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tags/tag218.xml" ContentType="application/vnd.openxmlformats-officedocument.presentationml.tags+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tags/tag2183.xml" ContentType="application/vnd.openxmlformats-officedocument.presentationml.tags+xml"/>
  <Override PartName="/ppt/tags/tag2184.xml" ContentType="application/vnd.openxmlformats-officedocument.presentationml.tags+xml"/>
  <Override PartName="/ppt/tags/tag2185.xml" ContentType="application/vnd.openxmlformats-officedocument.presentationml.tags+xml"/>
  <Override PartName="/ppt/tags/tag2186.xml" ContentType="application/vnd.openxmlformats-officedocument.presentationml.tags+xml"/>
  <Override PartName="/ppt/tags/tag2187.xml" ContentType="application/vnd.openxmlformats-officedocument.presentationml.tags+xml"/>
  <Override PartName="/ppt/tags/tag2188.xml" ContentType="application/vnd.openxmlformats-officedocument.presentationml.tags+xml"/>
  <Override PartName="/ppt/tags/tag2189.xml" ContentType="application/vnd.openxmlformats-officedocument.presentationml.tags+xml"/>
  <Override PartName="/ppt/tags/tag219.xml" ContentType="application/vnd.openxmlformats-officedocument.presentationml.tags+xml"/>
  <Override PartName="/ppt/tags/tag2190.xml" ContentType="application/vnd.openxmlformats-officedocument.presentationml.tags+xml"/>
  <Override PartName="/ppt/tags/tag2191.xml" ContentType="application/vnd.openxmlformats-officedocument.presentationml.tags+xml"/>
  <Override PartName="/ppt/tags/tag2192.xml" ContentType="application/vnd.openxmlformats-officedocument.presentationml.tags+xml"/>
  <Override PartName="/ppt/tags/tag2193.xml" ContentType="application/vnd.openxmlformats-officedocument.presentationml.tags+xml"/>
  <Override PartName="/ppt/tags/tag2194.xml" ContentType="application/vnd.openxmlformats-officedocument.presentationml.tags+xml"/>
  <Override PartName="/ppt/tags/tag2195.xml" ContentType="application/vnd.openxmlformats-officedocument.presentationml.tags+xml"/>
  <Override PartName="/ppt/tags/tag2196.xml" ContentType="application/vnd.openxmlformats-officedocument.presentationml.tags+xml"/>
  <Override PartName="/ppt/tags/tag2197.xml" ContentType="application/vnd.openxmlformats-officedocument.presentationml.tags+xml"/>
  <Override PartName="/ppt/tags/tag2198.xml" ContentType="application/vnd.openxmlformats-officedocument.presentationml.tags+xml"/>
  <Override PartName="/ppt/tags/tag219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00.xml" ContentType="application/vnd.openxmlformats-officedocument.presentationml.tags+xml"/>
  <Override PartName="/ppt/tags/tag2201.xml" ContentType="application/vnd.openxmlformats-officedocument.presentationml.tags+xml"/>
  <Override PartName="/ppt/tags/tag2202.xml" ContentType="application/vnd.openxmlformats-officedocument.presentationml.tags+xml"/>
  <Override PartName="/ppt/tags/tag2203.xml" ContentType="application/vnd.openxmlformats-officedocument.presentationml.tags+xml"/>
  <Override PartName="/ppt/tags/tag2204.xml" ContentType="application/vnd.openxmlformats-officedocument.presentationml.tags+xml"/>
  <Override PartName="/ppt/tags/tag2205.xml" ContentType="application/vnd.openxmlformats-officedocument.presentationml.tags+xml"/>
  <Override PartName="/ppt/tags/tag2206.xml" ContentType="application/vnd.openxmlformats-officedocument.presentationml.tags+xml"/>
  <Override PartName="/ppt/tags/tag2207.xml" ContentType="application/vnd.openxmlformats-officedocument.presentationml.tags+xml"/>
  <Override PartName="/ppt/tags/tag2208.xml" ContentType="application/vnd.openxmlformats-officedocument.presentationml.tags+xml"/>
  <Override PartName="/ppt/tags/tag2209.xml" ContentType="application/vnd.openxmlformats-officedocument.presentationml.tags+xml"/>
  <Override PartName="/ppt/tags/tag221.xml" ContentType="application/vnd.openxmlformats-officedocument.presentationml.tags+xml"/>
  <Override PartName="/ppt/tags/tag2210.xml" ContentType="application/vnd.openxmlformats-officedocument.presentationml.tags+xml"/>
  <Override PartName="/ppt/tags/tag2211.xml" ContentType="application/vnd.openxmlformats-officedocument.presentationml.tags+xml"/>
  <Override PartName="/ppt/tags/tag2212.xml" ContentType="application/vnd.openxmlformats-officedocument.presentationml.tags+xml"/>
  <Override PartName="/ppt/tags/tag2213.xml" ContentType="application/vnd.openxmlformats-officedocument.presentationml.tags+xml"/>
  <Override PartName="/ppt/tags/tag2214.xml" ContentType="application/vnd.openxmlformats-officedocument.presentationml.tags+xml"/>
  <Override PartName="/ppt/tags/tag2215.xml" ContentType="application/vnd.openxmlformats-officedocument.presentationml.tags+xml"/>
  <Override PartName="/ppt/tags/tag2216.xml" ContentType="application/vnd.openxmlformats-officedocument.presentationml.tags+xml"/>
  <Override PartName="/ppt/tags/tag2217.xml" ContentType="application/vnd.openxmlformats-officedocument.presentationml.tags+xml"/>
  <Override PartName="/ppt/tags/tag2218.xml" ContentType="application/vnd.openxmlformats-officedocument.presentationml.tags+xml"/>
  <Override PartName="/ppt/tags/tag2219.xml" ContentType="application/vnd.openxmlformats-officedocument.presentationml.tags+xml"/>
  <Override PartName="/ppt/tags/tag222.xml" ContentType="application/vnd.openxmlformats-officedocument.presentationml.tags+xml"/>
  <Override PartName="/ppt/tags/tag2220.xml" ContentType="application/vnd.openxmlformats-officedocument.presentationml.tags+xml"/>
  <Override PartName="/ppt/tags/tag2221.xml" ContentType="application/vnd.openxmlformats-officedocument.presentationml.tags+xml"/>
  <Override PartName="/ppt/tags/tag2222.xml" ContentType="application/vnd.openxmlformats-officedocument.presentationml.tags+xml"/>
  <Override PartName="/ppt/tags/tag2223.xml" ContentType="application/vnd.openxmlformats-officedocument.presentationml.tags+xml"/>
  <Override PartName="/ppt/tags/tag2224.xml" ContentType="application/vnd.openxmlformats-officedocument.presentationml.tags+xml"/>
  <Override PartName="/ppt/tags/tag2225.xml" ContentType="application/vnd.openxmlformats-officedocument.presentationml.tags+xml"/>
  <Override PartName="/ppt/tags/tag2226.xml" ContentType="application/vnd.openxmlformats-officedocument.presentationml.tags+xml"/>
  <Override PartName="/ppt/tags/tag2227.xml" ContentType="application/vnd.openxmlformats-officedocument.presentationml.tags+xml"/>
  <Override PartName="/ppt/tags/tag2228.xml" ContentType="application/vnd.openxmlformats-officedocument.presentationml.tags+xml"/>
  <Override PartName="/ppt/tags/tag2229.xml" ContentType="application/vnd.openxmlformats-officedocument.presentationml.tags+xml"/>
  <Override PartName="/ppt/tags/tag223.xml" ContentType="application/vnd.openxmlformats-officedocument.presentationml.tags+xml"/>
  <Override PartName="/ppt/tags/tag2230.xml" ContentType="application/vnd.openxmlformats-officedocument.presentationml.tags+xml"/>
  <Override PartName="/ppt/tags/tag2231.xml" ContentType="application/vnd.openxmlformats-officedocument.presentationml.tags+xml"/>
  <Override PartName="/ppt/tags/tag2232.xml" ContentType="application/vnd.openxmlformats-officedocument.presentationml.tags+xml"/>
  <Override PartName="/ppt/tags/tag2233.xml" ContentType="application/vnd.openxmlformats-officedocument.presentationml.tags+xml"/>
  <Override PartName="/ppt/tags/tag2234.xml" ContentType="application/vnd.openxmlformats-officedocument.presentationml.tags+xml"/>
  <Override PartName="/ppt/tags/tag2235.xml" ContentType="application/vnd.openxmlformats-officedocument.presentationml.tags+xml"/>
  <Override PartName="/ppt/tags/tag2236.xml" ContentType="application/vnd.openxmlformats-officedocument.presentationml.tags+xml"/>
  <Override PartName="/ppt/tags/tag2237.xml" ContentType="application/vnd.openxmlformats-officedocument.presentationml.tags+xml"/>
  <Override PartName="/ppt/tags/tag2238.xml" ContentType="application/vnd.openxmlformats-officedocument.presentationml.tags+xml"/>
  <Override PartName="/ppt/tags/tag2239.xml" ContentType="application/vnd.openxmlformats-officedocument.presentationml.tags+xml"/>
  <Override PartName="/ppt/tags/tag224.xml" ContentType="application/vnd.openxmlformats-officedocument.presentationml.tags+xml"/>
  <Override PartName="/ppt/tags/tag2240.xml" ContentType="application/vnd.openxmlformats-officedocument.presentationml.tags+xml"/>
  <Override PartName="/ppt/tags/tag2241.xml" ContentType="application/vnd.openxmlformats-officedocument.presentationml.tags+xml"/>
  <Override PartName="/ppt/tags/tag2242.xml" ContentType="application/vnd.openxmlformats-officedocument.presentationml.tags+xml"/>
  <Override PartName="/ppt/tags/tag2243.xml" ContentType="application/vnd.openxmlformats-officedocument.presentationml.tags+xml"/>
  <Override PartName="/ppt/tags/tag2244.xml" ContentType="application/vnd.openxmlformats-officedocument.presentationml.tags+xml"/>
  <Override PartName="/ppt/tags/tag2245.xml" ContentType="application/vnd.openxmlformats-officedocument.presentationml.tags+xml"/>
  <Override PartName="/ppt/tags/tag2246.xml" ContentType="application/vnd.openxmlformats-officedocument.presentationml.tags+xml"/>
  <Override PartName="/ppt/tags/tag2247.xml" ContentType="application/vnd.openxmlformats-officedocument.presentationml.tags+xml"/>
  <Override PartName="/ppt/tags/tag2248.xml" ContentType="application/vnd.openxmlformats-officedocument.presentationml.tags+xml"/>
  <Override PartName="/ppt/tags/tag2249.xml" ContentType="application/vnd.openxmlformats-officedocument.presentationml.tags+xml"/>
  <Override PartName="/ppt/tags/tag225.xml" ContentType="application/vnd.openxmlformats-officedocument.presentationml.tags+xml"/>
  <Override PartName="/ppt/tags/tag2250.xml" ContentType="application/vnd.openxmlformats-officedocument.presentationml.tags+xml"/>
  <Override PartName="/ppt/tags/tag2251.xml" ContentType="application/vnd.openxmlformats-officedocument.presentationml.tags+xml"/>
  <Override PartName="/ppt/tags/tag2252.xml" ContentType="application/vnd.openxmlformats-officedocument.presentationml.tags+xml"/>
  <Override PartName="/ppt/tags/tag2253.xml" ContentType="application/vnd.openxmlformats-officedocument.presentationml.tags+xml"/>
  <Override PartName="/ppt/tags/tag2254.xml" ContentType="application/vnd.openxmlformats-officedocument.presentationml.tags+xml"/>
  <Override PartName="/ppt/tags/tag2255.xml" ContentType="application/vnd.openxmlformats-officedocument.presentationml.tags+xml"/>
  <Override PartName="/ppt/tags/tag2256.xml" ContentType="application/vnd.openxmlformats-officedocument.presentationml.tags+xml"/>
  <Override PartName="/ppt/tags/tag2257.xml" ContentType="application/vnd.openxmlformats-officedocument.presentationml.tags+xml"/>
  <Override PartName="/ppt/tags/tag2258.xml" ContentType="application/vnd.openxmlformats-officedocument.presentationml.tags+xml"/>
  <Override PartName="/ppt/tags/tag2259.xml" ContentType="application/vnd.openxmlformats-officedocument.presentationml.tags+xml"/>
  <Override PartName="/ppt/tags/tag226.xml" ContentType="application/vnd.openxmlformats-officedocument.presentationml.tags+xml"/>
  <Override PartName="/ppt/tags/tag2260.xml" ContentType="application/vnd.openxmlformats-officedocument.presentationml.tags+xml"/>
  <Override PartName="/ppt/tags/tag2261.xml" ContentType="application/vnd.openxmlformats-officedocument.presentationml.tags+xml"/>
  <Override PartName="/ppt/tags/tag2262.xml" ContentType="application/vnd.openxmlformats-officedocument.presentationml.tags+xml"/>
  <Override PartName="/ppt/tags/tag2263.xml" ContentType="application/vnd.openxmlformats-officedocument.presentationml.tags+xml"/>
  <Override PartName="/ppt/tags/tag2264.xml" ContentType="application/vnd.openxmlformats-officedocument.presentationml.tags+xml"/>
  <Override PartName="/ppt/tags/tag2265.xml" ContentType="application/vnd.openxmlformats-officedocument.presentationml.tags+xml"/>
  <Override PartName="/ppt/tags/tag2266.xml" ContentType="application/vnd.openxmlformats-officedocument.presentationml.tags+xml"/>
  <Override PartName="/ppt/tags/tag2267.xml" ContentType="application/vnd.openxmlformats-officedocument.presentationml.tags+xml"/>
  <Override PartName="/ppt/tags/tag2268.xml" ContentType="application/vnd.openxmlformats-officedocument.presentationml.tags+xml"/>
  <Override PartName="/ppt/tags/tag2269.xml" ContentType="application/vnd.openxmlformats-officedocument.presentationml.tags+xml"/>
  <Override PartName="/ppt/tags/tag227.xml" ContentType="application/vnd.openxmlformats-officedocument.presentationml.tags+xml"/>
  <Override PartName="/ppt/tags/tag2270.xml" ContentType="application/vnd.openxmlformats-officedocument.presentationml.tags+xml"/>
  <Override PartName="/ppt/tags/tag2271.xml" ContentType="application/vnd.openxmlformats-officedocument.presentationml.tags+xml"/>
  <Override PartName="/ppt/tags/tag2272.xml" ContentType="application/vnd.openxmlformats-officedocument.presentationml.tags+xml"/>
  <Override PartName="/ppt/tags/tag2273.xml" ContentType="application/vnd.openxmlformats-officedocument.presentationml.tags+xml"/>
  <Override PartName="/ppt/tags/tag2274.xml" ContentType="application/vnd.openxmlformats-officedocument.presentationml.tags+xml"/>
  <Override PartName="/ppt/tags/tag2275.xml" ContentType="application/vnd.openxmlformats-officedocument.presentationml.tags+xml"/>
  <Override PartName="/ppt/tags/tag2276.xml" ContentType="application/vnd.openxmlformats-officedocument.presentationml.tags+xml"/>
  <Override PartName="/ppt/tags/tag2277.xml" ContentType="application/vnd.openxmlformats-officedocument.presentationml.tags+xml"/>
  <Override PartName="/ppt/tags/tag2278.xml" ContentType="application/vnd.openxmlformats-officedocument.presentationml.tags+xml"/>
  <Override PartName="/ppt/tags/tag2279.xml" ContentType="application/vnd.openxmlformats-officedocument.presentationml.tags+xml"/>
  <Override PartName="/ppt/tags/tag228.xml" ContentType="application/vnd.openxmlformats-officedocument.presentationml.tags+xml"/>
  <Override PartName="/ppt/tags/tag2280.xml" ContentType="application/vnd.openxmlformats-officedocument.presentationml.tags+xml"/>
  <Override PartName="/ppt/tags/tag2281.xml" ContentType="application/vnd.openxmlformats-officedocument.presentationml.tags+xml"/>
  <Override PartName="/ppt/tags/tag2282.xml" ContentType="application/vnd.openxmlformats-officedocument.presentationml.tags+xml"/>
  <Override PartName="/ppt/tags/tag2283.xml" ContentType="application/vnd.openxmlformats-officedocument.presentationml.tags+xml"/>
  <Override PartName="/ppt/tags/tag2284.xml" ContentType="application/vnd.openxmlformats-officedocument.presentationml.tags+xml"/>
  <Override PartName="/ppt/tags/tag2285.xml" ContentType="application/vnd.openxmlformats-officedocument.presentationml.tags+xml"/>
  <Override PartName="/ppt/tags/tag2286.xml" ContentType="application/vnd.openxmlformats-officedocument.presentationml.tags+xml"/>
  <Override PartName="/ppt/tags/tag2287.xml" ContentType="application/vnd.openxmlformats-officedocument.presentationml.tags+xml"/>
  <Override PartName="/ppt/tags/tag2288.xml" ContentType="application/vnd.openxmlformats-officedocument.presentationml.tags+xml"/>
  <Override PartName="/ppt/tags/tag2289.xml" ContentType="application/vnd.openxmlformats-officedocument.presentationml.tags+xml"/>
  <Override PartName="/ppt/tags/tag229.xml" ContentType="application/vnd.openxmlformats-officedocument.presentationml.tags+xml"/>
  <Override PartName="/ppt/tags/tag2290.xml" ContentType="application/vnd.openxmlformats-officedocument.presentationml.tags+xml"/>
  <Override PartName="/ppt/tags/tag2291.xml" ContentType="application/vnd.openxmlformats-officedocument.presentationml.tags+xml"/>
  <Override PartName="/ppt/tags/tag2292.xml" ContentType="application/vnd.openxmlformats-officedocument.presentationml.tags+xml"/>
  <Override PartName="/ppt/tags/tag2293.xml" ContentType="application/vnd.openxmlformats-officedocument.presentationml.tags+xml"/>
  <Override PartName="/ppt/tags/tag2294.xml" ContentType="application/vnd.openxmlformats-officedocument.presentationml.tags+xml"/>
  <Override PartName="/ppt/tags/tag2295.xml" ContentType="application/vnd.openxmlformats-officedocument.presentationml.tags+xml"/>
  <Override PartName="/ppt/tags/tag2296.xml" ContentType="application/vnd.openxmlformats-officedocument.presentationml.tags+xml"/>
  <Override PartName="/ppt/tags/tag2297.xml" ContentType="application/vnd.openxmlformats-officedocument.presentationml.tags+xml"/>
  <Override PartName="/ppt/tags/tag2298.xml" ContentType="application/vnd.openxmlformats-officedocument.presentationml.tags+xml"/>
  <Override PartName="/ppt/tags/tag229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00.xml" ContentType="application/vnd.openxmlformats-officedocument.presentationml.tags+xml"/>
  <Override PartName="/ppt/tags/tag2301.xml" ContentType="application/vnd.openxmlformats-officedocument.presentationml.tags+xml"/>
  <Override PartName="/ppt/tags/tag2302.xml" ContentType="application/vnd.openxmlformats-officedocument.presentationml.tags+xml"/>
  <Override PartName="/ppt/tags/tag2303.xml" ContentType="application/vnd.openxmlformats-officedocument.presentationml.tags+xml"/>
  <Override PartName="/ppt/tags/tag2304.xml" ContentType="application/vnd.openxmlformats-officedocument.presentationml.tags+xml"/>
  <Override PartName="/ppt/tags/tag2305.xml" ContentType="application/vnd.openxmlformats-officedocument.presentationml.tags+xml"/>
  <Override PartName="/ppt/tags/tag2306.xml" ContentType="application/vnd.openxmlformats-officedocument.presentationml.tags+xml"/>
  <Override PartName="/ppt/tags/tag2307.xml" ContentType="application/vnd.openxmlformats-officedocument.presentationml.tags+xml"/>
  <Override PartName="/ppt/tags/tag2308.xml" ContentType="application/vnd.openxmlformats-officedocument.presentationml.tags+xml"/>
  <Override PartName="/ppt/tags/tag2309.xml" ContentType="application/vnd.openxmlformats-officedocument.presentationml.tags+xml"/>
  <Override PartName="/ppt/tags/tag231.xml" ContentType="application/vnd.openxmlformats-officedocument.presentationml.tags+xml"/>
  <Override PartName="/ppt/tags/tag2310.xml" ContentType="application/vnd.openxmlformats-officedocument.presentationml.tags+xml"/>
  <Override PartName="/ppt/tags/tag2311.xml" ContentType="application/vnd.openxmlformats-officedocument.presentationml.tags+xml"/>
  <Override PartName="/ppt/tags/tag2312.xml" ContentType="application/vnd.openxmlformats-officedocument.presentationml.tags+xml"/>
  <Override PartName="/ppt/tags/tag2313.xml" ContentType="application/vnd.openxmlformats-officedocument.presentationml.tags+xml"/>
  <Override PartName="/ppt/tags/tag2314.xml" ContentType="application/vnd.openxmlformats-officedocument.presentationml.tags+xml"/>
  <Override PartName="/ppt/tags/tag2315.xml" ContentType="application/vnd.openxmlformats-officedocument.presentationml.tags+xml"/>
  <Override PartName="/ppt/tags/tag2316.xml" ContentType="application/vnd.openxmlformats-officedocument.presentationml.tags+xml"/>
  <Override PartName="/ppt/tags/tag2317.xml" ContentType="application/vnd.openxmlformats-officedocument.presentationml.tags+xml"/>
  <Override PartName="/ppt/tags/tag2318.xml" ContentType="application/vnd.openxmlformats-officedocument.presentationml.tags+xml"/>
  <Override PartName="/ppt/tags/tag2319.xml" ContentType="application/vnd.openxmlformats-officedocument.presentationml.tags+xml"/>
  <Override PartName="/ppt/tags/tag232.xml" ContentType="application/vnd.openxmlformats-officedocument.presentationml.tags+xml"/>
  <Override PartName="/ppt/tags/tag2320.xml" ContentType="application/vnd.openxmlformats-officedocument.presentationml.tags+xml"/>
  <Override PartName="/ppt/tags/tag2321.xml" ContentType="application/vnd.openxmlformats-officedocument.presentationml.tags+xml"/>
  <Override PartName="/ppt/tags/tag2322.xml" ContentType="application/vnd.openxmlformats-officedocument.presentationml.tags+xml"/>
  <Override PartName="/ppt/tags/tag2323.xml" ContentType="application/vnd.openxmlformats-officedocument.presentationml.tags+xml"/>
  <Override PartName="/ppt/tags/tag2324.xml" ContentType="application/vnd.openxmlformats-officedocument.presentationml.tags+xml"/>
  <Override PartName="/ppt/tags/tag2325.xml" ContentType="application/vnd.openxmlformats-officedocument.presentationml.tags+xml"/>
  <Override PartName="/ppt/tags/tag2326.xml" ContentType="application/vnd.openxmlformats-officedocument.presentationml.tags+xml"/>
  <Override PartName="/ppt/tags/tag2327.xml" ContentType="application/vnd.openxmlformats-officedocument.presentationml.tags+xml"/>
  <Override PartName="/ppt/tags/tag2328.xml" ContentType="application/vnd.openxmlformats-officedocument.presentationml.tags+xml"/>
  <Override PartName="/ppt/tags/tag2329.xml" ContentType="application/vnd.openxmlformats-officedocument.presentationml.tags+xml"/>
  <Override PartName="/ppt/tags/tag233.xml" ContentType="application/vnd.openxmlformats-officedocument.presentationml.tags+xml"/>
  <Override PartName="/ppt/tags/tag2330.xml" ContentType="application/vnd.openxmlformats-officedocument.presentationml.tags+xml"/>
  <Override PartName="/ppt/tags/tag2331.xml" ContentType="application/vnd.openxmlformats-officedocument.presentationml.tags+xml"/>
  <Override PartName="/ppt/tags/tag2332.xml" ContentType="application/vnd.openxmlformats-officedocument.presentationml.tags+xml"/>
  <Override PartName="/ppt/tags/tag2333.xml" ContentType="application/vnd.openxmlformats-officedocument.presentationml.tags+xml"/>
  <Override PartName="/ppt/tags/tag2334.xml" ContentType="application/vnd.openxmlformats-officedocument.presentationml.tags+xml"/>
  <Override PartName="/ppt/tags/tag2335.xml" ContentType="application/vnd.openxmlformats-officedocument.presentationml.tags+xml"/>
  <Override PartName="/ppt/tags/tag2336.xml" ContentType="application/vnd.openxmlformats-officedocument.presentationml.tags+xml"/>
  <Override PartName="/ppt/tags/tag2337.xml" ContentType="application/vnd.openxmlformats-officedocument.presentationml.tags+xml"/>
  <Override PartName="/ppt/tags/tag2338.xml" ContentType="application/vnd.openxmlformats-officedocument.presentationml.tags+xml"/>
  <Override PartName="/ppt/tags/tag2339.xml" ContentType="application/vnd.openxmlformats-officedocument.presentationml.tags+xml"/>
  <Override PartName="/ppt/tags/tag234.xml" ContentType="application/vnd.openxmlformats-officedocument.presentationml.tags+xml"/>
  <Override PartName="/ppt/tags/tag2340.xml" ContentType="application/vnd.openxmlformats-officedocument.presentationml.tags+xml"/>
  <Override PartName="/ppt/tags/tag2341.xml" ContentType="application/vnd.openxmlformats-officedocument.presentationml.tags+xml"/>
  <Override PartName="/ppt/tags/tag2342.xml" ContentType="application/vnd.openxmlformats-officedocument.presentationml.tags+xml"/>
  <Override PartName="/ppt/tags/tag2343.xml" ContentType="application/vnd.openxmlformats-officedocument.presentationml.tags+xml"/>
  <Override PartName="/ppt/tags/tag2344.xml" ContentType="application/vnd.openxmlformats-officedocument.presentationml.tags+xml"/>
  <Override PartName="/ppt/tags/tag2345.xml" ContentType="application/vnd.openxmlformats-officedocument.presentationml.tags+xml"/>
  <Override PartName="/ppt/tags/tag2346.xml" ContentType="application/vnd.openxmlformats-officedocument.presentationml.tags+xml"/>
  <Override PartName="/ppt/tags/tag2347.xml" ContentType="application/vnd.openxmlformats-officedocument.presentationml.tags+xml"/>
  <Override PartName="/ppt/tags/tag2348.xml" ContentType="application/vnd.openxmlformats-officedocument.presentationml.tags+xml"/>
  <Override PartName="/ppt/tags/tag2349.xml" ContentType="application/vnd.openxmlformats-officedocument.presentationml.tags+xml"/>
  <Override PartName="/ppt/tags/tag235.xml" ContentType="application/vnd.openxmlformats-officedocument.presentationml.tags+xml"/>
  <Override PartName="/ppt/tags/tag2350.xml" ContentType="application/vnd.openxmlformats-officedocument.presentationml.tags+xml"/>
  <Override PartName="/ppt/tags/tag2351.xml" ContentType="application/vnd.openxmlformats-officedocument.presentationml.tags+xml"/>
  <Override PartName="/ppt/tags/tag2352.xml" ContentType="application/vnd.openxmlformats-officedocument.presentationml.tags+xml"/>
  <Override PartName="/ppt/tags/tag2353.xml" ContentType="application/vnd.openxmlformats-officedocument.presentationml.tags+xml"/>
  <Override PartName="/ppt/tags/tag2354.xml" ContentType="application/vnd.openxmlformats-officedocument.presentationml.tags+xml"/>
  <Override PartName="/ppt/tags/tag2355.xml" ContentType="application/vnd.openxmlformats-officedocument.presentationml.tags+xml"/>
  <Override PartName="/ppt/tags/tag2356.xml" ContentType="application/vnd.openxmlformats-officedocument.presentationml.tags+xml"/>
  <Override PartName="/ppt/tags/tag2357.xml" ContentType="application/vnd.openxmlformats-officedocument.presentationml.tags+xml"/>
  <Override PartName="/ppt/tags/tag2358.xml" ContentType="application/vnd.openxmlformats-officedocument.presentationml.tags+xml"/>
  <Override PartName="/ppt/tags/tag2359.xml" ContentType="application/vnd.openxmlformats-officedocument.presentationml.tags+xml"/>
  <Override PartName="/ppt/tags/tag236.xml" ContentType="application/vnd.openxmlformats-officedocument.presentationml.tags+xml"/>
  <Override PartName="/ppt/tags/tag2360.xml" ContentType="application/vnd.openxmlformats-officedocument.presentationml.tags+xml"/>
  <Override PartName="/ppt/tags/tag2361.xml" ContentType="application/vnd.openxmlformats-officedocument.presentationml.tags+xml"/>
  <Override PartName="/ppt/tags/tag2362.xml" ContentType="application/vnd.openxmlformats-officedocument.presentationml.tags+xml"/>
  <Override PartName="/ppt/tags/tag2363.xml" ContentType="application/vnd.openxmlformats-officedocument.presentationml.tags+xml"/>
  <Override PartName="/ppt/tags/tag2364.xml" ContentType="application/vnd.openxmlformats-officedocument.presentationml.tags+xml"/>
  <Override PartName="/ppt/tags/tag2365.xml" ContentType="application/vnd.openxmlformats-officedocument.presentationml.tags+xml"/>
  <Override PartName="/ppt/tags/tag2366.xml" ContentType="application/vnd.openxmlformats-officedocument.presentationml.tags+xml"/>
  <Override PartName="/ppt/tags/tag2367.xml" ContentType="application/vnd.openxmlformats-officedocument.presentationml.tags+xml"/>
  <Override PartName="/ppt/tags/tag2368.xml" ContentType="application/vnd.openxmlformats-officedocument.presentationml.tags+xml"/>
  <Override PartName="/ppt/tags/tag2369.xml" ContentType="application/vnd.openxmlformats-officedocument.presentationml.tags+xml"/>
  <Override PartName="/ppt/tags/tag237.xml" ContentType="application/vnd.openxmlformats-officedocument.presentationml.tags+xml"/>
  <Override PartName="/ppt/tags/tag2370.xml" ContentType="application/vnd.openxmlformats-officedocument.presentationml.tags+xml"/>
  <Override PartName="/ppt/tags/tag2371.xml" ContentType="application/vnd.openxmlformats-officedocument.presentationml.tags+xml"/>
  <Override PartName="/ppt/tags/tag2372.xml" ContentType="application/vnd.openxmlformats-officedocument.presentationml.tags+xml"/>
  <Override PartName="/ppt/tags/tag2373.xml" ContentType="application/vnd.openxmlformats-officedocument.presentationml.tags+xml"/>
  <Override PartName="/ppt/tags/tag2374.xml" ContentType="application/vnd.openxmlformats-officedocument.presentationml.tags+xml"/>
  <Override PartName="/ppt/tags/tag2375.xml" ContentType="application/vnd.openxmlformats-officedocument.presentationml.tags+xml"/>
  <Override PartName="/ppt/tags/tag2376.xml" ContentType="application/vnd.openxmlformats-officedocument.presentationml.tags+xml"/>
  <Override PartName="/ppt/tags/tag2377.xml" ContentType="application/vnd.openxmlformats-officedocument.presentationml.tags+xml"/>
  <Override PartName="/ppt/tags/tag2378.xml" ContentType="application/vnd.openxmlformats-officedocument.presentationml.tags+xml"/>
  <Override PartName="/ppt/tags/tag2379.xml" ContentType="application/vnd.openxmlformats-officedocument.presentationml.tags+xml"/>
  <Override PartName="/ppt/tags/tag238.xml" ContentType="application/vnd.openxmlformats-officedocument.presentationml.tags+xml"/>
  <Override PartName="/ppt/tags/tag2380.xml" ContentType="application/vnd.openxmlformats-officedocument.presentationml.tags+xml"/>
  <Override PartName="/ppt/tags/tag2381.xml" ContentType="application/vnd.openxmlformats-officedocument.presentationml.tags+xml"/>
  <Override PartName="/ppt/tags/tag2382.xml" ContentType="application/vnd.openxmlformats-officedocument.presentationml.tags+xml"/>
  <Override PartName="/ppt/tags/tag2383.xml" ContentType="application/vnd.openxmlformats-officedocument.presentationml.tags+xml"/>
  <Override PartName="/ppt/tags/tag2384.xml" ContentType="application/vnd.openxmlformats-officedocument.presentationml.tags+xml"/>
  <Override PartName="/ppt/tags/tag2385.xml" ContentType="application/vnd.openxmlformats-officedocument.presentationml.tags+xml"/>
  <Override PartName="/ppt/tags/tag2386.xml" ContentType="application/vnd.openxmlformats-officedocument.presentationml.tags+xml"/>
  <Override PartName="/ppt/tags/tag2387.xml" ContentType="application/vnd.openxmlformats-officedocument.presentationml.tags+xml"/>
  <Override PartName="/ppt/tags/tag2388.xml" ContentType="application/vnd.openxmlformats-officedocument.presentationml.tags+xml"/>
  <Override PartName="/ppt/tags/tag2389.xml" ContentType="application/vnd.openxmlformats-officedocument.presentationml.tags+xml"/>
  <Override PartName="/ppt/tags/tag239.xml" ContentType="application/vnd.openxmlformats-officedocument.presentationml.tags+xml"/>
  <Override PartName="/ppt/tags/tag2390.xml" ContentType="application/vnd.openxmlformats-officedocument.presentationml.tags+xml"/>
  <Override PartName="/ppt/tags/tag2391.xml" ContentType="application/vnd.openxmlformats-officedocument.presentationml.tags+xml"/>
  <Override PartName="/ppt/tags/tag2392.xml" ContentType="application/vnd.openxmlformats-officedocument.presentationml.tags+xml"/>
  <Override PartName="/ppt/tags/tag2393.xml" ContentType="application/vnd.openxmlformats-officedocument.presentationml.tags+xml"/>
  <Override PartName="/ppt/tags/tag2394.xml" ContentType="application/vnd.openxmlformats-officedocument.presentationml.tags+xml"/>
  <Override PartName="/ppt/tags/tag2395.xml" ContentType="application/vnd.openxmlformats-officedocument.presentationml.tags+xml"/>
  <Override PartName="/ppt/tags/tag2396.xml" ContentType="application/vnd.openxmlformats-officedocument.presentationml.tags+xml"/>
  <Override PartName="/ppt/tags/tag2397.xml" ContentType="application/vnd.openxmlformats-officedocument.presentationml.tags+xml"/>
  <Override PartName="/ppt/tags/tag2398.xml" ContentType="application/vnd.openxmlformats-officedocument.presentationml.tags+xml"/>
  <Override PartName="/ppt/tags/tag239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00.xml" ContentType="application/vnd.openxmlformats-officedocument.presentationml.tags+xml"/>
  <Override PartName="/ppt/tags/tag2401.xml" ContentType="application/vnd.openxmlformats-officedocument.presentationml.tags+xml"/>
  <Override PartName="/ppt/tags/tag2402.xml" ContentType="application/vnd.openxmlformats-officedocument.presentationml.tags+xml"/>
  <Override PartName="/ppt/tags/tag2403.xml" ContentType="application/vnd.openxmlformats-officedocument.presentationml.tags+xml"/>
  <Override PartName="/ppt/tags/tag2404.xml" ContentType="application/vnd.openxmlformats-officedocument.presentationml.tags+xml"/>
  <Override PartName="/ppt/tags/tag2405.xml" ContentType="application/vnd.openxmlformats-officedocument.presentationml.tags+xml"/>
  <Override PartName="/ppt/tags/tag2406.xml" ContentType="application/vnd.openxmlformats-officedocument.presentationml.tags+xml"/>
  <Override PartName="/ppt/tags/tag2407.xml" ContentType="application/vnd.openxmlformats-officedocument.presentationml.tags+xml"/>
  <Override PartName="/ppt/tags/tag2408.xml" ContentType="application/vnd.openxmlformats-officedocument.presentationml.tags+xml"/>
  <Override PartName="/ppt/tags/tag2409.xml" ContentType="application/vnd.openxmlformats-officedocument.presentationml.tags+xml"/>
  <Override PartName="/ppt/tags/tag241.xml" ContentType="application/vnd.openxmlformats-officedocument.presentationml.tags+xml"/>
  <Override PartName="/ppt/tags/tag2410.xml" ContentType="application/vnd.openxmlformats-officedocument.presentationml.tags+xml"/>
  <Override PartName="/ppt/tags/tag2411.xml" ContentType="application/vnd.openxmlformats-officedocument.presentationml.tags+xml"/>
  <Override PartName="/ppt/tags/tag2412.xml" ContentType="application/vnd.openxmlformats-officedocument.presentationml.tags+xml"/>
  <Override PartName="/ppt/tags/tag2413.xml" ContentType="application/vnd.openxmlformats-officedocument.presentationml.tags+xml"/>
  <Override PartName="/ppt/tags/tag2414.xml" ContentType="application/vnd.openxmlformats-officedocument.presentationml.tags+xml"/>
  <Override PartName="/ppt/tags/tag2415.xml" ContentType="application/vnd.openxmlformats-officedocument.presentationml.tags+xml"/>
  <Override PartName="/ppt/tags/tag2416.xml" ContentType="application/vnd.openxmlformats-officedocument.presentationml.tags+xml"/>
  <Override PartName="/ppt/tags/tag2417.xml" ContentType="application/vnd.openxmlformats-officedocument.presentationml.tags+xml"/>
  <Override PartName="/ppt/tags/tag2418.xml" ContentType="application/vnd.openxmlformats-officedocument.presentationml.tags+xml"/>
  <Override PartName="/ppt/tags/tag2419.xml" ContentType="application/vnd.openxmlformats-officedocument.presentationml.tags+xml"/>
  <Override PartName="/ppt/tags/tag242.xml" ContentType="application/vnd.openxmlformats-officedocument.presentationml.tags+xml"/>
  <Override PartName="/ppt/tags/tag2420.xml" ContentType="application/vnd.openxmlformats-officedocument.presentationml.tags+xml"/>
  <Override PartName="/ppt/tags/tag2421.xml" ContentType="application/vnd.openxmlformats-officedocument.presentationml.tags+xml"/>
  <Override PartName="/ppt/tags/tag2422.xml" ContentType="application/vnd.openxmlformats-officedocument.presentationml.tags+xml"/>
  <Override PartName="/ppt/tags/tag2423.xml" ContentType="application/vnd.openxmlformats-officedocument.presentationml.tags+xml"/>
  <Override PartName="/ppt/tags/tag2424.xml" ContentType="application/vnd.openxmlformats-officedocument.presentationml.tags+xml"/>
  <Override PartName="/ppt/tags/tag2425.xml" ContentType="application/vnd.openxmlformats-officedocument.presentationml.tags+xml"/>
  <Override PartName="/ppt/tags/tag2426.xml" ContentType="application/vnd.openxmlformats-officedocument.presentationml.tags+xml"/>
  <Override PartName="/ppt/tags/tag2427.xml" ContentType="application/vnd.openxmlformats-officedocument.presentationml.tags+xml"/>
  <Override PartName="/ppt/tags/tag2428.xml" ContentType="application/vnd.openxmlformats-officedocument.presentationml.tags+xml"/>
  <Override PartName="/ppt/tags/tag2429.xml" ContentType="application/vnd.openxmlformats-officedocument.presentationml.tags+xml"/>
  <Override PartName="/ppt/tags/tag243.xml" ContentType="application/vnd.openxmlformats-officedocument.presentationml.tags+xml"/>
  <Override PartName="/ppt/tags/tag2430.xml" ContentType="application/vnd.openxmlformats-officedocument.presentationml.tags+xml"/>
  <Override PartName="/ppt/tags/tag2431.xml" ContentType="application/vnd.openxmlformats-officedocument.presentationml.tags+xml"/>
  <Override PartName="/ppt/tags/tag2432.xml" ContentType="application/vnd.openxmlformats-officedocument.presentationml.tags+xml"/>
  <Override PartName="/ppt/tags/tag2433.xml" ContentType="application/vnd.openxmlformats-officedocument.presentationml.tags+xml"/>
  <Override PartName="/ppt/tags/tag2434.xml" ContentType="application/vnd.openxmlformats-officedocument.presentationml.tags+xml"/>
  <Override PartName="/ppt/tags/tag2435.xml" ContentType="application/vnd.openxmlformats-officedocument.presentationml.tags+xml"/>
  <Override PartName="/ppt/tags/tag2436.xml" ContentType="application/vnd.openxmlformats-officedocument.presentationml.tags+xml"/>
  <Override PartName="/ppt/tags/tag2437.xml" ContentType="application/vnd.openxmlformats-officedocument.presentationml.tags+xml"/>
  <Override PartName="/ppt/tags/tag2438.xml" ContentType="application/vnd.openxmlformats-officedocument.presentationml.tags+xml"/>
  <Override PartName="/ppt/tags/tag2439.xml" ContentType="application/vnd.openxmlformats-officedocument.presentationml.tags+xml"/>
  <Override PartName="/ppt/tags/tag244.xml" ContentType="application/vnd.openxmlformats-officedocument.presentationml.tags+xml"/>
  <Override PartName="/ppt/tags/tag2440.xml" ContentType="application/vnd.openxmlformats-officedocument.presentationml.tags+xml"/>
  <Override PartName="/ppt/tags/tag2441.xml" ContentType="application/vnd.openxmlformats-officedocument.presentationml.tags+xml"/>
  <Override PartName="/ppt/tags/tag2442.xml" ContentType="application/vnd.openxmlformats-officedocument.presentationml.tags+xml"/>
  <Override PartName="/ppt/tags/tag2443.xml" ContentType="application/vnd.openxmlformats-officedocument.presentationml.tags+xml"/>
  <Override PartName="/ppt/tags/tag2444.xml" ContentType="application/vnd.openxmlformats-officedocument.presentationml.tags+xml"/>
  <Override PartName="/ppt/tags/tag2445.xml" ContentType="application/vnd.openxmlformats-officedocument.presentationml.tags+xml"/>
  <Override PartName="/ppt/tags/tag2446.xml" ContentType="application/vnd.openxmlformats-officedocument.presentationml.tags+xml"/>
  <Override PartName="/ppt/tags/tag2447.xml" ContentType="application/vnd.openxmlformats-officedocument.presentationml.tags+xml"/>
  <Override PartName="/ppt/tags/tag2448.xml" ContentType="application/vnd.openxmlformats-officedocument.presentationml.tags+xml"/>
  <Override PartName="/ppt/tags/tag2449.xml" ContentType="application/vnd.openxmlformats-officedocument.presentationml.tags+xml"/>
  <Override PartName="/ppt/tags/tag245.xml" ContentType="application/vnd.openxmlformats-officedocument.presentationml.tags+xml"/>
  <Override PartName="/ppt/tags/tag2450.xml" ContentType="application/vnd.openxmlformats-officedocument.presentationml.tags+xml"/>
  <Override PartName="/ppt/tags/tag2451.xml" ContentType="application/vnd.openxmlformats-officedocument.presentationml.tags+xml"/>
  <Override PartName="/ppt/tags/tag2452.xml" ContentType="application/vnd.openxmlformats-officedocument.presentationml.tags+xml"/>
  <Override PartName="/ppt/tags/tag2453.xml" ContentType="application/vnd.openxmlformats-officedocument.presentationml.tags+xml"/>
  <Override PartName="/ppt/tags/tag2454.xml" ContentType="application/vnd.openxmlformats-officedocument.presentationml.tags+xml"/>
  <Override PartName="/ppt/tags/tag2455.xml" ContentType="application/vnd.openxmlformats-officedocument.presentationml.tags+xml"/>
  <Override PartName="/ppt/tags/tag2456.xml" ContentType="application/vnd.openxmlformats-officedocument.presentationml.tags+xml"/>
  <Override PartName="/ppt/tags/tag2457.xml" ContentType="application/vnd.openxmlformats-officedocument.presentationml.tags+xml"/>
  <Override PartName="/ppt/tags/tag2458.xml" ContentType="application/vnd.openxmlformats-officedocument.presentationml.tags+xml"/>
  <Override PartName="/ppt/tags/tag2459.xml" ContentType="application/vnd.openxmlformats-officedocument.presentationml.tags+xml"/>
  <Override PartName="/ppt/tags/tag246.xml" ContentType="application/vnd.openxmlformats-officedocument.presentationml.tags+xml"/>
  <Override PartName="/ppt/tags/tag2460.xml" ContentType="application/vnd.openxmlformats-officedocument.presentationml.tags+xml"/>
  <Override PartName="/ppt/tags/tag2461.xml" ContentType="application/vnd.openxmlformats-officedocument.presentationml.tags+xml"/>
  <Override PartName="/ppt/tags/tag2462.xml" ContentType="application/vnd.openxmlformats-officedocument.presentationml.tags+xml"/>
  <Override PartName="/ppt/tags/tag2463.xml" ContentType="application/vnd.openxmlformats-officedocument.presentationml.tags+xml"/>
  <Override PartName="/ppt/tags/tag2464.xml" ContentType="application/vnd.openxmlformats-officedocument.presentationml.tags+xml"/>
  <Override PartName="/ppt/tags/tag2465.xml" ContentType="application/vnd.openxmlformats-officedocument.presentationml.tags+xml"/>
  <Override PartName="/ppt/tags/tag2466.xml" ContentType="application/vnd.openxmlformats-officedocument.presentationml.tags+xml"/>
  <Override PartName="/ppt/tags/tag2467.xml" ContentType="application/vnd.openxmlformats-officedocument.presentationml.tags+xml"/>
  <Override PartName="/ppt/tags/tag2468.xml" ContentType="application/vnd.openxmlformats-officedocument.presentationml.tags+xml"/>
  <Override PartName="/ppt/tags/tag2469.xml" ContentType="application/vnd.openxmlformats-officedocument.presentationml.tags+xml"/>
  <Override PartName="/ppt/tags/tag247.xml" ContentType="application/vnd.openxmlformats-officedocument.presentationml.tags+xml"/>
  <Override PartName="/ppt/tags/tag2470.xml" ContentType="application/vnd.openxmlformats-officedocument.presentationml.tags+xml"/>
  <Override PartName="/ppt/tags/tag2471.xml" ContentType="application/vnd.openxmlformats-officedocument.presentationml.tags+xml"/>
  <Override PartName="/ppt/tags/tag2472.xml" ContentType="application/vnd.openxmlformats-officedocument.presentationml.tags+xml"/>
  <Override PartName="/ppt/tags/tag2473.xml" ContentType="application/vnd.openxmlformats-officedocument.presentationml.tags+xml"/>
  <Override PartName="/ppt/tags/tag2474.xml" ContentType="application/vnd.openxmlformats-officedocument.presentationml.tags+xml"/>
  <Override PartName="/ppt/tags/tag2475.xml" ContentType="application/vnd.openxmlformats-officedocument.presentationml.tags+xml"/>
  <Override PartName="/ppt/tags/tag2476.xml" ContentType="application/vnd.openxmlformats-officedocument.presentationml.tags+xml"/>
  <Override PartName="/ppt/tags/tag2477.xml" ContentType="application/vnd.openxmlformats-officedocument.presentationml.tags+xml"/>
  <Override PartName="/ppt/tags/tag2478.xml" ContentType="application/vnd.openxmlformats-officedocument.presentationml.tags+xml"/>
  <Override PartName="/ppt/tags/tag2479.xml" ContentType="application/vnd.openxmlformats-officedocument.presentationml.tags+xml"/>
  <Override PartName="/ppt/tags/tag248.xml" ContentType="application/vnd.openxmlformats-officedocument.presentationml.tags+xml"/>
  <Override PartName="/ppt/tags/tag2480.xml" ContentType="application/vnd.openxmlformats-officedocument.presentationml.tags+xml"/>
  <Override PartName="/ppt/tags/tag2481.xml" ContentType="application/vnd.openxmlformats-officedocument.presentationml.tags+xml"/>
  <Override PartName="/ppt/tags/tag2482.xml" ContentType="application/vnd.openxmlformats-officedocument.presentationml.tags+xml"/>
  <Override PartName="/ppt/tags/tag2483.xml" ContentType="application/vnd.openxmlformats-officedocument.presentationml.tags+xml"/>
  <Override PartName="/ppt/tags/tag2484.xml" ContentType="application/vnd.openxmlformats-officedocument.presentationml.tags+xml"/>
  <Override PartName="/ppt/tags/tag2485.xml" ContentType="application/vnd.openxmlformats-officedocument.presentationml.tags+xml"/>
  <Override PartName="/ppt/tags/tag2486.xml" ContentType="application/vnd.openxmlformats-officedocument.presentationml.tags+xml"/>
  <Override PartName="/ppt/tags/tag2487.xml" ContentType="application/vnd.openxmlformats-officedocument.presentationml.tags+xml"/>
  <Override PartName="/ppt/tags/tag2488.xml" ContentType="application/vnd.openxmlformats-officedocument.presentationml.tags+xml"/>
  <Override PartName="/ppt/tags/tag2489.xml" ContentType="application/vnd.openxmlformats-officedocument.presentationml.tags+xml"/>
  <Override PartName="/ppt/tags/tag249.xml" ContentType="application/vnd.openxmlformats-officedocument.presentationml.tags+xml"/>
  <Override PartName="/ppt/tags/tag2490.xml" ContentType="application/vnd.openxmlformats-officedocument.presentationml.tags+xml"/>
  <Override PartName="/ppt/tags/tag2491.xml" ContentType="application/vnd.openxmlformats-officedocument.presentationml.tags+xml"/>
  <Override PartName="/ppt/tags/tag2492.xml" ContentType="application/vnd.openxmlformats-officedocument.presentationml.tags+xml"/>
  <Override PartName="/ppt/tags/tag2493.xml" ContentType="application/vnd.openxmlformats-officedocument.presentationml.tags+xml"/>
  <Override PartName="/ppt/tags/tag2494.xml" ContentType="application/vnd.openxmlformats-officedocument.presentationml.tags+xml"/>
  <Override PartName="/ppt/tags/tag2495.xml" ContentType="application/vnd.openxmlformats-officedocument.presentationml.tags+xml"/>
  <Override PartName="/ppt/tags/tag2496.xml" ContentType="application/vnd.openxmlformats-officedocument.presentationml.tags+xml"/>
  <Override PartName="/ppt/tags/tag2497.xml" ContentType="application/vnd.openxmlformats-officedocument.presentationml.tags+xml"/>
  <Override PartName="/ppt/tags/tag2498.xml" ContentType="application/vnd.openxmlformats-officedocument.presentationml.tags+xml"/>
  <Override PartName="/ppt/tags/tag249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00.xml" ContentType="application/vnd.openxmlformats-officedocument.presentationml.tags+xml"/>
  <Override PartName="/ppt/tags/tag2501.xml" ContentType="application/vnd.openxmlformats-officedocument.presentationml.tags+xml"/>
  <Override PartName="/ppt/tags/tag2502.xml" ContentType="application/vnd.openxmlformats-officedocument.presentationml.tags+xml"/>
  <Override PartName="/ppt/tags/tag2503.xml" ContentType="application/vnd.openxmlformats-officedocument.presentationml.tags+xml"/>
  <Override PartName="/ppt/tags/tag2504.xml" ContentType="application/vnd.openxmlformats-officedocument.presentationml.tags+xml"/>
  <Override PartName="/ppt/tags/tag2505.xml" ContentType="application/vnd.openxmlformats-officedocument.presentationml.tags+xml"/>
  <Override PartName="/ppt/tags/tag2506.xml" ContentType="application/vnd.openxmlformats-officedocument.presentationml.tags+xml"/>
  <Override PartName="/ppt/tags/tag2507.xml" ContentType="application/vnd.openxmlformats-officedocument.presentationml.tags+xml"/>
  <Override PartName="/ppt/tags/tag2508.xml" ContentType="application/vnd.openxmlformats-officedocument.presentationml.tags+xml"/>
  <Override PartName="/ppt/tags/tag2509.xml" ContentType="application/vnd.openxmlformats-officedocument.presentationml.tags+xml"/>
  <Override PartName="/ppt/tags/tag251.xml" ContentType="application/vnd.openxmlformats-officedocument.presentationml.tags+xml"/>
  <Override PartName="/ppt/tags/tag2510.xml" ContentType="application/vnd.openxmlformats-officedocument.presentationml.tags+xml"/>
  <Override PartName="/ppt/tags/tag2511.xml" ContentType="application/vnd.openxmlformats-officedocument.presentationml.tags+xml"/>
  <Override PartName="/ppt/tags/tag2512.xml" ContentType="application/vnd.openxmlformats-officedocument.presentationml.tags+xml"/>
  <Override PartName="/ppt/tags/tag2513.xml" ContentType="application/vnd.openxmlformats-officedocument.presentationml.tags+xml"/>
  <Override PartName="/ppt/tags/tag2514.xml" ContentType="application/vnd.openxmlformats-officedocument.presentationml.tags+xml"/>
  <Override PartName="/ppt/tags/tag2515.xml" ContentType="application/vnd.openxmlformats-officedocument.presentationml.tags+xml"/>
  <Override PartName="/ppt/tags/tag2516.xml" ContentType="application/vnd.openxmlformats-officedocument.presentationml.tags+xml"/>
  <Override PartName="/ppt/tags/tag2517.xml" ContentType="application/vnd.openxmlformats-officedocument.presentationml.tags+xml"/>
  <Override PartName="/ppt/tags/tag2518.xml" ContentType="application/vnd.openxmlformats-officedocument.presentationml.tags+xml"/>
  <Override PartName="/ppt/tags/tag2519.xml" ContentType="application/vnd.openxmlformats-officedocument.presentationml.tags+xml"/>
  <Override PartName="/ppt/tags/tag252.xml" ContentType="application/vnd.openxmlformats-officedocument.presentationml.tags+xml"/>
  <Override PartName="/ppt/tags/tag2520.xml" ContentType="application/vnd.openxmlformats-officedocument.presentationml.tags+xml"/>
  <Override PartName="/ppt/tags/tag2521.xml" ContentType="application/vnd.openxmlformats-officedocument.presentationml.tags+xml"/>
  <Override PartName="/ppt/tags/tag2522.xml" ContentType="application/vnd.openxmlformats-officedocument.presentationml.tags+xml"/>
  <Override PartName="/ppt/tags/tag2523.xml" ContentType="application/vnd.openxmlformats-officedocument.presentationml.tags+xml"/>
  <Override PartName="/ppt/tags/tag2524.xml" ContentType="application/vnd.openxmlformats-officedocument.presentationml.tags+xml"/>
  <Override PartName="/ppt/tags/tag2525.xml" ContentType="application/vnd.openxmlformats-officedocument.presentationml.tags+xml"/>
  <Override PartName="/ppt/tags/tag2526.xml" ContentType="application/vnd.openxmlformats-officedocument.presentationml.tags+xml"/>
  <Override PartName="/ppt/tags/tag2527.xml" ContentType="application/vnd.openxmlformats-officedocument.presentationml.tags+xml"/>
  <Override PartName="/ppt/tags/tag2528.xml" ContentType="application/vnd.openxmlformats-officedocument.presentationml.tags+xml"/>
  <Override PartName="/ppt/tags/tag2529.xml" ContentType="application/vnd.openxmlformats-officedocument.presentationml.tags+xml"/>
  <Override PartName="/ppt/tags/tag253.xml" ContentType="application/vnd.openxmlformats-officedocument.presentationml.tags+xml"/>
  <Override PartName="/ppt/tags/tag2530.xml" ContentType="application/vnd.openxmlformats-officedocument.presentationml.tags+xml"/>
  <Override PartName="/ppt/tags/tag2531.xml" ContentType="application/vnd.openxmlformats-officedocument.presentationml.tags+xml"/>
  <Override PartName="/ppt/tags/tag2532.xml" ContentType="application/vnd.openxmlformats-officedocument.presentationml.tags+xml"/>
  <Override PartName="/ppt/tags/tag2533.xml" ContentType="application/vnd.openxmlformats-officedocument.presentationml.tags+xml"/>
  <Override PartName="/ppt/tags/tag2534.xml" ContentType="application/vnd.openxmlformats-officedocument.presentationml.tags+xml"/>
  <Override PartName="/ppt/tags/tag2535.xml" ContentType="application/vnd.openxmlformats-officedocument.presentationml.tags+xml"/>
  <Override PartName="/ppt/tags/tag2536.xml" ContentType="application/vnd.openxmlformats-officedocument.presentationml.tags+xml"/>
  <Override PartName="/ppt/tags/tag2537.xml" ContentType="application/vnd.openxmlformats-officedocument.presentationml.tags+xml"/>
  <Override PartName="/ppt/tags/tag2538.xml" ContentType="application/vnd.openxmlformats-officedocument.presentationml.tags+xml"/>
  <Override PartName="/ppt/tags/tag2539.xml" ContentType="application/vnd.openxmlformats-officedocument.presentationml.tags+xml"/>
  <Override PartName="/ppt/tags/tag254.xml" ContentType="application/vnd.openxmlformats-officedocument.presentationml.tags+xml"/>
  <Override PartName="/ppt/tags/tag2540.xml" ContentType="application/vnd.openxmlformats-officedocument.presentationml.tags+xml"/>
  <Override PartName="/ppt/tags/tag2541.xml" ContentType="application/vnd.openxmlformats-officedocument.presentationml.tags+xml"/>
  <Override PartName="/ppt/tags/tag2542.xml" ContentType="application/vnd.openxmlformats-officedocument.presentationml.tags+xml"/>
  <Override PartName="/ppt/tags/tag2543.xml" ContentType="application/vnd.openxmlformats-officedocument.presentationml.tags+xml"/>
  <Override PartName="/ppt/tags/tag2544.xml" ContentType="application/vnd.openxmlformats-officedocument.presentationml.tags+xml"/>
  <Override PartName="/ppt/tags/tag2545.xml" ContentType="application/vnd.openxmlformats-officedocument.presentationml.tags+xml"/>
  <Override PartName="/ppt/tags/tag2546.xml" ContentType="application/vnd.openxmlformats-officedocument.presentationml.tags+xml"/>
  <Override PartName="/ppt/tags/tag2547.xml" ContentType="application/vnd.openxmlformats-officedocument.presentationml.tags+xml"/>
  <Override PartName="/ppt/tags/tag2548.xml" ContentType="application/vnd.openxmlformats-officedocument.presentationml.tags+xml"/>
  <Override PartName="/ppt/tags/tag2549.xml" ContentType="application/vnd.openxmlformats-officedocument.presentationml.tags+xml"/>
  <Override PartName="/ppt/tags/tag255.xml" ContentType="application/vnd.openxmlformats-officedocument.presentationml.tags+xml"/>
  <Override PartName="/ppt/tags/tag2550.xml" ContentType="application/vnd.openxmlformats-officedocument.presentationml.tags+xml"/>
  <Override PartName="/ppt/tags/tag2551.xml" ContentType="application/vnd.openxmlformats-officedocument.presentationml.tags+xml"/>
  <Override PartName="/ppt/tags/tag2552.xml" ContentType="application/vnd.openxmlformats-officedocument.presentationml.tags+xml"/>
  <Override PartName="/ppt/tags/tag2553.xml" ContentType="application/vnd.openxmlformats-officedocument.presentationml.tags+xml"/>
  <Override PartName="/ppt/tags/tag2554.xml" ContentType="application/vnd.openxmlformats-officedocument.presentationml.tags+xml"/>
  <Override PartName="/ppt/tags/tag2555.xml" ContentType="application/vnd.openxmlformats-officedocument.presentationml.tags+xml"/>
  <Override PartName="/ppt/tags/tag2556.xml" ContentType="application/vnd.openxmlformats-officedocument.presentationml.tags+xml"/>
  <Override PartName="/ppt/tags/tag2557.xml" ContentType="application/vnd.openxmlformats-officedocument.presentationml.tags+xml"/>
  <Override PartName="/ppt/tags/tag2558.xml" ContentType="application/vnd.openxmlformats-officedocument.presentationml.tags+xml"/>
  <Override PartName="/ppt/tags/tag2559.xml" ContentType="application/vnd.openxmlformats-officedocument.presentationml.tags+xml"/>
  <Override PartName="/ppt/tags/tag256.xml" ContentType="application/vnd.openxmlformats-officedocument.presentationml.tags+xml"/>
  <Override PartName="/ppt/tags/tag2560.xml" ContentType="application/vnd.openxmlformats-officedocument.presentationml.tags+xml"/>
  <Override PartName="/ppt/tags/tag2561.xml" ContentType="application/vnd.openxmlformats-officedocument.presentationml.tags+xml"/>
  <Override PartName="/ppt/tags/tag2562.xml" ContentType="application/vnd.openxmlformats-officedocument.presentationml.tags+xml"/>
  <Override PartName="/ppt/tags/tag2563.xml" ContentType="application/vnd.openxmlformats-officedocument.presentationml.tags+xml"/>
  <Override PartName="/ppt/tags/tag2564.xml" ContentType="application/vnd.openxmlformats-officedocument.presentationml.tags+xml"/>
  <Override PartName="/ppt/tags/tag2565.xml" ContentType="application/vnd.openxmlformats-officedocument.presentationml.tags+xml"/>
  <Override PartName="/ppt/tags/tag2566.xml" ContentType="application/vnd.openxmlformats-officedocument.presentationml.tags+xml"/>
  <Override PartName="/ppt/tags/tag2567.xml" ContentType="application/vnd.openxmlformats-officedocument.presentationml.tags+xml"/>
  <Override PartName="/ppt/tags/tag2568.xml" ContentType="application/vnd.openxmlformats-officedocument.presentationml.tags+xml"/>
  <Override PartName="/ppt/tags/tag2569.xml" ContentType="application/vnd.openxmlformats-officedocument.presentationml.tags+xml"/>
  <Override PartName="/ppt/tags/tag257.xml" ContentType="application/vnd.openxmlformats-officedocument.presentationml.tags+xml"/>
  <Override PartName="/ppt/tags/tag2570.xml" ContentType="application/vnd.openxmlformats-officedocument.presentationml.tags+xml"/>
  <Override PartName="/ppt/tags/tag2571.xml" ContentType="application/vnd.openxmlformats-officedocument.presentationml.tags+xml"/>
  <Override PartName="/ppt/tags/tag2572.xml" ContentType="application/vnd.openxmlformats-officedocument.presentationml.tags+xml"/>
  <Override PartName="/ppt/tags/tag2573.xml" ContentType="application/vnd.openxmlformats-officedocument.presentationml.tags+xml"/>
  <Override PartName="/ppt/tags/tag2574.xml" ContentType="application/vnd.openxmlformats-officedocument.presentationml.tags+xml"/>
  <Override PartName="/ppt/tags/tag2575.xml" ContentType="application/vnd.openxmlformats-officedocument.presentationml.tags+xml"/>
  <Override PartName="/ppt/tags/tag2576.xml" ContentType="application/vnd.openxmlformats-officedocument.presentationml.tags+xml"/>
  <Override PartName="/ppt/tags/tag2577.xml" ContentType="application/vnd.openxmlformats-officedocument.presentationml.tags+xml"/>
  <Override PartName="/ppt/tags/tag2578.xml" ContentType="application/vnd.openxmlformats-officedocument.presentationml.tags+xml"/>
  <Override PartName="/ppt/tags/tag2579.xml" ContentType="application/vnd.openxmlformats-officedocument.presentationml.tags+xml"/>
  <Override PartName="/ppt/tags/tag258.xml" ContentType="application/vnd.openxmlformats-officedocument.presentationml.tags+xml"/>
  <Override PartName="/ppt/tags/tag2580.xml" ContentType="application/vnd.openxmlformats-officedocument.presentationml.tags+xml"/>
  <Override PartName="/ppt/tags/tag2581.xml" ContentType="application/vnd.openxmlformats-officedocument.presentationml.tags+xml"/>
  <Override PartName="/ppt/tags/tag2582.xml" ContentType="application/vnd.openxmlformats-officedocument.presentationml.tags+xml"/>
  <Override PartName="/ppt/tags/tag2583.xml" ContentType="application/vnd.openxmlformats-officedocument.presentationml.tags+xml"/>
  <Override PartName="/ppt/tags/tag2584.xml" ContentType="application/vnd.openxmlformats-officedocument.presentationml.tags+xml"/>
  <Override PartName="/ppt/tags/tag2585.xml" ContentType="application/vnd.openxmlformats-officedocument.presentationml.tags+xml"/>
  <Override PartName="/ppt/tags/tag2586.xml" ContentType="application/vnd.openxmlformats-officedocument.presentationml.tags+xml"/>
  <Override PartName="/ppt/tags/tag2587.xml" ContentType="application/vnd.openxmlformats-officedocument.presentationml.tags+xml"/>
  <Override PartName="/ppt/tags/tag2588.xml" ContentType="application/vnd.openxmlformats-officedocument.presentationml.tags+xml"/>
  <Override PartName="/ppt/tags/tag2589.xml" ContentType="application/vnd.openxmlformats-officedocument.presentationml.tags+xml"/>
  <Override PartName="/ppt/tags/tag259.xml" ContentType="application/vnd.openxmlformats-officedocument.presentationml.tags+xml"/>
  <Override PartName="/ppt/tags/tag2590.xml" ContentType="application/vnd.openxmlformats-officedocument.presentationml.tags+xml"/>
  <Override PartName="/ppt/tags/tag2591.xml" ContentType="application/vnd.openxmlformats-officedocument.presentationml.tags+xml"/>
  <Override PartName="/ppt/tags/tag2592.xml" ContentType="application/vnd.openxmlformats-officedocument.presentationml.tags+xml"/>
  <Override PartName="/ppt/tags/tag2593.xml" ContentType="application/vnd.openxmlformats-officedocument.presentationml.tags+xml"/>
  <Override PartName="/ppt/tags/tag2594.xml" ContentType="application/vnd.openxmlformats-officedocument.presentationml.tags+xml"/>
  <Override PartName="/ppt/tags/tag2595.xml" ContentType="application/vnd.openxmlformats-officedocument.presentationml.tags+xml"/>
  <Override PartName="/ppt/tags/tag2596.xml" ContentType="application/vnd.openxmlformats-officedocument.presentationml.tags+xml"/>
  <Override PartName="/ppt/tags/tag2597.xml" ContentType="application/vnd.openxmlformats-officedocument.presentationml.tags+xml"/>
  <Override PartName="/ppt/tags/tag2598.xml" ContentType="application/vnd.openxmlformats-officedocument.presentationml.tags+xml"/>
  <Override PartName="/ppt/tags/tag259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00.xml" ContentType="application/vnd.openxmlformats-officedocument.presentationml.tags+xml"/>
  <Override PartName="/ppt/tags/tag2601.xml" ContentType="application/vnd.openxmlformats-officedocument.presentationml.tags+xml"/>
  <Override PartName="/ppt/tags/tag2602.xml" ContentType="application/vnd.openxmlformats-officedocument.presentationml.tags+xml"/>
  <Override PartName="/ppt/tags/tag2603.xml" ContentType="application/vnd.openxmlformats-officedocument.presentationml.tags+xml"/>
  <Override PartName="/ppt/tags/tag2604.xml" ContentType="application/vnd.openxmlformats-officedocument.presentationml.tags+xml"/>
  <Override PartName="/ppt/tags/tag2605.xml" ContentType="application/vnd.openxmlformats-officedocument.presentationml.tags+xml"/>
  <Override PartName="/ppt/tags/tag2606.xml" ContentType="application/vnd.openxmlformats-officedocument.presentationml.tags+xml"/>
  <Override PartName="/ppt/tags/tag2607.xml" ContentType="application/vnd.openxmlformats-officedocument.presentationml.tags+xml"/>
  <Override PartName="/ppt/tags/tag2608.xml" ContentType="application/vnd.openxmlformats-officedocument.presentationml.tags+xml"/>
  <Override PartName="/ppt/tags/tag2609.xml" ContentType="application/vnd.openxmlformats-officedocument.presentationml.tags+xml"/>
  <Override PartName="/ppt/tags/tag261.xml" ContentType="application/vnd.openxmlformats-officedocument.presentationml.tags+xml"/>
  <Override PartName="/ppt/tags/tag2610.xml" ContentType="application/vnd.openxmlformats-officedocument.presentationml.tags+xml"/>
  <Override PartName="/ppt/tags/tag2611.xml" ContentType="application/vnd.openxmlformats-officedocument.presentationml.tags+xml"/>
  <Override PartName="/ppt/tags/tag2612.xml" ContentType="application/vnd.openxmlformats-officedocument.presentationml.tags+xml"/>
  <Override PartName="/ppt/tags/tag2613.xml" ContentType="application/vnd.openxmlformats-officedocument.presentationml.tags+xml"/>
  <Override PartName="/ppt/tags/tag2614.xml" ContentType="application/vnd.openxmlformats-officedocument.presentationml.tags+xml"/>
  <Override PartName="/ppt/tags/tag2615.xml" ContentType="application/vnd.openxmlformats-officedocument.presentationml.tags+xml"/>
  <Override PartName="/ppt/tags/tag2616.xml" ContentType="application/vnd.openxmlformats-officedocument.presentationml.tags+xml"/>
  <Override PartName="/ppt/tags/tag2617.xml" ContentType="application/vnd.openxmlformats-officedocument.presentationml.tags+xml"/>
  <Override PartName="/ppt/tags/tag2618.xml" ContentType="application/vnd.openxmlformats-officedocument.presentationml.tags+xml"/>
  <Override PartName="/ppt/tags/tag2619.xml" ContentType="application/vnd.openxmlformats-officedocument.presentationml.tags+xml"/>
  <Override PartName="/ppt/tags/tag262.xml" ContentType="application/vnd.openxmlformats-officedocument.presentationml.tags+xml"/>
  <Override PartName="/ppt/tags/tag2620.xml" ContentType="application/vnd.openxmlformats-officedocument.presentationml.tags+xml"/>
  <Override PartName="/ppt/tags/tag2621.xml" ContentType="application/vnd.openxmlformats-officedocument.presentationml.tags+xml"/>
  <Override PartName="/ppt/tags/tag2622.xml" ContentType="application/vnd.openxmlformats-officedocument.presentationml.tags+xml"/>
  <Override PartName="/ppt/tags/tag2623.xml" ContentType="application/vnd.openxmlformats-officedocument.presentationml.tags+xml"/>
  <Override PartName="/ppt/tags/tag2624.xml" ContentType="application/vnd.openxmlformats-officedocument.presentationml.tags+xml"/>
  <Override PartName="/ppt/tags/tag2625.xml" ContentType="application/vnd.openxmlformats-officedocument.presentationml.tags+xml"/>
  <Override PartName="/ppt/tags/tag2626.xml" ContentType="application/vnd.openxmlformats-officedocument.presentationml.tags+xml"/>
  <Override PartName="/ppt/tags/tag2627.xml" ContentType="application/vnd.openxmlformats-officedocument.presentationml.tags+xml"/>
  <Override PartName="/ppt/tags/tag2628.xml" ContentType="application/vnd.openxmlformats-officedocument.presentationml.tags+xml"/>
  <Override PartName="/ppt/tags/tag2629.xml" ContentType="application/vnd.openxmlformats-officedocument.presentationml.tags+xml"/>
  <Override PartName="/ppt/tags/tag263.xml" ContentType="application/vnd.openxmlformats-officedocument.presentationml.tags+xml"/>
  <Override PartName="/ppt/tags/tag2630.xml" ContentType="application/vnd.openxmlformats-officedocument.presentationml.tags+xml"/>
  <Override PartName="/ppt/tags/tag2631.xml" ContentType="application/vnd.openxmlformats-officedocument.presentationml.tags+xml"/>
  <Override PartName="/ppt/tags/tag2632.xml" ContentType="application/vnd.openxmlformats-officedocument.presentationml.tags+xml"/>
  <Override PartName="/ppt/tags/tag2633.xml" ContentType="application/vnd.openxmlformats-officedocument.presentationml.tags+xml"/>
  <Override PartName="/ppt/tags/tag2634.xml" ContentType="application/vnd.openxmlformats-officedocument.presentationml.tags+xml"/>
  <Override PartName="/ppt/tags/tag2635.xml" ContentType="application/vnd.openxmlformats-officedocument.presentationml.tags+xml"/>
  <Override PartName="/ppt/tags/tag2636.xml" ContentType="application/vnd.openxmlformats-officedocument.presentationml.tags+xml"/>
  <Override PartName="/ppt/tags/tag2637.xml" ContentType="application/vnd.openxmlformats-officedocument.presentationml.tags+xml"/>
  <Override PartName="/ppt/tags/tag2638.xml" ContentType="application/vnd.openxmlformats-officedocument.presentationml.tags+xml"/>
  <Override PartName="/ppt/tags/tag2639.xml" ContentType="application/vnd.openxmlformats-officedocument.presentationml.tags+xml"/>
  <Override PartName="/ppt/tags/tag264.xml" ContentType="application/vnd.openxmlformats-officedocument.presentationml.tags+xml"/>
  <Override PartName="/ppt/tags/tag2640.xml" ContentType="application/vnd.openxmlformats-officedocument.presentationml.tags+xml"/>
  <Override PartName="/ppt/tags/tag2641.xml" ContentType="application/vnd.openxmlformats-officedocument.presentationml.tags+xml"/>
  <Override PartName="/ppt/tags/tag2642.xml" ContentType="application/vnd.openxmlformats-officedocument.presentationml.tags+xml"/>
  <Override PartName="/ppt/tags/tag2643.xml" ContentType="application/vnd.openxmlformats-officedocument.presentationml.tags+xml"/>
  <Override PartName="/ppt/tags/tag2644.xml" ContentType="application/vnd.openxmlformats-officedocument.presentationml.tags+xml"/>
  <Override PartName="/ppt/tags/tag2645.xml" ContentType="application/vnd.openxmlformats-officedocument.presentationml.tags+xml"/>
  <Override PartName="/ppt/tags/tag2646.xml" ContentType="application/vnd.openxmlformats-officedocument.presentationml.tags+xml"/>
  <Override PartName="/ppt/tags/tag2647.xml" ContentType="application/vnd.openxmlformats-officedocument.presentationml.tags+xml"/>
  <Override PartName="/ppt/tags/tag2648.xml" ContentType="application/vnd.openxmlformats-officedocument.presentationml.tags+xml"/>
  <Override PartName="/ppt/tags/tag2649.xml" ContentType="application/vnd.openxmlformats-officedocument.presentationml.tags+xml"/>
  <Override PartName="/ppt/tags/tag265.xml" ContentType="application/vnd.openxmlformats-officedocument.presentationml.tags+xml"/>
  <Override PartName="/ppt/tags/tag2650.xml" ContentType="application/vnd.openxmlformats-officedocument.presentationml.tags+xml"/>
  <Override PartName="/ppt/tags/tag2651.xml" ContentType="application/vnd.openxmlformats-officedocument.presentationml.tags+xml"/>
  <Override PartName="/ppt/tags/tag2652.xml" ContentType="application/vnd.openxmlformats-officedocument.presentationml.tags+xml"/>
  <Override PartName="/ppt/tags/tag2653.xml" ContentType="application/vnd.openxmlformats-officedocument.presentationml.tags+xml"/>
  <Override PartName="/ppt/tags/tag2654.xml" ContentType="application/vnd.openxmlformats-officedocument.presentationml.tags+xml"/>
  <Override PartName="/ppt/tags/tag2655.xml" ContentType="application/vnd.openxmlformats-officedocument.presentationml.tags+xml"/>
  <Override PartName="/ppt/tags/tag2656.xml" ContentType="application/vnd.openxmlformats-officedocument.presentationml.tags+xml"/>
  <Override PartName="/ppt/tags/tag2657.xml" ContentType="application/vnd.openxmlformats-officedocument.presentationml.tags+xml"/>
  <Override PartName="/ppt/tags/tag2658.xml" ContentType="application/vnd.openxmlformats-officedocument.presentationml.tags+xml"/>
  <Override PartName="/ppt/tags/tag2659.xml" ContentType="application/vnd.openxmlformats-officedocument.presentationml.tags+xml"/>
  <Override PartName="/ppt/tags/tag266.xml" ContentType="application/vnd.openxmlformats-officedocument.presentationml.tags+xml"/>
  <Override PartName="/ppt/tags/tag2660.xml" ContentType="application/vnd.openxmlformats-officedocument.presentationml.tags+xml"/>
  <Override PartName="/ppt/tags/tag2661.xml" ContentType="application/vnd.openxmlformats-officedocument.presentationml.tags+xml"/>
  <Override PartName="/ppt/tags/tag2662.xml" ContentType="application/vnd.openxmlformats-officedocument.presentationml.tags+xml"/>
  <Override PartName="/ppt/tags/tag2663.xml" ContentType="application/vnd.openxmlformats-officedocument.presentationml.tags+xml"/>
  <Override PartName="/ppt/tags/tag2664.xml" ContentType="application/vnd.openxmlformats-officedocument.presentationml.tags+xml"/>
  <Override PartName="/ppt/tags/tag2665.xml" ContentType="application/vnd.openxmlformats-officedocument.presentationml.tags+xml"/>
  <Override PartName="/ppt/tags/tag2666.xml" ContentType="application/vnd.openxmlformats-officedocument.presentationml.tags+xml"/>
  <Override PartName="/ppt/tags/tag2667.xml" ContentType="application/vnd.openxmlformats-officedocument.presentationml.tags+xml"/>
  <Override PartName="/ppt/tags/tag2668.xml" ContentType="application/vnd.openxmlformats-officedocument.presentationml.tags+xml"/>
  <Override PartName="/ppt/tags/tag2669.xml" ContentType="application/vnd.openxmlformats-officedocument.presentationml.tags+xml"/>
  <Override PartName="/ppt/tags/tag267.xml" ContentType="application/vnd.openxmlformats-officedocument.presentationml.tags+xml"/>
  <Override PartName="/ppt/tags/tag2670.xml" ContentType="application/vnd.openxmlformats-officedocument.presentationml.tags+xml"/>
  <Override PartName="/ppt/tags/tag2671.xml" ContentType="application/vnd.openxmlformats-officedocument.presentationml.tags+xml"/>
  <Override PartName="/ppt/tags/tag2672.xml" ContentType="application/vnd.openxmlformats-officedocument.presentationml.tags+xml"/>
  <Override PartName="/ppt/tags/tag2673.xml" ContentType="application/vnd.openxmlformats-officedocument.presentationml.tags+xml"/>
  <Override PartName="/ppt/tags/tag2674.xml" ContentType="application/vnd.openxmlformats-officedocument.presentationml.tags+xml"/>
  <Override PartName="/ppt/tags/tag2675.xml" ContentType="application/vnd.openxmlformats-officedocument.presentationml.tags+xml"/>
  <Override PartName="/ppt/tags/tag2676.xml" ContentType="application/vnd.openxmlformats-officedocument.presentationml.tags+xml"/>
  <Override PartName="/ppt/tags/tag2677.xml" ContentType="application/vnd.openxmlformats-officedocument.presentationml.tags+xml"/>
  <Override PartName="/ppt/tags/tag2678.xml" ContentType="application/vnd.openxmlformats-officedocument.presentationml.tags+xml"/>
  <Override PartName="/ppt/tags/tag2679.xml" ContentType="application/vnd.openxmlformats-officedocument.presentationml.tags+xml"/>
  <Override PartName="/ppt/tags/tag268.xml" ContentType="application/vnd.openxmlformats-officedocument.presentationml.tags+xml"/>
  <Override PartName="/ppt/tags/tag2680.xml" ContentType="application/vnd.openxmlformats-officedocument.presentationml.tags+xml"/>
  <Override PartName="/ppt/tags/tag2681.xml" ContentType="application/vnd.openxmlformats-officedocument.presentationml.tags+xml"/>
  <Override PartName="/ppt/tags/tag2682.xml" ContentType="application/vnd.openxmlformats-officedocument.presentationml.tags+xml"/>
  <Override PartName="/ppt/tags/tag2683.xml" ContentType="application/vnd.openxmlformats-officedocument.presentationml.tags+xml"/>
  <Override PartName="/ppt/tags/tag2684.xml" ContentType="application/vnd.openxmlformats-officedocument.presentationml.tags+xml"/>
  <Override PartName="/ppt/tags/tag2685.xml" ContentType="application/vnd.openxmlformats-officedocument.presentationml.tags+xml"/>
  <Override PartName="/ppt/tags/tag2686.xml" ContentType="application/vnd.openxmlformats-officedocument.presentationml.tags+xml"/>
  <Override PartName="/ppt/tags/tag2687.xml" ContentType="application/vnd.openxmlformats-officedocument.presentationml.tags+xml"/>
  <Override PartName="/ppt/tags/tag2688.xml" ContentType="application/vnd.openxmlformats-officedocument.presentationml.tags+xml"/>
  <Override PartName="/ppt/tags/tag2689.xml" ContentType="application/vnd.openxmlformats-officedocument.presentationml.tags+xml"/>
  <Override PartName="/ppt/tags/tag269.xml" ContentType="application/vnd.openxmlformats-officedocument.presentationml.tags+xml"/>
  <Override PartName="/ppt/tags/tag2690.xml" ContentType="application/vnd.openxmlformats-officedocument.presentationml.tags+xml"/>
  <Override PartName="/ppt/tags/tag2691.xml" ContentType="application/vnd.openxmlformats-officedocument.presentationml.tags+xml"/>
  <Override PartName="/ppt/tags/tag2692.xml" ContentType="application/vnd.openxmlformats-officedocument.presentationml.tags+xml"/>
  <Override PartName="/ppt/tags/tag2693.xml" ContentType="application/vnd.openxmlformats-officedocument.presentationml.tags+xml"/>
  <Override PartName="/ppt/tags/tag2694.xml" ContentType="application/vnd.openxmlformats-officedocument.presentationml.tags+xml"/>
  <Override PartName="/ppt/tags/tag2695.xml" ContentType="application/vnd.openxmlformats-officedocument.presentationml.tags+xml"/>
  <Override PartName="/ppt/tags/tag2696.xml" ContentType="application/vnd.openxmlformats-officedocument.presentationml.tags+xml"/>
  <Override PartName="/ppt/tags/tag2697.xml" ContentType="application/vnd.openxmlformats-officedocument.presentationml.tags+xml"/>
  <Override PartName="/ppt/tags/tag2698.xml" ContentType="application/vnd.openxmlformats-officedocument.presentationml.tags+xml"/>
  <Override PartName="/ppt/tags/tag269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00.xml" ContentType="application/vnd.openxmlformats-officedocument.presentationml.tags+xml"/>
  <Override PartName="/ppt/tags/tag2701.xml" ContentType="application/vnd.openxmlformats-officedocument.presentationml.tags+xml"/>
  <Override PartName="/ppt/tags/tag2702.xml" ContentType="application/vnd.openxmlformats-officedocument.presentationml.tags+xml"/>
  <Override PartName="/ppt/tags/tag2703.xml" ContentType="application/vnd.openxmlformats-officedocument.presentationml.tags+xml"/>
  <Override PartName="/ppt/tags/tag2704.xml" ContentType="application/vnd.openxmlformats-officedocument.presentationml.tags+xml"/>
  <Override PartName="/ppt/tags/tag2705.xml" ContentType="application/vnd.openxmlformats-officedocument.presentationml.tags+xml"/>
  <Override PartName="/ppt/tags/tag2706.xml" ContentType="application/vnd.openxmlformats-officedocument.presentationml.tags+xml"/>
  <Override PartName="/ppt/tags/tag2707.xml" ContentType="application/vnd.openxmlformats-officedocument.presentationml.tags+xml"/>
  <Override PartName="/ppt/tags/tag2708.xml" ContentType="application/vnd.openxmlformats-officedocument.presentationml.tags+xml"/>
  <Override PartName="/ppt/tags/tag2709.xml" ContentType="application/vnd.openxmlformats-officedocument.presentationml.tags+xml"/>
  <Override PartName="/ppt/tags/tag271.xml" ContentType="application/vnd.openxmlformats-officedocument.presentationml.tags+xml"/>
  <Override PartName="/ppt/tags/tag2710.xml" ContentType="application/vnd.openxmlformats-officedocument.presentationml.tags+xml"/>
  <Override PartName="/ppt/tags/tag2711.xml" ContentType="application/vnd.openxmlformats-officedocument.presentationml.tags+xml"/>
  <Override PartName="/ppt/tags/tag2712.xml" ContentType="application/vnd.openxmlformats-officedocument.presentationml.tags+xml"/>
  <Override PartName="/ppt/tags/tag2713.xml" ContentType="application/vnd.openxmlformats-officedocument.presentationml.tags+xml"/>
  <Override PartName="/ppt/tags/tag2714.xml" ContentType="application/vnd.openxmlformats-officedocument.presentationml.tags+xml"/>
  <Override PartName="/ppt/tags/tag2715.xml" ContentType="application/vnd.openxmlformats-officedocument.presentationml.tags+xml"/>
  <Override PartName="/ppt/tags/tag2716.xml" ContentType="application/vnd.openxmlformats-officedocument.presentationml.tags+xml"/>
  <Override PartName="/ppt/tags/tag2717.xml" ContentType="application/vnd.openxmlformats-officedocument.presentationml.tags+xml"/>
  <Override PartName="/ppt/tags/tag2718.xml" ContentType="application/vnd.openxmlformats-officedocument.presentationml.tags+xml"/>
  <Override PartName="/ppt/tags/tag2719.xml" ContentType="application/vnd.openxmlformats-officedocument.presentationml.tags+xml"/>
  <Override PartName="/ppt/tags/tag272.xml" ContentType="application/vnd.openxmlformats-officedocument.presentationml.tags+xml"/>
  <Override PartName="/ppt/tags/tag2720.xml" ContentType="application/vnd.openxmlformats-officedocument.presentationml.tags+xml"/>
  <Override PartName="/ppt/tags/tag2721.xml" ContentType="application/vnd.openxmlformats-officedocument.presentationml.tags+xml"/>
  <Override PartName="/ppt/tags/tag2722.xml" ContentType="application/vnd.openxmlformats-officedocument.presentationml.tags+xml"/>
  <Override PartName="/ppt/tags/tag2723.xml" ContentType="application/vnd.openxmlformats-officedocument.presentationml.tags+xml"/>
  <Override PartName="/ppt/tags/tag2724.xml" ContentType="application/vnd.openxmlformats-officedocument.presentationml.tags+xml"/>
  <Override PartName="/ppt/tags/tag2725.xml" ContentType="application/vnd.openxmlformats-officedocument.presentationml.tags+xml"/>
  <Override PartName="/ppt/tags/tag2726.xml" ContentType="application/vnd.openxmlformats-officedocument.presentationml.tags+xml"/>
  <Override PartName="/ppt/tags/tag2727.xml" ContentType="application/vnd.openxmlformats-officedocument.presentationml.tags+xml"/>
  <Override PartName="/ppt/tags/tag2728.xml" ContentType="application/vnd.openxmlformats-officedocument.presentationml.tags+xml"/>
  <Override PartName="/ppt/tags/tag2729.xml" ContentType="application/vnd.openxmlformats-officedocument.presentationml.tags+xml"/>
  <Override PartName="/ppt/tags/tag273.xml" ContentType="application/vnd.openxmlformats-officedocument.presentationml.tags+xml"/>
  <Override PartName="/ppt/tags/tag2730.xml" ContentType="application/vnd.openxmlformats-officedocument.presentationml.tags+xml"/>
  <Override PartName="/ppt/tags/tag2731.xml" ContentType="application/vnd.openxmlformats-officedocument.presentationml.tags+xml"/>
  <Override PartName="/ppt/tags/tag2732.xml" ContentType="application/vnd.openxmlformats-officedocument.presentationml.tags+xml"/>
  <Override PartName="/ppt/tags/tag2733.xml" ContentType="application/vnd.openxmlformats-officedocument.presentationml.tags+xml"/>
  <Override PartName="/ppt/tags/tag2734.xml" ContentType="application/vnd.openxmlformats-officedocument.presentationml.tags+xml"/>
  <Override PartName="/ppt/tags/tag2735.xml" ContentType="application/vnd.openxmlformats-officedocument.presentationml.tags+xml"/>
  <Override PartName="/ppt/tags/tag2736.xml" ContentType="application/vnd.openxmlformats-officedocument.presentationml.tags+xml"/>
  <Override PartName="/ppt/tags/tag2737.xml" ContentType="application/vnd.openxmlformats-officedocument.presentationml.tags+xml"/>
  <Override PartName="/ppt/tags/tag2738.xml" ContentType="application/vnd.openxmlformats-officedocument.presentationml.tags+xml"/>
  <Override PartName="/ppt/tags/tag2739.xml" ContentType="application/vnd.openxmlformats-officedocument.presentationml.tags+xml"/>
  <Override PartName="/ppt/tags/tag274.xml" ContentType="application/vnd.openxmlformats-officedocument.presentationml.tags+xml"/>
  <Override PartName="/ppt/tags/tag2740.xml" ContentType="application/vnd.openxmlformats-officedocument.presentationml.tags+xml"/>
  <Override PartName="/ppt/tags/tag2741.xml" ContentType="application/vnd.openxmlformats-officedocument.presentationml.tags+xml"/>
  <Override PartName="/ppt/tags/tag2742.xml" ContentType="application/vnd.openxmlformats-officedocument.presentationml.tags+xml"/>
  <Override PartName="/ppt/tags/tag2743.xml" ContentType="application/vnd.openxmlformats-officedocument.presentationml.tags+xml"/>
  <Override PartName="/ppt/tags/tag2744.xml" ContentType="application/vnd.openxmlformats-officedocument.presentationml.tags+xml"/>
  <Override PartName="/ppt/tags/tag2745.xml" ContentType="application/vnd.openxmlformats-officedocument.presentationml.tags+xml"/>
  <Override PartName="/ppt/tags/tag2746.xml" ContentType="application/vnd.openxmlformats-officedocument.presentationml.tags+xml"/>
  <Override PartName="/ppt/tags/tag2747.xml" ContentType="application/vnd.openxmlformats-officedocument.presentationml.tags+xml"/>
  <Override PartName="/ppt/tags/tag2748.xml" ContentType="application/vnd.openxmlformats-officedocument.presentationml.tags+xml"/>
  <Override PartName="/ppt/tags/tag2749.xml" ContentType="application/vnd.openxmlformats-officedocument.presentationml.tags+xml"/>
  <Override PartName="/ppt/tags/tag275.xml" ContentType="application/vnd.openxmlformats-officedocument.presentationml.tags+xml"/>
  <Override PartName="/ppt/tags/tag2750.xml" ContentType="application/vnd.openxmlformats-officedocument.presentationml.tags+xml"/>
  <Override PartName="/ppt/tags/tag2751.xml" ContentType="application/vnd.openxmlformats-officedocument.presentationml.tags+xml"/>
  <Override PartName="/ppt/tags/tag2752.xml" ContentType="application/vnd.openxmlformats-officedocument.presentationml.tags+xml"/>
  <Override PartName="/ppt/tags/tag2753.xml" ContentType="application/vnd.openxmlformats-officedocument.presentationml.tags+xml"/>
  <Override PartName="/ppt/tags/tag2754.xml" ContentType="application/vnd.openxmlformats-officedocument.presentationml.tags+xml"/>
  <Override PartName="/ppt/tags/tag2755.xml" ContentType="application/vnd.openxmlformats-officedocument.presentationml.tags+xml"/>
  <Override PartName="/ppt/tags/tag2756.xml" ContentType="application/vnd.openxmlformats-officedocument.presentationml.tags+xml"/>
  <Override PartName="/ppt/tags/tag2757.xml" ContentType="application/vnd.openxmlformats-officedocument.presentationml.tags+xml"/>
  <Override PartName="/ppt/tags/tag2758.xml" ContentType="application/vnd.openxmlformats-officedocument.presentationml.tags+xml"/>
  <Override PartName="/ppt/tags/tag2759.xml" ContentType="application/vnd.openxmlformats-officedocument.presentationml.tags+xml"/>
  <Override PartName="/ppt/tags/tag276.xml" ContentType="application/vnd.openxmlformats-officedocument.presentationml.tags+xml"/>
  <Override PartName="/ppt/tags/tag2760.xml" ContentType="application/vnd.openxmlformats-officedocument.presentationml.tags+xml"/>
  <Override PartName="/ppt/tags/tag2761.xml" ContentType="application/vnd.openxmlformats-officedocument.presentationml.tags+xml"/>
  <Override PartName="/ppt/tags/tag2762.xml" ContentType="application/vnd.openxmlformats-officedocument.presentationml.tags+xml"/>
  <Override PartName="/ppt/tags/tag2763.xml" ContentType="application/vnd.openxmlformats-officedocument.presentationml.tags+xml"/>
  <Override PartName="/ppt/tags/tag2764.xml" ContentType="application/vnd.openxmlformats-officedocument.presentationml.tags+xml"/>
  <Override PartName="/ppt/tags/tag2765.xml" ContentType="application/vnd.openxmlformats-officedocument.presentationml.tags+xml"/>
  <Override PartName="/ppt/tags/tag2766.xml" ContentType="application/vnd.openxmlformats-officedocument.presentationml.tags+xml"/>
  <Override PartName="/ppt/tags/tag2767.xml" ContentType="application/vnd.openxmlformats-officedocument.presentationml.tags+xml"/>
  <Override PartName="/ppt/tags/tag2768.xml" ContentType="application/vnd.openxmlformats-officedocument.presentationml.tags+xml"/>
  <Override PartName="/ppt/tags/tag2769.xml" ContentType="application/vnd.openxmlformats-officedocument.presentationml.tags+xml"/>
  <Override PartName="/ppt/tags/tag277.xml" ContentType="application/vnd.openxmlformats-officedocument.presentationml.tags+xml"/>
  <Override PartName="/ppt/tags/tag2770.xml" ContentType="application/vnd.openxmlformats-officedocument.presentationml.tags+xml"/>
  <Override PartName="/ppt/tags/tag2771.xml" ContentType="application/vnd.openxmlformats-officedocument.presentationml.tags+xml"/>
  <Override PartName="/ppt/tags/tag2772.xml" ContentType="application/vnd.openxmlformats-officedocument.presentationml.tags+xml"/>
  <Override PartName="/ppt/tags/tag2773.xml" ContentType="application/vnd.openxmlformats-officedocument.presentationml.tags+xml"/>
  <Override PartName="/ppt/tags/tag2774.xml" ContentType="application/vnd.openxmlformats-officedocument.presentationml.tags+xml"/>
  <Override PartName="/ppt/tags/tag2775.xml" ContentType="application/vnd.openxmlformats-officedocument.presentationml.tags+xml"/>
  <Override PartName="/ppt/tags/tag2776.xml" ContentType="application/vnd.openxmlformats-officedocument.presentationml.tags+xml"/>
  <Override PartName="/ppt/tags/tag2777.xml" ContentType="application/vnd.openxmlformats-officedocument.presentationml.tags+xml"/>
  <Override PartName="/ppt/tags/tag2778.xml" ContentType="application/vnd.openxmlformats-officedocument.presentationml.tags+xml"/>
  <Override PartName="/ppt/tags/tag2779.xml" ContentType="application/vnd.openxmlformats-officedocument.presentationml.tags+xml"/>
  <Override PartName="/ppt/tags/tag278.xml" ContentType="application/vnd.openxmlformats-officedocument.presentationml.tags+xml"/>
  <Override PartName="/ppt/tags/tag2780.xml" ContentType="application/vnd.openxmlformats-officedocument.presentationml.tags+xml"/>
  <Override PartName="/ppt/tags/tag2781.xml" ContentType="application/vnd.openxmlformats-officedocument.presentationml.tags+xml"/>
  <Override PartName="/ppt/tags/tag2782.xml" ContentType="application/vnd.openxmlformats-officedocument.presentationml.tags+xml"/>
  <Override PartName="/ppt/tags/tag2783.xml" ContentType="application/vnd.openxmlformats-officedocument.presentationml.tags+xml"/>
  <Override PartName="/ppt/tags/tag2784.xml" ContentType="application/vnd.openxmlformats-officedocument.presentationml.tags+xml"/>
  <Override PartName="/ppt/tags/tag2785.xml" ContentType="application/vnd.openxmlformats-officedocument.presentationml.tags+xml"/>
  <Override PartName="/ppt/tags/tag2786.xml" ContentType="application/vnd.openxmlformats-officedocument.presentationml.tags+xml"/>
  <Override PartName="/ppt/tags/tag2787.xml" ContentType="application/vnd.openxmlformats-officedocument.presentationml.tags+xml"/>
  <Override PartName="/ppt/tags/tag2788.xml" ContentType="application/vnd.openxmlformats-officedocument.presentationml.tags+xml"/>
  <Override PartName="/ppt/tags/tag2789.xml" ContentType="application/vnd.openxmlformats-officedocument.presentationml.tags+xml"/>
  <Override PartName="/ppt/tags/tag279.xml" ContentType="application/vnd.openxmlformats-officedocument.presentationml.tags+xml"/>
  <Override PartName="/ppt/tags/tag2790.xml" ContentType="application/vnd.openxmlformats-officedocument.presentationml.tags+xml"/>
  <Override PartName="/ppt/tags/tag2791.xml" ContentType="application/vnd.openxmlformats-officedocument.presentationml.tags+xml"/>
  <Override PartName="/ppt/tags/tag2792.xml" ContentType="application/vnd.openxmlformats-officedocument.presentationml.tags+xml"/>
  <Override PartName="/ppt/tags/tag2793.xml" ContentType="application/vnd.openxmlformats-officedocument.presentationml.tags+xml"/>
  <Override PartName="/ppt/tags/tag2794.xml" ContentType="application/vnd.openxmlformats-officedocument.presentationml.tags+xml"/>
  <Override PartName="/ppt/tags/tag2795.xml" ContentType="application/vnd.openxmlformats-officedocument.presentationml.tags+xml"/>
  <Override PartName="/ppt/tags/tag2796.xml" ContentType="application/vnd.openxmlformats-officedocument.presentationml.tags+xml"/>
  <Override PartName="/ppt/tags/tag2797.xml" ContentType="application/vnd.openxmlformats-officedocument.presentationml.tags+xml"/>
  <Override PartName="/ppt/tags/tag2798.xml" ContentType="application/vnd.openxmlformats-officedocument.presentationml.tags+xml"/>
  <Override PartName="/ppt/tags/tag279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00.xml" ContentType="application/vnd.openxmlformats-officedocument.presentationml.tags+xml"/>
  <Override PartName="/ppt/tags/tag2801.xml" ContentType="application/vnd.openxmlformats-officedocument.presentationml.tags+xml"/>
  <Override PartName="/ppt/tags/tag2802.xml" ContentType="application/vnd.openxmlformats-officedocument.presentationml.tags+xml"/>
  <Override PartName="/ppt/tags/tag2803.xml" ContentType="application/vnd.openxmlformats-officedocument.presentationml.tags+xml"/>
  <Override PartName="/ppt/tags/tag2804.xml" ContentType="application/vnd.openxmlformats-officedocument.presentationml.tags+xml"/>
  <Override PartName="/ppt/tags/tag2805.xml" ContentType="application/vnd.openxmlformats-officedocument.presentationml.tags+xml"/>
  <Override PartName="/ppt/tags/tag2806.xml" ContentType="application/vnd.openxmlformats-officedocument.presentationml.tags+xml"/>
  <Override PartName="/ppt/tags/tag2807.xml" ContentType="application/vnd.openxmlformats-officedocument.presentationml.tags+xml"/>
  <Override PartName="/ppt/tags/tag2808.xml" ContentType="application/vnd.openxmlformats-officedocument.presentationml.tags+xml"/>
  <Override PartName="/ppt/tags/tag2809.xml" ContentType="application/vnd.openxmlformats-officedocument.presentationml.tags+xml"/>
  <Override PartName="/ppt/tags/tag281.xml" ContentType="application/vnd.openxmlformats-officedocument.presentationml.tags+xml"/>
  <Override PartName="/ppt/tags/tag2810.xml" ContentType="application/vnd.openxmlformats-officedocument.presentationml.tags+xml"/>
  <Override PartName="/ppt/tags/tag2811.xml" ContentType="application/vnd.openxmlformats-officedocument.presentationml.tags+xml"/>
  <Override PartName="/ppt/tags/tag2812.xml" ContentType="application/vnd.openxmlformats-officedocument.presentationml.tags+xml"/>
  <Override PartName="/ppt/tags/tag2813.xml" ContentType="application/vnd.openxmlformats-officedocument.presentationml.tags+xml"/>
  <Override PartName="/ppt/tags/tag2814.xml" ContentType="application/vnd.openxmlformats-officedocument.presentationml.tags+xml"/>
  <Override PartName="/ppt/tags/tag2815.xml" ContentType="application/vnd.openxmlformats-officedocument.presentationml.tags+xml"/>
  <Override PartName="/ppt/tags/tag2816.xml" ContentType="application/vnd.openxmlformats-officedocument.presentationml.tags+xml"/>
  <Override PartName="/ppt/tags/tag2817.xml" ContentType="application/vnd.openxmlformats-officedocument.presentationml.tags+xml"/>
  <Override PartName="/ppt/tags/tag2818.xml" ContentType="application/vnd.openxmlformats-officedocument.presentationml.tags+xml"/>
  <Override PartName="/ppt/tags/tag2819.xml" ContentType="application/vnd.openxmlformats-officedocument.presentationml.tags+xml"/>
  <Override PartName="/ppt/tags/tag282.xml" ContentType="application/vnd.openxmlformats-officedocument.presentationml.tags+xml"/>
  <Override PartName="/ppt/tags/tag2820.xml" ContentType="application/vnd.openxmlformats-officedocument.presentationml.tags+xml"/>
  <Override PartName="/ppt/tags/tag2821.xml" ContentType="application/vnd.openxmlformats-officedocument.presentationml.tags+xml"/>
  <Override PartName="/ppt/tags/tag2822.xml" ContentType="application/vnd.openxmlformats-officedocument.presentationml.tags+xml"/>
  <Override PartName="/ppt/tags/tag2823.xml" ContentType="application/vnd.openxmlformats-officedocument.presentationml.tags+xml"/>
  <Override PartName="/ppt/tags/tag2824.xml" ContentType="application/vnd.openxmlformats-officedocument.presentationml.tags+xml"/>
  <Override PartName="/ppt/tags/tag2825.xml" ContentType="application/vnd.openxmlformats-officedocument.presentationml.tags+xml"/>
  <Override PartName="/ppt/tags/tag2826.xml" ContentType="application/vnd.openxmlformats-officedocument.presentationml.tags+xml"/>
  <Override PartName="/ppt/tags/tag2827.xml" ContentType="application/vnd.openxmlformats-officedocument.presentationml.tags+xml"/>
  <Override PartName="/ppt/tags/tag2828.xml" ContentType="application/vnd.openxmlformats-officedocument.presentationml.tags+xml"/>
  <Override PartName="/ppt/tags/tag2829.xml" ContentType="application/vnd.openxmlformats-officedocument.presentationml.tags+xml"/>
  <Override PartName="/ppt/tags/tag283.xml" ContentType="application/vnd.openxmlformats-officedocument.presentationml.tags+xml"/>
  <Override PartName="/ppt/tags/tag2830.xml" ContentType="application/vnd.openxmlformats-officedocument.presentationml.tags+xml"/>
  <Override PartName="/ppt/tags/tag2831.xml" ContentType="application/vnd.openxmlformats-officedocument.presentationml.tags+xml"/>
  <Override PartName="/ppt/tags/tag2832.xml" ContentType="application/vnd.openxmlformats-officedocument.presentationml.tags+xml"/>
  <Override PartName="/ppt/tags/tag2833.xml" ContentType="application/vnd.openxmlformats-officedocument.presentationml.tags+xml"/>
  <Override PartName="/ppt/tags/tag2834.xml" ContentType="application/vnd.openxmlformats-officedocument.presentationml.tags+xml"/>
  <Override PartName="/ppt/tags/tag2835.xml" ContentType="application/vnd.openxmlformats-officedocument.presentationml.tags+xml"/>
  <Override PartName="/ppt/tags/tag2836.xml" ContentType="application/vnd.openxmlformats-officedocument.presentationml.tags+xml"/>
  <Override PartName="/ppt/tags/tag2837.xml" ContentType="application/vnd.openxmlformats-officedocument.presentationml.tags+xml"/>
  <Override PartName="/ppt/tags/tag2838.xml" ContentType="application/vnd.openxmlformats-officedocument.presentationml.tags+xml"/>
  <Override PartName="/ppt/tags/tag2839.xml" ContentType="application/vnd.openxmlformats-officedocument.presentationml.tags+xml"/>
  <Override PartName="/ppt/tags/tag284.xml" ContentType="application/vnd.openxmlformats-officedocument.presentationml.tags+xml"/>
  <Override PartName="/ppt/tags/tag2840.xml" ContentType="application/vnd.openxmlformats-officedocument.presentationml.tags+xml"/>
  <Override PartName="/ppt/tags/tag2841.xml" ContentType="application/vnd.openxmlformats-officedocument.presentationml.tags+xml"/>
  <Override PartName="/ppt/tags/tag2842.xml" ContentType="application/vnd.openxmlformats-officedocument.presentationml.tags+xml"/>
  <Override PartName="/ppt/tags/tag2843.xml" ContentType="application/vnd.openxmlformats-officedocument.presentationml.tags+xml"/>
  <Override PartName="/ppt/tags/tag2844.xml" ContentType="application/vnd.openxmlformats-officedocument.presentationml.tags+xml"/>
  <Override PartName="/ppt/tags/tag2845.xml" ContentType="application/vnd.openxmlformats-officedocument.presentationml.tags+xml"/>
  <Override PartName="/ppt/tags/tag2846.xml" ContentType="application/vnd.openxmlformats-officedocument.presentationml.tags+xml"/>
  <Override PartName="/ppt/tags/tag2847.xml" ContentType="application/vnd.openxmlformats-officedocument.presentationml.tags+xml"/>
  <Override PartName="/ppt/tags/tag2848.xml" ContentType="application/vnd.openxmlformats-officedocument.presentationml.tags+xml"/>
  <Override PartName="/ppt/tags/tag2849.xml" ContentType="application/vnd.openxmlformats-officedocument.presentationml.tags+xml"/>
  <Override PartName="/ppt/tags/tag285.xml" ContentType="application/vnd.openxmlformats-officedocument.presentationml.tags+xml"/>
  <Override PartName="/ppt/tags/tag2850.xml" ContentType="application/vnd.openxmlformats-officedocument.presentationml.tags+xml"/>
  <Override PartName="/ppt/tags/tag2851.xml" ContentType="application/vnd.openxmlformats-officedocument.presentationml.tags+xml"/>
  <Override PartName="/ppt/tags/tag2852.xml" ContentType="application/vnd.openxmlformats-officedocument.presentationml.tags+xml"/>
  <Override PartName="/ppt/tags/tag2853.xml" ContentType="application/vnd.openxmlformats-officedocument.presentationml.tags+xml"/>
  <Override PartName="/ppt/tags/tag2854.xml" ContentType="application/vnd.openxmlformats-officedocument.presentationml.tags+xml"/>
  <Override PartName="/ppt/tags/tag2855.xml" ContentType="application/vnd.openxmlformats-officedocument.presentationml.tags+xml"/>
  <Override PartName="/ppt/tags/tag2856.xml" ContentType="application/vnd.openxmlformats-officedocument.presentationml.tags+xml"/>
  <Override PartName="/ppt/tags/tag2857.xml" ContentType="application/vnd.openxmlformats-officedocument.presentationml.tags+xml"/>
  <Override PartName="/ppt/tags/tag2858.xml" ContentType="application/vnd.openxmlformats-officedocument.presentationml.tags+xml"/>
  <Override PartName="/ppt/tags/tag2859.xml" ContentType="application/vnd.openxmlformats-officedocument.presentationml.tags+xml"/>
  <Override PartName="/ppt/tags/tag286.xml" ContentType="application/vnd.openxmlformats-officedocument.presentationml.tags+xml"/>
  <Override PartName="/ppt/tags/tag2860.xml" ContentType="application/vnd.openxmlformats-officedocument.presentationml.tags+xml"/>
  <Override PartName="/ppt/tags/tag2861.xml" ContentType="application/vnd.openxmlformats-officedocument.presentationml.tags+xml"/>
  <Override PartName="/ppt/tags/tag2862.xml" ContentType="application/vnd.openxmlformats-officedocument.presentationml.tags+xml"/>
  <Override PartName="/ppt/tags/tag2863.xml" ContentType="application/vnd.openxmlformats-officedocument.presentationml.tags+xml"/>
  <Override PartName="/ppt/tags/tag2864.xml" ContentType="application/vnd.openxmlformats-officedocument.presentationml.tags+xml"/>
  <Override PartName="/ppt/tags/tag2865.xml" ContentType="application/vnd.openxmlformats-officedocument.presentationml.tags+xml"/>
  <Override PartName="/ppt/tags/tag2866.xml" ContentType="application/vnd.openxmlformats-officedocument.presentationml.tags+xml"/>
  <Override PartName="/ppt/tags/tag2867.xml" ContentType="application/vnd.openxmlformats-officedocument.presentationml.tags+xml"/>
  <Override PartName="/ppt/tags/tag2868.xml" ContentType="application/vnd.openxmlformats-officedocument.presentationml.tags+xml"/>
  <Override PartName="/ppt/tags/tag2869.xml" ContentType="application/vnd.openxmlformats-officedocument.presentationml.tags+xml"/>
  <Override PartName="/ppt/tags/tag287.xml" ContentType="application/vnd.openxmlformats-officedocument.presentationml.tags+xml"/>
  <Override PartName="/ppt/tags/tag2870.xml" ContentType="application/vnd.openxmlformats-officedocument.presentationml.tags+xml"/>
  <Override PartName="/ppt/tags/tag2871.xml" ContentType="application/vnd.openxmlformats-officedocument.presentationml.tags+xml"/>
  <Override PartName="/ppt/tags/tag2872.xml" ContentType="application/vnd.openxmlformats-officedocument.presentationml.tags+xml"/>
  <Override PartName="/ppt/tags/tag2873.xml" ContentType="application/vnd.openxmlformats-officedocument.presentationml.tags+xml"/>
  <Override PartName="/ppt/tags/tag2874.xml" ContentType="application/vnd.openxmlformats-officedocument.presentationml.tags+xml"/>
  <Override PartName="/ppt/tags/tag2875.xml" ContentType="application/vnd.openxmlformats-officedocument.presentationml.tags+xml"/>
  <Override PartName="/ppt/tags/tag2876.xml" ContentType="application/vnd.openxmlformats-officedocument.presentationml.tags+xml"/>
  <Override PartName="/ppt/tags/tag2877.xml" ContentType="application/vnd.openxmlformats-officedocument.presentationml.tags+xml"/>
  <Override PartName="/ppt/tags/tag2878.xml" ContentType="application/vnd.openxmlformats-officedocument.presentationml.tags+xml"/>
  <Override PartName="/ppt/tags/tag2879.xml" ContentType="application/vnd.openxmlformats-officedocument.presentationml.tags+xml"/>
  <Override PartName="/ppt/tags/tag288.xml" ContentType="application/vnd.openxmlformats-officedocument.presentationml.tags+xml"/>
  <Override PartName="/ppt/tags/tag2880.xml" ContentType="application/vnd.openxmlformats-officedocument.presentationml.tags+xml"/>
  <Override PartName="/ppt/tags/tag2881.xml" ContentType="application/vnd.openxmlformats-officedocument.presentationml.tags+xml"/>
  <Override PartName="/ppt/tags/tag2882.xml" ContentType="application/vnd.openxmlformats-officedocument.presentationml.tags+xml"/>
  <Override PartName="/ppt/tags/tag2883.xml" ContentType="application/vnd.openxmlformats-officedocument.presentationml.tags+xml"/>
  <Override PartName="/ppt/tags/tag2884.xml" ContentType="application/vnd.openxmlformats-officedocument.presentationml.tags+xml"/>
  <Override PartName="/ppt/tags/tag2885.xml" ContentType="application/vnd.openxmlformats-officedocument.presentationml.tags+xml"/>
  <Override PartName="/ppt/tags/tag2886.xml" ContentType="application/vnd.openxmlformats-officedocument.presentationml.tags+xml"/>
  <Override PartName="/ppt/tags/tag2887.xml" ContentType="application/vnd.openxmlformats-officedocument.presentationml.tags+xml"/>
  <Override PartName="/ppt/tags/tag2888.xml" ContentType="application/vnd.openxmlformats-officedocument.presentationml.tags+xml"/>
  <Override PartName="/ppt/tags/tag2889.xml" ContentType="application/vnd.openxmlformats-officedocument.presentationml.tags+xml"/>
  <Override PartName="/ppt/tags/tag289.xml" ContentType="application/vnd.openxmlformats-officedocument.presentationml.tags+xml"/>
  <Override PartName="/ppt/tags/tag2890.xml" ContentType="application/vnd.openxmlformats-officedocument.presentationml.tags+xml"/>
  <Override PartName="/ppt/tags/tag2891.xml" ContentType="application/vnd.openxmlformats-officedocument.presentationml.tags+xml"/>
  <Override PartName="/ppt/tags/tag2892.xml" ContentType="application/vnd.openxmlformats-officedocument.presentationml.tags+xml"/>
  <Override PartName="/ppt/tags/tag2893.xml" ContentType="application/vnd.openxmlformats-officedocument.presentationml.tags+xml"/>
  <Override PartName="/ppt/tags/tag2894.xml" ContentType="application/vnd.openxmlformats-officedocument.presentationml.tags+xml"/>
  <Override PartName="/ppt/tags/tag2895.xml" ContentType="application/vnd.openxmlformats-officedocument.presentationml.tags+xml"/>
  <Override PartName="/ppt/tags/tag2896.xml" ContentType="application/vnd.openxmlformats-officedocument.presentationml.tags+xml"/>
  <Override PartName="/ppt/tags/tag2897.xml" ContentType="application/vnd.openxmlformats-officedocument.presentationml.tags+xml"/>
  <Override PartName="/ppt/tags/tag2898.xml" ContentType="application/vnd.openxmlformats-officedocument.presentationml.tags+xml"/>
  <Override PartName="/ppt/tags/tag289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00.xml" ContentType="application/vnd.openxmlformats-officedocument.presentationml.tags+xml"/>
  <Override PartName="/ppt/tags/tag2901.xml" ContentType="application/vnd.openxmlformats-officedocument.presentationml.tags+xml"/>
  <Override PartName="/ppt/tags/tag2902.xml" ContentType="application/vnd.openxmlformats-officedocument.presentationml.tags+xml"/>
  <Override PartName="/ppt/tags/tag2903.xml" ContentType="application/vnd.openxmlformats-officedocument.presentationml.tags+xml"/>
  <Override PartName="/ppt/tags/tag2904.xml" ContentType="application/vnd.openxmlformats-officedocument.presentationml.tags+xml"/>
  <Override PartName="/ppt/tags/tag2905.xml" ContentType="application/vnd.openxmlformats-officedocument.presentationml.tags+xml"/>
  <Override PartName="/ppt/tags/tag2906.xml" ContentType="application/vnd.openxmlformats-officedocument.presentationml.tags+xml"/>
  <Override PartName="/ppt/tags/tag2907.xml" ContentType="application/vnd.openxmlformats-officedocument.presentationml.tags+xml"/>
  <Override PartName="/ppt/tags/tag2908.xml" ContentType="application/vnd.openxmlformats-officedocument.presentationml.tags+xml"/>
  <Override PartName="/ppt/tags/tag2909.xml" ContentType="application/vnd.openxmlformats-officedocument.presentationml.tags+xml"/>
  <Override PartName="/ppt/tags/tag291.xml" ContentType="application/vnd.openxmlformats-officedocument.presentationml.tags+xml"/>
  <Override PartName="/ppt/tags/tag2910.xml" ContentType="application/vnd.openxmlformats-officedocument.presentationml.tags+xml"/>
  <Override PartName="/ppt/tags/tag2911.xml" ContentType="application/vnd.openxmlformats-officedocument.presentationml.tags+xml"/>
  <Override PartName="/ppt/tags/tag2912.xml" ContentType="application/vnd.openxmlformats-officedocument.presentationml.tags+xml"/>
  <Override PartName="/ppt/tags/tag2913.xml" ContentType="application/vnd.openxmlformats-officedocument.presentationml.tags+xml"/>
  <Override PartName="/ppt/tags/tag2914.xml" ContentType="application/vnd.openxmlformats-officedocument.presentationml.tags+xml"/>
  <Override PartName="/ppt/tags/tag2915.xml" ContentType="application/vnd.openxmlformats-officedocument.presentationml.tags+xml"/>
  <Override PartName="/ppt/tags/tag2916.xml" ContentType="application/vnd.openxmlformats-officedocument.presentationml.tags+xml"/>
  <Override PartName="/ppt/tags/tag2917.xml" ContentType="application/vnd.openxmlformats-officedocument.presentationml.tags+xml"/>
  <Override PartName="/ppt/tags/tag2918.xml" ContentType="application/vnd.openxmlformats-officedocument.presentationml.tags+xml"/>
  <Override PartName="/ppt/tags/tag2919.xml" ContentType="application/vnd.openxmlformats-officedocument.presentationml.tags+xml"/>
  <Override PartName="/ppt/tags/tag292.xml" ContentType="application/vnd.openxmlformats-officedocument.presentationml.tags+xml"/>
  <Override PartName="/ppt/tags/tag2920.xml" ContentType="application/vnd.openxmlformats-officedocument.presentationml.tags+xml"/>
  <Override PartName="/ppt/tags/tag2921.xml" ContentType="application/vnd.openxmlformats-officedocument.presentationml.tags+xml"/>
  <Override PartName="/ppt/tags/tag2922.xml" ContentType="application/vnd.openxmlformats-officedocument.presentationml.tags+xml"/>
  <Override PartName="/ppt/tags/tag2923.xml" ContentType="application/vnd.openxmlformats-officedocument.presentationml.tags+xml"/>
  <Override PartName="/ppt/tags/tag2924.xml" ContentType="application/vnd.openxmlformats-officedocument.presentationml.tags+xml"/>
  <Override PartName="/ppt/tags/tag2925.xml" ContentType="application/vnd.openxmlformats-officedocument.presentationml.tags+xml"/>
  <Override PartName="/ppt/tags/tag2926.xml" ContentType="application/vnd.openxmlformats-officedocument.presentationml.tags+xml"/>
  <Override PartName="/ppt/tags/tag2927.xml" ContentType="application/vnd.openxmlformats-officedocument.presentationml.tags+xml"/>
  <Override PartName="/ppt/tags/tag2928.xml" ContentType="application/vnd.openxmlformats-officedocument.presentationml.tags+xml"/>
  <Override PartName="/ppt/tags/tag2929.xml" ContentType="application/vnd.openxmlformats-officedocument.presentationml.tags+xml"/>
  <Override PartName="/ppt/tags/tag293.xml" ContentType="application/vnd.openxmlformats-officedocument.presentationml.tags+xml"/>
  <Override PartName="/ppt/tags/tag2930.xml" ContentType="application/vnd.openxmlformats-officedocument.presentationml.tags+xml"/>
  <Override PartName="/ppt/tags/tag2931.xml" ContentType="application/vnd.openxmlformats-officedocument.presentationml.tags+xml"/>
  <Override PartName="/ppt/tags/tag2932.xml" ContentType="application/vnd.openxmlformats-officedocument.presentationml.tags+xml"/>
  <Override PartName="/ppt/tags/tag2933.xml" ContentType="application/vnd.openxmlformats-officedocument.presentationml.tags+xml"/>
  <Override PartName="/ppt/tags/tag2934.xml" ContentType="application/vnd.openxmlformats-officedocument.presentationml.tags+xml"/>
  <Override PartName="/ppt/tags/tag2935.xml" ContentType="application/vnd.openxmlformats-officedocument.presentationml.tags+xml"/>
  <Override PartName="/ppt/tags/tag2936.xml" ContentType="application/vnd.openxmlformats-officedocument.presentationml.tags+xml"/>
  <Override PartName="/ppt/tags/tag2937.xml" ContentType="application/vnd.openxmlformats-officedocument.presentationml.tags+xml"/>
  <Override PartName="/ppt/tags/tag2938.xml" ContentType="application/vnd.openxmlformats-officedocument.presentationml.tags+xml"/>
  <Override PartName="/ppt/tags/tag2939.xml" ContentType="application/vnd.openxmlformats-officedocument.presentationml.tags+xml"/>
  <Override PartName="/ppt/tags/tag294.xml" ContentType="application/vnd.openxmlformats-officedocument.presentationml.tags+xml"/>
  <Override PartName="/ppt/tags/tag2940.xml" ContentType="application/vnd.openxmlformats-officedocument.presentationml.tags+xml"/>
  <Override PartName="/ppt/tags/tag2941.xml" ContentType="application/vnd.openxmlformats-officedocument.presentationml.tags+xml"/>
  <Override PartName="/ppt/tags/tag2942.xml" ContentType="application/vnd.openxmlformats-officedocument.presentationml.tags+xml"/>
  <Override PartName="/ppt/tags/tag2943.xml" ContentType="application/vnd.openxmlformats-officedocument.presentationml.tags+xml"/>
  <Override PartName="/ppt/tags/tag2944.xml" ContentType="application/vnd.openxmlformats-officedocument.presentationml.tags+xml"/>
  <Override PartName="/ppt/tags/tag2945.xml" ContentType="application/vnd.openxmlformats-officedocument.presentationml.tags+xml"/>
  <Override PartName="/ppt/tags/tag2946.xml" ContentType="application/vnd.openxmlformats-officedocument.presentationml.tags+xml"/>
  <Override PartName="/ppt/tags/tag2947.xml" ContentType="application/vnd.openxmlformats-officedocument.presentationml.tags+xml"/>
  <Override PartName="/ppt/tags/tag2948.xml" ContentType="application/vnd.openxmlformats-officedocument.presentationml.tags+xml"/>
  <Override PartName="/ppt/tags/tag2949.xml" ContentType="application/vnd.openxmlformats-officedocument.presentationml.tags+xml"/>
  <Override PartName="/ppt/tags/tag295.xml" ContentType="application/vnd.openxmlformats-officedocument.presentationml.tags+xml"/>
  <Override PartName="/ppt/tags/tag2950.xml" ContentType="application/vnd.openxmlformats-officedocument.presentationml.tags+xml"/>
  <Override PartName="/ppt/tags/tag2951.xml" ContentType="application/vnd.openxmlformats-officedocument.presentationml.tags+xml"/>
  <Override PartName="/ppt/tags/tag2952.xml" ContentType="application/vnd.openxmlformats-officedocument.presentationml.tags+xml"/>
  <Override PartName="/ppt/tags/tag2953.xml" ContentType="application/vnd.openxmlformats-officedocument.presentationml.tags+xml"/>
  <Override PartName="/ppt/tags/tag2954.xml" ContentType="application/vnd.openxmlformats-officedocument.presentationml.tags+xml"/>
  <Override PartName="/ppt/tags/tag2955.xml" ContentType="application/vnd.openxmlformats-officedocument.presentationml.tags+xml"/>
  <Override PartName="/ppt/tags/tag2956.xml" ContentType="application/vnd.openxmlformats-officedocument.presentationml.tags+xml"/>
  <Override PartName="/ppt/tags/tag2957.xml" ContentType="application/vnd.openxmlformats-officedocument.presentationml.tags+xml"/>
  <Override PartName="/ppt/tags/tag2958.xml" ContentType="application/vnd.openxmlformats-officedocument.presentationml.tags+xml"/>
  <Override PartName="/ppt/tags/tag2959.xml" ContentType="application/vnd.openxmlformats-officedocument.presentationml.tags+xml"/>
  <Override PartName="/ppt/tags/tag296.xml" ContentType="application/vnd.openxmlformats-officedocument.presentationml.tags+xml"/>
  <Override PartName="/ppt/tags/tag2960.xml" ContentType="application/vnd.openxmlformats-officedocument.presentationml.tags+xml"/>
  <Override PartName="/ppt/tags/tag2961.xml" ContentType="application/vnd.openxmlformats-officedocument.presentationml.tags+xml"/>
  <Override PartName="/ppt/tags/tag2962.xml" ContentType="application/vnd.openxmlformats-officedocument.presentationml.tags+xml"/>
  <Override PartName="/ppt/tags/tag2963.xml" ContentType="application/vnd.openxmlformats-officedocument.presentationml.tags+xml"/>
  <Override PartName="/ppt/tags/tag2964.xml" ContentType="application/vnd.openxmlformats-officedocument.presentationml.tags+xml"/>
  <Override PartName="/ppt/tags/tag2965.xml" ContentType="application/vnd.openxmlformats-officedocument.presentationml.tags+xml"/>
  <Override PartName="/ppt/tags/tag2966.xml" ContentType="application/vnd.openxmlformats-officedocument.presentationml.tags+xml"/>
  <Override PartName="/ppt/tags/tag2967.xml" ContentType="application/vnd.openxmlformats-officedocument.presentationml.tags+xml"/>
  <Override PartName="/ppt/tags/tag2968.xml" ContentType="application/vnd.openxmlformats-officedocument.presentationml.tags+xml"/>
  <Override PartName="/ppt/tags/tag2969.xml" ContentType="application/vnd.openxmlformats-officedocument.presentationml.tags+xml"/>
  <Override PartName="/ppt/tags/tag297.xml" ContentType="application/vnd.openxmlformats-officedocument.presentationml.tags+xml"/>
  <Override PartName="/ppt/tags/tag2970.xml" ContentType="application/vnd.openxmlformats-officedocument.presentationml.tags+xml"/>
  <Override PartName="/ppt/tags/tag2971.xml" ContentType="application/vnd.openxmlformats-officedocument.presentationml.tags+xml"/>
  <Override PartName="/ppt/tags/tag2972.xml" ContentType="application/vnd.openxmlformats-officedocument.presentationml.tags+xml"/>
  <Override PartName="/ppt/tags/tag2973.xml" ContentType="application/vnd.openxmlformats-officedocument.presentationml.tags+xml"/>
  <Override PartName="/ppt/tags/tag2974.xml" ContentType="application/vnd.openxmlformats-officedocument.presentationml.tags+xml"/>
  <Override PartName="/ppt/tags/tag2975.xml" ContentType="application/vnd.openxmlformats-officedocument.presentationml.tags+xml"/>
  <Override PartName="/ppt/tags/tag2976.xml" ContentType="application/vnd.openxmlformats-officedocument.presentationml.tags+xml"/>
  <Override PartName="/ppt/tags/tag2977.xml" ContentType="application/vnd.openxmlformats-officedocument.presentationml.tags+xml"/>
  <Override PartName="/ppt/tags/tag2978.xml" ContentType="application/vnd.openxmlformats-officedocument.presentationml.tags+xml"/>
  <Override PartName="/ppt/tags/tag2979.xml" ContentType="application/vnd.openxmlformats-officedocument.presentationml.tags+xml"/>
  <Override PartName="/ppt/tags/tag298.xml" ContentType="application/vnd.openxmlformats-officedocument.presentationml.tags+xml"/>
  <Override PartName="/ppt/tags/tag2980.xml" ContentType="application/vnd.openxmlformats-officedocument.presentationml.tags+xml"/>
  <Override PartName="/ppt/tags/tag2981.xml" ContentType="application/vnd.openxmlformats-officedocument.presentationml.tags+xml"/>
  <Override PartName="/ppt/tags/tag2982.xml" ContentType="application/vnd.openxmlformats-officedocument.presentationml.tags+xml"/>
  <Override PartName="/ppt/tags/tag2983.xml" ContentType="application/vnd.openxmlformats-officedocument.presentationml.tags+xml"/>
  <Override PartName="/ppt/tags/tag2984.xml" ContentType="application/vnd.openxmlformats-officedocument.presentationml.tags+xml"/>
  <Override PartName="/ppt/tags/tag2985.xml" ContentType="application/vnd.openxmlformats-officedocument.presentationml.tags+xml"/>
  <Override PartName="/ppt/tags/tag2986.xml" ContentType="application/vnd.openxmlformats-officedocument.presentationml.tags+xml"/>
  <Override PartName="/ppt/tags/tag2987.xml" ContentType="application/vnd.openxmlformats-officedocument.presentationml.tags+xml"/>
  <Override PartName="/ppt/tags/tag2988.xml" ContentType="application/vnd.openxmlformats-officedocument.presentationml.tags+xml"/>
  <Override PartName="/ppt/tags/tag2989.xml" ContentType="application/vnd.openxmlformats-officedocument.presentationml.tags+xml"/>
  <Override PartName="/ppt/tags/tag299.xml" ContentType="application/vnd.openxmlformats-officedocument.presentationml.tags+xml"/>
  <Override PartName="/ppt/tags/tag2990.xml" ContentType="application/vnd.openxmlformats-officedocument.presentationml.tags+xml"/>
  <Override PartName="/ppt/tags/tag2991.xml" ContentType="application/vnd.openxmlformats-officedocument.presentationml.tags+xml"/>
  <Override PartName="/ppt/tags/tag2992.xml" ContentType="application/vnd.openxmlformats-officedocument.presentationml.tags+xml"/>
  <Override PartName="/ppt/tags/tag2993.xml" ContentType="application/vnd.openxmlformats-officedocument.presentationml.tags+xml"/>
  <Override PartName="/ppt/tags/tag2994.xml" ContentType="application/vnd.openxmlformats-officedocument.presentationml.tags+xml"/>
  <Override PartName="/ppt/tags/tag2995.xml" ContentType="application/vnd.openxmlformats-officedocument.presentationml.tags+xml"/>
  <Override PartName="/ppt/tags/tag2996.xml" ContentType="application/vnd.openxmlformats-officedocument.presentationml.tags+xml"/>
  <Override PartName="/ppt/tags/tag2997.xml" ContentType="application/vnd.openxmlformats-officedocument.presentationml.tags+xml"/>
  <Override PartName="/ppt/tags/tag2998.xml" ContentType="application/vnd.openxmlformats-officedocument.presentationml.tags+xml"/>
  <Override PartName="/ppt/tags/tag29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00.xml" ContentType="application/vnd.openxmlformats-officedocument.presentationml.tags+xml"/>
  <Override PartName="/ppt/tags/tag3001.xml" ContentType="application/vnd.openxmlformats-officedocument.presentationml.tags+xml"/>
  <Override PartName="/ppt/tags/tag3002.xml" ContentType="application/vnd.openxmlformats-officedocument.presentationml.tags+xml"/>
  <Override PartName="/ppt/tags/tag3003.xml" ContentType="application/vnd.openxmlformats-officedocument.presentationml.tags+xml"/>
  <Override PartName="/ppt/tags/tag3004.xml" ContentType="application/vnd.openxmlformats-officedocument.presentationml.tags+xml"/>
  <Override PartName="/ppt/tags/tag3005.xml" ContentType="application/vnd.openxmlformats-officedocument.presentationml.tags+xml"/>
  <Override PartName="/ppt/tags/tag3006.xml" ContentType="application/vnd.openxmlformats-officedocument.presentationml.tags+xml"/>
  <Override PartName="/ppt/tags/tag3007.xml" ContentType="application/vnd.openxmlformats-officedocument.presentationml.tags+xml"/>
  <Override PartName="/ppt/tags/tag3008.xml" ContentType="application/vnd.openxmlformats-officedocument.presentationml.tags+xml"/>
  <Override PartName="/ppt/tags/tag3009.xml" ContentType="application/vnd.openxmlformats-officedocument.presentationml.tags+xml"/>
  <Override PartName="/ppt/tags/tag301.xml" ContentType="application/vnd.openxmlformats-officedocument.presentationml.tags+xml"/>
  <Override PartName="/ppt/tags/tag3010.xml" ContentType="application/vnd.openxmlformats-officedocument.presentationml.tags+xml"/>
  <Override PartName="/ppt/tags/tag3011.xml" ContentType="application/vnd.openxmlformats-officedocument.presentationml.tags+xml"/>
  <Override PartName="/ppt/tags/tag3012.xml" ContentType="application/vnd.openxmlformats-officedocument.presentationml.tags+xml"/>
  <Override PartName="/ppt/tags/tag3013.xml" ContentType="application/vnd.openxmlformats-officedocument.presentationml.tags+xml"/>
  <Override PartName="/ppt/tags/tag3014.xml" ContentType="application/vnd.openxmlformats-officedocument.presentationml.tags+xml"/>
  <Override PartName="/ppt/tags/tag3015.xml" ContentType="application/vnd.openxmlformats-officedocument.presentationml.tags+xml"/>
  <Override PartName="/ppt/tags/tag3016.xml" ContentType="application/vnd.openxmlformats-officedocument.presentationml.tags+xml"/>
  <Override PartName="/ppt/tags/tag3017.xml" ContentType="application/vnd.openxmlformats-officedocument.presentationml.tags+xml"/>
  <Override PartName="/ppt/tags/tag3018.xml" ContentType="application/vnd.openxmlformats-officedocument.presentationml.tags+xml"/>
  <Override PartName="/ppt/tags/tag3019.xml" ContentType="application/vnd.openxmlformats-officedocument.presentationml.tags+xml"/>
  <Override PartName="/ppt/tags/tag302.xml" ContentType="application/vnd.openxmlformats-officedocument.presentationml.tags+xml"/>
  <Override PartName="/ppt/tags/tag3020.xml" ContentType="application/vnd.openxmlformats-officedocument.presentationml.tags+xml"/>
  <Override PartName="/ppt/tags/tag3021.xml" ContentType="application/vnd.openxmlformats-officedocument.presentationml.tags+xml"/>
  <Override PartName="/ppt/tags/tag3022.xml" ContentType="application/vnd.openxmlformats-officedocument.presentationml.tags+xml"/>
  <Override PartName="/ppt/tags/tag3023.xml" ContentType="application/vnd.openxmlformats-officedocument.presentationml.tags+xml"/>
  <Override PartName="/ppt/tags/tag3024.xml" ContentType="application/vnd.openxmlformats-officedocument.presentationml.tags+xml"/>
  <Override PartName="/ppt/tags/tag3025.xml" ContentType="application/vnd.openxmlformats-officedocument.presentationml.tags+xml"/>
  <Override PartName="/ppt/tags/tag3026.xml" ContentType="application/vnd.openxmlformats-officedocument.presentationml.tags+xml"/>
  <Override PartName="/ppt/tags/tag3027.xml" ContentType="application/vnd.openxmlformats-officedocument.presentationml.tags+xml"/>
  <Override PartName="/ppt/tags/tag3028.xml" ContentType="application/vnd.openxmlformats-officedocument.presentationml.tags+xml"/>
  <Override PartName="/ppt/tags/tag3029.xml" ContentType="application/vnd.openxmlformats-officedocument.presentationml.tags+xml"/>
  <Override PartName="/ppt/tags/tag303.xml" ContentType="application/vnd.openxmlformats-officedocument.presentationml.tags+xml"/>
  <Override PartName="/ppt/tags/tag3030.xml" ContentType="application/vnd.openxmlformats-officedocument.presentationml.tags+xml"/>
  <Override PartName="/ppt/tags/tag3031.xml" ContentType="application/vnd.openxmlformats-officedocument.presentationml.tags+xml"/>
  <Override PartName="/ppt/tags/tag3032.xml" ContentType="application/vnd.openxmlformats-officedocument.presentationml.tags+xml"/>
  <Override PartName="/ppt/tags/tag3033.xml" ContentType="application/vnd.openxmlformats-officedocument.presentationml.tags+xml"/>
  <Override PartName="/ppt/tags/tag3034.xml" ContentType="application/vnd.openxmlformats-officedocument.presentationml.tags+xml"/>
  <Override PartName="/ppt/tags/tag3035.xml" ContentType="application/vnd.openxmlformats-officedocument.presentationml.tags+xml"/>
  <Override PartName="/ppt/tags/tag3036.xml" ContentType="application/vnd.openxmlformats-officedocument.presentationml.tags+xml"/>
  <Override PartName="/ppt/tags/tag3037.xml" ContentType="application/vnd.openxmlformats-officedocument.presentationml.tags+xml"/>
  <Override PartName="/ppt/tags/tag3038.xml" ContentType="application/vnd.openxmlformats-officedocument.presentationml.tags+xml"/>
  <Override PartName="/ppt/tags/tag3039.xml" ContentType="application/vnd.openxmlformats-officedocument.presentationml.tags+xml"/>
  <Override PartName="/ppt/tags/tag304.xml" ContentType="application/vnd.openxmlformats-officedocument.presentationml.tags+xml"/>
  <Override PartName="/ppt/tags/tag3040.xml" ContentType="application/vnd.openxmlformats-officedocument.presentationml.tags+xml"/>
  <Override PartName="/ppt/tags/tag3041.xml" ContentType="application/vnd.openxmlformats-officedocument.presentationml.tags+xml"/>
  <Override PartName="/ppt/tags/tag3042.xml" ContentType="application/vnd.openxmlformats-officedocument.presentationml.tags+xml"/>
  <Override PartName="/ppt/tags/tag3043.xml" ContentType="application/vnd.openxmlformats-officedocument.presentationml.tags+xml"/>
  <Override PartName="/ppt/tags/tag3044.xml" ContentType="application/vnd.openxmlformats-officedocument.presentationml.tags+xml"/>
  <Override PartName="/ppt/tags/tag3045.xml" ContentType="application/vnd.openxmlformats-officedocument.presentationml.tags+xml"/>
  <Override PartName="/ppt/tags/tag3046.xml" ContentType="application/vnd.openxmlformats-officedocument.presentationml.tags+xml"/>
  <Override PartName="/ppt/tags/tag3047.xml" ContentType="application/vnd.openxmlformats-officedocument.presentationml.tags+xml"/>
  <Override PartName="/ppt/tags/tag3048.xml" ContentType="application/vnd.openxmlformats-officedocument.presentationml.tags+xml"/>
  <Override PartName="/ppt/tags/tag3049.xml" ContentType="application/vnd.openxmlformats-officedocument.presentationml.tags+xml"/>
  <Override PartName="/ppt/tags/tag305.xml" ContentType="application/vnd.openxmlformats-officedocument.presentationml.tags+xml"/>
  <Override PartName="/ppt/tags/tag3050.xml" ContentType="application/vnd.openxmlformats-officedocument.presentationml.tags+xml"/>
  <Override PartName="/ppt/tags/tag3051.xml" ContentType="application/vnd.openxmlformats-officedocument.presentationml.tags+xml"/>
  <Override PartName="/ppt/tags/tag3052.xml" ContentType="application/vnd.openxmlformats-officedocument.presentationml.tags+xml"/>
  <Override PartName="/ppt/tags/tag3053.xml" ContentType="application/vnd.openxmlformats-officedocument.presentationml.tags+xml"/>
  <Override PartName="/ppt/tags/tag3054.xml" ContentType="application/vnd.openxmlformats-officedocument.presentationml.tags+xml"/>
  <Override PartName="/ppt/tags/tag3055.xml" ContentType="application/vnd.openxmlformats-officedocument.presentationml.tags+xml"/>
  <Override PartName="/ppt/tags/tag3056.xml" ContentType="application/vnd.openxmlformats-officedocument.presentationml.tags+xml"/>
  <Override PartName="/ppt/tags/tag3057.xml" ContentType="application/vnd.openxmlformats-officedocument.presentationml.tags+xml"/>
  <Override PartName="/ppt/tags/tag3058.xml" ContentType="application/vnd.openxmlformats-officedocument.presentationml.tags+xml"/>
  <Override PartName="/ppt/tags/tag3059.xml" ContentType="application/vnd.openxmlformats-officedocument.presentationml.tags+xml"/>
  <Override PartName="/ppt/tags/tag306.xml" ContentType="application/vnd.openxmlformats-officedocument.presentationml.tags+xml"/>
  <Override PartName="/ppt/tags/tag3060.xml" ContentType="application/vnd.openxmlformats-officedocument.presentationml.tags+xml"/>
  <Override PartName="/ppt/tags/tag3061.xml" ContentType="application/vnd.openxmlformats-officedocument.presentationml.tags+xml"/>
  <Override PartName="/ppt/tags/tag3062.xml" ContentType="application/vnd.openxmlformats-officedocument.presentationml.tags+xml"/>
  <Override PartName="/ppt/tags/tag3063.xml" ContentType="application/vnd.openxmlformats-officedocument.presentationml.tags+xml"/>
  <Override PartName="/ppt/tags/tag3064.xml" ContentType="application/vnd.openxmlformats-officedocument.presentationml.tags+xml"/>
  <Override PartName="/ppt/tags/tag3065.xml" ContentType="application/vnd.openxmlformats-officedocument.presentationml.tags+xml"/>
  <Override PartName="/ppt/tags/tag3066.xml" ContentType="application/vnd.openxmlformats-officedocument.presentationml.tags+xml"/>
  <Override PartName="/ppt/tags/tag3067.xml" ContentType="application/vnd.openxmlformats-officedocument.presentationml.tags+xml"/>
  <Override PartName="/ppt/tags/tag3068.xml" ContentType="application/vnd.openxmlformats-officedocument.presentationml.tags+xml"/>
  <Override PartName="/ppt/tags/tag3069.xml" ContentType="application/vnd.openxmlformats-officedocument.presentationml.tags+xml"/>
  <Override PartName="/ppt/tags/tag307.xml" ContentType="application/vnd.openxmlformats-officedocument.presentationml.tags+xml"/>
  <Override PartName="/ppt/tags/tag3070.xml" ContentType="application/vnd.openxmlformats-officedocument.presentationml.tags+xml"/>
  <Override PartName="/ppt/tags/tag3071.xml" ContentType="application/vnd.openxmlformats-officedocument.presentationml.tags+xml"/>
  <Override PartName="/ppt/tags/tag3072.xml" ContentType="application/vnd.openxmlformats-officedocument.presentationml.tags+xml"/>
  <Override PartName="/ppt/tags/tag3073.xml" ContentType="application/vnd.openxmlformats-officedocument.presentationml.tags+xml"/>
  <Override PartName="/ppt/tags/tag3074.xml" ContentType="application/vnd.openxmlformats-officedocument.presentationml.tags+xml"/>
  <Override PartName="/ppt/tags/tag3075.xml" ContentType="application/vnd.openxmlformats-officedocument.presentationml.tags+xml"/>
  <Override PartName="/ppt/tags/tag3076.xml" ContentType="application/vnd.openxmlformats-officedocument.presentationml.tags+xml"/>
  <Override PartName="/ppt/tags/tag3077.xml" ContentType="application/vnd.openxmlformats-officedocument.presentationml.tags+xml"/>
  <Override PartName="/ppt/tags/tag3078.xml" ContentType="application/vnd.openxmlformats-officedocument.presentationml.tags+xml"/>
  <Override PartName="/ppt/tags/tag3079.xml" ContentType="application/vnd.openxmlformats-officedocument.presentationml.tags+xml"/>
  <Override PartName="/ppt/tags/tag308.xml" ContentType="application/vnd.openxmlformats-officedocument.presentationml.tags+xml"/>
  <Override PartName="/ppt/tags/tag3080.xml" ContentType="application/vnd.openxmlformats-officedocument.presentationml.tags+xml"/>
  <Override PartName="/ppt/tags/tag3081.xml" ContentType="application/vnd.openxmlformats-officedocument.presentationml.tags+xml"/>
  <Override PartName="/ppt/tags/tag3082.xml" ContentType="application/vnd.openxmlformats-officedocument.presentationml.tags+xml"/>
  <Override PartName="/ppt/tags/tag3083.xml" ContentType="application/vnd.openxmlformats-officedocument.presentationml.tags+xml"/>
  <Override PartName="/ppt/tags/tag3084.xml" ContentType="application/vnd.openxmlformats-officedocument.presentationml.tags+xml"/>
  <Override PartName="/ppt/tags/tag3085.xml" ContentType="application/vnd.openxmlformats-officedocument.presentationml.tags+xml"/>
  <Override PartName="/ppt/tags/tag3086.xml" ContentType="application/vnd.openxmlformats-officedocument.presentationml.tags+xml"/>
  <Override PartName="/ppt/tags/tag3087.xml" ContentType="application/vnd.openxmlformats-officedocument.presentationml.tags+xml"/>
  <Override PartName="/ppt/tags/tag3088.xml" ContentType="application/vnd.openxmlformats-officedocument.presentationml.tags+xml"/>
  <Override PartName="/ppt/tags/tag3089.xml" ContentType="application/vnd.openxmlformats-officedocument.presentationml.tags+xml"/>
  <Override PartName="/ppt/tags/tag309.xml" ContentType="application/vnd.openxmlformats-officedocument.presentationml.tags+xml"/>
  <Override PartName="/ppt/tags/tag3090.xml" ContentType="application/vnd.openxmlformats-officedocument.presentationml.tags+xml"/>
  <Override PartName="/ppt/tags/tag3091.xml" ContentType="application/vnd.openxmlformats-officedocument.presentationml.tags+xml"/>
  <Override PartName="/ppt/tags/tag3092.xml" ContentType="application/vnd.openxmlformats-officedocument.presentationml.tags+xml"/>
  <Override PartName="/ppt/tags/tag3093.xml" ContentType="application/vnd.openxmlformats-officedocument.presentationml.tags+xml"/>
  <Override PartName="/ppt/tags/tag3094.xml" ContentType="application/vnd.openxmlformats-officedocument.presentationml.tags+xml"/>
  <Override PartName="/ppt/tags/tag3095.xml" ContentType="application/vnd.openxmlformats-officedocument.presentationml.tags+xml"/>
  <Override PartName="/ppt/tags/tag3096.xml" ContentType="application/vnd.openxmlformats-officedocument.presentationml.tags+xml"/>
  <Override PartName="/ppt/tags/tag3097.xml" ContentType="application/vnd.openxmlformats-officedocument.presentationml.tags+xml"/>
  <Override PartName="/ppt/tags/tag3098.xml" ContentType="application/vnd.openxmlformats-officedocument.presentationml.tags+xml"/>
  <Override PartName="/ppt/tags/tag309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00.xml" ContentType="application/vnd.openxmlformats-officedocument.presentationml.tags+xml"/>
  <Override PartName="/ppt/tags/tag3101.xml" ContentType="application/vnd.openxmlformats-officedocument.presentationml.tags+xml"/>
  <Override PartName="/ppt/tags/tag3102.xml" ContentType="application/vnd.openxmlformats-officedocument.presentationml.tags+xml"/>
  <Override PartName="/ppt/tags/tag3103.xml" ContentType="application/vnd.openxmlformats-officedocument.presentationml.tags+xml"/>
  <Override PartName="/ppt/tags/tag3104.xml" ContentType="application/vnd.openxmlformats-officedocument.presentationml.tags+xml"/>
  <Override PartName="/ppt/tags/tag3105.xml" ContentType="application/vnd.openxmlformats-officedocument.presentationml.tags+xml"/>
  <Override PartName="/ppt/tags/tag3106.xml" ContentType="application/vnd.openxmlformats-officedocument.presentationml.tags+xml"/>
  <Override PartName="/ppt/tags/tag3107.xml" ContentType="application/vnd.openxmlformats-officedocument.presentationml.tags+xml"/>
  <Override PartName="/ppt/tags/tag3108.xml" ContentType="application/vnd.openxmlformats-officedocument.presentationml.tags+xml"/>
  <Override PartName="/ppt/tags/tag3109.xml" ContentType="application/vnd.openxmlformats-officedocument.presentationml.tags+xml"/>
  <Override PartName="/ppt/tags/tag311.xml" ContentType="application/vnd.openxmlformats-officedocument.presentationml.tags+xml"/>
  <Override PartName="/ppt/tags/tag3110.xml" ContentType="application/vnd.openxmlformats-officedocument.presentationml.tags+xml"/>
  <Override PartName="/ppt/tags/tag3111.xml" ContentType="application/vnd.openxmlformats-officedocument.presentationml.tags+xml"/>
  <Override PartName="/ppt/tags/tag3112.xml" ContentType="application/vnd.openxmlformats-officedocument.presentationml.tags+xml"/>
  <Override PartName="/ppt/tags/tag3113.xml" ContentType="application/vnd.openxmlformats-officedocument.presentationml.tags+xml"/>
  <Override PartName="/ppt/tags/tag3114.xml" ContentType="application/vnd.openxmlformats-officedocument.presentationml.tags+xml"/>
  <Override PartName="/ppt/tags/tag3115.xml" ContentType="application/vnd.openxmlformats-officedocument.presentationml.tags+xml"/>
  <Override PartName="/ppt/tags/tag3116.xml" ContentType="application/vnd.openxmlformats-officedocument.presentationml.tags+xml"/>
  <Override PartName="/ppt/tags/tag3117.xml" ContentType="application/vnd.openxmlformats-officedocument.presentationml.tags+xml"/>
  <Override PartName="/ppt/tags/tag3118.xml" ContentType="application/vnd.openxmlformats-officedocument.presentationml.tags+xml"/>
  <Override PartName="/ppt/tags/tag3119.xml" ContentType="application/vnd.openxmlformats-officedocument.presentationml.tags+xml"/>
  <Override PartName="/ppt/tags/tag312.xml" ContentType="application/vnd.openxmlformats-officedocument.presentationml.tags+xml"/>
  <Override PartName="/ppt/tags/tag3120.xml" ContentType="application/vnd.openxmlformats-officedocument.presentationml.tags+xml"/>
  <Override PartName="/ppt/tags/tag3121.xml" ContentType="application/vnd.openxmlformats-officedocument.presentationml.tags+xml"/>
  <Override PartName="/ppt/tags/tag3122.xml" ContentType="application/vnd.openxmlformats-officedocument.presentationml.tags+xml"/>
  <Override PartName="/ppt/tags/tag3123.xml" ContentType="application/vnd.openxmlformats-officedocument.presentationml.tags+xml"/>
  <Override PartName="/ppt/tags/tag3124.xml" ContentType="application/vnd.openxmlformats-officedocument.presentationml.tags+xml"/>
  <Override PartName="/ppt/tags/tag3125.xml" ContentType="application/vnd.openxmlformats-officedocument.presentationml.tags+xml"/>
  <Override PartName="/ppt/tags/tag3126.xml" ContentType="application/vnd.openxmlformats-officedocument.presentationml.tags+xml"/>
  <Override PartName="/ppt/tags/tag3127.xml" ContentType="application/vnd.openxmlformats-officedocument.presentationml.tags+xml"/>
  <Override PartName="/ppt/tags/tag3128.xml" ContentType="application/vnd.openxmlformats-officedocument.presentationml.tags+xml"/>
  <Override PartName="/ppt/tags/tag3129.xml" ContentType="application/vnd.openxmlformats-officedocument.presentationml.tags+xml"/>
  <Override PartName="/ppt/tags/tag313.xml" ContentType="application/vnd.openxmlformats-officedocument.presentationml.tags+xml"/>
  <Override PartName="/ppt/tags/tag3130.xml" ContentType="application/vnd.openxmlformats-officedocument.presentationml.tags+xml"/>
  <Override PartName="/ppt/tags/tag3131.xml" ContentType="application/vnd.openxmlformats-officedocument.presentationml.tags+xml"/>
  <Override PartName="/ppt/tags/tag3132.xml" ContentType="application/vnd.openxmlformats-officedocument.presentationml.tags+xml"/>
  <Override PartName="/ppt/tags/tag3133.xml" ContentType="application/vnd.openxmlformats-officedocument.presentationml.tags+xml"/>
  <Override PartName="/ppt/tags/tag3134.xml" ContentType="application/vnd.openxmlformats-officedocument.presentationml.tags+xml"/>
  <Override PartName="/ppt/tags/tag3135.xml" ContentType="application/vnd.openxmlformats-officedocument.presentationml.tags+xml"/>
  <Override PartName="/ppt/tags/tag3136.xml" ContentType="application/vnd.openxmlformats-officedocument.presentationml.tags+xml"/>
  <Override PartName="/ppt/tags/tag3137.xml" ContentType="application/vnd.openxmlformats-officedocument.presentationml.tags+xml"/>
  <Override PartName="/ppt/tags/tag3138.xml" ContentType="application/vnd.openxmlformats-officedocument.presentationml.tags+xml"/>
  <Override PartName="/ppt/tags/tag3139.xml" ContentType="application/vnd.openxmlformats-officedocument.presentationml.tags+xml"/>
  <Override PartName="/ppt/tags/tag314.xml" ContentType="application/vnd.openxmlformats-officedocument.presentationml.tags+xml"/>
  <Override PartName="/ppt/tags/tag3140.xml" ContentType="application/vnd.openxmlformats-officedocument.presentationml.tags+xml"/>
  <Override PartName="/ppt/tags/tag3141.xml" ContentType="application/vnd.openxmlformats-officedocument.presentationml.tags+xml"/>
  <Override PartName="/ppt/tags/tag3142.xml" ContentType="application/vnd.openxmlformats-officedocument.presentationml.tags+xml"/>
  <Override PartName="/ppt/tags/tag3143.xml" ContentType="application/vnd.openxmlformats-officedocument.presentationml.tags+xml"/>
  <Override PartName="/ppt/tags/tag3144.xml" ContentType="application/vnd.openxmlformats-officedocument.presentationml.tags+xml"/>
  <Override PartName="/ppt/tags/tag3145.xml" ContentType="application/vnd.openxmlformats-officedocument.presentationml.tags+xml"/>
  <Override PartName="/ppt/tags/tag3146.xml" ContentType="application/vnd.openxmlformats-officedocument.presentationml.tags+xml"/>
  <Override PartName="/ppt/tags/tag3147.xml" ContentType="application/vnd.openxmlformats-officedocument.presentationml.tags+xml"/>
  <Override PartName="/ppt/tags/tag3148.xml" ContentType="application/vnd.openxmlformats-officedocument.presentationml.tags+xml"/>
  <Override PartName="/ppt/tags/tag3149.xml" ContentType="application/vnd.openxmlformats-officedocument.presentationml.tags+xml"/>
  <Override PartName="/ppt/tags/tag315.xml" ContentType="application/vnd.openxmlformats-officedocument.presentationml.tags+xml"/>
  <Override PartName="/ppt/tags/tag3150.xml" ContentType="application/vnd.openxmlformats-officedocument.presentationml.tags+xml"/>
  <Override PartName="/ppt/tags/tag3151.xml" ContentType="application/vnd.openxmlformats-officedocument.presentationml.tags+xml"/>
  <Override PartName="/ppt/tags/tag3152.xml" ContentType="application/vnd.openxmlformats-officedocument.presentationml.tags+xml"/>
  <Override PartName="/ppt/tags/tag3153.xml" ContentType="application/vnd.openxmlformats-officedocument.presentationml.tags+xml"/>
  <Override PartName="/ppt/tags/tag3154.xml" ContentType="application/vnd.openxmlformats-officedocument.presentationml.tags+xml"/>
  <Override PartName="/ppt/tags/tag3155.xml" ContentType="application/vnd.openxmlformats-officedocument.presentationml.tags+xml"/>
  <Override PartName="/ppt/tags/tag3156.xml" ContentType="application/vnd.openxmlformats-officedocument.presentationml.tags+xml"/>
  <Override PartName="/ppt/tags/tag3157.xml" ContentType="application/vnd.openxmlformats-officedocument.presentationml.tags+xml"/>
  <Override PartName="/ppt/tags/tag3158.xml" ContentType="application/vnd.openxmlformats-officedocument.presentationml.tags+xml"/>
  <Override PartName="/ppt/tags/tag3159.xml" ContentType="application/vnd.openxmlformats-officedocument.presentationml.tags+xml"/>
  <Override PartName="/ppt/tags/tag316.xml" ContentType="application/vnd.openxmlformats-officedocument.presentationml.tags+xml"/>
  <Override PartName="/ppt/tags/tag3160.xml" ContentType="application/vnd.openxmlformats-officedocument.presentationml.tags+xml"/>
  <Override PartName="/ppt/tags/tag3161.xml" ContentType="application/vnd.openxmlformats-officedocument.presentationml.tags+xml"/>
  <Override PartName="/ppt/tags/tag3162.xml" ContentType="application/vnd.openxmlformats-officedocument.presentationml.tags+xml"/>
  <Override PartName="/ppt/tags/tag3163.xml" ContentType="application/vnd.openxmlformats-officedocument.presentationml.tags+xml"/>
  <Override PartName="/ppt/tags/tag3164.xml" ContentType="application/vnd.openxmlformats-officedocument.presentationml.tags+xml"/>
  <Override PartName="/ppt/tags/tag3165.xml" ContentType="application/vnd.openxmlformats-officedocument.presentationml.tags+xml"/>
  <Override PartName="/ppt/tags/tag3166.xml" ContentType="application/vnd.openxmlformats-officedocument.presentationml.tags+xml"/>
  <Override PartName="/ppt/tags/tag3167.xml" ContentType="application/vnd.openxmlformats-officedocument.presentationml.tags+xml"/>
  <Override PartName="/ppt/tags/tag3168.xml" ContentType="application/vnd.openxmlformats-officedocument.presentationml.tags+xml"/>
  <Override PartName="/ppt/tags/tag3169.xml" ContentType="application/vnd.openxmlformats-officedocument.presentationml.tags+xml"/>
  <Override PartName="/ppt/tags/tag317.xml" ContentType="application/vnd.openxmlformats-officedocument.presentationml.tags+xml"/>
  <Override PartName="/ppt/tags/tag3170.xml" ContentType="application/vnd.openxmlformats-officedocument.presentationml.tags+xml"/>
  <Override PartName="/ppt/tags/tag3171.xml" ContentType="application/vnd.openxmlformats-officedocument.presentationml.tags+xml"/>
  <Override PartName="/ppt/tags/tag3172.xml" ContentType="application/vnd.openxmlformats-officedocument.presentationml.tags+xml"/>
  <Override PartName="/ppt/tags/tag3173.xml" ContentType="application/vnd.openxmlformats-officedocument.presentationml.tags+xml"/>
  <Override PartName="/ppt/tags/tag3174.xml" ContentType="application/vnd.openxmlformats-officedocument.presentationml.tags+xml"/>
  <Override PartName="/ppt/tags/tag3175.xml" ContentType="application/vnd.openxmlformats-officedocument.presentationml.tags+xml"/>
  <Override PartName="/ppt/tags/tag3176.xml" ContentType="application/vnd.openxmlformats-officedocument.presentationml.tags+xml"/>
  <Override PartName="/ppt/tags/tag3177.xml" ContentType="application/vnd.openxmlformats-officedocument.presentationml.tags+xml"/>
  <Override PartName="/ppt/tags/tag3178.xml" ContentType="application/vnd.openxmlformats-officedocument.presentationml.tags+xml"/>
  <Override PartName="/ppt/tags/tag3179.xml" ContentType="application/vnd.openxmlformats-officedocument.presentationml.tags+xml"/>
  <Override PartName="/ppt/tags/tag318.xml" ContentType="application/vnd.openxmlformats-officedocument.presentationml.tags+xml"/>
  <Override PartName="/ppt/tags/tag3180.xml" ContentType="application/vnd.openxmlformats-officedocument.presentationml.tags+xml"/>
  <Override PartName="/ppt/tags/tag3181.xml" ContentType="application/vnd.openxmlformats-officedocument.presentationml.tags+xml"/>
  <Override PartName="/ppt/tags/tag3182.xml" ContentType="application/vnd.openxmlformats-officedocument.presentationml.tags+xml"/>
  <Override PartName="/ppt/tags/tag3183.xml" ContentType="application/vnd.openxmlformats-officedocument.presentationml.tags+xml"/>
  <Override PartName="/ppt/tags/tag3184.xml" ContentType="application/vnd.openxmlformats-officedocument.presentationml.tags+xml"/>
  <Override PartName="/ppt/tags/tag3185.xml" ContentType="application/vnd.openxmlformats-officedocument.presentationml.tags+xml"/>
  <Override PartName="/ppt/tags/tag3186.xml" ContentType="application/vnd.openxmlformats-officedocument.presentationml.tags+xml"/>
  <Override PartName="/ppt/tags/tag3187.xml" ContentType="application/vnd.openxmlformats-officedocument.presentationml.tags+xml"/>
  <Override PartName="/ppt/tags/tag3188.xml" ContentType="application/vnd.openxmlformats-officedocument.presentationml.tags+xml"/>
  <Override PartName="/ppt/tags/tag3189.xml" ContentType="application/vnd.openxmlformats-officedocument.presentationml.tags+xml"/>
  <Override PartName="/ppt/tags/tag319.xml" ContentType="application/vnd.openxmlformats-officedocument.presentationml.tags+xml"/>
  <Override PartName="/ppt/tags/tag3190.xml" ContentType="application/vnd.openxmlformats-officedocument.presentationml.tags+xml"/>
  <Override PartName="/ppt/tags/tag3191.xml" ContentType="application/vnd.openxmlformats-officedocument.presentationml.tags+xml"/>
  <Override PartName="/ppt/tags/tag3192.xml" ContentType="application/vnd.openxmlformats-officedocument.presentationml.tags+xml"/>
  <Override PartName="/ppt/tags/tag3193.xml" ContentType="application/vnd.openxmlformats-officedocument.presentationml.tags+xml"/>
  <Override PartName="/ppt/tags/tag3194.xml" ContentType="application/vnd.openxmlformats-officedocument.presentationml.tags+xml"/>
  <Override PartName="/ppt/tags/tag3195.xml" ContentType="application/vnd.openxmlformats-officedocument.presentationml.tags+xml"/>
  <Override PartName="/ppt/tags/tag3196.xml" ContentType="application/vnd.openxmlformats-officedocument.presentationml.tags+xml"/>
  <Override PartName="/ppt/tags/tag3197.xml" ContentType="application/vnd.openxmlformats-officedocument.presentationml.tags+xml"/>
  <Override PartName="/ppt/tags/tag3198.xml" ContentType="application/vnd.openxmlformats-officedocument.presentationml.tags+xml"/>
  <Override PartName="/ppt/tags/tag319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00.xml" ContentType="application/vnd.openxmlformats-officedocument.presentationml.tags+xml"/>
  <Override PartName="/ppt/tags/tag3201.xml" ContentType="application/vnd.openxmlformats-officedocument.presentationml.tags+xml"/>
  <Override PartName="/ppt/tags/tag3202.xml" ContentType="application/vnd.openxmlformats-officedocument.presentationml.tags+xml"/>
  <Override PartName="/ppt/tags/tag3203.xml" ContentType="application/vnd.openxmlformats-officedocument.presentationml.tags+xml"/>
  <Override PartName="/ppt/tags/tag3204.xml" ContentType="application/vnd.openxmlformats-officedocument.presentationml.tags+xml"/>
  <Override PartName="/ppt/tags/tag3205.xml" ContentType="application/vnd.openxmlformats-officedocument.presentationml.tags+xml"/>
  <Override PartName="/ppt/tags/tag3206.xml" ContentType="application/vnd.openxmlformats-officedocument.presentationml.tags+xml"/>
  <Override PartName="/ppt/tags/tag3207.xml" ContentType="application/vnd.openxmlformats-officedocument.presentationml.tags+xml"/>
  <Override PartName="/ppt/tags/tag3208.xml" ContentType="application/vnd.openxmlformats-officedocument.presentationml.tags+xml"/>
  <Override PartName="/ppt/tags/tag3209.xml" ContentType="application/vnd.openxmlformats-officedocument.presentationml.tags+xml"/>
  <Override PartName="/ppt/tags/tag321.xml" ContentType="application/vnd.openxmlformats-officedocument.presentationml.tags+xml"/>
  <Override PartName="/ppt/tags/tag3210.xml" ContentType="application/vnd.openxmlformats-officedocument.presentationml.tags+xml"/>
  <Override PartName="/ppt/tags/tag3211.xml" ContentType="application/vnd.openxmlformats-officedocument.presentationml.tags+xml"/>
  <Override PartName="/ppt/tags/tag3212.xml" ContentType="application/vnd.openxmlformats-officedocument.presentationml.tags+xml"/>
  <Override PartName="/ppt/tags/tag3213.xml" ContentType="application/vnd.openxmlformats-officedocument.presentationml.tags+xml"/>
  <Override PartName="/ppt/tags/tag3214.xml" ContentType="application/vnd.openxmlformats-officedocument.presentationml.tags+xml"/>
  <Override PartName="/ppt/tags/tag3215.xml" ContentType="application/vnd.openxmlformats-officedocument.presentationml.tags+xml"/>
  <Override PartName="/ppt/tags/tag3216.xml" ContentType="application/vnd.openxmlformats-officedocument.presentationml.tags+xml"/>
  <Override PartName="/ppt/tags/tag3217.xml" ContentType="application/vnd.openxmlformats-officedocument.presentationml.tags+xml"/>
  <Override PartName="/ppt/tags/tag3218.xml" ContentType="application/vnd.openxmlformats-officedocument.presentationml.tags+xml"/>
  <Override PartName="/ppt/tags/tag3219.xml" ContentType="application/vnd.openxmlformats-officedocument.presentationml.tags+xml"/>
  <Override PartName="/ppt/tags/tag322.xml" ContentType="application/vnd.openxmlformats-officedocument.presentationml.tags+xml"/>
  <Override PartName="/ppt/tags/tag3220.xml" ContentType="application/vnd.openxmlformats-officedocument.presentationml.tags+xml"/>
  <Override PartName="/ppt/tags/tag3221.xml" ContentType="application/vnd.openxmlformats-officedocument.presentationml.tags+xml"/>
  <Override PartName="/ppt/tags/tag3222.xml" ContentType="application/vnd.openxmlformats-officedocument.presentationml.tags+xml"/>
  <Override PartName="/ppt/tags/tag3223.xml" ContentType="application/vnd.openxmlformats-officedocument.presentationml.tags+xml"/>
  <Override PartName="/ppt/tags/tag3224.xml" ContentType="application/vnd.openxmlformats-officedocument.presentationml.tags+xml"/>
  <Override PartName="/ppt/tags/tag3225.xml" ContentType="application/vnd.openxmlformats-officedocument.presentationml.tags+xml"/>
  <Override PartName="/ppt/tags/tag3226.xml" ContentType="application/vnd.openxmlformats-officedocument.presentationml.tags+xml"/>
  <Override PartName="/ppt/tags/tag3227.xml" ContentType="application/vnd.openxmlformats-officedocument.presentationml.tags+xml"/>
  <Override PartName="/ppt/tags/tag3228.xml" ContentType="application/vnd.openxmlformats-officedocument.presentationml.tags+xml"/>
  <Override PartName="/ppt/tags/tag3229.xml" ContentType="application/vnd.openxmlformats-officedocument.presentationml.tags+xml"/>
  <Override PartName="/ppt/tags/tag323.xml" ContentType="application/vnd.openxmlformats-officedocument.presentationml.tags+xml"/>
  <Override PartName="/ppt/tags/tag3230.xml" ContentType="application/vnd.openxmlformats-officedocument.presentationml.tags+xml"/>
  <Override PartName="/ppt/tags/tag3231.xml" ContentType="application/vnd.openxmlformats-officedocument.presentationml.tags+xml"/>
  <Override PartName="/ppt/tags/tag3232.xml" ContentType="application/vnd.openxmlformats-officedocument.presentationml.tags+xml"/>
  <Override PartName="/ppt/tags/tag3233.xml" ContentType="application/vnd.openxmlformats-officedocument.presentationml.tags+xml"/>
  <Override PartName="/ppt/tags/tag3234.xml" ContentType="application/vnd.openxmlformats-officedocument.presentationml.tags+xml"/>
  <Override PartName="/ppt/tags/tag3235.xml" ContentType="application/vnd.openxmlformats-officedocument.presentationml.tags+xml"/>
  <Override PartName="/ppt/tags/tag3236.xml" ContentType="application/vnd.openxmlformats-officedocument.presentationml.tags+xml"/>
  <Override PartName="/ppt/tags/tag3237.xml" ContentType="application/vnd.openxmlformats-officedocument.presentationml.tags+xml"/>
  <Override PartName="/ppt/tags/tag3238.xml" ContentType="application/vnd.openxmlformats-officedocument.presentationml.tags+xml"/>
  <Override PartName="/ppt/tags/tag3239.xml" ContentType="application/vnd.openxmlformats-officedocument.presentationml.tags+xml"/>
  <Override PartName="/ppt/tags/tag324.xml" ContentType="application/vnd.openxmlformats-officedocument.presentationml.tags+xml"/>
  <Override PartName="/ppt/tags/tag3240.xml" ContentType="application/vnd.openxmlformats-officedocument.presentationml.tags+xml"/>
  <Override PartName="/ppt/tags/tag3241.xml" ContentType="application/vnd.openxmlformats-officedocument.presentationml.tags+xml"/>
  <Override PartName="/ppt/tags/tag3242.xml" ContentType="application/vnd.openxmlformats-officedocument.presentationml.tags+xml"/>
  <Override PartName="/ppt/tags/tag3243.xml" ContentType="application/vnd.openxmlformats-officedocument.presentationml.tags+xml"/>
  <Override PartName="/ppt/tags/tag3244.xml" ContentType="application/vnd.openxmlformats-officedocument.presentationml.tags+xml"/>
  <Override PartName="/ppt/tags/tag3245.xml" ContentType="application/vnd.openxmlformats-officedocument.presentationml.tags+xml"/>
  <Override PartName="/ppt/tags/tag3246.xml" ContentType="application/vnd.openxmlformats-officedocument.presentationml.tags+xml"/>
  <Override PartName="/ppt/tags/tag3247.xml" ContentType="application/vnd.openxmlformats-officedocument.presentationml.tags+xml"/>
  <Override PartName="/ppt/tags/tag3248.xml" ContentType="application/vnd.openxmlformats-officedocument.presentationml.tags+xml"/>
  <Override PartName="/ppt/tags/tag3249.xml" ContentType="application/vnd.openxmlformats-officedocument.presentationml.tags+xml"/>
  <Override PartName="/ppt/tags/tag325.xml" ContentType="application/vnd.openxmlformats-officedocument.presentationml.tags+xml"/>
  <Override PartName="/ppt/tags/tag3250.xml" ContentType="application/vnd.openxmlformats-officedocument.presentationml.tags+xml"/>
  <Override PartName="/ppt/tags/tag3251.xml" ContentType="application/vnd.openxmlformats-officedocument.presentationml.tags+xml"/>
  <Override PartName="/ppt/tags/tag3252.xml" ContentType="application/vnd.openxmlformats-officedocument.presentationml.tags+xml"/>
  <Override PartName="/ppt/tags/tag3253.xml" ContentType="application/vnd.openxmlformats-officedocument.presentationml.tags+xml"/>
  <Override PartName="/ppt/tags/tag3254.xml" ContentType="application/vnd.openxmlformats-officedocument.presentationml.tags+xml"/>
  <Override PartName="/ppt/tags/tag3255.xml" ContentType="application/vnd.openxmlformats-officedocument.presentationml.tags+xml"/>
  <Override PartName="/ppt/tags/tag3256.xml" ContentType="application/vnd.openxmlformats-officedocument.presentationml.tags+xml"/>
  <Override PartName="/ppt/tags/tag3257.xml" ContentType="application/vnd.openxmlformats-officedocument.presentationml.tags+xml"/>
  <Override PartName="/ppt/tags/tag3258.xml" ContentType="application/vnd.openxmlformats-officedocument.presentationml.tags+xml"/>
  <Override PartName="/ppt/tags/tag3259.xml" ContentType="application/vnd.openxmlformats-officedocument.presentationml.tags+xml"/>
  <Override PartName="/ppt/tags/tag326.xml" ContentType="application/vnd.openxmlformats-officedocument.presentationml.tags+xml"/>
  <Override PartName="/ppt/tags/tag3260.xml" ContentType="application/vnd.openxmlformats-officedocument.presentationml.tags+xml"/>
  <Override PartName="/ppt/tags/tag3261.xml" ContentType="application/vnd.openxmlformats-officedocument.presentationml.tags+xml"/>
  <Override PartName="/ppt/tags/tag3262.xml" ContentType="application/vnd.openxmlformats-officedocument.presentationml.tags+xml"/>
  <Override PartName="/ppt/tags/tag3263.xml" ContentType="application/vnd.openxmlformats-officedocument.presentationml.tags+xml"/>
  <Override PartName="/ppt/tags/tag3264.xml" ContentType="application/vnd.openxmlformats-officedocument.presentationml.tags+xml"/>
  <Override PartName="/ppt/tags/tag3265.xml" ContentType="application/vnd.openxmlformats-officedocument.presentationml.tags+xml"/>
  <Override PartName="/ppt/tags/tag3266.xml" ContentType="application/vnd.openxmlformats-officedocument.presentationml.tags+xml"/>
  <Override PartName="/ppt/tags/tag3267.xml" ContentType="application/vnd.openxmlformats-officedocument.presentationml.tags+xml"/>
  <Override PartName="/ppt/tags/tag3268.xml" ContentType="application/vnd.openxmlformats-officedocument.presentationml.tags+xml"/>
  <Override PartName="/ppt/tags/tag3269.xml" ContentType="application/vnd.openxmlformats-officedocument.presentationml.tags+xml"/>
  <Override PartName="/ppt/tags/tag327.xml" ContentType="application/vnd.openxmlformats-officedocument.presentationml.tags+xml"/>
  <Override PartName="/ppt/tags/tag3270.xml" ContentType="application/vnd.openxmlformats-officedocument.presentationml.tags+xml"/>
  <Override PartName="/ppt/tags/tag3271.xml" ContentType="application/vnd.openxmlformats-officedocument.presentationml.tags+xml"/>
  <Override PartName="/ppt/tags/tag3272.xml" ContentType="application/vnd.openxmlformats-officedocument.presentationml.tags+xml"/>
  <Override PartName="/ppt/tags/tag3273.xml" ContentType="application/vnd.openxmlformats-officedocument.presentationml.tags+xml"/>
  <Override PartName="/ppt/tags/tag3274.xml" ContentType="application/vnd.openxmlformats-officedocument.presentationml.tags+xml"/>
  <Override PartName="/ppt/tags/tag3275.xml" ContentType="application/vnd.openxmlformats-officedocument.presentationml.tags+xml"/>
  <Override PartName="/ppt/tags/tag3276.xml" ContentType="application/vnd.openxmlformats-officedocument.presentationml.tags+xml"/>
  <Override PartName="/ppt/tags/tag3277.xml" ContentType="application/vnd.openxmlformats-officedocument.presentationml.tags+xml"/>
  <Override PartName="/ppt/tags/tag3278.xml" ContentType="application/vnd.openxmlformats-officedocument.presentationml.tags+xml"/>
  <Override PartName="/ppt/tags/tag3279.xml" ContentType="application/vnd.openxmlformats-officedocument.presentationml.tags+xml"/>
  <Override PartName="/ppt/tags/tag328.xml" ContentType="application/vnd.openxmlformats-officedocument.presentationml.tags+xml"/>
  <Override PartName="/ppt/tags/tag3280.xml" ContentType="application/vnd.openxmlformats-officedocument.presentationml.tags+xml"/>
  <Override PartName="/ppt/tags/tag3281.xml" ContentType="application/vnd.openxmlformats-officedocument.presentationml.tags+xml"/>
  <Override PartName="/ppt/tags/tag3282.xml" ContentType="application/vnd.openxmlformats-officedocument.presentationml.tags+xml"/>
  <Override PartName="/ppt/tags/tag3283.xml" ContentType="application/vnd.openxmlformats-officedocument.presentationml.tags+xml"/>
  <Override PartName="/ppt/tags/tag3284.xml" ContentType="application/vnd.openxmlformats-officedocument.presentationml.tags+xml"/>
  <Override PartName="/ppt/tags/tag3285.xml" ContentType="application/vnd.openxmlformats-officedocument.presentationml.tags+xml"/>
  <Override PartName="/ppt/tags/tag3286.xml" ContentType="application/vnd.openxmlformats-officedocument.presentationml.tags+xml"/>
  <Override PartName="/ppt/tags/tag3287.xml" ContentType="application/vnd.openxmlformats-officedocument.presentationml.tags+xml"/>
  <Override PartName="/ppt/tags/tag3288.xml" ContentType="application/vnd.openxmlformats-officedocument.presentationml.tags+xml"/>
  <Override PartName="/ppt/tags/tag3289.xml" ContentType="application/vnd.openxmlformats-officedocument.presentationml.tags+xml"/>
  <Override PartName="/ppt/tags/tag329.xml" ContentType="application/vnd.openxmlformats-officedocument.presentationml.tags+xml"/>
  <Override PartName="/ppt/tags/tag3290.xml" ContentType="application/vnd.openxmlformats-officedocument.presentationml.tags+xml"/>
  <Override PartName="/ppt/tags/tag3291.xml" ContentType="application/vnd.openxmlformats-officedocument.presentationml.tags+xml"/>
  <Override PartName="/ppt/tags/tag3292.xml" ContentType="application/vnd.openxmlformats-officedocument.presentationml.tags+xml"/>
  <Override PartName="/ppt/tags/tag3293.xml" ContentType="application/vnd.openxmlformats-officedocument.presentationml.tags+xml"/>
  <Override PartName="/ppt/tags/tag3294.xml" ContentType="application/vnd.openxmlformats-officedocument.presentationml.tags+xml"/>
  <Override PartName="/ppt/tags/tag3295.xml" ContentType="application/vnd.openxmlformats-officedocument.presentationml.tags+xml"/>
  <Override PartName="/ppt/tags/tag3296.xml" ContentType="application/vnd.openxmlformats-officedocument.presentationml.tags+xml"/>
  <Override PartName="/ppt/tags/tag3297.xml" ContentType="application/vnd.openxmlformats-officedocument.presentationml.tags+xml"/>
  <Override PartName="/ppt/tags/tag3298.xml" ContentType="application/vnd.openxmlformats-officedocument.presentationml.tags+xml"/>
  <Override PartName="/ppt/tags/tag329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00.xml" ContentType="application/vnd.openxmlformats-officedocument.presentationml.tags+xml"/>
  <Override PartName="/ppt/tags/tag3301.xml" ContentType="application/vnd.openxmlformats-officedocument.presentationml.tags+xml"/>
  <Override PartName="/ppt/tags/tag3302.xml" ContentType="application/vnd.openxmlformats-officedocument.presentationml.tags+xml"/>
  <Override PartName="/ppt/tags/tag3303.xml" ContentType="application/vnd.openxmlformats-officedocument.presentationml.tags+xml"/>
  <Override PartName="/ppt/tags/tag3304.xml" ContentType="application/vnd.openxmlformats-officedocument.presentationml.tags+xml"/>
  <Override PartName="/ppt/tags/tag3305.xml" ContentType="application/vnd.openxmlformats-officedocument.presentationml.tags+xml"/>
  <Override PartName="/ppt/tags/tag3306.xml" ContentType="application/vnd.openxmlformats-officedocument.presentationml.tags+xml"/>
  <Override PartName="/ppt/tags/tag3307.xml" ContentType="application/vnd.openxmlformats-officedocument.presentationml.tags+xml"/>
  <Override PartName="/ppt/tags/tag3308.xml" ContentType="application/vnd.openxmlformats-officedocument.presentationml.tags+xml"/>
  <Override PartName="/ppt/tags/tag3309.xml" ContentType="application/vnd.openxmlformats-officedocument.presentationml.tags+xml"/>
  <Override PartName="/ppt/tags/tag331.xml" ContentType="application/vnd.openxmlformats-officedocument.presentationml.tags+xml"/>
  <Override PartName="/ppt/tags/tag3310.xml" ContentType="application/vnd.openxmlformats-officedocument.presentationml.tags+xml"/>
  <Override PartName="/ppt/tags/tag3311.xml" ContentType="application/vnd.openxmlformats-officedocument.presentationml.tags+xml"/>
  <Override PartName="/ppt/tags/tag3312.xml" ContentType="application/vnd.openxmlformats-officedocument.presentationml.tags+xml"/>
  <Override PartName="/ppt/tags/tag3313.xml" ContentType="application/vnd.openxmlformats-officedocument.presentationml.tags+xml"/>
  <Override PartName="/ppt/tags/tag3314.xml" ContentType="application/vnd.openxmlformats-officedocument.presentationml.tags+xml"/>
  <Override PartName="/ppt/tags/tag3315.xml" ContentType="application/vnd.openxmlformats-officedocument.presentationml.tags+xml"/>
  <Override PartName="/ppt/tags/tag3316.xml" ContentType="application/vnd.openxmlformats-officedocument.presentationml.tags+xml"/>
  <Override PartName="/ppt/tags/tag3317.xml" ContentType="application/vnd.openxmlformats-officedocument.presentationml.tags+xml"/>
  <Override PartName="/ppt/tags/tag3318.xml" ContentType="application/vnd.openxmlformats-officedocument.presentationml.tags+xml"/>
  <Override PartName="/ppt/tags/tag3319.xml" ContentType="application/vnd.openxmlformats-officedocument.presentationml.tags+xml"/>
  <Override PartName="/ppt/tags/tag332.xml" ContentType="application/vnd.openxmlformats-officedocument.presentationml.tags+xml"/>
  <Override PartName="/ppt/tags/tag3320.xml" ContentType="application/vnd.openxmlformats-officedocument.presentationml.tags+xml"/>
  <Override PartName="/ppt/tags/tag3321.xml" ContentType="application/vnd.openxmlformats-officedocument.presentationml.tags+xml"/>
  <Override PartName="/ppt/tags/tag3322.xml" ContentType="application/vnd.openxmlformats-officedocument.presentationml.tags+xml"/>
  <Override PartName="/ppt/tags/tag3323.xml" ContentType="application/vnd.openxmlformats-officedocument.presentationml.tags+xml"/>
  <Override PartName="/ppt/tags/tag3324.xml" ContentType="application/vnd.openxmlformats-officedocument.presentationml.tags+xml"/>
  <Override PartName="/ppt/tags/tag3325.xml" ContentType="application/vnd.openxmlformats-officedocument.presentationml.tags+xml"/>
  <Override PartName="/ppt/tags/tag3326.xml" ContentType="application/vnd.openxmlformats-officedocument.presentationml.tags+xml"/>
  <Override PartName="/ppt/tags/tag3327.xml" ContentType="application/vnd.openxmlformats-officedocument.presentationml.tags+xml"/>
  <Override PartName="/ppt/tags/tag3328.xml" ContentType="application/vnd.openxmlformats-officedocument.presentationml.tags+xml"/>
  <Override PartName="/ppt/tags/tag3329.xml" ContentType="application/vnd.openxmlformats-officedocument.presentationml.tags+xml"/>
  <Override PartName="/ppt/tags/tag333.xml" ContentType="application/vnd.openxmlformats-officedocument.presentationml.tags+xml"/>
  <Override PartName="/ppt/tags/tag3330.xml" ContentType="application/vnd.openxmlformats-officedocument.presentationml.tags+xml"/>
  <Override PartName="/ppt/tags/tag3331.xml" ContentType="application/vnd.openxmlformats-officedocument.presentationml.tags+xml"/>
  <Override PartName="/ppt/tags/tag3332.xml" ContentType="application/vnd.openxmlformats-officedocument.presentationml.tags+xml"/>
  <Override PartName="/ppt/tags/tag3333.xml" ContentType="application/vnd.openxmlformats-officedocument.presentationml.tags+xml"/>
  <Override PartName="/ppt/tags/tag3334.xml" ContentType="application/vnd.openxmlformats-officedocument.presentationml.tags+xml"/>
  <Override PartName="/ppt/tags/tag3335.xml" ContentType="application/vnd.openxmlformats-officedocument.presentationml.tags+xml"/>
  <Override PartName="/ppt/tags/tag3336.xml" ContentType="application/vnd.openxmlformats-officedocument.presentationml.tags+xml"/>
  <Override PartName="/ppt/tags/tag3337.xml" ContentType="application/vnd.openxmlformats-officedocument.presentationml.tags+xml"/>
  <Override PartName="/ppt/tags/tag3338.xml" ContentType="application/vnd.openxmlformats-officedocument.presentationml.tags+xml"/>
  <Override PartName="/ppt/tags/tag3339.xml" ContentType="application/vnd.openxmlformats-officedocument.presentationml.tags+xml"/>
  <Override PartName="/ppt/tags/tag334.xml" ContentType="application/vnd.openxmlformats-officedocument.presentationml.tags+xml"/>
  <Override PartName="/ppt/tags/tag3340.xml" ContentType="application/vnd.openxmlformats-officedocument.presentationml.tags+xml"/>
  <Override PartName="/ppt/tags/tag3341.xml" ContentType="application/vnd.openxmlformats-officedocument.presentationml.tags+xml"/>
  <Override PartName="/ppt/tags/tag3342.xml" ContentType="application/vnd.openxmlformats-officedocument.presentationml.tags+xml"/>
  <Override PartName="/ppt/tags/tag3343.xml" ContentType="application/vnd.openxmlformats-officedocument.presentationml.tags+xml"/>
  <Override PartName="/ppt/tags/tag3344.xml" ContentType="application/vnd.openxmlformats-officedocument.presentationml.tags+xml"/>
  <Override PartName="/ppt/tags/tag3345.xml" ContentType="application/vnd.openxmlformats-officedocument.presentationml.tags+xml"/>
  <Override PartName="/ppt/tags/tag3346.xml" ContentType="application/vnd.openxmlformats-officedocument.presentationml.tags+xml"/>
  <Override PartName="/ppt/tags/tag3347.xml" ContentType="application/vnd.openxmlformats-officedocument.presentationml.tags+xml"/>
  <Override PartName="/ppt/tags/tag3348.xml" ContentType="application/vnd.openxmlformats-officedocument.presentationml.tags+xml"/>
  <Override PartName="/ppt/tags/tag3349.xml" ContentType="application/vnd.openxmlformats-officedocument.presentationml.tags+xml"/>
  <Override PartName="/ppt/tags/tag335.xml" ContentType="application/vnd.openxmlformats-officedocument.presentationml.tags+xml"/>
  <Override PartName="/ppt/tags/tag3350.xml" ContentType="application/vnd.openxmlformats-officedocument.presentationml.tags+xml"/>
  <Override PartName="/ppt/tags/tag3351.xml" ContentType="application/vnd.openxmlformats-officedocument.presentationml.tags+xml"/>
  <Override PartName="/ppt/tags/tag3352.xml" ContentType="application/vnd.openxmlformats-officedocument.presentationml.tags+xml"/>
  <Override PartName="/ppt/tags/tag3353.xml" ContentType="application/vnd.openxmlformats-officedocument.presentationml.tags+xml"/>
  <Override PartName="/ppt/tags/tag3354.xml" ContentType="application/vnd.openxmlformats-officedocument.presentationml.tags+xml"/>
  <Override PartName="/ppt/tags/tag3355.xml" ContentType="application/vnd.openxmlformats-officedocument.presentationml.tags+xml"/>
  <Override PartName="/ppt/tags/tag3356.xml" ContentType="application/vnd.openxmlformats-officedocument.presentationml.tags+xml"/>
  <Override PartName="/ppt/tags/tag3357.xml" ContentType="application/vnd.openxmlformats-officedocument.presentationml.tags+xml"/>
  <Override PartName="/ppt/tags/tag3358.xml" ContentType="application/vnd.openxmlformats-officedocument.presentationml.tags+xml"/>
  <Override PartName="/ppt/tags/tag3359.xml" ContentType="application/vnd.openxmlformats-officedocument.presentationml.tags+xml"/>
  <Override PartName="/ppt/tags/tag336.xml" ContentType="application/vnd.openxmlformats-officedocument.presentationml.tags+xml"/>
  <Override PartName="/ppt/tags/tag3360.xml" ContentType="application/vnd.openxmlformats-officedocument.presentationml.tags+xml"/>
  <Override PartName="/ppt/tags/tag3361.xml" ContentType="application/vnd.openxmlformats-officedocument.presentationml.tags+xml"/>
  <Override PartName="/ppt/tags/tag3362.xml" ContentType="application/vnd.openxmlformats-officedocument.presentationml.tags+xml"/>
  <Override PartName="/ppt/tags/tag3363.xml" ContentType="application/vnd.openxmlformats-officedocument.presentationml.tags+xml"/>
  <Override PartName="/ppt/tags/tag3364.xml" ContentType="application/vnd.openxmlformats-officedocument.presentationml.tags+xml"/>
  <Override PartName="/ppt/tags/tag3365.xml" ContentType="application/vnd.openxmlformats-officedocument.presentationml.tags+xml"/>
  <Override PartName="/ppt/tags/tag3366.xml" ContentType="application/vnd.openxmlformats-officedocument.presentationml.tags+xml"/>
  <Override PartName="/ppt/tags/tag3367.xml" ContentType="application/vnd.openxmlformats-officedocument.presentationml.tags+xml"/>
  <Override PartName="/ppt/tags/tag3368.xml" ContentType="application/vnd.openxmlformats-officedocument.presentationml.tags+xml"/>
  <Override PartName="/ppt/tags/tag3369.xml" ContentType="application/vnd.openxmlformats-officedocument.presentationml.tags+xml"/>
  <Override PartName="/ppt/tags/tag337.xml" ContentType="application/vnd.openxmlformats-officedocument.presentationml.tags+xml"/>
  <Override PartName="/ppt/tags/tag3370.xml" ContentType="application/vnd.openxmlformats-officedocument.presentationml.tags+xml"/>
  <Override PartName="/ppt/tags/tag3371.xml" ContentType="application/vnd.openxmlformats-officedocument.presentationml.tags+xml"/>
  <Override PartName="/ppt/tags/tag3372.xml" ContentType="application/vnd.openxmlformats-officedocument.presentationml.tags+xml"/>
  <Override PartName="/ppt/tags/tag3373.xml" ContentType="application/vnd.openxmlformats-officedocument.presentationml.tags+xml"/>
  <Override PartName="/ppt/tags/tag3374.xml" ContentType="application/vnd.openxmlformats-officedocument.presentationml.tags+xml"/>
  <Override PartName="/ppt/tags/tag3375.xml" ContentType="application/vnd.openxmlformats-officedocument.presentationml.tags+xml"/>
  <Override PartName="/ppt/tags/tag3376.xml" ContentType="application/vnd.openxmlformats-officedocument.presentationml.tags+xml"/>
  <Override PartName="/ppt/tags/tag3377.xml" ContentType="application/vnd.openxmlformats-officedocument.presentationml.tags+xml"/>
  <Override PartName="/ppt/tags/tag3378.xml" ContentType="application/vnd.openxmlformats-officedocument.presentationml.tags+xml"/>
  <Override PartName="/ppt/tags/tag3379.xml" ContentType="application/vnd.openxmlformats-officedocument.presentationml.tags+xml"/>
  <Override PartName="/ppt/tags/tag338.xml" ContentType="application/vnd.openxmlformats-officedocument.presentationml.tags+xml"/>
  <Override PartName="/ppt/tags/tag3380.xml" ContentType="application/vnd.openxmlformats-officedocument.presentationml.tags+xml"/>
  <Override PartName="/ppt/tags/tag3381.xml" ContentType="application/vnd.openxmlformats-officedocument.presentationml.tags+xml"/>
  <Override PartName="/ppt/tags/tag3382.xml" ContentType="application/vnd.openxmlformats-officedocument.presentationml.tags+xml"/>
  <Override PartName="/ppt/tags/tag3383.xml" ContentType="application/vnd.openxmlformats-officedocument.presentationml.tags+xml"/>
  <Override PartName="/ppt/tags/tag3384.xml" ContentType="application/vnd.openxmlformats-officedocument.presentationml.tags+xml"/>
  <Override PartName="/ppt/tags/tag3385.xml" ContentType="application/vnd.openxmlformats-officedocument.presentationml.tags+xml"/>
  <Override PartName="/ppt/tags/tag3386.xml" ContentType="application/vnd.openxmlformats-officedocument.presentationml.tags+xml"/>
  <Override PartName="/ppt/tags/tag3387.xml" ContentType="application/vnd.openxmlformats-officedocument.presentationml.tags+xml"/>
  <Override PartName="/ppt/tags/tag3388.xml" ContentType="application/vnd.openxmlformats-officedocument.presentationml.tags+xml"/>
  <Override PartName="/ppt/tags/tag3389.xml" ContentType="application/vnd.openxmlformats-officedocument.presentationml.tags+xml"/>
  <Override PartName="/ppt/tags/tag339.xml" ContentType="application/vnd.openxmlformats-officedocument.presentationml.tags+xml"/>
  <Override PartName="/ppt/tags/tag3390.xml" ContentType="application/vnd.openxmlformats-officedocument.presentationml.tags+xml"/>
  <Override PartName="/ppt/tags/tag3391.xml" ContentType="application/vnd.openxmlformats-officedocument.presentationml.tags+xml"/>
  <Override PartName="/ppt/tags/tag3392.xml" ContentType="application/vnd.openxmlformats-officedocument.presentationml.tags+xml"/>
  <Override PartName="/ppt/tags/tag3393.xml" ContentType="application/vnd.openxmlformats-officedocument.presentationml.tags+xml"/>
  <Override PartName="/ppt/tags/tag3394.xml" ContentType="application/vnd.openxmlformats-officedocument.presentationml.tags+xml"/>
  <Override PartName="/ppt/tags/tag3395.xml" ContentType="application/vnd.openxmlformats-officedocument.presentationml.tags+xml"/>
  <Override PartName="/ppt/tags/tag3396.xml" ContentType="application/vnd.openxmlformats-officedocument.presentationml.tags+xml"/>
  <Override PartName="/ppt/tags/tag3397.xml" ContentType="application/vnd.openxmlformats-officedocument.presentationml.tags+xml"/>
  <Override PartName="/ppt/tags/tag3398.xml" ContentType="application/vnd.openxmlformats-officedocument.presentationml.tags+xml"/>
  <Override PartName="/ppt/tags/tag339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00.xml" ContentType="application/vnd.openxmlformats-officedocument.presentationml.tags+xml"/>
  <Override PartName="/ppt/tags/tag3401.xml" ContentType="application/vnd.openxmlformats-officedocument.presentationml.tags+xml"/>
  <Override PartName="/ppt/tags/tag3402.xml" ContentType="application/vnd.openxmlformats-officedocument.presentationml.tags+xml"/>
  <Override PartName="/ppt/tags/tag3403.xml" ContentType="application/vnd.openxmlformats-officedocument.presentationml.tags+xml"/>
  <Override PartName="/ppt/tags/tag3404.xml" ContentType="application/vnd.openxmlformats-officedocument.presentationml.tags+xml"/>
  <Override PartName="/ppt/tags/tag3405.xml" ContentType="application/vnd.openxmlformats-officedocument.presentationml.tags+xml"/>
  <Override PartName="/ppt/tags/tag3406.xml" ContentType="application/vnd.openxmlformats-officedocument.presentationml.tags+xml"/>
  <Override PartName="/ppt/tags/tag3407.xml" ContentType="application/vnd.openxmlformats-officedocument.presentationml.tags+xml"/>
  <Override PartName="/ppt/tags/tag3408.xml" ContentType="application/vnd.openxmlformats-officedocument.presentationml.tags+xml"/>
  <Override PartName="/ppt/tags/tag3409.xml" ContentType="application/vnd.openxmlformats-officedocument.presentationml.tags+xml"/>
  <Override PartName="/ppt/tags/tag341.xml" ContentType="application/vnd.openxmlformats-officedocument.presentationml.tags+xml"/>
  <Override PartName="/ppt/tags/tag3410.xml" ContentType="application/vnd.openxmlformats-officedocument.presentationml.tags+xml"/>
  <Override PartName="/ppt/tags/tag3411.xml" ContentType="application/vnd.openxmlformats-officedocument.presentationml.tags+xml"/>
  <Override PartName="/ppt/tags/tag3412.xml" ContentType="application/vnd.openxmlformats-officedocument.presentationml.tags+xml"/>
  <Override PartName="/ppt/tags/tag3413.xml" ContentType="application/vnd.openxmlformats-officedocument.presentationml.tags+xml"/>
  <Override PartName="/ppt/tags/tag3414.xml" ContentType="application/vnd.openxmlformats-officedocument.presentationml.tags+xml"/>
  <Override PartName="/ppt/tags/tag3415.xml" ContentType="application/vnd.openxmlformats-officedocument.presentationml.tags+xml"/>
  <Override PartName="/ppt/tags/tag3416.xml" ContentType="application/vnd.openxmlformats-officedocument.presentationml.tags+xml"/>
  <Override PartName="/ppt/tags/tag3417.xml" ContentType="application/vnd.openxmlformats-officedocument.presentationml.tags+xml"/>
  <Override PartName="/ppt/tags/tag3418.xml" ContentType="application/vnd.openxmlformats-officedocument.presentationml.tags+xml"/>
  <Override PartName="/ppt/tags/tag3419.xml" ContentType="application/vnd.openxmlformats-officedocument.presentationml.tags+xml"/>
  <Override PartName="/ppt/tags/tag342.xml" ContentType="application/vnd.openxmlformats-officedocument.presentationml.tags+xml"/>
  <Override PartName="/ppt/tags/tag3420.xml" ContentType="application/vnd.openxmlformats-officedocument.presentationml.tags+xml"/>
  <Override PartName="/ppt/tags/tag3421.xml" ContentType="application/vnd.openxmlformats-officedocument.presentationml.tags+xml"/>
  <Override PartName="/ppt/tags/tag3422.xml" ContentType="application/vnd.openxmlformats-officedocument.presentationml.tags+xml"/>
  <Override PartName="/ppt/tags/tag3423.xml" ContentType="application/vnd.openxmlformats-officedocument.presentationml.tags+xml"/>
  <Override PartName="/ppt/tags/tag3424.xml" ContentType="application/vnd.openxmlformats-officedocument.presentationml.tags+xml"/>
  <Override PartName="/ppt/tags/tag3425.xml" ContentType="application/vnd.openxmlformats-officedocument.presentationml.tags+xml"/>
  <Override PartName="/ppt/tags/tag3426.xml" ContentType="application/vnd.openxmlformats-officedocument.presentationml.tags+xml"/>
  <Override PartName="/ppt/tags/tag3427.xml" ContentType="application/vnd.openxmlformats-officedocument.presentationml.tags+xml"/>
  <Override PartName="/ppt/tags/tag3428.xml" ContentType="application/vnd.openxmlformats-officedocument.presentationml.tags+xml"/>
  <Override PartName="/ppt/tags/tag3429.xml" ContentType="application/vnd.openxmlformats-officedocument.presentationml.tags+xml"/>
  <Override PartName="/ppt/tags/tag343.xml" ContentType="application/vnd.openxmlformats-officedocument.presentationml.tags+xml"/>
  <Override PartName="/ppt/tags/tag3430.xml" ContentType="application/vnd.openxmlformats-officedocument.presentationml.tags+xml"/>
  <Override PartName="/ppt/tags/tag3431.xml" ContentType="application/vnd.openxmlformats-officedocument.presentationml.tags+xml"/>
  <Override PartName="/ppt/tags/tag3432.xml" ContentType="application/vnd.openxmlformats-officedocument.presentationml.tags+xml"/>
  <Override PartName="/ppt/tags/tag3433.xml" ContentType="application/vnd.openxmlformats-officedocument.presentationml.tags+xml"/>
  <Override PartName="/ppt/tags/tag3434.xml" ContentType="application/vnd.openxmlformats-officedocument.presentationml.tags+xml"/>
  <Override PartName="/ppt/tags/tag3435.xml" ContentType="application/vnd.openxmlformats-officedocument.presentationml.tags+xml"/>
  <Override PartName="/ppt/tags/tag3436.xml" ContentType="application/vnd.openxmlformats-officedocument.presentationml.tags+xml"/>
  <Override PartName="/ppt/tags/tag3437.xml" ContentType="application/vnd.openxmlformats-officedocument.presentationml.tags+xml"/>
  <Override PartName="/ppt/tags/tag3438.xml" ContentType="application/vnd.openxmlformats-officedocument.presentationml.tags+xml"/>
  <Override PartName="/ppt/tags/tag3439.xml" ContentType="application/vnd.openxmlformats-officedocument.presentationml.tags+xml"/>
  <Override PartName="/ppt/tags/tag344.xml" ContentType="application/vnd.openxmlformats-officedocument.presentationml.tags+xml"/>
  <Override PartName="/ppt/tags/tag3440.xml" ContentType="application/vnd.openxmlformats-officedocument.presentationml.tags+xml"/>
  <Override PartName="/ppt/tags/tag3441.xml" ContentType="application/vnd.openxmlformats-officedocument.presentationml.tags+xml"/>
  <Override PartName="/ppt/tags/tag3442.xml" ContentType="application/vnd.openxmlformats-officedocument.presentationml.tags+xml"/>
  <Override PartName="/ppt/tags/tag3443.xml" ContentType="application/vnd.openxmlformats-officedocument.presentationml.tags+xml"/>
  <Override PartName="/ppt/tags/tag3444.xml" ContentType="application/vnd.openxmlformats-officedocument.presentationml.tags+xml"/>
  <Override PartName="/ppt/tags/tag3445.xml" ContentType="application/vnd.openxmlformats-officedocument.presentationml.tags+xml"/>
  <Override PartName="/ppt/tags/tag3446.xml" ContentType="application/vnd.openxmlformats-officedocument.presentationml.tags+xml"/>
  <Override PartName="/ppt/tags/tag3447.xml" ContentType="application/vnd.openxmlformats-officedocument.presentationml.tags+xml"/>
  <Override PartName="/ppt/tags/tag3448.xml" ContentType="application/vnd.openxmlformats-officedocument.presentationml.tags+xml"/>
  <Override PartName="/ppt/tags/tag3449.xml" ContentType="application/vnd.openxmlformats-officedocument.presentationml.tags+xml"/>
  <Override PartName="/ppt/tags/tag345.xml" ContentType="application/vnd.openxmlformats-officedocument.presentationml.tags+xml"/>
  <Override PartName="/ppt/tags/tag3450.xml" ContentType="application/vnd.openxmlformats-officedocument.presentationml.tags+xml"/>
  <Override PartName="/ppt/tags/tag3451.xml" ContentType="application/vnd.openxmlformats-officedocument.presentationml.tags+xml"/>
  <Override PartName="/ppt/tags/tag3452.xml" ContentType="application/vnd.openxmlformats-officedocument.presentationml.tags+xml"/>
  <Override PartName="/ppt/tags/tag3453.xml" ContentType="application/vnd.openxmlformats-officedocument.presentationml.tags+xml"/>
  <Override PartName="/ppt/tags/tag3454.xml" ContentType="application/vnd.openxmlformats-officedocument.presentationml.tags+xml"/>
  <Override PartName="/ppt/tags/tag3455.xml" ContentType="application/vnd.openxmlformats-officedocument.presentationml.tags+xml"/>
  <Override PartName="/ppt/tags/tag3456.xml" ContentType="application/vnd.openxmlformats-officedocument.presentationml.tags+xml"/>
  <Override PartName="/ppt/tags/tag3457.xml" ContentType="application/vnd.openxmlformats-officedocument.presentationml.tags+xml"/>
  <Override PartName="/ppt/tags/tag3458.xml" ContentType="application/vnd.openxmlformats-officedocument.presentationml.tags+xml"/>
  <Override PartName="/ppt/tags/tag3459.xml" ContentType="application/vnd.openxmlformats-officedocument.presentationml.tags+xml"/>
  <Override PartName="/ppt/tags/tag346.xml" ContentType="application/vnd.openxmlformats-officedocument.presentationml.tags+xml"/>
  <Override PartName="/ppt/tags/tag3460.xml" ContentType="application/vnd.openxmlformats-officedocument.presentationml.tags+xml"/>
  <Override PartName="/ppt/tags/tag3461.xml" ContentType="application/vnd.openxmlformats-officedocument.presentationml.tags+xml"/>
  <Override PartName="/ppt/tags/tag3462.xml" ContentType="application/vnd.openxmlformats-officedocument.presentationml.tags+xml"/>
  <Override PartName="/ppt/tags/tag3463.xml" ContentType="application/vnd.openxmlformats-officedocument.presentationml.tags+xml"/>
  <Override PartName="/ppt/tags/tag3464.xml" ContentType="application/vnd.openxmlformats-officedocument.presentationml.tags+xml"/>
  <Override PartName="/ppt/tags/tag3465.xml" ContentType="application/vnd.openxmlformats-officedocument.presentationml.tags+xml"/>
  <Override PartName="/ppt/tags/tag3466.xml" ContentType="application/vnd.openxmlformats-officedocument.presentationml.tags+xml"/>
  <Override PartName="/ppt/tags/tag3467.xml" ContentType="application/vnd.openxmlformats-officedocument.presentationml.tags+xml"/>
  <Override PartName="/ppt/tags/tag3468.xml" ContentType="application/vnd.openxmlformats-officedocument.presentationml.tags+xml"/>
  <Override PartName="/ppt/tags/tag3469.xml" ContentType="application/vnd.openxmlformats-officedocument.presentationml.tags+xml"/>
  <Override PartName="/ppt/tags/tag347.xml" ContentType="application/vnd.openxmlformats-officedocument.presentationml.tags+xml"/>
  <Override PartName="/ppt/tags/tag3470.xml" ContentType="application/vnd.openxmlformats-officedocument.presentationml.tags+xml"/>
  <Override PartName="/ppt/tags/tag3471.xml" ContentType="application/vnd.openxmlformats-officedocument.presentationml.tags+xml"/>
  <Override PartName="/ppt/tags/tag3472.xml" ContentType="application/vnd.openxmlformats-officedocument.presentationml.tags+xml"/>
  <Override PartName="/ppt/tags/tag3473.xml" ContentType="application/vnd.openxmlformats-officedocument.presentationml.tags+xml"/>
  <Override PartName="/ppt/tags/tag3474.xml" ContentType="application/vnd.openxmlformats-officedocument.presentationml.tags+xml"/>
  <Override PartName="/ppt/tags/tag3475.xml" ContentType="application/vnd.openxmlformats-officedocument.presentationml.tags+xml"/>
  <Override PartName="/ppt/tags/tag3476.xml" ContentType="application/vnd.openxmlformats-officedocument.presentationml.tags+xml"/>
  <Override PartName="/ppt/tags/tag3477.xml" ContentType="application/vnd.openxmlformats-officedocument.presentationml.tags+xml"/>
  <Override PartName="/ppt/tags/tag3478.xml" ContentType="application/vnd.openxmlformats-officedocument.presentationml.tags+xml"/>
  <Override PartName="/ppt/tags/tag3479.xml" ContentType="application/vnd.openxmlformats-officedocument.presentationml.tags+xml"/>
  <Override PartName="/ppt/tags/tag348.xml" ContentType="application/vnd.openxmlformats-officedocument.presentationml.tags+xml"/>
  <Override PartName="/ppt/tags/tag3480.xml" ContentType="application/vnd.openxmlformats-officedocument.presentationml.tags+xml"/>
  <Override PartName="/ppt/tags/tag3481.xml" ContentType="application/vnd.openxmlformats-officedocument.presentationml.tags+xml"/>
  <Override PartName="/ppt/tags/tag3482.xml" ContentType="application/vnd.openxmlformats-officedocument.presentationml.tags+xml"/>
  <Override PartName="/ppt/tags/tag3483.xml" ContentType="application/vnd.openxmlformats-officedocument.presentationml.tags+xml"/>
  <Override PartName="/ppt/tags/tag3484.xml" ContentType="application/vnd.openxmlformats-officedocument.presentationml.tags+xml"/>
  <Override PartName="/ppt/tags/tag3485.xml" ContentType="application/vnd.openxmlformats-officedocument.presentationml.tags+xml"/>
  <Override PartName="/ppt/tags/tag3486.xml" ContentType="application/vnd.openxmlformats-officedocument.presentationml.tags+xml"/>
  <Override PartName="/ppt/tags/tag3487.xml" ContentType="application/vnd.openxmlformats-officedocument.presentationml.tags+xml"/>
  <Override PartName="/ppt/tags/tag3488.xml" ContentType="application/vnd.openxmlformats-officedocument.presentationml.tags+xml"/>
  <Override PartName="/ppt/tags/tag3489.xml" ContentType="application/vnd.openxmlformats-officedocument.presentationml.tags+xml"/>
  <Override PartName="/ppt/tags/tag349.xml" ContentType="application/vnd.openxmlformats-officedocument.presentationml.tags+xml"/>
  <Override PartName="/ppt/tags/tag3490.xml" ContentType="application/vnd.openxmlformats-officedocument.presentationml.tags+xml"/>
  <Override PartName="/ppt/tags/tag3491.xml" ContentType="application/vnd.openxmlformats-officedocument.presentationml.tags+xml"/>
  <Override PartName="/ppt/tags/tag3492.xml" ContentType="application/vnd.openxmlformats-officedocument.presentationml.tags+xml"/>
  <Override PartName="/ppt/tags/tag3493.xml" ContentType="application/vnd.openxmlformats-officedocument.presentationml.tags+xml"/>
  <Override PartName="/ppt/tags/tag3494.xml" ContentType="application/vnd.openxmlformats-officedocument.presentationml.tags+xml"/>
  <Override PartName="/ppt/tags/tag3495.xml" ContentType="application/vnd.openxmlformats-officedocument.presentationml.tags+xml"/>
  <Override PartName="/ppt/tags/tag3496.xml" ContentType="application/vnd.openxmlformats-officedocument.presentationml.tags+xml"/>
  <Override PartName="/ppt/tags/tag3497.xml" ContentType="application/vnd.openxmlformats-officedocument.presentationml.tags+xml"/>
  <Override PartName="/ppt/tags/tag3498.xml" ContentType="application/vnd.openxmlformats-officedocument.presentationml.tags+xml"/>
  <Override PartName="/ppt/tags/tag349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00.xml" ContentType="application/vnd.openxmlformats-officedocument.presentationml.tags+xml"/>
  <Override PartName="/ppt/tags/tag3501.xml" ContentType="application/vnd.openxmlformats-officedocument.presentationml.tags+xml"/>
  <Override PartName="/ppt/tags/tag3502.xml" ContentType="application/vnd.openxmlformats-officedocument.presentationml.tags+xml"/>
  <Override PartName="/ppt/tags/tag3503.xml" ContentType="application/vnd.openxmlformats-officedocument.presentationml.tags+xml"/>
  <Override PartName="/ppt/tags/tag3504.xml" ContentType="application/vnd.openxmlformats-officedocument.presentationml.tags+xml"/>
  <Override PartName="/ppt/tags/tag3505.xml" ContentType="application/vnd.openxmlformats-officedocument.presentationml.tags+xml"/>
  <Override PartName="/ppt/tags/tag3506.xml" ContentType="application/vnd.openxmlformats-officedocument.presentationml.tags+xml"/>
  <Override PartName="/ppt/tags/tag3507.xml" ContentType="application/vnd.openxmlformats-officedocument.presentationml.tags+xml"/>
  <Override PartName="/ppt/tags/tag3508.xml" ContentType="application/vnd.openxmlformats-officedocument.presentationml.tags+xml"/>
  <Override PartName="/ppt/tags/tag3509.xml" ContentType="application/vnd.openxmlformats-officedocument.presentationml.tags+xml"/>
  <Override PartName="/ppt/tags/tag351.xml" ContentType="application/vnd.openxmlformats-officedocument.presentationml.tags+xml"/>
  <Override PartName="/ppt/tags/tag3510.xml" ContentType="application/vnd.openxmlformats-officedocument.presentationml.tags+xml"/>
  <Override PartName="/ppt/tags/tag3511.xml" ContentType="application/vnd.openxmlformats-officedocument.presentationml.tags+xml"/>
  <Override PartName="/ppt/tags/tag3512.xml" ContentType="application/vnd.openxmlformats-officedocument.presentationml.tags+xml"/>
  <Override PartName="/ppt/tags/tag3513.xml" ContentType="application/vnd.openxmlformats-officedocument.presentationml.tags+xml"/>
  <Override PartName="/ppt/tags/tag3514.xml" ContentType="application/vnd.openxmlformats-officedocument.presentationml.tags+xml"/>
  <Override PartName="/ppt/tags/tag3515.xml" ContentType="application/vnd.openxmlformats-officedocument.presentationml.tags+xml"/>
  <Override PartName="/ppt/tags/tag3516.xml" ContentType="application/vnd.openxmlformats-officedocument.presentationml.tags+xml"/>
  <Override PartName="/ppt/tags/tag3517.xml" ContentType="application/vnd.openxmlformats-officedocument.presentationml.tags+xml"/>
  <Override PartName="/ppt/tags/tag3518.xml" ContentType="application/vnd.openxmlformats-officedocument.presentationml.tags+xml"/>
  <Override PartName="/ppt/tags/tag3519.xml" ContentType="application/vnd.openxmlformats-officedocument.presentationml.tags+xml"/>
  <Override PartName="/ppt/tags/tag352.xml" ContentType="application/vnd.openxmlformats-officedocument.presentationml.tags+xml"/>
  <Override PartName="/ppt/tags/tag3520.xml" ContentType="application/vnd.openxmlformats-officedocument.presentationml.tags+xml"/>
  <Override PartName="/ppt/tags/tag3521.xml" ContentType="application/vnd.openxmlformats-officedocument.presentationml.tags+xml"/>
  <Override PartName="/ppt/tags/tag3522.xml" ContentType="application/vnd.openxmlformats-officedocument.presentationml.tags+xml"/>
  <Override PartName="/ppt/tags/tag3523.xml" ContentType="application/vnd.openxmlformats-officedocument.presentationml.tags+xml"/>
  <Override PartName="/ppt/tags/tag3524.xml" ContentType="application/vnd.openxmlformats-officedocument.presentationml.tags+xml"/>
  <Override PartName="/ppt/tags/tag3525.xml" ContentType="application/vnd.openxmlformats-officedocument.presentationml.tags+xml"/>
  <Override PartName="/ppt/tags/tag3526.xml" ContentType="application/vnd.openxmlformats-officedocument.presentationml.tags+xml"/>
  <Override PartName="/ppt/tags/tag3527.xml" ContentType="application/vnd.openxmlformats-officedocument.presentationml.tags+xml"/>
  <Override PartName="/ppt/tags/tag3528.xml" ContentType="application/vnd.openxmlformats-officedocument.presentationml.tags+xml"/>
  <Override PartName="/ppt/tags/tag3529.xml" ContentType="application/vnd.openxmlformats-officedocument.presentationml.tags+xml"/>
  <Override PartName="/ppt/tags/tag353.xml" ContentType="application/vnd.openxmlformats-officedocument.presentationml.tags+xml"/>
  <Override PartName="/ppt/tags/tag3530.xml" ContentType="application/vnd.openxmlformats-officedocument.presentationml.tags+xml"/>
  <Override PartName="/ppt/tags/tag3531.xml" ContentType="application/vnd.openxmlformats-officedocument.presentationml.tags+xml"/>
  <Override PartName="/ppt/tags/tag3532.xml" ContentType="application/vnd.openxmlformats-officedocument.presentationml.tags+xml"/>
  <Override PartName="/ppt/tags/tag3533.xml" ContentType="application/vnd.openxmlformats-officedocument.presentationml.tags+xml"/>
  <Override PartName="/ppt/tags/tag3534.xml" ContentType="application/vnd.openxmlformats-officedocument.presentationml.tags+xml"/>
  <Override PartName="/ppt/tags/tag3535.xml" ContentType="application/vnd.openxmlformats-officedocument.presentationml.tags+xml"/>
  <Override PartName="/ppt/tags/tag3536.xml" ContentType="application/vnd.openxmlformats-officedocument.presentationml.tags+xml"/>
  <Override PartName="/ppt/tags/tag3537.xml" ContentType="application/vnd.openxmlformats-officedocument.presentationml.tags+xml"/>
  <Override PartName="/ppt/tags/tag3538.xml" ContentType="application/vnd.openxmlformats-officedocument.presentationml.tags+xml"/>
  <Override PartName="/ppt/tags/tag3539.xml" ContentType="application/vnd.openxmlformats-officedocument.presentationml.tags+xml"/>
  <Override PartName="/ppt/tags/tag354.xml" ContentType="application/vnd.openxmlformats-officedocument.presentationml.tags+xml"/>
  <Override PartName="/ppt/tags/tag3540.xml" ContentType="application/vnd.openxmlformats-officedocument.presentationml.tags+xml"/>
  <Override PartName="/ppt/tags/tag3541.xml" ContentType="application/vnd.openxmlformats-officedocument.presentationml.tags+xml"/>
  <Override PartName="/ppt/tags/tag3542.xml" ContentType="application/vnd.openxmlformats-officedocument.presentationml.tags+xml"/>
  <Override PartName="/ppt/tags/tag3543.xml" ContentType="application/vnd.openxmlformats-officedocument.presentationml.tags+xml"/>
  <Override PartName="/ppt/tags/tag3544.xml" ContentType="application/vnd.openxmlformats-officedocument.presentationml.tags+xml"/>
  <Override PartName="/ppt/tags/tag3545.xml" ContentType="application/vnd.openxmlformats-officedocument.presentationml.tags+xml"/>
  <Override PartName="/ppt/tags/tag3546.xml" ContentType="application/vnd.openxmlformats-officedocument.presentationml.tags+xml"/>
  <Override PartName="/ppt/tags/tag3547.xml" ContentType="application/vnd.openxmlformats-officedocument.presentationml.tags+xml"/>
  <Override PartName="/ppt/tags/tag3548.xml" ContentType="application/vnd.openxmlformats-officedocument.presentationml.tags+xml"/>
  <Override PartName="/ppt/tags/tag3549.xml" ContentType="application/vnd.openxmlformats-officedocument.presentationml.tags+xml"/>
  <Override PartName="/ppt/tags/tag355.xml" ContentType="application/vnd.openxmlformats-officedocument.presentationml.tags+xml"/>
  <Override PartName="/ppt/tags/tag3550.xml" ContentType="application/vnd.openxmlformats-officedocument.presentationml.tags+xml"/>
  <Override PartName="/ppt/tags/tag3551.xml" ContentType="application/vnd.openxmlformats-officedocument.presentationml.tags+xml"/>
  <Override PartName="/ppt/tags/tag3552.xml" ContentType="application/vnd.openxmlformats-officedocument.presentationml.tags+xml"/>
  <Override PartName="/ppt/tags/tag3553.xml" ContentType="application/vnd.openxmlformats-officedocument.presentationml.tags+xml"/>
  <Override PartName="/ppt/tags/tag3554.xml" ContentType="application/vnd.openxmlformats-officedocument.presentationml.tags+xml"/>
  <Override PartName="/ppt/tags/tag3555.xml" ContentType="application/vnd.openxmlformats-officedocument.presentationml.tags+xml"/>
  <Override PartName="/ppt/tags/tag3556.xml" ContentType="application/vnd.openxmlformats-officedocument.presentationml.tags+xml"/>
  <Override PartName="/ppt/tags/tag3557.xml" ContentType="application/vnd.openxmlformats-officedocument.presentationml.tags+xml"/>
  <Override PartName="/ppt/tags/tag3558.xml" ContentType="application/vnd.openxmlformats-officedocument.presentationml.tags+xml"/>
  <Override PartName="/ppt/tags/tag3559.xml" ContentType="application/vnd.openxmlformats-officedocument.presentationml.tags+xml"/>
  <Override PartName="/ppt/tags/tag356.xml" ContentType="application/vnd.openxmlformats-officedocument.presentationml.tags+xml"/>
  <Override PartName="/ppt/tags/tag3560.xml" ContentType="application/vnd.openxmlformats-officedocument.presentationml.tags+xml"/>
  <Override PartName="/ppt/tags/tag3561.xml" ContentType="application/vnd.openxmlformats-officedocument.presentationml.tags+xml"/>
  <Override PartName="/ppt/tags/tag3562.xml" ContentType="application/vnd.openxmlformats-officedocument.presentationml.tags+xml"/>
  <Override PartName="/ppt/tags/tag3563.xml" ContentType="application/vnd.openxmlformats-officedocument.presentationml.tags+xml"/>
  <Override PartName="/ppt/tags/tag3564.xml" ContentType="application/vnd.openxmlformats-officedocument.presentationml.tags+xml"/>
  <Override PartName="/ppt/tags/tag3565.xml" ContentType="application/vnd.openxmlformats-officedocument.presentationml.tags+xml"/>
  <Override PartName="/ppt/tags/tag3566.xml" ContentType="application/vnd.openxmlformats-officedocument.presentationml.tags+xml"/>
  <Override PartName="/ppt/tags/tag3567.xml" ContentType="application/vnd.openxmlformats-officedocument.presentationml.tags+xml"/>
  <Override PartName="/ppt/tags/tag3568.xml" ContentType="application/vnd.openxmlformats-officedocument.presentationml.tags+xml"/>
  <Override PartName="/ppt/tags/tag3569.xml" ContentType="application/vnd.openxmlformats-officedocument.presentationml.tags+xml"/>
  <Override PartName="/ppt/tags/tag357.xml" ContentType="application/vnd.openxmlformats-officedocument.presentationml.tags+xml"/>
  <Override PartName="/ppt/tags/tag3570.xml" ContentType="application/vnd.openxmlformats-officedocument.presentationml.tags+xml"/>
  <Override PartName="/ppt/tags/tag3571.xml" ContentType="application/vnd.openxmlformats-officedocument.presentationml.tags+xml"/>
  <Override PartName="/ppt/tags/tag3572.xml" ContentType="application/vnd.openxmlformats-officedocument.presentationml.tags+xml"/>
  <Override PartName="/ppt/tags/tag3573.xml" ContentType="application/vnd.openxmlformats-officedocument.presentationml.tags+xml"/>
  <Override PartName="/ppt/tags/tag3574.xml" ContentType="application/vnd.openxmlformats-officedocument.presentationml.tags+xml"/>
  <Override PartName="/ppt/tags/tag3575.xml" ContentType="application/vnd.openxmlformats-officedocument.presentationml.tags+xml"/>
  <Override PartName="/ppt/tags/tag3576.xml" ContentType="application/vnd.openxmlformats-officedocument.presentationml.tags+xml"/>
  <Override PartName="/ppt/tags/tag3577.xml" ContentType="application/vnd.openxmlformats-officedocument.presentationml.tags+xml"/>
  <Override PartName="/ppt/tags/tag3578.xml" ContentType="application/vnd.openxmlformats-officedocument.presentationml.tags+xml"/>
  <Override PartName="/ppt/tags/tag3579.xml" ContentType="application/vnd.openxmlformats-officedocument.presentationml.tags+xml"/>
  <Override PartName="/ppt/tags/tag358.xml" ContentType="application/vnd.openxmlformats-officedocument.presentationml.tags+xml"/>
  <Override PartName="/ppt/tags/tag3580.xml" ContentType="application/vnd.openxmlformats-officedocument.presentationml.tags+xml"/>
  <Override PartName="/ppt/tags/tag3581.xml" ContentType="application/vnd.openxmlformats-officedocument.presentationml.tags+xml"/>
  <Override PartName="/ppt/tags/tag3582.xml" ContentType="application/vnd.openxmlformats-officedocument.presentationml.tags+xml"/>
  <Override PartName="/ppt/tags/tag3583.xml" ContentType="application/vnd.openxmlformats-officedocument.presentationml.tags+xml"/>
  <Override PartName="/ppt/tags/tag3584.xml" ContentType="application/vnd.openxmlformats-officedocument.presentationml.tags+xml"/>
  <Override PartName="/ppt/tags/tag3585.xml" ContentType="application/vnd.openxmlformats-officedocument.presentationml.tags+xml"/>
  <Override PartName="/ppt/tags/tag3586.xml" ContentType="application/vnd.openxmlformats-officedocument.presentationml.tags+xml"/>
  <Override PartName="/ppt/tags/tag3587.xml" ContentType="application/vnd.openxmlformats-officedocument.presentationml.tags+xml"/>
  <Override PartName="/ppt/tags/tag3588.xml" ContentType="application/vnd.openxmlformats-officedocument.presentationml.tags+xml"/>
  <Override PartName="/ppt/tags/tag3589.xml" ContentType="application/vnd.openxmlformats-officedocument.presentationml.tags+xml"/>
  <Override PartName="/ppt/tags/tag359.xml" ContentType="application/vnd.openxmlformats-officedocument.presentationml.tags+xml"/>
  <Override PartName="/ppt/tags/tag3590.xml" ContentType="application/vnd.openxmlformats-officedocument.presentationml.tags+xml"/>
  <Override PartName="/ppt/tags/tag3591.xml" ContentType="application/vnd.openxmlformats-officedocument.presentationml.tags+xml"/>
  <Override PartName="/ppt/tags/tag3592.xml" ContentType="application/vnd.openxmlformats-officedocument.presentationml.tags+xml"/>
  <Override PartName="/ppt/tags/tag3593.xml" ContentType="application/vnd.openxmlformats-officedocument.presentationml.tags+xml"/>
  <Override PartName="/ppt/tags/tag3594.xml" ContentType="application/vnd.openxmlformats-officedocument.presentationml.tags+xml"/>
  <Override PartName="/ppt/tags/tag3595.xml" ContentType="application/vnd.openxmlformats-officedocument.presentationml.tags+xml"/>
  <Override PartName="/ppt/tags/tag3596.xml" ContentType="application/vnd.openxmlformats-officedocument.presentationml.tags+xml"/>
  <Override PartName="/ppt/tags/tag3597.xml" ContentType="application/vnd.openxmlformats-officedocument.presentationml.tags+xml"/>
  <Override PartName="/ppt/tags/tag3598.xml" ContentType="application/vnd.openxmlformats-officedocument.presentationml.tags+xml"/>
  <Override PartName="/ppt/tags/tag359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00.xml" ContentType="application/vnd.openxmlformats-officedocument.presentationml.tags+xml"/>
  <Override PartName="/ppt/tags/tag3601.xml" ContentType="application/vnd.openxmlformats-officedocument.presentationml.tags+xml"/>
  <Override PartName="/ppt/tags/tag3602.xml" ContentType="application/vnd.openxmlformats-officedocument.presentationml.tags+xml"/>
  <Override PartName="/ppt/tags/tag3603.xml" ContentType="application/vnd.openxmlformats-officedocument.presentationml.tags+xml"/>
  <Override PartName="/ppt/tags/tag3604.xml" ContentType="application/vnd.openxmlformats-officedocument.presentationml.tags+xml"/>
  <Override PartName="/ppt/tags/tag3605.xml" ContentType="application/vnd.openxmlformats-officedocument.presentationml.tags+xml"/>
  <Override PartName="/ppt/tags/tag3606.xml" ContentType="application/vnd.openxmlformats-officedocument.presentationml.tags+xml"/>
  <Override PartName="/ppt/tags/tag3607.xml" ContentType="application/vnd.openxmlformats-officedocument.presentationml.tags+xml"/>
  <Override PartName="/ppt/tags/tag3608.xml" ContentType="application/vnd.openxmlformats-officedocument.presentationml.tags+xml"/>
  <Override PartName="/ppt/tags/tag3609.xml" ContentType="application/vnd.openxmlformats-officedocument.presentationml.tags+xml"/>
  <Override PartName="/ppt/tags/tag361.xml" ContentType="application/vnd.openxmlformats-officedocument.presentationml.tags+xml"/>
  <Override PartName="/ppt/tags/tag3610.xml" ContentType="application/vnd.openxmlformats-officedocument.presentationml.tags+xml"/>
  <Override PartName="/ppt/tags/tag3611.xml" ContentType="application/vnd.openxmlformats-officedocument.presentationml.tags+xml"/>
  <Override PartName="/ppt/tags/tag3612.xml" ContentType="application/vnd.openxmlformats-officedocument.presentationml.tags+xml"/>
  <Override PartName="/ppt/tags/tag3613.xml" ContentType="application/vnd.openxmlformats-officedocument.presentationml.tags+xml"/>
  <Override PartName="/ppt/tags/tag3614.xml" ContentType="application/vnd.openxmlformats-officedocument.presentationml.tags+xml"/>
  <Override PartName="/ppt/tags/tag3615.xml" ContentType="application/vnd.openxmlformats-officedocument.presentationml.tags+xml"/>
  <Override PartName="/ppt/tags/tag3616.xml" ContentType="application/vnd.openxmlformats-officedocument.presentationml.tags+xml"/>
  <Override PartName="/ppt/tags/tag3617.xml" ContentType="application/vnd.openxmlformats-officedocument.presentationml.tags+xml"/>
  <Override PartName="/ppt/tags/tag3618.xml" ContentType="application/vnd.openxmlformats-officedocument.presentationml.tags+xml"/>
  <Override PartName="/ppt/tags/tag3619.xml" ContentType="application/vnd.openxmlformats-officedocument.presentationml.tags+xml"/>
  <Override PartName="/ppt/tags/tag362.xml" ContentType="application/vnd.openxmlformats-officedocument.presentationml.tags+xml"/>
  <Override PartName="/ppt/tags/tag3620.xml" ContentType="application/vnd.openxmlformats-officedocument.presentationml.tags+xml"/>
  <Override PartName="/ppt/tags/tag3621.xml" ContentType="application/vnd.openxmlformats-officedocument.presentationml.tags+xml"/>
  <Override PartName="/ppt/tags/tag3622.xml" ContentType="application/vnd.openxmlformats-officedocument.presentationml.tags+xml"/>
  <Override PartName="/ppt/tags/tag3623.xml" ContentType="application/vnd.openxmlformats-officedocument.presentationml.tags+xml"/>
  <Override PartName="/ppt/tags/tag3624.xml" ContentType="application/vnd.openxmlformats-officedocument.presentationml.tags+xml"/>
  <Override PartName="/ppt/tags/tag3625.xml" ContentType="application/vnd.openxmlformats-officedocument.presentationml.tags+xml"/>
  <Override PartName="/ppt/tags/tag3626.xml" ContentType="application/vnd.openxmlformats-officedocument.presentationml.tags+xml"/>
  <Override PartName="/ppt/tags/tag3627.xml" ContentType="application/vnd.openxmlformats-officedocument.presentationml.tags+xml"/>
  <Override PartName="/ppt/tags/tag3628.xml" ContentType="application/vnd.openxmlformats-officedocument.presentationml.tags+xml"/>
  <Override PartName="/ppt/tags/tag3629.xml" ContentType="application/vnd.openxmlformats-officedocument.presentationml.tags+xml"/>
  <Override PartName="/ppt/tags/tag363.xml" ContentType="application/vnd.openxmlformats-officedocument.presentationml.tags+xml"/>
  <Override PartName="/ppt/tags/tag3630.xml" ContentType="application/vnd.openxmlformats-officedocument.presentationml.tags+xml"/>
  <Override PartName="/ppt/tags/tag3631.xml" ContentType="application/vnd.openxmlformats-officedocument.presentationml.tags+xml"/>
  <Override PartName="/ppt/tags/tag3632.xml" ContentType="application/vnd.openxmlformats-officedocument.presentationml.tags+xml"/>
  <Override PartName="/ppt/tags/tag3633.xml" ContentType="application/vnd.openxmlformats-officedocument.presentationml.tags+xml"/>
  <Override PartName="/ppt/tags/tag3634.xml" ContentType="application/vnd.openxmlformats-officedocument.presentationml.tags+xml"/>
  <Override PartName="/ppt/tags/tag3635.xml" ContentType="application/vnd.openxmlformats-officedocument.presentationml.tags+xml"/>
  <Override PartName="/ppt/tags/tag3636.xml" ContentType="application/vnd.openxmlformats-officedocument.presentationml.tags+xml"/>
  <Override PartName="/ppt/tags/tag3637.xml" ContentType="application/vnd.openxmlformats-officedocument.presentationml.tags+xml"/>
  <Override PartName="/ppt/tags/tag3638.xml" ContentType="application/vnd.openxmlformats-officedocument.presentationml.tags+xml"/>
  <Override PartName="/ppt/tags/tag3639.xml" ContentType="application/vnd.openxmlformats-officedocument.presentationml.tags+xml"/>
  <Override PartName="/ppt/tags/tag364.xml" ContentType="application/vnd.openxmlformats-officedocument.presentationml.tags+xml"/>
  <Override PartName="/ppt/tags/tag3640.xml" ContentType="application/vnd.openxmlformats-officedocument.presentationml.tags+xml"/>
  <Override PartName="/ppt/tags/tag3641.xml" ContentType="application/vnd.openxmlformats-officedocument.presentationml.tags+xml"/>
  <Override PartName="/ppt/tags/tag3642.xml" ContentType="application/vnd.openxmlformats-officedocument.presentationml.tags+xml"/>
  <Override PartName="/ppt/tags/tag3643.xml" ContentType="application/vnd.openxmlformats-officedocument.presentationml.tags+xml"/>
  <Override PartName="/ppt/tags/tag3644.xml" ContentType="application/vnd.openxmlformats-officedocument.presentationml.tags+xml"/>
  <Override PartName="/ppt/tags/tag3645.xml" ContentType="application/vnd.openxmlformats-officedocument.presentationml.tags+xml"/>
  <Override PartName="/ppt/tags/tag3646.xml" ContentType="application/vnd.openxmlformats-officedocument.presentationml.tags+xml"/>
  <Override PartName="/ppt/tags/tag3647.xml" ContentType="application/vnd.openxmlformats-officedocument.presentationml.tags+xml"/>
  <Override PartName="/ppt/tags/tag3648.xml" ContentType="application/vnd.openxmlformats-officedocument.presentationml.tags+xml"/>
  <Override PartName="/ppt/tags/tag3649.xml" ContentType="application/vnd.openxmlformats-officedocument.presentationml.tags+xml"/>
  <Override PartName="/ppt/tags/tag365.xml" ContentType="application/vnd.openxmlformats-officedocument.presentationml.tags+xml"/>
  <Override PartName="/ppt/tags/tag3650.xml" ContentType="application/vnd.openxmlformats-officedocument.presentationml.tags+xml"/>
  <Override PartName="/ppt/tags/tag3651.xml" ContentType="application/vnd.openxmlformats-officedocument.presentationml.tags+xml"/>
  <Override PartName="/ppt/tags/tag3652.xml" ContentType="application/vnd.openxmlformats-officedocument.presentationml.tags+xml"/>
  <Override PartName="/ppt/tags/tag3653.xml" ContentType="application/vnd.openxmlformats-officedocument.presentationml.tags+xml"/>
  <Override PartName="/ppt/tags/tag3654.xml" ContentType="application/vnd.openxmlformats-officedocument.presentationml.tags+xml"/>
  <Override PartName="/ppt/tags/tag3655.xml" ContentType="application/vnd.openxmlformats-officedocument.presentationml.tags+xml"/>
  <Override PartName="/ppt/tags/tag3656.xml" ContentType="application/vnd.openxmlformats-officedocument.presentationml.tags+xml"/>
  <Override PartName="/ppt/tags/tag3657.xml" ContentType="application/vnd.openxmlformats-officedocument.presentationml.tags+xml"/>
  <Override PartName="/ppt/tags/tag3658.xml" ContentType="application/vnd.openxmlformats-officedocument.presentationml.tags+xml"/>
  <Override PartName="/ppt/tags/tag3659.xml" ContentType="application/vnd.openxmlformats-officedocument.presentationml.tags+xml"/>
  <Override PartName="/ppt/tags/tag366.xml" ContentType="application/vnd.openxmlformats-officedocument.presentationml.tags+xml"/>
  <Override PartName="/ppt/tags/tag3660.xml" ContentType="application/vnd.openxmlformats-officedocument.presentationml.tags+xml"/>
  <Override PartName="/ppt/tags/tag3661.xml" ContentType="application/vnd.openxmlformats-officedocument.presentationml.tags+xml"/>
  <Override PartName="/ppt/tags/tag3662.xml" ContentType="application/vnd.openxmlformats-officedocument.presentationml.tags+xml"/>
  <Override PartName="/ppt/tags/tag3663.xml" ContentType="application/vnd.openxmlformats-officedocument.presentationml.tags+xml"/>
  <Override PartName="/ppt/tags/tag3664.xml" ContentType="application/vnd.openxmlformats-officedocument.presentationml.tags+xml"/>
  <Override PartName="/ppt/tags/tag3665.xml" ContentType="application/vnd.openxmlformats-officedocument.presentationml.tags+xml"/>
  <Override PartName="/ppt/tags/tag3666.xml" ContentType="application/vnd.openxmlformats-officedocument.presentationml.tags+xml"/>
  <Override PartName="/ppt/tags/tag3667.xml" ContentType="application/vnd.openxmlformats-officedocument.presentationml.tags+xml"/>
  <Override PartName="/ppt/tags/tag3668.xml" ContentType="application/vnd.openxmlformats-officedocument.presentationml.tags+xml"/>
  <Override PartName="/ppt/tags/tag3669.xml" ContentType="application/vnd.openxmlformats-officedocument.presentationml.tags+xml"/>
  <Override PartName="/ppt/tags/tag367.xml" ContentType="application/vnd.openxmlformats-officedocument.presentationml.tags+xml"/>
  <Override PartName="/ppt/tags/tag3670.xml" ContentType="application/vnd.openxmlformats-officedocument.presentationml.tags+xml"/>
  <Override PartName="/ppt/tags/tag3671.xml" ContentType="application/vnd.openxmlformats-officedocument.presentationml.tags+xml"/>
  <Override PartName="/ppt/tags/tag3672.xml" ContentType="application/vnd.openxmlformats-officedocument.presentationml.tags+xml"/>
  <Override PartName="/ppt/tags/tag3673.xml" ContentType="application/vnd.openxmlformats-officedocument.presentationml.tags+xml"/>
  <Override PartName="/ppt/tags/tag3674.xml" ContentType="application/vnd.openxmlformats-officedocument.presentationml.tags+xml"/>
  <Override PartName="/ppt/tags/tag3675.xml" ContentType="application/vnd.openxmlformats-officedocument.presentationml.tags+xml"/>
  <Override PartName="/ppt/tags/tag3676.xml" ContentType="application/vnd.openxmlformats-officedocument.presentationml.tags+xml"/>
  <Override PartName="/ppt/tags/tag3677.xml" ContentType="application/vnd.openxmlformats-officedocument.presentationml.tags+xml"/>
  <Override PartName="/ppt/tags/tag3678.xml" ContentType="application/vnd.openxmlformats-officedocument.presentationml.tags+xml"/>
  <Override PartName="/ppt/tags/tag3679.xml" ContentType="application/vnd.openxmlformats-officedocument.presentationml.tags+xml"/>
  <Override PartName="/ppt/tags/tag368.xml" ContentType="application/vnd.openxmlformats-officedocument.presentationml.tags+xml"/>
  <Override PartName="/ppt/tags/tag3680.xml" ContentType="application/vnd.openxmlformats-officedocument.presentationml.tags+xml"/>
  <Override PartName="/ppt/tags/tag3681.xml" ContentType="application/vnd.openxmlformats-officedocument.presentationml.tags+xml"/>
  <Override PartName="/ppt/tags/tag3682.xml" ContentType="application/vnd.openxmlformats-officedocument.presentationml.tags+xml"/>
  <Override PartName="/ppt/tags/tag3683.xml" ContentType="application/vnd.openxmlformats-officedocument.presentationml.tags+xml"/>
  <Override PartName="/ppt/tags/tag3684.xml" ContentType="application/vnd.openxmlformats-officedocument.presentationml.tags+xml"/>
  <Override PartName="/ppt/tags/tag3685.xml" ContentType="application/vnd.openxmlformats-officedocument.presentationml.tags+xml"/>
  <Override PartName="/ppt/tags/tag3686.xml" ContentType="application/vnd.openxmlformats-officedocument.presentationml.tags+xml"/>
  <Override PartName="/ppt/tags/tag3687.xml" ContentType="application/vnd.openxmlformats-officedocument.presentationml.tags+xml"/>
  <Override PartName="/ppt/tags/tag3688.xml" ContentType="application/vnd.openxmlformats-officedocument.presentationml.tags+xml"/>
  <Override PartName="/ppt/tags/tag3689.xml" ContentType="application/vnd.openxmlformats-officedocument.presentationml.tags+xml"/>
  <Override PartName="/ppt/tags/tag369.xml" ContentType="application/vnd.openxmlformats-officedocument.presentationml.tags+xml"/>
  <Override PartName="/ppt/tags/tag3690.xml" ContentType="application/vnd.openxmlformats-officedocument.presentationml.tags+xml"/>
  <Override PartName="/ppt/tags/tag3691.xml" ContentType="application/vnd.openxmlformats-officedocument.presentationml.tags+xml"/>
  <Override PartName="/ppt/tags/tag3692.xml" ContentType="application/vnd.openxmlformats-officedocument.presentationml.tags+xml"/>
  <Override PartName="/ppt/tags/tag3693.xml" ContentType="application/vnd.openxmlformats-officedocument.presentationml.tags+xml"/>
  <Override PartName="/ppt/tags/tag3694.xml" ContentType="application/vnd.openxmlformats-officedocument.presentationml.tags+xml"/>
  <Override PartName="/ppt/tags/tag3695.xml" ContentType="application/vnd.openxmlformats-officedocument.presentationml.tags+xml"/>
  <Override PartName="/ppt/tags/tag3696.xml" ContentType="application/vnd.openxmlformats-officedocument.presentationml.tags+xml"/>
  <Override PartName="/ppt/tags/tag3697.xml" ContentType="application/vnd.openxmlformats-officedocument.presentationml.tags+xml"/>
  <Override PartName="/ppt/tags/tag3698.xml" ContentType="application/vnd.openxmlformats-officedocument.presentationml.tags+xml"/>
  <Override PartName="/ppt/tags/tag369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00.xml" ContentType="application/vnd.openxmlformats-officedocument.presentationml.tags+xml"/>
  <Override PartName="/ppt/tags/tag3701.xml" ContentType="application/vnd.openxmlformats-officedocument.presentationml.tags+xml"/>
  <Override PartName="/ppt/tags/tag3702.xml" ContentType="application/vnd.openxmlformats-officedocument.presentationml.tags+xml"/>
  <Override PartName="/ppt/tags/tag3703.xml" ContentType="application/vnd.openxmlformats-officedocument.presentationml.tags+xml"/>
  <Override PartName="/ppt/tags/tag3704.xml" ContentType="application/vnd.openxmlformats-officedocument.presentationml.tags+xml"/>
  <Override PartName="/ppt/tags/tag3705.xml" ContentType="application/vnd.openxmlformats-officedocument.presentationml.tags+xml"/>
  <Override PartName="/ppt/tags/tag3706.xml" ContentType="application/vnd.openxmlformats-officedocument.presentationml.tags+xml"/>
  <Override PartName="/ppt/tags/tag3707.xml" ContentType="application/vnd.openxmlformats-officedocument.presentationml.tags+xml"/>
  <Override PartName="/ppt/tags/tag3708.xml" ContentType="application/vnd.openxmlformats-officedocument.presentationml.tags+xml"/>
  <Override PartName="/ppt/tags/tag3709.xml" ContentType="application/vnd.openxmlformats-officedocument.presentationml.tags+xml"/>
  <Override PartName="/ppt/tags/tag371.xml" ContentType="application/vnd.openxmlformats-officedocument.presentationml.tags+xml"/>
  <Override PartName="/ppt/tags/tag3710.xml" ContentType="application/vnd.openxmlformats-officedocument.presentationml.tags+xml"/>
  <Override PartName="/ppt/tags/tag3711.xml" ContentType="application/vnd.openxmlformats-officedocument.presentationml.tags+xml"/>
  <Override PartName="/ppt/tags/tag3712.xml" ContentType="application/vnd.openxmlformats-officedocument.presentationml.tags+xml"/>
  <Override PartName="/ppt/tags/tag3713.xml" ContentType="application/vnd.openxmlformats-officedocument.presentationml.tags+xml"/>
  <Override PartName="/ppt/tags/tag3714.xml" ContentType="application/vnd.openxmlformats-officedocument.presentationml.tags+xml"/>
  <Override PartName="/ppt/tags/tag3715.xml" ContentType="application/vnd.openxmlformats-officedocument.presentationml.tags+xml"/>
  <Override PartName="/ppt/tags/tag3716.xml" ContentType="application/vnd.openxmlformats-officedocument.presentationml.tags+xml"/>
  <Override PartName="/ppt/tags/tag3717.xml" ContentType="application/vnd.openxmlformats-officedocument.presentationml.tags+xml"/>
  <Override PartName="/ppt/tags/tag3718.xml" ContentType="application/vnd.openxmlformats-officedocument.presentationml.tags+xml"/>
  <Override PartName="/ppt/tags/tag3719.xml" ContentType="application/vnd.openxmlformats-officedocument.presentationml.tags+xml"/>
  <Override PartName="/ppt/tags/tag372.xml" ContentType="application/vnd.openxmlformats-officedocument.presentationml.tags+xml"/>
  <Override PartName="/ppt/tags/tag3720.xml" ContentType="application/vnd.openxmlformats-officedocument.presentationml.tags+xml"/>
  <Override PartName="/ppt/tags/tag3721.xml" ContentType="application/vnd.openxmlformats-officedocument.presentationml.tags+xml"/>
  <Override PartName="/ppt/tags/tag3722.xml" ContentType="application/vnd.openxmlformats-officedocument.presentationml.tags+xml"/>
  <Override PartName="/ppt/tags/tag3723.xml" ContentType="application/vnd.openxmlformats-officedocument.presentationml.tags+xml"/>
  <Override PartName="/ppt/tags/tag3724.xml" ContentType="application/vnd.openxmlformats-officedocument.presentationml.tags+xml"/>
  <Override PartName="/ppt/tags/tag3725.xml" ContentType="application/vnd.openxmlformats-officedocument.presentationml.tags+xml"/>
  <Override PartName="/ppt/tags/tag3726.xml" ContentType="application/vnd.openxmlformats-officedocument.presentationml.tags+xml"/>
  <Override PartName="/ppt/tags/tag3727.xml" ContentType="application/vnd.openxmlformats-officedocument.presentationml.tags+xml"/>
  <Override PartName="/ppt/tags/tag3728.xml" ContentType="application/vnd.openxmlformats-officedocument.presentationml.tags+xml"/>
  <Override PartName="/ppt/tags/tag3729.xml" ContentType="application/vnd.openxmlformats-officedocument.presentationml.tags+xml"/>
  <Override PartName="/ppt/tags/tag373.xml" ContentType="application/vnd.openxmlformats-officedocument.presentationml.tags+xml"/>
  <Override PartName="/ppt/tags/tag3730.xml" ContentType="application/vnd.openxmlformats-officedocument.presentationml.tags+xml"/>
  <Override PartName="/ppt/tags/tag3731.xml" ContentType="application/vnd.openxmlformats-officedocument.presentationml.tags+xml"/>
  <Override PartName="/ppt/tags/tag3732.xml" ContentType="application/vnd.openxmlformats-officedocument.presentationml.tags+xml"/>
  <Override PartName="/ppt/tags/tag3733.xml" ContentType="application/vnd.openxmlformats-officedocument.presentationml.tags+xml"/>
  <Override PartName="/ppt/tags/tag3734.xml" ContentType="application/vnd.openxmlformats-officedocument.presentationml.tags+xml"/>
  <Override PartName="/ppt/tags/tag3735.xml" ContentType="application/vnd.openxmlformats-officedocument.presentationml.tags+xml"/>
  <Override PartName="/ppt/tags/tag3736.xml" ContentType="application/vnd.openxmlformats-officedocument.presentationml.tags+xml"/>
  <Override PartName="/ppt/tags/tag3737.xml" ContentType="application/vnd.openxmlformats-officedocument.presentationml.tags+xml"/>
  <Override PartName="/ppt/tags/tag3738.xml" ContentType="application/vnd.openxmlformats-officedocument.presentationml.tags+xml"/>
  <Override PartName="/ppt/tags/tag3739.xml" ContentType="application/vnd.openxmlformats-officedocument.presentationml.tags+xml"/>
  <Override PartName="/ppt/tags/tag374.xml" ContentType="application/vnd.openxmlformats-officedocument.presentationml.tags+xml"/>
  <Override PartName="/ppt/tags/tag3740.xml" ContentType="application/vnd.openxmlformats-officedocument.presentationml.tags+xml"/>
  <Override PartName="/ppt/tags/tag3741.xml" ContentType="application/vnd.openxmlformats-officedocument.presentationml.tags+xml"/>
  <Override PartName="/ppt/tags/tag3742.xml" ContentType="application/vnd.openxmlformats-officedocument.presentationml.tags+xml"/>
  <Override PartName="/ppt/tags/tag3743.xml" ContentType="application/vnd.openxmlformats-officedocument.presentationml.tags+xml"/>
  <Override PartName="/ppt/tags/tag3744.xml" ContentType="application/vnd.openxmlformats-officedocument.presentationml.tags+xml"/>
  <Override PartName="/ppt/tags/tag3745.xml" ContentType="application/vnd.openxmlformats-officedocument.presentationml.tags+xml"/>
  <Override PartName="/ppt/tags/tag3746.xml" ContentType="application/vnd.openxmlformats-officedocument.presentationml.tags+xml"/>
  <Override PartName="/ppt/tags/tag3747.xml" ContentType="application/vnd.openxmlformats-officedocument.presentationml.tags+xml"/>
  <Override PartName="/ppt/tags/tag3748.xml" ContentType="application/vnd.openxmlformats-officedocument.presentationml.tags+xml"/>
  <Override PartName="/ppt/tags/tag3749.xml" ContentType="application/vnd.openxmlformats-officedocument.presentationml.tags+xml"/>
  <Override PartName="/ppt/tags/tag375.xml" ContentType="application/vnd.openxmlformats-officedocument.presentationml.tags+xml"/>
  <Override PartName="/ppt/tags/tag3750.xml" ContentType="application/vnd.openxmlformats-officedocument.presentationml.tags+xml"/>
  <Override PartName="/ppt/tags/tag3751.xml" ContentType="application/vnd.openxmlformats-officedocument.presentationml.tags+xml"/>
  <Override PartName="/ppt/tags/tag3752.xml" ContentType="application/vnd.openxmlformats-officedocument.presentationml.tags+xml"/>
  <Override PartName="/ppt/tags/tag3753.xml" ContentType="application/vnd.openxmlformats-officedocument.presentationml.tags+xml"/>
  <Override PartName="/ppt/tags/tag3754.xml" ContentType="application/vnd.openxmlformats-officedocument.presentationml.tags+xml"/>
  <Override PartName="/ppt/tags/tag3755.xml" ContentType="application/vnd.openxmlformats-officedocument.presentationml.tags+xml"/>
  <Override PartName="/ppt/tags/tag3756.xml" ContentType="application/vnd.openxmlformats-officedocument.presentationml.tags+xml"/>
  <Override PartName="/ppt/tags/tag3757.xml" ContentType="application/vnd.openxmlformats-officedocument.presentationml.tags+xml"/>
  <Override PartName="/ppt/tags/tag3758.xml" ContentType="application/vnd.openxmlformats-officedocument.presentationml.tags+xml"/>
  <Override PartName="/ppt/tags/tag3759.xml" ContentType="application/vnd.openxmlformats-officedocument.presentationml.tags+xml"/>
  <Override PartName="/ppt/tags/tag376.xml" ContentType="application/vnd.openxmlformats-officedocument.presentationml.tags+xml"/>
  <Override PartName="/ppt/tags/tag3760.xml" ContentType="application/vnd.openxmlformats-officedocument.presentationml.tags+xml"/>
  <Override PartName="/ppt/tags/tag3761.xml" ContentType="application/vnd.openxmlformats-officedocument.presentationml.tags+xml"/>
  <Override PartName="/ppt/tags/tag3762.xml" ContentType="application/vnd.openxmlformats-officedocument.presentationml.tags+xml"/>
  <Override PartName="/ppt/tags/tag3763.xml" ContentType="application/vnd.openxmlformats-officedocument.presentationml.tags+xml"/>
  <Override PartName="/ppt/tags/tag3764.xml" ContentType="application/vnd.openxmlformats-officedocument.presentationml.tags+xml"/>
  <Override PartName="/ppt/tags/tag3765.xml" ContentType="application/vnd.openxmlformats-officedocument.presentationml.tags+xml"/>
  <Override PartName="/ppt/tags/tag3766.xml" ContentType="application/vnd.openxmlformats-officedocument.presentationml.tags+xml"/>
  <Override PartName="/ppt/tags/tag3767.xml" ContentType="application/vnd.openxmlformats-officedocument.presentationml.tags+xml"/>
  <Override PartName="/ppt/tags/tag3768.xml" ContentType="application/vnd.openxmlformats-officedocument.presentationml.tags+xml"/>
  <Override PartName="/ppt/tags/tag3769.xml" ContentType="application/vnd.openxmlformats-officedocument.presentationml.tags+xml"/>
  <Override PartName="/ppt/tags/tag377.xml" ContentType="application/vnd.openxmlformats-officedocument.presentationml.tags+xml"/>
  <Override PartName="/ppt/tags/tag3770.xml" ContentType="application/vnd.openxmlformats-officedocument.presentationml.tags+xml"/>
  <Override PartName="/ppt/tags/tag3771.xml" ContentType="application/vnd.openxmlformats-officedocument.presentationml.tags+xml"/>
  <Override PartName="/ppt/tags/tag3772.xml" ContentType="application/vnd.openxmlformats-officedocument.presentationml.tags+xml"/>
  <Override PartName="/ppt/tags/tag3773.xml" ContentType="application/vnd.openxmlformats-officedocument.presentationml.tags+xml"/>
  <Override PartName="/ppt/tags/tag3774.xml" ContentType="application/vnd.openxmlformats-officedocument.presentationml.tags+xml"/>
  <Override PartName="/ppt/tags/tag3775.xml" ContentType="application/vnd.openxmlformats-officedocument.presentationml.tags+xml"/>
  <Override PartName="/ppt/tags/tag3776.xml" ContentType="application/vnd.openxmlformats-officedocument.presentationml.tags+xml"/>
  <Override PartName="/ppt/tags/tag3777.xml" ContentType="application/vnd.openxmlformats-officedocument.presentationml.tags+xml"/>
  <Override PartName="/ppt/tags/tag3778.xml" ContentType="application/vnd.openxmlformats-officedocument.presentationml.tags+xml"/>
  <Override PartName="/ppt/tags/tag3779.xml" ContentType="application/vnd.openxmlformats-officedocument.presentationml.tags+xml"/>
  <Override PartName="/ppt/tags/tag378.xml" ContentType="application/vnd.openxmlformats-officedocument.presentationml.tags+xml"/>
  <Override PartName="/ppt/tags/tag3780.xml" ContentType="application/vnd.openxmlformats-officedocument.presentationml.tags+xml"/>
  <Override PartName="/ppt/tags/tag3781.xml" ContentType="application/vnd.openxmlformats-officedocument.presentationml.tags+xml"/>
  <Override PartName="/ppt/tags/tag3782.xml" ContentType="application/vnd.openxmlformats-officedocument.presentationml.tags+xml"/>
  <Override PartName="/ppt/tags/tag3783.xml" ContentType="application/vnd.openxmlformats-officedocument.presentationml.tags+xml"/>
  <Override PartName="/ppt/tags/tag3784.xml" ContentType="application/vnd.openxmlformats-officedocument.presentationml.tags+xml"/>
  <Override PartName="/ppt/tags/tag3785.xml" ContentType="application/vnd.openxmlformats-officedocument.presentationml.tags+xml"/>
  <Override PartName="/ppt/tags/tag3786.xml" ContentType="application/vnd.openxmlformats-officedocument.presentationml.tags+xml"/>
  <Override PartName="/ppt/tags/tag3787.xml" ContentType="application/vnd.openxmlformats-officedocument.presentationml.tags+xml"/>
  <Override PartName="/ppt/tags/tag3788.xml" ContentType="application/vnd.openxmlformats-officedocument.presentationml.tags+xml"/>
  <Override PartName="/ppt/tags/tag3789.xml" ContentType="application/vnd.openxmlformats-officedocument.presentationml.tags+xml"/>
  <Override PartName="/ppt/tags/tag379.xml" ContentType="application/vnd.openxmlformats-officedocument.presentationml.tags+xml"/>
  <Override PartName="/ppt/tags/tag3790.xml" ContentType="application/vnd.openxmlformats-officedocument.presentationml.tags+xml"/>
  <Override PartName="/ppt/tags/tag3791.xml" ContentType="application/vnd.openxmlformats-officedocument.presentationml.tags+xml"/>
  <Override PartName="/ppt/tags/tag3792.xml" ContentType="application/vnd.openxmlformats-officedocument.presentationml.tags+xml"/>
  <Override PartName="/ppt/tags/tag3793.xml" ContentType="application/vnd.openxmlformats-officedocument.presentationml.tags+xml"/>
  <Override PartName="/ppt/tags/tag3794.xml" ContentType="application/vnd.openxmlformats-officedocument.presentationml.tags+xml"/>
  <Override PartName="/ppt/tags/tag3795.xml" ContentType="application/vnd.openxmlformats-officedocument.presentationml.tags+xml"/>
  <Override PartName="/ppt/tags/tag3796.xml" ContentType="application/vnd.openxmlformats-officedocument.presentationml.tags+xml"/>
  <Override PartName="/ppt/tags/tag3797.xml" ContentType="application/vnd.openxmlformats-officedocument.presentationml.tags+xml"/>
  <Override PartName="/ppt/tags/tag3798.xml" ContentType="application/vnd.openxmlformats-officedocument.presentationml.tags+xml"/>
  <Override PartName="/ppt/tags/tag379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00.xml" ContentType="application/vnd.openxmlformats-officedocument.presentationml.tags+xml"/>
  <Override PartName="/ppt/tags/tag3801.xml" ContentType="application/vnd.openxmlformats-officedocument.presentationml.tags+xml"/>
  <Override PartName="/ppt/tags/tag3802.xml" ContentType="application/vnd.openxmlformats-officedocument.presentationml.tags+xml"/>
  <Override PartName="/ppt/tags/tag3803.xml" ContentType="application/vnd.openxmlformats-officedocument.presentationml.tags+xml"/>
  <Override PartName="/ppt/tags/tag3804.xml" ContentType="application/vnd.openxmlformats-officedocument.presentationml.tags+xml"/>
  <Override PartName="/ppt/tags/tag3805.xml" ContentType="application/vnd.openxmlformats-officedocument.presentationml.tags+xml"/>
  <Override PartName="/ppt/tags/tag3806.xml" ContentType="application/vnd.openxmlformats-officedocument.presentationml.tags+xml"/>
  <Override PartName="/ppt/tags/tag3807.xml" ContentType="application/vnd.openxmlformats-officedocument.presentationml.tags+xml"/>
  <Override PartName="/ppt/tags/tag3808.xml" ContentType="application/vnd.openxmlformats-officedocument.presentationml.tags+xml"/>
  <Override PartName="/ppt/tags/tag3809.xml" ContentType="application/vnd.openxmlformats-officedocument.presentationml.tags+xml"/>
  <Override PartName="/ppt/tags/tag381.xml" ContentType="application/vnd.openxmlformats-officedocument.presentationml.tags+xml"/>
  <Override PartName="/ppt/tags/tag3810.xml" ContentType="application/vnd.openxmlformats-officedocument.presentationml.tags+xml"/>
  <Override PartName="/ppt/tags/tag3811.xml" ContentType="application/vnd.openxmlformats-officedocument.presentationml.tags+xml"/>
  <Override PartName="/ppt/tags/tag3812.xml" ContentType="application/vnd.openxmlformats-officedocument.presentationml.tags+xml"/>
  <Override PartName="/ppt/tags/tag3813.xml" ContentType="application/vnd.openxmlformats-officedocument.presentationml.tags+xml"/>
  <Override PartName="/ppt/tags/tag3814.xml" ContentType="application/vnd.openxmlformats-officedocument.presentationml.tags+xml"/>
  <Override PartName="/ppt/tags/tag3815.xml" ContentType="application/vnd.openxmlformats-officedocument.presentationml.tags+xml"/>
  <Override PartName="/ppt/tags/tag3816.xml" ContentType="application/vnd.openxmlformats-officedocument.presentationml.tags+xml"/>
  <Override PartName="/ppt/tags/tag3817.xml" ContentType="application/vnd.openxmlformats-officedocument.presentationml.tags+xml"/>
  <Override PartName="/ppt/tags/tag3818.xml" ContentType="application/vnd.openxmlformats-officedocument.presentationml.tags+xml"/>
  <Override PartName="/ppt/tags/tag3819.xml" ContentType="application/vnd.openxmlformats-officedocument.presentationml.tags+xml"/>
  <Override PartName="/ppt/tags/tag382.xml" ContentType="application/vnd.openxmlformats-officedocument.presentationml.tags+xml"/>
  <Override PartName="/ppt/tags/tag3820.xml" ContentType="application/vnd.openxmlformats-officedocument.presentationml.tags+xml"/>
  <Override PartName="/ppt/tags/tag3821.xml" ContentType="application/vnd.openxmlformats-officedocument.presentationml.tags+xml"/>
  <Override PartName="/ppt/tags/tag3822.xml" ContentType="application/vnd.openxmlformats-officedocument.presentationml.tags+xml"/>
  <Override PartName="/ppt/tags/tag3823.xml" ContentType="application/vnd.openxmlformats-officedocument.presentationml.tags+xml"/>
  <Override PartName="/ppt/tags/tag3824.xml" ContentType="application/vnd.openxmlformats-officedocument.presentationml.tags+xml"/>
  <Override PartName="/ppt/tags/tag3825.xml" ContentType="application/vnd.openxmlformats-officedocument.presentationml.tags+xml"/>
  <Override PartName="/ppt/tags/tag3826.xml" ContentType="application/vnd.openxmlformats-officedocument.presentationml.tags+xml"/>
  <Override PartName="/ppt/tags/tag3827.xml" ContentType="application/vnd.openxmlformats-officedocument.presentationml.tags+xml"/>
  <Override PartName="/ppt/tags/tag3828.xml" ContentType="application/vnd.openxmlformats-officedocument.presentationml.tags+xml"/>
  <Override PartName="/ppt/tags/tag3829.xml" ContentType="application/vnd.openxmlformats-officedocument.presentationml.tags+xml"/>
  <Override PartName="/ppt/tags/tag383.xml" ContentType="application/vnd.openxmlformats-officedocument.presentationml.tags+xml"/>
  <Override PartName="/ppt/tags/tag3830.xml" ContentType="application/vnd.openxmlformats-officedocument.presentationml.tags+xml"/>
  <Override PartName="/ppt/tags/tag3831.xml" ContentType="application/vnd.openxmlformats-officedocument.presentationml.tags+xml"/>
  <Override PartName="/ppt/tags/tag3832.xml" ContentType="application/vnd.openxmlformats-officedocument.presentationml.tags+xml"/>
  <Override PartName="/ppt/tags/tag3833.xml" ContentType="application/vnd.openxmlformats-officedocument.presentationml.tags+xml"/>
  <Override PartName="/ppt/tags/tag3834.xml" ContentType="application/vnd.openxmlformats-officedocument.presentationml.tags+xml"/>
  <Override PartName="/ppt/tags/tag3835.xml" ContentType="application/vnd.openxmlformats-officedocument.presentationml.tags+xml"/>
  <Override PartName="/ppt/tags/tag3836.xml" ContentType="application/vnd.openxmlformats-officedocument.presentationml.tags+xml"/>
  <Override PartName="/ppt/tags/tag3837.xml" ContentType="application/vnd.openxmlformats-officedocument.presentationml.tags+xml"/>
  <Override PartName="/ppt/tags/tag3838.xml" ContentType="application/vnd.openxmlformats-officedocument.presentationml.tags+xml"/>
  <Override PartName="/ppt/tags/tag3839.xml" ContentType="application/vnd.openxmlformats-officedocument.presentationml.tags+xml"/>
  <Override PartName="/ppt/tags/tag384.xml" ContentType="application/vnd.openxmlformats-officedocument.presentationml.tags+xml"/>
  <Override PartName="/ppt/tags/tag3840.xml" ContentType="application/vnd.openxmlformats-officedocument.presentationml.tags+xml"/>
  <Override PartName="/ppt/tags/tag3841.xml" ContentType="application/vnd.openxmlformats-officedocument.presentationml.tags+xml"/>
  <Override PartName="/ppt/tags/tag3842.xml" ContentType="application/vnd.openxmlformats-officedocument.presentationml.tags+xml"/>
  <Override PartName="/ppt/tags/tag3843.xml" ContentType="application/vnd.openxmlformats-officedocument.presentationml.tags+xml"/>
  <Override PartName="/ppt/tags/tag3844.xml" ContentType="application/vnd.openxmlformats-officedocument.presentationml.tags+xml"/>
  <Override PartName="/ppt/tags/tag3845.xml" ContentType="application/vnd.openxmlformats-officedocument.presentationml.tags+xml"/>
  <Override PartName="/ppt/tags/tag3846.xml" ContentType="application/vnd.openxmlformats-officedocument.presentationml.tags+xml"/>
  <Override PartName="/ppt/tags/tag3847.xml" ContentType="application/vnd.openxmlformats-officedocument.presentationml.tags+xml"/>
  <Override PartName="/ppt/tags/tag3848.xml" ContentType="application/vnd.openxmlformats-officedocument.presentationml.tags+xml"/>
  <Override PartName="/ppt/tags/tag3849.xml" ContentType="application/vnd.openxmlformats-officedocument.presentationml.tags+xml"/>
  <Override PartName="/ppt/tags/tag385.xml" ContentType="application/vnd.openxmlformats-officedocument.presentationml.tags+xml"/>
  <Override PartName="/ppt/tags/tag3850.xml" ContentType="application/vnd.openxmlformats-officedocument.presentationml.tags+xml"/>
  <Override PartName="/ppt/tags/tag3851.xml" ContentType="application/vnd.openxmlformats-officedocument.presentationml.tags+xml"/>
  <Override PartName="/ppt/tags/tag3852.xml" ContentType="application/vnd.openxmlformats-officedocument.presentationml.tags+xml"/>
  <Override PartName="/ppt/tags/tag3853.xml" ContentType="application/vnd.openxmlformats-officedocument.presentationml.tags+xml"/>
  <Override PartName="/ppt/tags/tag3854.xml" ContentType="application/vnd.openxmlformats-officedocument.presentationml.tags+xml"/>
  <Override PartName="/ppt/tags/tag3855.xml" ContentType="application/vnd.openxmlformats-officedocument.presentationml.tags+xml"/>
  <Override PartName="/ppt/tags/tag3856.xml" ContentType="application/vnd.openxmlformats-officedocument.presentationml.tags+xml"/>
  <Override PartName="/ppt/tags/tag3857.xml" ContentType="application/vnd.openxmlformats-officedocument.presentationml.tags+xml"/>
  <Override PartName="/ppt/tags/tag3858.xml" ContentType="application/vnd.openxmlformats-officedocument.presentationml.tags+xml"/>
  <Override PartName="/ppt/tags/tag3859.xml" ContentType="application/vnd.openxmlformats-officedocument.presentationml.tags+xml"/>
  <Override PartName="/ppt/tags/tag386.xml" ContentType="application/vnd.openxmlformats-officedocument.presentationml.tags+xml"/>
  <Override PartName="/ppt/tags/tag3860.xml" ContentType="application/vnd.openxmlformats-officedocument.presentationml.tags+xml"/>
  <Override PartName="/ppt/tags/tag3861.xml" ContentType="application/vnd.openxmlformats-officedocument.presentationml.tags+xml"/>
  <Override PartName="/ppt/tags/tag3862.xml" ContentType="application/vnd.openxmlformats-officedocument.presentationml.tags+xml"/>
  <Override PartName="/ppt/tags/tag3863.xml" ContentType="application/vnd.openxmlformats-officedocument.presentationml.tags+xml"/>
  <Override PartName="/ppt/tags/tag3864.xml" ContentType="application/vnd.openxmlformats-officedocument.presentationml.tags+xml"/>
  <Override PartName="/ppt/tags/tag3865.xml" ContentType="application/vnd.openxmlformats-officedocument.presentationml.tags+xml"/>
  <Override PartName="/ppt/tags/tag3866.xml" ContentType="application/vnd.openxmlformats-officedocument.presentationml.tags+xml"/>
  <Override PartName="/ppt/tags/tag3867.xml" ContentType="application/vnd.openxmlformats-officedocument.presentationml.tags+xml"/>
  <Override PartName="/ppt/tags/tag3868.xml" ContentType="application/vnd.openxmlformats-officedocument.presentationml.tags+xml"/>
  <Override PartName="/ppt/tags/tag3869.xml" ContentType="application/vnd.openxmlformats-officedocument.presentationml.tags+xml"/>
  <Override PartName="/ppt/tags/tag387.xml" ContentType="application/vnd.openxmlformats-officedocument.presentationml.tags+xml"/>
  <Override PartName="/ppt/tags/tag3870.xml" ContentType="application/vnd.openxmlformats-officedocument.presentationml.tags+xml"/>
  <Override PartName="/ppt/tags/tag3871.xml" ContentType="application/vnd.openxmlformats-officedocument.presentationml.tags+xml"/>
  <Override PartName="/ppt/tags/tag3872.xml" ContentType="application/vnd.openxmlformats-officedocument.presentationml.tags+xml"/>
  <Override PartName="/ppt/tags/tag3873.xml" ContentType="application/vnd.openxmlformats-officedocument.presentationml.tags+xml"/>
  <Override PartName="/ppt/tags/tag3874.xml" ContentType="application/vnd.openxmlformats-officedocument.presentationml.tags+xml"/>
  <Override PartName="/ppt/tags/tag3875.xml" ContentType="application/vnd.openxmlformats-officedocument.presentationml.tags+xml"/>
  <Override PartName="/ppt/tags/tag3876.xml" ContentType="application/vnd.openxmlformats-officedocument.presentationml.tags+xml"/>
  <Override PartName="/ppt/tags/tag3877.xml" ContentType="application/vnd.openxmlformats-officedocument.presentationml.tags+xml"/>
  <Override PartName="/ppt/tags/tag3878.xml" ContentType="application/vnd.openxmlformats-officedocument.presentationml.tags+xml"/>
  <Override PartName="/ppt/tags/tag3879.xml" ContentType="application/vnd.openxmlformats-officedocument.presentationml.tags+xml"/>
  <Override PartName="/ppt/tags/tag388.xml" ContentType="application/vnd.openxmlformats-officedocument.presentationml.tags+xml"/>
  <Override PartName="/ppt/tags/tag3880.xml" ContentType="application/vnd.openxmlformats-officedocument.presentationml.tags+xml"/>
  <Override PartName="/ppt/tags/tag3881.xml" ContentType="application/vnd.openxmlformats-officedocument.presentationml.tags+xml"/>
  <Override PartName="/ppt/tags/tag3882.xml" ContentType="application/vnd.openxmlformats-officedocument.presentationml.tags+xml"/>
  <Override PartName="/ppt/tags/tag3883.xml" ContentType="application/vnd.openxmlformats-officedocument.presentationml.tags+xml"/>
  <Override PartName="/ppt/tags/tag3884.xml" ContentType="application/vnd.openxmlformats-officedocument.presentationml.tags+xml"/>
  <Override PartName="/ppt/tags/tag3885.xml" ContentType="application/vnd.openxmlformats-officedocument.presentationml.tags+xml"/>
  <Override PartName="/ppt/tags/tag3886.xml" ContentType="application/vnd.openxmlformats-officedocument.presentationml.tags+xml"/>
  <Override PartName="/ppt/tags/tag3887.xml" ContentType="application/vnd.openxmlformats-officedocument.presentationml.tags+xml"/>
  <Override PartName="/ppt/tags/tag3888.xml" ContentType="application/vnd.openxmlformats-officedocument.presentationml.tags+xml"/>
  <Override PartName="/ppt/tags/tag3889.xml" ContentType="application/vnd.openxmlformats-officedocument.presentationml.tags+xml"/>
  <Override PartName="/ppt/tags/tag389.xml" ContentType="application/vnd.openxmlformats-officedocument.presentationml.tags+xml"/>
  <Override PartName="/ppt/tags/tag3890.xml" ContentType="application/vnd.openxmlformats-officedocument.presentationml.tags+xml"/>
  <Override PartName="/ppt/tags/tag3891.xml" ContentType="application/vnd.openxmlformats-officedocument.presentationml.tags+xml"/>
  <Override PartName="/ppt/tags/tag3892.xml" ContentType="application/vnd.openxmlformats-officedocument.presentationml.tags+xml"/>
  <Override PartName="/ppt/tags/tag3893.xml" ContentType="application/vnd.openxmlformats-officedocument.presentationml.tags+xml"/>
  <Override PartName="/ppt/tags/tag3894.xml" ContentType="application/vnd.openxmlformats-officedocument.presentationml.tags+xml"/>
  <Override PartName="/ppt/tags/tag3895.xml" ContentType="application/vnd.openxmlformats-officedocument.presentationml.tags+xml"/>
  <Override PartName="/ppt/tags/tag3896.xml" ContentType="application/vnd.openxmlformats-officedocument.presentationml.tags+xml"/>
  <Override PartName="/ppt/tags/tag3897.xml" ContentType="application/vnd.openxmlformats-officedocument.presentationml.tags+xml"/>
  <Override PartName="/ppt/tags/tag3898.xml" ContentType="application/vnd.openxmlformats-officedocument.presentationml.tags+xml"/>
  <Override PartName="/ppt/tags/tag389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00.xml" ContentType="application/vnd.openxmlformats-officedocument.presentationml.tags+xml"/>
  <Override PartName="/ppt/tags/tag3901.xml" ContentType="application/vnd.openxmlformats-officedocument.presentationml.tags+xml"/>
  <Override PartName="/ppt/tags/tag3902.xml" ContentType="application/vnd.openxmlformats-officedocument.presentationml.tags+xml"/>
  <Override PartName="/ppt/tags/tag3903.xml" ContentType="application/vnd.openxmlformats-officedocument.presentationml.tags+xml"/>
  <Override PartName="/ppt/tags/tag3904.xml" ContentType="application/vnd.openxmlformats-officedocument.presentationml.tags+xml"/>
  <Override PartName="/ppt/tags/tag3905.xml" ContentType="application/vnd.openxmlformats-officedocument.presentationml.tags+xml"/>
  <Override PartName="/ppt/tags/tag3906.xml" ContentType="application/vnd.openxmlformats-officedocument.presentationml.tags+xml"/>
  <Override PartName="/ppt/tags/tag3907.xml" ContentType="application/vnd.openxmlformats-officedocument.presentationml.tags+xml"/>
  <Override PartName="/ppt/tags/tag3908.xml" ContentType="application/vnd.openxmlformats-officedocument.presentationml.tags+xml"/>
  <Override PartName="/ppt/tags/tag3909.xml" ContentType="application/vnd.openxmlformats-officedocument.presentationml.tags+xml"/>
  <Override PartName="/ppt/tags/tag391.xml" ContentType="application/vnd.openxmlformats-officedocument.presentationml.tags+xml"/>
  <Override PartName="/ppt/tags/tag3910.xml" ContentType="application/vnd.openxmlformats-officedocument.presentationml.tags+xml"/>
  <Override PartName="/ppt/tags/tag3911.xml" ContentType="application/vnd.openxmlformats-officedocument.presentationml.tags+xml"/>
  <Override PartName="/ppt/tags/tag3912.xml" ContentType="application/vnd.openxmlformats-officedocument.presentationml.tags+xml"/>
  <Override PartName="/ppt/tags/tag3913.xml" ContentType="application/vnd.openxmlformats-officedocument.presentationml.tags+xml"/>
  <Override PartName="/ppt/tags/tag3914.xml" ContentType="application/vnd.openxmlformats-officedocument.presentationml.tags+xml"/>
  <Override PartName="/ppt/tags/tag3915.xml" ContentType="application/vnd.openxmlformats-officedocument.presentationml.tags+xml"/>
  <Override PartName="/ppt/tags/tag3916.xml" ContentType="application/vnd.openxmlformats-officedocument.presentationml.tags+xml"/>
  <Override PartName="/ppt/tags/tag3917.xml" ContentType="application/vnd.openxmlformats-officedocument.presentationml.tags+xml"/>
  <Override PartName="/ppt/tags/tag3918.xml" ContentType="application/vnd.openxmlformats-officedocument.presentationml.tags+xml"/>
  <Override PartName="/ppt/tags/tag3919.xml" ContentType="application/vnd.openxmlformats-officedocument.presentationml.tags+xml"/>
  <Override PartName="/ppt/tags/tag392.xml" ContentType="application/vnd.openxmlformats-officedocument.presentationml.tags+xml"/>
  <Override PartName="/ppt/tags/tag3920.xml" ContentType="application/vnd.openxmlformats-officedocument.presentationml.tags+xml"/>
  <Override PartName="/ppt/tags/tag3921.xml" ContentType="application/vnd.openxmlformats-officedocument.presentationml.tags+xml"/>
  <Override PartName="/ppt/tags/tag3922.xml" ContentType="application/vnd.openxmlformats-officedocument.presentationml.tags+xml"/>
  <Override PartName="/ppt/tags/tag3923.xml" ContentType="application/vnd.openxmlformats-officedocument.presentationml.tags+xml"/>
  <Override PartName="/ppt/tags/tag3924.xml" ContentType="application/vnd.openxmlformats-officedocument.presentationml.tags+xml"/>
  <Override PartName="/ppt/tags/tag3925.xml" ContentType="application/vnd.openxmlformats-officedocument.presentationml.tags+xml"/>
  <Override PartName="/ppt/tags/tag3926.xml" ContentType="application/vnd.openxmlformats-officedocument.presentationml.tags+xml"/>
  <Override PartName="/ppt/tags/tag3927.xml" ContentType="application/vnd.openxmlformats-officedocument.presentationml.tags+xml"/>
  <Override PartName="/ppt/tags/tag3928.xml" ContentType="application/vnd.openxmlformats-officedocument.presentationml.tags+xml"/>
  <Override PartName="/ppt/tags/tag3929.xml" ContentType="application/vnd.openxmlformats-officedocument.presentationml.tags+xml"/>
  <Override PartName="/ppt/tags/tag393.xml" ContentType="application/vnd.openxmlformats-officedocument.presentationml.tags+xml"/>
  <Override PartName="/ppt/tags/tag3930.xml" ContentType="application/vnd.openxmlformats-officedocument.presentationml.tags+xml"/>
  <Override PartName="/ppt/tags/tag3931.xml" ContentType="application/vnd.openxmlformats-officedocument.presentationml.tags+xml"/>
  <Override PartName="/ppt/tags/tag3932.xml" ContentType="application/vnd.openxmlformats-officedocument.presentationml.tags+xml"/>
  <Override PartName="/ppt/tags/tag3933.xml" ContentType="application/vnd.openxmlformats-officedocument.presentationml.tags+xml"/>
  <Override PartName="/ppt/tags/tag3934.xml" ContentType="application/vnd.openxmlformats-officedocument.presentationml.tags+xml"/>
  <Override PartName="/ppt/tags/tag3935.xml" ContentType="application/vnd.openxmlformats-officedocument.presentationml.tags+xml"/>
  <Override PartName="/ppt/tags/tag3936.xml" ContentType="application/vnd.openxmlformats-officedocument.presentationml.tags+xml"/>
  <Override PartName="/ppt/tags/tag3937.xml" ContentType="application/vnd.openxmlformats-officedocument.presentationml.tags+xml"/>
  <Override PartName="/ppt/tags/tag3938.xml" ContentType="application/vnd.openxmlformats-officedocument.presentationml.tags+xml"/>
  <Override PartName="/ppt/tags/tag3939.xml" ContentType="application/vnd.openxmlformats-officedocument.presentationml.tags+xml"/>
  <Override PartName="/ppt/tags/tag394.xml" ContentType="application/vnd.openxmlformats-officedocument.presentationml.tags+xml"/>
  <Override PartName="/ppt/tags/tag3940.xml" ContentType="application/vnd.openxmlformats-officedocument.presentationml.tags+xml"/>
  <Override PartName="/ppt/tags/tag3941.xml" ContentType="application/vnd.openxmlformats-officedocument.presentationml.tags+xml"/>
  <Override PartName="/ppt/tags/tag3942.xml" ContentType="application/vnd.openxmlformats-officedocument.presentationml.tags+xml"/>
  <Override PartName="/ppt/tags/tag3943.xml" ContentType="application/vnd.openxmlformats-officedocument.presentationml.tags+xml"/>
  <Override PartName="/ppt/tags/tag3944.xml" ContentType="application/vnd.openxmlformats-officedocument.presentationml.tags+xml"/>
  <Override PartName="/ppt/tags/tag3945.xml" ContentType="application/vnd.openxmlformats-officedocument.presentationml.tags+xml"/>
  <Override PartName="/ppt/tags/tag3946.xml" ContentType="application/vnd.openxmlformats-officedocument.presentationml.tags+xml"/>
  <Override PartName="/ppt/tags/tag3947.xml" ContentType="application/vnd.openxmlformats-officedocument.presentationml.tags+xml"/>
  <Override PartName="/ppt/tags/tag3948.xml" ContentType="application/vnd.openxmlformats-officedocument.presentationml.tags+xml"/>
  <Override PartName="/ppt/tags/tag3949.xml" ContentType="application/vnd.openxmlformats-officedocument.presentationml.tags+xml"/>
  <Override PartName="/ppt/tags/tag395.xml" ContentType="application/vnd.openxmlformats-officedocument.presentationml.tags+xml"/>
  <Override PartName="/ppt/tags/tag3950.xml" ContentType="application/vnd.openxmlformats-officedocument.presentationml.tags+xml"/>
  <Override PartName="/ppt/tags/tag3951.xml" ContentType="application/vnd.openxmlformats-officedocument.presentationml.tags+xml"/>
  <Override PartName="/ppt/tags/tag3952.xml" ContentType="application/vnd.openxmlformats-officedocument.presentationml.tags+xml"/>
  <Override PartName="/ppt/tags/tag3953.xml" ContentType="application/vnd.openxmlformats-officedocument.presentationml.tags+xml"/>
  <Override PartName="/ppt/tags/tag3954.xml" ContentType="application/vnd.openxmlformats-officedocument.presentationml.tags+xml"/>
  <Override PartName="/ppt/tags/tag3955.xml" ContentType="application/vnd.openxmlformats-officedocument.presentationml.tags+xml"/>
  <Override PartName="/ppt/tags/tag3956.xml" ContentType="application/vnd.openxmlformats-officedocument.presentationml.tags+xml"/>
  <Override PartName="/ppt/tags/tag3957.xml" ContentType="application/vnd.openxmlformats-officedocument.presentationml.tags+xml"/>
  <Override PartName="/ppt/tags/tag3958.xml" ContentType="application/vnd.openxmlformats-officedocument.presentationml.tags+xml"/>
  <Override PartName="/ppt/tags/tag3959.xml" ContentType="application/vnd.openxmlformats-officedocument.presentationml.tags+xml"/>
  <Override PartName="/ppt/tags/tag396.xml" ContentType="application/vnd.openxmlformats-officedocument.presentationml.tags+xml"/>
  <Override PartName="/ppt/tags/tag3960.xml" ContentType="application/vnd.openxmlformats-officedocument.presentationml.tags+xml"/>
  <Override PartName="/ppt/tags/tag3961.xml" ContentType="application/vnd.openxmlformats-officedocument.presentationml.tags+xml"/>
  <Override PartName="/ppt/tags/tag3962.xml" ContentType="application/vnd.openxmlformats-officedocument.presentationml.tags+xml"/>
  <Override PartName="/ppt/tags/tag3963.xml" ContentType="application/vnd.openxmlformats-officedocument.presentationml.tags+xml"/>
  <Override PartName="/ppt/tags/tag3964.xml" ContentType="application/vnd.openxmlformats-officedocument.presentationml.tags+xml"/>
  <Override PartName="/ppt/tags/tag3965.xml" ContentType="application/vnd.openxmlformats-officedocument.presentationml.tags+xml"/>
  <Override PartName="/ppt/tags/tag3966.xml" ContentType="application/vnd.openxmlformats-officedocument.presentationml.tags+xml"/>
  <Override PartName="/ppt/tags/tag3967.xml" ContentType="application/vnd.openxmlformats-officedocument.presentationml.tags+xml"/>
  <Override PartName="/ppt/tags/tag3968.xml" ContentType="application/vnd.openxmlformats-officedocument.presentationml.tags+xml"/>
  <Override PartName="/ppt/tags/tag3969.xml" ContentType="application/vnd.openxmlformats-officedocument.presentationml.tags+xml"/>
  <Override PartName="/ppt/tags/tag397.xml" ContentType="application/vnd.openxmlformats-officedocument.presentationml.tags+xml"/>
  <Override PartName="/ppt/tags/tag3970.xml" ContentType="application/vnd.openxmlformats-officedocument.presentationml.tags+xml"/>
  <Override PartName="/ppt/tags/tag3971.xml" ContentType="application/vnd.openxmlformats-officedocument.presentationml.tags+xml"/>
  <Override PartName="/ppt/tags/tag3972.xml" ContentType="application/vnd.openxmlformats-officedocument.presentationml.tags+xml"/>
  <Override PartName="/ppt/tags/tag3973.xml" ContentType="application/vnd.openxmlformats-officedocument.presentationml.tags+xml"/>
  <Override PartName="/ppt/tags/tag3974.xml" ContentType="application/vnd.openxmlformats-officedocument.presentationml.tags+xml"/>
  <Override PartName="/ppt/tags/tag3975.xml" ContentType="application/vnd.openxmlformats-officedocument.presentationml.tags+xml"/>
  <Override PartName="/ppt/tags/tag3976.xml" ContentType="application/vnd.openxmlformats-officedocument.presentationml.tags+xml"/>
  <Override PartName="/ppt/tags/tag3977.xml" ContentType="application/vnd.openxmlformats-officedocument.presentationml.tags+xml"/>
  <Override PartName="/ppt/tags/tag3978.xml" ContentType="application/vnd.openxmlformats-officedocument.presentationml.tags+xml"/>
  <Override PartName="/ppt/tags/tag3979.xml" ContentType="application/vnd.openxmlformats-officedocument.presentationml.tags+xml"/>
  <Override PartName="/ppt/tags/tag398.xml" ContentType="application/vnd.openxmlformats-officedocument.presentationml.tags+xml"/>
  <Override PartName="/ppt/tags/tag3980.xml" ContentType="application/vnd.openxmlformats-officedocument.presentationml.tags+xml"/>
  <Override PartName="/ppt/tags/tag3981.xml" ContentType="application/vnd.openxmlformats-officedocument.presentationml.tags+xml"/>
  <Override PartName="/ppt/tags/tag3982.xml" ContentType="application/vnd.openxmlformats-officedocument.presentationml.tags+xml"/>
  <Override PartName="/ppt/tags/tag3983.xml" ContentType="application/vnd.openxmlformats-officedocument.presentationml.tags+xml"/>
  <Override PartName="/ppt/tags/tag3984.xml" ContentType="application/vnd.openxmlformats-officedocument.presentationml.tags+xml"/>
  <Override PartName="/ppt/tags/tag3985.xml" ContentType="application/vnd.openxmlformats-officedocument.presentationml.tags+xml"/>
  <Override PartName="/ppt/tags/tag3986.xml" ContentType="application/vnd.openxmlformats-officedocument.presentationml.tags+xml"/>
  <Override PartName="/ppt/tags/tag3987.xml" ContentType="application/vnd.openxmlformats-officedocument.presentationml.tags+xml"/>
  <Override PartName="/ppt/tags/tag3988.xml" ContentType="application/vnd.openxmlformats-officedocument.presentationml.tags+xml"/>
  <Override PartName="/ppt/tags/tag3989.xml" ContentType="application/vnd.openxmlformats-officedocument.presentationml.tags+xml"/>
  <Override PartName="/ppt/tags/tag399.xml" ContentType="application/vnd.openxmlformats-officedocument.presentationml.tags+xml"/>
  <Override PartName="/ppt/tags/tag3990.xml" ContentType="application/vnd.openxmlformats-officedocument.presentationml.tags+xml"/>
  <Override PartName="/ppt/tags/tag3991.xml" ContentType="application/vnd.openxmlformats-officedocument.presentationml.tags+xml"/>
  <Override PartName="/ppt/tags/tag3992.xml" ContentType="application/vnd.openxmlformats-officedocument.presentationml.tags+xml"/>
  <Override PartName="/ppt/tags/tag3993.xml" ContentType="application/vnd.openxmlformats-officedocument.presentationml.tags+xml"/>
  <Override PartName="/ppt/tags/tag3994.xml" ContentType="application/vnd.openxmlformats-officedocument.presentationml.tags+xml"/>
  <Override PartName="/ppt/tags/tag3995.xml" ContentType="application/vnd.openxmlformats-officedocument.presentationml.tags+xml"/>
  <Override PartName="/ppt/tags/tag3996.xml" ContentType="application/vnd.openxmlformats-officedocument.presentationml.tags+xml"/>
  <Override PartName="/ppt/tags/tag3997.xml" ContentType="application/vnd.openxmlformats-officedocument.presentationml.tags+xml"/>
  <Override PartName="/ppt/tags/tag3998.xml" ContentType="application/vnd.openxmlformats-officedocument.presentationml.tags+xml"/>
  <Override PartName="/ppt/tags/tag39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00.xml" ContentType="application/vnd.openxmlformats-officedocument.presentationml.tags+xml"/>
  <Override PartName="/ppt/tags/tag4001.xml" ContentType="application/vnd.openxmlformats-officedocument.presentationml.tags+xml"/>
  <Override PartName="/ppt/tags/tag4002.xml" ContentType="application/vnd.openxmlformats-officedocument.presentationml.tags+xml"/>
  <Override PartName="/ppt/tags/tag4003.xml" ContentType="application/vnd.openxmlformats-officedocument.presentationml.tags+xml"/>
  <Override PartName="/ppt/tags/tag4004.xml" ContentType="application/vnd.openxmlformats-officedocument.presentationml.tags+xml"/>
  <Override PartName="/ppt/tags/tag4005.xml" ContentType="application/vnd.openxmlformats-officedocument.presentationml.tags+xml"/>
  <Override PartName="/ppt/tags/tag4006.xml" ContentType="application/vnd.openxmlformats-officedocument.presentationml.tags+xml"/>
  <Override PartName="/ppt/tags/tag4007.xml" ContentType="application/vnd.openxmlformats-officedocument.presentationml.tags+xml"/>
  <Override PartName="/ppt/tags/tag4008.xml" ContentType="application/vnd.openxmlformats-officedocument.presentationml.tags+xml"/>
  <Override PartName="/ppt/tags/tag4009.xml" ContentType="application/vnd.openxmlformats-officedocument.presentationml.tags+xml"/>
  <Override PartName="/ppt/tags/tag401.xml" ContentType="application/vnd.openxmlformats-officedocument.presentationml.tags+xml"/>
  <Override PartName="/ppt/tags/tag4010.xml" ContentType="application/vnd.openxmlformats-officedocument.presentationml.tags+xml"/>
  <Override PartName="/ppt/tags/tag4011.xml" ContentType="application/vnd.openxmlformats-officedocument.presentationml.tags+xml"/>
  <Override PartName="/ppt/tags/tag4012.xml" ContentType="application/vnd.openxmlformats-officedocument.presentationml.tags+xml"/>
  <Override PartName="/ppt/tags/tag4013.xml" ContentType="application/vnd.openxmlformats-officedocument.presentationml.tags+xml"/>
  <Override PartName="/ppt/tags/tag4014.xml" ContentType="application/vnd.openxmlformats-officedocument.presentationml.tags+xml"/>
  <Override PartName="/ppt/tags/tag4015.xml" ContentType="application/vnd.openxmlformats-officedocument.presentationml.tags+xml"/>
  <Override PartName="/ppt/tags/tag4016.xml" ContentType="application/vnd.openxmlformats-officedocument.presentationml.tags+xml"/>
  <Override PartName="/ppt/tags/tag4017.xml" ContentType="application/vnd.openxmlformats-officedocument.presentationml.tags+xml"/>
  <Override PartName="/ppt/tags/tag4018.xml" ContentType="application/vnd.openxmlformats-officedocument.presentationml.tags+xml"/>
  <Override PartName="/ppt/tags/tag4019.xml" ContentType="application/vnd.openxmlformats-officedocument.presentationml.tags+xml"/>
  <Override PartName="/ppt/tags/tag402.xml" ContentType="application/vnd.openxmlformats-officedocument.presentationml.tags+xml"/>
  <Override PartName="/ppt/tags/tag4020.xml" ContentType="application/vnd.openxmlformats-officedocument.presentationml.tags+xml"/>
  <Override PartName="/ppt/tags/tag4021.xml" ContentType="application/vnd.openxmlformats-officedocument.presentationml.tags+xml"/>
  <Override PartName="/ppt/tags/tag4022.xml" ContentType="application/vnd.openxmlformats-officedocument.presentationml.tags+xml"/>
  <Override PartName="/ppt/tags/tag4023.xml" ContentType="application/vnd.openxmlformats-officedocument.presentationml.tags+xml"/>
  <Override PartName="/ppt/tags/tag4024.xml" ContentType="application/vnd.openxmlformats-officedocument.presentationml.tags+xml"/>
  <Override PartName="/ppt/tags/tag4025.xml" ContentType="application/vnd.openxmlformats-officedocument.presentationml.tags+xml"/>
  <Override PartName="/ppt/tags/tag4026.xml" ContentType="application/vnd.openxmlformats-officedocument.presentationml.tags+xml"/>
  <Override PartName="/ppt/tags/tag4027.xml" ContentType="application/vnd.openxmlformats-officedocument.presentationml.tags+xml"/>
  <Override PartName="/ppt/tags/tag4028.xml" ContentType="application/vnd.openxmlformats-officedocument.presentationml.tags+xml"/>
  <Override PartName="/ppt/tags/tag4029.xml" ContentType="application/vnd.openxmlformats-officedocument.presentationml.tags+xml"/>
  <Override PartName="/ppt/tags/tag403.xml" ContentType="application/vnd.openxmlformats-officedocument.presentationml.tags+xml"/>
  <Override PartName="/ppt/tags/tag4030.xml" ContentType="application/vnd.openxmlformats-officedocument.presentationml.tags+xml"/>
  <Override PartName="/ppt/tags/tag4031.xml" ContentType="application/vnd.openxmlformats-officedocument.presentationml.tags+xml"/>
  <Override PartName="/ppt/tags/tag4032.xml" ContentType="application/vnd.openxmlformats-officedocument.presentationml.tags+xml"/>
  <Override PartName="/ppt/tags/tag4033.xml" ContentType="application/vnd.openxmlformats-officedocument.presentationml.tags+xml"/>
  <Override PartName="/ppt/tags/tag4034.xml" ContentType="application/vnd.openxmlformats-officedocument.presentationml.tags+xml"/>
  <Override PartName="/ppt/tags/tag4035.xml" ContentType="application/vnd.openxmlformats-officedocument.presentationml.tags+xml"/>
  <Override PartName="/ppt/tags/tag4036.xml" ContentType="application/vnd.openxmlformats-officedocument.presentationml.tags+xml"/>
  <Override PartName="/ppt/tags/tag4037.xml" ContentType="application/vnd.openxmlformats-officedocument.presentationml.tags+xml"/>
  <Override PartName="/ppt/tags/tag4038.xml" ContentType="application/vnd.openxmlformats-officedocument.presentationml.tags+xml"/>
  <Override PartName="/ppt/tags/tag4039.xml" ContentType="application/vnd.openxmlformats-officedocument.presentationml.tags+xml"/>
  <Override PartName="/ppt/tags/tag404.xml" ContentType="application/vnd.openxmlformats-officedocument.presentationml.tags+xml"/>
  <Override PartName="/ppt/tags/tag4040.xml" ContentType="application/vnd.openxmlformats-officedocument.presentationml.tags+xml"/>
  <Override PartName="/ppt/tags/tag4041.xml" ContentType="application/vnd.openxmlformats-officedocument.presentationml.tags+xml"/>
  <Override PartName="/ppt/tags/tag4042.xml" ContentType="application/vnd.openxmlformats-officedocument.presentationml.tags+xml"/>
  <Override PartName="/ppt/tags/tag4043.xml" ContentType="application/vnd.openxmlformats-officedocument.presentationml.tags+xml"/>
  <Override PartName="/ppt/tags/tag4044.xml" ContentType="application/vnd.openxmlformats-officedocument.presentationml.tags+xml"/>
  <Override PartName="/ppt/tags/tag4045.xml" ContentType="application/vnd.openxmlformats-officedocument.presentationml.tags+xml"/>
  <Override PartName="/ppt/tags/tag4046.xml" ContentType="application/vnd.openxmlformats-officedocument.presentationml.tags+xml"/>
  <Override PartName="/ppt/tags/tag4047.xml" ContentType="application/vnd.openxmlformats-officedocument.presentationml.tags+xml"/>
  <Override PartName="/ppt/tags/tag4048.xml" ContentType="application/vnd.openxmlformats-officedocument.presentationml.tags+xml"/>
  <Override PartName="/ppt/tags/tag4049.xml" ContentType="application/vnd.openxmlformats-officedocument.presentationml.tags+xml"/>
  <Override PartName="/ppt/tags/tag405.xml" ContentType="application/vnd.openxmlformats-officedocument.presentationml.tags+xml"/>
  <Override PartName="/ppt/tags/tag4050.xml" ContentType="application/vnd.openxmlformats-officedocument.presentationml.tags+xml"/>
  <Override PartName="/ppt/tags/tag4051.xml" ContentType="application/vnd.openxmlformats-officedocument.presentationml.tags+xml"/>
  <Override PartName="/ppt/tags/tag4052.xml" ContentType="application/vnd.openxmlformats-officedocument.presentationml.tags+xml"/>
  <Override PartName="/ppt/tags/tag4053.xml" ContentType="application/vnd.openxmlformats-officedocument.presentationml.tags+xml"/>
  <Override PartName="/ppt/tags/tag4054.xml" ContentType="application/vnd.openxmlformats-officedocument.presentationml.tags+xml"/>
  <Override PartName="/ppt/tags/tag4055.xml" ContentType="application/vnd.openxmlformats-officedocument.presentationml.tags+xml"/>
  <Override PartName="/ppt/tags/tag4056.xml" ContentType="application/vnd.openxmlformats-officedocument.presentationml.tags+xml"/>
  <Override PartName="/ppt/tags/tag4057.xml" ContentType="application/vnd.openxmlformats-officedocument.presentationml.tags+xml"/>
  <Override PartName="/ppt/tags/tag4058.xml" ContentType="application/vnd.openxmlformats-officedocument.presentationml.tags+xml"/>
  <Override PartName="/ppt/tags/tag4059.xml" ContentType="application/vnd.openxmlformats-officedocument.presentationml.tags+xml"/>
  <Override PartName="/ppt/tags/tag406.xml" ContentType="application/vnd.openxmlformats-officedocument.presentationml.tags+xml"/>
  <Override PartName="/ppt/tags/tag4060.xml" ContentType="application/vnd.openxmlformats-officedocument.presentationml.tags+xml"/>
  <Override PartName="/ppt/tags/tag4061.xml" ContentType="application/vnd.openxmlformats-officedocument.presentationml.tags+xml"/>
  <Override PartName="/ppt/tags/tag4062.xml" ContentType="application/vnd.openxmlformats-officedocument.presentationml.tags+xml"/>
  <Override PartName="/ppt/tags/tag4063.xml" ContentType="application/vnd.openxmlformats-officedocument.presentationml.tags+xml"/>
  <Override PartName="/ppt/tags/tag4064.xml" ContentType="application/vnd.openxmlformats-officedocument.presentationml.tags+xml"/>
  <Override PartName="/ppt/tags/tag4065.xml" ContentType="application/vnd.openxmlformats-officedocument.presentationml.tags+xml"/>
  <Override PartName="/ppt/tags/tag4066.xml" ContentType="application/vnd.openxmlformats-officedocument.presentationml.tags+xml"/>
  <Override PartName="/ppt/tags/tag4067.xml" ContentType="application/vnd.openxmlformats-officedocument.presentationml.tags+xml"/>
  <Override PartName="/ppt/tags/tag4068.xml" ContentType="application/vnd.openxmlformats-officedocument.presentationml.tags+xml"/>
  <Override PartName="/ppt/tags/tag4069.xml" ContentType="application/vnd.openxmlformats-officedocument.presentationml.tags+xml"/>
  <Override PartName="/ppt/tags/tag407.xml" ContentType="application/vnd.openxmlformats-officedocument.presentationml.tags+xml"/>
  <Override PartName="/ppt/tags/tag4070.xml" ContentType="application/vnd.openxmlformats-officedocument.presentationml.tags+xml"/>
  <Override PartName="/ppt/tags/tag4071.xml" ContentType="application/vnd.openxmlformats-officedocument.presentationml.tags+xml"/>
  <Override PartName="/ppt/tags/tag4072.xml" ContentType="application/vnd.openxmlformats-officedocument.presentationml.tags+xml"/>
  <Override PartName="/ppt/tags/tag4073.xml" ContentType="application/vnd.openxmlformats-officedocument.presentationml.tags+xml"/>
  <Override PartName="/ppt/tags/tag4074.xml" ContentType="application/vnd.openxmlformats-officedocument.presentationml.tags+xml"/>
  <Override PartName="/ppt/tags/tag4075.xml" ContentType="application/vnd.openxmlformats-officedocument.presentationml.tags+xml"/>
  <Override PartName="/ppt/tags/tag4076.xml" ContentType="application/vnd.openxmlformats-officedocument.presentationml.tags+xml"/>
  <Override PartName="/ppt/tags/tag4077.xml" ContentType="application/vnd.openxmlformats-officedocument.presentationml.tags+xml"/>
  <Override PartName="/ppt/tags/tag4078.xml" ContentType="application/vnd.openxmlformats-officedocument.presentationml.tags+xml"/>
  <Override PartName="/ppt/tags/tag4079.xml" ContentType="application/vnd.openxmlformats-officedocument.presentationml.tags+xml"/>
  <Override PartName="/ppt/tags/tag408.xml" ContentType="application/vnd.openxmlformats-officedocument.presentationml.tags+xml"/>
  <Override PartName="/ppt/tags/tag4080.xml" ContentType="application/vnd.openxmlformats-officedocument.presentationml.tags+xml"/>
  <Override PartName="/ppt/tags/tag4081.xml" ContentType="application/vnd.openxmlformats-officedocument.presentationml.tags+xml"/>
  <Override PartName="/ppt/tags/tag4082.xml" ContentType="application/vnd.openxmlformats-officedocument.presentationml.tags+xml"/>
  <Override PartName="/ppt/tags/tag4083.xml" ContentType="application/vnd.openxmlformats-officedocument.presentationml.tags+xml"/>
  <Override PartName="/ppt/tags/tag4084.xml" ContentType="application/vnd.openxmlformats-officedocument.presentationml.tags+xml"/>
  <Override PartName="/ppt/tags/tag4085.xml" ContentType="application/vnd.openxmlformats-officedocument.presentationml.tags+xml"/>
  <Override PartName="/ppt/tags/tag4086.xml" ContentType="application/vnd.openxmlformats-officedocument.presentationml.tags+xml"/>
  <Override PartName="/ppt/tags/tag4087.xml" ContentType="application/vnd.openxmlformats-officedocument.presentationml.tags+xml"/>
  <Override PartName="/ppt/tags/tag4088.xml" ContentType="application/vnd.openxmlformats-officedocument.presentationml.tags+xml"/>
  <Override PartName="/ppt/tags/tag4089.xml" ContentType="application/vnd.openxmlformats-officedocument.presentationml.tags+xml"/>
  <Override PartName="/ppt/tags/tag409.xml" ContentType="application/vnd.openxmlformats-officedocument.presentationml.tags+xml"/>
  <Override PartName="/ppt/tags/tag4090.xml" ContentType="application/vnd.openxmlformats-officedocument.presentationml.tags+xml"/>
  <Override PartName="/ppt/tags/tag4091.xml" ContentType="application/vnd.openxmlformats-officedocument.presentationml.tags+xml"/>
  <Override PartName="/ppt/tags/tag4092.xml" ContentType="application/vnd.openxmlformats-officedocument.presentationml.tags+xml"/>
  <Override PartName="/ppt/tags/tag4093.xml" ContentType="application/vnd.openxmlformats-officedocument.presentationml.tags+xml"/>
  <Override PartName="/ppt/tags/tag4094.xml" ContentType="application/vnd.openxmlformats-officedocument.presentationml.tags+xml"/>
  <Override PartName="/ppt/tags/tag4095.xml" ContentType="application/vnd.openxmlformats-officedocument.presentationml.tags+xml"/>
  <Override PartName="/ppt/tags/tag4096.xml" ContentType="application/vnd.openxmlformats-officedocument.presentationml.tags+xml"/>
  <Override PartName="/ppt/tags/tag4097.xml" ContentType="application/vnd.openxmlformats-officedocument.presentationml.tags+xml"/>
  <Override PartName="/ppt/tags/tag4098.xml" ContentType="application/vnd.openxmlformats-officedocument.presentationml.tags+xml"/>
  <Override PartName="/ppt/tags/tag409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00.xml" ContentType="application/vnd.openxmlformats-officedocument.presentationml.tags+xml"/>
  <Override PartName="/ppt/tags/tag4101.xml" ContentType="application/vnd.openxmlformats-officedocument.presentationml.tags+xml"/>
  <Override PartName="/ppt/tags/tag4102.xml" ContentType="application/vnd.openxmlformats-officedocument.presentationml.tags+xml"/>
  <Override PartName="/ppt/tags/tag4103.xml" ContentType="application/vnd.openxmlformats-officedocument.presentationml.tags+xml"/>
  <Override PartName="/ppt/tags/tag4104.xml" ContentType="application/vnd.openxmlformats-officedocument.presentationml.tags+xml"/>
  <Override PartName="/ppt/tags/tag4105.xml" ContentType="application/vnd.openxmlformats-officedocument.presentationml.tags+xml"/>
  <Override PartName="/ppt/tags/tag4106.xml" ContentType="application/vnd.openxmlformats-officedocument.presentationml.tags+xml"/>
  <Override PartName="/ppt/tags/tag4107.xml" ContentType="application/vnd.openxmlformats-officedocument.presentationml.tags+xml"/>
  <Override PartName="/ppt/tags/tag4108.xml" ContentType="application/vnd.openxmlformats-officedocument.presentationml.tags+xml"/>
  <Override PartName="/ppt/tags/tag4109.xml" ContentType="application/vnd.openxmlformats-officedocument.presentationml.tags+xml"/>
  <Override PartName="/ppt/tags/tag411.xml" ContentType="application/vnd.openxmlformats-officedocument.presentationml.tags+xml"/>
  <Override PartName="/ppt/tags/tag4110.xml" ContentType="application/vnd.openxmlformats-officedocument.presentationml.tags+xml"/>
  <Override PartName="/ppt/tags/tag4111.xml" ContentType="application/vnd.openxmlformats-officedocument.presentationml.tags+xml"/>
  <Override PartName="/ppt/tags/tag4112.xml" ContentType="application/vnd.openxmlformats-officedocument.presentationml.tags+xml"/>
  <Override PartName="/ppt/tags/tag4113.xml" ContentType="application/vnd.openxmlformats-officedocument.presentationml.tags+xml"/>
  <Override PartName="/ppt/tags/tag4114.xml" ContentType="application/vnd.openxmlformats-officedocument.presentationml.tags+xml"/>
  <Override PartName="/ppt/tags/tag4115.xml" ContentType="application/vnd.openxmlformats-officedocument.presentationml.tags+xml"/>
  <Override PartName="/ppt/tags/tag4116.xml" ContentType="application/vnd.openxmlformats-officedocument.presentationml.tags+xml"/>
  <Override PartName="/ppt/tags/tag4117.xml" ContentType="application/vnd.openxmlformats-officedocument.presentationml.tags+xml"/>
  <Override PartName="/ppt/tags/tag4118.xml" ContentType="application/vnd.openxmlformats-officedocument.presentationml.tags+xml"/>
  <Override PartName="/ppt/tags/tag4119.xml" ContentType="application/vnd.openxmlformats-officedocument.presentationml.tags+xml"/>
  <Override PartName="/ppt/tags/tag412.xml" ContentType="application/vnd.openxmlformats-officedocument.presentationml.tags+xml"/>
  <Override PartName="/ppt/tags/tag4120.xml" ContentType="application/vnd.openxmlformats-officedocument.presentationml.tags+xml"/>
  <Override PartName="/ppt/tags/tag4121.xml" ContentType="application/vnd.openxmlformats-officedocument.presentationml.tags+xml"/>
  <Override PartName="/ppt/tags/tag4122.xml" ContentType="application/vnd.openxmlformats-officedocument.presentationml.tags+xml"/>
  <Override PartName="/ppt/tags/tag4123.xml" ContentType="application/vnd.openxmlformats-officedocument.presentationml.tags+xml"/>
  <Override PartName="/ppt/tags/tag4124.xml" ContentType="application/vnd.openxmlformats-officedocument.presentationml.tags+xml"/>
  <Override PartName="/ppt/tags/tag4125.xml" ContentType="application/vnd.openxmlformats-officedocument.presentationml.tags+xml"/>
  <Override PartName="/ppt/tags/tag4126.xml" ContentType="application/vnd.openxmlformats-officedocument.presentationml.tags+xml"/>
  <Override PartName="/ppt/tags/tag4127.xml" ContentType="application/vnd.openxmlformats-officedocument.presentationml.tags+xml"/>
  <Override PartName="/ppt/tags/tag4128.xml" ContentType="application/vnd.openxmlformats-officedocument.presentationml.tags+xml"/>
  <Override PartName="/ppt/tags/tag4129.xml" ContentType="application/vnd.openxmlformats-officedocument.presentationml.tags+xml"/>
  <Override PartName="/ppt/tags/tag413.xml" ContentType="application/vnd.openxmlformats-officedocument.presentationml.tags+xml"/>
  <Override PartName="/ppt/tags/tag4130.xml" ContentType="application/vnd.openxmlformats-officedocument.presentationml.tags+xml"/>
  <Override PartName="/ppt/tags/tag4131.xml" ContentType="application/vnd.openxmlformats-officedocument.presentationml.tags+xml"/>
  <Override PartName="/ppt/tags/tag4132.xml" ContentType="application/vnd.openxmlformats-officedocument.presentationml.tags+xml"/>
  <Override PartName="/ppt/tags/tag4133.xml" ContentType="application/vnd.openxmlformats-officedocument.presentationml.tags+xml"/>
  <Override PartName="/ppt/tags/tag4134.xml" ContentType="application/vnd.openxmlformats-officedocument.presentationml.tags+xml"/>
  <Override PartName="/ppt/tags/tag4135.xml" ContentType="application/vnd.openxmlformats-officedocument.presentationml.tags+xml"/>
  <Override PartName="/ppt/tags/tag4136.xml" ContentType="application/vnd.openxmlformats-officedocument.presentationml.tags+xml"/>
  <Override PartName="/ppt/tags/tag4137.xml" ContentType="application/vnd.openxmlformats-officedocument.presentationml.tags+xml"/>
  <Override PartName="/ppt/tags/tag4138.xml" ContentType="application/vnd.openxmlformats-officedocument.presentationml.tags+xml"/>
  <Override PartName="/ppt/tags/tag4139.xml" ContentType="application/vnd.openxmlformats-officedocument.presentationml.tags+xml"/>
  <Override PartName="/ppt/tags/tag414.xml" ContentType="application/vnd.openxmlformats-officedocument.presentationml.tags+xml"/>
  <Override PartName="/ppt/tags/tag4140.xml" ContentType="application/vnd.openxmlformats-officedocument.presentationml.tags+xml"/>
  <Override PartName="/ppt/tags/tag4141.xml" ContentType="application/vnd.openxmlformats-officedocument.presentationml.tags+xml"/>
  <Override PartName="/ppt/tags/tag4142.xml" ContentType="application/vnd.openxmlformats-officedocument.presentationml.tags+xml"/>
  <Override PartName="/ppt/tags/tag4143.xml" ContentType="application/vnd.openxmlformats-officedocument.presentationml.tags+xml"/>
  <Override PartName="/ppt/tags/tag4144.xml" ContentType="application/vnd.openxmlformats-officedocument.presentationml.tags+xml"/>
  <Override PartName="/ppt/tags/tag4145.xml" ContentType="application/vnd.openxmlformats-officedocument.presentationml.tags+xml"/>
  <Override PartName="/ppt/tags/tag4146.xml" ContentType="application/vnd.openxmlformats-officedocument.presentationml.tags+xml"/>
  <Override PartName="/ppt/tags/tag4147.xml" ContentType="application/vnd.openxmlformats-officedocument.presentationml.tags+xml"/>
  <Override PartName="/ppt/tags/tag4148.xml" ContentType="application/vnd.openxmlformats-officedocument.presentationml.tags+xml"/>
  <Override PartName="/ppt/tags/tag4149.xml" ContentType="application/vnd.openxmlformats-officedocument.presentationml.tags+xml"/>
  <Override PartName="/ppt/tags/tag415.xml" ContentType="application/vnd.openxmlformats-officedocument.presentationml.tags+xml"/>
  <Override PartName="/ppt/tags/tag4150.xml" ContentType="application/vnd.openxmlformats-officedocument.presentationml.tags+xml"/>
  <Override PartName="/ppt/tags/tag4151.xml" ContentType="application/vnd.openxmlformats-officedocument.presentationml.tags+xml"/>
  <Override PartName="/ppt/tags/tag4152.xml" ContentType="application/vnd.openxmlformats-officedocument.presentationml.tags+xml"/>
  <Override PartName="/ppt/tags/tag4153.xml" ContentType="application/vnd.openxmlformats-officedocument.presentationml.tags+xml"/>
  <Override PartName="/ppt/tags/tag4154.xml" ContentType="application/vnd.openxmlformats-officedocument.presentationml.tags+xml"/>
  <Override PartName="/ppt/tags/tag4155.xml" ContentType="application/vnd.openxmlformats-officedocument.presentationml.tags+xml"/>
  <Override PartName="/ppt/tags/tag4156.xml" ContentType="application/vnd.openxmlformats-officedocument.presentationml.tags+xml"/>
  <Override PartName="/ppt/tags/tag4157.xml" ContentType="application/vnd.openxmlformats-officedocument.presentationml.tags+xml"/>
  <Override PartName="/ppt/tags/tag4158.xml" ContentType="application/vnd.openxmlformats-officedocument.presentationml.tags+xml"/>
  <Override PartName="/ppt/tags/tag4159.xml" ContentType="application/vnd.openxmlformats-officedocument.presentationml.tags+xml"/>
  <Override PartName="/ppt/tags/tag416.xml" ContentType="application/vnd.openxmlformats-officedocument.presentationml.tags+xml"/>
  <Override PartName="/ppt/tags/tag4160.xml" ContentType="application/vnd.openxmlformats-officedocument.presentationml.tags+xml"/>
  <Override PartName="/ppt/tags/tag4161.xml" ContentType="application/vnd.openxmlformats-officedocument.presentationml.tags+xml"/>
  <Override PartName="/ppt/tags/tag4162.xml" ContentType="application/vnd.openxmlformats-officedocument.presentationml.tags+xml"/>
  <Override PartName="/ppt/tags/tag4163.xml" ContentType="application/vnd.openxmlformats-officedocument.presentationml.tags+xml"/>
  <Override PartName="/ppt/tags/tag4164.xml" ContentType="application/vnd.openxmlformats-officedocument.presentationml.tags+xml"/>
  <Override PartName="/ppt/tags/tag4165.xml" ContentType="application/vnd.openxmlformats-officedocument.presentationml.tags+xml"/>
  <Override PartName="/ppt/tags/tag4166.xml" ContentType="application/vnd.openxmlformats-officedocument.presentationml.tags+xml"/>
  <Override PartName="/ppt/tags/tag4167.xml" ContentType="application/vnd.openxmlformats-officedocument.presentationml.tags+xml"/>
  <Override PartName="/ppt/tags/tag4168.xml" ContentType="application/vnd.openxmlformats-officedocument.presentationml.tags+xml"/>
  <Override PartName="/ppt/tags/tag4169.xml" ContentType="application/vnd.openxmlformats-officedocument.presentationml.tags+xml"/>
  <Override PartName="/ppt/tags/tag417.xml" ContentType="application/vnd.openxmlformats-officedocument.presentationml.tags+xml"/>
  <Override PartName="/ppt/tags/tag4170.xml" ContentType="application/vnd.openxmlformats-officedocument.presentationml.tags+xml"/>
  <Override PartName="/ppt/tags/tag4171.xml" ContentType="application/vnd.openxmlformats-officedocument.presentationml.tags+xml"/>
  <Override PartName="/ppt/tags/tag4172.xml" ContentType="application/vnd.openxmlformats-officedocument.presentationml.tags+xml"/>
  <Override PartName="/ppt/tags/tag4173.xml" ContentType="application/vnd.openxmlformats-officedocument.presentationml.tags+xml"/>
  <Override PartName="/ppt/tags/tag4174.xml" ContentType="application/vnd.openxmlformats-officedocument.presentationml.tags+xml"/>
  <Override PartName="/ppt/tags/tag4175.xml" ContentType="application/vnd.openxmlformats-officedocument.presentationml.tags+xml"/>
  <Override PartName="/ppt/tags/tag4176.xml" ContentType="application/vnd.openxmlformats-officedocument.presentationml.tags+xml"/>
  <Override PartName="/ppt/tags/tag4177.xml" ContentType="application/vnd.openxmlformats-officedocument.presentationml.tags+xml"/>
  <Override PartName="/ppt/tags/tag4178.xml" ContentType="application/vnd.openxmlformats-officedocument.presentationml.tags+xml"/>
  <Override PartName="/ppt/tags/tag4179.xml" ContentType="application/vnd.openxmlformats-officedocument.presentationml.tags+xml"/>
  <Override PartName="/ppt/tags/tag418.xml" ContentType="application/vnd.openxmlformats-officedocument.presentationml.tags+xml"/>
  <Override PartName="/ppt/tags/tag4180.xml" ContentType="application/vnd.openxmlformats-officedocument.presentationml.tags+xml"/>
  <Override PartName="/ppt/tags/tag4181.xml" ContentType="application/vnd.openxmlformats-officedocument.presentationml.tags+xml"/>
  <Override PartName="/ppt/tags/tag4182.xml" ContentType="application/vnd.openxmlformats-officedocument.presentationml.tags+xml"/>
  <Override PartName="/ppt/tags/tag4183.xml" ContentType="application/vnd.openxmlformats-officedocument.presentationml.tags+xml"/>
  <Override PartName="/ppt/tags/tag4184.xml" ContentType="application/vnd.openxmlformats-officedocument.presentationml.tags+xml"/>
  <Override PartName="/ppt/tags/tag4185.xml" ContentType="application/vnd.openxmlformats-officedocument.presentationml.tags+xml"/>
  <Override PartName="/ppt/tags/tag4186.xml" ContentType="application/vnd.openxmlformats-officedocument.presentationml.tags+xml"/>
  <Override PartName="/ppt/tags/tag4187.xml" ContentType="application/vnd.openxmlformats-officedocument.presentationml.tags+xml"/>
  <Override PartName="/ppt/tags/tag4188.xml" ContentType="application/vnd.openxmlformats-officedocument.presentationml.tags+xml"/>
  <Override PartName="/ppt/tags/tag4189.xml" ContentType="application/vnd.openxmlformats-officedocument.presentationml.tags+xml"/>
  <Override PartName="/ppt/tags/tag419.xml" ContentType="application/vnd.openxmlformats-officedocument.presentationml.tags+xml"/>
  <Override PartName="/ppt/tags/tag4190.xml" ContentType="application/vnd.openxmlformats-officedocument.presentationml.tags+xml"/>
  <Override PartName="/ppt/tags/tag4191.xml" ContentType="application/vnd.openxmlformats-officedocument.presentationml.tags+xml"/>
  <Override PartName="/ppt/tags/tag4192.xml" ContentType="application/vnd.openxmlformats-officedocument.presentationml.tags+xml"/>
  <Override PartName="/ppt/tags/tag4193.xml" ContentType="application/vnd.openxmlformats-officedocument.presentationml.tags+xml"/>
  <Override PartName="/ppt/tags/tag4194.xml" ContentType="application/vnd.openxmlformats-officedocument.presentationml.tags+xml"/>
  <Override PartName="/ppt/tags/tag4195.xml" ContentType="application/vnd.openxmlformats-officedocument.presentationml.tags+xml"/>
  <Override PartName="/ppt/tags/tag4196.xml" ContentType="application/vnd.openxmlformats-officedocument.presentationml.tags+xml"/>
  <Override PartName="/ppt/tags/tag4197.xml" ContentType="application/vnd.openxmlformats-officedocument.presentationml.tags+xml"/>
  <Override PartName="/ppt/tags/tag4198.xml" ContentType="application/vnd.openxmlformats-officedocument.presentationml.tags+xml"/>
  <Override PartName="/ppt/tags/tag419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00.xml" ContentType="application/vnd.openxmlformats-officedocument.presentationml.tags+xml"/>
  <Override PartName="/ppt/tags/tag4201.xml" ContentType="application/vnd.openxmlformats-officedocument.presentationml.tags+xml"/>
  <Override PartName="/ppt/tags/tag4202.xml" ContentType="application/vnd.openxmlformats-officedocument.presentationml.tags+xml"/>
  <Override PartName="/ppt/tags/tag4203.xml" ContentType="application/vnd.openxmlformats-officedocument.presentationml.tags+xml"/>
  <Override PartName="/ppt/tags/tag4204.xml" ContentType="application/vnd.openxmlformats-officedocument.presentationml.tags+xml"/>
  <Override PartName="/ppt/tags/tag4205.xml" ContentType="application/vnd.openxmlformats-officedocument.presentationml.tags+xml"/>
  <Override PartName="/ppt/tags/tag4206.xml" ContentType="application/vnd.openxmlformats-officedocument.presentationml.tags+xml"/>
  <Override PartName="/ppt/tags/tag4207.xml" ContentType="application/vnd.openxmlformats-officedocument.presentationml.tags+xml"/>
  <Override PartName="/ppt/tags/tag4208.xml" ContentType="application/vnd.openxmlformats-officedocument.presentationml.tags+xml"/>
  <Override PartName="/ppt/tags/tag4209.xml" ContentType="application/vnd.openxmlformats-officedocument.presentationml.tags+xml"/>
  <Override PartName="/ppt/tags/tag421.xml" ContentType="application/vnd.openxmlformats-officedocument.presentationml.tags+xml"/>
  <Override PartName="/ppt/tags/tag4210.xml" ContentType="application/vnd.openxmlformats-officedocument.presentationml.tags+xml"/>
  <Override PartName="/ppt/tags/tag4211.xml" ContentType="application/vnd.openxmlformats-officedocument.presentationml.tags+xml"/>
  <Override PartName="/ppt/tags/tag4212.xml" ContentType="application/vnd.openxmlformats-officedocument.presentationml.tags+xml"/>
  <Override PartName="/ppt/tags/tag4213.xml" ContentType="application/vnd.openxmlformats-officedocument.presentationml.tags+xml"/>
  <Override PartName="/ppt/tags/tag4214.xml" ContentType="application/vnd.openxmlformats-officedocument.presentationml.tags+xml"/>
  <Override PartName="/ppt/tags/tag4215.xml" ContentType="application/vnd.openxmlformats-officedocument.presentationml.tags+xml"/>
  <Override PartName="/ppt/tags/tag4216.xml" ContentType="application/vnd.openxmlformats-officedocument.presentationml.tags+xml"/>
  <Override PartName="/ppt/tags/tag4217.xml" ContentType="application/vnd.openxmlformats-officedocument.presentationml.tags+xml"/>
  <Override PartName="/ppt/tags/tag4218.xml" ContentType="application/vnd.openxmlformats-officedocument.presentationml.tags+xml"/>
  <Override PartName="/ppt/tags/tag4219.xml" ContentType="application/vnd.openxmlformats-officedocument.presentationml.tags+xml"/>
  <Override PartName="/ppt/tags/tag422.xml" ContentType="application/vnd.openxmlformats-officedocument.presentationml.tags+xml"/>
  <Override PartName="/ppt/tags/tag4220.xml" ContentType="application/vnd.openxmlformats-officedocument.presentationml.tags+xml"/>
  <Override PartName="/ppt/tags/tag4221.xml" ContentType="application/vnd.openxmlformats-officedocument.presentationml.tags+xml"/>
  <Override PartName="/ppt/tags/tag4222.xml" ContentType="application/vnd.openxmlformats-officedocument.presentationml.tags+xml"/>
  <Override PartName="/ppt/tags/tag4223.xml" ContentType="application/vnd.openxmlformats-officedocument.presentationml.tags+xml"/>
  <Override PartName="/ppt/tags/tag4224.xml" ContentType="application/vnd.openxmlformats-officedocument.presentationml.tags+xml"/>
  <Override PartName="/ppt/tags/tag4225.xml" ContentType="application/vnd.openxmlformats-officedocument.presentationml.tags+xml"/>
  <Override PartName="/ppt/tags/tag4226.xml" ContentType="application/vnd.openxmlformats-officedocument.presentationml.tags+xml"/>
  <Override PartName="/ppt/tags/tag4227.xml" ContentType="application/vnd.openxmlformats-officedocument.presentationml.tags+xml"/>
  <Override PartName="/ppt/tags/tag4228.xml" ContentType="application/vnd.openxmlformats-officedocument.presentationml.tags+xml"/>
  <Override PartName="/ppt/tags/tag4229.xml" ContentType="application/vnd.openxmlformats-officedocument.presentationml.tags+xml"/>
  <Override PartName="/ppt/tags/tag423.xml" ContentType="application/vnd.openxmlformats-officedocument.presentationml.tags+xml"/>
  <Override PartName="/ppt/tags/tag4230.xml" ContentType="application/vnd.openxmlformats-officedocument.presentationml.tags+xml"/>
  <Override PartName="/ppt/tags/tag4231.xml" ContentType="application/vnd.openxmlformats-officedocument.presentationml.tags+xml"/>
  <Override PartName="/ppt/tags/tag4232.xml" ContentType="application/vnd.openxmlformats-officedocument.presentationml.tags+xml"/>
  <Override PartName="/ppt/tags/tag4233.xml" ContentType="application/vnd.openxmlformats-officedocument.presentationml.tags+xml"/>
  <Override PartName="/ppt/tags/tag4234.xml" ContentType="application/vnd.openxmlformats-officedocument.presentationml.tags+xml"/>
  <Override PartName="/ppt/tags/tag4235.xml" ContentType="application/vnd.openxmlformats-officedocument.presentationml.tags+xml"/>
  <Override PartName="/ppt/tags/tag4236.xml" ContentType="application/vnd.openxmlformats-officedocument.presentationml.tags+xml"/>
  <Override PartName="/ppt/tags/tag4237.xml" ContentType="application/vnd.openxmlformats-officedocument.presentationml.tags+xml"/>
  <Override PartName="/ppt/tags/tag4238.xml" ContentType="application/vnd.openxmlformats-officedocument.presentationml.tags+xml"/>
  <Override PartName="/ppt/tags/tag4239.xml" ContentType="application/vnd.openxmlformats-officedocument.presentationml.tags+xml"/>
  <Override PartName="/ppt/tags/tag424.xml" ContentType="application/vnd.openxmlformats-officedocument.presentationml.tags+xml"/>
  <Override PartName="/ppt/tags/tag4240.xml" ContentType="application/vnd.openxmlformats-officedocument.presentationml.tags+xml"/>
  <Override PartName="/ppt/tags/tag4241.xml" ContentType="application/vnd.openxmlformats-officedocument.presentationml.tags+xml"/>
  <Override PartName="/ppt/tags/tag4242.xml" ContentType="application/vnd.openxmlformats-officedocument.presentationml.tags+xml"/>
  <Override PartName="/ppt/tags/tag4243.xml" ContentType="application/vnd.openxmlformats-officedocument.presentationml.tags+xml"/>
  <Override PartName="/ppt/tags/tag4244.xml" ContentType="application/vnd.openxmlformats-officedocument.presentationml.tags+xml"/>
  <Override PartName="/ppt/tags/tag4245.xml" ContentType="application/vnd.openxmlformats-officedocument.presentationml.tags+xml"/>
  <Override PartName="/ppt/tags/tag4246.xml" ContentType="application/vnd.openxmlformats-officedocument.presentationml.tags+xml"/>
  <Override PartName="/ppt/tags/tag4247.xml" ContentType="application/vnd.openxmlformats-officedocument.presentationml.tags+xml"/>
  <Override PartName="/ppt/tags/tag4248.xml" ContentType="application/vnd.openxmlformats-officedocument.presentationml.tags+xml"/>
  <Override PartName="/ppt/tags/tag4249.xml" ContentType="application/vnd.openxmlformats-officedocument.presentationml.tags+xml"/>
  <Override PartName="/ppt/tags/tag425.xml" ContentType="application/vnd.openxmlformats-officedocument.presentationml.tags+xml"/>
  <Override PartName="/ppt/tags/tag4250.xml" ContentType="application/vnd.openxmlformats-officedocument.presentationml.tags+xml"/>
  <Override PartName="/ppt/tags/tag4251.xml" ContentType="application/vnd.openxmlformats-officedocument.presentationml.tags+xml"/>
  <Override PartName="/ppt/tags/tag4252.xml" ContentType="application/vnd.openxmlformats-officedocument.presentationml.tags+xml"/>
  <Override PartName="/ppt/tags/tag4253.xml" ContentType="application/vnd.openxmlformats-officedocument.presentationml.tags+xml"/>
  <Override PartName="/ppt/tags/tag4254.xml" ContentType="application/vnd.openxmlformats-officedocument.presentationml.tags+xml"/>
  <Override PartName="/ppt/tags/tag4255.xml" ContentType="application/vnd.openxmlformats-officedocument.presentationml.tags+xml"/>
  <Override PartName="/ppt/tags/tag4256.xml" ContentType="application/vnd.openxmlformats-officedocument.presentationml.tags+xml"/>
  <Override PartName="/ppt/tags/tag4257.xml" ContentType="application/vnd.openxmlformats-officedocument.presentationml.tags+xml"/>
  <Override PartName="/ppt/tags/tag4258.xml" ContentType="application/vnd.openxmlformats-officedocument.presentationml.tags+xml"/>
  <Override PartName="/ppt/tags/tag4259.xml" ContentType="application/vnd.openxmlformats-officedocument.presentationml.tags+xml"/>
  <Override PartName="/ppt/tags/tag426.xml" ContentType="application/vnd.openxmlformats-officedocument.presentationml.tags+xml"/>
  <Override PartName="/ppt/tags/tag4260.xml" ContentType="application/vnd.openxmlformats-officedocument.presentationml.tags+xml"/>
  <Override PartName="/ppt/tags/tag4261.xml" ContentType="application/vnd.openxmlformats-officedocument.presentationml.tags+xml"/>
  <Override PartName="/ppt/tags/tag4262.xml" ContentType="application/vnd.openxmlformats-officedocument.presentationml.tags+xml"/>
  <Override PartName="/ppt/tags/tag4263.xml" ContentType="application/vnd.openxmlformats-officedocument.presentationml.tags+xml"/>
  <Override PartName="/ppt/tags/tag4264.xml" ContentType="application/vnd.openxmlformats-officedocument.presentationml.tags+xml"/>
  <Override PartName="/ppt/tags/tag4265.xml" ContentType="application/vnd.openxmlformats-officedocument.presentationml.tags+xml"/>
  <Override PartName="/ppt/tags/tag4266.xml" ContentType="application/vnd.openxmlformats-officedocument.presentationml.tags+xml"/>
  <Override PartName="/ppt/tags/tag4267.xml" ContentType="application/vnd.openxmlformats-officedocument.presentationml.tags+xml"/>
  <Override PartName="/ppt/tags/tag4268.xml" ContentType="application/vnd.openxmlformats-officedocument.presentationml.tags+xml"/>
  <Override PartName="/ppt/tags/tag4269.xml" ContentType="application/vnd.openxmlformats-officedocument.presentationml.tags+xml"/>
  <Override PartName="/ppt/tags/tag427.xml" ContentType="application/vnd.openxmlformats-officedocument.presentationml.tags+xml"/>
  <Override PartName="/ppt/tags/tag4270.xml" ContentType="application/vnd.openxmlformats-officedocument.presentationml.tags+xml"/>
  <Override PartName="/ppt/tags/tag4271.xml" ContentType="application/vnd.openxmlformats-officedocument.presentationml.tags+xml"/>
  <Override PartName="/ppt/tags/tag4272.xml" ContentType="application/vnd.openxmlformats-officedocument.presentationml.tags+xml"/>
  <Override PartName="/ppt/tags/tag4273.xml" ContentType="application/vnd.openxmlformats-officedocument.presentationml.tags+xml"/>
  <Override PartName="/ppt/tags/tag4274.xml" ContentType="application/vnd.openxmlformats-officedocument.presentationml.tags+xml"/>
  <Override PartName="/ppt/tags/tag4275.xml" ContentType="application/vnd.openxmlformats-officedocument.presentationml.tags+xml"/>
  <Override PartName="/ppt/tags/tag4276.xml" ContentType="application/vnd.openxmlformats-officedocument.presentationml.tags+xml"/>
  <Override PartName="/ppt/tags/tag4277.xml" ContentType="application/vnd.openxmlformats-officedocument.presentationml.tags+xml"/>
  <Override PartName="/ppt/tags/tag4278.xml" ContentType="application/vnd.openxmlformats-officedocument.presentationml.tags+xml"/>
  <Override PartName="/ppt/tags/tag4279.xml" ContentType="application/vnd.openxmlformats-officedocument.presentationml.tags+xml"/>
  <Override PartName="/ppt/tags/tag428.xml" ContentType="application/vnd.openxmlformats-officedocument.presentationml.tags+xml"/>
  <Override PartName="/ppt/tags/tag4280.xml" ContentType="application/vnd.openxmlformats-officedocument.presentationml.tags+xml"/>
  <Override PartName="/ppt/tags/tag4281.xml" ContentType="application/vnd.openxmlformats-officedocument.presentationml.tags+xml"/>
  <Override PartName="/ppt/tags/tag4282.xml" ContentType="application/vnd.openxmlformats-officedocument.presentationml.tags+xml"/>
  <Override PartName="/ppt/tags/tag4283.xml" ContentType="application/vnd.openxmlformats-officedocument.presentationml.tags+xml"/>
  <Override PartName="/ppt/tags/tag4284.xml" ContentType="application/vnd.openxmlformats-officedocument.presentationml.tags+xml"/>
  <Override PartName="/ppt/tags/tag4285.xml" ContentType="application/vnd.openxmlformats-officedocument.presentationml.tags+xml"/>
  <Override PartName="/ppt/tags/tag4286.xml" ContentType="application/vnd.openxmlformats-officedocument.presentationml.tags+xml"/>
  <Override PartName="/ppt/tags/tag4287.xml" ContentType="application/vnd.openxmlformats-officedocument.presentationml.tags+xml"/>
  <Override PartName="/ppt/tags/tag4288.xml" ContentType="application/vnd.openxmlformats-officedocument.presentationml.tags+xml"/>
  <Override PartName="/ppt/tags/tag4289.xml" ContentType="application/vnd.openxmlformats-officedocument.presentationml.tags+xml"/>
  <Override PartName="/ppt/tags/tag429.xml" ContentType="application/vnd.openxmlformats-officedocument.presentationml.tags+xml"/>
  <Override PartName="/ppt/tags/tag4290.xml" ContentType="application/vnd.openxmlformats-officedocument.presentationml.tags+xml"/>
  <Override PartName="/ppt/tags/tag4291.xml" ContentType="application/vnd.openxmlformats-officedocument.presentationml.tags+xml"/>
  <Override PartName="/ppt/tags/tag4292.xml" ContentType="application/vnd.openxmlformats-officedocument.presentationml.tags+xml"/>
  <Override PartName="/ppt/tags/tag4293.xml" ContentType="application/vnd.openxmlformats-officedocument.presentationml.tags+xml"/>
  <Override PartName="/ppt/tags/tag4294.xml" ContentType="application/vnd.openxmlformats-officedocument.presentationml.tags+xml"/>
  <Override PartName="/ppt/tags/tag4295.xml" ContentType="application/vnd.openxmlformats-officedocument.presentationml.tags+xml"/>
  <Override PartName="/ppt/tags/tag4296.xml" ContentType="application/vnd.openxmlformats-officedocument.presentationml.tags+xml"/>
  <Override PartName="/ppt/tags/tag4297.xml" ContentType="application/vnd.openxmlformats-officedocument.presentationml.tags+xml"/>
  <Override PartName="/ppt/tags/tag4298.xml" ContentType="application/vnd.openxmlformats-officedocument.presentationml.tags+xml"/>
  <Override PartName="/ppt/tags/tag429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00.xml" ContentType="application/vnd.openxmlformats-officedocument.presentationml.tags+xml"/>
  <Override PartName="/ppt/tags/tag4301.xml" ContentType="application/vnd.openxmlformats-officedocument.presentationml.tags+xml"/>
  <Override PartName="/ppt/tags/tag4302.xml" ContentType="application/vnd.openxmlformats-officedocument.presentationml.tags+xml"/>
  <Override PartName="/ppt/tags/tag4303.xml" ContentType="application/vnd.openxmlformats-officedocument.presentationml.tags+xml"/>
  <Override PartName="/ppt/tags/tag4304.xml" ContentType="application/vnd.openxmlformats-officedocument.presentationml.tags+xml"/>
  <Override PartName="/ppt/tags/tag4305.xml" ContentType="application/vnd.openxmlformats-officedocument.presentationml.tags+xml"/>
  <Override PartName="/ppt/tags/tag4306.xml" ContentType="application/vnd.openxmlformats-officedocument.presentationml.tags+xml"/>
  <Override PartName="/ppt/tags/tag4307.xml" ContentType="application/vnd.openxmlformats-officedocument.presentationml.tags+xml"/>
  <Override PartName="/ppt/tags/tag4308.xml" ContentType="application/vnd.openxmlformats-officedocument.presentationml.tags+xml"/>
  <Override PartName="/ppt/tags/tag4309.xml" ContentType="application/vnd.openxmlformats-officedocument.presentationml.tags+xml"/>
  <Override PartName="/ppt/tags/tag431.xml" ContentType="application/vnd.openxmlformats-officedocument.presentationml.tags+xml"/>
  <Override PartName="/ppt/tags/tag4310.xml" ContentType="application/vnd.openxmlformats-officedocument.presentationml.tags+xml"/>
  <Override PartName="/ppt/tags/tag4311.xml" ContentType="application/vnd.openxmlformats-officedocument.presentationml.tags+xml"/>
  <Override PartName="/ppt/tags/tag4312.xml" ContentType="application/vnd.openxmlformats-officedocument.presentationml.tags+xml"/>
  <Override PartName="/ppt/tags/tag4313.xml" ContentType="application/vnd.openxmlformats-officedocument.presentationml.tags+xml"/>
  <Override PartName="/ppt/tags/tag4314.xml" ContentType="application/vnd.openxmlformats-officedocument.presentationml.tags+xml"/>
  <Override PartName="/ppt/tags/tag4315.xml" ContentType="application/vnd.openxmlformats-officedocument.presentationml.tags+xml"/>
  <Override PartName="/ppt/tags/tag4316.xml" ContentType="application/vnd.openxmlformats-officedocument.presentationml.tags+xml"/>
  <Override PartName="/ppt/tags/tag4317.xml" ContentType="application/vnd.openxmlformats-officedocument.presentationml.tags+xml"/>
  <Override PartName="/ppt/tags/tag4318.xml" ContentType="application/vnd.openxmlformats-officedocument.presentationml.tags+xml"/>
  <Override PartName="/ppt/tags/tag4319.xml" ContentType="application/vnd.openxmlformats-officedocument.presentationml.tags+xml"/>
  <Override PartName="/ppt/tags/tag432.xml" ContentType="application/vnd.openxmlformats-officedocument.presentationml.tags+xml"/>
  <Override PartName="/ppt/tags/tag4320.xml" ContentType="application/vnd.openxmlformats-officedocument.presentationml.tags+xml"/>
  <Override PartName="/ppt/tags/tag4321.xml" ContentType="application/vnd.openxmlformats-officedocument.presentationml.tags+xml"/>
  <Override PartName="/ppt/tags/tag4322.xml" ContentType="application/vnd.openxmlformats-officedocument.presentationml.tags+xml"/>
  <Override PartName="/ppt/tags/tag4323.xml" ContentType="application/vnd.openxmlformats-officedocument.presentationml.tags+xml"/>
  <Override PartName="/ppt/tags/tag4324.xml" ContentType="application/vnd.openxmlformats-officedocument.presentationml.tags+xml"/>
  <Override PartName="/ppt/tags/tag4325.xml" ContentType="application/vnd.openxmlformats-officedocument.presentationml.tags+xml"/>
  <Override PartName="/ppt/tags/tag4326.xml" ContentType="application/vnd.openxmlformats-officedocument.presentationml.tags+xml"/>
  <Override PartName="/ppt/tags/tag4327.xml" ContentType="application/vnd.openxmlformats-officedocument.presentationml.tags+xml"/>
  <Override PartName="/ppt/tags/tag4328.xml" ContentType="application/vnd.openxmlformats-officedocument.presentationml.tags+xml"/>
  <Override PartName="/ppt/tags/tag4329.xml" ContentType="application/vnd.openxmlformats-officedocument.presentationml.tags+xml"/>
  <Override PartName="/ppt/tags/tag433.xml" ContentType="application/vnd.openxmlformats-officedocument.presentationml.tags+xml"/>
  <Override PartName="/ppt/tags/tag4330.xml" ContentType="application/vnd.openxmlformats-officedocument.presentationml.tags+xml"/>
  <Override PartName="/ppt/tags/tag4331.xml" ContentType="application/vnd.openxmlformats-officedocument.presentationml.tags+xml"/>
  <Override PartName="/ppt/tags/tag4332.xml" ContentType="application/vnd.openxmlformats-officedocument.presentationml.tags+xml"/>
  <Override PartName="/ppt/tags/tag4333.xml" ContentType="application/vnd.openxmlformats-officedocument.presentationml.tags+xml"/>
  <Override PartName="/ppt/tags/tag4334.xml" ContentType="application/vnd.openxmlformats-officedocument.presentationml.tags+xml"/>
  <Override PartName="/ppt/tags/tag4335.xml" ContentType="application/vnd.openxmlformats-officedocument.presentationml.tags+xml"/>
  <Override PartName="/ppt/tags/tag4336.xml" ContentType="application/vnd.openxmlformats-officedocument.presentationml.tags+xml"/>
  <Override PartName="/ppt/tags/tag4337.xml" ContentType="application/vnd.openxmlformats-officedocument.presentationml.tags+xml"/>
  <Override PartName="/ppt/tags/tag4338.xml" ContentType="application/vnd.openxmlformats-officedocument.presentationml.tags+xml"/>
  <Override PartName="/ppt/tags/tag4339.xml" ContentType="application/vnd.openxmlformats-officedocument.presentationml.tags+xml"/>
  <Override PartName="/ppt/tags/tag434.xml" ContentType="application/vnd.openxmlformats-officedocument.presentationml.tags+xml"/>
  <Override PartName="/ppt/tags/tag4340.xml" ContentType="application/vnd.openxmlformats-officedocument.presentationml.tags+xml"/>
  <Override PartName="/ppt/tags/tag4341.xml" ContentType="application/vnd.openxmlformats-officedocument.presentationml.tags+xml"/>
  <Override PartName="/ppt/tags/tag4342.xml" ContentType="application/vnd.openxmlformats-officedocument.presentationml.tags+xml"/>
  <Override PartName="/ppt/tags/tag4343.xml" ContentType="application/vnd.openxmlformats-officedocument.presentationml.tags+xml"/>
  <Override PartName="/ppt/tags/tag4344.xml" ContentType="application/vnd.openxmlformats-officedocument.presentationml.tags+xml"/>
  <Override PartName="/ppt/tags/tag4345.xml" ContentType="application/vnd.openxmlformats-officedocument.presentationml.tags+xml"/>
  <Override PartName="/ppt/tags/tag4346.xml" ContentType="application/vnd.openxmlformats-officedocument.presentationml.tags+xml"/>
  <Override PartName="/ppt/tags/tag4347.xml" ContentType="application/vnd.openxmlformats-officedocument.presentationml.tags+xml"/>
  <Override PartName="/ppt/tags/tag4348.xml" ContentType="application/vnd.openxmlformats-officedocument.presentationml.tags+xml"/>
  <Override PartName="/ppt/tags/tag4349.xml" ContentType="application/vnd.openxmlformats-officedocument.presentationml.tags+xml"/>
  <Override PartName="/ppt/tags/tag435.xml" ContentType="application/vnd.openxmlformats-officedocument.presentationml.tags+xml"/>
  <Override PartName="/ppt/tags/tag4350.xml" ContentType="application/vnd.openxmlformats-officedocument.presentationml.tags+xml"/>
  <Override PartName="/ppt/tags/tag4351.xml" ContentType="application/vnd.openxmlformats-officedocument.presentationml.tags+xml"/>
  <Override PartName="/ppt/tags/tag4352.xml" ContentType="application/vnd.openxmlformats-officedocument.presentationml.tags+xml"/>
  <Override PartName="/ppt/tags/tag4353.xml" ContentType="application/vnd.openxmlformats-officedocument.presentationml.tags+xml"/>
  <Override PartName="/ppt/tags/tag4354.xml" ContentType="application/vnd.openxmlformats-officedocument.presentationml.tags+xml"/>
  <Override PartName="/ppt/tags/tag4355.xml" ContentType="application/vnd.openxmlformats-officedocument.presentationml.tags+xml"/>
  <Override PartName="/ppt/tags/tag4356.xml" ContentType="application/vnd.openxmlformats-officedocument.presentationml.tags+xml"/>
  <Override PartName="/ppt/tags/tag4357.xml" ContentType="application/vnd.openxmlformats-officedocument.presentationml.tags+xml"/>
  <Override PartName="/ppt/tags/tag4358.xml" ContentType="application/vnd.openxmlformats-officedocument.presentationml.tags+xml"/>
  <Override PartName="/ppt/tags/tag4359.xml" ContentType="application/vnd.openxmlformats-officedocument.presentationml.tags+xml"/>
  <Override PartName="/ppt/tags/tag436.xml" ContentType="application/vnd.openxmlformats-officedocument.presentationml.tags+xml"/>
  <Override PartName="/ppt/tags/tag4360.xml" ContentType="application/vnd.openxmlformats-officedocument.presentationml.tags+xml"/>
  <Override PartName="/ppt/tags/tag4361.xml" ContentType="application/vnd.openxmlformats-officedocument.presentationml.tags+xml"/>
  <Override PartName="/ppt/tags/tag4362.xml" ContentType="application/vnd.openxmlformats-officedocument.presentationml.tags+xml"/>
  <Override PartName="/ppt/tags/tag4363.xml" ContentType="application/vnd.openxmlformats-officedocument.presentationml.tags+xml"/>
  <Override PartName="/ppt/tags/tag4364.xml" ContentType="application/vnd.openxmlformats-officedocument.presentationml.tags+xml"/>
  <Override PartName="/ppt/tags/tag4365.xml" ContentType="application/vnd.openxmlformats-officedocument.presentationml.tags+xml"/>
  <Override PartName="/ppt/tags/tag4366.xml" ContentType="application/vnd.openxmlformats-officedocument.presentationml.tags+xml"/>
  <Override PartName="/ppt/tags/tag4367.xml" ContentType="application/vnd.openxmlformats-officedocument.presentationml.tags+xml"/>
  <Override PartName="/ppt/tags/tag4368.xml" ContentType="application/vnd.openxmlformats-officedocument.presentationml.tags+xml"/>
  <Override PartName="/ppt/tags/tag4369.xml" ContentType="application/vnd.openxmlformats-officedocument.presentationml.tags+xml"/>
  <Override PartName="/ppt/tags/tag437.xml" ContentType="application/vnd.openxmlformats-officedocument.presentationml.tags+xml"/>
  <Override PartName="/ppt/tags/tag4370.xml" ContentType="application/vnd.openxmlformats-officedocument.presentationml.tags+xml"/>
  <Override PartName="/ppt/tags/tag4371.xml" ContentType="application/vnd.openxmlformats-officedocument.presentationml.tags+xml"/>
  <Override PartName="/ppt/tags/tag4372.xml" ContentType="application/vnd.openxmlformats-officedocument.presentationml.tags+xml"/>
  <Override PartName="/ppt/tags/tag4373.xml" ContentType="application/vnd.openxmlformats-officedocument.presentationml.tags+xml"/>
  <Override PartName="/ppt/tags/tag4374.xml" ContentType="application/vnd.openxmlformats-officedocument.presentationml.tags+xml"/>
  <Override PartName="/ppt/tags/tag4375.xml" ContentType="application/vnd.openxmlformats-officedocument.presentationml.tags+xml"/>
  <Override PartName="/ppt/tags/tag4376.xml" ContentType="application/vnd.openxmlformats-officedocument.presentationml.tags+xml"/>
  <Override PartName="/ppt/tags/tag4377.xml" ContentType="application/vnd.openxmlformats-officedocument.presentationml.tags+xml"/>
  <Override PartName="/ppt/tags/tag4378.xml" ContentType="application/vnd.openxmlformats-officedocument.presentationml.tags+xml"/>
  <Override PartName="/ppt/tags/tag4379.xml" ContentType="application/vnd.openxmlformats-officedocument.presentationml.tags+xml"/>
  <Override PartName="/ppt/tags/tag438.xml" ContentType="application/vnd.openxmlformats-officedocument.presentationml.tags+xml"/>
  <Override PartName="/ppt/tags/tag4380.xml" ContentType="application/vnd.openxmlformats-officedocument.presentationml.tags+xml"/>
  <Override PartName="/ppt/tags/tag4381.xml" ContentType="application/vnd.openxmlformats-officedocument.presentationml.tags+xml"/>
  <Override PartName="/ppt/tags/tag4382.xml" ContentType="application/vnd.openxmlformats-officedocument.presentationml.tags+xml"/>
  <Override PartName="/ppt/tags/tag4383.xml" ContentType="application/vnd.openxmlformats-officedocument.presentationml.tags+xml"/>
  <Override PartName="/ppt/tags/tag4384.xml" ContentType="application/vnd.openxmlformats-officedocument.presentationml.tags+xml"/>
  <Override PartName="/ppt/tags/tag4385.xml" ContentType="application/vnd.openxmlformats-officedocument.presentationml.tags+xml"/>
  <Override PartName="/ppt/tags/tag4386.xml" ContentType="application/vnd.openxmlformats-officedocument.presentationml.tags+xml"/>
  <Override PartName="/ppt/tags/tag4387.xml" ContentType="application/vnd.openxmlformats-officedocument.presentationml.tags+xml"/>
  <Override PartName="/ppt/tags/tag4388.xml" ContentType="application/vnd.openxmlformats-officedocument.presentationml.tags+xml"/>
  <Override PartName="/ppt/tags/tag4389.xml" ContentType="application/vnd.openxmlformats-officedocument.presentationml.tags+xml"/>
  <Override PartName="/ppt/tags/tag439.xml" ContentType="application/vnd.openxmlformats-officedocument.presentationml.tags+xml"/>
  <Override PartName="/ppt/tags/tag4390.xml" ContentType="application/vnd.openxmlformats-officedocument.presentationml.tags+xml"/>
  <Override PartName="/ppt/tags/tag4391.xml" ContentType="application/vnd.openxmlformats-officedocument.presentationml.tags+xml"/>
  <Override PartName="/ppt/tags/tag4392.xml" ContentType="application/vnd.openxmlformats-officedocument.presentationml.tags+xml"/>
  <Override PartName="/ppt/tags/tag4393.xml" ContentType="application/vnd.openxmlformats-officedocument.presentationml.tags+xml"/>
  <Override PartName="/ppt/tags/tag4394.xml" ContentType="application/vnd.openxmlformats-officedocument.presentationml.tags+xml"/>
  <Override PartName="/ppt/tags/tag4395.xml" ContentType="application/vnd.openxmlformats-officedocument.presentationml.tags+xml"/>
  <Override PartName="/ppt/tags/tag4396.xml" ContentType="application/vnd.openxmlformats-officedocument.presentationml.tags+xml"/>
  <Override PartName="/ppt/tags/tag4397.xml" ContentType="application/vnd.openxmlformats-officedocument.presentationml.tags+xml"/>
  <Override PartName="/ppt/tags/tag4398.xml" ContentType="application/vnd.openxmlformats-officedocument.presentationml.tags+xml"/>
  <Override PartName="/ppt/tags/tag439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00.xml" ContentType="application/vnd.openxmlformats-officedocument.presentationml.tags+xml"/>
  <Override PartName="/ppt/tags/tag4401.xml" ContentType="application/vnd.openxmlformats-officedocument.presentationml.tags+xml"/>
  <Override PartName="/ppt/tags/tag4402.xml" ContentType="application/vnd.openxmlformats-officedocument.presentationml.tags+xml"/>
  <Override PartName="/ppt/tags/tag4403.xml" ContentType="application/vnd.openxmlformats-officedocument.presentationml.tags+xml"/>
  <Override PartName="/ppt/tags/tag4404.xml" ContentType="application/vnd.openxmlformats-officedocument.presentationml.tags+xml"/>
  <Override PartName="/ppt/tags/tag4405.xml" ContentType="application/vnd.openxmlformats-officedocument.presentationml.tags+xml"/>
  <Override PartName="/ppt/tags/tag4406.xml" ContentType="application/vnd.openxmlformats-officedocument.presentationml.tags+xml"/>
  <Override PartName="/ppt/tags/tag4407.xml" ContentType="application/vnd.openxmlformats-officedocument.presentationml.tags+xml"/>
  <Override PartName="/ppt/tags/tag4408.xml" ContentType="application/vnd.openxmlformats-officedocument.presentationml.tags+xml"/>
  <Override PartName="/ppt/tags/tag4409.xml" ContentType="application/vnd.openxmlformats-officedocument.presentationml.tags+xml"/>
  <Override PartName="/ppt/tags/tag441.xml" ContentType="application/vnd.openxmlformats-officedocument.presentationml.tags+xml"/>
  <Override PartName="/ppt/tags/tag4410.xml" ContentType="application/vnd.openxmlformats-officedocument.presentationml.tags+xml"/>
  <Override PartName="/ppt/tags/tag4411.xml" ContentType="application/vnd.openxmlformats-officedocument.presentationml.tags+xml"/>
  <Override PartName="/ppt/tags/tag4412.xml" ContentType="application/vnd.openxmlformats-officedocument.presentationml.tags+xml"/>
  <Override PartName="/ppt/tags/tag4413.xml" ContentType="application/vnd.openxmlformats-officedocument.presentationml.tags+xml"/>
  <Override PartName="/ppt/tags/tag4414.xml" ContentType="application/vnd.openxmlformats-officedocument.presentationml.tags+xml"/>
  <Override PartName="/ppt/tags/tag4415.xml" ContentType="application/vnd.openxmlformats-officedocument.presentationml.tags+xml"/>
  <Override PartName="/ppt/tags/tag4416.xml" ContentType="application/vnd.openxmlformats-officedocument.presentationml.tags+xml"/>
  <Override PartName="/ppt/tags/tag4417.xml" ContentType="application/vnd.openxmlformats-officedocument.presentationml.tags+xml"/>
  <Override PartName="/ppt/tags/tag4418.xml" ContentType="application/vnd.openxmlformats-officedocument.presentationml.tags+xml"/>
  <Override PartName="/ppt/tags/tag4419.xml" ContentType="application/vnd.openxmlformats-officedocument.presentationml.tags+xml"/>
  <Override PartName="/ppt/tags/tag442.xml" ContentType="application/vnd.openxmlformats-officedocument.presentationml.tags+xml"/>
  <Override PartName="/ppt/tags/tag4420.xml" ContentType="application/vnd.openxmlformats-officedocument.presentationml.tags+xml"/>
  <Override PartName="/ppt/tags/tag4421.xml" ContentType="application/vnd.openxmlformats-officedocument.presentationml.tags+xml"/>
  <Override PartName="/ppt/tags/tag4422.xml" ContentType="application/vnd.openxmlformats-officedocument.presentationml.tags+xml"/>
  <Override PartName="/ppt/tags/tag4423.xml" ContentType="application/vnd.openxmlformats-officedocument.presentationml.tags+xml"/>
  <Override PartName="/ppt/tags/tag4424.xml" ContentType="application/vnd.openxmlformats-officedocument.presentationml.tags+xml"/>
  <Override PartName="/ppt/tags/tag4425.xml" ContentType="application/vnd.openxmlformats-officedocument.presentationml.tags+xml"/>
  <Override PartName="/ppt/tags/tag4426.xml" ContentType="application/vnd.openxmlformats-officedocument.presentationml.tags+xml"/>
  <Override PartName="/ppt/tags/tag4427.xml" ContentType="application/vnd.openxmlformats-officedocument.presentationml.tags+xml"/>
  <Override PartName="/ppt/tags/tag4428.xml" ContentType="application/vnd.openxmlformats-officedocument.presentationml.tags+xml"/>
  <Override PartName="/ppt/tags/tag4429.xml" ContentType="application/vnd.openxmlformats-officedocument.presentationml.tags+xml"/>
  <Override PartName="/ppt/tags/tag443.xml" ContentType="application/vnd.openxmlformats-officedocument.presentationml.tags+xml"/>
  <Override PartName="/ppt/tags/tag4430.xml" ContentType="application/vnd.openxmlformats-officedocument.presentationml.tags+xml"/>
  <Override PartName="/ppt/tags/tag4431.xml" ContentType="application/vnd.openxmlformats-officedocument.presentationml.tags+xml"/>
  <Override PartName="/ppt/tags/tag4432.xml" ContentType="application/vnd.openxmlformats-officedocument.presentationml.tags+xml"/>
  <Override PartName="/ppt/tags/tag4433.xml" ContentType="application/vnd.openxmlformats-officedocument.presentationml.tags+xml"/>
  <Override PartName="/ppt/tags/tag4434.xml" ContentType="application/vnd.openxmlformats-officedocument.presentationml.tags+xml"/>
  <Override PartName="/ppt/tags/tag4435.xml" ContentType="application/vnd.openxmlformats-officedocument.presentationml.tags+xml"/>
  <Override PartName="/ppt/tags/tag4436.xml" ContentType="application/vnd.openxmlformats-officedocument.presentationml.tags+xml"/>
  <Override PartName="/ppt/tags/tag4437.xml" ContentType="application/vnd.openxmlformats-officedocument.presentationml.tags+xml"/>
  <Override PartName="/ppt/tags/tag4438.xml" ContentType="application/vnd.openxmlformats-officedocument.presentationml.tags+xml"/>
  <Override PartName="/ppt/tags/tag4439.xml" ContentType="application/vnd.openxmlformats-officedocument.presentationml.tags+xml"/>
  <Override PartName="/ppt/tags/tag444.xml" ContentType="application/vnd.openxmlformats-officedocument.presentationml.tags+xml"/>
  <Override PartName="/ppt/tags/tag4440.xml" ContentType="application/vnd.openxmlformats-officedocument.presentationml.tags+xml"/>
  <Override PartName="/ppt/tags/tag4441.xml" ContentType="application/vnd.openxmlformats-officedocument.presentationml.tags+xml"/>
  <Override PartName="/ppt/tags/tag4442.xml" ContentType="application/vnd.openxmlformats-officedocument.presentationml.tags+xml"/>
  <Override PartName="/ppt/tags/tag4443.xml" ContentType="application/vnd.openxmlformats-officedocument.presentationml.tags+xml"/>
  <Override PartName="/ppt/tags/tag4444.xml" ContentType="application/vnd.openxmlformats-officedocument.presentationml.tags+xml"/>
  <Override PartName="/ppt/tags/tag4445.xml" ContentType="application/vnd.openxmlformats-officedocument.presentationml.tags+xml"/>
  <Override PartName="/ppt/tags/tag4446.xml" ContentType="application/vnd.openxmlformats-officedocument.presentationml.tags+xml"/>
  <Override PartName="/ppt/tags/tag4447.xml" ContentType="application/vnd.openxmlformats-officedocument.presentationml.tags+xml"/>
  <Override PartName="/ppt/tags/tag4448.xml" ContentType="application/vnd.openxmlformats-officedocument.presentationml.tags+xml"/>
  <Override PartName="/ppt/tags/tag4449.xml" ContentType="application/vnd.openxmlformats-officedocument.presentationml.tags+xml"/>
  <Override PartName="/ppt/tags/tag445.xml" ContentType="application/vnd.openxmlformats-officedocument.presentationml.tags+xml"/>
  <Override PartName="/ppt/tags/tag4450.xml" ContentType="application/vnd.openxmlformats-officedocument.presentationml.tags+xml"/>
  <Override PartName="/ppt/tags/tag4451.xml" ContentType="application/vnd.openxmlformats-officedocument.presentationml.tags+xml"/>
  <Override PartName="/ppt/tags/tag4452.xml" ContentType="application/vnd.openxmlformats-officedocument.presentationml.tags+xml"/>
  <Override PartName="/ppt/tags/tag4453.xml" ContentType="application/vnd.openxmlformats-officedocument.presentationml.tags+xml"/>
  <Override PartName="/ppt/tags/tag4454.xml" ContentType="application/vnd.openxmlformats-officedocument.presentationml.tags+xml"/>
  <Override PartName="/ppt/tags/tag4455.xml" ContentType="application/vnd.openxmlformats-officedocument.presentationml.tags+xml"/>
  <Override PartName="/ppt/tags/tag4456.xml" ContentType="application/vnd.openxmlformats-officedocument.presentationml.tags+xml"/>
  <Override PartName="/ppt/tags/tag4457.xml" ContentType="application/vnd.openxmlformats-officedocument.presentationml.tags+xml"/>
  <Override PartName="/ppt/tags/tag4458.xml" ContentType="application/vnd.openxmlformats-officedocument.presentationml.tags+xml"/>
  <Override PartName="/ppt/tags/tag4459.xml" ContentType="application/vnd.openxmlformats-officedocument.presentationml.tags+xml"/>
  <Override PartName="/ppt/tags/tag446.xml" ContentType="application/vnd.openxmlformats-officedocument.presentationml.tags+xml"/>
  <Override PartName="/ppt/tags/tag4460.xml" ContentType="application/vnd.openxmlformats-officedocument.presentationml.tags+xml"/>
  <Override PartName="/ppt/tags/tag4461.xml" ContentType="application/vnd.openxmlformats-officedocument.presentationml.tags+xml"/>
  <Override PartName="/ppt/tags/tag4462.xml" ContentType="application/vnd.openxmlformats-officedocument.presentationml.tags+xml"/>
  <Override PartName="/ppt/tags/tag4463.xml" ContentType="application/vnd.openxmlformats-officedocument.presentationml.tags+xml"/>
  <Override PartName="/ppt/tags/tag4464.xml" ContentType="application/vnd.openxmlformats-officedocument.presentationml.tags+xml"/>
  <Override PartName="/ppt/tags/tag4465.xml" ContentType="application/vnd.openxmlformats-officedocument.presentationml.tags+xml"/>
  <Override PartName="/ppt/tags/tag4466.xml" ContentType="application/vnd.openxmlformats-officedocument.presentationml.tags+xml"/>
  <Override PartName="/ppt/tags/tag4467.xml" ContentType="application/vnd.openxmlformats-officedocument.presentationml.tags+xml"/>
  <Override PartName="/ppt/tags/tag4468.xml" ContentType="application/vnd.openxmlformats-officedocument.presentationml.tags+xml"/>
  <Override PartName="/ppt/tags/tag4469.xml" ContentType="application/vnd.openxmlformats-officedocument.presentationml.tags+xml"/>
  <Override PartName="/ppt/tags/tag447.xml" ContentType="application/vnd.openxmlformats-officedocument.presentationml.tags+xml"/>
  <Override PartName="/ppt/tags/tag4470.xml" ContentType="application/vnd.openxmlformats-officedocument.presentationml.tags+xml"/>
  <Override PartName="/ppt/tags/tag4471.xml" ContentType="application/vnd.openxmlformats-officedocument.presentationml.tags+xml"/>
  <Override PartName="/ppt/tags/tag4472.xml" ContentType="application/vnd.openxmlformats-officedocument.presentationml.tags+xml"/>
  <Override PartName="/ppt/tags/tag4473.xml" ContentType="application/vnd.openxmlformats-officedocument.presentationml.tags+xml"/>
  <Override PartName="/ppt/tags/tag4474.xml" ContentType="application/vnd.openxmlformats-officedocument.presentationml.tags+xml"/>
  <Override PartName="/ppt/tags/tag4475.xml" ContentType="application/vnd.openxmlformats-officedocument.presentationml.tags+xml"/>
  <Override PartName="/ppt/tags/tag4476.xml" ContentType="application/vnd.openxmlformats-officedocument.presentationml.tags+xml"/>
  <Override PartName="/ppt/tags/tag4477.xml" ContentType="application/vnd.openxmlformats-officedocument.presentationml.tags+xml"/>
  <Override PartName="/ppt/tags/tag4478.xml" ContentType="application/vnd.openxmlformats-officedocument.presentationml.tags+xml"/>
  <Override PartName="/ppt/tags/tag4479.xml" ContentType="application/vnd.openxmlformats-officedocument.presentationml.tags+xml"/>
  <Override PartName="/ppt/tags/tag448.xml" ContentType="application/vnd.openxmlformats-officedocument.presentationml.tags+xml"/>
  <Override PartName="/ppt/tags/tag4480.xml" ContentType="application/vnd.openxmlformats-officedocument.presentationml.tags+xml"/>
  <Override PartName="/ppt/tags/tag4481.xml" ContentType="application/vnd.openxmlformats-officedocument.presentationml.tags+xml"/>
  <Override PartName="/ppt/tags/tag4482.xml" ContentType="application/vnd.openxmlformats-officedocument.presentationml.tags+xml"/>
  <Override PartName="/ppt/tags/tag4483.xml" ContentType="application/vnd.openxmlformats-officedocument.presentationml.tags+xml"/>
  <Override PartName="/ppt/tags/tag4484.xml" ContentType="application/vnd.openxmlformats-officedocument.presentationml.tags+xml"/>
  <Override PartName="/ppt/tags/tag4485.xml" ContentType="application/vnd.openxmlformats-officedocument.presentationml.tags+xml"/>
  <Override PartName="/ppt/tags/tag4486.xml" ContentType="application/vnd.openxmlformats-officedocument.presentationml.tags+xml"/>
  <Override PartName="/ppt/tags/tag4487.xml" ContentType="application/vnd.openxmlformats-officedocument.presentationml.tags+xml"/>
  <Override PartName="/ppt/tags/tag4488.xml" ContentType="application/vnd.openxmlformats-officedocument.presentationml.tags+xml"/>
  <Override PartName="/ppt/tags/tag4489.xml" ContentType="application/vnd.openxmlformats-officedocument.presentationml.tags+xml"/>
  <Override PartName="/ppt/tags/tag449.xml" ContentType="application/vnd.openxmlformats-officedocument.presentationml.tags+xml"/>
  <Override PartName="/ppt/tags/tag4490.xml" ContentType="application/vnd.openxmlformats-officedocument.presentationml.tags+xml"/>
  <Override PartName="/ppt/tags/tag4491.xml" ContentType="application/vnd.openxmlformats-officedocument.presentationml.tags+xml"/>
  <Override PartName="/ppt/tags/tag4492.xml" ContentType="application/vnd.openxmlformats-officedocument.presentationml.tags+xml"/>
  <Override PartName="/ppt/tags/tag4493.xml" ContentType="application/vnd.openxmlformats-officedocument.presentationml.tags+xml"/>
  <Override PartName="/ppt/tags/tag4494.xml" ContentType="application/vnd.openxmlformats-officedocument.presentationml.tags+xml"/>
  <Override PartName="/ppt/tags/tag4495.xml" ContentType="application/vnd.openxmlformats-officedocument.presentationml.tags+xml"/>
  <Override PartName="/ppt/tags/tag4496.xml" ContentType="application/vnd.openxmlformats-officedocument.presentationml.tags+xml"/>
  <Override PartName="/ppt/tags/tag4497.xml" ContentType="application/vnd.openxmlformats-officedocument.presentationml.tags+xml"/>
  <Override PartName="/ppt/tags/tag4498.xml" ContentType="application/vnd.openxmlformats-officedocument.presentationml.tags+xml"/>
  <Override PartName="/ppt/tags/tag449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00.xml" ContentType="application/vnd.openxmlformats-officedocument.presentationml.tags+xml"/>
  <Override PartName="/ppt/tags/tag4501.xml" ContentType="application/vnd.openxmlformats-officedocument.presentationml.tags+xml"/>
  <Override PartName="/ppt/tags/tag4502.xml" ContentType="application/vnd.openxmlformats-officedocument.presentationml.tags+xml"/>
  <Override PartName="/ppt/tags/tag4503.xml" ContentType="application/vnd.openxmlformats-officedocument.presentationml.tags+xml"/>
  <Override PartName="/ppt/tags/tag4504.xml" ContentType="application/vnd.openxmlformats-officedocument.presentationml.tags+xml"/>
  <Override PartName="/ppt/tags/tag4505.xml" ContentType="application/vnd.openxmlformats-officedocument.presentationml.tags+xml"/>
  <Override PartName="/ppt/tags/tag4506.xml" ContentType="application/vnd.openxmlformats-officedocument.presentationml.tags+xml"/>
  <Override PartName="/ppt/tags/tag4507.xml" ContentType="application/vnd.openxmlformats-officedocument.presentationml.tags+xml"/>
  <Override PartName="/ppt/tags/tag4508.xml" ContentType="application/vnd.openxmlformats-officedocument.presentationml.tags+xml"/>
  <Override PartName="/ppt/tags/tag4509.xml" ContentType="application/vnd.openxmlformats-officedocument.presentationml.tags+xml"/>
  <Override PartName="/ppt/tags/tag451.xml" ContentType="application/vnd.openxmlformats-officedocument.presentationml.tags+xml"/>
  <Override PartName="/ppt/tags/tag4510.xml" ContentType="application/vnd.openxmlformats-officedocument.presentationml.tags+xml"/>
  <Override PartName="/ppt/tags/tag4511.xml" ContentType="application/vnd.openxmlformats-officedocument.presentationml.tags+xml"/>
  <Override PartName="/ppt/tags/tag4512.xml" ContentType="application/vnd.openxmlformats-officedocument.presentationml.tags+xml"/>
  <Override PartName="/ppt/tags/tag4513.xml" ContentType="application/vnd.openxmlformats-officedocument.presentationml.tags+xml"/>
  <Override PartName="/ppt/tags/tag4514.xml" ContentType="application/vnd.openxmlformats-officedocument.presentationml.tags+xml"/>
  <Override PartName="/ppt/tags/tag4515.xml" ContentType="application/vnd.openxmlformats-officedocument.presentationml.tags+xml"/>
  <Override PartName="/ppt/tags/tag4516.xml" ContentType="application/vnd.openxmlformats-officedocument.presentationml.tags+xml"/>
  <Override PartName="/ppt/tags/tag4517.xml" ContentType="application/vnd.openxmlformats-officedocument.presentationml.tags+xml"/>
  <Override PartName="/ppt/tags/tag4518.xml" ContentType="application/vnd.openxmlformats-officedocument.presentationml.tags+xml"/>
  <Override PartName="/ppt/tags/tag4519.xml" ContentType="application/vnd.openxmlformats-officedocument.presentationml.tags+xml"/>
  <Override PartName="/ppt/tags/tag452.xml" ContentType="application/vnd.openxmlformats-officedocument.presentationml.tags+xml"/>
  <Override PartName="/ppt/tags/tag4520.xml" ContentType="application/vnd.openxmlformats-officedocument.presentationml.tags+xml"/>
  <Override PartName="/ppt/tags/tag4521.xml" ContentType="application/vnd.openxmlformats-officedocument.presentationml.tags+xml"/>
  <Override PartName="/ppt/tags/tag4522.xml" ContentType="application/vnd.openxmlformats-officedocument.presentationml.tags+xml"/>
  <Override PartName="/ppt/tags/tag4523.xml" ContentType="application/vnd.openxmlformats-officedocument.presentationml.tags+xml"/>
  <Override PartName="/ppt/tags/tag4524.xml" ContentType="application/vnd.openxmlformats-officedocument.presentationml.tags+xml"/>
  <Override PartName="/ppt/tags/tag4525.xml" ContentType="application/vnd.openxmlformats-officedocument.presentationml.tags+xml"/>
  <Override PartName="/ppt/tags/tag4526.xml" ContentType="application/vnd.openxmlformats-officedocument.presentationml.tags+xml"/>
  <Override PartName="/ppt/tags/tag4527.xml" ContentType="application/vnd.openxmlformats-officedocument.presentationml.tags+xml"/>
  <Override PartName="/ppt/tags/tag4528.xml" ContentType="application/vnd.openxmlformats-officedocument.presentationml.tags+xml"/>
  <Override PartName="/ppt/tags/tag4529.xml" ContentType="application/vnd.openxmlformats-officedocument.presentationml.tags+xml"/>
  <Override PartName="/ppt/tags/tag453.xml" ContentType="application/vnd.openxmlformats-officedocument.presentationml.tags+xml"/>
  <Override PartName="/ppt/tags/tag4530.xml" ContentType="application/vnd.openxmlformats-officedocument.presentationml.tags+xml"/>
  <Override PartName="/ppt/tags/tag4531.xml" ContentType="application/vnd.openxmlformats-officedocument.presentationml.tags+xml"/>
  <Override PartName="/ppt/tags/tag4532.xml" ContentType="application/vnd.openxmlformats-officedocument.presentationml.tags+xml"/>
  <Override PartName="/ppt/tags/tag4533.xml" ContentType="application/vnd.openxmlformats-officedocument.presentationml.tags+xml"/>
  <Override PartName="/ppt/tags/tag4534.xml" ContentType="application/vnd.openxmlformats-officedocument.presentationml.tags+xml"/>
  <Override PartName="/ppt/tags/tag4535.xml" ContentType="application/vnd.openxmlformats-officedocument.presentationml.tags+xml"/>
  <Override PartName="/ppt/tags/tag4536.xml" ContentType="application/vnd.openxmlformats-officedocument.presentationml.tags+xml"/>
  <Override PartName="/ppt/tags/tag4537.xml" ContentType="application/vnd.openxmlformats-officedocument.presentationml.tags+xml"/>
  <Override PartName="/ppt/tags/tag4538.xml" ContentType="application/vnd.openxmlformats-officedocument.presentationml.tags+xml"/>
  <Override PartName="/ppt/tags/tag4539.xml" ContentType="application/vnd.openxmlformats-officedocument.presentationml.tags+xml"/>
  <Override PartName="/ppt/tags/tag454.xml" ContentType="application/vnd.openxmlformats-officedocument.presentationml.tags+xml"/>
  <Override PartName="/ppt/tags/tag4540.xml" ContentType="application/vnd.openxmlformats-officedocument.presentationml.tags+xml"/>
  <Override PartName="/ppt/tags/tag4541.xml" ContentType="application/vnd.openxmlformats-officedocument.presentationml.tags+xml"/>
  <Override PartName="/ppt/tags/tag4542.xml" ContentType="application/vnd.openxmlformats-officedocument.presentationml.tags+xml"/>
  <Override PartName="/ppt/tags/tag4543.xml" ContentType="application/vnd.openxmlformats-officedocument.presentationml.tags+xml"/>
  <Override PartName="/ppt/tags/tag4544.xml" ContentType="application/vnd.openxmlformats-officedocument.presentationml.tags+xml"/>
  <Override PartName="/ppt/tags/tag4545.xml" ContentType="application/vnd.openxmlformats-officedocument.presentationml.tags+xml"/>
  <Override PartName="/ppt/tags/tag4546.xml" ContentType="application/vnd.openxmlformats-officedocument.presentationml.tags+xml"/>
  <Override PartName="/ppt/tags/tag4547.xml" ContentType="application/vnd.openxmlformats-officedocument.presentationml.tags+xml"/>
  <Override PartName="/ppt/tags/tag4548.xml" ContentType="application/vnd.openxmlformats-officedocument.presentationml.tags+xml"/>
  <Override PartName="/ppt/tags/tag4549.xml" ContentType="application/vnd.openxmlformats-officedocument.presentationml.tags+xml"/>
  <Override PartName="/ppt/tags/tag455.xml" ContentType="application/vnd.openxmlformats-officedocument.presentationml.tags+xml"/>
  <Override PartName="/ppt/tags/tag4550.xml" ContentType="application/vnd.openxmlformats-officedocument.presentationml.tags+xml"/>
  <Override PartName="/ppt/tags/tag4551.xml" ContentType="application/vnd.openxmlformats-officedocument.presentationml.tags+xml"/>
  <Override PartName="/ppt/tags/tag4552.xml" ContentType="application/vnd.openxmlformats-officedocument.presentationml.tags+xml"/>
  <Override PartName="/ppt/tags/tag4553.xml" ContentType="application/vnd.openxmlformats-officedocument.presentationml.tags+xml"/>
  <Override PartName="/ppt/tags/tag4554.xml" ContentType="application/vnd.openxmlformats-officedocument.presentationml.tags+xml"/>
  <Override PartName="/ppt/tags/tag4555.xml" ContentType="application/vnd.openxmlformats-officedocument.presentationml.tags+xml"/>
  <Override PartName="/ppt/tags/tag4556.xml" ContentType="application/vnd.openxmlformats-officedocument.presentationml.tags+xml"/>
  <Override PartName="/ppt/tags/tag4557.xml" ContentType="application/vnd.openxmlformats-officedocument.presentationml.tags+xml"/>
  <Override PartName="/ppt/tags/tag4558.xml" ContentType="application/vnd.openxmlformats-officedocument.presentationml.tags+xml"/>
  <Override PartName="/ppt/tags/tag4559.xml" ContentType="application/vnd.openxmlformats-officedocument.presentationml.tags+xml"/>
  <Override PartName="/ppt/tags/tag456.xml" ContentType="application/vnd.openxmlformats-officedocument.presentationml.tags+xml"/>
  <Override PartName="/ppt/tags/tag4560.xml" ContentType="application/vnd.openxmlformats-officedocument.presentationml.tags+xml"/>
  <Override PartName="/ppt/tags/tag4561.xml" ContentType="application/vnd.openxmlformats-officedocument.presentationml.tags+xml"/>
  <Override PartName="/ppt/tags/tag4562.xml" ContentType="application/vnd.openxmlformats-officedocument.presentationml.tags+xml"/>
  <Override PartName="/ppt/tags/tag4563.xml" ContentType="application/vnd.openxmlformats-officedocument.presentationml.tags+xml"/>
  <Override PartName="/ppt/tags/tag4564.xml" ContentType="application/vnd.openxmlformats-officedocument.presentationml.tags+xml"/>
  <Override PartName="/ppt/tags/tag4565.xml" ContentType="application/vnd.openxmlformats-officedocument.presentationml.tags+xml"/>
  <Override PartName="/ppt/tags/tag4566.xml" ContentType="application/vnd.openxmlformats-officedocument.presentationml.tags+xml"/>
  <Override PartName="/ppt/tags/tag4567.xml" ContentType="application/vnd.openxmlformats-officedocument.presentationml.tags+xml"/>
  <Override PartName="/ppt/tags/tag4568.xml" ContentType="application/vnd.openxmlformats-officedocument.presentationml.tags+xml"/>
  <Override PartName="/ppt/tags/tag4569.xml" ContentType="application/vnd.openxmlformats-officedocument.presentationml.tags+xml"/>
  <Override PartName="/ppt/tags/tag457.xml" ContentType="application/vnd.openxmlformats-officedocument.presentationml.tags+xml"/>
  <Override PartName="/ppt/tags/tag4570.xml" ContentType="application/vnd.openxmlformats-officedocument.presentationml.tags+xml"/>
  <Override PartName="/ppt/tags/tag4571.xml" ContentType="application/vnd.openxmlformats-officedocument.presentationml.tags+xml"/>
  <Override PartName="/ppt/tags/tag4572.xml" ContentType="application/vnd.openxmlformats-officedocument.presentationml.tags+xml"/>
  <Override PartName="/ppt/tags/tag4573.xml" ContentType="application/vnd.openxmlformats-officedocument.presentationml.tags+xml"/>
  <Override PartName="/ppt/tags/tag4574.xml" ContentType="application/vnd.openxmlformats-officedocument.presentationml.tags+xml"/>
  <Override PartName="/ppt/tags/tag4575.xml" ContentType="application/vnd.openxmlformats-officedocument.presentationml.tags+xml"/>
  <Override PartName="/ppt/tags/tag4576.xml" ContentType="application/vnd.openxmlformats-officedocument.presentationml.tags+xml"/>
  <Override PartName="/ppt/tags/tag4577.xml" ContentType="application/vnd.openxmlformats-officedocument.presentationml.tags+xml"/>
  <Override PartName="/ppt/tags/tag4578.xml" ContentType="application/vnd.openxmlformats-officedocument.presentationml.tags+xml"/>
  <Override PartName="/ppt/tags/tag4579.xml" ContentType="application/vnd.openxmlformats-officedocument.presentationml.tags+xml"/>
  <Override PartName="/ppt/tags/tag458.xml" ContentType="application/vnd.openxmlformats-officedocument.presentationml.tags+xml"/>
  <Override PartName="/ppt/tags/tag4580.xml" ContentType="application/vnd.openxmlformats-officedocument.presentationml.tags+xml"/>
  <Override PartName="/ppt/tags/tag4581.xml" ContentType="application/vnd.openxmlformats-officedocument.presentationml.tags+xml"/>
  <Override PartName="/ppt/tags/tag4582.xml" ContentType="application/vnd.openxmlformats-officedocument.presentationml.tags+xml"/>
  <Override PartName="/ppt/tags/tag4583.xml" ContentType="application/vnd.openxmlformats-officedocument.presentationml.tags+xml"/>
  <Override PartName="/ppt/tags/tag4584.xml" ContentType="application/vnd.openxmlformats-officedocument.presentationml.tags+xml"/>
  <Override PartName="/ppt/tags/tag4585.xml" ContentType="application/vnd.openxmlformats-officedocument.presentationml.tags+xml"/>
  <Override PartName="/ppt/tags/tag4586.xml" ContentType="application/vnd.openxmlformats-officedocument.presentationml.tags+xml"/>
  <Override PartName="/ppt/tags/tag4587.xml" ContentType="application/vnd.openxmlformats-officedocument.presentationml.tags+xml"/>
  <Override PartName="/ppt/tags/tag4588.xml" ContentType="application/vnd.openxmlformats-officedocument.presentationml.tags+xml"/>
  <Override PartName="/ppt/tags/tag4589.xml" ContentType="application/vnd.openxmlformats-officedocument.presentationml.tags+xml"/>
  <Override PartName="/ppt/tags/tag459.xml" ContentType="application/vnd.openxmlformats-officedocument.presentationml.tags+xml"/>
  <Override PartName="/ppt/tags/tag4590.xml" ContentType="application/vnd.openxmlformats-officedocument.presentationml.tags+xml"/>
  <Override PartName="/ppt/tags/tag4591.xml" ContentType="application/vnd.openxmlformats-officedocument.presentationml.tags+xml"/>
  <Override PartName="/ppt/tags/tag4592.xml" ContentType="application/vnd.openxmlformats-officedocument.presentationml.tags+xml"/>
  <Override PartName="/ppt/tags/tag4593.xml" ContentType="application/vnd.openxmlformats-officedocument.presentationml.tags+xml"/>
  <Override PartName="/ppt/tags/tag4594.xml" ContentType="application/vnd.openxmlformats-officedocument.presentationml.tags+xml"/>
  <Override PartName="/ppt/tags/tag4595.xml" ContentType="application/vnd.openxmlformats-officedocument.presentationml.tags+xml"/>
  <Override PartName="/ppt/tags/tag4596.xml" ContentType="application/vnd.openxmlformats-officedocument.presentationml.tags+xml"/>
  <Override PartName="/ppt/tags/tag4597.xml" ContentType="application/vnd.openxmlformats-officedocument.presentationml.tags+xml"/>
  <Override PartName="/ppt/tags/tag4598.xml" ContentType="application/vnd.openxmlformats-officedocument.presentationml.tags+xml"/>
  <Override PartName="/ppt/tags/tag459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00.xml" ContentType="application/vnd.openxmlformats-officedocument.presentationml.tags+xml"/>
  <Override PartName="/ppt/tags/tag4601.xml" ContentType="application/vnd.openxmlformats-officedocument.presentationml.tags+xml"/>
  <Override PartName="/ppt/tags/tag4602.xml" ContentType="application/vnd.openxmlformats-officedocument.presentationml.tags+xml"/>
  <Override PartName="/ppt/tags/tag4603.xml" ContentType="application/vnd.openxmlformats-officedocument.presentationml.tags+xml"/>
  <Override PartName="/ppt/tags/tag4604.xml" ContentType="application/vnd.openxmlformats-officedocument.presentationml.tags+xml"/>
  <Override PartName="/ppt/tags/tag4605.xml" ContentType="application/vnd.openxmlformats-officedocument.presentationml.tags+xml"/>
  <Override PartName="/ppt/tags/tag4606.xml" ContentType="application/vnd.openxmlformats-officedocument.presentationml.tags+xml"/>
  <Override PartName="/ppt/tags/tag4607.xml" ContentType="application/vnd.openxmlformats-officedocument.presentationml.tags+xml"/>
  <Override PartName="/ppt/tags/tag4608.xml" ContentType="application/vnd.openxmlformats-officedocument.presentationml.tags+xml"/>
  <Override PartName="/ppt/tags/tag4609.xml" ContentType="application/vnd.openxmlformats-officedocument.presentationml.tags+xml"/>
  <Override PartName="/ppt/tags/tag461.xml" ContentType="application/vnd.openxmlformats-officedocument.presentationml.tags+xml"/>
  <Override PartName="/ppt/tags/tag4610.xml" ContentType="application/vnd.openxmlformats-officedocument.presentationml.tags+xml"/>
  <Override PartName="/ppt/tags/tag4611.xml" ContentType="application/vnd.openxmlformats-officedocument.presentationml.tags+xml"/>
  <Override PartName="/ppt/tags/tag4612.xml" ContentType="application/vnd.openxmlformats-officedocument.presentationml.tags+xml"/>
  <Override PartName="/ppt/tags/tag4613.xml" ContentType="application/vnd.openxmlformats-officedocument.presentationml.tags+xml"/>
  <Override PartName="/ppt/tags/tag4614.xml" ContentType="application/vnd.openxmlformats-officedocument.presentationml.tags+xml"/>
  <Override PartName="/ppt/tags/tag4615.xml" ContentType="application/vnd.openxmlformats-officedocument.presentationml.tags+xml"/>
  <Override PartName="/ppt/tags/tag4616.xml" ContentType="application/vnd.openxmlformats-officedocument.presentationml.tags+xml"/>
  <Override PartName="/ppt/tags/tag4617.xml" ContentType="application/vnd.openxmlformats-officedocument.presentationml.tags+xml"/>
  <Override PartName="/ppt/tags/tag4618.xml" ContentType="application/vnd.openxmlformats-officedocument.presentationml.tags+xml"/>
  <Override PartName="/ppt/tags/tag4619.xml" ContentType="application/vnd.openxmlformats-officedocument.presentationml.tags+xml"/>
  <Override PartName="/ppt/tags/tag462.xml" ContentType="application/vnd.openxmlformats-officedocument.presentationml.tags+xml"/>
  <Override PartName="/ppt/tags/tag4620.xml" ContentType="application/vnd.openxmlformats-officedocument.presentationml.tags+xml"/>
  <Override PartName="/ppt/tags/tag4621.xml" ContentType="application/vnd.openxmlformats-officedocument.presentationml.tags+xml"/>
  <Override PartName="/ppt/tags/tag4622.xml" ContentType="application/vnd.openxmlformats-officedocument.presentationml.tags+xml"/>
  <Override PartName="/ppt/tags/tag4623.xml" ContentType="application/vnd.openxmlformats-officedocument.presentationml.tags+xml"/>
  <Override PartName="/ppt/tags/tag4624.xml" ContentType="application/vnd.openxmlformats-officedocument.presentationml.tags+xml"/>
  <Override PartName="/ppt/tags/tag4625.xml" ContentType="application/vnd.openxmlformats-officedocument.presentationml.tags+xml"/>
  <Override PartName="/ppt/tags/tag4626.xml" ContentType="application/vnd.openxmlformats-officedocument.presentationml.tags+xml"/>
  <Override PartName="/ppt/tags/tag4627.xml" ContentType="application/vnd.openxmlformats-officedocument.presentationml.tags+xml"/>
  <Override PartName="/ppt/tags/tag4628.xml" ContentType="application/vnd.openxmlformats-officedocument.presentationml.tags+xml"/>
  <Override PartName="/ppt/tags/tag4629.xml" ContentType="application/vnd.openxmlformats-officedocument.presentationml.tags+xml"/>
  <Override PartName="/ppt/tags/tag463.xml" ContentType="application/vnd.openxmlformats-officedocument.presentationml.tags+xml"/>
  <Override PartName="/ppt/tags/tag4630.xml" ContentType="application/vnd.openxmlformats-officedocument.presentationml.tags+xml"/>
  <Override PartName="/ppt/tags/tag4631.xml" ContentType="application/vnd.openxmlformats-officedocument.presentationml.tags+xml"/>
  <Override PartName="/ppt/tags/tag4632.xml" ContentType="application/vnd.openxmlformats-officedocument.presentationml.tags+xml"/>
  <Override PartName="/ppt/tags/tag4633.xml" ContentType="application/vnd.openxmlformats-officedocument.presentationml.tags+xml"/>
  <Override PartName="/ppt/tags/tag4634.xml" ContentType="application/vnd.openxmlformats-officedocument.presentationml.tags+xml"/>
  <Override PartName="/ppt/tags/tag4635.xml" ContentType="application/vnd.openxmlformats-officedocument.presentationml.tags+xml"/>
  <Override PartName="/ppt/tags/tag4636.xml" ContentType="application/vnd.openxmlformats-officedocument.presentationml.tags+xml"/>
  <Override PartName="/ppt/tags/tag4637.xml" ContentType="application/vnd.openxmlformats-officedocument.presentationml.tags+xml"/>
  <Override PartName="/ppt/tags/tag4638.xml" ContentType="application/vnd.openxmlformats-officedocument.presentationml.tags+xml"/>
  <Override PartName="/ppt/tags/tag4639.xml" ContentType="application/vnd.openxmlformats-officedocument.presentationml.tags+xml"/>
  <Override PartName="/ppt/tags/tag464.xml" ContentType="application/vnd.openxmlformats-officedocument.presentationml.tags+xml"/>
  <Override PartName="/ppt/tags/tag4640.xml" ContentType="application/vnd.openxmlformats-officedocument.presentationml.tags+xml"/>
  <Override PartName="/ppt/tags/tag4641.xml" ContentType="application/vnd.openxmlformats-officedocument.presentationml.tags+xml"/>
  <Override PartName="/ppt/tags/tag4642.xml" ContentType="application/vnd.openxmlformats-officedocument.presentationml.tags+xml"/>
  <Override PartName="/ppt/tags/tag4643.xml" ContentType="application/vnd.openxmlformats-officedocument.presentationml.tags+xml"/>
  <Override PartName="/ppt/tags/tag4644.xml" ContentType="application/vnd.openxmlformats-officedocument.presentationml.tags+xml"/>
  <Override PartName="/ppt/tags/tag4645.xml" ContentType="application/vnd.openxmlformats-officedocument.presentationml.tags+xml"/>
  <Override PartName="/ppt/tags/tag4646.xml" ContentType="application/vnd.openxmlformats-officedocument.presentationml.tags+xml"/>
  <Override PartName="/ppt/tags/tag4647.xml" ContentType="application/vnd.openxmlformats-officedocument.presentationml.tags+xml"/>
  <Override PartName="/ppt/tags/tag4648.xml" ContentType="application/vnd.openxmlformats-officedocument.presentationml.tags+xml"/>
  <Override PartName="/ppt/tags/tag4649.xml" ContentType="application/vnd.openxmlformats-officedocument.presentationml.tags+xml"/>
  <Override PartName="/ppt/tags/tag465.xml" ContentType="application/vnd.openxmlformats-officedocument.presentationml.tags+xml"/>
  <Override PartName="/ppt/tags/tag4650.xml" ContentType="application/vnd.openxmlformats-officedocument.presentationml.tags+xml"/>
  <Override PartName="/ppt/tags/tag4651.xml" ContentType="application/vnd.openxmlformats-officedocument.presentationml.tags+xml"/>
  <Override PartName="/ppt/tags/tag4652.xml" ContentType="application/vnd.openxmlformats-officedocument.presentationml.tags+xml"/>
  <Override PartName="/ppt/tags/tag4653.xml" ContentType="application/vnd.openxmlformats-officedocument.presentationml.tags+xml"/>
  <Override PartName="/ppt/tags/tag4654.xml" ContentType="application/vnd.openxmlformats-officedocument.presentationml.tags+xml"/>
  <Override PartName="/ppt/tags/tag4655.xml" ContentType="application/vnd.openxmlformats-officedocument.presentationml.tags+xml"/>
  <Override PartName="/ppt/tags/tag4656.xml" ContentType="application/vnd.openxmlformats-officedocument.presentationml.tags+xml"/>
  <Override PartName="/ppt/tags/tag4657.xml" ContentType="application/vnd.openxmlformats-officedocument.presentationml.tags+xml"/>
  <Override PartName="/ppt/tags/tag4658.xml" ContentType="application/vnd.openxmlformats-officedocument.presentationml.tags+xml"/>
  <Override PartName="/ppt/tags/tag4659.xml" ContentType="application/vnd.openxmlformats-officedocument.presentationml.tags+xml"/>
  <Override PartName="/ppt/tags/tag466.xml" ContentType="application/vnd.openxmlformats-officedocument.presentationml.tags+xml"/>
  <Override PartName="/ppt/tags/tag4660.xml" ContentType="application/vnd.openxmlformats-officedocument.presentationml.tags+xml"/>
  <Override PartName="/ppt/tags/tag4661.xml" ContentType="application/vnd.openxmlformats-officedocument.presentationml.tags+xml"/>
  <Override PartName="/ppt/tags/tag4662.xml" ContentType="application/vnd.openxmlformats-officedocument.presentationml.tags+xml"/>
  <Override PartName="/ppt/tags/tag4663.xml" ContentType="application/vnd.openxmlformats-officedocument.presentationml.tags+xml"/>
  <Override PartName="/ppt/tags/tag4664.xml" ContentType="application/vnd.openxmlformats-officedocument.presentationml.tags+xml"/>
  <Override PartName="/ppt/tags/tag4665.xml" ContentType="application/vnd.openxmlformats-officedocument.presentationml.tags+xml"/>
  <Override PartName="/ppt/tags/tag4666.xml" ContentType="application/vnd.openxmlformats-officedocument.presentationml.tags+xml"/>
  <Override PartName="/ppt/tags/tag4667.xml" ContentType="application/vnd.openxmlformats-officedocument.presentationml.tags+xml"/>
  <Override PartName="/ppt/tags/tag4668.xml" ContentType="application/vnd.openxmlformats-officedocument.presentationml.tags+xml"/>
  <Override PartName="/ppt/tags/tag4669.xml" ContentType="application/vnd.openxmlformats-officedocument.presentationml.tags+xml"/>
  <Override PartName="/ppt/tags/tag467.xml" ContentType="application/vnd.openxmlformats-officedocument.presentationml.tags+xml"/>
  <Override PartName="/ppt/tags/tag4670.xml" ContentType="application/vnd.openxmlformats-officedocument.presentationml.tags+xml"/>
  <Override PartName="/ppt/tags/tag4671.xml" ContentType="application/vnd.openxmlformats-officedocument.presentationml.tags+xml"/>
  <Override PartName="/ppt/tags/tag4672.xml" ContentType="application/vnd.openxmlformats-officedocument.presentationml.tags+xml"/>
  <Override PartName="/ppt/tags/tag4673.xml" ContentType="application/vnd.openxmlformats-officedocument.presentationml.tags+xml"/>
  <Override PartName="/ppt/tags/tag4674.xml" ContentType="application/vnd.openxmlformats-officedocument.presentationml.tags+xml"/>
  <Override PartName="/ppt/tags/tag4675.xml" ContentType="application/vnd.openxmlformats-officedocument.presentationml.tags+xml"/>
  <Override PartName="/ppt/tags/tag4676.xml" ContentType="application/vnd.openxmlformats-officedocument.presentationml.tags+xml"/>
  <Override PartName="/ppt/tags/tag4677.xml" ContentType="application/vnd.openxmlformats-officedocument.presentationml.tags+xml"/>
  <Override PartName="/ppt/tags/tag4678.xml" ContentType="application/vnd.openxmlformats-officedocument.presentationml.tags+xml"/>
  <Override PartName="/ppt/tags/tag4679.xml" ContentType="application/vnd.openxmlformats-officedocument.presentationml.tags+xml"/>
  <Override PartName="/ppt/tags/tag468.xml" ContentType="application/vnd.openxmlformats-officedocument.presentationml.tags+xml"/>
  <Override PartName="/ppt/tags/tag4680.xml" ContentType="application/vnd.openxmlformats-officedocument.presentationml.tags+xml"/>
  <Override PartName="/ppt/tags/tag4681.xml" ContentType="application/vnd.openxmlformats-officedocument.presentationml.tags+xml"/>
  <Override PartName="/ppt/tags/tag4682.xml" ContentType="application/vnd.openxmlformats-officedocument.presentationml.tags+xml"/>
  <Override PartName="/ppt/tags/tag4683.xml" ContentType="application/vnd.openxmlformats-officedocument.presentationml.tags+xml"/>
  <Override PartName="/ppt/tags/tag4684.xml" ContentType="application/vnd.openxmlformats-officedocument.presentationml.tags+xml"/>
  <Override PartName="/ppt/tags/tag4685.xml" ContentType="application/vnd.openxmlformats-officedocument.presentationml.tags+xml"/>
  <Override PartName="/ppt/tags/tag4686.xml" ContentType="application/vnd.openxmlformats-officedocument.presentationml.tags+xml"/>
  <Override PartName="/ppt/tags/tag4687.xml" ContentType="application/vnd.openxmlformats-officedocument.presentationml.tags+xml"/>
  <Override PartName="/ppt/tags/tag4688.xml" ContentType="application/vnd.openxmlformats-officedocument.presentationml.tags+xml"/>
  <Override PartName="/ppt/tags/tag4689.xml" ContentType="application/vnd.openxmlformats-officedocument.presentationml.tags+xml"/>
  <Override PartName="/ppt/tags/tag469.xml" ContentType="application/vnd.openxmlformats-officedocument.presentationml.tags+xml"/>
  <Override PartName="/ppt/tags/tag4690.xml" ContentType="application/vnd.openxmlformats-officedocument.presentationml.tags+xml"/>
  <Override PartName="/ppt/tags/tag4691.xml" ContentType="application/vnd.openxmlformats-officedocument.presentationml.tags+xml"/>
  <Override PartName="/ppt/tags/tag4692.xml" ContentType="application/vnd.openxmlformats-officedocument.presentationml.tags+xml"/>
  <Override PartName="/ppt/tags/tag4693.xml" ContentType="application/vnd.openxmlformats-officedocument.presentationml.tags+xml"/>
  <Override PartName="/ppt/tags/tag4694.xml" ContentType="application/vnd.openxmlformats-officedocument.presentationml.tags+xml"/>
  <Override PartName="/ppt/tags/tag4695.xml" ContentType="application/vnd.openxmlformats-officedocument.presentationml.tags+xml"/>
  <Override PartName="/ppt/tags/tag4696.xml" ContentType="application/vnd.openxmlformats-officedocument.presentationml.tags+xml"/>
  <Override PartName="/ppt/tags/tag4697.xml" ContentType="application/vnd.openxmlformats-officedocument.presentationml.tags+xml"/>
  <Override PartName="/ppt/tags/tag4698.xml" ContentType="application/vnd.openxmlformats-officedocument.presentationml.tags+xml"/>
  <Override PartName="/ppt/tags/tag469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00.xml" ContentType="application/vnd.openxmlformats-officedocument.presentationml.tags+xml"/>
  <Override PartName="/ppt/tags/tag4701.xml" ContentType="application/vnd.openxmlformats-officedocument.presentationml.tags+xml"/>
  <Override PartName="/ppt/tags/tag4702.xml" ContentType="application/vnd.openxmlformats-officedocument.presentationml.tags+xml"/>
  <Override PartName="/ppt/tags/tag4703.xml" ContentType="application/vnd.openxmlformats-officedocument.presentationml.tags+xml"/>
  <Override PartName="/ppt/tags/tag4704.xml" ContentType="application/vnd.openxmlformats-officedocument.presentationml.tags+xml"/>
  <Override PartName="/ppt/tags/tag4705.xml" ContentType="application/vnd.openxmlformats-officedocument.presentationml.tags+xml"/>
  <Override PartName="/ppt/tags/tag4706.xml" ContentType="application/vnd.openxmlformats-officedocument.presentationml.tags+xml"/>
  <Override PartName="/ppt/tags/tag4707.xml" ContentType="application/vnd.openxmlformats-officedocument.presentationml.tags+xml"/>
  <Override PartName="/ppt/tags/tag4708.xml" ContentType="application/vnd.openxmlformats-officedocument.presentationml.tags+xml"/>
  <Override PartName="/ppt/tags/tag4709.xml" ContentType="application/vnd.openxmlformats-officedocument.presentationml.tags+xml"/>
  <Override PartName="/ppt/tags/tag471.xml" ContentType="application/vnd.openxmlformats-officedocument.presentationml.tags+xml"/>
  <Override PartName="/ppt/tags/tag4710.xml" ContentType="application/vnd.openxmlformats-officedocument.presentationml.tags+xml"/>
  <Override PartName="/ppt/tags/tag4711.xml" ContentType="application/vnd.openxmlformats-officedocument.presentationml.tags+xml"/>
  <Override PartName="/ppt/tags/tag4712.xml" ContentType="application/vnd.openxmlformats-officedocument.presentationml.tags+xml"/>
  <Override PartName="/ppt/tags/tag4713.xml" ContentType="application/vnd.openxmlformats-officedocument.presentationml.tags+xml"/>
  <Override PartName="/ppt/tags/tag4714.xml" ContentType="application/vnd.openxmlformats-officedocument.presentationml.tags+xml"/>
  <Override PartName="/ppt/tags/tag4715.xml" ContentType="application/vnd.openxmlformats-officedocument.presentationml.tags+xml"/>
  <Override PartName="/ppt/tags/tag4716.xml" ContentType="application/vnd.openxmlformats-officedocument.presentationml.tags+xml"/>
  <Override PartName="/ppt/tags/tag4717.xml" ContentType="application/vnd.openxmlformats-officedocument.presentationml.tags+xml"/>
  <Override PartName="/ppt/tags/tag4718.xml" ContentType="application/vnd.openxmlformats-officedocument.presentationml.tags+xml"/>
  <Override PartName="/ppt/tags/tag4719.xml" ContentType="application/vnd.openxmlformats-officedocument.presentationml.tags+xml"/>
  <Override PartName="/ppt/tags/tag472.xml" ContentType="application/vnd.openxmlformats-officedocument.presentationml.tags+xml"/>
  <Override PartName="/ppt/tags/tag4720.xml" ContentType="application/vnd.openxmlformats-officedocument.presentationml.tags+xml"/>
  <Override PartName="/ppt/tags/tag4721.xml" ContentType="application/vnd.openxmlformats-officedocument.presentationml.tags+xml"/>
  <Override PartName="/ppt/tags/tag4722.xml" ContentType="application/vnd.openxmlformats-officedocument.presentationml.tags+xml"/>
  <Override PartName="/ppt/tags/tag4723.xml" ContentType="application/vnd.openxmlformats-officedocument.presentationml.tags+xml"/>
  <Override PartName="/ppt/tags/tag4724.xml" ContentType="application/vnd.openxmlformats-officedocument.presentationml.tags+xml"/>
  <Override PartName="/ppt/tags/tag4725.xml" ContentType="application/vnd.openxmlformats-officedocument.presentationml.tags+xml"/>
  <Override PartName="/ppt/tags/tag4726.xml" ContentType="application/vnd.openxmlformats-officedocument.presentationml.tags+xml"/>
  <Override PartName="/ppt/tags/tag4727.xml" ContentType="application/vnd.openxmlformats-officedocument.presentationml.tags+xml"/>
  <Override PartName="/ppt/tags/tag4728.xml" ContentType="application/vnd.openxmlformats-officedocument.presentationml.tags+xml"/>
  <Override PartName="/ppt/tags/tag4729.xml" ContentType="application/vnd.openxmlformats-officedocument.presentationml.tags+xml"/>
  <Override PartName="/ppt/tags/tag473.xml" ContentType="application/vnd.openxmlformats-officedocument.presentationml.tags+xml"/>
  <Override PartName="/ppt/tags/tag4730.xml" ContentType="application/vnd.openxmlformats-officedocument.presentationml.tags+xml"/>
  <Override PartName="/ppt/tags/tag4731.xml" ContentType="application/vnd.openxmlformats-officedocument.presentationml.tags+xml"/>
  <Override PartName="/ppt/tags/tag4732.xml" ContentType="application/vnd.openxmlformats-officedocument.presentationml.tags+xml"/>
  <Override PartName="/ppt/tags/tag4733.xml" ContentType="application/vnd.openxmlformats-officedocument.presentationml.tags+xml"/>
  <Override PartName="/ppt/tags/tag4734.xml" ContentType="application/vnd.openxmlformats-officedocument.presentationml.tags+xml"/>
  <Override PartName="/ppt/tags/tag4735.xml" ContentType="application/vnd.openxmlformats-officedocument.presentationml.tags+xml"/>
  <Override PartName="/ppt/tags/tag4736.xml" ContentType="application/vnd.openxmlformats-officedocument.presentationml.tags+xml"/>
  <Override PartName="/ppt/tags/tag4737.xml" ContentType="application/vnd.openxmlformats-officedocument.presentationml.tags+xml"/>
  <Override PartName="/ppt/tags/tag4738.xml" ContentType="application/vnd.openxmlformats-officedocument.presentationml.tags+xml"/>
  <Override PartName="/ppt/tags/tag4739.xml" ContentType="application/vnd.openxmlformats-officedocument.presentationml.tags+xml"/>
  <Override PartName="/ppt/tags/tag474.xml" ContentType="application/vnd.openxmlformats-officedocument.presentationml.tags+xml"/>
  <Override PartName="/ppt/tags/tag4740.xml" ContentType="application/vnd.openxmlformats-officedocument.presentationml.tags+xml"/>
  <Override PartName="/ppt/tags/tag4741.xml" ContentType="application/vnd.openxmlformats-officedocument.presentationml.tags+xml"/>
  <Override PartName="/ppt/tags/tag4742.xml" ContentType="application/vnd.openxmlformats-officedocument.presentationml.tags+xml"/>
  <Override PartName="/ppt/tags/tag4743.xml" ContentType="application/vnd.openxmlformats-officedocument.presentationml.tags+xml"/>
  <Override PartName="/ppt/tags/tag4744.xml" ContentType="application/vnd.openxmlformats-officedocument.presentationml.tags+xml"/>
  <Override PartName="/ppt/tags/tag4745.xml" ContentType="application/vnd.openxmlformats-officedocument.presentationml.tags+xml"/>
  <Override PartName="/ppt/tags/tag4746.xml" ContentType="application/vnd.openxmlformats-officedocument.presentationml.tags+xml"/>
  <Override PartName="/ppt/tags/tag4747.xml" ContentType="application/vnd.openxmlformats-officedocument.presentationml.tags+xml"/>
  <Override PartName="/ppt/tags/tag4748.xml" ContentType="application/vnd.openxmlformats-officedocument.presentationml.tags+xml"/>
  <Override PartName="/ppt/tags/tag4749.xml" ContentType="application/vnd.openxmlformats-officedocument.presentationml.tags+xml"/>
  <Override PartName="/ppt/tags/tag475.xml" ContentType="application/vnd.openxmlformats-officedocument.presentationml.tags+xml"/>
  <Override PartName="/ppt/tags/tag4750.xml" ContentType="application/vnd.openxmlformats-officedocument.presentationml.tags+xml"/>
  <Override PartName="/ppt/tags/tag4751.xml" ContentType="application/vnd.openxmlformats-officedocument.presentationml.tags+xml"/>
  <Override PartName="/ppt/tags/tag4752.xml" ContentType="application/vnd.openxmlformats-officedocument.presentationml.tags+xml"/>
  <Override PartName="/ppt/tags/tag4753.xml" ContentType="application/vnd.openxmlformats-officedocument.presentationml.tags+xml"/>
  <Override PartName="/ppt/tags/tag4754.xml" ContentType="application/vnd.openxmlformats-officedocument.presentationml.tags+xml"/>
  <Override PartName="/ppt/tags/tag4755.xml" ContentType="application/vnd.openxmlformats-officedocument.presentationml.tags+xml"/>
  <Override PartName="/ppt/tags/tag4756.xml" ContentType="application/vnd.openxmlformats-officedocument.presentationml.tags+xml"/>
  <Override PartName="/ppt/tags/tag4757.xml" ContentType="application/vnd.openxmlformats-officedocument.presentationml.tags+xml"/>
  <Override PartName="/ppt/tags/tag4758.xml" ContentType="application/vnd.openxmlformats-officedocument.presentationml.tags+xml"/>
  <Override PartName="/ppt/tags/tag4759.xml" ContentType="application/vnd.openxmlformats-officedocument.presentationml.tags+xml"/>
  <Override PartName="/ppt/tags/tag476.xml" ContentType="application/vnd.openxmlformats-officedocument.presentationml.tags+xml"/>
  <Override PartName="/ppt/tags/tag4760.xml" ContentType="application/vnd.openxmlformats-officedocument.presentationml.tags+xml"/>
  <Override PartName="/ppt/tags/tag4761.xml" ContentType="application/vnd.openxmlformats-officedocument.presentationml.tags+xml"/>
  <Override PartName="/ppt/tags/tag4762.xml" ContentType="application/vnd.openxmlformats-officedocument.presentationml.tags+xml"/>
  <Override PartName="/ppt/tags/tag4763.xml" ContentType="application/vnd.openxmlformats-officedocument.presentationml.tags+xml"/>
  <Override PartName="/ppt/tags/tag4764.xml" ContentType="application/vnd.openxmlformats-officedocument.presentationml.tags+xml"/>
  <Override PartName="/ppt/tags/tag4765.xml" ContentType="application/vnd.openxmlformats-officedocument.presentationml.tags+xml"/>
  <Override PartName="/ppt/tags/tag4766.xml" ContentType="application/vnd.openxmlformats-officedocument.presentationml.tags+xml"/>
  <Override PartName="/ppt/tags/tag4767.xml" ContentType="application/vnd.openxmlformats-officedocument.presentationml.tags+xml"/>
  <Override PartName="/ppt/tags/tag4768.xml" ContentType="application/vnd.openxmlformats-officedocument.presentationml.tags+xml"/>
  <Override PartName="/ppt/tags/tag4769.xml" ContentType="application/vnd.openxmlformats-officedocument.presentationml.tags+xml"/>
  <Override PartName="/ppt/tags/tag477.xml" ContentType="application/vnd.openxmlformats-officedocument.presentationml.tags+xml"/>
  <Override PartName="/ppt/tags/tag4770.xml" ContentType="application/vnd.openxmlformats-officedocument.presentationml.tags+xml"/>
  <Override PartName="/ppt/tags/tag4771.xml" ContentType="application/vnd.openxmlformats-officedocument.presentationml.tags+xml"/>
  <Override PartName="/ppt/tags/tag4772.xml" ContentType="application/vnd.openxmlformats-officedocument.presentationml.tags+xml"/>
  <Override PartName="/ppt/tags/tag4773.xml" ContentType="application/vnd.openxmlformats-officedocument.presentationml.tags+xml"/>
  <Override PartName="/ppt/tags/tag4774.xml" ContentType="application/vnd.openxmlformats-officedocument.presentationml.tags+xml"/>
  <Override PartName="/ppt/tags/tag4775.xml" ContentType="application/vnd.openxmlformats-officedocument.presentationml.tags+xml"/>
  <Override PartName="/ppt/tags/tag4776.xml" ContentType="application/vnd.openxmlformats-officedocument.presentationml.tags+xml"/>
  <Override PartName="/ppt/tags/tag4777.xml" ContentType="application/vnd.openxmlformats-officedocument.presentationml.tags+xml"/>
  <Override PartName="/ppt/tags/tag4778.xml" ContentType="application/vnd.openxmlformats-officedocument.presentationml.tags+xml"/>
  <Override PartName="/ppt/tags/tag4779.xml" ContentType="application/vnd.openxmlformats-officedocument.presentationml.tags+xml"/>
  <Override PartName="/ppt/tags/tag478.xml" ContentType="application/vnd.openxmlformats-officedocument.presentationml.tags+xml"/>
  <Override PartName="/ppt/tags/tag4780.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Lst>
  <p:notesMasterIdLst>
    <p:notesMasterId r:id="rId16"/>
  </p:notesMasterIdLst>
  <p:sldIdLst>
    <p:sldId id="299" r:id="rId13"/>
    <p:sldId id="259" r:id="rId14"/>
    <p:sldId id="261" r:id="rId15"/>
    <p:sldId id="262" r:id="rId17"/>
    <p:sldId id="260" r:id="rId18"/>
    <p:sldId id="267" r:id="rId19"/>
    <p:sldId id="280" r:id="rId20"/>
    <p:sldId id="281" r:id="rId21"/>
    <p:sldId id="263" r:id="rId22"/>
    <p:sldId id="270" r:id="rId23"/>
    <p:sldId id="269" r:id="rId24"/>
    <p:sldId id="271" r:id="rId25"/>
    <p:sldId id="272" r:id="rId26"/>
    <p:sldId id="273" r:id="rId27"/>
    <p:sldId id="275" r:id="rId28"/>
    <p:sldId id="274" r:id="rId29"/>
    <p:sldId id="264" r:id="rId30"/>
    <p:sldId id="276" r:id="rId31"/>
    <p:sldId id="282" r:id="rId32"/>
    <p:sldId id="265" r:id="rId33"/>
    <p:sldId id="277" r:id="rId34"/>
    <p:sldId id="278" r:id="rId35"/>
    <p:sldId id="279"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0" Type="http://schemas.openxmlformats.org/officeDocument/2006/relationships/commentAuthors" Target="commentAuthors.xml"/><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23.xml"/><Relationship Id="rId35" Type="http://schemas.openxmlformats.org/officeDocument/2006/relationships/slide" Target="slides/slide22.xml"/><Relationship Id="rId34" Type="http://schemas.openxmlformats.org/officeDocument/2006/relationships/slide" Target="slides/slide21.xml"/><Relationship Id="rId33" Type="http://schemas.openxmlformats.org/officeDocument/2006/relationships/slide" Target="slides/slide20.xml"/><Relationship Id="rId32" Type="http://schemas.openxmlformats.org/officeDocument/2006/relationships/slide" Target="slides/slide19.xml"/><Relationship Id="rId31" Type="http://schemas.openxmlformats.org/officeDocument/2006/relationships/slide" Target="slides/slide18.xml"/><Relationship Id="rId30" Type="http://schemas.openxmlformats.org/officeDocument/2006/relationships/slide" Target="slides/slide17.xml"/><Relationship Id="rId3" Type="http://schemas.openxmlformats.org/officeDocument/2006/relationships/slideMaster" Target="slideMasters/slideMaster2.xml"/><Relationship Id="rId29" Type="http://schemas.openxmlformats.org/officeDocument/2006/relationships/slide" Target="slides/slide16.xml"/><Relationship Id="rId28" Type="http://schemas.openxmlformats.org/officeDocument/2006/relationships/slide" Target="slides/slide15.xml"/><Relationship Id="rId27" Type="http://schemas.openxmlformats.org/officeDocument/2006/relationships/slide" Target="slides/slide14.xml"/><Relationship Id="rId26" Type="http://schemas.openxmlformats.org/officeDocument/2006/relationships/slide" Target="slides/slide13.xml"/><Relationship Id="rId25" Type="http://schemas.openxmlformats.org/officeDocument/2006/relationships/slide" Target="slides/slide12.xml"/><Relationship Id="rId24" Type="http://schemas.openxmlformats.org/officeDocument/2006/relationships/slide" Target="slides/slide11.xml"/><Relationship Id="rId23" Type="http://schemas.openxmlformats.org/officeDocument/2006/relationships/slide" Target="slides/slide10.xml"/><Relationship Id="rId22" Type="http://schemas.openxmlformats.org/officeDocument/2006/relationships/slide" Target="slides/slide9.xml"/><Relationship Id="rId21" Type="http://schemas.openxmlformats.org/officeDocument/2006/relationships/slide" Target="slides/slide8.xml"/><Relationship Id="rId20" Type="http://schemas.openxmlformats.org/officeDocument/2006/relationships/slide" Target="slides/slide7.xml"/><Relationship Id="rId2" Type="http://schemas.openxmlformats.org/officeDocument/2006/relationships/theme" Target="theme/theme1.xml"/><Relationship Id="rId19" Type="http://schemas.openxmlformats.org/officeDocument/2006/relationships/slide" Target="slides/slide6.xml"/><Relationship Id="rId18" Type="http://schemas.openxmlformats.org/officeDocument/2006/relationships/slide" Target="slides/slide5.xml"/><Relationship Id="rId17" Type="http://schemas.openxmlformats.org/officeDocument/2006/relationships/slide" Target="slides/slide4.xml"/><Relationship Id="rId16" Type="http://schemas.openxmlformats.org/officeDocument/2006/relationships/notesMaster" Target="notesMasters/notesMaster1.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slide" Target="slides/slide1.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9" Type="http://schemas.openxmlformats.org/officeDocument/2006/relationships/tags" Target="../tags/tag98.xml"/><Relationship Id="rId98" Type="http://schemas.openxmlformats.org/officeDocument/2006/relationships/tags" Target="../tags/tag97.xml"/><Relationship Id="rId97" Type="http://schemas.openxmlformats.org/officeDocument/2006/relationships/tags" Target="../tags/tag96.xml"/><Relationship Id="rId96" Type="http://schemas.openxmlformats.org/officeDocument/2006/relationships/tags" Target="../tags/tag95.xml"/><Relationship Id="rId95" Type="http://schemas.openxmlformats.org/officeDocument/2006/relationships/tags" Target="../tags/tag94.xml"/><Relationship Id="rId94" Type="http://schemas.openxmlformats.org/officeDocument/2006/relationships/tags" Target="../tags/tag93.xml"/><Relationship Id="rId93" Type="http://schemas.openxmlformats.org/officeDocument/2006/relationships/tags" Target="../tags/tag92.xml"/><Relationship Id="rId92" Type="http://schemas.openxmlformats.org/officeDocument/2006/relationships/tags" Target="../tags/tag91.xml"/><Relationship Id="rId91" Type="http://schemas.openxmlformats.org/officeDocument/2006/relationships/tags" Target="../tags/tag90.xml"/><Relationship Id="rId90" Type="http://schemas.openxmlformats.org/officeDocument/2006/relationships/tags" Target="../tags/tag89.xml"/><Relationship Id="rId9" Type="http://schemas.openxmlformats.org/officeDocument/2006/relationships/tags" Target="../tags/tag8.xml"/><Relationship Id="rId89" Type="http://schemas.openxmlformats.org/officeDocument/2006/relationships/tags" Target="../tags/tag88.xml"/><Relationship Id="rId88" Type="http://schemas.openxmlformats.org/officeDocument/2006/relationships/tags" Target="../tags/tag87.xml"/><Relationship Id="rId87" Type="http://schemas.openxmlformats.org/officeDocument/2006/relationships/tags" Target="../tags/tag86.xml"/><Relationship Id="rId86" Type="http://schemas.openxmlformats.org/officeDocument/2006/relationships/tags" Target="../tags/tag85.xml"/><Relationship Id="rId85" Type="http://schemas.openxmlformats.org/officeDocument/2006/relationships/tags" Target="../tags/tag84.xml"/><Relationship Id="rId84" Type="http://schemas.openxmlformats.org/officeDocument/2006/relationships/tags" Target="../tags/tag83.xml"/><Relationship Id="rId83" Type="http://schemas.openxmlformats.org/officeDocument/2006/relationships/tags" Target="../tags/tag82.xml"/><Relationship Id="rId82" Type="http://schemas.openxmlformats.org/officeDocument/2006/relationships/tags" Target="../tags/tag81.xml"/><Relationship Id="rId81" Type="http://schemas.openxmlformats.org/officeDocument/2006/relationships/tags" Target="../tags/tag80.xml"/><Relationship Id="rId80" Type="http://schemas.openxmlformats.org/officeDocument/2006/relationships/tags" Target="../tags/tag79.xml"/><Relationship Id="rId8" Type="http://schemas.openxmlformats.org/officeDocument/2006/relationships/tags" Target="../tags/tag7.xml"/><Relationship Id="rId79" Type="http://schemas.openxmlformats.org/officeDocument/2006/relationships/tags" Target="../tags/tag78.xml"/><Relationship Id="rId78" Type="http://schemas.openxmlformats.org/officeDocument/2006/relationships/tags" Target="../tags/tag77.xml"/><Relationship Id="rId77" Type="http://schemas.openxmlformats.org/officeDocument/2006/relationships/tags" Target="../tags/tag76.xml"/><Relationship Id="rId76" Type="http://schemas.openxmlformats.org/officeDocument/2006/relationships/tags" Target="../tags/tag75.xml"/><Relationship Id="rId75" Type="http://schemas.openxmlformats.org/officeDocument/2006/relationships/tags" Target="../tags/tag74.xml"/><Relationship Id="rId74" Type="http://schemas.openxmlformats.org/officeDocument/2006/relationships/tags" Target="../tags/tag73.xml"/><Relationship Id="rId73" Type="http://schemas.openxmlformats.org/officeDocument/2006/relationships/tags" Target="../tags/tag72.xml"/><Relationship Id="rId72" Type="http://schemas.openxmlformats.org/officeDocument/2006/relationships/tags" Target="../tags/tag71.xml"/><Relationship Id="rId71" Type="http://schemas.openxmlformats.org/officeDocument/2006/relationships/tags" Target="../tags/tag70.xml"/><Relationship Id="rId70" Type="http://schemas.openxmlformats.org/officeDocument/2006/relationships/tags" Target="../tags/tag69.xml"/><Relationship Id="rId7" Type="http://schemas.openxmlformats.org/officeDocument/2006/relationships/tags" Target="../tags/tag6.xml"/><Relationship Id="rId69" Type="http://schemas.openxmlformats.org/officeDocument/2006/relationships/tags" Target="../tags/tag68.xml"/><Relationship Id="rId68" Type="http://schemas.openxmlformats.org/officeDocument/2006/relationships/tags" Target="../tags/tag67.xml"/><Relationship Id="rId67" Type="http://schemas.openxmlformats.org/officeDocument/2006/relationships/tags" Target="../tags/tag66.xml"/><Relationship Id="rId66" Type="http://schemas.openxmlformats.org/officeDocument/2006/relationships/tags" Target="../tags/tag65.xml"/><Relationship Id="rId65" Type="http://schemas.openxmlformats.org/officeDocument/2006/relationships/tags" Target="../tags/tag64.xml"/><Relationship Id="rId64" Type="http://schemas.openxmlformats.org/officeDocument/2006/relationships/tags" Target="../tags/tag63.xml"/><Relationship Id="rId63" Type="http://schemas.openxmlformats.org/officeDocument/2006/relationships/tags" Target="../tags/tag62.xml"/><Relationship Id="rId62" Type="http://schemas.openxmlformats.org/officeDocument/2006/relationships/tags" Target="../tags/tag61.xml"/><Relationship Id="rId61" Type="http://schemas.openxmlformats.org/officeDocument/2006/relationships/tags" Target="../tags/tag60.xml"/><Relationship Id="rId60" Type="http://schemas.openxmlformats.org/officeDocument/2006/relationships/tags" Target="../tags/tag59.xml"/><Relationship Id="rId6" Type="http://schemas.openxmlformats.org/officeDocument/2006/relationships/tags" Target="../tags/tag5.xml"/><Relationship Id="rId59" Type="http://schemas.openxmlformats.org/officeDocument/2006/relationships/tags" Target="../tags/tag58.xml"/><Relationship Id="rId58" Type="http://schemas.openxmlformats.org/officeDocument/2006/relationships/tags" Target="../tags/tag57.xml"/><Relationship Id="rId57" Type="http://schemas.openxmlformats.org/officeDocument/2006/relationships/tags" Target="../tags/tag56.xml"/><Relationship Id="rId56" Type="http://schemas.openxmlformats.org/officeDocument/2006/relationships/tags" Target="../tags/tag55.xml"/><Relationship Id="rId55" Type="http://schemas.openxmlformats.org/officeDocument/2006/relationships/tags" Target="../tags/tag54.xml"/><Relationship Id="rId54" Type="http://schemas.openxmlformats.org/officeDocument/2006/relationships/tags" Target="../tags/tag53.xml"/><Relationship Id="rId53" Type="http://schemas.openxmlformats.org/officeDocument/2006/relationships/tags" Target="../tags/tag52.xml"/><Relationship Id="rId52" Type="http://schemas.openxmlformats.org/officeDocument/2006/relationships/tags" Target="../tags/tag51.xml"/><Relationship Id="rId51" Type="http://schemas.openxmlformats.org/officeDocument/2006/relationships/tags" Target="../tags/tag50.xml"/><Relationship Id="rId50" Type="http://schemas.openxmlformats.org/officeDocument/2006/relationships/tags" Target="../tags/tag49.xml"/><Relationship Id="rId5" Type="http://schemas.openxmlformats.org/officeDocument/2006/relationships/tags" Target="../tags/tag4.xml"/><Relationship Id="rId49" Type="http://schemas.openxmlformats.org/officeDocument/2006/relationships/tags" Target="../tags/tag48.xml"/><Relationship Id="rId48" Type="http://schemas.openxmlformats.org/officeDocument/2006/relationships/tags" Target="../tags/tag47.xml"/><Relationship Id="rId47" Type="http://schemas.openxmlformats.org/officeDocument/2006/relationships/tags" Target="../tags/tag46.xml"/><Relationship Id="rId46" Type="http://schemas.openxmlformats.org/officeDocument/2006/relationships/tags" Target="../tags/tag45.xml"/><Relationship Id="rId45" Type="http://schemas.openxmlformats.org/officeDocument/2006/relationships/tags" Target="../tags/tag44.xml"/><Relationship Id="rId44" Type="http://schemas.openxmlformats.org/officeDocument/2006/relationships/tags" Target="../tags/tag43.xml"/><Relationship Id="rId43" Type="http://schemas.openxmlformats.org/officeDocument/2006/relationships/tags" Target="../tags/tag42.xml"/><Relationship Id="rId42" Type="http://schemas.openxmlformats.org/officeDocument/2006/relationships/tags" Target="../tags/tag41.xml"/><Relationship Id="rId41" Type="http://schemas.openxmlformats.org/officeDocument/2006/relationships/tags" Target="../tags/tag40.xml"/><Relationship Id="rId40" Type="http://schemas.openxmlformats.org/officeDocument/2006/relationships/tags" Target="../tags/tag39.xml"/><Relationship Id="rId4" Type="http://schemas.openxmlformats.org/officeDocument/2006/relationships/tags" Target="../tags/tag3.xml"/><Relationship Id="rId39" Type="http://schemas.openxmlformats.org/officeDocument/2006/relationships/tags" Target="../tags/tag38.xml"/><Relationship Id="rId38" Type="http://schemas.openxmlformats.org/officeDocument/2006/relationships/tags" Target="../tags/tag37.xml"/><Relationship Id="rId37" Type="http://schemas.openxmlformats.org/officeDocument/2006/relationships/tags" Target="../tags/tag36.xml"/><Relationship Id="rId36" Type="http://schemas.openxmlformats.org/officeDocument/2006/relationships/tags" Target="../tags/tag35.xml"/><Relationship Id="rId35" Type="http://schemas.openxmlformats.org/officeDocument/2006/relationships/tags" Target="../tags/tag34.xml"/><Relationship Id="rId34" Type="http://schemas.openxmlformats.org/officeDocument/2006/relationships/tags" Target="../tags/tag33.xml"/><Relationship Id="rId33" Type="http://schemas.openxmlformats.org/officeDocument/2006/relationships/tags" Target="../tags/tag32.xml"/><Relationship Id="rId32" Type="http://schemas.openxmlformats.org/officeDocument/2006/relationships/tags" Target="../tags/tag31.xml"/><Relationship Id="rId31" Type="http://schemas.openxmlformats.org/officeDocument/2006/relationships/tags" Target="../tags/tag30.xml"/><Relationship Id="rId30" Type="http://schemas.openxmlformats.org/officeDocument/2006/relationships/tags" Target="../tags/tag29.xml"/><Relationship Id="rId3" Type="http://schemas.openxmlformats.org/officeDocument/2006/relationships/tags" Target="../tags/tag2.xml"/><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3" Type="http://schemas.openxmlformats.org/officeDocument/2006/relationships/tags" Target="../tags/tag142.xml"/><Relationship Id="rId142" Type="http://schemas.openxmlformats.org/officeDocument/2006/relationships/tags" Target="../tags/tag141.xml"/><Relationship Id="rId141" Type="http://schemas.openxmlformats.org/officeDocument/2006/relationships/tags" Target="../tags/tag140.xml"/><Relationship Id="rId140" Type="http://schemas.openxmlformats.org/officeDocument/2006/relationships/tags" Target="../tags/tag139.xml"/><Relationship Id="rId14" Type="http://schemas.openxmlformats.org/officeDocument/2006/relationships/tags" Target="../tags/tag13.xml"/><Relationship Id="rId139" Type="http://schemas.openxmlformats.org/officeDocument/2006/relationships/tags" Target="../tags/tag138.xml"/><Relationship Id="rId138" Type="http://schemas.openxmlformats.org/officeDocument/2006/relationships/tags" Target="../tags/tag137.xml"/><Relationship Id="rId137" Type="http://schemas.openxmlformats.org/officeDocument/2006/relationships/tags" Target="../tags/tag136.xml"/><Relationship Id="rId136" Type="http://schemas.openxmlformats.org/officeDocument/2006/relationships/tags" Target="../tags/tag135.xml"/><Relationship Id="rId135" Type="http://schemas.openxmlformats.org/officeDocument/2006/relationships/tags" Target="../tags/tag134.xml"/><Relationship Id="rId134" Type="http://schemas.openxmlformats.org/officeDocument/2006/relationships/tags" Target="../tags/tag133.xml"/><Relationship Id="rId133" Type="http://schemas.openxmlformats.org/officeDocument/2006/relationships/tags" Target="../tags/tag132.xml"/><Relationship Id="rId132" Type="http://schemas.openxmlformats.org/officeDocument/2006/relationships/tags" Target="../tags/tag131.xml"/><Relationship Id="rId131" Type="http://schemas.openxmlformats.org/officeDocument/2006/relationships/tags" Target="../tags/tag130.xml"/><Relationship Id="rId130" Type="http://schemas.openxmlformats.org/officeDocument/2006/relationships/tags" Target="../tags/tag129.xml"/><Relationship Id="rId13" Type="http://schemas.openxmlformats.org/officeDocument/2006/relationships/tags" Target="../tags/tag12.xml"/><Relationship Id="rId129" Type="http://schemas.openxmlformats.org/officeDocument/2006/relationships/tags" Target="../tags/tag128.xml"/><Relationship Id="rId128" Type="http://schemas.openxmlformats.org/officeDocument/2006/relationships/tags" Target="../tags/tag127.xml"/><Relationship Id="rId127" Type="http://schemas.openxmlformats.org/officeDocument/2006/relationships/tags" Target="../tags/tag126.xml"/><Relationship Id="rId126" Type="http://schemas.openxmlformats.org/officeDocument/2006/relationships/tags" Target="../tags/tag125.xml"/><Relationship Id="rId125" Type="http://schemas.openxmlformats.org/officeDocument/2006/relationships/tags" Target="../tags/tag124.xml"/><Relationship Id="rId124" Type="http://schemas.openxmlformats.org/officeDocument/2006/relationships/tags" Target="../tags/tag123.xml"/><Relationship Id="rId123" Type="http://schemas.openxmlformats.org/officeDocument/2006/relationships/tags" Target="../tags/tag122.xml"/><Relationship Id="rId122" Type="http://schemas.openxmlformats.org/officeDocument/2006/relationships/tags" Target="../tags/tag121.xml"/><Relationship Id="rId121" Type="http://schemas.openxmlformats.org/officeDocument/2006/relationships/tags" Target="../tags/tag120.xml"/><Relationship Id="rId120" Type="http://schemas.openxmlformats.org/officeDocument/2006/relationships/tags" Target="../tags/tag119.xml"/><Relationship Id="rId12" Type="http://schemas.openxmlformats.org/officeDocument/2006/relationships/tags" Target="../tags/tag11.xml"/><Relationship Id="rId119" Type="http://schemas.openxmlformats.org/officeDocument/2006/relationships/tags" Target="../tags/tag118.xml"/><Relationship Id="rId118" Type="http://schemas.openxmlformats.org/officeDocument/2006/relationships/tags" Target="../tags/tag117.xml"/><Relationship Id="rId117" Type="http://schemas.openxmlformats.org/officeDocument/2006/relationships/tags" Target="../tags/tag116.xml"/><Relationship Id="rId116" Type="http://schemas.openxmlformats.org/officeDocument/2006/relationships/tags" Target="../tags/tag115.xml"/><Relationship Id="rId115" Type="http://schemas.openxmlformats.org/officeDocument/2006/relationships/tags" Target="../tags/tag114.xml"/><Relationship Id="rId114" Type="http://schemas.openxmlformats.org/officeDocument/2006/relationships/tags" Target="../tags/tag113.xml"/><Relationship Id="rId113" Type="http://schemas.openxmlformats.org/officeDocument/2006/relationships/tags" Target="../tags/tag112.xml"/><Relationship Id="rId112" Type="http://schemas.openxmlformats.org/officeDocument/2006/relationships/tags" Target="../tags/tag111.xml"/><Relationship Id="rId111" Type="http://schemas.openxmlformats.org/officeDocument/2006/relationships/tags" Target="../tags/tag110.xml"/><Relationship Id="rId110" Type="http://schemas.openxmlformats.org/officeDocument/2006/relationships/tags" Target="../tags/tag109.xml"/><Relationship Id="rId11" Type="http://schemas.openxmlformats.org/officeDocument/2006/relationships/tags" Target="../tags/tag10.xml"/><Relationship Id="rId109" Type="http://schemas.openxmlformats.org/officeDocument/2006/relationships/tags" Target="../tags/tag108.xml"/><Relationship Id="rId108" Type="http://schemas.openxmlformats.org/officeDocument/2006/relationships/tags" Target="../tags/tag107.xml"/><Relationship Id="rId107" Type="http://schemas.openxmlformats.org/officeDocument/2006/relationships/tags" Target="../tags/tag106.xml"/><Relationship Id="rId106" Type="http://schemas.openxmlformats.org/officeDocument/2006/relationships/tags" Target="../tags/tag105.xml"/><Relationship Id="rId105" Type="http://schemas.openxmlformats.org/officeDocument/2006/relationships/tags" Target="../tags/tag104.xml"/><Relationship Id="rId104" Type="http://schemas.openxmlformats.org/officeDocument/2006/relationships/tags" Target="../tags/tag103.xml"/><Relationship Id="rId103" Type="http://schemas.openxmlformats.org/officeDocument/2006/relationships/tags" Target="../tags/tag102.xml"/><Relationship Id="rId102" Type="http://schemas.openxmlformats.org/officeDocument/2006/relationships/tags" Target="../tags/tag101.xml"/><Relationship Id="rId101" Type="http://schemas.openxmlformats.org/officeDocument/2006/relationships/tags" Target="../tags/tag100.xml"/><Relationship Id="rId100" Type="http://schemas.openxmlformats.org/officeDocument/2006/relationships/tags" Target="../tags/tag99.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99" Type="http://schemas.openxmlformats.org/officeDocument/2006/relationships/tags" Target="../tags/tag3941.xml"/><Relationship Id="rId98" Type="http://schemas.openxmlformats.org/officeDocument/2006/relationships/tags" Target="../tags/tag3940.xml"/><Relationship Id="rId97" Type="http://schemas.openxmlformats.org/officeDocument/2006/relationships/tags" Target="../tags/tag3939.xml"/><Relationship Id="rId96" Type="http://schemas.openxmlformats.org/officeDocument/2006/relationships/tags" Target="../tags/tag3938.xml"/><Relationship Id="rId95" Type="http://schemas.openxmlformats.org/officeDocument/2006/relationships/tags" Target="../tags/tag3937.xml"/><Relationship Id="rId94" Type="http://schemas.openxmlformats.org/officeDocument/2006/relationships/tags" Target="../tags/tag3936.xml"/><Relationship Id="rId93" Type="http://schemas.openxmlformats.org/officeDocument/2006/relationships/tags" Target="../tags/tag3935.xml"/><Relationship Id="rId92" Type="http://schemas.openxmlformats.org/officeDocument/2006/relationships/tags" Target="../tags/tag3934.xml"/><Relationship Id="rId91" Type="http://schemas.openxmlformats.org/officeDocument/2006/relationships/tags" Target="../tags/tag3933.xml"/><Relationship Id="rId90" Type="http://schemas.openxmlformats.org/officeDocument/2006/relationships/tags" Target="../tags/tag3932.xml"/><Relationship Id="rId9" Type="http://schemas.openxmlformats.org/officeDocument/2006/relationships/tags" Target="../tags/tag3851.xml"/><Relationship Id="rId89" Type="http://schemas.openxmlformats.org/officeDocument/2006/relationships/tags" Target="../tags/tag3931.xml"/><Relationship Id="rId88" Type="http://schemas.openxmlformats.org/officeDocument/2006/relationships/tags" Target="../tags/tag3930.xml"/><Relationship Id="rId87" Type="http://schemas.openxmlformats.org/officeDocument/2006/relationships/tags" Target="../tags/tag3929.xml"/><Relationship Id="rId86" Type="http://schemas.openxmlformats.org/officeDocument/2006/relationships/tags" Target="../tags/tag3928.xml"/><Relationship Id="rId85" Type="http://schemas.openxmlformats.org/officeDocument/2006/relationships/tags" Target="../tags/tag3927.xml"/><Relationship Id="rId84" Type="http://schemas.openxmlformats.org/officeDocument/2006/relationships/tags" Target="../tags/tag3926.xml"/><Relationship Id="rId83" Type="http://schemas.openxmlformats.org/officeDocument/2006/relationships/tags" Target="../tags/tag3925.xml"/><Relationship Id="rId82" Type="http://schemas.openxmlformats.org/officeDocument/2006/relationships/tags" Target="../tags/tag3924.xml"/><Relationship Id="rId81" Type="http://schemas.openxmlformats.org/officeDocument/2006/relationships/tags" Target="../tags/tag3923.xml"/><Relationship Id="rId80" Type="http://schemas.openxmlformats.org/officeDocument/2006/relationships/tags" Target="../tags/tag3922.xml"/><Relationship Id="rId8" Type="http://schemas.openxmlformats.org/officeDocument/2006/relationships/tags" Target="../tags/tag3850.xml"/><Relationship Id="rId79" Type="http://schemas.openxmlformats.org/officeDocument/2006/relationships/tags" Target="../tags/tag3921.xml"/><Relationship Id="rId78" Type="http://schemas.openxmlformats.org/officeDocument/2006/relationships/tags" Target="../tags/tag3920.xml"/><Relationship Id="rId77" Type="http://schemas.openxmlformats.org/officeDocument/2006/relationships/tags" Target="../tags/tag3919.xml"/><Relationship Id="rId76" Type="http://schemas.openxmlformats.org/officeDocument/2006/relationships/tags" Target="../tags/tag3918.xml"/><Relationship Id="rId75" Type="http://schemas.openxmlformats.org/officeDocument/2006/relationships/tags" Target="../tags/tag3917.xml"/><Relationship Id="rId74" Type="http://schemas.openxmlformats.org/officeDocument/2006/relationships/tags" Target="../tags/tag3916.xml"/><Relationship Id="rId73" Type="http://schemas.openxmlformats.org/officeDocument/2006/relationships/tags" Target="../tags/tag3915.xml"/><Relationship Id="rId72" Type="http://schemas.openxmlformats.org/officeDocument/2006/relationships/tags" Target="../tags/tag3914.xml"/><Relationship Id="rId71" Type="http://schemas.openxmlformats.org/officeDocument/2006/relationships/tags" Target="../tags/tag3913.xml"/><Relationship Id="rId70" Type="http://schemas.openxmlformats.org/officeDocument/2006/relationships/tags" Target="../tags/tag3912.xml"/><Relationship Id="rId7" Type="http://schemas.openxmlformats.org/officeDocument/2006/relationships/tags" Target="../tags/tag3849.xml"/><Relationship Id="rId69" Type="http://schemas.openxmlformats.org/officeDocument/2006/relationships/tags" Target="../tags/tag3911.xml"/><Relationship Id="rId68" Type="http://schemas.openxmlformats.org/officeDocument/2006/relationships/tags" Target="../tags/tag3910.xml"/><Relationship Id="rId67" Type="http://schemas.openxmlformats.org/officeDocument/2006/relationships/tags" Target="../tags/tag3909.xml"/><Relationship Id="rId66" Type="http://schemas.openxmlformats.org/officeDocument/2006/relationships/tags" Target="../tags/tag3908.xml"/><Relationship Id="rId65" Type="http://schemas.openxmlformats.org/officeDocument/2006/relationships/tags" Target="../tags/tag3907.xml"/><Relationship Id="rId64" Type="http://schemas.openxmlformats.org/officeDocument/2006/relationships/tags" Target="../tags/tag3906.xml"/><Relationship Id="rId63" Type="http://schemas.openxmlformats.org/officeDocument/2006/relationships/tags" Target="../tags/tag3905.xml"/><Relationship Id="rId62" Type="http://schemas.openxmlformats.org/officeDocument/2006/relationships/tags" Target="../tags/tag3904.xml"/><Relationship Id="rId61" Type="http://schemas.openxmlformats.org/officeDocument/2006/relationships/tags" Target="../tags/tag3903.xml"/><Relationship Id="rId60" Type="http://schemas.openxmlformats.org/officeDocument/2006/relationships/tags" Target="../tags/tag3902.xml"/><Relationship Id="rId6" Type="http://schemas.openxmlformats.org/officeDocument/2006/relationships/tags" Target="../tags/tag3848.xml"/><Relationship Id="rId59" Type="http://schemas.openxmlformats.org/officeDocument/2006/relationships/tags" Target="../tags/tag3901.xml"/><Relationship Id="rId58" Type="http://schemas.openxmlformats.org/officeDocument/2006/relationships/tags" Target="../tags/tag3900.xml"/><Relationship Id="rId57" Type="http://schemas.openxmlformats.org/officeDocument/2006/relationships/tags" Target="../tags/tag3899.xml"/><Relationship Id="rId56" Type="http://schemas.openxmlformats.org/officeDocument/2006/relationships/tags" Target="../tags/tag3898.xml"/><Relationship Id="rId55" Type="http://schemas.openxmlformats.org/officeDocument/2006/relationships/tags" Target="../tags/tag3897.xml"/><Relationship Id="rId54" Type="http://schemas.openxmlformats.org/officeDocument/2006/relationships/tags" Target="../tags/tag3896.xml"/><Relationship Id="rId53" Type="http://schemas.openxmlformats.org/officeDocument/2006/relationships/tags" Target="../tags/tag3895.xml"/><Relationship Id="rId52" Type="http://schemas.openxmlformats.org/officeDocument/2006/relationships/tags" Target="../tags/tag3894.xml"/><Relationship Id="rId51" Type="http://schemas.openxmlformats.org/officeDocument/2006/relationships/tags" Target="../tags/tag3893.xml"/><Relationship Id="rId50" Type="http://schemas.openxmlformats.org/officeDocument/2006/relationships/tags" Target="../tags/tag3892.xml"/><Relationship Id="rId5" Type="http://schemas.openxmlformats.org/officeDocument/2006/relationships/tags" Target="../tags/tag3847.xml"/><Relationship Id="rId49" Type="http://schemas.openxmlformats.org/officeDocument/2006/relationships/tags" Target="../tags/tag3891.xml"/><Relationship Id="rId48" Type="http://schemas.openxmlformats.org/officeDocument/2006/relationships/tags" Target="../tags/tag3890.xml"/><Relationship Id="rId47" Type="http://schemas.openxmlformats.org/officeDocument/2006/relationships/tags" Target="../tags/tag3889.xml"/><Relationship Id="rId46" Type="http://schemas.openxmlformats.org/officeDocument/2006/relationships/tags" Target="../tags/tag3888.xml"/><Relationship Id="rId45" Type="http://schemas.openxmlformats.org/officeDocument/2006/relationships/tags" Target="../tags/tag3887.xml"/><Relationship Id="rId44" Type="http://schemas.openxmlformats.org/officeDocument/2006/relationships/tags" Target="../tags/tag3886.xml"/><Relationship Id="rId43" Type="http://schemas.openxmlformats.org/officeDocument/2006/relationships/tags" Target="../tags/tag3885.xml"/><Relationship Id="rId42" Type="http://schemas.openxmlformats.org/officeDocument/2006/relationships/tags" Target="../tags/tag3884.xml"/><Relationship Id="rId41" Type="http://schemas.openxmlformats.org/officeDocument/2006/relationships/tags" Target="../tags/tag3883.xml"/><Relationship Id="rId40" Type="http://schemas.openxmlformats.org/officeDocument/2006/relationships/tags" Target="../tags/tag3882.xml"/><Relationship Id="rId4" Type="http://schemas.openxmlformats.org/officeDocument/2006/relationships/tags" Target="../tags/tag3846.xml"/><Relationship Id="rId39" Type="http://schemas.openxmlformats.org/officeDocument/2006/relationships/tags" Target="../tags/tag3881.xml"/><Relationship Id="rId38" Type="http://schemas.openxmlformats.org/officeDocument/2006/relationships/tags" Target="../tags/tag3880.xml"/><Relationship Id="rId37" Type="http://schemas.openxmlformats.org/officeDocument/2006/relationships/tags" Target="../tags/tag3879.xml"/><Relationship Id="rId36" Type="http://schemas.openxmlformats.org/officeDocument/2006/relationships/tags" Target="../tags/tag3878.xml"/><Relationship Id="rId35" Type="http://schemas.openxmlformats.org/officeDocument/2006/relationships/tags" Target="../tags/tag3877.xml"/><Relationship Id="rId34" Type="http://schemas.openxmlformats.org/officeDocument/2006/relationships/tags" Target="../tags/tag3876.xml"/><Relationship Id="rId33" Type="http://schemas.openxmlformats.org/officeDocument/2006/relationships/tags" Target="../tags/tag3875.xml"/><Relationship Id="rId32" Type="http://schemas.openxmlformats.org/officeDocument/2006/relationships/tags" Target="../tags/tag3874.xml"/><Relationship Id="rId31" Type="http://schemas.openxmlformats.org/officeDocument/2006/relationships/tags" Target="../tags/tag3873.xml"/><Relationship Id="rId30" Type="http://schemas.openxmlformats.org/officeDocument/2006/relationships/tags" Target="../tags/tag3872.xml"/><Relationship Id="rId3" Type="http://schemas.openxmlformats.org/officeDocument/2006/relationships/tags" Target="../tags/tag3845.xml"/><Relationship Id="rId29" Type="http://schemas.openxmlformats.org/officeDocument/2006/relationships/tags" Target="../tags/tag3871.xml"/><Relationship Id="rId28" Type="http://schemas.openxmlformats.org/officeDocument/2006/relationships/tags" Target="../tags/tag3870.xml"/><Relationship Id="rId27" Type="http://schemas.openxmlformats.org/officeDocument/2006/relationships/tags" Target="../tags/tag3869.xml"/><Relationship Id="rId26" Type="http://schemas.openxmlformats.org/officeDocument/2006/relationships/tags" Target="../tags/tag3868.xml"/><Relationship Id="rId25" Type="http://schemas.openxmlformats.org/officeDocument/2006/relationships/tags" Target="../tags/tag3867.xml"/><Relationship Id="rId24" Type="http://schemas.openxmlformats.org/officeDocument/2006/relationships/tags" Target="../tags/tag3866.xml"/><Relationship Id="rId23" Type="http://schemas.openxmlformats.org/officeDocument/2006/relationships/tags" Target="../tags/tag3865.xml"/><Relationship Id="rId22" Type="http://schemas.openxmlformats.org/officeDocument/2006/relationships/tags" Target="../tags/tag3864.xml"/><Relationship Id="rId21" Type="http://schemas.openxmlformats.org/officeDocument/2006/relationships/tags" Target="../tags/tag3863.xml"/><Relationship Id="rId20" Type="http://schemas.openxmlformats.org/officeDocument/2006/relationships/tags" Target="../tags/tag3862.xml"/><Relationship Id="rId2" Type="http://schemas.openxmlformats.org/officeDocument/2006/relationships/tags" Target="../tags/tag3844.xml"/><Relationship Id="rId19" Type="http://schemas.openxmlformats.org/officeDocument/2006/relationships/tags" Target="../tags/tag3861.xml"/><Relationship Id="rId18" Type="http://schemas.openxmlformats.org/officeDocument/2006/relationships/tags" Target="../tags/tag3860.xml"/><Relationship Id="rId17" Type="http://schemas.openxmlformats.org/officeDocument/2006/relationships/tags" Target="../tags/tag3859.xml"/><Relationship Id="rId16" Type="http://schemas.openxmlformats.org/officeDocument/2006/relationships/tags" Target="../tags/tag3858.xml"/><Relationship Id="rId15" Type="http://schemas.openxmlformats.org/officeDocument/2006/relationships/tags" Target="../tags/tag3857.xml"/><Relationship Id="rId143" Type="http://schemas.openxmlformats.org/officeDocument/2006/relationships/tags" Target="../tags/tag3985.xml"/><Relationship Id="rId142" Type="http://schemas.openxmlformats.org/officeDocument/2006/relationships/tags" Target="../tags/tag3984.xml"/><Relationship Id="rId141" Type="http://schemas.openxmlformats.org/officeDocument/2006/relationships/tags" Target="../tags/tag3983.xml"/><Relationship Id="rId140" Type="http://schemas.openxmlformats.org/officeDocument/2006/relationships/tags" Target="../tags/tag3982.xml"/><Relationship Id="rId14" Type="http://schemas.openxmlformats.org/officeDocument/2006/relationships/tags" Target="../tags/tag3856.xml"/><Relationship Id="rId139" Type="http://schemas.openxmlformats.org/officeDocument/2006/relationships/tags" Target="../tags/tag3981.xml"/><Relationship Id="rId138" Type="http://schemas.openxmlformats.org/officeDocument/2006/relationships/tags" Target="../tags/tag3980.xml"/><Relationship Id="rId137" Type="http://schemas.openxmlformats.org/officeDocument/2006/relationships/tags" Target="../tags/tag3979.xml"/><Relationship Id="rId136" Type="http://schemas.openxmlformats.org/officeDocument/2006/relationships/tags" Target="../tags/tag3978.xml"/><Relationship Id="rId135" Type="http://schemas.openxmlformats.org/officeDocument/2006/relationships/tags" Target="../tags/tag3977.xml"/><Relationship Id="rId134" Type="http://schemas.openxmlformats.org/officeDocument/2006/relationships/tags" Target="../tags/tag3976.xml"/><Relationship Id="rId133" Type="http://schemas.openxmlformats.org/officeDocument/2006/relationships/tags" Target="../tags/tag3975.xml"/><Relationship Id="rId132" Type="http://schemas.openxmlformats.org/officeDocument/2006/relationships/tags" Target="../tags/tag3974.xml"/><Relationship Id="rId131" Type="http://schemas.openxmlformats.org/officeDocument/2006/relationships/tags" Target="../tags/tag3973.xml"/><Relationship Id="rId130" Type="http://schemas.openxmlformats.org/officeDocument/2006/relationships/tags" Target="../tags/tag3972.xml"/><Relationship Id="rId13" Type="http://schemas.openxmlformats.org/officeDocument/2006/relationships/tags" Target="../tags/tag3855.xml"/><Relationship Id="rId129" Type="http://schemas.openxmlformats.org/officeDocument/2006/relationships/tags" Target="../tags/tag3971.xml"/><Relationship Id="rId128" Type="http://schemas.openxmlformats.org/officeDocument/2006/relationships/tags" Target="../tags/tag3970.xml"/><Relationship Id="rId127" Type="http://schemas.openxmlformats.org/officeDocument/2006/relationships/tags" Target="../tags/tag3969.xml"/><Relationship Id="rId126" Type="http://schemas.openxmlformats.org/officeDocument/2006/relationships/tags" Target="../tags/tag3968.xml"/><Relationship Id="rId125" Type="http://schemas.openxmlformats.org/officeDocument/2006/relationships/tags" Target="../tags/tag3967.xml"/><Relationship Id="rId124" Type="http://schemas.openxmlformats.org/officeDocument/2006/relationships/tags" Target="../tags/tag3966.xml"/><Relationship Id="rId123" Type="http://schemas.openxmlformats.org/officeDocument/2006/relationships/tags" Target="../tags/tag3965.xml"/><Relationship Id="rId122" Type="http://schemas.openxmlformats.org/officeDocument/2006/relationships/tags" Target="../tags/tag3964.xml"/><Relationship Id="rId121" Type="http://schemas.openxmlformats.org/officeDocument/2006/relationships/tags" Target="../tags/tag3963.xml"/><Relationship Id="rId120" Type="http://schemas.openxmlformats.org/officeDocument/2006/relationships/tags" Target="../tags/tag3962.xml"/><Relationship Id="rId12" Type="http://schemas.openxmlformats.org/officeDocument/2006/relationships/tags" Target="../tags/tag3854.xml"/><Relationship Id="rId119" Type="http://schemas.openxmlformats.org/officeDocument/2006/relationships/tags" Target="../tags/tag3961.xml"/><Relationship Id="rId118" Type="http://schemas.openxmlformats.org/officeDocument/2006/relationships/tags" Target="../tags/tag3960.xml"/><Relationship Id="rId117" Type="http://schemas.openxmlformats.org/officeDocument/2006/relationships/tags" Target="../tags/tag3959.xml"/><Relationship Id="rId116" Type="http://schemas.openxmlformats.org/officeDocument/2006/relationships/tags" Target="../tags/tag3958.xml"/><Relationship Id="rId115" Type="http://schemas.openxmlformats.org/officeDocument/2006/relationships/tags" Target="../tags/tag3957.xml"/><Relationship Id="rId114" Type="http://schemas.openxmlformats.org/officeDocument/2006/relationships/tags" Target="../tags/tag3956.xml"/><Relationship Id="rId113" Type="http://schemas.openxmlformats.org/officeDocument/2006/relationships/tags" Target="../tags/tag3955.xml"/><Relationship Id="rId112" Type="http://schemas.openxmlformats.org/officeDocument/2006/relationships/tags" Target="../tags/tag3954.xml"/><Relationship Id="rId111" Type="http://schemas.openxmlformats.org/officeDocument/2006/relationships/tags" Target="../tags/tag3953.xml"/><Relationship Id="rId110" Type="http://schemas.openxmlformats.org/officeDocument/2006/relationships/tags" Target="../tags/tag3952.xml"/><Relationship Id="rId11" Type="http://schemas.openxmlformats.org/officeDocument/2006/relationships/tags" Target="../tags/tag3853.xml"/><Relationship Id="rId109" Type="http://schemas.openxmlformats.org/officeDocument/2006/relationships/tags" Target="../tags/tag3951.xml"/><Relationship Id="rId108" Type="http://schemas.openxmlformats.org/officeDocument/2006/relationships/tags" Target="../tags/tag3950.xml"/><Relationship Id="rId107" Type="http://schemas.openxmlformats.org/officeDocument/2006/relationships/tags" Target="../tags/tag3949.xml"/><Relationship Id="rId106" Type="http://schemas.openxmlformats.org/officeDocument/2006/relationships/tags" Target="../tags/tag3948.xml"/><Relationship Id="rId105" Type="http://schemas.openxmlformats.org/officeDocument/2006/relationships/tags" Target="../tags/tag3947.xml"/><Relationship Id="rId104" Type="http://schemas.openxmlformats.org/officeDocument/2006/relationships/tags" Target="../tags/tag3946.xml"/><Relationship Id="rId103" Type="http://schemas.openxmlformats.org/officeDocument/2006/relationships/tags" Target="../tags/tag3945.xml"/><Relationship Id="rId102" Type="http://schemas.openxmlformats.org/officeDocument/2006/relationships/tags" Target="../tags/tag3944.xml"/><Relationship Id="rId101" Type="http://schemas.openxmlformats.org/officeDocument/2006/relationships/tags" Target="../tags/tag3943.xml"/><Relationship Id="rId100" Type="http://schemas.openxmlformats.org/officeDocument/2006/relationships/tags" Target="../tags/tag3942.xml"/><Relationship Id="rId10" Type="http://schemas.openxmlformats.org/officeDocument/2006/relationships/tags" Target="../tags/tag3852.xml"/><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6" Type="http://schemas.openxmlformats.org/officeDocument/2006/relationships/tags" Target="../tags/tag3990.xml"/><Relationship Id="rId5" Type="http://schemas.openxmlformats.org/officeDocument/2006/relationships/tags" Target="../tags/tag3989.xml"/><Relationship Id="rId4" Type="http://schemas.openxmlformats.org/officeDocument/2006/relationships/tags" Target="../tags/tag3988.xml"/><Relationship Id="rId3" Type="http://schemas.openxmlformats.org/officeDocument/2006/relationships/tags" Target="../tags/tag3987.xml"/><Relationship Id="rId2" Type="http://schemas.openxmlformats.org/officeDocument/2006/relationships/tags" Target="../tags/tag3986.xml"/><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9" Type="http://schemas.openxmlformats.org/officeDocument/2006/relationships/tags" Target="../tags/tag3996.xml"/><Relationship Id="rId8" Type="http://schemas.openxmlformats.org/officeDocument/2006/relationships/tags" Target="../tags/tag3995.xml"/><Relationship Id="rId7" Type="http://schemas.openxmlformats.org/officeDocument/2006/relationships/image" Target="../media/image2.png"/><Relationship Id="rId6" Type="http://schemas.openxmlformats.org/officeDocument/2006/relationships/tags" Target="../tags/tag3994.xml"/><Relationship Id="rId5" Type="http://schemas.openxmlformats.org/officeDocument/2006/relationships/tags" Target="../tags/tag3993.xml"/><Relationship Id="rId4" Type="http://schemas.openxmlformats.org/officeDocument/2006/relationships/image" Target="../media/image1.png"/><Relationship Id="rId36" Type="http://schemas.openxmlformats.org/officeDocument/2006/relationships/tags" Target="../tags/tag4023.xml"/><Relationship Id="rId35" Type="http://schemas.openxmlformats.org/officeDocument/2006/relationships/tags" Target="../tags/tag4022.xml"/><Relationship Id="rId34" Type="http://schemas.openxmlformats.org/officeDocument/2006/relationships/tags" Target="../tags/tag4021.xml"/><Relationship Id="rId33" Type="http://schemas.openxmlformats.org/officeDocument/2006/relationships/tags" Target="../tags/tag4020.xml"/><Relationship Id="rId32" Type="http://schemas.openxmlformats.org/officeDocument/2006/relationships/tags" Target="../tags/tag4019.xml"/><Relationship Id="rId31" Type="http://schemas.openxmlformats.org/officeDocument/2006/relationships/tags" Target="../tags/tag4018.xml"/><Relationship Id="rId30" Type="http://schemas.openxmlformats.org/officeDocument/2006/relationships/tags" Target="../tags/tag4017.xml"/><Relationship Id="rId3" Type="http://schemas.openxmlformats.org/officeDocument/2006/relationships/tags" Target="../tags/tag3992.xml"/><Relationship Id="rId29" Type="http://schemas.openxmlformats.org/officeDocument/2006/relationships/tags" Target="../tags/tag4016.xml"/><Relationship Id="rId28" Type="http://schemas.openxmlformats.org/officeDocument/2006/relationships/tags" Target="../tags/tag4015.xml"/><Relationship Id="rId27" Type="http://schemas.openxmlformats.org/officeDocument/2006/relationships/tags" Target="../tags/tag4014.xml"/><Relationship Id="rId26" Type="http://schemas.openxmlformats.org/officeDocument/2006/relationships/tags" Target="../tags/tag4013.xml"/><Relationship Id="rId25" Type="http://schemas.openxmlformats.org/officeDocument/2006/relationships/tags" Target="../tags/tag4012.xml"/><Relationship Id="rId24" Type="http://schemas.openxmlformats.org/officeDocument/2006/relationships/tags" Target="../tags/tag4011.xml"/><Relationship Id="rId23" Type="http://schemas.openxmlformats.org/officeDocument/2006/relationships/tags" Target="../tags/tag4010.xml"/><Relationship Id="rId22" Type="http://schemas.openxmlformats.org/officeDocument/2006/relationships/tags" Target="../tags/tag4009.xml"/><Relationship Id="rId21" Type="http://schemas.openxmlformats.org/officeDocument/2006/relationships/tags" Target="../tags/tag4008.xml"/><Relationship Id="rId20" Type="http://schemas.openxmlformats.org/officeDocument/2006/relationships/tags" Target="../tags/tag4007.xml"/><Relationship Id="rId2" Type="http://schemas.openxmlformats.org/officeDocument/2006/relationships/tags" Target="../tags/tag3991.xml"/><Relationship Id="rId19" Type="http://schemas.openxmlformats.org/officeDocument/2006/relationships/tags" Target="../tags/tag4006.xml"/><Relationship Id="rId18" Type="http://schemas.openxmlformats.org/officeDocument/2006/relationships/tags" Target="../tags/tag4005.xml"/><Relationship Id="rId17" Type="http://schemas.openxmlformats.org/officeDocument/2006/relationships/tags" Target="../tags/tag4004.xml"/><Relationship Id="rId16" Type="http://schemas.openxmlformats.org/officeDocument/2006/relationships/tags" Target="../tags/tag4003.xml"/><Relationship Id="rId15" Type="http://schemas.openxmlformats.org/officeDocument/2006/relationships/tags" Target="../tags/tag4002.xml"/><Relationship Id="rId14" Type="http://schemas.openxmlformats.org/officeDocument/2006/relationships/tags" Target="../tags/tag4001.xml"/><Relationship Id="rId13" Type="http://schemas.openxmlformats.org/officeDocument/2006/relationships/tags" Target="../tags/tag4000.xml"/><Relationship Id="rId12" Type="http://schemas.openxmlformats.org/officeDocument/2006/relationships/tags" Target="../tags/tag3999.xml"/><Relationship Id="rId11" Type="http://schemas.openxmlformats.org/officeDocument/2006/relationships/tags" Target="../tags/tag3998.xml"/><Relationship Id="rId10" Type="http://schemas.openxmlformats.org/officeDocument/2006/relationships/tags" Target="../tags/tag3997.xml"/><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9" Type="http://schemas.openxmlformats.org/officeDocument/2006/relationships/tags" Target="../tags/tag4030.xml"/><Relationship Id="rId8" Type="http://schemas.openxmlformats.org/officeDocument/2006/relationships/tags" Target="../tags/tag4029.xml"/><Relationship Id="rId7" Type="http://schemas.openxmlformats.org/officeDocument/2006/relationships/tags" Target="../tags/tag4028.xml"/><Relationship Id="rId6" Type="http://schemas.openxmlformats.org/officeDocument/2006/relationships/tags" Target="../tags/tag4027.xml"/><Relationship Id="rId5" Type="http://schemas.openxmlformats.org/officeDocument/2006/relationships/tags" Target="../tags/tag4026.xml"/><Relationship Id="rId4" Type="http://schemas.openxmlformats.org/officeDocument/2006/relationships/image" Target="../media/image1.png"/><Relationship Id="rId32" Type="http://schemas.openxmlformats.org/officeDocument/2006/relationships/tags" Target="../tags/tag4052.xml"/><Relationship Id="rId31" Type="http://schemas.openxmlformats.org/officeDocument/2006/relationships/tags" Target="../tags/tag4051.xml"/><Relationship Id="rId30" Type="http://schemas.openxmlformats.org/officeDocument/2006/relationships/tags" Target="../tags/tag4050.xml"/><Relationship Id="rId3" Type="http://schemas.openxmlformats.org/officeDocument/2006/relationships/tags" Target="../tags/tag4025.xml"/><Relationship Id="rId29" Type="http://schemas.openxmlformats.org/officeDocument/2006/relationships/tags" Target="../tags/tag4049.xml"/><Relationship Id="rId28" Type="http://schemas.openxmlformats.org/officeDocument/2006/relationships/tags" Target="../tags/tag4048.xml"/><Relationship Id="rId27" Type="http://schemas.openxmlformats.org/officeDocument/2006/relationships/tags" Target="../tags/tag4047.xml"/><Relationship Id="rId26" Type="http://schemas.openxmlformats.org/officeDocument/2006/relationships/tags" Target="../tags/tag4046.xml"/><Relationship Id="rId25" Type="http://schemas.openxmlformats.org/officeDocument/2006/relationships/tags" Target="../tags/tag4045.xml"/><Relationship Id="rId24" Type="http://schemas.openxmlformats.org/officeDocument/2006/relationships/tags" Target="../tags/tag4044.xml"/><Relationship Id="rId23" Type="http://schemas.openxmlformats.org/officeDocument/2006/relationships/tags" Target="../tags/tag4043.xml"/><Relationship Id="rId22" Type="http://schemas.openxmlformats.org/officeDocument/2006/relationships/image" Target="../media/image3.png"/><Relationship Id="rId21" Type="http://schemas.openxmlformats.org/officeDocument/2006/relationships/tags" Target="../tags/tag4042.xml"/><Relationship Id="rId20" Type="http://schemas.openxmlformats.org/officeDocument/2006/relationships/tags" Target="../tags/tag4041.xml"/><Relationship Id="rId2" Type="http://schemas.openxmlformats.org/officeDocument/2006/relationships/tags" Target="../tags/tag4024.xml"/><Relationship Id="rId19" Type="http://schemas.openxmlformats.org/officeDocument/2006/relationships/tags" Target="../tags/tag4040.xml"/><Relationship Id="rId18" Type="http://schemas.openxmlformats.org/officeDocument/2006/relationships/tags" Target="../tags/tag4039.xml"/><Relationship Id="rId17" Type="http://schemas.openxmlformats.org/officeDocument/2006/relationships/tags" Target="../tags/tag4038.xml"/><Relationship Id="rId16" Type="http://schemas.openxmlformats.org/officeDocument/2006/relationships/tags" Target="../tags/tag4037.xml"/><Relationship Id="rId15" Type="http://schemas.openxmlformats.org/officeDocument/2006/relationships/tags" Target="../tags/tag4036.xml"/><Relationship Id="rId14" Type="http://schemas.openxmlformats.org/officeDocument/2006/relationships/tags" Target="../tags/tag4035.xml"/><Relationship Id="rId13" Type="http://schemas.openxmlformats.org/officeDocument/2006/relationships/tags" Target="../tags/tag4034.xml"/><Relationship Id="rId12" Type="http://schemas.openxmlformats.org/officeDocument/2006/relationships/tags" Target="../tags/tag4033.xml"/><Relationship Id="rId11" Type="http://schemas.openxmlformats.org/officeDocument/2006/relationships/tags" Target="../tags/tag4032.xml"/><Relationship Id="rId10" Type="http://schemas.openxmlformats.org/officeDocument/2006/relationships/tags" Target="../tags/tag4031.xml"/><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7" Type="http://schemas.openxmlformats.org/officeDocument/2006/relationships/tags" Target="../tags/tag4058.xml"/><Relationship Id="rId6" Type="http://schemas.openxmlformats.org/officeDocument/2006/relationships/tags" Target="../tags/tag4057.xml"/><Relationship Id="rId5" Type="http://schemas.openxmlformats.org/officeDocument/2006/relationships/tags" Target="../tags/tag4056.xml"/><Relationship Id="rId4" Type="http://schemas.openxmlformats.org/officeDocument/2006/relationships/tags" Target="../tags/tag4055.xml"/><Relationship Id="rId3" Type="http://schemas.openxmlformats.org/officeDocument/2006/relationships/tags" Target="../tags/tag4054.xml"/><Relationship Id="rId2" Type="http://schemas.openxmlformats.org/officeDocument/2006/relationships/tags" Target="../tags/tag4053.xml"/><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9" Type="http://schemas.openxmlformats.org/officeDocument/2006/relationships/tags" Target="../tags/tag4066.xml"/><Relationship Id="rId8" Type="http://schemas.openxmlformats.org/officeDocument/2006/relationships/tags" Target="../tags/tag4065.xml"/><Relationship Id="rId7" Type="http://schemas.openxmlformats.org/officeDocument/2006/relationships/tags" Target="../tags/tag4064.xml"/><Relationship Id="rId6" Type="http://schemas.openxmlformats.org/officeDocument/2006/relationships/tags" Target="../tags/tag4063.xml"/><Relationship Id="rId5" Type="http://schemas.openxmlformats.org/officeDocument/2006/relationships/tags" Target="../tags/tag4062.xml"/><Relationship Id="rId4" Type="http://schemas.openxmlformats.org/officeDocument/2006/relationships/tags" Target="../tags/tag4061.xml"/><Relationship Id="rId3" Type="http://schemas.openxmlformats.org/officeDocument/2006/relationships/tags" Target="../tags/tag4060.xml"/><Relationship Id="rId2" Type="http://schemas.openxmlformats.org/officeDocument/2006/relationships/tags" Target="../tags/tag4059.xml"/><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5" Type="http://schemas.openxmlformats.org/officeDocument/2006/relationships/tags" Target="../tags/tag4070.xml"/><Relationship Id="rId4" Type="http://schemas.openxmlformats.org/officeDocument/2006/relationships/tags" Target="../tags/tag4069.xml"/><Relationship Id="rId3" Type="http://schemas.openxmlformats.org/officeDocument/2006/relationships/tags" Target="../tags/tag4068.xml"/><Relationship Id="rId2" Type="http://schemas.openxmlformats.org/officeDocument/2006/relationships/tags" Target="../tags/tag4067.xml"/><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4" Type="http://schemas.openxmlformats.org/officeDocument/2006/relationships/tags" Target="../tags/tag4073.xml"/><Relationship Id="rId3" Type="http://schemas.openxmlformats.org/officeDocument/2006/relationships/tags" Target="../tags/tag4072.xml"/><Relationship Id="rId2" Type="http://schemas.openxmlformats.org/officeDocument/2006/relationships/tags" Target="../tags/tag4071.xml"/><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5" Type="http://schemas.openxmlformats.org/officeDocument/2006/relationships/tags" Target="../tags/tag4077.xml"/><Relationship Id="rId4" Type="http://schemas.openxmlformats.org/officeDocument/2006/relationships/tags" Target="../tags/tag4076.xml"/><Relationship Id="rId3" Type="http://schemas.openxmlformats.org/officeDocument/2006/relationships/tags" Target="../tags/tag4075.xml"/><Relationship Id="rId2" Type="http://schemas.openxmlformats.org/officeDocument/2006/relationships/tags" Target="../tags/tag4074.xml"/><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6" Type="http://schemas.openxmlformats.org/officeDocument/2006/relationships/tags" Target="../tags/tag4082.xml"/><Relationship Id="rId5" Type="http://schemas.openxmlformats.org/officeDocument/2006/relationships/tags" Target="../tags/tag4081.xml"/><Relationship Id="rId4" Type="http://schemas.openxmlformats.org/officeDocument/2006/relationships/tags" Target="../tags/tag4080.xml"/><Relationship Id="rId3" Type="http://schemas.openxmlformats.org/officeDocument/2006/relationships/tags" Target="../tags/tag4079.xml"/><Relationship Id="rId2" Type="http://schemas.openxmlformats.org/officeDocument/2006/relationships/tags" Target="../tags/tag4078.xml"/><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99" Type="http://schemas.openxmlformats.org/officeDocument/2006/relationships/tags" Target="../tags/tag336.xml"/><Relationship Id="rId98" Type="http://schemas.openxmlformats.org/officeDocument/2006/relationships/tags" Target="../tags/tag335.xml"/><Relationship Id="rId97" Type="http://schemas.openxmlformats.org/officeDocument/2006/relationships/tags" Target="../tags/tag334.xml"/><Relationship Id="rId96" Type="http://schemas.openxmlformats.org/officeDocument/2006/relationships/tags" Target="../tags/tag333.xml"/><Relationship Id="rId95" Type="http://schemas.openxmlformats.org/officeDocument/2006/relationships/tags" Target="../tags/tag332.xml"/><Relationship Id="rId94" Type="http://schemas.openxmlformats.org/officeDocument/2006/relationships/tags" Target="../tags/tag331.xml"/><Relationship Id="rId93" Type="http://schemas.openxmlformats.org/officeDocument/2006/relationships/tags" Target="../tags/tag330.xml"/><Relationship Id="rId92" Type="http://schemas.openxmlformats.org/officeDocument/2006/relationships/tags" Target="../tags/tag329.xml"/><Relationship Id="rId91" Type="http://schemas.openxmlformats.org/officeDocument/2006/relationships/tags" Target="../tags/tag328.xml"/><Relationship Id="rId90" Type="http://schemas.openxmlformats.org/officeDocument/2006/relationships/tags" Target="../tags/tag327.xml"/><Relationship Id="rId9" Type="http://schemas.openxmlformats.org/officeDocument/2006/relationships/tags" Target="../tags/tag246.xml"/><Relationship Id="rId89" Type="http://schemas.openxmlformats.org/officeDocument/2006/relationships/tags" Target="../tags/tag326.xml"/><Relationship Id="rId88" Type="http://schemas.openxmlformats.org/officeDocument/2006/relationships/tags" Target="../tags/tag325.xml"/><Relationship Id="rId87" Type="http://schemas.openxmlformats.org/officeDocument/2006/relationships/tags" Target="../tags/tag324.xml"/><Relationship Id="rId86" Type="http://schemas.openxmlformats.org/officeDocument/2006/relationships/tags" Target="../tags/tag323.xml"/><Relationship Id="rId85" Type="http://schemas.openxmlformats.org/officeDocument/2006/relationships/tags" Target="../tags/tag322.xml"/><Relationship Id="rId84" Type="http://schemas.openxmlformats.org/officeDocument/2006/relationships/tags" Target="../tags/tag321.xml"/><Relationship Id="rId83" Type="http://schemas.openxmlformats.org/officeDocument/2006/relationships/tags" Target="../tags/tag320.xml"/><Relationship Id="rId82" Type="http://schemas.openxmlformats.org/officeDocument/2006/relationships/tags" Target="../tags/tag319.xml"/><Relationship Id="rId81" Type="http://schemas.openxmlformats.org/officeDocument/2006/relationships/tags" Target="../tags/tag318.xml"/><Relationship Id="rId80" Type="http://schemas.openxmlformats.org/officeDocument/2006/relationships/tags" Target="../tags/tag317.xml"/><Relationship Id="rId8" Type="http://schemas.openxmlformats.org/officeDocument/2006/relationships/tags" Target="../tags/tag245.xml"/><Relationship Id="rId79" Type="http://schemas.openxmlformats.org/officeDocument/2006/relationships/tags" Target="../tags/tag316.xml"/><Relationship Id="rId78" Type="http://schemas.openxmlformats.org/officeDocument/2006/relationships/tags" Target="../tags/tag315.xml"/><Relationship Id="rId77" Type="http://schemas.openxmlformats.org/officeDocument/2006/relationships/tags" Target="../tags/tag314.xml"/><Relationship Id="rId76" Type="http://schemas.openxmlformats.org/officeDocument/2006/relationships/tags" Target="../tags/tag313.xml"/><Relationship Id="rId75" Type="http://schemas.openxmlformats.org/officeDocument/2006/relationships/tags" Target="../tags/tag312.xml"/><Relationship Id="rId74" Type="http://schemas.openxmlformats.org/officeDocument/2006/relationships/tags" Target="../tags/tag311.xml"/><Relationship Id="rId73" Type="http://schemas.openxmlformats.org/officeDocument/2006/relationships/tags" Target="../tags/tag310.xml"/><Relationship Id="rId72" Type="http://schemas.openxmlformats.org/officeDocument/2006/relationships/tags" Target="../tags/tag309.xml"/><Relationship Id="rId71" Type="http://schemas.openxmlformats.org/officeDocument/2006/relationships/tags" Target="../tags/tag308.xml"/><Relationship Id="rId70" Type="http://schemas.openxmlformats.org/officeDocument/2006/relationships/tags" Target="../tags/tag307.xml"/><Relationship Id="rId7" Type="http://schemas.openxmlformats.org/officeDocument/2006/relationships/tags" Target="../tags/tag244.xml"/><Relationship Id="rId69" Type="http://schemas.openxmlformats.org/officeDocument/2006/relationships/tags" Target="../tags/tag306.xml"/><Relationship Id="rId68" Type="http://schemas.openxmlformats.org/officeDocument/2006/relationships/tags" Target="../tags/tag305.xml"/><Relationship Id="rId67" Type="http://schemas.openxmlformats.org/officeDocument/2006/relationships/tags" Target="../tags/tag304.xml"/><Relationship Id="rId66" Type="http://schemas.openxmlformats.org/officeDocument/2006/relationships/tags" Target="../tags/tag303.xml"/><Relationship Id="rId65" Type="http://schemas.openxmlformats.org/officeDocument/2006/relationships/tags" Target="../tags/tag302.xml"/><Relationship Id="rId64" Type="http://schemas.openxmlformats.org/officeDocument/2006/relationships/tags" Target="../tags/tag301.xml"/><Relationship Id="rId63" Type="http://schemas.openxmlformats.org/officeDocument/2006/relationships/tags" Target="../tags/tag300.xml"/><Relationship Id="rId62" Type="http://schemas.openxmlformats.org/officeDocument/2006/relationships/tags" Target="../tags/tag299.xml"/><Relationship Id="rId61" Type="http://schemas.openxmlformats.org/officeDocument/2006/relationships/tags" Target="../tags/tag298.xml"/><Relationship Id="rId60" Type="http://schemas.openxmlformats.org/officeDocument/2006/relationships/tags" Target="../tags/tag297.xml"/><Relationship Id="rId6" Type="http://schemas.openxmlformats.org/officeDocument/2006/relationships/tags" Target="../tags/tag243.xml"/><Relationship Id="rId59" Type="http://schemas.openxmlformats.org/officeDocument/2006/relationships/tags" Target="../tags/tag296.xml"/><Relationship Id="rId58" Type="http://schemas.openxmlformats.org/officeDocument/2006/relationships/tags" Target="../tags/tag295.xml"/><Relationship Id="rId57" Type="http://schemas.openxmlformats.org/officeDocument/2006/relationships/tags" Target="../tags/tag294.xml"/><Relationship Id="rId56" Type="http://schemas.openxmlformats.org/officeDocument/2006/relationships/tags" Target="../tags/tag293.xml"/><Relationship Id="rId55" Type="http://schemas.openxmlformats.org/officeDocument/2006/relationships/tags" Target="../tags/tag292.xml"/><Relationship Id="rId54" Type="http://schemas.openxmlformats.org/officeDocument/2006/relationships/tags" Target="../tags/tag291.xml"/><Relationship Id="rId53" Type="http://schemas.openxmlformats.org/officeDocument/2006/relationships/tags" Target="../tags/tag290.xml"/><Relationship Id="rId52" Type="http://schemas.openxmlformats.org/officeDocument/2006/relationships/tags" Target="../tags/tag289.xml"/><Relationship Id="rId51" Type="http://schemas.openxmlformats.org/officeDocument/2006/relationships/tags" Target="../tags/tag288.xml"/><Relationship Id="rId50" Type="http://schemas.openxmlformats.org/officeDocument/2006/relationships/tags" Target="../tags/tag287.xml"/><Relationship Id="rId5" Type="http://schemas.openxmlformats.org/officeDocument/2006/relationships/tags" Target="../tags/tag242.xml"/><Relationship Id="rId49" Type="http://schemas.openxmlformats.org/officeDocument/2006/relationships/tags" Target="../tags/tag286.xml"/><Relationship Id="rId48" Type="http://schemas.openxmlformats.org/officeDocument/2006/relationships/tags" Target="../tags/tag285.xml"/><Relationship Id="rId47" Type="http://schemas.openxmlformats.org/officeDocument/2006/relationships/tags" Target="../tags/tag284.xml"/><Relationship Id="rId46" Type="http://schemas.openxmlformats.org/officeDocument/2006/relationships/tags" Target="../tags/tag283.xml"/><Relationship Id="rId45" Type="http://schemas.openxmlformats.org/officeDocument/2006/relationships/tags" Target="../tags/tag282.xml"/><Relationship Id="rId44" Type="http://schemas.openxmlformats.org/officeDocument/2006/relationships/tags" Target="../tags/tag281.xml"/><Relationship Id="rId43" Type="http://schemas.openxmlformats.org/officeDocument/2006/relationships/tags" Target="../tags/tag280.xml"/><Relationship Id="rId42" Type="http://schemas.openxmlformats.org/officeDocument/2006/relationships/tags" Target="../tags/tag279.xml"/><Relationship Id="rId41" Type="http://schemas.openxmlformats.org/officeDocument/2006/relationships/tags" Target="../tags/tag278.xml"/><Relationship Id="rId40" Type="http://schemas.openxmlformats.org/officeDocument/2006/relationships/tags" Target="../tags/tag277.xml"/><Relationship Id="rId4" Type="http://schemas.openxmlformats.org/officeDocument/2006/relationships/image" Target="../media/image1.png"/><Relationship Id="rId39" Type="http://schemas.openxmlformats.org/officeDocument/2006/relationships/tags" Target="../tags/tag276.xml"/><Relationship Id="rId38" Type="http://schemas.openxmlformats.org/officeDocument/2006/relationships/tags" Target="../tags/tag275.xml"/><Relationship Id="rId37" Type="http://schemas.openxmlformats.org/officeDocument/2006/relationships/tags" Target="../tags/tag274.xml"/><Relationship Id="rId36" Type="http://schemas.openxmlformats.org/officeDocument/2006/relationships/tags" Target="../tags/tag273.xml"/><Relationship Id="rId35" Type="http://schemas.openxmlformats.org/officeDocument/2006/relationships/tags" Target="../tags/tag272.xml"/><Relationship Id="rId34" Type="http://schemas.openxmlformats.org/officeDocument/2006/relationships/tags" Target="../tags/tag271.xml"/><Relationship Id="rId33" Type="http://schemas.openxmlformats.org/officeDocument/2006/relationships/tags" Target="../tags/tag270.xml"/><Relationship Id="rId32" Type="http://schemas.openxmlformats.org/officeDocument/2006/relationships/tags" Target="../tags/tag269.xml"/><Relationship Id="rId31" Type="http://schemas.openxmlformats.org/officeDocument/2006/relationships/tags" Target="../tags/tag268.xml"/><Relationship Id="rId30" Type="http://schemas.openxmlformats.org/officeDocument/2006/relationships/tags" Target="../tags/tag267.xml"/><Relationship Id="rId3" Type="http://schemas.openxmlformats.org/officeDocument/2006/relationships/tags" Target="../tags/tag241.xml"/><Relationship Id="rId29" Type="http://schemas.openxmlformats.org/officeDocument/2006/relationships/tags" Target="../tags/tag266.xml"/><Relationship Id="rId28" Type="http://schemas.openxmlformats.org/officeDocument/2006/relationships/tags" Target="../tags/tag265.xml"/><Relationship Id="rId27" Type="http://schemas.openxmlformats.org/officeDocument/2006/relationships/tags" Target="../tags/tag264.xml"/><Relationship Id="rId26" Type="http://schemas.openxmlformats.org/officeDocument/2006/relationships/tags" Target="../tags/tag263.xml"/><Relationship Id="rId25" Type="http://schemas.openxmlformats.org/officeDocument/2006/relationships/tags" Target="../tags/tag262.xml"/><Relationship Id="rId24" Type="http://schemas.openxmlformats.org/officeDocument/2006/relationships/tags" Target="../tags/tag261.xml"/><Relationship Id="rId23" Type="http://schemas.openxmlformats.org/officeDocument/2006/relationships/tags" Target="../tags/tag260.xml"/><Relationship Id="rId22" Type="http://schemas.openxmlformats.org/officeDocument/2006/relationships/tags" Target="../tags/tag259.xml"/><Relationship Id="rId21" Type="http://schemas.openxmlformats.org/officeDocument/2006/relationships/tags" Target="../tags/tag258.xml"/><Relationship Id="rId20" Type="http://schemas.openxmlformats.org/officeDocument/2006/relationships/tags" Target="../tags/tag257.xml"/><Relationship Id="rId2" Type="http://schemas.openxmlformats.org/officeDocument/2006/relationships/tags" Target="../tags/tag240.xml"/><Relationship Id="rId19" Type="http://schemas.openxmlformats.org/officeDocument/2006/relationships/tags" Target="../tags/tag256.xml"/><Relationship Id="rId18" Type="http://schemas.openxmlformats.org/officeDocument/2006/relationships/tags" Target="../tags/tag255.xml"/><Relationship Id="rId174" Type="http://schemas.openxmlformats.org/officeDocument/2006/relationships/tags" Target="../tags/tag411.xml"/><Relationship Id="rId173" Type="http://schemas.openxmlformats.org/officeDocument/2006/relationships/tags" Target="../tags/tag410.xml"/><Relationship Id="rId172" Type="http://schemas.openxmlformats.org/officeDocument/2006/relationships/tags" Target="../tags/tag409.xml"/><Relationship Id="rId171" Type="http://schemas.openxmlformats.org/officeDocument/2006/relationships/tags" Target="../tags/tag408.xml"/><Relationship Id="rId170" Type="http://schemas.openxmlformats.org/officeDocument/2006/relationships/tags" Target="../tags/tag407.xml"/><Relationship Id="rId17" Type="http://schemas.openxmlformats.org/officeDocument/2006/relationships/tags" Target="../tags/tag254.xml"/><Relationship Id="rId169" Type="http://schemas.openxmlformats.org/officeDocument/2006/relationships/tags" Target="../tags/tag406.xml"/><Relationship Id="rId168" Type="http://schemas.openxmlformats.org/officeDocument/2006/relationships/tags" Target="../tags/tag405.xml"/><Relationship Id="rId167" Type="http://schemas.openxmlformats.org/officeDocument/2006/relationships/tags" Target="../tags/tag404.xml"/><Relationship Id="rId166" Type="http://schemas.openxmlformats.org/officeDocument/2006/relationships/tags" Target="../tags/tag403.xml"/><Relationship Id="rId165" Type="http://schemas.openxmlformats.org/officeDocument/2006/relationships/tags" Target="../tags/tag402.xml"/><Relationship Id="rId164" Type="http://schemas.openxmlformats.org/officeDocument/2006/relationships/tags" Target="../tags/tag401.xml"/><Relationship Id="rId163" Type="http://schemas.openxmlformats.org/officeDocument/2006/relationships/tags" Target="../tags/tag400.xml"/><Relationship Id="rId162" Type="http://schemas.openxmlformats.org/officeDocument/2006/relationships/tags" Target="../tags/tag399.xml"/><Relationship Id="rId161" Type="http://schemas.openxmlformats.org/officeDocument/2006/relationships/tags" Target="../tags/tag398.xml"/><Relationship Id="rId160" Type="http://schemas.openxmlformats.org/officeDocument/2006/relationships/tags" Target="../tags/tag397.xml"/><Relationship Id="rId16" Type="http://schemas.openxmlformats.org/officeDocument/2006/relationships/tags" Target="../tags/tag253.xml"/><Relationship Id="rId159" Type="http://schemas.openxmlformats.org/officeDocument/2006/relationships/tags" Target="../tags/tag396.xml"/><Relationship Id="rId158" Type="http://schemas.openxmlformats.org/officeDocument/2006/relationships/tags" Target="../tags/tag395.xml"/><Relationship Id="rId157" Type="http://schemas.openxmlformats.org/officeDocument/2006/relationships/tags" Target="../tags/tag394.xml"/><Relationship Id="rId156" Type="http://schemas.openxmlformats.org/officeDocument/2006/relationships/tags" Target="../tags/tag393.xml"/><Relationship Id="rId155" Type="http://schemas.openxmlformats.org/officeDocument/2006/relationships/tags" Target="../tags/tag392.xml"/><Relationship Id="rId154" Type="http://schemas.openxmlformats.org/officeDocument/2006/relationships/tags" Target="../tags/tag391.xml"/><Relationship Id="rId153" Type="http://schemas.openxmlformats.org/officeDocument/2006/relationships/tags" Target="../tags/tag390.xml"/><Relationship Id="rId152" Type="http://schemas.openxmlformats.org/officeDocument/2006/relationships/tags" Target="../tags/tag389.xml"/><Relationship Id="rId151" Type="http://schemas.openxmlformats.org/officeDocument/2006/relationships/tags" Target="../tags/tag388.xml"/><Relationship Id="rId150" Type="http://schemas.openxmlformats.org/officeDocument/2006/relationships/tags" Target="../tags/tag387.xml"/><Relationship Id="rId15" Type="http://schemas.openxmlformats.org/officeDocument/2006/relationships/tags" Target="../tags/tag252.xml"/><Relationship Id="rId149" Type="http://schemas.openxmlformats.org/officeDocument/2006/relationships/tags" Target="../tags/tag386.xml"/><Relationship Id="rId148" Type="http://schemas.openxmlformats.org/officeDocument/2006/relationships/tags" Target="../tags/tag385.xml"/><Relationship Id="rId147" Type="http://schemas.openxmlformats.org/officeDocument/2006/relationships/tags" Target="../tags/tag384.xml"/><Relationship Id="rId146" Type="http://schemas.openxmlformats.org/officeDocument/2006/relationships/tags" Target="../tags/tag383.xml"/><Relationship Id="rId145" Type="http://schemas.openxmlformats.org/officeDocument/2006/relationships/tags" Target="../tags/tag382.xml"/><Relationship Id="rId144" Type="http://schemas.openxmlformats.org/officeDocument/2006/relationships/tags" Target="../tags/tag381.xml"/><Relationship Id="rId143" Type="http://schemas.openxmlformats.org/officeDocument/2006/relationships/tags" Target="../tags/tag380.xml"/><Relationship Id="rId142" Type="http://schemas.openxmlformats.org/officeDocument/2006/relationships/tags" Target="../tags/tag379.xml"/><Relationship Id="rId141" Type="http://schemas.openxmlformats.org/officeDocument/2006/relationships/tags" Target="../tags/tag378.xml"/><Relationship Id="rId140" Type="http://schemas.openxmlformats.org/officeDocument/2006/relationships/tags" Target="../tags/tag377.xml"/><Relationship Id="rId14" Type="http://schemas.openxmlformats.org/officeDocument/2006/relationships/tags" Target="../tags/tag251.xml"/><Relationship Id="rId139" Type="http://schemas.openxmlformats.org/officeDocument/2006/relationships/tags" Target="../tags/tag376.xml"/><Relationship Id="rId138" Type="http://schemas.openxmlformats.org/officeDocument/2006/relationships/tags" Target="../tags/tag375.xml"/><Relationship Id="rId137" Type="http://schemas.openxmlformats.org/officeDocument/2006/relationships/tags" Target="../tags/tag374.xml"/><Relationship Id="rId136" Type="http://schemas.openxmlformats.org/officeDocument/2006/relationships/tags" Target="../tags/tag373.xml"/><Relationship Id="rId135" Type="http://schemas.openxmlformats.org/officeDocument/2006/relationships/tags" Target="../tags/tag372.xml"/><Relationship Id="rId134" Type="http://schemas.openxmlformats.org/officeDocument/2006/relationships/tags" Target="../tags/tag371.xml"/><Relationship Id="rId133" Type="http://schemas.openxmlformats.org/officeDocument/2006/relationships/tags" Target="../tags/tag370.xml"/><Relationship Id="rId132" Type="http://schemas.openxmlformats.org/officeDocument/2006/relationships/tags" Target="../tags/tag369.xml"/><Relationship Id="rId131" Type="http://schemas.openxmlformats.org/officeDocument/2006/relationships/tags" Target="../tags/tag368.xml"/><Relationship Id="rId130" Type="http://schemas.openxmlformats.org/officeDocument/2006/relationships/tags" Target="../tags/tag367.xml"/><Relationship Id="rId13" Type="http://schemas.openxmlformats.org/officeDocument/2006/relationships/tags" Target="../tags/tag250.xml"/><Relationship Id="rId129" Type="http://schemas.openxmlformats.org/officeDocument/2006/relationships/tags" Target="../tags/tag366.xml"/><Relationship Id="rId128" Type="http://schemas.openxmlformats.org/officeDocument/2006/relationships/tags" Target="../tags/tag365.xml"/><Relationship Id="rId127" Type="http://schemas.openxmlformats.org/officeDocument/2006/relationships/tags" Target="../tags/tag364.xml"/><Relationship Id="rId126" Type="http://schemas.openxmlformats.org/officeDocument/2006/relationships/tags" Target="../tags/tag363.xml"/><Relationship Id="rId125" Type="http://schemas.openxmlformats.org/officeDocument/2006/relationships/tags" Target="../tags/tag362.xml"/><Relationship Id="rId124" Type="http://schemas.openxmlformats.org/officeDocument/2006/relationships/tags" Target="../tags/tag361.xml"/><Relationship Id="rId123" Type="http://schemas.openxmlformats.org/officeDocument/2006/relationships/tags" Target="../tags/tag360.xml"/><Relationship Id="rId122" Type="http://schemas.openxmlformats.org/officeDocument/2006/relationships/tags" Target="../tags/tag359.xml"/><Relationship Id="rId121" Type="http://schemas.openxmlformats.org/officeDocument/2006/relationships/tags" Target="../tags/tag358.xml"/><Relationship Id="rId120" Type="http://schemas.openxmlformats.org/officeDocument/2006/relationships/tags" Target="../tags/tag357.xml"/><Relationship Id="rId12" Type="http://schemas.openxmlformats.org/officeDocument/2006/relationships/tags" Target="../tags/tag249.xml"/><Relationship Id="rId119" Type="http://schemas.openxmlformats.org/officeDocument/2006/relationships/tags" Target="../tags/tag356.xml"/><Relationship Id="rId118" Type="http://schemas.openxmlformats.org/officeDocument/2006/relationships/tags" Target="../tags/tag355.xml"/><Relationship Id="rId117" Type="http://schemas.openxmlformats.org/officeDocument/2006/relationships/tags" Target="../tags/tag354.xml"/><Relationship Id="rId116" Type="http://schemas.openxmlformats.org/officeDocument/2006/relationships/tags" Target="../tags/tag353.xml"/><Relationship Id="rId115" Type="http://schemas.openxmlformats.org/officeDocument/2006/relationships/tags" Target="../tags/tag352.xml"/><Relationship Id="rId114" Type="http://schemas.openxmlformats.org/officeDocument/2006/relationships/tags" Target="../tags/tag351.xml"/><Relationship Id="rId113" Type="http://schemas.openxmlformats.org/officeDocument/2006/relationships/tags" Target="../tags/tag350.xml"/><Relationship Id="rId112" Type="http://schemas.openxmlformats.org/officeDocument/2006/relationships/tags" Target="../tags/tag349.xml"/><Relationship Id="rId111" Type="http://schemas.openxmlformats.org/officeDocument/2006/relationships/tags" Target="../tags/tag348.xml"/><Relationship Id="rId110" Type="http://schemas.openxmlformats.org/officeDocument/2006/relationships/tags" Target="../tags/tag347.xml"/><Relationship Id="rId11" Type="http://schemas.openxmlformats.org/officeDocument/2006/relationships/tags" Target="../tags/tag248.xml"/><Relationship Id="rId109" Type="http://schemas.openxmlformats.org/officeDocument/2006/relationships/tags" Target="../tags/tag346.xml"/><Relationship Id="rId108" Type="http://schemas.openxmlformats.org/officeDocument/2006/relationships/tags" Target="../tags/tag345.xml"/><Relationship Id="rId107" Type="http://schemas.openxmlformats.org/officeDocument/2006/relationships/tags" Target="../tags/tag344.xml"/><Relationship Id="rId106" Type="http://schemas.openxmlformats.org/officeDocument/2006/relationships/tags" Target="../tags/tag343.xml"/><Relationship Id="rId105" Type="http://schemas.openxmlformats.org/officeDocument/2006/relationships/tags" Target="../tags/tag342.xml"/><Relationship Id="rId104" Type="http://schemas.openxmlformats.org/officeDocument/2006/relationships/tags" Target="../tags/tag341.xml"/><Relationship Id="rId103" Type="http://schemas.openxmlformats.org/officeDocument/2006/relationships/tags" Target="../tags/tag340.xml"/><Relationship Id="rId102" Type="http://schemas.openxmlformats.org/officeDocument/2006/relationships/tags" Target="../tags/tag339.xml"/><Relationship Id="rId101" Type="http://schemas.openxmlformats.org/officeDocument/2006/relationships/tags" Target="../tags/tag338.xml"/><Relationship Id="rId100" Type="http://schemas.openxmlformats.org/officeDocument/2006/relationships/tags" Target="../tags/tag337.xml"/><Relationship Id="rId10" Type="http://schemas.openxmlformats.org/officeDocument/2006/relationships/tags" Target="../tags/tag247.xml"/><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99" Type="http://schemas.openxmlformats.org/officeDocument/2006/relationships/tags" Target="../tags/tag4179.xml"/><Relationship Id="rId98" Type="http://schemas.openxmlformats.org/officeDocument/2006/relationships/tags" Target="../tags/tag4178.xml"/><Relationship Id="rId97" Type="http://schemas.openxmlformats.org/officeDocument/2006/relationships/tags" Target="../tags/tag4177.xml"/><Relationship Id="rId96" Type="http://schemas.openxmlformats.org/officeDocument/2006/relationships/tags" Target="../tags/tag4176.xml"/><Relationship Id="rId95" Type="http://schemas.openxmlformats.org/officeDocument/2006/relationships/tags" Target="../tags/tag4175.xml"/><Relationship Id="rId94" Type="http://schemas.openxmlformats.org/officeDocument/2006/relationships/tags" Target="../tags/tag4174.xml"/><Relationship Id="rId93" Type="http://schemas.openxmlformats.org/officeDocument/2006/relationships/tags" Target="../tags/tag4173.xml"/><Relationship Id="rId92" Type="http://schemas.openxmlformats.org/officeDocument/2006/relationships/tags" Target="../tags/tag4172.xml"/><Relationship Id="rId91" Type="http://schemas.openxmlformats.org/officeDocument/2006/relationships/tags" Target="../tags/tag4171.xml"/><Relationship Id="rId90" Type="http://schemas.openxmlformats.org/officeDocument/2006/relationships/tags" Target="../tags/tag4170.xml"/><Relationship Id="rId9" Type="http://schemas.openxmlformats.org/officeDocument/2006/relationships/tags" Target="../tags/tag4089.xml"/><Relationship Id="rId89" Type="http://schemas.openxmlformats.org/officeDocument/2006/relationships/tags" Target="../tags/tag4169.xml"/><Relationship Id="rId88" Type="http://schemas.openxmlformats.org/officeDocument/2006/relationships/tags" Target="../tags/tag4168.xml"/><Relationship Id="rId87" Type="http://schemas.openxmlformats.org/officeDocument/2006/relationships/tags" Target="../tags/tag4167.xml"/><Relationship Id="rId86" Type="http://schemas.openxmlformats.org/officeDocument/2006/relationships/tags" Target="../tags/tag4166.xml"/><Relationship Id="rId85" Type="http://schemas.openxmlformats.org/officeDocument/2006/relationships/tags" Target="../tags/tag4165.xml"/><Relationship Id="rId84" Type="http://schemas.openxmlformats.org/officeDocument/2006/relationships/tags" Target="../tags/tag4164.xml"/><Relationship Id="rId83" Type="http://schemas.openxmlformats.org/officeDocument/2006/relationships/tags" Target="../tags/tag4163.xml"/><Relationship Id="rId82" Type="http://schemas.openxmlformats.org/officeDocument/2006/relationships/tags" Target="../tags/tag4162.xml"/><Relationship Id="rId81" Type="http://schemas.openxmlformats.org/officeDocument/2006/relationships/tags" Target="../tags/tag4161.xml"/><Relationship Id="rId80" Type="http://schemas.openxmlformats.org/officeDocument/2006/relationships/tags" Target="../tags/tag4160.xml"/><Relationship Id="rId8" Type="http://schemas.openxmlformats.org/officeDocument/2006/relationships/tags" Target="../tags/tag4088.xml"/><Relationship Id="rId79" Type="http://schemas.openxmlformats.org/officeDocument/2006/relationships/tags" Target="../tags/tag4159.xml"/><Relationship Id="rId78" Type="http://schemas.openxmlformats.org/officeDocument/2006/relationships/tags" Target="../tags/tag4158.xml"/><Relationship Id="rId77" Type="http://schemas.openxmlformats.org/officeDocument/2006/relationships/tags" Target="../tags/tag4157.xml"/><Relationship Id="rId76" Type="http://schemas.openxmlformats.org/officeDocument/2006/relationships/tags" Target="../tags/tag4156.xml"/><Relationship Id="rId75" Type="http://schemas.openxmlformats.org/officeDocument/2006/relationships/tags" Target="../tags/tag4155.xml"/><Relationship Id="rId74" Type="http://schemas.openxmlformats.org/officeDocument/2006/relationships/tags" Target="../tags/tag4154.xml"/><Relationship Id="rId73" Type="http://schemas.openxmlformats.org/officeDocument/2006/relationships/tags" Target="../tags/tag4153.xml"/><Relationship Id="rId72" Type="http://schemas.openxmlformats.org/officeDocument/2006/relationships/tags" Target="../tags/tag4152.xml"/><Relationship Id="rId71" Type="http://schemas.openxmlformats.org/officeDocument/2006/relationships/tags" Target="../tags/tag4151.xml"/><Relationship Id="rId70" Type="http://schemas.openxmlformats.org/officeDocument/2006/relationships/tags" Target="../tags/tag4150.xml"/><Relationship Id="rId7" Type="http://schemas.openxmlformats.org/officeDocument/2006/relationships/tags" Target="../tags/tag4087.xml"/><Relationship Id="rId69" Type="http://schemas.openxmlformats.org/officeDocument/2006/relationships/tags" Target="../tags/tag4149.xml"/><Relationship Id="rId68" Type="http://schemas.openxmlformats.org/officeDocument/2006/relationships/tags" Target="../tags/tag4148.xml"/><Relationship Id="rId67" Type="http://schemas.openxmlformats.org/officeDocument/2006/relationships/tags" Target="../tags/tag4147.xml"/><Relationship Id="rId66" Type="http://schemas.openxmlformats.org/officeDocument/2006/relationships/tags" Target="../tags/tag4146.xml"/><Relationship Id="rId65" Type="http://schemas.openxmlformats.org/officeDocument/2006/relationships/tags" Target="../tags/tag4145.xml"/><Relationship Id="rId64" Type="http://schemas.openxmlformats.org/officeDocument/2006/relationships/tags" Target="../tags/tag4144.xml"/><Relationship Id="rId63" Type="http://schemas.openxmlformats.org/officeDocument/2006/relationships/tags" Target="../tags/tag4143.xml"/><Relationship Id="rId62" Type="http://schemas.openxmlformats.org/officeDocument/2006/relationships/tags" Target="../tags/tag4142.xml"/><Relationship Id="rId61" Type="http://schemas.openxmlformats.org/officeDocument/2006/relationships/tags" Target="../tags/tag4141.xml"/><Relationship Id="rId60" Type="http://schemas.openxmlformats.org/officeDocument/2006/relationships/tags" Target="../tags/tag4140.xml"/><Relationship Id="rId6" Type="http://schemas.openxmlformats.org/officeDocument/2006/relationships/tags" Target="../tags/tag4086.xml"/><Relationship Id="rId59" Type="http://schemas.openxmlformats.org/officeDocument/2006/relationships/tags" Target="../tags/tag4139.xml"/><Relationship Id="rId58" Type="http://schemas.openxmlformats.org/officeDocument/2006/relationships/tags" Target="../tags/tag4138.xml"/><Relationship Id="rId57" Type="http://schemas.openxmlformats.org/officeDocument/2006/relationships/tags" Target="../tags/tag4137.xml"/><Relationship Id="rId56" Type="http://schemas.openxmlformats.org/officeDocument/2006/relationships/tags" Target="../tags/tag4136.xml"/><Relationship Id="rId55" Type="http://schemas.openxmlformats.org/officeDocument/2006/relationships/tags" Target="../tags/tag4135.xml"/><Relationship Id="rId54" Type="http://schemas.openxmlformats.org/officeDocument/2006/relationships/tags" Target="../tags/tag4134.xml"/><Relationship Id="rId53" Type="http://schemas.openxmlformats.org/officeDocument/2006/relationships/tags" Target="../tags/tag4133.xml"/><Relationship Id="rId52" Type="http://schemas.openxmlformats.org/officeDocument/2006/relationships/tags" Target="../tags/tag4132.xml"/><Relationship Id="rId51" Type="http://schemas.openxmlformats.org/officeDocument/2006/relationships/tags" Target="../tags/tag4131.xml"/><Relationship Id="rId50" Type="http://schemas.openxmlformats.org/officeDocument/2006/relationships/tags" Target="../tags/tag4130.xml"/><Relationship Id="rId5" Type="http://schemas.openxmlformats.org/officeDocument/2006/relationships/tags" Target="../tags/tag4085.xml"/><Relationship Id="rId49" Type="http://schemas.openxmlformats.org/officeDocument/2006/relationships/tags" Target="../tags/tag4129.xml"/><Relationship Id="rId48" Type="http://schemas.openxmlformats.org/officeDocument/2006/relationships/tags" Target="../tags/tag4128.xml"/><Relationship Id="rId47" Type="http://schemas.openxmlformats.org/officeDocument/2006/relationships/tags" Target="../tags/tag4127.xml"/><Relationship Id="rId46" Type="http://schemas.openxmlformats.org/officeDocument/2006/relationships/tags" Target="../tags/tag4126.xml"/><Relationship Id="rId45" Type="http://schemas.openxmlformats.org/officeDocument/2006/relationships/tags" Target="../tags/tag4125.xml"/><Relationship Id="rId44" Type="http://schemas.openxmlformats.org/officeDocument/2006/relationships/tags" Target="../tags/tag4124.xml"/><Relationship Id="rId43" Type="http://schemas.openxmlformats.org/officeDocument/2006/relationships/tags" Target="../tags/tag4123.xml"/><Relationship Id="rId42" Type="http://schemas.openxmlformats.org/officeDocument/2006/relationships/tags" Target="../tags/tag4122.xml"/><Relationship Id="rId41" Type="http://schemas.openxmlformats.org/officeDocument/2006/relationships/tags" Target="../tags/tag4121.xml"/><Relationship Id="rId40" Type="http://schemas.openxmlformats.org/officeDocument/2006/relationships/tags" Target="../tags/tag4120.xml"/><Relationship Id="rId4" Type="http://schemas.openxmlformats.org/officeDocument/2006/relationships/image" Target="../media/image1.png"/><Relationship Id="rId39" Type="http://schemas.openxmlformats.org/officeDocument/2006/relationships/tags" Target="../tags/tag4119.xml"/><Relationship Id="rId38" Type="http://schemas.openxmlformats.org/officeDocument/2006/relationships/tags" Target="../tags/tag4118.xml"/><Relationship Id="rId37" Type="http://schemas.openxmlformats.org/officeDocument/2006/relationships/tags" Target="../tags/tag4117.xml"/><Relationship Id="rId36" Type="http://schemas.openxmlformats.org/officeDocument/2006/relationships/tags" Target="../tags/tag4116.xml"/><Relationship Id="rId35" Type="http://schemas.openxmlformats.org/officeDocument/2006/relationships/tags" Target="../tags/tag4115.xml"/><Relationship Id="rId34" Type="http://schemas.openxmlformats.org/officeDocument/2006/relationships/tags" Target="../tags/tag4114.xml"/><Relationship Id="rId33" Type="http://schemas.openxmlformats.org/officeDocument/2006/relationships/tags" Target="../tags/tag4113.xml"/><Relationship Id="rId32" Type="http://schemas.openxmlformats.org/officeDocument/2006/relationships/tags" Target="../tags/tag4112.xml"/><Relationship Id="rId31" Type="http://schemas.openxmlformats.org/officeDocument/2006/relationships/tags" Target="../tags/tag4111.xml"/><Relationship Id="rId30" Type="http://schemas.openxmlformats.org/officeDocument/2006/relationships/tags" Target="../tags/tag4110.xml"/><Relationship Id="rId3" Type="http://schemas.openxmlformats.org/officeDocument/2006/relationships/tags" Target="../tags/tag4084.xml"/><Relationship Id="rId29" Type="http://schemas.openxmlformats.org/officeDocument/2006/relationships/tags" Target="../tags/tag4109.xml"/><Relationship Id="rId28" Type="http://schemas.openxmlformats.org/officeDocument/2006/relationships/tags" Target="../tags/tag4108.xml"/><Relationship Id="rId27" Type="http://schemas.openxmlformats.org/officeDocument/2006/relationships/tags" Target="../tags/tag4107.xml"/><Relationship Id="rId26" Type="http://schemas.openxmlformats.org/officeDocument/2006/relationships/tags" Target="../tags/tag4106.xml"/><Relationship Id="rId25" Type="http://schemas.openxmlformats.org/officeDocument/2006/relationships/tags" Target="../tags/tag4105.xml"/><Relationship Id="rId24" Type="http://schemas.openxmlformats.org/officeDocument/2006/relationships/tags" Target="../tags/tag4104.xml"/><Relationship Id="rId23" Type="http://schemas.openxmlformats.org/officeDocument/2006/relationships/tags" Target="../tags/tag4103.xml"/><Relationship Id="rId22" Type="http://schemas.openxmlformats.org/officeDocument/2006/relationships/tags" Target="../tags/tag4102.xml"/><Relationship Id="rId21" Type="http://schemas.openxmlformats.org/officeDocument/2006/relationships/tags" Target="../tags/tag4101.xml"/><Relationship Id="rId20" Type="http://schemas.openxmlformats.org/officeDocument/2006/relationships/tags" Target="../tags/tag4100.xml"/><Relationship Id="rId2" Type="http://schemas.openxmlformats.org/officeDocument/2006/relationships/tags" Target="../tags/tag4083.xml"/><Relationship Id="rId19" Type="http://schemas.openxmlformats.org/officeDocument/2006/relationships/tags" Target="../tags/tag4099.xml"/><Relationship Id="rId18" Type="http://schemas.openxmlformats.org/officeDocument/2006/relationships/tags" Target="../tags/tag4098.xml"/><Relationship Id="rId174" Type="http://schemas.openxmlformats.org/officeDocument/2006/relationships/tags" Target="../tags/tag4254.xml"/><Relationship Id="rId173" Type="http://schemas.openxmlformats.org/officeDocument/2006/relationships/tags" Target="../tags/tag4253.xml"/><Relationship Id="rId172" Type="http://schemas.openxmlformats.org/officeDocument/2006/relationships/tags" Target="../tags/tag4252.xml"/><Relationship Id="rId171" Type="http://schemas.openxmlformats.org/officeDocument/2006/relationships/tags" Target="../tags/tag4251.xml"/><Relationship Id="rId170" Type="http://schemas.openxmlformats.org/officeDocument/2006/relationships/tags" Target="../tags/tag4250.xml"/><Relationship Id="rId17" Type="http://schemas.openxmlformats.org/officeDocument/2006/relationships/tags" Target="../tags/tag4097.xml"/><Relationship Id="rId169" Type="http://schemas.openxmlformats.org/officeDocument/2006/relationships/tags" Target="../tags/tag4249.xml"/><Relationship Id="rId168" Type="http://schemas.openxmlformats.org/officeDocument/2006/relationships/tags" Target="../tags/tag4248.xml"/><Relationship Id="rId167" Type="http://schemas.openxmlformats.org/officeDocument/2006/relationships/tags" Target="../tags/tag4247.xml"/><Relationship Id="rId166" Type="http://schemas.openxmlformats.org/officeDocument/2006/relationships/tags" Target="../tags/tag4246.xml"/><Relationship Id="rId165" Type="http://schemas.openxmlformats.org/officeDocument/2006/relationships/tags" Target="../tags/tag4245.xml"/><Relationship Id="rId164" Type="http://schemas.openxmlformats.org/officeDocument/2006/relationships/tags" Target="../tags/tag4244.xml"/><Relationship Id="rId163" Type="http://schemas.openxmlformats.org/officeDocument/2006/relationships/tags" Target="../tags/tag4243.xml"/><Relationship Id="rId162" Type="http://schemas.openxmlformats.org/officeDocument/2006/relationships/tags" Target="../tags/tag4242.xml"/><Relationship Id="rId161" Type="http://schemas.openxmlformats.org/officeDocument/2006/relationships/tags" Target="../tags/tag4241.xml"/><Relationship Id="rId160" Type="http://schemas.openxmlformats.org/officeDocument/2006/relationships/tags" Target="../tags/tag4240.xml"/><Relationship Id="rId16" Type="http://schemas.openxmlformats.org/officeDocument/2006/relationships/tags" Target="../tags/tag4096.xml"/><Relationship Id="rId159" Type="http://schemas.openxmlformats.org/officeDocument/2006/relationships/tags" Target="../tags/tag4239.xml"/><Relationship Id="rId158" Type="http://schemas.openxmlformats.org/officeDocument/2006/relationships/tags" Target="../tags/tag4238.xml"/><Relationship Id="rId157" Type="http://schemas.openxmlformats.org/officeDocument/2006/relationships/tags" Target="../tags/tag4237.xml"/><Relationship Id="rId156" Type="http://schemas.openxmlformats.org/officeDocument/2006/relationships/tags" Target="../tags/tag4236.xml"/><Relationship Id="rId155" Type="http://schemas.openxmlformats.org/officeDocument/2006/relationships/tags" Target="../tags/tag4235.xml"/><Relationship Id="rId154" Type="http://schemas.openxmlformats.org/officeDocument/2006/relationships/tags" Target="../tags/tag4234.xml"/><Relationship Id="rId153" Type="http://schemas.openxmlformats.org/officeDocument/2006/relationships/tags" Target="../tags/tag4233.xml"/><Relationship Id="rId152" Type="http://schemas.openxmlformats.org/officeDocument/2006/relationships/tags" Target="../tags/tag4232.xml"/><Relationship Id="rId151" Type="http://schemas.openxmlformats.org/officeDocument/2006/relationships/tags" Target="../tags/tag4231.xml"/><Relationship Id="rId150" Type="http://schemas.openxmlformats.org/officeDocument/2006/relationships/tags" Target="../tags/tag4230.xml"/><Relationship Id="rId15" Type="http://schemas.openxmlformats.org/officeDocument/2006/relationships/tags" Target="../tags/tag4095.xml"/><Relationship Id="rId149" Type="http://schemas.openxmlformats.org/officeDocument/2006/relationships/tags" Target="../tags/tag4229.xml"/><Relationship Id="rId148" Type="http://schemas.openxmlformats.org/officeDocument/2006/relationships/tags" Target="../tags/tag4228.xml"/><Relationship Id="rId147" Type="http://schemas.openxmlformats.org/officeDocument/2006/relationships/tags" Target="../tags/tag4227.xml"/><Relationship Id="rId146" Type="http://schemas.openxmlformats.org/officeDocument/2006/relationships/tags" Target="../tags/tag4226.xml"/><Relationship Id="rId145" Type="http://schemas.openxmlformats.org/officeDocument/2006/relationships/tags" Target="../tags/tag4225.xml"/><Relationship Id="rId144" Type="http://schemas.openxmlformats.org/officeDocument/2006/relationships/tags" Target="../tags/tag4224.xml"/><Relationship Id="rId143" Type="http://schemas.openxmlformats.org/officeDocument/2006/relationships/tags" Target="../tags/tag4223.xml"/><Relationship Id="rId142" Type="http://schemas.openxmlformats.org/officeDocument/2006/relationships/tags" Target="../tags/tag4222.xml"/><Relationship Id="rId141" Type="http://schemas.openxmlformats.org/officeDocument/2006/relationships/tags" Target="../tags/tag4221.xml"/><Relationship Id="rId140" Type="http://schemas.openxmlformats.org/officeDocument/2006/relationships/tags" Target="../tags/tag4220.xml"/><Relationship Id="rId14" Type="http://schemas.openxmlformats.org/officeDocument/2006/relationships/tags" Target="../tags/tag4094.xml"/><Relationship Id="rId139" Type="http://schemas.openxmlformats.org/officeDocument/2006/relationships/tags" Target="../tags/tag4219.xml"/><Relationship Id="rId138" Type="http://schemas.openxmlformats.org/officeDocument/2006/relationships/tags" Target="../tags/tag4218.xml"/><Relationship Id="rId137" Type="http://schemas.openxmlformats.org/officeDocument/2006/relationships/tags" Target="../tags/tag4217.xml"/><Relationship Id="rId136" Type="http://schemas.openxmlformats.org/officeDocument/2006/relationships/tags" Target="../tags/tag4216.xml"/><Relationship Id="rId135" Type="http://schemas.openxmlformats.org/officeDocument/2006/relationships/tags" Target="../tags/tag4215.xml"/><Relationship Id="rId134" Type="http://schemas.openxmlformats.org/officeDocument/2006/relationships/tags" Target="../tags/tag4214.xml"/><Relationship Id="rId133" Type="http://schemas.openxmlformats.org/officeDocument/2006/relationships/tags" Target="../tags/tag4213.xml"/><Relationship Id="rId132" Type="http://schemas.openxmlformats.org/officeDocument/2006/relationships/tags" Target="../tags/tag4212.xml"/><Relationship Id="rId131" Type="http://schemas.openxmlformats.org/officeDocument/2006/relationships/tags" Target="../tags/tag4211.xml"/><Relationship Id="rId130" Type="http://schemas.openxmlformats.org/officeDocument/2006/relationships/tags" Target="../tags/tag4210.xml"/><Relationship Id="rId13" Type="http://schemas.openxmlformats.org/officeDocument/2006/relationships/tags" Target="../tags/tag4093.xml"/><Relationship Id="rId129" Type="http://schemas.openxmlformats.org/officeDocument/2006/relationships/tags" Target="../tags/tag4209.xml"/><Relationship Id="rId128" Type="http://schemas.openxmlformats.org/officeDocument/2006/relationships/tags" Target="../tags/tag4208.xml"/><Relationship Id="rId127" Type="http://schemas.openxmlformats.org/officeDocument/2006/relationships/tags" Target="../tags/tag4207.xml"/><Relationship Id="rId126" Type="http://schemas.openxmlformats.org/officeDocument/2006/relationships/tags" Target="../tags/tag4206.xml"/><Relationship Id="rId125" Type="http://schemas.openxmlformats.org/officeDocument/2006/relationships/tags" Target="../tags/tag4205.xml"/><Relationship Id="rId124" Type="http://schemas.openxmlformats.org/officeDocument/2006/relationships/tags" Target="../tags/tag4204.xml"/><Relationship Id="rId123" Type="http://schemas.openxmlformats.org/officeDocument/2006/relationships/tags" Target="../tags/tag4203.xml"/><Relationship Id="rId122" Type="http://schemas.openxmlformats.org/officeDocument/2006/relationships/tags" Target="../tags/tag4202.xml"/><Relationship Id="rId121" Type="http://schemas.openxmlformats.org/officeDocument/2006/relationships/tags" Target="../tags/tag4201.xml"/><Relationship Id="rId120" Type="http://schemas.openxmlformats.org/officeDocument/2006/relationships/tags" Target="../tags/tag4200.xml"/><Relationship Id="rId12" Type="http://schemas.openxmlformats.org/officeDocument/2006/relationships/tags" Target="../tags/tag4092.xml"/><Relationship Id="rId119" Type="http://schemas.openxmlformats.org/officeDocument/2006/relationships/tags" Target="../tags/tag4199.xml"/><Relationship Id="rId118" Type="http://schemas.openxmlformats.org/officeDocument/2006/relationships/tags" Target="../tags/tag4198.xml"/><Relationship Id="rId117" Type="http://schemas.openxmlformats.org/officeDocument/2006/relationships/tags" Target="../tags/tag4197.xml"/><Relationship Id="rId116" Type="http://schemas.openxmlformats.org/officeDocument/2006/relationships/tags" Target="../tags/tag4196.xml"/><Relationship Id="rId115" Type="http://schemas.openxmlformats.org/officeDocument/2006/relationships/tags" Target="../tags/tag4195.xml"/><Relationship Id="rId114" Type="http://schemas.openxmlformats.org/officeDocument/2006/relationships/tags" Target="../tags/tag4194.xml"/><Relationship Id="rId113" Type="http://schemas.openxmlformats.org/officeDocument/2006/relationships/tags" Target="../tags/tag4193.xml"/><Relationship Id="rId112" Type="http://schemas.openxmlformats.org/officeDocument/2006/relationships/tags" Target="../tags/tag4192.xml"/><Relationship Id="rId111" Type="http://schemas.openxmlformats.org/officeDocument/2006/relationships/tags" Target="../tags/tag4191.xml"/><Relationship Id="rId110" Type="http://schemas.openxmlformats.org/officeDocument/2006/relationships/tags" Target="../tags/tag4190.xml"/><Relationship Id="rId11" Type="http://schemas.openxmlformats.org/officeDocument/2006/relationships/tags" Target="../tags/tag4091.xml"/><Relationship Id="rId109" Type="http://schemas.openxmlformats.org/officeDocument/2006/relationships/tags" Target="../tags/tag4189.xml"/><Relationship Id="rId108" Type="http://schemas.openxmlformats.org/officeDocument/2006/relationships/tags" Target="../tags/tag4188.xml"/><Relationship Id="rId107" Type="http://schemas.openxmlformats.org/officeDocument/2006/relationships/tags" Target="../tags/tag4187.xml"/><Relationship Id="rId106" Type="http://schemas.openxmlformats.org/officeDocument/2006/relationships/tags" Target="../tags/tag4186.xml"/><Relationship Id="rId105" Type="http://schemas.openxmlformats.org/officeDocument/2006/relationships/tags" Target="../tags/tag4185.xml"/><Relationship Id="rId104" Type="http://schemas.openxmlformats.org/officeDocument/2006/relationships/tags" Target="../tags/tag4184.xml"/><Relationship Id="rId103" Type="http://schemas.openxmlformats.org/officeDocument/2006/relationships/tags" Target="../tags/tag4183.xml"/><Relationship Id="rId102" Type="http://schemas.openxmlformats.org/officeDocument/2006/relationships/tags" Target="../tags/tag4182.xml"/><Relationship Id="rId101" Type="http://schemas.openxmlformats.org/officeDocument/2006/relationships/tags" Target="../tags/tag4181.xml"/><Relationship Id="rId100" Type="http://schemas.openxmlformats.org/officeDocument/2006/relationships/tags" Target="../tags/tag4180.xml"/><Relationship Id="rId10" Type="http://schemas.openxmlformats.org/officeDocument/2006/relationships/tags" Target="../tags/tag4090.xml"/><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99" Type="http://schemas.openxmlformats.org/officeDocument/2006/relationships/tags" Target="../tags/tag4368.xml"/><Relationship Id="rId98" Type="http://schemas.openxmlformats.org/officeDocument/2006/relationships/tags" Target="../tags/tag4367.xml"/><Relationship Id="rId97" Type="http://schemas.openxmlformats.org/officeDocument/2006/relationships/tags" Target="../tags/tag4366.xml"/><Relationship Id="rId96" Type="http://schemas.openxmlformats.org/officeDocument/2006/relationships/tags" Target="../tags/tag4365.xml"/><Relationship Id="rId95" Type="http://schemas.openxmlformats.org/officeDocument/2006/relationships/tags" Target="../tags/tag4364.xml"/><Relationship Id="rId94" Type="http://schemas.openxmlformats.org/officeDocument/2006/relationships/tags" Target="../tags/tag4363.xml"/><Relationship Id="rId93" Type="http://schemas.openxmlformats.org/officeDocument/2006/relationships/tags" Target="../tags/tag4362.xml"/><Relationship Id="rId92" Type="http://schemas.openxmlformats.org/officeDocument/2006/relationships/tags" Target="../tags/tag4361.xml"/><Relationship Id="rId91" Type="http://schemas.openxmlformats.org/officeDocument/2006/relationships/tags" Target="../tags/tag4360.xml"/><Relationship Id="rId90" Type="http://schemas.openxmlformats.org/officeDocument/2006/relationships/tags" Target="../tags/tag4359.xml"/><Relationship Id="rId9" Type="http://schemas.openxmlformats.org/officeDocument/2006/relationships/tags" Target="../tags/tag4278.xml"/><Relationship Id="rId89" Type="http://schemas.openxmlformats.org/officeDocument/2006/relationships/tags" Target="../tags/tag4358.xml"/><Relationship Id="rId88" Type="http://schemas.openxmlformats.org/officeDocument/2006/relationships/tags" Target="../tags/tag4357.xml"/><Relationship Id="rId87" Type="http://schemas.openxmlformats.org/officeDocument/2006/relationships/tags" Target="../tags/tag4356.xml"/><Relationship Id="rId86" Type="http://schemas.openxmlformats.org/officeDocument/2006/relationships/tags" Target="../tags/tag4355.xml"/><Relationship Id="rId85" Type="http://schemas.openxmlformats.org/officeDocument/2006/relationships/tags" Target="../tags/tag4354.xml"/><Relationship Id="rId84" Type="http://schemas.openxmlformats.org/officeDocument/2006/relationships/tags" Target="../tags/tag4353.xml"/><Relationship Id="rId83" Type="http://schemas.openxmlformats.org/officeDocument/2006/relationships/tags" Target="../tags/tag4352.xml"/><Relationship Id="rId82" Type="http://schemas.openxmlformats.org/officeDocument/2006/relationships/tags" Target="../tags/tag4351.xml"/><Relationship Id="rId81" Type="http://schemas.openxmlformats.org/officeDocument/2006/relationships/tags" Target="../tags/tag4350.xml"/><Relationship Id="rId80" Type="http://schemas.openxmlformats.org/officeDocument/2006/relationships/tags" Target="../tags/tag4349.xml"/><Relationship Id="rId8" Type="http://schemas.openxmlformats.org/officeDocument/2006/relationships/tags" Target="../tags/tag4277.xml"/><Relationship Id="rId79" Type="http://schemas.openxmlformats.org/officeDocument/2006/relationships/tags" Target="../tags/tag4348.xml"/><Relationship Id="rId78" Type="http://schemas.openxmlformats.org/officeDocument/2006/relationships/tags" Target="../tags/tag4347.xml"/><Relationship Id="rId77" Type="http://schemas.openxmlformats.org/officeDocument/2006/relationships/tags" Target="../tags/tag4346.xml"/><Relationship Id="rId76" Type="http://schemas.openxmlformats.org/officeDocument/2006/relationships/tags" Target="../tags/tag4345.xml"/><Relationship Id="rId75" Type="http://schemas.openxmlformats.org/officeDocument/2006/relationships/tags" Target="../tags/tag4344.xml"/><Relationship Id="rId74" Type="http://schemas.openxmlformats.org/officeDocument/2006/relationships/tags" Target="../tags/tag4343.xml"/><Relationship Id="rId73" Type="http://schemas.openxmlformats.org/officeDocument/2006/relationships/tags" Target="../tags/tag4342.xml"/><Relationship Id="rId72" Type="http://schemas.openxmlformats.org/officeDocument/2006/relationships/tags" Target="../tags/tag4341.xml"/><Relationship Id="rId71" Type="http://schemas.openxmlformats.org/officeDocument/2006/relationships/tags" Target="../tags/tag4340.xml"/><Relationship Id="rId70" Type="http://schemas.openxmlformats.org/officeDocument/2006/relationships/tags" Target="../tags/tag4339.xml"/><Relationship Id="rId7" Type="http://schemas.openxmlformats.org/officeDocument/2006/relationships/tags" Target="../tags/tag4276.xml"/><Relationship Id="rId69" Type="http://schemas.openxmlformats.org/officeDocument/2006/relationships/tags" Target="../tags/tag4338.xml"/><Relationship Id="rId68" Type="http://schemas.openxmlformats.org/officeDocument/2006/relationships/tags" Target="../tags/tag4337.xml"/><Relationship Id="rId67" Type="http://schemas.openxmlformats.org/officeDocument/2006/relationships/tags" Target="../tags/tag4336.xml"/><Relationship Id="rId66" Type="http://schemas.openxmlformats.org/officeDocument/2006/relationships/tags" Target="../tags/tag4335.xml"/><Relationship Id="rId65" Type="http://schemas.openxmlformats.org/officeDocument/2006/relationships/tags" Target="../tags/tag4334.xml"/><Relationship Id="rId64" Type="http://schemas.openxmlformats.org/officeDocument/2006/relationships/tags" Target="../tags/tag4333.xml"/><Relationship Id="rId63" Type="http://schemas.openxmlformats.org/officeDocument/2006/relationships/tags" Target="../tags/tag4332.xml"/><Relationship Id="rId62" Type="http://schemas.openxmlformats.org/officeDocument/2006/relationships/tags" Target="../tags/tag4331.xml"/><Relationship Id="rId61" Type="http://schemas.openxmlformats.org/officeDocument/2006/relationships/tags" Target="../tags/tag4330.xml"/><Relationship Id="rId60" Type="http://schemas.openxmlformats.org/officeDocument/2006/relationships/tags" Target="../tags/tag4329.xml"/><Relationship Id="rId6" Type="http://schemas.openxmlformats.org/officeDocument/2006/relationships/tags" Target="../tags/tag4275.xml"/><Relationship Id="rId59" Type="http://schemas.openxmlformats.org/officeDocument/2006/relationships/tags" Target="../tags/tag4328.xml"/><Relationship Id="rId58" Type="http://schemas.openxmlformats.org/officeDocument/2006/relationships/tags" Target="../tags/tag4327.xml"/><Relationship Id="rId57" Type="http://schemas.openxmlformats.org/officeDocument/2006/relationships/tags" Target="../tags/tag4326.xml"/><Relationship Id="rId56" Type="http://schemas.openxmlformats.org/officeDocument/2006/relationships/tags" Target="../tags/tag4325.xml"/><Relationship Id="rId55" Type="http://schemas.openxmlformats.org/officeDocument/2006/relationships/tags" Target="../tags/tag4324.xml"/><Relationship Id="rId54" Type="http://schemas.openxmlformats.org/officeDocument/2006/relationships/tags" Target="../tags/tag4323.xml"/><Relationship Id="rId53" Type="http://schemas.openxmlformats.org/officeDocument/2006/relationships/tags" Target="../tags/tag4322.xml"/><Relationship Id="rId52" Type="http://schemas.openxmlformats.org/officeDocument/2006/relationships/tags" Target="../tags/tag4321.xml"/><Relationship Id="rId51" Type="http://schemas.openxmlformats.org/officeDocument/2006/relationships/tags" Target="../tags/tag4320.xml"/><Relationship Id="rId50" Type="http://schemas.openxmlformats.org/officeDocument/2006/relationships/tags" Target="../tags/tag4319.xml"/><Relationship Id="rId5" Type="http://schemas.openxmlformats.org/officeDocument/2006/relationships/tags" Target="../tags/tag4274.xml"/><Relationship Id="rId49" Type="http://schemas.openxmlformats.org/officeDocument/2006/relationships/tags" Target="../tags/tag4318.xml"/><Relationship Id="rId48" Type="http://schemas.openxmlformats.org/officeDocument/2006/relationships/tags" Target="../tags/tag4317.xml"/><Relationship Id="rId47" Type="http://schemas.openxmlformats.org/officeDocument/2006/relationships/tags" Target="../tags/tag4316.xml"/><Relationship Id="rId46" Type="http://schemas.openxmlformats.org/officeDocument/2006/relationships/tags" Target="../tags/tag4315.xml"/><Relationship Id="rId45" Type="http://schemas.openxmlformats.org/officeDocument/2006/relationships/tags" Target="../tags/tag4314.xml"/><Relationship Id="rId44" Type="http://schemas.openxmlformats.org/officeDocument/2006/relationships/tags" Target="../tags/tag4313.xml"/><Relationship Id="rId43" Type="http://schemas.openxmlformats.org/officeDocument/2006/relationships/tags" Target="../tags/tag4312.xml"/><Relationship Id="rId42" Type="http://schemas.openxmlformats.org/officeDocument/2006/relationships/tags" Target="../tags/tag4311.xml"/><Relationship Id="rId41" Type="http://schemas.openxmlformats.org/officeDocument/2006/relationships/tags" Target="../tags/tag4310.xml"/><Relationship Id="rId40" Type="http://schemas.openxmlformats.org/officeDocument/2006/relationships/tags" Target="../tags/tag4309.xml"/><Relationship Id="rId4" Type="http://schemas.openxmlformats.org/officeDocument/2006/relationships/tags" Target="../tags/tag4273.xml"/><Relationship Id="rId39" Type="http://schemas.openxmlformats.org/officeDocument/2006/relationships/tags" Target="../tags/tag4308.xml"/><Relationship Id="rId38" Type="http://schemas.openxmlformats.org/officeDocument/2006/relationships/tags" Target="../tags/tag4307.xml"/><Relationship Id="rId37" Type="http://schemas.openxmlformats.org/officeDocument/2006/relationships/tags" Target="../tags/tag4306.xml"/><Relationship Id="rId36" Type="http://schemas.openxmlformats.org/officeDocument/2006/relationships/tags" Target="../tags/tag4305.xml"/><Relationship Id="rId35" Type="http://schemas.openxmlformats.org/officeDocument/2006/relationships/tags" Target="../tags/tag4304.xml"/><Relationship Id="rId34" Type="http://schemas.openxmlformats.org/officeDocument/2006/relationships/tags" Target="../tags/tag4303.xml"/><Relationship Id="rId33" Type="http://schemas.openxmlformats.org/officeDocument/2006/relationships/tags" Target="../tags/tag4302.xml"/><Relationship Id="rId32" Type="http://schemas.openxmlformats.org/officeDocument/2006/relationships/tags" Target="../tags/tag4301.xml"/><Relationship Id="rId31" Type="http://schemas.openxmlformats.org/officeDocument/2006/relationships/tags" Target="../tags/tag4300.xml"/><Relationship Id="rId30" Type="http://schemas.openxmlformats.org/officeDocument/2006/relationships/tags" Target="../tags/tag4299.xml"/><Relationship Id="rId3" Type="http://schemas.openxmlformats.org/officeDocument/2006/relationships/tags" Target="../tags/tag4272.xml"/><Relationship Id="rId29" Type="http://schemas.openxmlformats.org/officeDocument/2006/relationships/tags" Target="../tags/tag4298.xml"/><Relationship Id="rId28" Type="http://schemas.openxmlformats.org/officeDocument/2006/relationships/tags" Target="../tags/tag4297.xml"/><Relationship Id="rId27" Type="http://schemas.openxmlformats.org/officeDocument/2006/relationships/tags" Target="../tags/tag4296.xml"/><Relationship Id="rId26" Type="http://schemas.openxmlformats.org/officeDocument/2006/relationships/tags" Target="../tags/tag4295.xml"/><Relationship Id="rId25" Type="http://schemas.openxmlformats.org/officeDocument/2006/relationships/tags" Target="../tags/tag4294.xml"/><Relationship Id="rId24" Type="http://schemas.openxmlformats.org/officeDocument/2006/relationships/tags" Target="../tags/tag4293.xml"/><Relationship Id="rId23" Type="http://schemas.openxmlformats.org/officeDocument/2006/relationships/tags" Target="../tags/tag4292.xml"/><Relationship Id="rId22" Type="http://schemas.openxmlformats.org/officeDocument/2006/relationships/tags" Target="../tags/tag4291.xml"/><Relationship Id="rId21" Type="http://schemas.openxmlformats.org/officeDocument/2006/relationships/tags" Target="../tags/tag4290.xml"/><Relationship Id="rId20" Type="http://schemas.openxmlformats.org/officeDocument/2006/relationships/tags" Target="../tags/tag4289.xml"/><Relationship Id="rId2" Type="http://schemas.openxmlformats.org/officeDocument/2006/relationships/tags" Target="../tags/tag4271.xml"/><Relationship Id="rId19" Type="http://schemas.openxmlformats.org/officeDocument/2006/relationships/tags" Target="../tags/tag4288.xml"/><Relationship Id="rId18" Type="http://schemas.openxmlformats.org/officeDocument/2006/relationships/tags" Target="../tags/tag4287.xml"/><Relationship Id="rId17" Type="http://schemas.openxmlformats.org/officeDocument/2006/relationships/tags" Target="../tags/tag4286.xml"/><Relationship Id="rId16" Type="http://schemas.openxmlformats.org/officeDocument/2006/relationships/tags" Target="../tags/tag4285.xml"/><Relationship Id="rId15" Type="http://schemas.openxmlformats.org/officeDocument/2006/relationships/tags" Target="../tags/tag4284.xml"/><Relationship Id="rId143" Type="http://schemas.openxmlformats.org/officeDocument/2006/relationships/tags" Target="../tags/tag4412.xml"/><Relationship Id="rId142" Type="http://schemas.openxmlformats.org/officeDocument/2006/relationships/tags" Target="../tags/tag4411.xml"/><Relationship Id="rId141" Type="http://schemas.openxmlformats.org/officeDocument/2006/relationships/tags" Target="../tags/tag4410.xml"/><Relationship Id="rId140" Type="http://schemas.openxmlformats.org/officeDocument/2006/relationships/tags" Target="../tags/tag4409.xml"/><Relationship Id="rId14" Type="http://schemas.openxmlformats.org/officeDocument/2006/relationships/tags" Target="../tags/tag4283.xml"/><Relationship Id="rId139" Type="http://schemas.openxmlformats.org/officeDocument/2006/relationships/tags" Target="../tags/tag4408.xml"/><Relationship Id="rId138" Type="http://schemas.openxmlformats.org/officeDocument/2006/relationships/tags" Target="../tags/tag4407.xml"/><Relationship Id="rId137" Type="http://schemas.openxmlformats.org/officeDocument/2006/relationships/tags" Target="../tags/tag4406.xml"/><Relationship Id="rId136" Type="http://schemas.openxmlformats.org/officeDocument/2006/relationships/tags" Target="../tags/tag4405.xml"/><Relationship Id="rId135" Type="http://schemas.openxmlformats.org/officeDocument/2006/relationships/tags" Target="../tags/tag4404.xml"/><Relationship Id="rId134" Type="http://schemas.openxmlformats.org/officeDocument/2006/relationships/tags" Target="../tags/tag4403.xml"/><Relationship Id="rId133" Type="http://schemas.openxmlformats.org/officeDocument/2006/relationships/tags" Target="../tags/tag4402.xml"/><Relationship Id="rId132" Type="http://schemas.openxmlformats.org/officeDocument/2006/relationships/tags" Target="../tags/tag4401.xml"/><Relationship Id="rId131" Type="http://schemas.openxmlformats.org/officeDocument/2006/relationships/tags" Target="../tags/tag4400.xml"/><Relationship Id="rId130" Type="http://schemas.openxmlformats.org/officeDocument/2006/relationships/tags" Target="../tags/tag4399.xml"/><Relationship Id="rId13" Type="http://schemas.openxmlformats.org/officeDocument/2006/relationships/tags" Target="../tags/tag4282.xml"/><Relationship Id="rId129" Type="http://schemas.openxmlformats.org/officeDocument/2006/relationships/tags" Target="../tags/tag4398.xml"/><Relationship Id="rId128" Type="http://schemas.openxmlformats.org/officeDocument/2006/relationships/tags" Target="../tags/tag4397.xml"/><Relationship Id="rId127" Type="http://schemas.openxmlformats.org/officeDocument/2006/relationships/tags" Target="../tags/tag4396.xml"/><Relationship Id="rId126" Type="http://schemas.openxmlformats.org/officeDocument/2006/relationships/tags" Target="../tags/tag4395.xml"/><Relationship Id="rId125" Type="http://schemas.openxmlformats.org/officeDocument/2006/relationships/tags" Target="../tags/tag4394.xml"/><Relationship Id="rId124" Type="http://schemas.openxmlformats.org/officeDocument/2006/relationships/tags" Target="../tags/tag4393.xml"/><Relationship Id="rId123" Type="http://schemas.openxmlformats.org/officeDocument/2006/relationships/tags" Target="../tags/tag4392.xml"/><Relationship Id="rId122" Type="http://schemas.openxmlformats.org/officeDocument/2006/relationships/tags" Target="../tags/tag4391.xml"/><Relationship Id="rId121" Type="http://schemas.openxmlformats.org/officeDocument/2006/relationships/tags" Target="../tags/tag4390.xml"/><Relationship Id="rId120" Type="http://schemas.openxmlformats.org/officeDocument/2006/relationships/tags" Target="../tags/tag4389.xml"/><Relationship Id="rId12" Type="http://schemas.openxmlformats.org/officeDocument/2006/relationships/tags" Target="../tags/tag4281.xml"/><Relationship Id="rId119" Type="http://schemas.openxmlformats.org/officeDocument/2006/relationships/tags" Target="../tags/tag4388.xml"/><Relationship Id="rId118" Type="http://schemas.openxmlformats.org/officeDocument/2006/relationships/tags" Target="../tags/tag4387.xml"/><Relationship Id="rId117" Type="http://schemas.openxmlformats.org/officeDocument/2006/relationships/tags" Target="../tags/tag4386.xml"/><Relationship Id="rId116" Type="http://schemas.openxmlformats.org/officeDocument/2006/relationships/tags" Target="../tags/tag4385.xml"/><Relationship Id="rId115" Type="http://schemas.openxmlformats.org/officeDocument/2006/relationships/tags" Target="../tags/tag4384.xml"/><Relationship Id="rId114" Type="http://schemas.openxmlformats.org/officeDocument/2006/relationships/tags" Target="../tags/tag4383.xml"/><Relationship Id="rId113" Type="http://schemas.openxmlformats.org/officeDocument/2006/relationships/tags" Target="../tags/tag4382.xml"/><Relationship Id="rId112" Type="http://schemas.openxmlformats.org/officeDocument/2006/relationships/tags" Target="../tags/tag4381.xml"/><Relationship Id="rId111" Type="http://schemas.openxmlformats.org/officeDocument/2006/relationships/tags" Target="../tags/tag4380.xml"/><Relationship Id="rId110" Type="http://schemas.openxmlformats.org/officeDocument/2006/relationships/tags" Target="../tags/tag4379.xml"/><Relationship Id="rId11" Type="http://schemas.openxmlformats.org/officeDocument/2006/relationships/tags" Target="../tags/tag4280.xml"/><Relationship Id="rId109" Type="http://schemas.openxmlformats.org/officeDocument/2006/relationships/tags" Target="../tags/tag4378.xml"/><Relationship Id="rId108" Type="http://schemas.openxmlformats.org/officeDocument/2006/relationships/tags" Target="../tags/tag4377.xml"/><Relationship Id="rId107" Type="http://schemas.openxmlformats.org/officeDocument/2006/relationships/tags" Target="../tags/tag4376.xml"/><Relationship Id="rId106" Type="http://schemas.openxmlformats.org/officeDocument/2006/relationships/tags" Target="../tags/tag4375.xml"/><Relationship Id="rId105" Type="http://schemas.openxmlformats.org/officeDocument/2006/relationships/tags" Target="../tags/tag4374.xml"/><Relationship Id="rId104" Type="http://schemas.openxmlformats.org/officeDocument/2006/relationships/tags" Target="../tags/tag4373.xml"/><Relationship Id="rId103" Type="http://schemas.openxmlformats.org/officeDocument/2006/relationships/tags" Target="../tags/tag4372.xml"/><Relationship Id="rId102" Type="http://schemas.openxmlformats.org/officeDocument/2006/relationships/tags" Target="../tags/tag4371.xml"/><Relationship Id="rId101" Type="http://schemas.openxmlformats.org/officeDocument/2006/relationships/tags" Target="../tags/tag4370.xml"/><Relationship Id="rId100" Type="http://schemas.openxmlformats.org/officeDocument/2006/relationships/tags" Target="../tags/tag4369.xml"/><Relationship Id="rId10" Type="http://schemas.openxmlformats.org/officeDocument/2006/relationships/tags" Target="../tags/tag4279.xml"/><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6" Type="http://schemas.openxmlformats.org/officeDocument/2006/relationships/tags" Target="../tags/tag4417.xml"/><Relationship Id="rId5" Type="http://schemas.openxmlformats.org/officeDocument/2006/relationships/tags" Target="../tags/tag4416.xml"/><Relationship Id="rId4" Type="http://schemas.openxmlformats.org/officeDocument/2006/relationships/tags" Target="../tags/tag4415.xml"/><Relationship Id="rId3" Type="http://schemas.openxmlformats.org/officeDocument/2006/relationships/tags" Target="../tags/tag4414.xml"/><Relationship Id="rId2" Type="http://schemas.openxmlformats.org/officeDocument/2006/relationships/tags" Target="../tags/tag4413.xml"/><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9" Type="http://schemas.openxmlformats.org/officeDocument/2006/relationships/tags" Target="../tags/tag4423.xml"/><Relationship Id="rId8" Type="http://schemas.openxmlformats.org/officeDocument/2006/relationships/tags" Target="../tags/tag4422.xml"/><Relationship Id="rId7" Type="http://schemas.openxmlformats.org/officeDocument/2006/relationships/image" Target="../media/image2.png"/><Relationship Id="rId6" Type="http://schemas.openxmlformats.org/officeDocument/2006/relationships/tags" Target="../tags/tag4421.xml"/><Relationship Id="rId5" Type="http://schemas.openxmlformats.org/officeDocument/2006/relationships/tags" Target="../tags/tag4420.xml"/><Relationship Id="rId4" Type="http://schemas.openxmlformats.org/officeDocument/2006/relationships/image" Target="../media/image1.png"/><Relationship Id="rId36" Type="http://schemas.openxmlformats.org/officeDocument/2006/relationships/tags" Target="../tags/tag4450.xml"/><Relationship Id="rId35" Type="http://schemas.openxmlformats.org/officeDocument/2006/relationships/tags" Target="../tags/tag4449.xml"/><Relationship Id="rId34" Type="http://schemas.openxmlformats.org/officeDocument/2006/relationships/tags" Target="../tags/tag4448.xml"/><Relationship Id="rId33" Type="http://schemas.openxmlformats.org/officeDocument/2006/relationships/tags" Target="../tags/tag4447.xml"/><Relationship Id="rId32" Type="http://schemas.openxmlformats.org/officeDocument/2006/relationships/tags" Target="../tags/tag4446.xml"/><Relationship Id="rId31" Type="http://schemas.openxmlformats.org/officeDocument/2006/relationships/tags" Target="../tags/tag4445.xml"/><Relationship Id="rId30" Type="http://schemas.openxmlformats.org/officeDocument/2006/relationships/tags" Target="../tags/tag4444.xml"/><Relationship Id="rId3" Type="http://schemas.openxmlformats.org/officeDocument/2006/relationships/tags" Target="../tags/tag4419.xml"/><Relationship Id="rId29" Type="http://schemas.openxmlformats.org/officeDocument/2006/relationships/tags" Target="../tags/tag4443.xml"/><Relationship Id="rId28" Type="http://schemas.openxmlformats.org/officeDocument/2006/relationships/tags" Target="../tags/tag4442.xml"/><Relationship Id="rId27" Type="http://schemas.openxmlformats.org/officeDocument/2006/relationships/tags" Target="../tags/tag4441.xml"/><Relationship Id="rId26" Type="http://schemas.openxmlformats.org/officeDocument/2006/relationships/tags" Target="../tags/tag4440.xml"/><Relationship Id="rId25" Type="http://schemas.openxmlformats.org/officeDocument/2006/relationships/tags" Target="../tags/tag4439.xml"/><Relationship Id="rId24" Type="http://schemas.openxmlformats.org/officeDocument/2006/relationships/tags" Target="../tags/tag4438.xml"/><Relationship Id="rId23" Type="http://schemas.openxmlformats.org/officeDocument/2006/relationships/tags" Target="../tags/tag4437.xml"/><Relationship Id="rId22" Type="http://schemas.openxmlformats.org/officeDocument/2006/relationships/tags" Target="../tags/tag4436.xml"/><Relationship Id="rId21" Type="http://schemas.openxmlformats.org/officeDocument/2006/relationships/tags" Target="../tags/tag4435.xml"/><Relationship Id="rId20" Type="http://schemas.openxmlformats.org/officeDocument/2006/relationships/tags" Target="../tags/tag4434.xml"/><Relationship Id="rId2" Type="http://schemas.openxmlformats.org/officeDocument/2006/relationships/tags" Target="../tags/tag4418.xml"/><Relationship Id="rId19" Type="http://schemas.openxmlformats.org/officeDocument/2006/relationships/tags" Target="../tags/tag4433.xml"/><Relationship Id="rId18" Type="http://schemas.openxmlformats.org/officeDocument/2006/relationships/tags" Target="../tags/tag4432.xml"/><Relationship Id="rId17" Type="http://schemas.openxmlformats.org/officeDocument/2006/relationships/tags" Target="../tags/tag4431.xml"/><Relationship Id="rId16" Type="http://schemas.openxmlformats.org/officeDocument/2006/relationships/tags" Target="../tags/tag4430.xml"/><Relationship Id="rId15" Type="http://schemas.openxmlformats.org/officeDocument/2006/relationships/tags" Target="../tags/tag4429.xml"/><Relationship Id="rId14" Type="http://schemas.openxmlformats.org/officeDocument/2006/relationships/tags" Target="../tags/tag4428.xml"/><Relationship Id="rId13" Type="http://schemas.openxmlformats.org/officeDocument/2006/relationships/tags" Target="../tags/tag4427.xml"/><Relationship Id="rId12" Type="http://schemas.openxmlformats.org/officeDocument/2006/relationships/tags" Target="../tags/tag4426.xml"/><Relationship Id="rId11" Type="http://schemas.openxmlformats.org/officeDocument/2006/relationships/tags" Target="../tags/tag4425.xml"/><Relationship Id="rId10" Type="http://schemas.openxmlformats.org/officeDocument/2006/relationships/tags" Target="../tags/tag4424.xml"/><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9" Type="http://schemas.openxmlformats.org/officeDocument/2006/relationships/tags" Target="../tags/tag4457.xml"/><Relationship Id="rId8" Type="http://schemas.openxmlformats.org/officeDocument/2006/relationships/tags" Target="../tags/tag4456.xml"/><Relationship Id="rId7" Type="http://schemas.openxmlformats.org/officeDocument/2006/relationships/tags" Target="../tags/tag4455.xml"/><Relationship Id="rId6" Type="http://schemas.openxmlformats.org/officeDocument/2006/relationships/tags" Target="../tags/tag4454.xml"/><Relationship Id="rId5" Type="http://schemas.openxmlformats.org/officeDocument/2006/relationships/tags" Target="../tags/tag4453.xml"/><Relationship Id="rId4" Type="http://schemas.openxmlformats.org/officeDocument/2006/relationships/image" Target="../media/image1.png"/><Relationship Id="rId32" Type="http://schemas.openxmlformats.org/officeDocument/2006/relationships/tags" Target="../tags/tag4479.xml"/><Relationship Id="rId31" Type="http://schemas.openxmlformats.org/officeDocument/2006/relationships/tags" Target="../tags/tag4478.xml"/><Relationship Id="rId30" Type="http://schemas.openxmlformats.org/officeDocument/2006/relationships/tags" Target="../tags/tag4477.xml"/><Relationship Id="rId3" Type="http://schemas.openxmlformats.org/officeDocument/2006/relationships/tags" Target="../tags/tag4452.xml"/><Relationship Id="rId29" Type="http://schemas.openxmlformats.org/officeDocument/2006/relationships/tags" Target="../tags/tag4476.xml"/><Relationship Id="rId28" Type="http://schemas.openxmlformats.org/officeDocument/2006/relationships/tags" Target="../tags/tag4475.xml"/><Relationship Id="rId27" Type="http://schemas.openxmlformats.org/officeDocument/2006/relationships/tags" Target="../tags/tag4474.xml"/><Relationship Id="rId26" Type="http://schemas.openxmlformats.org/officeDocument/2006/relationships/tags" Target="../tags/tag4473.xml"/><Relationship Id="rId25" Type="http://schemas.openxmlformats.org/officeDocument/2006/relationships/tags" Target="../tags/tag4472.xml"/><Relationship Id="rId24" Type="http://schemas.openxmlformats.org/officeDocument/2006/relationships/tags" Target="../tags/tag4471.xml"/><Relationship Id="rId23" Type="http://schemas.openxmlformats.org/officeDocument/2006/relationships/tags" Target="../tags/tag4470.xml"/><Relationship Id="rId22" Type="http://schemas.openxmlformats.org/officeDocument/2006/relationships/image" Target="../media/image3.png"/><Relationship Id="rId21" Type="http://schemas.openxmlformats.org/officeDocument/2006/relationships/tags" Target="../tags/tag4469.xml"/><Relationship Id="rId20" Type="http://schemas.openxmlformats.org/officeDocument/2006/relationships/tags" Target="../tags/tag4468.xml"/><Relationship Id="rId2" Type="http://schemas.openxmlformats.org/officeDocument/2006/relationships/tags" Target="../tags/tag4451.xml"/><Relationship Id="rId19" Type="http://schemas.openxmlformats.org/officeDocument/2006/relationships/tags" Target="../tags/tag4467.xml"/><Relationship Id="rId18" Type="http://schemas.openxmlformats.org/officeDocument/2006/relationships/tags" Target="../tags/tag4466.xml"/><Relationship Id="rId17" Type="http://schemas.openxmlformats.org/officeDocument/2006/relationships/tags" Target="../tags/tag4465.xml"/><Relationship Id="rId16" Type="http://schemas.openxmlformats.org/officeDocument/2006/relationships/tags" Target="../tags/tag4464.xml"/><Relationship Id="rId15" Type="http://schemas.openxmlformats.org/officeDocument/2006/relationships/tags" Target="../tags/tag4463.xml"/><Relationship Id="rId14" Type="http://schemas.openxmlformats.org/officeDocument/2006/relationships/tags" Target="../tags/tag4462.xml"/><Relationship Id="rId13" Type="http://schemas.openxmlformats.org/officeDocument/2006/relationships/tags" Target="../tags/tag4461.xml"/><Relationship Id="rId12" Type="http://schemas.openxmlformats.org/officeDocument/2006/relationships/tags" Target="../tags/tag4460.xml"/><Relationship Id="rId11" Type="http://schemas.openxmlformats.org/officeDocument/2006/relationships/tags" Target="../tags/tag4459.xml"/><Relationship Id="rId10" Type="http://schemas.openxmlformats.org/officeDocument/2006/relationships/tags" Target="../tags/tag4458.xml"/><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7" Type="http://schemas.openxmlformats.org/officeDocument/2006/relationships/tags" Target="../tags/tag4485.xml"/><Relationship Id="rId6" Type="http://schemas.openxmlformats.org/officeDocument/2006/relationships/tags" Target="../tags/tag4484.xml"/><Relationship Id="rId5" Type="http://schemas.openxmlformats.org/officeDocument/2006/relationships/tags" Target="../tags/tag4483.xml"/><Relationship Id="rId4" Type="http://schemas.openxmlformats.org/officeDocument/2006/relationships/tags" Target="../tags/tag4482.xml"/><Relationship Id="rId3" Type="http://schemas.openxmlformats.org/officeDocument/2006/relationships/tags" Target="../tags/tag4481.xml"/><Relationship Id="rId2" Type="http://schemas.openxmlformats.org/officeDocument/2006/relationships/tags" Target="../tags/tag4480.xml"/><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9" Type="http://schemas.openxmlformats.org/officeDocument/2006/relationships/tags" Target="../tags/tag4493.xml"/><Relationship Id="rId8" Type="http://schemas.openxmlformats.org/officeDocument/2006/relationships/tags" Target="../tags/tag4492.xml"/><Relationship Id="rId7" Type="http://schemas.openxmlformats.org/officeDocument/2006/relationships/tags" Target="../tags/tag4491.xml"/><Relationship Id="rId6" Type="http://schemas.openxmlformats.org/officeDocument/2006/relationships/tags" Target="../tags/tag4490.xml"/><Relationship Id="rId5" Type="http://schemas.openxmlformats.org/officeDocument/2006/relationships/tags" Target="../tags/tag4489.xml"/><Relationship Id="rId4" Type="http://schemas.openxmlformats.org/officeDocument/2006/relationships/tags" Target="../tags/tag4488.xml"/><Relationship Id="rId3" Type="http://schemas.openxmlformats.org/officeDocument/2006/relationships/tags" Target="../tags/tag4487.xml"/><Relationship Id="rId2" Type="http://schemas.openxmlformats.org/officeDocument/2006/relationships/tags" Target="../tags/tag4486.xml"/><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5" Type="http://schemas.openxmlformats.org/officeDocument/2006/relationships/tags" Target="../tags/tag4497.xml"/><Relationship Id="rId4" Type="http://schemas.openxmlformats.org/officeDocument/2006/relationships/tags" Target="../tags/tag4496.xml"/><Relationship Id="rId3" Type="http://schemas.openxmlformats.org/officeDocument/2006/relationships/tags" Target="../tags/tag4495.xml"/><Relationship Id="rId2" Type="http://schemas.openxmlformats.org/officeDocument/2006/relationships/tags" Target="../tags/tag4494.xml"/><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4" Type="http://schemas.openxmlformats.org/officeDocument/2006/relationships/tags" Target="../tags/tag4500.xml"/><Relationship Id="rId3" Type="http://schemas.openxmlformats.org/officeDocument/2006/relationships/tags" Target="../tags/tag4499.xml"/><Relationship Id="rId2" Type="http://schemas.openxmlformats.org/officeDocument/2006/relationships/tags" Target="../tags/tag4498.xml"/><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5" Type="http://schemas.openxmlformats.org/officeDocument/2006/relationships/tags" Target="../tags/tag4504.xml"/><Relationship Id="rId4" Type="http://schemas.openxmlformats.org/officeDocument/2006/relationships/tags" Target="../tags/tag4503.xml"/><Relationship Id="rId3" Type="http://schemas.openxmlformats.org/officeDocument/2006/relationships/tags" Target="../tags/tag4502.xml"/><Relationship Id="rId2" Type="http://schemas.openxmlformats.org/officeDocument/2006/relationships/tags" Target="../tags/tag4501.xml"/><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99" Type="http://schemas.openxmlformats.org/officeDocument/2006/relationships/tags" Target="../tags/tag525.xml"/><Relationship Id="rId98" Type="http://schemas.openxmlformats.org/officeDocument/2006/relationships/tags" Target="../tags/tag524.xml"/><Relationship Id="rId97" Type="http://schemas.openxmlformats.org/officeDocument/2006/relationships/tags" Target="../tags/tag523.xml"/><Relationship Id="rId96" Type="http://schemas.openxmlformats.org/officeDocument/2006/relationships/tags" Target="../tags/tag522.xml"/><Relationship Id="rId95" Type="http://schemas.openxmlformats.org/officeDocument/2006/relationships/tags" Target="../tags/tag521.xml"/><Relationship Id="rId94" Type="http://schemas.openxmlformats.org/officeDocument/2006/relationships/tags" Target="../tags/tag520.xml"/><Relationship Id="rId93" Type="http://schemas.openxmlformats.org/officeDocument/2006/relationships/tags" Target="../tags/tag519.xml"/><Relationship Id="rId92" Type="http://schemas.openxmlformats.org/officeDocument/2006/relationships/tags" Target="../tags/tag518.xml"/><Relationship Id="rId91" Type="http://schemas.openxmlformats.org/officeDocument/2006/relationships/tags" Target="../tags/tag517.xml"/><Relationship Id="rId90" Type="http://schemas.openxmlformats.org/officeDocument/2006/relationships/tags" Target="../tags/tag516.xml"/><Relationship Id="rId9" Type="http://schemas.openxmlformats.org/officeDocument/2006/relationships/tags" Target="../tags/tag435.xml"/><Relationship Id="rId89" Type="http://schemas.openxmlformats.org/officeDocument/2006/relationships/tags" Target="../tags/tag515.xml"/><Relationship Id="rId88" Type="http://schemas.openxmlformats.org/officeDocument/2006/relationships/tags" Target="../tags/tag514.xml"/><Relationship Id="rId87" Type="http://schemas.openxmlformats.org/officeDocument/2006/relationships/tags" Target="../tags/tag513.xml"/><Relationship Id="rId86" Type="http://schemas.openxmlformats.org/officeDocument/2006/relationships/tags" Target="../tags/tag512.xml"/><Relationship Id="rId85" Type="http://schemas.openxmlformats.org/officeDocument/2006/relationships/tags" Target="../tags/tag511.xml"/><Relationship Id="rId84" Type="http://schemas.openxmlformats.org/officeDocument/2006/relationships/tags" Target="../tags/tag510.xml"/><Relationship Id="rId83" Type="http://schemas.openxmlformats.org/officeDocument/2006/relationships/tags" Target="../tags/tag509.xml"/><Relationship Id="rId82" Type="http://schemas.openxmlformats.org/officeDocument/2006/relationships/tags" Target="../tags/tag508.xml"/><Relationship Id="rId81" Type="http://schemas.openxmlformats.org/officeDocument/2006/relationships/tags" Target="../tags/tag507.xml"/><Relationship Id="rId80" Type="http://schemas.openxmlformats.org/officeDocument/2006/relationships/tags" Target="../tags/tag506.xml"/><Relationship Id="rId8" Type="http://schemas.openxmlformats.org/officeDocument/2006/relationships/tags" Target="../tags/tag434.xml"/><Relationship Id="rId79" Type="http://schemas.openxmlformats.org/officeDocument/2006/relationships/tags" Target="../tags/tag505.xml"/><Relationship Id="rId78" Type="http://schemas.openxmlformats.org/officeDocument/2006/relationships/tags" Target="../tags/tag504.xml"/><Relationship Id="rId77" Type="http://schemas.openxmlformats.org/officeDocument/2006/relationships/tags" Target="../tags/tag503.xml"/><Relationship Id="rId76" Type="http://schemas.openxmlformats.org/officeDocument/2006/relationships/tags" Target="../tags/tag502.xml"/><Relationship Id="rId75" Type="http://schemas.openxmlformats.org/officeDocument/2006/relationships/tags" Target="../tags/tag501.xml"/><Relationship Id="rId74" Type="http://schemas.openxmlformats.org/officeDocument/2006/relationships/tags" Target="../tags/tag500.xml"/><Relationship Id="rId73" Type="http://schemas.openxmlformats.org/officeDocument/2006/relationships/tags" Target="../tags/tag499.xml"/><Relationship Id="rId72" Type="http://schemas.openxmlformats.org/officeDocument/2006/relationships/tags" Target="../tags/tag498.xml"/><Relationship Id="rId71" Type="http://schemas.openxmlformats.org/officeDocument/2006/relationships/tags" Target="../tags/tag497.xml"/><Relationship Id="rId70" Type="http://schemas.openxmlformats.org/officeDocument/2006/relationships/tags" Target="../tags/tag496.xml"/><Relationship Id="rId7" Type="http://schemas.openxmlformats.org/officeDocument/2006/relationships/tags" Target="../tags/tag433.xml"/><Relationship Id="rId69" Type="http://schemas.openxmlformats.org/officeDocument/2006/relationships/tags" Target="../tags/tag495.xml"/><Relationship Id="rId68" Type="http://schemas.openxmlformats.org/officeDocument/2006/relationships/tags" Target="../tags/tag494.xml"/><Relationship Id="rId67" Type="http://schemas.openxmlformats.org/officeDocument/2006/relationships/tags" Target="../tags/tag493.xml"/><Relationship Id="rId66" Type="http://schemas.openxmlformats.org/officeDocument/2006/relationships/tags" Target="../tags/tag492.xml"/><Relationship Id="rId65" Type="http://schemas.openxmlformats.org/officeDocument/2006/relationships/tags" Target="../tags/tag491.xml"/><Relationship Id="rId64" Type="http://schemas.openxmlformats.org/officeDocument/2006/relationships/tags" Target="../tags/tag490.xml"/><Relationship Id="rId63" Type="http://schemas.openxmlformats.org/officeDocument/2006/relationships/tags" Target="../tags/tag489.xml"/><Relationship Id="rId62" Type="http://schemas.openxmlformats.org/officeDocument/2006/relationships/tags" Target="../tags/tag488.xml"/><Relationship Id="rId61" Type="http://schemas.openxmlformats.org/officeDocument/2006/relationships/tags" Target="../tags/tag487.xml"/><Relationship Id="rId60" Type="http://schemas.openxmlformats.org/officeDocument/2006/relationships/tags" Target="../tags/tag486.xml"/><Relationship Id="rId6" Type="http://schemas.openxmlformats.org/officeDocument/2006/relationships/tags" Target="../tags/tag432.xml"/><Relationship Id="rId59" Type="http://schemas.openxmlformats.org/officeDocument/2006/relationships/tags" Target="../tags/tag485.xml"/><Relationship Id="rId58" Type="http://schemas.openxmlformats.org/officeDocument/2006/relationships/tags" Target="../tags/tag484.xml"/><Relationship Id="rId57" Type="http://schemas.openxmlformats.org/officeDocument/2006/relationships/tags" Target="../tags/tag483.xml"/><Relationship Id="rId56" Type="http://schemas.openxmlformats.org/officeDocument/2006/relationships/tags" Target="../tags/tag482.xml"/><Relationship Id="rId55" Type="http://schemas.openxmlformats.org/officeDocument/2006/relationships/tags" Target="../tags/tag481.xml"/><Relationship Id="rId54" Type="http://schemas.openxmlformats.org/officeDocument/2006/relationships/tags" Target="../tags/tag480.xml"/><Relationship Id="rId53" Type="http://schemas.openxmlformats.org/officeDocument/2006/relationships/tags" Target="../tags/tag479.xml"/><Relationship Id="rId52" Type="http://schemas.openxmlformats.org/officeDocument/2006/relationships/tags" Target="../tags/tag478.xml"/><Relationship Id="rId51" Type="http://schemas.openxmlformats.org/officeDocument/2006/relationships/tags" Target="../tags/tag477.xml"/><Relationship Id="rId50" Type="http://schemas.openxmlformats.org/officeDocument/2006/relationships/tags" Target="../tags/tag476.xml"/><Relationship Id="rId5" Type="http://schemas.openxmlformats.org/officeDocument/2006/relationships/tags" Target="../tags/tag431.xml"/><Relationship Id="rId49" Type="http://schemas.openxmlformats.org/officeDocument/2006/relationships/tags" Target="../tags/tag475.xml"/><Relationship Id="rId48" Type="http://schemas.openxmlformats.org/officeDocument/2006/relationships/tags" Target="../tags/tag474.xml"/><Relationship Id="rId47" Type="http://schemas.openxmlformats.org/officeDocument/2006/relationships/tags" Target="../tags/tag473.xml"/><Relationship Id="rId46" Type="http://schemas.openxmlformats.org/officeDocument/2006/relationships/tags" Target="../tags/tag472.xml"/><Relationship Id="rId45" Type="http://schemas.openxmlformats.org/officeDocument/2006/relationships/tags" Target="../tags/tag471.xml"/><Relationship Id="rId44" Type="http://schemas.openxmlformats.org/officeDocument/2006/relationships/tags" Target="../tags/tag470.xml"/><Relationship Id="rId43" Type="http://schemas.openxmlformats.org/officeDocument/2006/relationships/tags" Target="../tags/tag469.xml"/><Relationship Id="rId42" Type="http://schemas.openxmlformats.org/officeDocument/2006/relationships/tags" Target="../tags/tag468.xml"/><Relationship Id="rId41" Type="http://schemas.openxmlformats.org/officeDocument/2006/relationships/tags" Target="../tags/tag467.xml"/><Relationship Id="rId40" Type="http://schemas.openxmlformats.org/officeDocument/2006/relationships/tags" Target="../tags/tag466.xml"/><Relationship Id="rId4" Type="http://schemas.openxmlformats.org/officeDocument/2006/relationships/tags" Target="../tags/tag430.xml"/><Relationship Id="rId39" Type="http://schemas.openxmlformats.org/officeDocument/2006/relationships/tags" Target="../tags/tag465.xml"/><Relationship Id="rId38" Type="http://schemas.openxmlformats.org/officeDocument/2006/relationships/tags" Target="../tags/tag464.xml"/><Relationship Id="rId37" Type="http://schemas.openxmlformats.org/officeDocument/2006/relationships/tags" Target="../tags/tag463.xml"/><Relationship Id="rId36" Type="http://schemas.openxmlformats.org/officeDocument/2006/relationships/tags" Target="../tags/tag462.xml"/><Relationship Id="rId35" Type="http://schemas.openxmlformats.org/officeDocument/2006/relationships/tags" Target="../tags/tag461.xml"/><Relationship Id="rId34" Type="http://schemas.openxmlformats.org/officeDocument/2006/relationships/tags" Target="../tags/tag460.xml"/><Relationship Id="rId33" Type="http://schemas.openxmlformats.org/officeDocument/2006/relationships/tags" Target="../tags/tag459.xml"/><Relationship Id="rId32" Type="http://schemas.openxmlformats.org/officeDocument/2006/relationships/tags" Target="../tags/tag458.xml"/><Relationship Id="rId31" Type="http://schemas.openxmlformats.org/officeDocument/2006/relationships/tags" Target="../tags/tag457.xml"/><Relationship Id="rId30" Type="http://schemas.openxmlformats.org/officeDocument/2006/relationships/tags" Target="../tags/tag456.xml"/><Relationship Id="rId3" Type="http://schemas.openxmlformats.org/officeDocument/2006/relationships/tags" Target="../tags/tag429.xml"/><Relationship Id="rId29" Type="http://schemas.openxmlformats.org/officeDocument/2006/relationships/tags" Target="../tags/tag455.xml"/><Relationship Id="rId28" Type="http://schemas.openxmlformats.org/officeDocument/2006/relationships/tags" Target="../tags/tag454.xml"/><Relationship Id="rId27" Type="http://schemas.openxmlformats.org/officeDocument/2006/relationships/tags" Target="../tags/tag453.xml"/><Relationship Id="rId26" Type="http://schemas.openxmlformats.org/officeDocument/2006/relationships/tags" Target="../tags/tag452.xml"/><Relationship Id="rId25" Type="http://schemas.openxmlformats.org/officeDocument/2006/relationships/tags" Target="../tags/tag451.xml"/><Relationship Id="rId24" Type="http://schemas.openxmlformats.org/officeDocument/2006/relationships/tags" Target="../tags/tag450.xml"/><Relationship Id="rId23" Type="http://schemas.openxmlformats.org/officeDocument/2006/relationships/tags" Target="../tags/tag449.xml"/><Relationship Id="rId22" Type="http://schemas.openxmlformats.org/officeDocument/2006/relationships/tags" Target="../tags/tag448.xml"/><Relationship Id="rId21" Type="http://schemas.openxmlformats.org/officeDocument/2006/relationships/tags" Target="../tags/tag447.xml"/><Relationship Id="rId20" Type="http://schemas.openxmlformats.org/officeDocument/2006/relationships/tags" Target="../tags/tag446.xml"/><Relationship Id="rId2" Type="http://schemas.openxmlformats.org/officeDocument/2006/relationships/tags" Target="../tags/tag428.xml"/><Relationship Id="rId19" Type="http://schemas.openxmlformats.org/officeDocument/2006/relationships/tags" Target="../tags/tag445.xml"/><Relationship Id="rId18" Type="http://schemas.openxmlformats.org/officeDocument/2006/relationships/tags" Target="../tags/tag444.xml"/><Relationship Id="rId17" Type="http://schemas.openxmlformats.org/officeDocument/2006/relationships/tags" Target="../tags/tag443.xml"/><Relationship Id="rId16" Type="http://schemas.openxmlformats.org/officeDocument/2006/relationships/tags" Target="../tags/tag442.xml"/><Relationship Id="rId15" Type="http://schemas.openxmlformats.org/officeDocument/2006/relationships/tags" Target="../tags/tag441.xml"/><Relationship Id="rId143" Type="http://schemas.openxmlformats.org/officeDocument/2006/relationships/tags" Target="../tags/tag569.xml"/><Relationship Id="rId142" Type="http://schemas.openxmlformats.org/officeDocument/2006/relationships/tags" Target="../tags/tag568.xml"/><Relationship Id="rId141" Type="http://schemas.openxmlformats.org/officeDocument/2006/relationships/tags" Target="../tags/tag567.xml"/><Relationship Id="rId140" Type="http://schemas.openxmlformats.org/officeDocument/2006/relationships/tags" Target="../tags/tag566.xml"/><Relationship Id="rId14" Type="http://schemas.openxmlformats.org/officeDocument/2006/relationships/tags" Target="../tags/tag440.xml"/><Relationship Id="rId139" Type="http://schemas.openxmlformats.org/officeDocument/2006/relationships/tags" Target="../tags/tag565.xml"/><Relationship Id="rId138" Type="http://schemas.openxmlformats.org/officeDocument/2006/relationships/tags" Target="../tags/tag564.xml"/><Relationship Id="rId137" Type="http://schemas.openxmlformats.org/officeDocument/2006/relationships/tags" Target="../tags/tag563.xml"/><Relationship Id="rId136" Type="http://schemas.openxmlformats.org/officeDocument/2006/relationships/tags" Target="../tags/tag562.xml"/><Relationship Id="rId135" Type="http://schemas.openxmlformats.org/officeDocument/2006/relationships/tags" Target="../tags/tag561.xml"/><Relationship Id="rId134" Type="http://schemas.openxmlformats.org/officeDocument/2006/relationships/tags" Target="../tags/tag560.xml"/><Relationship Id="rId133" Type="http://schemas.openxmlformats.org/officeDocument/2006/relationships/tags" Target="../tags/tag559.xml"/><Relationship Id="rId132" Type="http://schemas.openxmlformats.org/officeDocument/2006/relationships/tags" Target="../tags/tag558.xml"/><Relationship Id="rId131" Type="http://schemas.openxmlformats.org/officeDocument/2006/relationships/tags" Target="../tags/tag557.xml"/><Relationship Id="rId130" Type="http://schemas.openxmlformats.org/officeDocument/2006/relationships/tags" Target="../tags/tag556.xml"/><Relationship Id="rId13" Type="http://schemas.openxmlformats.org/officeDocument/2006/relationships/tags" Target="../tags/tag439.xml"/><Relationship Id="rId129" Type="http://schemas.openxmlformats.org/officeDocument/2006/relationships/tags" Target="../tags/tag555.xml"/><Relationship Id="rId128" Type="http://schemas.openxmlformats.org/officeDocument/2006/relationships/tags" Target="../tags/tag554.xml"/><Relationship Id="rId127" Type="http://schemas.openxmlformats.org/officeDocument/2006/relationships/tags" Target="../tags/tag553.xml"/><Relationship Id="rId126" Type="http://schemas.openxmlformats.org/officeDocument/2006/relationships/tags" Target="../tags/tag552.xml"/><Relationship Id="rId125" Type="http://schemas.openxmlformats.org/officeDocument/2006/relationships/tags" Target="../tags/tag551.xml"/><Relationship Id="rId124" Type="http://schemas.openxmlformats.org/officeDocument/2006/relationships/tags" Target="../tags/tag550.xml"/><Relationship Id="rId123" Type="http://schemas.openxmlformats.org/officeDocument/2006/relationships/tags" Target="../tags/tag549.xml"/><Relationship Id="rId122" Type="http://schemas.openxmlformats.org/officeDocument/2006/relationships/tags" Target="../tags/tag548.xml"/><Relationship Id="rId121" Type="http://schemas.openxmlformats.org/officeDocument/2006/relationships/tags" Target="../tags/tag547.xml"/><Relationship Id="rId120" Type="http://schemas.openxmlformats.org/officeDocument/2006/relationships/tags" Target="../tags/tag546.xml"/><Relationship Id="rId12" Type="http://schemas.openxmlformats.org/officeDocument/2006/relationships/tags" Target="../tags/tag438.xml"/><Relationship Id="rId119" Type="http://schemas.openxmlformats.org/officeDocument/2006/relationships/tags" Target="../tags/tag545.xml"/><Relationship Id="rId118" Type="http://schemas.openxmlformats.org/officeDocument/2006/relationships/tags" Target="../tags/tag544.xml"/><Relationship Id="rId117" Type="http://schemas.openxmlformats.org/officeDocument/2006/relationships/tags" Target="../tags/tag543.xml"/><Relationship Id="rId116" Type="http://schemas.openxmlformats.org/officeDocument/2006/relationships/tags" Target="../tags/tag542.xml"/><Relationship Id="rId115" Type="http://schemas.openxmlformats.org/officeDocument/2006/relationships/tags" Target="../tags/tag541.xml"/><Relationship Id="rId114" Type="http://schemas.openxmlformats.org/officeDocument/2006/relationships/tags" Target="../tags/tag540.xml"/><Relationship Id="rId113" Type="http://schemas.openxmlformats.org/officeDocument/2006/relationships/tags" Target="../tags/tag539.xml"/><Relationship Id="rId112" Type="http://schemas.openxmlformats.org/officeDocument/2006/relationships/tags" Target="../tags/tag538.xml"/><Relationship Id="rId111" Type="http://schemas.openxmlformats.org/officeDocument/2006/relationships/tags" Target="../tags/tag537.xml"/><Relationship Id="rId110" Type="http://schemas.openxmlformats.org/officeDocument/2006/relationships/tags" Target="../tags/tag536.xml"/><Relationship Id="rId11" Type="http://schemas.openxmlformats.org/officeDocument/2006/relationships/tags" Target="../tags/tag437.xml"/><Relationship Id="rId109" Type="http://schemas.openxmlformats.org/officeDocument/2006/relationships/tags" Target="../tags/tag535.xml"/><Relationship Id="rId108" Type="http://schemas.openxmlformats.org/officeDocument/2006/relationships/tags" Target="../tags/tag534.xml"/><Relationship Id="rId107" Type="http://schemas.openxmlformats.org/officeDocument/2006/relationships/tags" Target="../tags/tag533.xml"/><Relationship Id="rId106" Type="http://schemas.openxmlformats.org/officeDocument/2006/relationships/tags" Target="../tags/tag532.xml"/><Relationship Id="rId105" Type="http://schemas.openxmlformats.org/officeDocument/2006/relationships/tags" Target="../tags/tag531.xml"/><Relationship Id="rId104" Type="http://schemas.openxmlformats.org/officeDocument/2006/relationships/tags" Target="../tags/tag530.xml"/><Relationship Id="rId103" Type="http://schemas.openxmlformats.org/officeDocument/2006/relationships/tags" Target="../tags/tag529.xml"/><Relationship Id="rId102" Type="http://schemas.openxmlformats.org/officeDocument/2006/relationships/tags" Target="../tags/tag528.xml"/><Relationship Id="rId101" Type="http://schemas.openxmlformats.org/officeDocument/2006/relationships/tags" Target="../tags/tag527.xml"/><Relationship Id="rId100" Type="http://schemas.openxmlformats.org/officeDocument/2006/relationships/tags" Target="../tags/tag526.xml"/><Relationship Id="rId10" Type="http://schemas.openxmlformats.org/officeDocument/2006/relationships/tags" Target="../tags/tag436.xml"/><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6" Type="http://schemas.openxmlformats.org/officeDocument/2006/relationships/tags" Target="../tags/tag4509.xml"/><Relationship Id="rId5" Type="http://schemas.openxmlformats.org/officeDocument/2006/relationships/tags" Target="../tags/tag4508.xml"/><Relationship Id="rId4" Type="http://schemas.openxmlformats.org/officeDocument/2006/relationships/tags" Target="../tags/tag4507.xml"/><Relationship Id="rId3" Type="http://schemas.openxmlformats.org/officeDocument/2006/relationships/tags" Target="../tags/tag4506.xml"/><Relationship Id="rId2" Type="http://schemas.openxmlformats.org/officeDocument/2006/relationships/tags" Target="../tags/tag4505.xml"/><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99" Type="http://schemas.openxmlformats.org/officeDocument/2006/relationships/tags" Target="../tags/tag4606.xml"/><Relationship Id="rId98" Type="http://schemas.openxmlformats.org/officeDocument/2006/relationships/tags" Target="../tags/tag4605.xml"/><Relationship Id="rId97" Type="http://schemas.openxmlformats.org/officeDocument/2006/relationships/tags" Target="../tags/tag4604.xml"/><Relationship Id="rId96" Type="http://schemas.openxmlformats.org/officeDocument/2006/relationships/tags" Target="../tags/tag4603.xml"/><Relationship Id="rId95" Type="http://schemas.openxmlformats.org/officeDocument/2006/relationships/tags" Target="../tags/tag4602.xml"/><Relationship Id="rId94" Type="http://schemas.openxmlformats.org/officeDocument/2006/relationships/tags" Target="../tags/tag4601.xml"/><Relationship Id="rId93" Type="http://schemas.openxmlformats.org/officeDocument/2006/relationships/tags" Target="../tags/tag4600.xml"/><Relationship Id="rId92" Type="http://schemas.openxmlformats.org/officeDocument/2006/relationships/tags" Target="../tags/tag4599.xml"/><Relationship Id="rId91" Type="http://schemas.openxmlformats.org/officeDocument/2006/relationships/tags" Target="../tags/tag4598.xml"/><Relationship Id="rId90" Type="http://schemas.openxmlformats.org/officeDocument/2006/relationships/tags" Target="../tags/tag4597.xml"/><Relationship Id="rId9" Type="http://schemas.openxmlformats.org/officeDocument/2006/relationships/tags" Target="../tags/tag4516.xml"/><Relationship Id="rId89" Type="http://schemas.openxmlformats.org/officeDocument/2006/relationships/tags" Target="../tags/tag4596.xml"/><Relationship Id="rId88" Type="http://schemas.openxmlformats.org/officeDocument/2006/relationships/tags" Target="../tags/tag4595.xml"/><Relationship Id="rId87" Type="http://schemas.openxmlformats.org/officeDocument/2006/relationships/tags" Target="../tags/tag4594.xml"/><Relationship Id="rId86" Type="http://schemas.openxmlformats.org/officeDocument/2006/relationships/tags" Target="../tags/tag4593.xml"/><Relationship Id="rId85" Type="http://schemas.openxmlformats.org/officeDocument/2006/relationships/tags" Target="../tags/tag4592.xml"/><Relationship Id="rId84" Type="http://schemas.openxmlformats.org/officeDocument/2006/relationships/tags" Target="../tags/tag4591.xml"/><Relationship Id="rId83" Type="http://schemas.openxmlformats.org/officeDocument/2006/relationships/tags" Target="../tags/tag4590.xml"/><Relationship Id="rId82" Type="http://schemas.openxmlformats.org/officeDocument/2006/relationships/tags" Target="../tags/tag4589.xml"/><Relationship Id="rId81" Type="http://schemas.openxmlformats.org/officeDocument/2006/relationships/tags" Target="../tags/tag4588.xml"/><Relationship Id="rId80" Type="http://schemas.openxmlformats.org/officeDocument/2006/relationships/tags" Target="../tags/tag4587.xml"/><Relationship Id="rId8" Type="http://schemas.openxmlformats.org/officeDocument/2006/relationships/tags" Target="../tags/tag4515.xml"/><Relationship Id="rId79" Type="http://schemas.openxmlformats.org/officeDocument/2006/relationships/tags" Target="../tags/tag4586.xml"/><Relationship Id="rId78" Type="http://schemas.openxmlformats.org/officeDocument/2006/relationships/tags" Target="../tags/tag4585.xml"/><Relationship Id="rId77" Type="http://schemas.openxmlformats.org/officeDocument/2006/relationships/tags" Target="../tags/tag4584.xml"/><Relationship Id="rId76" Type="http://schemas.openxmlformats.org/officeDocument/2006/relationships/tags" Target="../tags/tag4583.xml"/><Relationship Id="rId75" Type="http://schemas.openxmlformats.org/officeDocument/2006/relationships/tags" Target="../tags/tag4582.xml"/><Relationship Id="rId74" Type="http://schemas.openxmlformats.org/officeDocument/2006/relationships/tags" Target="../tags/tag4581.xml"/><Relationship Id="rId73" Type="http://schemas.openxmlformats.org/officeDocument/2006/relationships/tags" Target="../tags/tag4580.xml"/><Relationship Id="rId72" Type="http://schemas.openxmlformats.org/officeDocument/2006/relationships/tags" Target="../tags/tag4579.xml"/><Relationship Id="rId71" Type="http://schemas.openxmlformats.org/officeDocument/2006/relationships/tags" Target="../tags/tag4578.xml"/><Relationship Id="rId70" Type="http://schemas.openxmlformats.org/officeDocument/2006/relationships/tags" Target="../tags/tag4577.xml"/><Relationship Id="rId7" Type="http://schemas.openxmlformats.org/officeDocument/2006/relationships/tags" Target="../tags/tag4514.xml"/><Relationship Id="rId69" Type="http://schemas.openxmlformats.org/officeDocument/2006/relationships/tags" Target="../tags/tag4576.xml"/><Relationship Id="rId68" Type="http://schemas.openxmlformats.org/officeDocument/2006/relationships/tags" Target="../tags/tag4575.xml"/><Relationship Id="rId67" Type="http://schemas.openxmlformats.org/officeDocument/2006/relationships/tags" Target="../tags/tag4574.xml"/><Relationship Id="rId66" Type="http://schemas.openxmlformats.org/officeDocument/2006/relationships/tags" Target="../tags/tag4573.xml"/><Relationship Id="rId65" Type="http://schemas.openxmlformats.org/officeDocument/2006/relationships/tags" Target="../tags/tag4572.xml"/><Relationship Id="rId64" Type="http://schemas.openxmlformats.org/officeDocument/2006/relationships/tags" Target="../tags/tag4571.xml"/><Relationship Id="rId63" Type="http://schemas.openxmlformats.org/officeDocument/2006/relationships/tags" Target="../tags/tag4570.xml"/><Relationship Id="rId62" Type="http://schemas.openxmlformats.org/officeDocument/2006/relationships/tags" Target="../tags/tag4569.xml"/><Relationship Id="rId61" Type="http://schemas.openxmlformats.org/officeDocument/2006/relationships/tags" Target="../tags/tag4568.xml"/><Relationship Id="rId60" Type="http://schemas.openxmlformats.org/officeDocument/2006/relationships/tags" Target="../tags/tag4567.xml"/><Relationship Id="rId6" Type="http://schemas.openxmlformats.org/officeDocument/2006/relationships/tags" Target="../tags/tag4513.xml"/><Relationship Id="rId59" Type="http://schemas.openxmlformats.org/officeDocument/2006/relationships/tags" Target="../tags/tag4566.xml"/><Relationship Id="rId58" Type="http://schemas.openxmlformats.org/officeDocument/2006/relationships/tags" Target="../tags/tag4565.xml"/><Relationship Id="rId57" Type="http://schemas.openxmlformats.org/officeDocument/2006/relationships/tags" Target="../tags/tag4564.xml"/><Relationship Id="rId56" Type="http://schemas.openxmlformats.org/officeDocument/2006/relationships/tags" Target="../tags/tag4563.xml"/><Relationship Id="rId55" Type="http://schemas.openxmlformats.org/officeDocument/2006/relationships/tags" Target="../tags/tag4562.xml"/><Relationship Id="rId54" Type="http://schemas.openxmlformats.org/officeDocument/2006/relationships/tags" Target="../tags/tag4561.xml"/><Relationship Id="rId53" Type="http://schemas.openxmlformats.org/officeDocument/2006/relationships/tags" Target="../tags/tag4560.xml"/><Relationship Id="rId52" Type="http://schemas.openxmlformats.org/officeDocument/2006/relationships/tags" Target="../tags/tag4559.xml"/><Relationship Id="rId51" Type="http://schemas.openxmlformats.org/officeDocument/2006/relationships/tags" Target="../tags/tag4558.xml"/><Relationship Id="rId50" Type="http://schemas.openxmlformats.org/officeDocument/2006/relationships/tags" Target="../tags/tag4557.xml"/><Relationship Id="rId5" Type="http://schemas.openxmlformats.org/officeDocument/2006/relationships/tags" Target="../tags/tag4512.xml"/><Relationship Id="rId49" Type="http://schemas.openxmlformats.org/officeDocument/2006/relationships/tags" Target="../tags/tag4556.xml"/><Relationship Id="rId48" Type="http://schemas.openxmlformats.org/officeDocument/2006/relationships/tags" Target="../tags/tag4555.xml"/><Relationship Id="rId47" Type="http://schemas.openxmlformats.org/officeDocument/2006/relationships/tags" Target="../tags/tag4554.xml"/><Relationship Id="rId46" Type="http://schemas.openxmlformats.org/officeDocument/2006/relationships/tags" Target="../tags/tag4553.xml"/><Relationship Id="rId45" Type="http://schemas.openxmlformats.org/officeDocument/2006/relationships/tags" Target="../tags/tag4552.xml"/><Relationship Id="rId44" Type="http://schemas.openxmlformats.org/officeDocument/2006/relationships/tags" Target="../tags/tag4551.xml"/><Relationship Id="rId43" Type="http://schemas.openxmlformats.org/officeDocument/2006/relationships/tags" Target="../tags/tag4550.xml"/><Relationship Id="rId42" Type="http://schemas.openxmlformats.org/officeDocument/2006/relationships/tags" Target="../tags/tag4549.xml"/><Relationship Id="rId41" Type="http://schemas.openxmlformats.org/officeDocument/2006/relationships/tags" Target="../tags/tag4548.xml"/><Relationship Id="rId40" Type="http://schemas.openxmlformats.org/officeDocument/2006/relationships/tags" Target="../tags/tag4547.xml"/><Relationship Id="rId4" Type="http://schemas.openxmlformats.org/officeDocument/2006/relationships/image" Target="../media/image1.png"/><Relationship Id="rId39" Type="http://schemas.openxmlformats.org/officeDocument/2006/relationships/tags" Target="../tags/tag4546.xml"/><Relationship Id="rId38" Type="http://schemas.openxmlformats.org/officeDocument/2006/relationships/tags" Target="../tags/tag4545.xml"/><Relationship Id="rId37" Type="http://schemas.openxmlformats.org/officeDocument/2006/relationships/tags" Target="../tags/tag4544.xml"/><Relationship Id="rId36" Type="http://schemas.openxmlformats.org/officeDocument/2006/relationships/tags" Target="../tags/tag4543.xml"/><Relationship Id="rId35" Type="http://schemas.openxmlformats.org/officeDocument/2006/relationships/tags" Target="../tags/tag4542.xml"/><Relationship Id="rId34" Type="http://schemas.openxmlformats.org/officeDocument/2006/relationships/tags" Target="../tags/tag4541.xml"/><Relationship Id="rId33" Type="http://schemas.openxmlformats.org/officeDocument/2006/relationships/tags" Target="../tags/tag4540.xml"/><Relationship Id="rId32" Type="http://schemas.openxmlformats.org/officeDocument/2006/relationships/tags" Target="../tags/tag4539.xml"/><Relationship Id="rId31" Type="http://schemas.openxmlformats.org/officeDocument/2006/relationships/tags" Target="../tags/tag4538.xml"/><Relationship Id="rId30" Type="http://schemas.openxmlformats.org/officeDocument/2006/relationships/tags" Target="../tags/tag4537.xml"/><Relationship Id="rId3" Type="http://schemas.openxmlformats.org/officeDocument/2006/relationships/tags" Target="../tags/tag4511.xml"/><Relationship Id="rId29" Type="http://schemas.openxmlformats.org/officeDocument/2006/relationships/tags" Target="../tags/tag4536.xml"/><Relationship Id="rId28" Type="http://schemas.openxmlformats.org/officeDocument/2006/relationships/tags" Target="../tags/tag4535.xml"/><Relationship Id="rId27" Type="http://schemas.openxmlformats.org/officeDocument/2006/relationships/tags" Target="../tags/tag4534.xml"/><Relationship Id="rId26" Type="http://schemas.openxmlformats.org/officeDocument/2006/relationships/tags" Target="../tags/tag4533.xml"/><Relationship Id="rId25" Type="http://schemas.openxmlformats.org/officeDocument/2006/relationships/tags" Target="../tags/tag4532.xml"/><Relationship Id="rId24" Type="http://schemas.openxmlformats.org/officeDocument/2006/relationships/tags" Target="../tags/tag4531.xml"/><Relationship Id="rId23" Type="http://schemas.openxmlformats.org/officeDocument/2006/relationships/tags" Target="../tags/tag4530.xml"/><Relationship Id="rId22" Type="http://schemas.openxmlformats.org/officeDocument/2006/relationships/tags" Target="../tags/tag4529.xml"/><Relationship Id="rId21" Type="http://schemas.openxmlformats.org/officeDocument/2006/relationships/tags" Target="../tags/tag4528.xml"/><Relationship Id="rId20" Type="http://schemas.openxmlformats.org/officeDocument/2006/relationships/tags" Target="../tags/tag4527.xml"/><Relationship Id="rId2" Type="http://schemas.openxmlformats.org/officeDocument/2006/relationships/tags" Target="../tags/tag4510.xml"/><Relationship Id="rId19" Type="http://schemas.openxmlformats.org/officeDocument/2006/relationships/tags" Target="../tags/tag4526.xml"/><Relationship Id="rId18" Type="http://schemas.openxmlformats.org/officeDocument/2006/relationships/tags" Target="../tags/tag4525.xml"/><Relationship Id="rId174" Type="http://schemas.openxmlformats.org/officeDocument/2006/relationships/tags" Target="../tags/tag4681.xml"/><Relationship Id="rId173" Type="http://schemas.openxmlformats.org/officeDocument/2006/relationships/tags" Target="../tags/tag4680.xml"/><Relationship Id="rId172" Type="http://schemas.openxmlformats.org/officeDocument/2006/relationships/tags" Target="../tags/tag4679.xml"/><Relationship Id="rId171" Type="http://schemas.openxmlformats.org/officeDocument/2006/relationships/tags" Target="../tags/tag4678.xml"/><Relationship Id="rId170" Type="http://schemas.openxmlformats.org/officeDocument/2006/relationships/tags" Target="../tags/tag4677.xml"/><Relationship Id="rId17" Type="http://schemas.openxmlformats.org/officeDocument/2006/relationships/tags" Target="../tags/tag4524.xml"/><Relationship Id="rId169" Type="http://schemas.openxmlformats.org/officeDocument/2006/relationships/tags" Target="../tags/tag4676.xml"/><Relationship Id="rId168" Type="http://schemas.openxmlformats.org/officeDocument/2006/relationships/tags" Target="../tags/tag4675.xml"/><Relationship Id="rId167" Type="http://schemas.openxmlformats.org/officeDocument/2006/relationships/tags" Target="../tags/tag4674.xml"/><Relationship Id="rId166" Type="http://schemas.openxmlformats.org/officeDocument/2006/relationships/tags" Target="../tags/tag4673.xml"/><Relationship Id="rId165" Type="http://schemas.openxmlformats.org/officeDocument/2006/relationships/tags" Target="../tags/tag4672.xml"/><Relationship Id="rId164" Type="http://schemas.openxmlformats.org/officeDocument/2006/relationships/tags" Target="../tags/tag4671.xml"/><Relationship Id="rId163" Type="http://schemas.openxmlformats.org/officeDocument/2006/relationships/tags" Target="../tags/tag4670.xml"/><Relationship Id="rId162" Type="http://schemas.openxmlformats.org/officeDocument/2006/relationships/tags" Target="../tags/tag4669.xml"/><Relationship Id="rId161" Type="http://schemas.openxmlformats.org/officeDocument/2006/relationships/tags" Target="../tags/tag4668.xml"/><Relationship Id="rId160" Type="http://schemas.openxmlformats.org/officeDocument/2006/relationships/tags" Target="../tags/tag4667.xml"/><Relationship Id="rId16" Type="http://schemas.openxmlformats.org/officeDocument/2006/relationships/tags" Target="../tags/tag4523.xml"/><Relationship Id="rId159" Type="http://schemas.openxmlformats.org/officeDocument/2006/relationships/tags" Target="../tags/tag4666.xml"/><Relationship Id="rId158" Type="http://schemas.openxmlformats.org/officeDocument/2006/relationships/tags" Target="../tags/tag4665.xml"/><Relationship Id="rId157" Type="http://schemas.openxmlformats.org/officeDocument/2006/relationships/tags" Target="../tags/tag4664.xml"/><Relationship Id="rId156" Type="http://schemas.openxmlformats.org/officeDocument/2006/relationships/tags" Target="../tags/tag4663.xml"/><Relationship Id="rId155" Type="http://schemas.openxmlformats.org/officeDocument/2006/relationships/tags" Target="../tags/tag4662.xml"/><Relationship Id="rId154" Type="http://schemas.openxmlformats.org/officeDocument/2006/relationships/tags" Target="../tags/tag4661.xml"/><Relationship Id="rId153" Type="http://schemas.openxmlformats.org/officeDocument/2006/relationships/tags" Target="../tags/tag4660.xml"/><Relationship Id="rId152" Type="http://schemas.openxmlformats.org/officeDocument/2006/relationships/tags" Target="../tags/tag4659.xml"/><Relationship Id="rId151" Type="http://schemas.openxmlformats.org/officeDocument/2006/relationships/tags" Target="../tags/tag4658.xml"/><Relationship Id="rId150" Type="http://schemas.openxmlformats.org/officeDocument/2006/relationships/tags" Target="../tags/tag4657.xml"/><Relationship Id="rId15" Type="http://schemas.openxmlformats.org/officeDocument/2006/relationships/tags" Target="../tags/tag4522.xml"/><Relationship Id="rId149" Type="http://schemas.openxmlformats.org/officeDocument/2006/relationships/tags" Target="../tags/tag4656.xml"/><Relationship Id="rId148" Type="http://schemas.openxmlformats.org/officeDocument/2006/relationships/tags" Target="../tags/tag4655.xml"/><Relationship Id="rId147" Type="http://schemas.openxmlformats.org/officeDocument/2006/relationships/tags" Target="../tags/tag4654.xml"/><Relationship Id="rId146" Type="http://schemas.openxmlformats.org/officeDocument/2006/relationships/tags" Target="../tags/tag4653.xml"/><Relationship Id="rId145" Type="http://schemas.openxmlformats.org/officeDocument/2006/relationships/tags" Target="../tags/tag4652.xml"/><Relationship Id="rId144" Type="http://schemas.openxmlformats.org/officeDocument/2006/relationships/tags" Target="../tags/tag4651.xml"/><Relationship Id="rId143" Type="http://schemas.openxmlformats.org/officeDocument/2006/relationships/tags" Target="../tags/tag4650.xml"/><Relationship Id="rId142" Type="http://schemas.openxmlformats.org/officeDocument/2006/relationships/tags" Target="../tags/tag4649.xml"/><Relationship Id="rId141" Type="http://schemas.openxmlformats.org/officeDocument/2006/relationships/tags" Target="../tags/tag4648.xml"/><Relationship Id="rId140" Type="http://schemas.openxmlformats.org/officeDocument/2006/relationships/tags" Target="../tags/tag4647.xml"/><Relationship Id="rId14" Type="http://schemas.openxmlformats.org/officeDocument/2006/relationships/tags" Target="../tags/tag4521.xml"/><Relationship Id="rId139" Type="http://schemas.openxmlformats.org/officeDocument/2006/relationships/tags" Target="../tags/tag4646.xml"/><Relationship Id="rId138" Type="http://schemas.openxmlformats.org/officeDocument/2006/relationships/tags" Target="../tags/tag4645.xml"/><Relationship Id="rId137" Type="http://schemas.openxmlformats.org/officeDocument/2006/relationships/tags" Target="../tags/tag4644.xml"/><Relationship Id="rId136" Type="http://schemas.openxmlformats.org/officeDocument/2006/relationships/tags" Target="../tags/tag4643.xml"/><Relationship Id="rId135" Type="http://schemas.openxmlformats.org/officeDocument/2006/relationships/tags" Target="../tags/tag4642.xml"/><Relationship Id="rId134" Type="http://schemas.openxmlformats.org/officeDocument/2006/relationships/tags" Target="../tags/tag4641.xml"/><Relationship Id="rId133" Type="http://schemas.openxmlformats.org/officeDocument/2006/relationships/tags" Target="../tags/tag4640.xml"/><Relationship Id="rId132" Type="http://schemas.openxmlformats.org/officeDocument/2006/relationships/tags" Target="../tags/tag4639.xml"/><Relationship Id="rId131" Type="http://schemas.openxmlformats.org/officeDocument/2006/relationships/tags" Target="../tags/tag4638.xml"/><Relationship Id="rId130" Type="http://schemas.openxmlformats.org/officeDocument/2006/relationships/tags" Target="../tags/tag4637.xml"/><Relationship Id="rId13" Type="http://schemas.openxmlformats.org/officeDocument/2006/relationships/tags" Target="../tags/tag4520.xml"/><Relationship Id="rId129" Type="http://schemas.openxmlformats.org/officeDocument/2006/relationships/tags" Target="../tags/tag4636.xml"/><Relationship Id="rId128" Type="http://schemas.openxmlformats.org/officeDocument/2006/relationships/tags" Target="../tags/tag4635.xml"/><Relationship Id="rId127" Type="http://schemas.openxmlformats.org/officeDocument/2006/relationships/tags" Target="../tags/tag4634.xml"/><Relationship Id="rId126" Type="http://schemas.openxmlformats.org/officeDocument/2006/relationships/tags" Target="../tags/tag4633.xml"/><Relationship Id="rId125" Type="http://schemas.openxmlformats.org/officeDocument/2006/relationships/tags" Target="../tags/tag4632.xml"/><Relationship Id="rId124" Type="http://schemas.openxmlformats.org/officeDocument/2006/relationships/tags" Target="../tags/tag4631.xml"/><Relationship Id="rId123" Type="http://schemas.openxmlformats.org/officeDocument/2006/relationships/tags" Target="../tags/tag4630.xml"/><Relationship Id="rId122" Type="http://schemas.openxmlformats.org/officeDocument/2006/relationships/tags" Target="../tags/tag4629.xml"/><Relationship Id="rId121" Type="http://schemas.openxmlformats.org/officeDocument/2006/relationships/tags" Target="../tags/tag4628.xml"/><Relationship Id="rId120" Type="http://schemas.openxmlformats.org/officeDocument/2006/relationships/tags" Target="../tags/tag4627.xml"/><Relationship Id="rId12" Type="http://schemas.openxmlformats.org/officeDocument/2006/relationships/tags" Target="../tags/tag4519.xml"/><Relationship Id="rId119" Type="http://schemas.openxmlformats.org/officeDocument/2006/relationships/tags" Target="../tags/tag4626.xml"/><Relationship Id="rId118" Type="http://schemas.openxmlformats.org/officeDocument/2006/relationships/tags" Target="../tags/tag4625.xml"/><Relationship Id="rId117" Type="http://schemas.openxmlformats.org/officeDocument/2006/relationships/tags" Target="../tags/tag4624.xml"/><Relationship Id="rId116" Type="http://schemas.openxmlformats.org/officeDocument/2006/relationships/tags" Target="../tags/tag4623.xml"/><Relationship Id="rId115" Type="http://schemas.openxmlformats.org/officeDocument/2006/relationships/tags" Target="../tags/tag4622.xml"/><Relationship Id="rId114" Type="http://schemas.openxmlformats.org/officeDocument/2006/relationships/tags" Target="../tags/tag4621.xml"/><Relationship Id="rId113" Type="http://schemas.openxmlformats.org/officeDocument/2006/relationships/tags" Target="../tags/tag4620.xml"/><Relationship Id="rId112" Type="http://schemas.openxmlformats.org/officeDocument/2006/relationships/tags" Target="../tags/tag4619.xml"/><Relationship Id="rId111" Type="http://schemas.openxmlformats.org/officeDocument/2006/relationships/tags" Target="../tags/tag4618.xml"/><Relationship Id="rId110" Type="http://schemas.openxmlformats.org/officeDocument/2006/relationships/tags" Target="../tags/tag4617.xml"/><Relationship Id="rId11" Type="http://schemas.openxmlformats.org/officeDocument/2006/relationships/tags" Target="../tags/tag4518.xml"/><Relationship Id="rId109" Type="http://schemas.openxmlformats.org/officeDocument/2006/relationships/tags" Target="../tags/tag4616.xml"/><Relationship Id="rId108" Type="http://schemas.openxmlformats.org/officeDocument/2006/relationships/tags" Target="../tags/tag4615.xml"/><Relationship Id="rId107" Type="http://schemas.openxmlformats.org/officeDocument/2006/relationships/tags" Target="../tags/tag4614.xml"/><Relationship Id="rId106" Type="http://schemas.openxmlformats.org/officeDocument/2006/relationships/tags" Target="../tags/tag4613.xml"/><Relationship Id="rId105" Type="http://schemas.openxmlformats.org/officeDocument/2006/relationships/tags" Target="../tags/tag4612.xml"/><Relationship Id="rId104" Type="http://schemas.openxmlformats.org/officeDocument/2006/relationships/tags" Target="../tags/tag4611.xml"/><Relationship Id="rId103" Type="http://schemas.openxmlformats.org/officeDocument/2006/relationships/tags" Target="../tags/tag4610.xml"/><Relationship Id="rId102" Type="http://schemas.openxmlformats.org/officeDocument/2006/relationships/tags" Target="../tags/tag4609.xml"/><Relationship Id="rId101" Type="http://schemas.openxmlformats.org/officeDocument/2006/relationships/tags" Target="../tags/tag4608.xml"/><Relationship Id="rId100" Type="http://schemas.openxmlformats.org/officeDocument/2006/relationships/tags" Target="../tags/tag4607.xml"/><Relationship Id="rId10" Type="http://schemas.openxmlformats.org/officeDocument/2006/relationships/tags" Target="../tags/tag4517.xml"/><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574.xml"/><Relationship Id="rId5" Type="http://schemas.openxmlformats.org/officeDocument/2006/relationships/tags" Target="../tags/tag573.xml"/><Relationship Id="rId4" Type="http://schemas.openxmlformats.org/officeDocument/2006/relationships/tags" Target="../tags/tag572.xml"/><Relationship Id="rId3" Type="http://schemas.openxmlformats.org/officeDocument/2006/relationships/tags" Target="../tags/tag571.xml"/><Relationship Id="rId2" Type="http://schemas.openxmlformats.org/officeDocument/2006/relationships/tags" Target="../tags/tag570.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580.xml"/><Relationship Id="rId8" Type="http://schemas.openxmlformats.org/officeDocument/2006/relationships/tags" Target="../tags/tag579.xml"/><Relationship Id="rId7" Type="http://schemas.openxmlformats.org/officeDocument/2006/relationships/image" Target="../media/image2.png"/><Relationship Id="rId6" Type="http://schemas.openxmlformats.org/officeDocument/2006/relationships/tags" Target="../tags/tag578.xml"/><Relationship Id="rId5" Type="http://schemas.openxmlformats.org/officeDocument/2006/relationships/tags" Target="../tags/tag577.xml"/><Relationship Id="rId4" Type="http://schemas.openxmlformats.org/officeDocument/2006/relationships/image" Target="../media/image1.png"/><Relationship Id="rId36" Type="http://schemas.openxmlformats.org/officeDocument/2006/relationships/tags" Target="../tags/tag607.xml"/><Relationship Id="rId35" Type="http://schemas.openxmlformats.org/officeDocument/2006/relationships/tags" Target="../tags/tag606.xml"/><Relationship Id="rId34" Type="http://schemas.openxmlformats.org/officeDocument/2006/relationships/tags" Target="../tags/tag605.xml"/><Relationship Id="rId33" Type="http://schemas.openxmlformats.org/officeDocument/2006/relationships/tags" Target="../tags/tag604.xml"/><Relationship Id="rId32" Type="http://schemas.openxmlformats.org/officeDocument/2006/relationships/tags" Target="../tags/tag603.xml"/><Relationship Id="rId31" Type="http://schemas.openxmlformats.org/officeDocument/2006/relationships/tags" Target="../tags/tag602.xml"/><Relationship Id="rId30" Type="http://schemas.openxmlformats.org/officeDocument/2006/relationships/tags" Target="../tags/tag601.xml"/><Relationship Id="rId3" Type="http://schemas.openxmlformats.org/officeDocument/2006/relationships/tags" Target="../tags/tag576.xml"/><Relationship Id="rId29" Type="http://schemas.openxmlformats.org/officeDocument/2006/relationships/tags" Target="../tags/tag600.xml"/><Relationship Id="rId28" Type="http://schemas.openxmlformats.org/officeDocument/2006/relationships/tags" Target="../tags/tag599.xml"/><Relationship Id="rId27" Type="http://schemas.openxmlformats.org/officeDocument/2006/relationships/tags" Target="../tags/tag598.xml"/><Relationship Id="rId26" Type="http://schemas.openxmlformats.org/officeDocument/2006/relationships/tags" Target="../tags/tag597.xml"/><Relationship Id="rId25" Type="http://schemas.openxmlformats.org/officeDocument/2006/relationships/tags" Target="../tags/tag596.xml"/><Relationship Id="rId24" Type="http://schemas.openxmlformats.org/officeDocument/2006/relationships/tags" Target="../tags/tag595.xml"/><Relationship Id="rId23" Type="http://schemas.openxmlformats.org/officeDocument/2006/relationships/tags" Target="../tags/tag594.xml"/><Relationship Id="rId22" Type="http://schemas.openxmlformats.org/officeDocument/2006/relationships/tags" Target="../tags/tag593.xml"/><Relationship Id="rId21" Type="http://schemas.openxmlformats.org/officeDocument/2006/relationships/tags" Target="../tags/tag592.xml"/><Relationship Id="rId20" Type="http://schemas.openxmlformats.org/officeDocument/2006/relationships/tags" Target="../tags/tag591.xml"/><Relationship Id="rId2" Type="http://schemas.openxmlformats.org/officeDocument/2006/relationships/tags" Target="../tags/tag575.xml"/><Relationship Id="rId19" Type="http://schemas.openxmlformats.org/officeDocument/2006/relationships/tags" Target="../tags/tag590.xml"/><Relationship Id="rId18" Type="http://schemas.openxmlformats.org/officeDocument/2006/relationships/tags" Target="../tags/tag589.xml"/><Relationship Id="rId17" Type="http://schemas.openxmlformats.org/officeDocument/2006/relationships/tags" Target="../tags/tag588.xml"/><Relationship Id="rId16" Type="http://schemas.openxmlformats.org/officeDocument/2006/relationships/tags" Target="../tags/tag587.xml"/><Relationship Id="rId15" Type="http://schemas.openxmlformats.org/officeDocument/2006/relationships/tags" Target="../tags/tag586.xml"/><Relationship Id="rId14" Type="http://schemas.openxmlformats.org/officeDocument/2006/relationships/tags" Target="../tags/tag585.xml"/><Relationship Id="rId13" Type="http://schemas.openxmlformats.org/officeDocument/2006/relationships/tags" Target="../tags/tag584.xml"/><Relationship Id="rId12" Type="http://schemas.openxmlformats.org/officeDocument/2006/relationships/tags" Target="../tags/tag583.xml"/><Relationship Id="rId11" Type="http://schemas.openxmlformats.org/officeDocument/2006/relationships/tags" Target="../tags/tag582.xml"/><Relationship Id="rId10" Type="http://schemas.openxmlformats.org/officeDocument/2006/relationships/tags" Target="../tags/tag58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614.xml"/><Relationship Id="rId8" Type="http://schemas.openxmlformats.org/officeDocument/2006/relationships/tags" Target="../tags/tag613.xml"/><Relationship Id="rId7" Type="http://schemas.openxmlformats.org/officeDocument/2006/relationships/tags" Target="../tags/tag612.xml"/><Relationship Id="rId6" Type="http://schemas.openxmlformats.org/officeDocument/2006/relationships/tags" Target="../tags/tag611.xml"/><Relationship Id="rId5" Type="http://schemas.openxmlformats.org/officeDocument/2006/relationships/tags" Target="../tags/tag610.xml"/><Relationship Id="rId4" Type="http://schemas.openxmlformats.org/officeDocument/2006/relationships/image" Target="../media/image1.png"/><Relationship Id="rId32" Type="http://schemas.openxmlformats.org/officeDocument/2006/relationships/tags" Target="../tags/tag636.xml"/><Relationship Id="rId31" Type="http://schemas.openxmlformats.org/officeDocument/2006/relationships/tags" Target="../tags/tag635.xml"/><Relationship Id="rId30" Type="http://schemas.openxmlformats.org/officeDocument/2006/relationships/tags" Target="../tags/tag634.xml"/><Relationship Id="rId3" Type="http://schemas.openxmlformats.org/officeDocument/2006/relationships/tags" Target="../tags/tag609.xml"/><Relationship Id="rId29" Type="http://schemas.openxmlformats.org/officeDocument/2006/relationships/tags" Target="../tags/tag633.xml"/><Relationship Id="rId28" Type="http://schemas.openxmlformats.org/officeDocument/2006/relationships/tags" Target="../tags/tag632.xml"/><Relationship Id="rId27" Type="http://schemas.openxmlformats.org/officeDocument/2006/relationships/tags" Target="../tags/tag631.xml"/><Relationship Id="rId26" Type="http://schemas.openxmlformats.org/officeDocument/2006/relationships/tags" Target="../tags/tag630.xml"/><Relationship Id="rId25" Type="http://schemas.openxmlformats.org/officeDocument/2006/relationships/tags" Target="../tags/tag629.xml"/><Relationship Id="rId24" Type="http://schemas.openxmlformats.org/officeDocument/2006/relationships/tags" Target="../tags/tag628.xml"/><Relationship Id="rId23" Type="http://schemas.openxmlformats.org/officeDocument/2006/relationships/tags" Target="../tags/tag627.xml"/><Relationship Id="rId22" Type="http://schemas.openxmlformats.org/officeDocument/2006/relationships/image" Target="../media/image3.png"/><Relationship Id="rId21" Type="http://schemas.openxmlformats.org/officeDocument/2006/relationships/tags" Target="../tags/tag626.xml"/><Relationship Id="rId20" Type="http://schemas.openxmlformats.org/officeDocument/2006/relationships/tags" Target="../tags/tag625.xml"/><Relationship Id="rId2" Type="http://schemas.openxmlformats.org/officeDocument/2006/relationships/tags" Target="../tags/tag608.xml"/><Relationship Id="rId19" Type="http://schemas.openxmlformats.org/officeDocument/2006/relationships/tags" Target="../tags/tag624.xml"/><Relationship Id="rId18" Type="http://schemas.openxmlformats.org/officeDocument/2006/relationships/tags" Target="../tags/tag623.xml"/><Relationship Id="rId17" Type="http://schemas.openxmlformats.org/officeDocument/2006/relationships/tags" Target="../tags/tag622.xml"/><Relationship Id="rId16" Type="http://schemas.openxmlformats.org/officeDocument/2006/relationships/tags" Target="../tags/tag621.xml"/><Relationship Id="rId15" Type="http://schemas.openxmlformats.org/officeDocument/2006/relationships/tags" Target="../tags/tag620.xml"/><Relationship Id="rId14" Type="http://schemas.openxmlformats.org/officeDocument/2006/relationships/tags" Target="../tags/tag619.xml"/><Relationship Id="rId13" Type="http://schemas.openxmlformats.org/officeDocument/2006/relationships/tags" Target="../tags/tag618.xml"/><Relationship Id="rId12" Type="http://schemas.openxmlformats.org/officeDocument/2006/relationships/tags" Target="../tags/tag617.xml"/><Relationship Id="rId11" Type="http://schemas.openxmlformats.org/officeDocument/2006/relationships/tags" Target="../tags/tag616.xml"/><Relationship Id="rId10" Type="http://schemas.openxmlformats.org/officeDocument/2006/relationships/tags" Target="../tags/tag61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642.xml"/><Relationship Id="rId6" Type="http://schemas.openxmlformats.org/officeDocument/2006/relationships/tags" Target="../tags/tag641.xml"/><Relationship Id="rId5" Type="http://schemas.openxmlformats.org/officeDocument/2006/relationships/tags" Target="../tags/tag640.xml"/><Relationship Id="rId4" Type="http://schemas.openxmlformats.org/officeDocument/2006/relationships/tags" Target="../tags/tag639.xml"/><Relationship Id="rId3" Type="http://schemas.openxmlformats.org/officeDocument/2006/relationships/tags" Target="../tags/tag638.xml"/><Relationship Id="rId2" Type="http://schemas.openxmlformats.org/officeDocument/2006/relationships/tags" Target="../tags/tag63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50.xml"/><Relationship Id="rId8" Type="http://schemas.openxmlformats.org/officeDocument/2006/relationships/tags" Target="../tags/tag649.xml"/><Relationship Id="rId7" Type="http://schemas.openxmlformats.org/officeDocument/2006/relationships/tags" Target="../tags/tag648.xml"/><Relationship Id="rId6" Type="http://schemas.openxmlformats.org/officeDocument/2006/relationships/tags" Target="../tags/tag647.xml"/><Relationship Id="rId5" Type="http://schemas.openxmlformats.org/officeDocument/2006/relationships/tags" Target="../tags/tag646.xml"/><Relationship Id="rId4" Type="http://schemas.openxmlformats.org/officeDocument/2006/relationships/tags" Target="../tags/tag645.xml"/><Relationship Id="rId3" Type="http://schemas.openxmlformats.org/officeDocument/2006/relationships/tags" Target="../tags/tag644.xml"/><Relationship Id="rId2" Type="http://schemas.openxmlformats.org/officeDocument/2006/relationships/tags" Target="../tags/tag64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654.xml"/><Relationship Id="rId4" Type="http://schemas.openxmlformats.org/officeDocument/2006/relationships/tags" Target="../tags/tag653.xml"/><Relationship Id="rId3" Type="http://schemas.openxmlformats.org/officeDocument/2006/relationships/tags" Target="../tags/tag652.xml"/><Relationship Id="rId2" Type="http://schemas.openxmlformats.org/officeDocument/2006/relationships/tags" Target="../tags/tag65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657.xml"/><Relationship Id="rId3" Type="http://schemas.openxmlformats.org/officeDocument/2006/relationships/tags" Target="../tags/tag656.xml"/><Relationship Id="rId2" Type="http://schemas.openxmlformats.org/officeDocument/2006/relationships/tags" Target="../tags/tag65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661.xml"/><Relationship Id="rId4" Type="http://schemas.openxmlformats.org/officeDocument/2006/relationships/tags" Target="../tags/tag660.xml"/><Relationship Id="rId3" Type="http://schemas.openxmlformats.org/officeDocument/2006/relationships/tags" Target="../tags/tag659.xml"/><Relationship Id="rId2" Type="http://schemas.openxmlformats.org/officeDocument/2006/relationships/tags" Target="../tags/tag65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66.xml"/><Relationship Id="rId5" Type="http://schemas.openxmlformats.org/officeDocument/2006/relationships/tags" Target="../tags/tag665.xml"/><Relationship Id="rId4" Type="http://schemas.openxmlformats.org/officeDocument/2006/relationships/tags" Target="../tags/tag664.xml"/><Relationship Id="rId3" Type="http://schemas.openxmlformats.org/officeDocument/2006/relationships/tags" Target="../tags/tag663.xml"/><Relationship Id="rId2" Type="http://schemas.openxmlformats.org/officeDocument/2006/relationships/tags" Target="../tags/tag66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9" Type="http://schemas.openxmlformats.org/officeDocument/2006/relationships/tags" Target="../tags/tag763.xml"/><Relationship Id="rId98" Type="http://schemas.openxmlformats.org/officeDocument/2006/relationships/tags" Target="../tags/tag762.xml"/><Relationship Id="rId97" Type="http://schemas.openxmlformats.org/officeDocument/2006/relationships/tags" Target="../tags/tag761.xml"/><Relationship Id="rId96" Type="http://schemas.openxmlformats.org/officeDocument/2006/relationships/tags" Target="../tags/tag760.xml"/><Relationship Id="rId95" Type="http://schemas.openxmlformats.org/officeDocument/2006/relationships/tags" Target="../tags/tag759.xml"/><Relationship Id="rId94" Type="http://schemas.openxmlformats.org/officeDocument/2006/relationships/tags" Target="../tags/tag758.xml"/><Relationship Id="rId93" Type="http://schemas.openxmlformats.org/officeDocument/2006/relationships/tags" Target="../tags/tag757.xml"/><Relationship Id="rId92" Type="http://schemas.openxmlformats.org/officeDocument/2006/relationships/tags" Target="../tags/tag756.xml"/><Relationship Id="rId91" Type="http://schemas.openxmlformats.org/officeDocument/2006/relationships/tags" Target="../tags/tag755.xml"/><Relationship Id="rId90" Type="http://schemas.openxmlformats.org/officeDocument/2006/relationships/tags" Target="../tags/tag754.xml"/><Relationship Id="rId9" Type="http://schemas.openxmlformats.org/officeDocument/2006/relationships/tags" Target="../tags/tag673.xml"/><Relationship Id="rId89" Type="http://schemas.openxmlformats.org/officeDocument/2006/relationships/tags" Target="../tags/tag753.xml"/><Relationship Id="rId88" Type="http://schemas.openxmlformats.org/officeDocument/2006/relationships/tags" Target="../tags/tag752.xml"/><Relationship Id="rId87" Type="http://schemas.openxmlformats.org/officeDocument/2006/relationships/tags" Target="../tags/tag751.xml"/><Relationship Id="rId86" Type="http://schemas.openxmlformats.org/officeDocument/2006/relationships/tags" Target="../tags/tag750.xml"/><Relationship Id="rId85" Type="http://schemas.openxmlformats.org/officeDocument/2006/relationships/tags" Target="../tags/tag749.xml"/><Relationship Id="rId84" Type="http://schemas.openxmlformats.org/officeDocument/2006/relationships/tags" Target="../tags/tag748.xml"/><Relationship Id="rId83" Type="http://schemas.openxmlformats.org/officeDocument/2006/relationships/tags" Target="../tags/tag747.xml"/><Relationship Id="rId82" Type="http://schemas.openxmlformats.org/officeDocument/2006/relationships/tags" Target="../tags/tag746.xml"/><Relationship Id="rId81" Type="http://schemas.openxmlformats.org/officeDocument/2006/relationships/tags" Target="../tags/tag745.xml"/><Relationship Id="rId80" Type="http://schemas.openxmlformats.org/officeDocument/2006/relationships/tags" Target="../tags/tag744.xml"/><Relationship Id="rId8" Type="http://schemas.openxmlformats.org/officeDocument/2006/relationships/tags" Target="../tags/tag672.xml"/><Relationship Id="rId79" Type="http://schemas.openxmlformats.org/officeDocument/2006/relationships/tags" Target="../tags/tag743.xml"/><Relationship Id="rId78" Type="http://schemas.openxmlformats.org/officeDocument/2006/relationships/tags" Target="../tags/tag742.xml"/><Relationship Id="rId77" Type="http://schemas.openxmlformats.org/officeDocument/2006/relationships/tags" Target="../tags/tag741.xml"/><Relationship Id="rId76" Type="http://schemas.openxmlformats.org/officeDocument/2006/relationships/tags" Target="../tags/tag740.xml"/><Relationship Id="rId75" Type="http://schemas.openxmlformats.org/officeDocument/2006/relationships/tags" Target="../tags/tag739.xml"/><Relationship Id="rId74" Type="http://schemas.openxmlformats.org/officeDocument/2006/relationships/tags" Target="../tags/tag738.xml"/><Relationship Id="rId73" Type="http://schemas.openxmlformats.org/officeDocument/2006/relationships/tags" Target="../tags/tag737.xml"/><Relationship Id="rId72" Type="http://schemas.openxmlformats.org/officeDocument/2006/relationships/tags" Target="../tags/tag736.xml"/><Relationship Id="rId71" Type="http://schemas.openxmlformats.org/officeDocument/2006/relationships/tags" Target="../tags/tag735.xml"/><Relationship Id="rId70" Type="http://schemas.openxmlformats.org/officeDocument/2006/relationships/tags" Target="../tags/tag734.xml"/><Relationship Id="rId7" Type="http://schemas.openxmlformats.org/officeDocument/2006/relationships/tags" Target="../tags/tag671.xml"/><Relationship Id="rId69" Type="http://schemas.openxmlformats.org/officeDocument/2006/relationships/tags" Target="../tags/tag733.xml"/><Relationship Id="rId68" Type="http://schemas.openxmlformats.org/officeDocument/2006/relationships/tags" Target="../tags/tag732.xml"/><Relationship Id="rId67" Type="http://schemas.openxmlformats.org/officeDocument/2006/relationships/tags" Target="../tags/tag731.xml"/><Relationship Id="rId66" Type="http://schemas.openxmlformats.org/officeDocument/2006/relationships/tags" Target="../tags/tag730.xml"/><Relationship Id="rId65" Type="http://schemas.openxmlformats.org/officeDocument/2006/relationships/tags" Target="../tags/tag729.xml"/><Relationship Id="rId64" Type="http://schemas.openxmlformats.org/officeDocument/2006/relationships/tags" Target="../tags/tag728.xml"/><Relationship Id="rId63" Type="http://schemas.openxmlformats.org/officeDocument/2006/relationships/tags" Target="../tags/tag727.xml"/><Relationship Id="rId62" Type="http://schemas.openxmlformats.org/officeDocument/2006/relationships/tags" Target="../tags/tag726.xml"/><Relationship Id="rId61" Type="http://schemas.openxmlformats.org/officeDocument/2006/relationships/tags" Target="../tags/tag725.xml"/><Relationship Id="rId60" Type="http://schemas.openxmlformats.org/officeDocument/2006/relationships/tags" Target="../tags/tag724.xml"/><Relationship Id="rId6" Type="http://schemas.openxmlformats.org/officeDocument/2006/relationships/tags" Target="../tags/tag670.xml"/><Relationship Id="rId59" Type="http://schemas.openxmlformats.org/officeDocument/2006/relationships/tags" Target="../tags/tag723.xml"/><Relationship Id="rId58" Type="http://schemas.openxmlformats.org/officeDocument/2006/relationships/tags" Target="../tags/tag722.xml"/><Relationship Id="rId57" Type="http://schemas.openxmlformats.org/officeDocument/2006/relationships/tags" Target="../tags/tag721.xml"/><Relationship Id="rId56" Type="http://schemas.openxmlformats.org/officeDocument/2006/relationships/tags" Target="../tags/tag720.xml"/><Relationship Id="rId55" Type="http://schemas.openxmlformats.org/officeDocument/2006/relationships/tags" Target="../tags/tag719.xml"/><Relationship Id="rId54" Type="http://schemas.openxmlformats.org/officeDocument/2006/relationships/tags" Target="../tags/tag718.xml"/><Relationship Id="rId53" Type="http://schemas.openxmlformats.org/officeDocument/2006/relationships/tags" Target="../tags/tag717.xml"/><Relationship Id="rId52" Type="http://schemas.openxmlformats.org/officeDocument/2006/relationships/tags" Target="../tags/tag716.xml"/><Relationship Id="rId51" Type="http://schemas.openxmlformats.org/officeDocument/2006/relationships/tags" Target="../tags/tag715.xml"/><Relationship Id="rId50" Type="http://schemas.openxmlformats.org/officeDocument/2006/relationships/tags" Target="../tags/tag714.xml"/><Relationship Id="rId5" Type="http://schemas.openxmlformats.org/officeDocument/2006/relationships/tags" Target="../tags/tag669.xml"/><Relationship Id="rId49" Type="http://schemas.openxmlformats.org/officeDocument/2006/relationships/tags" Target="../tags/tag713.xml"/><Relationship Id="rId48" Type="http://schemas.openxmlformats.org/officeDocument/2006/relationships/tags" Target="../tags/tag712.xml"/><Relationship Id="rId47" Type="http://schemas.openxmlformats.org/officeDocument/2006/relationships/tags" Target="../tags/tag711.xml"/><Relationship Id="rId46" Type="http://schemas.openxmlformats.org/officeDocument/2006/relationships/tags" Target="../tags/tag710.xml"/><Relationship Id="rId45" Type="http://schemas.openxmlformats.org/officeDocument/2006/relationships/tags" Target="../tags/tag709.xml"/><Relationship Id="rId44" Type="http://schemas.openxmlformats.org/officeDocument/2006/relationships/tags" Target="../tags/tag708.xml"/><Relationship Id="rId43" Type="http://schemas.openxmlformats.org/officeDocument/2006/relationships/tags" Target="../tags/tag707.xml"/><Relationship Id="rId42" Type="http://schemas.openxmlformats.org/officeDocument/2006/relationships/tags" Target="../tags/tag706.xml"/><Relationship Id="rId41" Type="http://schemas.openxmlformats.org/officeDocument/2006/relationships/tags" Target="../tags/tag705.xml"/><Relationship Id="rId40" Type="http://schemas.openxmlformats.org/officeDocument/2006/relationships/tags" Target="../tags/tag704.xml"/><Relationship Id="rId4" Type="http://schemas.openxmlformats.org/officeDocument/2006/relationships/image" Target="../media/image1.png"/><Relationship Id="rId39" Type="http://schemas.openxmlformats.org/officeDocument/2006/relationships/tags" Target="../tags/tag703.xml"/><Relationship Id="rId38" Type="http://schemas.openxmlformats.org/officeDocument/2006/relationships/tags" Target="../tags/tag702.xml"/><Relationship Id="rId37" Type="http://schemas.openxmlformats.org/officeDocument/2006/relationships/tags" Target="../tags/tag701.xml"/><Relationship Id="rId36" Type="http://schemas.openxmlformats.org/officeDocument/2006/relationships/tags" Target="../tags/tag700.xml"/><Relationship Id="rId35" Type="http://schemas.openxmlformats.org/officeDocument/2006/relationships/tags" Target="../tags/tag699.xml"/><Relationship Id="rId34" Type="http://schemas.openxmlformats.org/officeDocument/2006/relationships/tags" Target="../tags/tag698.xml"/><Relationship Id="rId33" Type="http://schemas.openxmlformats.org/officeDocument/2006/relationships/tags" Target="../tags/tag697.xml"/><Relationship Id="rId32" Type="http://schemas.openxmlformats.org/officeDocument/2006/relationships/tags" Target="../tags/tag696.xml"/><Relationship Id="rId31" Type="http://schemas.openxmlformats.org/officeDocument/2006/relationships/tags" Target="../tags/tag695.xml"/><Relationship Id="rId30" Type="http://schemas.openxmlformats.org/officeDocument/2006/relationships/tags" Target="../tags/tag694.xml"/><Relationship Id="rId3" Type="http://schemas.openxmlformats.org/officeDocument/2006/relationships/tags" Target="../tags/tag668.xml"/><Relationship Id="rId29" Type="http://schemas.openxmlformats.org/officeDocument/2006/relationships/tags" Target="../tags/tag693.xml"/><Relationship Id="rId28" Type="http://schemas.openxmlformats.org/officeDocument/2006/relationships/tags" Target="../tags/tag692.xml"/><Relationship Id="rId27" Type="http://schemas.openxmlformats.org/officeDocument/2006/relationships/tags" Target="../tags/tag691.xml"/><Relationship Id="rId26" Type="http://schemas.openxmlformats.org/officeDocument/2006/relationships/tags" Target="../tags/tag690.xml"/><Relationship Id="rId25" Type="http://schemas.openxmlformats.org/officeDocument/2006/relationships/tags" Target="../tags/tag689.xml"/><Relationship Id="rId24" Type="http://schemas.openxmlformats.org/officeDocument/2006/relationships/tags" Target="../tags/tag688.xml"/><Relationship Id="rId23" Type="http://schemas.openxmlformats.org/officeDocument/2006/relationships/tags" Target="../tags/tag687.xml"/><Relationship Id="rId22" Type="http://schemas.openxmlformats.org/officeDocument/2006/relationships/tags" Target="../tags/tag686.xml"/><Relationship Id="rId21" Type="http://schemas.openxmlformats.org/officeDocument/2006/relationships/tags" Target="../tags/tag685.xml"/><Relationship Id="rId20" Type="http://schemas.openxmlformats.org/officeDocument/2006/relationships/tags" Target="../tags/tag684.xml"/><Relationship Id="rId2" Type="http://schemas.openxmlformats.org/officeDocument/2006/relationships/tags" Target="../tags/tag667.xml"/><Relationship Id="rId19" Type="http://schemas.openxmlformats.org/officeDocument/2006/relationships/tags" Target="../tags/tag683.xml"/><Relationship Id="rId18" Type="http://schemas.openxmlformats.org/officeDocument/2006/relationships/tags" Target="../tags/tag682.xml"/><Relationship Id="rId174" Type="http://schemas.openxmlformats.org/officeDocument/2006/relationships/tags" Target="../tags/tag838.xml"/><Relationship Id="rId173" Type="http://schemas.openxmlformats.org/officeDocument/2006/relationships/tags" Target="../tags/tag837.xml"/><Relationship Id="rId172" Type="http://schemas.openxmlformats.org/officeDocument/2006/relationships/tags" Target="../tags/tag836.xml"/><Relationship Id="rId171" Type="http://schemas.openxmlformats.org/officeDocument/2006/relationships/tags" Target="../tags/tag835.xml"/><Relationship Id="rId170" Type="http://schemas.openxmlformats.org/officeDocument/2006/relationships/tags" Target="../tags/tag834.xml"/><Relationship Id="rId17" Type="http://schemas.openxmlformats.org/officeDocument/2006/relationships/tags" Target="../tags/tag681.xml"/><Relationship Id="rId169" Type="http://schemas.openxmlformats.org/officeDocument/2006/relationships/tags" Target="../tags/tag833.xml"/><Relationship Id="rId168" Type="http://schemas.openxmlformats.org/officeDocument/2006/relationships/tags" Target="../tags/tag832.xml"/><Relationship Id="rId167" Type="http://schemas.openxmlformats.org/officeDocument/2006/relationships/tags" Target="../tags/tag831.xml"/><Relationship Id="rId166" Type="http://schemas.openxmlformats.org/officeDocument/2006/relationships/tags" Target="../tags/tag830.xml"/><Relationship Id="rId165" Type="http://schemas.openxmlformats.org/officeDocument/2006/relationships/tags" Target="../tags/tag829.xml"/><Relationship Id="rId164" Type="http://schemas.openxmlformats.org/officeDocument/2006/relationships/tags" Target="../tags/tag828.xml"/><Relationship Id="rId163" Type="http://schemas.openxmlformats.org/officeDocument/2006/relationships/tags" Target="../tags/tag827.xml"/><Relationship Id="rId162" Type="http://schemas.openxmlformats.org/officeDocument/2006/relationships/tags" Target="../tags/tag826.xml"/><Relationship Id="rId161" Type="http://schemas.openxmlformats.org/officeDocument/2006/relationships/tags" Target="../tags/tag825.xml"/><Relationship Id="rId160" Type="http://schemas.openxmlformats.org/officeDocument/2006/relationships/tags" Target="../tags/tag824.xml"/><Relationship Id="rId16" Type="http://schemas.openxmlformats.org/officeDocument/2006/relationships/tags" Target="../tags/tag680.xml"/><Relationship Id="rId159" Type="http://schemas.openxmlformats.org/officeDocument/2006/relationships/tags" Target="../tags/tag823.xml"/><Relationship Id="rId158" Type="http://schemas.openxmlformats.org/officeDocument/2006/relationships/tags" Target="../tags/tag822.xml"/><Relationship Id="rId157" Type="http://schemas.openxmlformats.org/officeDocument/2006/relationships/tags" Target="../tags/tag821.xml"/><Relationship Id="rId156" Type="http://schemas.openxmlformats.org/officeDocument/2006/relationships/tags" Target="../tags/tag820.xml"/><Relationship Id="rId155" Type="http://schemas.openxmlformats.org/officeDocument/2006/relationships/tags" Target="../tags/tag819.xml"/><Relationship Id="rId154" Type="http://schemas.openxmlformats.org/officeDocument/2006/relationships/tags" Target="../tags/tag818.xml"/><Relationship Id="rId153" Type="http://schemas.openxmlformats.org/officeDocument/2006/relationships/tags" Target="../tags/tag817.xml"/><Relationship Id="rId152" Type="http://schemas.openxmlformats.org/officeDocument/2006/relationships/tags" Target="../tags/tag816.xml"/><Relationship Id="rId151" Type="http://schemas.openxmlformats.org/officeDocument/2006/relationships/tags" Target="../tags/tag815.xml"/><Relationship Id="rId150" Type="http://schemas.openxmlformats.org/officeDocument/2006/relationships/tags" Target="../tags/tag814.xml"/><Relationship Id="rId15" Type="http://schemas.openxmlformats.org/officeDocument/2006/relationships/tags" Target="../tags/tag679.xml"/><Relationship Id="rId149" Type="http://schemas.openxmlformats.org/officeDocument/2006/relationships/tags" Target="../tags/tag813.xml"/><Relationship Id="rId148" Type="http://schemas.openxmlformats.org/officeDocument/2006/relationships/tags" Target="../tags/tag812.xml"/><Relationship Id="rId147" Type="http://schemas.openxmlformats.org/officeDocument/2006/relationships/tags" Target="../tags/tag811.xml"/><Relationship Id="rId146" Type="http://schemas.openxmlformats.org/officeDocument/2006/relationships/tags" Target="../tags/tag810.xml"/><Relationship Id="rId145" Type="http://schemas.openxmlformats.org/officeDocument/2006/relationships/tags" Target="../tags/tag809.xml"/><Relationship Id="rId144" Type="http://schemas.openxmlformats.org/officeDocument/2006/relationships/tags" Target="../tags/tag808.xml"/><Relationship Id="rId143" Type="http://schemas.openxmlformats.org/officeDocument/2006/relationships/tags" Target="../tags/tag807.xml"/><Relationship Id="rId142" Type="http://schemas.openxmlformats.org/officeDocument/2006/relationships/tags" Target="../tags/tag806.xml"/><Relationship Id="rId141" Type="http://schemas.openxmlformats.org/officeDocument/2006/relationships/tags" Target="../tags/tag805.xml"/><Relationship Id="rId140" Type="http://schemas.openxmlformats.org/officeDocument/2006/relationships/tags" Target="../tags/tag804.xml"/><Relationship Id="rId14" Type="http://schemas.openxmlformats.org/officeDocument/2006/relationships/tags" Target="../tags/tag678.xml"/><Relationship Id="rId139" Type="http://schemas.openxmlformats.org/officeDocument/2006/relationships/tags" Target="../tags/tag803.xml"/><Relationship Id="rId138" Type="http://schemas.openxmlformats.org/officeDocument/2006/relationships/tags" Target="../tags/tag802.xml"/><Relationship Id="rId137" Type="http://schemas.openxmlformats.org/officeDocument/2006/relationships/tags" Target="../tags/tag801.xml"/><Relationship Id="rId136" Type="http://schemas.openxmlformats.org/officeDocument/2006/relationships/tags" Target="../tags/tag800.xml"/><Relationship Id="rId135" Type="http://schemas.openxmlformats.org/officeDocument/2006/relationships/tags" Target="../tags/tag799.xml"/><Relationship Id="rId134" Type="http://schemas.openxmlformats.org/officeDocument/2006/relationships/tags" Target="../tags/tag798.xml"/><Relationship Id="rId133" Type="http://schemas.openxmlformats.org/officeDocument/2006/relationships/tags" Target="../tags/tag797.xml"/><Relationship Id="rId132" Type="http://schemas.openxmlformats.org/officeDocument/2006/relationships/tags" Target="../tags/tag796.xml"/><Relationship Id="rId131" Type="http://schemas.openxmlformats.org/officeDocument/2006/relationships/tags" Target="../tags/tag795.xml"/><Relationship Id="rId130" Type="http://schemas.openxmlformats.org/officeDocument/2006/relationships/tags" Target="../tags/tag794.xml"/><Relationship Id="rId13" Type="http://schemas.openxmlformats.org/officeDocument/2006/relationships/tags" Target="../tags/tag677.xml"/><Relationship Id="rId129" Type="http://schemas.openxmlformats.org/officeDocument/2006/relationships/tags" Target="../tags/tag793.xml"/><Relationship Id="rId128" Type="http://schemas.openxmlformats.org/officeDocument/2006/relationships/tags" Target="../tags/tag792.xml"/><Relationship Id="rId127" Type="http://schemas.openxmlformats.org/officeDocument/2006/relationships/tags" Target="../tags/tag791.xml"/><Relationship Id="rId126" Type="http://schemas.openxmlformats.org/officeDocument/2006/relationships/tags" Target="../tags/tag790.xml"/><Relationship Id="rId125" Type="http://schemas.openxmlformats.org/officeDocument/2006/relationships/tags" Target="../tags/tag789.xml"/><Relationship Id="rId124" Type="http://schemas.openxmlformats.org/officeDocument/2006/relationships/tags" Target="../tags/tag788.xml"/><Relationship Id="rId123" Type="http://schemas.openxmlformats.org/officeDocument/2006/relationships/tags" Target="../tags/tag787.xml"/><Relationship Id="rId122" Type="http://schemas.openxmlformats.org/officeDocument/2006/relationships/tags" Target="../tags/tag786.xml"/><Relationship Id="rId121" Type="http://schemas.openxmlformats.org/officeDocument/2006/relationships/tags" Target="../tags/tag785.xml"/><Relationship Id="rId120" Type="http://schemas.openxmlformats.org/officeDocument/2006/relationships/tags" Target="../tags/tag784.xml"/><Relationship Id="rId12" Type="http://schemas.openxmlformats.org/officeDocument/2006/relationships/tags" Target="../tags/tag676.xml"/><Relationship Id="rId119" Type="http://schemas.openxmlformats.org/officeDocument/2006/relationships/tags" Target="../tags/tag783.xml"/><Relationship Id="rId118" Type="http://schemas.openxmlformats.org/officeDocument/2006/relationships/tags" Target="../tags/tag782.xml"/><Relationship Id="rId117" Type="http://schemas.openxmlformats.org/officeDocument/2006/relationships/tags" Target="../tags/tag781.xml"/><Relationship Id="rId116" Type="http://schemas.openxmlformats.org/officeDocument/2006/relationships/tags" Target="../tags/tag780.xml"/><Relationship Id="rId115" Type="http://schemas.openxmlformats.org/officeDocument/2006/relationships/tags" Target="../tags/tag779.xml"/><Relationship Id="rId114" Type="http://schemas.openxmlformats.org/officeDocument/2006/relationships/tags" Target="../tags/tag778.xml"/><Relationship Id="rId113" Type="http://schemas.openxmlformats.org/officeDocument/2006/relationships/tags" Target="../tags/tag777.xml"/><Relationship Id="rId112" Type="http://schemas.openxmlformats.org/officeDocument/2006/relationships/tags" Target="../tags/tag776.xml"/><Relationship Id="rId111" Type="http://schemas.openxmlformats.org/officeDocument/2006/relationships/tags" Target="../tags/tag775.xml"/><Relationship Id="rId110" Type="http://schemas.openxmlformats.org/officeDocument/2006/relationships/tags" Target="../tags/tag774.xml"/><Relationship Id="rId11" Type="http://schemas.openxmlformats.org/officeDocument/2006/relationships/tags" Target="../tags/tag675.xml"/><Relationship Id="rId109" Type="http://schemas.openxmlformats.org/officeDocument/2006/relationships/tags" Target="../tags/tag773.xml"/><Relationship Id="rId108" Type="http://schemas.openxmlformats.org/officeDocument/2006/relationships/tags" Target="../tags/tag772.xml"/><Relationship Id="rId107" Type="http://schemas.openxmlformats.org/officeDocument/2006/relationships/tags" Target="../tags/tag771.xml"/><Relationship Id="rId106" Type="http://schemas.openxmlformats.org/officeDocument/2006/relationships/tags" Target="../tags/tag770.xml"/><Relationship Id="rId105" Type="http://schemas.openxmlformats.org/officeDocument/2006/relationships/tags" Target="../tags/tag769.xml"/><Relationship Id="rId104" Type="http://schemas.openxmlformats.org/officeDocument/2006/relationships/tags" Target="../tags/tag768.xml"/><Relationship Id="rId103" Type="http://schemas.openxmlformats.org/officeDocument/2006/relationships/tags" Target="../tags/tag767.xml"/><Relationship Id="rId102" Type="http://schemas.openxmlformats.org/officeDocument/2006/relationships/tags" Target="../tags/tag766.xml"/><Relationship Id="rId101" Type="http://schemas.openxmlformats.org/officeDocument/2006/relationships/tags" Target="../tags/tag765.xml"/><Relationship Id="rId100" Type="http://schemas.openxmlformats.org/officeDocument/2006/relationships/tags" Target="../tags/tag764.xml"/><Relationship Id="rId10" Type="http://schemas.openxmlformats.org/officeDocument/2006/relationships/tags" Target="../tags/tag67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9" Type="http://schemas.openxmlformats.org/officeDocument/2006/relationships/tags" Target="../tags/tag952.xml"/><Relationship Id="rId98" Type="http://schemas.openxmlformats.org/officeDocument/2006/relationships/tags" Target="../tags/tag951.xml"/><Relationship Id="rId97" Type="http://schemas.openxmlformats.org/officeDocument/2006/relationships/tags" Target="../tags/tag950.xml"/><Relationship Id="rId96" Type="http://schemas.openxmlformats.org/officeDocument/2006/relationships/tags" Target="../tags/tag949.xml"/><Relationship Id="rId95" Type="http://schemas.openxmlformats.org/officeDocument/2006/relationships/tags" Target="../tags/tag948.xml"/><Relationship Id="rId94" Type="http://schemas.openxmlformats.org/officeDocument/2006/relationships/tags" Target="../tags/tag947.xml"/><Relationship Id="rId93" Type="http://schemas.openxmlformats.org/officeDocument/2006/relationships/tags" Target="../tags/tag946.xml"/><Relationship Id="rId92" Type="http://schemas.openxmlformats.org/officeDocument/2006/relationships/tags" Target="../tags/tag945.xml"/><Relationship Id="rId91" Type="http://schemas.openxmlformats.org/officeDocument/2006/relationships/tags" Target="../tags/tag944.xml"/><Relationship Id="rId90" Type="http://schemas.openxmlformats.org/officeDocument/2006/relationships/tags" Target="../tags/tag943.xml"/><Relationship Id="rId9" Type="http://schemas.openxmlformats.org/officeDocument/2006/relationships/tags" Target="../tags/tag862.xml"/><Relationship Id="rId89" Type="http://schemas.openxmlformats.org/officeDocument/2006/relationships/tags" Target="../tags/tag942.xml"/><Relationship Id="rId88" Type="http://schemas.openxmlformats.org/officeDocument/2006/relationships/tags" Target="../tags/tag941.xml"/><Relationship Id="rId87" Type="http://schemas.openxmlformats.org/officeDocument/2006/relationships/tags" Target="../tags/tag940.xml"/><Relationship Id="rId86" Type="http://schemas.openxmlformats.org/officeDocument/2006/relationships/tags" Target="../tags/tag939.xml"/><Relationship Id="rId85" Type="http://schemas.openxmlformats.org/officeDocument/2006/relationships/tags" Target="../tags/tag938.xml"/><Relationship Id="rId84" Type="http://schemas.openxmlformats.org/officeDocument/2006/relationships/tags" Target="../tags/tag937.xml"/><Relationship Id="rId83" Type="http://schemas.openxmlformats.org/officeDocument/2006/relationships/tags" Target="../tags/tag936.xml"/><Relationship Id="rId82" Type="http://schemas.openxmlformats.org/officeDocument/2006/relationships/tags" Target="../tags/tag935.xml"/><Relationship Id="rId81" Type="http://schemas.openxmlformats.org/officeDocument/2006/relationships/tags" Target="../tags/tag934.xml"/><Relationship Id="rId80" Type="http://schemas.openxmlformats.org/officeDocument/2006/relationships/tags" Target="../tags/tag933.xml"/><Relationship Id="rId8" Type="http://schemas.openxmlformats.org/officeDocument/2006/relationships/tags" Target="../tags/tag861.xml"/><Relationship Id="rId79" Type="http://schemas.openxmlformats.org/officeDocument/2006/relationships/tags" Target="../tags/tag932.xml"/><Relationship Id="rId78" Type="http://schemas.openxmlformats.org/officeDocument/2006/relationships/tags" Target="../tags/tag931.xml"/><Relationship Id="rId77" Type="http://schemas.openxmlformats.org/officeDocument/2006/relationships/tags" Target="../tags/tag930.xml"/><Relationship Id="rId76" Type="http://schemas.openxmlformats.org/officeDocument/2006/relationships/tags" Target="../tags/tag929.xml"/><Relationship Id="rId75" Type="http://schemas.openxmlformats.org/officeDocument/2006/relationships/tags" Target="../tags/tag928.xml"/><Relationship Id="rId74" Type="http://schemas.openxmlformats.org/officeDocument/2006/relationships/tags" Target="../tags/tag927.xml"/><Relationship Id="rId73" Type="http://schemas.openxmlformats.org/officeDocument/2006/relationships/tags" Target="../tags/tag926.xml"/><Relationship Id="rId72" Type="http://schemas.openxmlformats.org/officeDocument/2006/relationships/tags" Target="../tags/tag925.xml"/><Relationship Id="rId71" Type="http://schemas.openxmlformats.org/officeDocument/2006/relationships/tags" Target="../tags/tag924.xml"/><Relationship Id="rId70" Type="http://schemas.openxmlformats.org/officeDocument/2006/relationships/tags" Target="../tags/tag923.xml"/><Relationship Id="rId7" Type="http://schemas.openxmlformats.org/officeDocument/2006/relationships/tags" Target="../tags/tag860.xml"/><Relationship Id="rId69" Type="http://schemas.openxmlformats.org/officeDocument/2006/relationships/tags" Target="../tags/tag922.xml"/><Relationship Id="rId68" Type="http://schemas.openxmlformats.org/officeDocument/2006/relationships/tags" Target="../tags/tag921.xml"/><Relationship Id="rId67" Type="http://schemas.openxmlformats.org/officeDocument/2006/relationships/tags" Target="../tags/tag920.xml"/><Relationship Id="rId66" Type="http://schemas.openxmlformats.org/officeDocument/2006/relationships/tags" Target="../tags/tag919.xml"/><Relationship Id="rId65" Type="http://schemas.openxmlformats.org/officeDocument/2006/relationships/tags" Target="../tags/tag918.xml"/><Relationship Id="rId64" Type="http://schemas.openxmlformats.org/officeDocument/2006/relationships/tags" Target="../tags/tag917.xml"/><Relationship Id="rId63" Type="http://schemas.openxmlformats.org/officeDocument/2006/relationships/tags" Target="../tags/tag916.xml"/><Relationship Id="rId62" Type="http://schemas.openxmlformats.org/officeDocument/2006/relationships/tags" Target="../tags/tag915.xml"/><Relationship Id="rId61" Type="http://schemas.openxmlformats.org/officeDocument/2006/relationships/tags" Target="../tags/tag914.xml"/><Relationship Id="rId60" Type="http://schemas.openxmlformats.org/officeDocument/2006/relationships/tags" Target="../tags/tag913.xml"/><Relationship Id="rId6" Type="http://schemas.openxmlformats.org/officeDocument/2006/relationships/tags" Target="../tags/tag859.xml"/><Relationship Id="rId59" Type="http://schemas.openxmlformats.org/officeDocument/2006/relationships/tags" Target="../tags/tag912.xml"/><Relationship Id="rId58" Type="http://schemas.openxmlformats.org/officeDocument/2006/relationships/tags" Target="../tags/tag911.xml"/><Relationship Id="rId57" Type="http://schemas.openxmlformats.org/officeDocument/2006/relationships/tags" Target="../tags/tag910.xml"/><Relationship Id="rId56" Type="http://schemas.openxmlformats.org/officeDocument/2006/relationships/tags" Target="../tags/tag909.xml"/><Relationship Id="rId55" Type="http://schemas.openxmlformats.org/officeDocument/2006/relationships/tags" Target="../tags/tag908.xml"/><Relationship Id="rId54" Type="http://schemas.openxmlformats.org/officeDocument/2006/relationships/tags" Target="../tags/tag907.xml"/><Relationship Id="rId53" Type="http://schemas.openxmlformats.org/officeDocument/2006/relationships/tags" Target="../tags/tag906.xml"/><Relationship Id="rId52" Type="http://schemas.openxmlformats.org/officeDocument/2006/relationships/tags" Target="../tags/tag905.xml"/><Relationship Id="rId51" Type="http://schemas.openxmlformats.org/officeDocument/2006/relationships/tags" Target="../tags/tag904.xml"/><Relationship Id="rId50" Type="http://schemas.openxmlformats.org/officeDocument/2006/relationships/tags" Target="../tags/tag903.xml"/><Relationship Id="rId5" Type="http://schemas.openxmlformats.org/officeDocument/2006/relationships/tags" Target="../tags/tag858.xml"/><Relationship Id="rId49" Type="http://schemas.openxmlformats.org/officeDocument/2006/relationships/tags" Target="../tags/tag902.xml"/><Relationship Id="rId48" Type="http://schemas.openxmlformats.org/officeDocument/2006/relationships/tags" Target="../tags/tag901.xml"/><Relationship Id="rId47" Type="http://schemas.openxmlformats.org/officeDocument/2006/relationships/tags" Target="../tags/tag900.xml"/><Relationship Id="rId46" Type="http://schemas.openxmlformats.org/officeDocument/2006/relationships/tags" Target="../tags/tag899.xml"/><Relationship Id="rId45" Type="http://schemas.openxmlformats.org/officeDocument/2006/relationships/tags" Target="../tags/tag898.xml"/><Relationship Id="rId44" Type="http://schemas.openxmlformats.org/officeDocument/2006/relationships/tags" Target="../tags/tag897.xml"/><Relationship Id="rId43" Type="http://schemas.openxmlformats.org/officeDocument/2006/relationships/tags" Target="../tags/tag896.xml"/><Relationship Id="rId42" Type="http://schemas.openxmlformats.org/officeDocument/2006/relationships/tags" Target="../tags/tag895.xml"/><Relationship Id="rId41" Type="http://schemas.openxmlformats.org/officeDocument/2006/relationships/tags" Target="../tags/tag894.xml"/><Relationship Id="rId40" Type="http://schemas.openxmlformats.org/officeDocument/2006/relationships/tags" Target="../tags/tag893.xml"/><Relationship Id="rId4" Type="http://schemas.openxmlformats.org/officeDocument/2006/relationships/tags" Target="../tags/tag857.xml"/><Relationship Id="rId39" Type="http://schemas.openxmlformats.org/officeDocument/2006/relationships/tags" Target="../tags/tag892.xml"/><Relationship Id="rId38" Type="http://schemas.openxmlformats.org/officeDocument/2006/relationships/tags" Target="../tags/tag891.xml"/><Relationship Id="rId37" Type="http://schemas.openxmlformats.org/officeDocument/2006/relationships/tags" Target="../tags/tag890.xml"/><Relationship Id="rId36" Type="http://schemas.openxmlformats.org/officeDocument/2006/relationships/tags" Target="../tags/tag889.xml"/><Relationship Id="rId35" Type="http://schemas.openxmlformats.org/officeDocument/2006/relationships/tags" Target="../tags/tag888.xml"/><Relationship Id="rId34" Type="http://schemas.openxmlformats.org/officeDocument/2006/relationships/tags" Target="../tags/tag887.xml"/><Relationship Id="rId33" Type="http://schemas.openxmlformats.org/officeDocument/2006/relationships/tags" Target="../tags/tag886.xml"/><Relationship Id="rId32" Type="http://schemas.openxmlformats.org/officeDocument/2006/relationships/tags" Target="../tags/tag885.xml"/><Relationship Id="rId31" Type="http://schemas.openxmlformats.org/officeDocument/2006/relationships/tags" Target="../tags/tag884.xml"/><Relationship Id="rId30" Type="http://schemas.openxmlformats.org/officeDocument/2006/relationships/tags" Target="../tags/tag883.xml"/><Relationship Id="rId3" Type="http://schemas.openxmlformats.org/officeDocument/2006/relationships/tags" Target="../tags/tag856.xml"/><Relationship Id="rId29" Type="http://schemas.openxmlformats.org/officeDocument/2006/relationships/tags" Target="../tags/tag882.xml"/><Relationship Id="rId28" Type="http://schemas.openxmlformats.org/officeDocument/2006/relationships/tags" Target="../tags/tag881.xml"/><Relationship Id="rId27" Type="http://schemas.openxmlformats.org/officeDocument/2006/relationships/tags" Target="../tags/tag880.xml"/><Relationship Id="rId26" Type="http://schemas.openxmlformats.org/officeDocument/2006/relationships/tags" Target="../tags/tag879.xml"/><Relationship Id="rId25" Type="http://schemas.openxmlformats.org/officeDocument/2006/relationships/tags" Target="../tags/tag878.xml"/><Relationship Id="rId24" Type="http://schemas.openxmlformats.org/officeDocument/2006/relationships/tags" Target="../tags/tag877.xml"/><Relationship Id="rId23" Type="http://schemas.openxmlformats.org/officeDocument/2006/relationships/tags" Target="../tags/tag876.xml"/><Relationship Id="rId22" Type="http://schemas.openxmlformats.org/officeDocument/2006/relationships/tags" Target="../tags/tag875.xml"/><Relationship Id="rId21" Type="http://schemas.openxmlformats.org/officeDocument/2006/relationships/tags" Target="../tags/tag874.xml"/><Relationship Id="rId20" Type="http://schemas.openxmlformats.org/officeDocument/2006/relationships/tags" Target="../tags/tag873.xml"/><Relationship Id="rId2" Type="http://schemas.openxmlformats.org/officeDocument/2006/relationships/tags" Target="../tags/tag855.xml"/><Relationship Id="rId19" Type="http://schemas.openxmlformats.org/officeDocument/2006/relationships/tags" Target="../tags/tag872.xml"/><Relationship Id="rId18" Type="http://schemas.openxmlformats.org/officeDocument/2006/relationships/tags" Target="../tags/tag871.xml"/><Relationship Id="rId17" Type="http://schemas.openxmlformats.org/officeDocument/2006/relationships/tags" Target="../tags/tag870.xml"/><Relationship Id="rId16" Type="http://schemas.openxmlformats.org/officeDocument/2006/relationships/tags" Target="../tags/tag869.xml"/><Relationship Id="rId15" Type="http://schemas.openxmlformats.org/officeDocument/2006/relationships/tags" Target="../tags/tag868.xml"/><Relationship Id="rId143" Type="http://schemas.openxmlformats.org/officeDocument/2006/relationships/tags" Target="../tags/tag996.xml"/><Relationship Id="rId142" Type="http://schemas.openxmlformats.org/officeDocument/2006/relationships/tags" Target="../tags/tag995.xml"/><Relationship Id="rId141" Type="http://schemas.openxmlformats.org/officeDocument/2006/relationships/tags" Target="../tags/tag994.xml"/><Relationship Id="rId140" Type="http://schemas.openxmlformats.org/officeDocument/2006/relationships/tags" Target="../tags/tag993.xml"/><Relationship Id="rId14" Type="http://schemas.openxmlformats.org/officeDocument/2006/relationships/tags" Target="../tags/tag867.xml"/><Relationship Id="rId139" Type="http://schemas.openxmlformats.org/officeDocument/2006/relationships/tags" Target="../tags/tag992.xml"/><Relationship Id="rId138" Type="http://schemas.openxmlformats.org/officeDocument/2006/relationships/tags" Target="../tags/tag991.xml"/><Relationship Id="rId137" Type="http://schemas.openxmlformats.org/officeDocument/2006/relationships/tags" Target="../tags/tag990.xml"/><Relationship Id="rId136" Type="http://schemas.openxmlformats.org/officeDocument/2006/relationships/tags" Target="../tags/tag989.xml"/><Relationship Id="rId135" Type="http://schemas.openxmlformats.org/officeDocument/2006/relationships/tags" Target="../tags/tag988.xml"/><Relationship Id="rId134" Type="http://schemas.openxmlformats.org/officeDocument/2006/relationships/tags" Target="../tags/tag987.xml"/><Relationship Id="rId133" Type="http://schemas.openxmlformats.org/officeDocument/2006/relationships/tags" Target="../tags/tag986.xml"/><Relationship Id="rId132" Type="http://schemas.openxmlformats.org/officeDocument/2006/relationships/tags" Target="../tags/tag985.xml"/><Relationship Id="rId131" Type="http://schemas.openxmlformats.org/officeDocument/2006/relationships/tags" Target="../tags/tag984.xml"/><Relationship Id="rId130" Type="http://schemas.openxmlformats.org/officeDocument/2006/relationships/tags" Target="../tags/tag983.xml"/><Relationship Id="rId13" Type="http://schemas.openxmlformats.org/officeDocument/2006/relationships/tags" Target="../tags/tag866.xml"/><Relationship Id="rId129" Type="http://schemas.openxmlformats.org/officeDocument/2006/relationships/tags" Target="../tags/tag982.xml"/><Relationship Id="rId128" Type="http://schemas.openxmlformats.org/officeDocument/2006/relationships/tags" Target="../tags/tag981.xml"/><Relationship Id="rId127" Type="http://schemas.openxmlformats.org/officeDocument/2006/relationships/tags" Target="../tags/tag980.xml"/><Relationship Id="rId126" Type="http://schemas.openxmlformats.org/officeDocument/2006/relationships/tags" Target="../tags/tag979.xml"/><Relationship Id="rId125" Type="http://schemas.openxmlformats.org/officeDocument/2006/relationships/tags" Target="../tags/tag978.xml"/><Relationship Id="rId124" Type="http://schemas.openxmlformats.org/officeDocument/2006/relationships/tags" Target="../tags/tag977.xml"/><Relationship Id="rId123" Type="http://schemas.openxmlformats.org/officeDocument/2006/relationships/tags" Target="../tags/tag976.xml"/><Relationship Id="rId122" Type="http://schemas.openxmlformats.org/officeDocument/2006/relationships/tags" Target="../tags/tag975.xml"/><Relationship Id="rId121" Type="http://schemas.openxmlformats.org/officeDocument/2006/relationships/tags" Target="../tags/tag974.xml"/><Relationship Id="rId120" Type="http://schemas.openxmlformats.org/officeDocument/2006/relationships/tags" Target="../tags/tag973.xml"/><Relationship Id="rId12" Type="http://schemas.openxmlformats.org/officeDocument/2006/relationships/tags" Target="../tags/tag865.xml"/><Relationship Id="rId119" Type="http://schemas.openxmlformats.org/officeDocument/2006/relationships/tags" Target="../tags/tag972.xml"/><Relationship Id="rId118" Type="http://schemas.openxmlformats.org/officeDocument/2006/relationships/tags" Target="../tags/tag971.xml"/><Relationship Id="rId117" Type="http://schemas.openxmlformats.org/officeDocument/2006/relationships/tags" Target="../tags/tag970.xml"/><Relationship Id="rId116" Type="http://schemas.openxmlformats.org/officeDocument/2006/relationships/tags" Target="../tags/tag969.xml"/><Relationship Id="rId115" Type="http://schemas.openxmlformats.org/officeDocument/2006/relationships/tags" Target="../tags/tag968.xml"/><Relationship Id="rId114" Type="http://schemas.openxmlformats.org/officeDocument/2006/relationships/tags" Target="../tags/tag967.xml"/><Relationship Id="rId113" Type="http://schemas.openxmlformats.org/officeDocument/2006/relationships/tags" Target="../tags/tag966.xml"/><Relationship Id="rId112" Type="http://schemas.openxmlformats.org/officeDocument/2006/relationships/tags" Target="../tags/tag965.xml"/><Relationship Id="rId111" Type="http://schemas.openxmlformats.org/officeDocument/2006/relationships/tags" Target="../tags/tag964.xml"/><Relationship Id="rId110" Type="http://schemas.openxmlformats.org/officeDocument/2006/relationships/tags" Target="../tags/tag963.xml"/><Relationship Id="rId11" Type="http://schemas.openxmlformats.org/officeDocument/2006/relationships/tags" Target="../tags/tag864.xml"/><Relationship Id="rId109" Type="http://schemas.openxmlformats.org/officeDocument/2006/relationships/tags" Target="../tags/tag962.xml"/><Relationship Id="rId108" Type="http://schemas.openxmlformats.org/officeDocument/2006/relationships/tags" Target="../tags/tag961.xml"/><Relationship Id="rId107" Type="http://schemas.openxmlformats.org/officeDocument/2006/relationships/tags" Target="../tags/tag960.xml"/><Relationship Id="rId106" Type="http://schemas.openxmlformats.org/officeDocument/2006/relationships/tags" Target="../tags/tag959.xml"/><Relationship Id="rId105" Type="http://schemas.openxmlformats.org/officeDocument/2006/relationships/tags" Target="../tags/tag958.xml"/><Relationship Id="rId104" Type="http://schemas.openxmlformats.org/officeDocument/2006/relationships/tags" Target="../tags/tag957.xml"/><Relationship Id="rId103" Type="http://schemas.openxmlformats.org/officeDocument/2006/relationships/tags" Target="../tags/tag956.xml"/><Relationship Id="rId102" Type="http://schemas.openxmlformats.org/officeDocument/2006/relationships/tags" Target="../tags/tag955.xml"/><Relationship Id="rId101" Type="http://schemas.openxmlformats.org/officeDocument/2006/relationships/tags" Target="../tags/tag954.xml"/><Relationship Id="rId100" Type="http://schemas.openxmlformats.org/officeDocument/2006/relationships/tags" Target="../tags/tag953.xml"/><Relationship Id="rId10" Type="http://schemas.openxmlformats.org/officeDocument/2006/relationships/tags" Target="../tags/tag863.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001.xml"/><Relationship Id="rId5" Type="http://schemas.openxmlformats.org/officeDocument/2006/relationships/tags" Target="../tags/tag1000.xml"/><Relationship Id="rId4" Type="http://schemas.openxmlformats.org/officeDocument/2006/relationships/tags" Target="../tags/tag999.xml"/><Relationship Id="rId3" Type="http://schemas.openxmlformats.org/officeDocument/2006/relationships/tags" Target="../tags/tag998.xml"/><Relationship Id="rId2" Type="http://schemas.openxmlformats.org/officeDocument/2006/relationships/tags" Target="../tags/tag997.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07.xml"/><Relationship Id="rId8" Type="http://schemas.openxmlformats.org/officeDocument/2006/relationships/tags" Target="../tags/tag1006.xml"/><Relationship Id="rId7" Type="http://schemas.openxmlformats.org/officeDocument/2006/relationships/image" Target="../media/image2.png"/><Relationship Id="rId6" Type="http://schemas.openxmlformats.org/officeDocument/2006/relationships/tags" Target="../tags/tag1005.xml"/><Relationship Id="rId5" Type="http://schemas.openxmlformats.org/officeDocument/2006/relationships/tags" Target="../tags/tag1004.xml"/><Relationship Id="rId4" Type="http://schemas.openxmlformats.org/officeDocument/2006/relationships/image" Target="../media/image1.png"/><Relationship Id="rId36" Type="http://schemas.openxmlformats.org/officeDocument/2006/relationships/tags" Target="../tags/tag1034.xml"/><Relationship Id="rId35" Type="http://schemas.openxmlformats.org/officeDocument/2006/relationships/tags" Target="../tags/tag1033.xml"/><Relationship Id="rId34" Type="http://schemas.openxmlformats.org/officeDocument/2006/relationships/tags" Target="../tags/tag1032.xml"/><Relationship Id="rId33" Type="http://schemas.openxmlformats.org/officeDocument/2006/relationships/tags" Target="../tags/tag1031.xml"/><Relationship Id="rId32" Type="http://schemas.openxmlformats.org/officeDocument/2006/relationships/tags" Target="../tags/tag1030.xml"/><Relationship Id="rId31" Type="http://schemas.openxmlformats.org/officeDocument/2006/relationships/tags" Target="../tags/tag1029.xml"/><Relationship Id="rId30" Type="http://schemas.openxmlformats.org/officeDocument/2006/relationships/tags" Target="../tags/tag1028.xml"/><Relationship Id="rId3" Type="http://schemas.openxmlformats.org/officeDocument/2006/relationships/tags" Target="../tags/tag1003.xml"/><Relationship Id="rId29" Type="http://schemas.openxmlformats.org/officeDocument/2006/relationships/tags" Target="../tags/tag1027.xml"/><Relationship Id="rId28" Type="http://schemas.openxmlformats.org/officeDocument/2006/relationships/tags" Target="../tags/tag1026.xml"/><Relationship Id="rId27" Type="http://schemas.openxmlformats.org/officeDocument/2006/relationships/tags" Target="../tags/tag1025.xml"/><Relationship Id="rId26" Type="http://schemas.openxmlformats.org/officeDocument/2006/relationships/tags" Target="../tags/tag1024.xml"/><Relationship Id="rId25" Type="http://schemas.openxmlformats.org/officeDocument/2006/relationships/tags" Target="../tags/tag1023.xml"/><Relationship Id="rId24" Type="http://schemas.openxmlformats.org/officeDocument/2006/relationships/tags" Target="../tags/tag1022.xml"/><Relationship Id="rId23" Type="http://schemas.openxmlformats.org/officeDocument/2006/relationships/tags" Target="../tags/tag1021.xml"/><Relationship Id="rId22" Type="http://schemas.openxmlformats.org/officeDocument/2006/relationships/tags" Target="../tags/tag1020.xml"/><Relationship Id="rId21" Type="http://schemas.openxmlformats.org/officeDocument/2006/relationships/tags" Target="../tags/tag1019.xml"/><Relationship Id="rId20" Type="http://schemas.openxmlformats.org/officeDocument/2006/relationships/tags" Target="../tags/tag1018.xml"/><Relationship Id="rId2" Type="http://schemas.openxmlformats.org/officeDocument/2006/relationships/tags" Target="../tags/tag1002.xml"/><Relationship Id="rId19" Type="http://schemas.openxmlformats.org/officeDocument/2006/relationships/tags" Target="../tags/tag1017.xml"/><Relationship Id="rId18" Type="http://schemas.openxmlformats.org/officeDocument/2006/relationships/tags" Target="../tags/tag1016.xml"/><Relationship Id="rId17" Type="http://schemas.openxmlformats.org/officeDocument/2006/relationships/tags" Target="../tags/tag1015.xml"/><Relationship Id="rId16" Type="http://schemas.openxmlformats.org/officeDocument/2006/relationships/tags" Target="../tags/tag1014.xml"/><Relationship Id="rId15" Type="http://schemas.openxmlformats.org/officeDocument/2006/relationships/tags" Target="../tags/tag1013.xml"/><Relationship Id="rId14" Type="http://schemas.openxmlformats.org/officeDocument/2006/relationships/tags" Target="../tags/tag1012.xml"/><Relationship Id="rId13" Type="http://schemas.openxmlformats.org/officeDocument/2006/relationships/tags" Target="../tags/tag1011.xml"/><Relationship Id="rId12" Type="http://schemas.openxmlformats.org/officeDocument/2006/relationships/tags" Target="../tags/tag1010.xml"/><Relationship Id="rId11" Type="http://schemas.openxmlformats.org/officeDocument/2006/relationships/tags" Target="../tags/tag1009.xml"/><Relationship Id="rId10" Type="http://schemas.openxmlformats.org/officeDocument/2006/relationships/tags" Target="../tags/tag1008.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41.xml"/><Relationship Id="rId8" Type="http://schemas.openxmlformats.org/officeDocument/2006/relationships/tags" Target="../tags/tag1040.xml"/><Relationship Id="rId7" Type="http://schemas.openxmlformats.org/officeDocument/2006/relationships/tags" Target="../tags/tag1039.xml"/><Relationship Id="rId6" Type="http://schemas.openxmlformats.org/officeDocument/2006/relationships/tags" Target="../tags/tag1038.xml"/><Relationship Id="rId5" Type="http://schemas.openxmlformats.org/officeDocument/2006/relationships/tags" Target="../tags/tag1037.xml"/><Relationship Id="rId4" Type="http://schemas.openxmlformats.org/officeDocument/2006/relationships/image" Target="../media/image1.png"/><Relationship Id="rId32" Type="http://schemas.openxmlformats.org/officeDocument/2006/relationships/tags" Target="../tags/tag1063.xml"/><Relationship Id="rId31" Type="http://schemas.openxmlformats.org/officeDocument/2006/relationships/tags" Target="../tags/tag1062.xml"/><Relationship Id="rId30" Type="http://schemas.openxmlformats.org/officeDocument/2006/relationships/tags" Target="../tags/tag1061.xml"/><Relationship Id="rId3" Type="http://schemas.openxmlformats.org/officeDocument/2006/relationships/tags" Target="../tags/tag1036.xml"/><Relationship Id="rId29" Type="http://schemas.openxmlformats.org/officeDocument/2006/relationships/tags" Target="../tags/tag1060.xml"/><Relationship Id="rId28" Type="http://schemas.openxmlformats.org/officeDocument/2006/relationships/tags" Target="../tags/tag1059.xml"/><Relationship Id="rId27" Type="http://schemas.openxmlformats.org/officeDocument/2006/relationships/tags" Target="../tags/tag1058.xml"/><Relationship Id="rId26" Type="http://schemas.openxmlformats.org/officeDocument/2006/relationships/tags" Target="../tags/tag1057.xml"/><Relationship Id="rId25" Type="http://schemas.openxmlformats.org/officeDocument/2006/relationships/tags" Target="../tags/tag1056.xml"/><Relationship Id="rId24" Type="http://schemas.openxmlformats.org/officeDocument/2006/relationships/tags" Target="../tags/tag1055.xml"/><Relationship Id="rId23" Type="http://schemas.openxmlformats.org/officeDocument/2006/relationships/tags" Target="../tags/tag1054.xml"/><Relationship Id="rId22" Type="http://schemas.openxmlformats.org/officeDocument/2006/relationships/image" Target="../media/image3.png"/><Relationship Id="rId21" Type="http://schemas.openxmlformats.org/officeDocument/2006/relationships/tags" Target="../tags/tag1053.xml"/><Relationship Id="rId20" Type="http://schemas.openxmlformats.org/officeDocument/2006/relationships/tags" Target="../tags/tag1052.xml"/><Relationship Id="rId2" Type="http://schemas.openxmlformats.org/officeDocument/2006/relationships/tags" Target="../tags/tag1035.xml"/><Relationship Id="rId19" Type="http://schemas.openxmlformats.org/officeDocument/2006/relationships/tags" Target="../tags/tag1051.xml"/><Relationship Id="rId18" Type="http://schemas.openxmlformats.org/officeDocument/2006/relationships/tags" Target="../tags/tag1050.xml"/><Relationship Id="rId17" Type="http://schemas.openxmlformats.org/officeDocument/2006/relationships/tags" Target="../tags/tag1049.xml"/><Relationship Id="rId16" Type="http://schemas.openxmlformats.org/officeDocument/2006/relationships/tags" Target="../tags/tag1048.xml"/><Relationship Id="rId15" Type="http://schemas.openxmlformats.org/officeDocument/2006/relationships/tags" Target="../tags/tag1047.xml"/><Relationship Id="rId14" Type="http://schemas.openxmlformats.org/officeDocument/2006/relationships/tags" Target="../tags/tag1046.xml"/><Relationship Id="rId13" Type="http://schemas.openxmlformats.org/officeDocument/2006/relationships/tags" Target="../tags/tag1045.xml"/><Relationship Id="rId12" Type="http://schemas.openxmlformats.org/officeDocument/2006/relationships/tags" Target="../tags/tag1044.xml"/><Relationship Id="rId11" Type="http://schemas.openxmlformats.org/officeDocument/2006/relationships/tags" Target="../tags/tag1043.xml"/><Relationship Id="rId10" Type="http://schemas.openxmlformats.org/officeDocument/2006/relationships/tags" Target="../tags/tag1042.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1069.xml"/><Relationship Id="rId6" Type="http://schemas.openxmlformats.org/officeDocument/2006/relationships/tags" Target="../tags/tag1068.xml"/><Relationship Id="rId5" Type="http://schemas.openxmlformats.org/officeDocument/2006/relationships/tags" Target="../tags/tag1067.xml"/><Relationship Id="rId4" Type="http://schemas.openxmlformats.org/officeDocument/2006/relationships/tags" Target="../tags/tag1066.xml"/><Relationship Id="rId3" Type="http://schemas.openxmlformats.org/officeDocument/2006/relationships/tags" Target="../tags/tag1065.xml"/><Relationship Id="rId2" Type="http://schemas.openxmlformats.org/officeDocument/2006/relationships/tags" Target="../tags/tag1064.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077.xml"/><Relationship Id="rId8" Type="http://schemas.openxmlformats.org/officeDocument/2006/relationships/tags" Target="../tags/tag1076.xml"/><Relationship Id="rId7" Type="http://schemas.openxmlformats.org/officeDocument/2006/relationships/tags" Target="../tags/tag1075.xml"/><Relationship Id="rId6" Type="http://schemas.openxmlformats.org/officeDocument/2006/relationships/tags" Target="../tags/tag1074.xml"/><Relationship Id="rId5" Type="http://schemas.openxmlformats.org/officeDocument/2006/relationships/tags" Target="../tags/tag1073.xml"/><Relationship Id="rId4" Type="http://schemas.openxmlformats.org/officeDocument/2006/relationships/tags" Target="../tags/tag1072.xml"/><Relationship Id="rId3" Type="http://schemas.openxmlformats.org/officeDocument/2006/relationships/tags" Target="../tags/tag1071.xml"/><Relationship Id="rId2" Type="http://schemas.openxmlformats.org/officeDocument/2006/relationships/tags" Target="../tags/tag1070.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1081.xml"/><Relationship Id="rId4" Type="http://schemas.openxmlformats.org/officeDocument/2006/relationships/tags" Target="../tags/tag1080.xml"/><Relationship Id="rId3" Type="http://schemas.openxmlformats.org/officeDocument/2006/relationships/tags" Target="../tags/tag1079.xml"/><Relationship Id="rId2" Type="http://schemas.openxmlformats.org/officeDocument/2006/relationships/tags" Target="../tags/tag1078.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image" Target="../media/image2.png"/><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image" Target="../media/image1.png"/><Relationship Id="rId36" Type="http://schemas.openxmlformats.org/officeDocument/2006/relationships/tags" Target="../tags/tag180.xml"/><Relationship Id="rId35" Type="http://schemas.openxmlformats.org/officeDocument/2006/relationships/tags" Target="../tags/tag179.xml"/><Relationship Id="rId34" Type="http://schemas.openxmlformats.org/officeDocument/2006/relationships/tags" Target="../tags/tag178.xml"/><Relationship Id="rId33" Type="http://schemas.openxmlformats.org/officeDocument/2006/relationships/tags" Target="../tags/tag177.xml"/><Relationship Id="rId32" Type="http://schemas.openxmlformats.org/officeDocument/2006/relationships/tags" Target="../tags/tag176.xml"/><Relationship Id="rId31" Type="http://schemas.openxmlformats.org/officeDocument/2006/relationships/tags" Target="../tags/tag175.xml"/><Relationship Id="rId30" Type="http://schemas.openxmlformats.org/officeDocument/2006/relationships/tags" Target="../tags/tag174.xml"/><Relationship Id="rId3" Type="http://schemas.openxmlformats.org/officeDocument/2006/relationships/tags" Target="../tags/tag149.xml"/><Relationship Id="rId29" Type="http://schemas.openxmlformats.org/officeDocument/2006/relationships/tags" Target="../tags/tag173.xml"/><Relationship Id="rId28" Type="http://schemas.openxmlformats.org/officeDocument/2006/relationships/tags" Target="../tags/tag172.xml"/><Relationship Id="rId27" Type="http://schemas.openxmlformats.org/officeDocument/2006/relationships/tags" Target="../tags/tag171.xml"/><Relationship Id="rId26" Type="http://schemas.openxmlformats.org/officeDocument/2006/relationships/tags" Target="../tags/tag170.xml"/><Relationship Id="rId25" Type="http://schemas.openxmlformats.org/officeDocument/2006/relationships/tags" Target="../tags/tag169.xml"/><Relationship Id="rId24" Type="http://schemas.openxmlformats.org/officeDocument/2006/relationships/tags" Target="../tags/tag168.xml"/><Relationship Id="rId23" Type="http://schemas.openxmlformats.org/officeDocument/2006/relationships/tags" Target="../tags/tag167.xml"/><Relationship Id="rId22" Type="http://schemas.openxmlformats.org/officeDocument/2006/relationships/tags" Target="../tags/tag166.xml"/><Relationship Id="rId21" Type="http://schemas.openxmlformats.org/officeDocument/2006/relationships/tags" Target="../tags/tag165.xml"/><Relationship Id="rId20" Type="http://schemas.openxmlformats.org/officeDocument/2006/relationships/tags" Target="../tags/tag164.xml"/><Relationship Id="rId2" Type="http://schemas.openxmlformats.org/officeDocument/2006/relationships/tags" Target="../tags/tag148.xml"/><Relationship Id="rId19" Type="http://schemas.openxmlformats.org/officeDocument/2006/relationships/tags" Target="../tags/tag163.xml"/><Relationship Id="rId18" Type="http://schemas.openxmlformats.org/officeDocument/2006/relationships/tags" Target="../tags/tag162.xml"/><Relationship Id="rId17" Type="http://schemas.openxmlformats.org/officeDocument/2006/relationships/tags" Target="../tags/tag161.xml"/><Relationship Id="rId16" Type="http://schemas.openxmlformats.org/officeDocument/2006/relationships/tags" Target="../tags/tag160.xml"/><Relationship Id="rId15" Type="http://schemas.openxmlformats.org/officeDocument/2006/relationships/tags" Target="../tags/tag159.xml"/><Relationship Id="rId14" Type="http://schemas.openxmlformats.org/officeDocument/2006/relationships/tags" Target="../tags/tag158.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1084.xml"/><Relationship Id="rId3" Type="http://schemas.openxmlformats.org/officeDocument/2006/relationships/tags" Target="../tags/tag1083.xml"/><Relationship Id="rId2" Type="http://schemas.openxmlformats.org/officeDocument/2006/relationships/tags" Target="../tags/tag1082.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1088.xml"/><Relationship Id="rId4" Type="http://schemas.openxmlformats.org/officeDocument/2006/relationships/tags" Target="../tags/tag1087.xml"/><Relationship Id="rId3" Type="http://schemas.openxmlformats.org/officeDocument/2006/relationships/tags" Target="../tags/tag1086.xml"/><Relationship Id="rId2" Type="http://schemas.openxmlformats.org/officeDocument/2006/relationships/tags" Target="../tags/tag1085.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1093.xml"/><Relationship Id="rId5" Type="http://schemas.openxmlformats.org/officeDocument/2006/relationships/tags" Target="../tags/tag1092.xml"/><Relationship Id="rId4" Type="http://schemas.openxmlformats.org/officeDocument/2006/relationships/tags" Target="../tags/tag1091.xml"/><Relationship Id="rId3" Type="http://schemas.openxmlformats.org/officeDocument/2006/relationships/tags" Target="../tags/tag1090.xml"/><Relationship Id="rId2" Type="http://schemas.openxmlformats.org/officeDocument/2006/relationships/tags" Target="../tags/tag1089.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9" Type="http://schemas.openxmlformats.org/officeDocument/2006/relationships/tags" Target="../tags/tag1190.xml"/><Relationship Id="rId98" Type="http://schemas.openxmlformats.org/officeDocument/2006/relationships/tags" Target="../tags/tag1189.xml"/><Relationship Id="rId97" Type="http://schemas.openxmlformats.org/officeDocument/2006/relationships/tags" Target="../tags/tag1188.xml"/><Relationship Id="rId96" Type="http://schemas.openxmlformats.org/officeDocument/2006/relationships/tags" Target="../tags/tag1187.xml"/><Relationship Id="rId95" Type="http://schemas.openxmlformats.org/officeDocument/2006/relationships/tags" Target="../tags/tag1186.xml"/><Relationship Id="rId94" Type="http://schemas.openxmlformats.org/officeDocument/2006/relationships/tags" Target="../tags/tag1185.xml"/><Relationship Id="rId93" Type="http://schemas.openxmlformats.org/officeDocument/2006/relationships/tags" Target="../tags/tag1184.xml"/><Relationship Id="rId92" Type="http://schemas.openxmlformats.org/officeDocument/2006/relationships/tags" Target="../tags/tag1183.xml"/><Relationship Id="rId91" Type="http://schemas.openxmlformats.org/officeDocument/2006/relationships/tags" Target="../tags/tag1182.xml"/><Relationship Id="rId90" Type="http://schemas.openxmlformats.org/officeDocument/2006/relationships/tags" Target="../tags/tag1181.xml"/><Relationship Id="rId9" Type="http://schemas.openxmlformats.org/officeDocument/2006/relationships/tags" Target="../tags/tag1100.xml"/><Relationship Id="rId89" Type="http://schemas.openxmlformats.org/officeDocument/2006/relationships/tags" Target="../tags/tag1180.xml"/><Relationship Id="rId88" Type="http://schemas.openxmlformats.org/officeDocument/2006/relationships/tags" Target="../tags/tag1179.xml"/><Relationship Id="rId87" Type="http://schemas.openxmlformats.org/officeDocument/2006/relationships/tags" Target="../tags/tag1178.xml"/><Relationship Id="rId86" Type="http://schemas.openxmlformats.org/officeDocument/2006/relationships/tags" Target="../tags/tag1177.xml"/><Relationship Id="rId85" Type="http://schemas.openxmlformats.org/officeDocument/2006/relationships/tags" Target="../tags/tag1176.xml"/><Relationship Id="rId84" Type="http://schemas.openxmlformats.org/officeDocument/2006/relationships/tags" Target="../tags/tag1175.xml"/><Relationship Id="rId83" Type="http://schemas.openxmlformats.org/officeDocument/2006/relationships/tags" Target="../tags/tag1174.xml"/><Relationship Id="rId82" Type="http://schemas.openxmlformats.org/officeDocument/2006/relationships/tags" Target="../tags/tag1173.xml"/><Relationship Id="rId81" Type="http://schemas.openxmlformats.org/officeDocument/2006/relationships/tags" Target="../tags/tag1172.xml"/><Relationship Id="rId80" Type="http://schemas.openxmlformats.org/officeDocument/2006/relationships/tags" Target="../tags/tag1171.xml"/><Relationship Id="rId8" Type="http://schemas.openxmlformats.org/officeDocument/2006/relationships/tags" Target="../tags/tag1099.xml"/><Relationship Id="rId79" Type="http://schemas.openxmlformats.org/officeDocument/2006/relationships/tags" Target="../tags/tag1170.xml"/><Relationship Id="rId78" Type="http://schemas.openxmlformats.org/officeDocument/2006/relationships/tags" Target="../tags/tag1169.xml"/><Relationship Id="rId77" Type="http://schemas.openxmlformats.org/officeDocument/2006/relationships/tags" Target="../tags/tag1168.xml"/><Relationship Id="rId76" Type="http://schemas.openxmlformats.org/officeDocument/2006/relationships/tags" Target="../tags/tag1167.xml"/><Relationship Id="rId75" Type="http://schemas.openxmlformats.org/officeDocument/2006/relationships/tags" Target="../tags/tag1166.xml"/><Relationship Id="rId74" Type="http://schemas.openxmlformats.org/officeDocument/2006/relationships/tags" Target="../tags/tag1165.xml"/><Relationship Id="rId73" Type="http://schemas.openxmlformats.org/officeDocument/2006/relationships/tags" Target="../tags/tag1164.xml"/><Relationship Id="rId72" Type="http://schemas.openxmlformats.org/officeDocument/2006/relationships/tags" Target="../tags/tag1163.xml"/><Relationship Id="rId71" Type="http://schemas.openxmlformats.org/officeDocument/2006/relationships/tags" Target="../tags/tag1162.xml"/><Relationship Id="rId70" Type="http://schemas.openxmlformats.org/officeDocument/2006/relationships/tags" Target="../tags/tag1161.xml"/><Relationship Id="rId7" Type="http://schemas.openxmlformats.org/officeDocument/2006/relationships/tags" Target="../tags/tag1098.xml"/><Relationship Id="rId69" Type="http://schemas.openxmlformats.org/officeDocument/2006/relationships/tags" Target="../tags/tag1160.xml"/><Relationship Id="rId68" Type="http://schemas.openxmlformats.org/officeDocument/2006/relationships/tags" Target="../tags/tag1159.xml"/><Relationship Id="rId67" Type="http://schemas.openxmlformats.org/officeDocument/2006/relationships/tags" Target="../tags/tag1158.xml"/><Relationship Id="rId66" Type="http://schemas.openxmlformats.org/officeDocument/2006/relationships/tags" Target="../tags/tag1157.xml"/><Relationship Id="rId65" Type="http://schemas.openxmlformats.org/officeDocument/2006/relationships/tags" Target="../tags/tag1156.xml"/><Relationship Id="rId64" Type="http://schemas.openxmlformats.org/officeDocument/2006/relationships/tags" Target="../tags/tag1155.xml"/><Relationship Id="rId63" Type="http://schemas.openxmlformats.org/officeDocument/2006/relationships/tags" Target="../tags/tag1154.xml"/><Relationship Id="rId62" Type="http://schemas.openxmlformats.org/officeDocument/2006/relationships/tags" Target="../tags/tag1153.xml"/><Relationship Id="rId61" Type="http://schemas.openxmlformats.org/officeDocument/2006/relationships/tags" Target="../tags/tag1152.xml"/><Relationship Id="rId60" Type="http://schemas.openxmlformats.org/officeDocument/2006/relationships/tags" Target="../tags/tag1151.xml"/><Relationship Id="rId6" Type="http://schemas.openxmlformats.org/officeDocument/2006/relationships/tags" Target="../tags/tag1097.xml"/><Relationship Id="rId59" Type="http://schemas.openxmlformats.org/officeDocument/2006/relationships/tags" Target="../tags/tag1150.xml"/><Relationship Id="rId58" Type="http://schemas.openxmlformats.org/officeDocument/2006/relationships/tags" Target="../tags/tag1149.xml"/><Relationship Id="rId57" Type="http://schemas.openxmlformats.org/officeDocument/2006/relationships/tags" Target="../tags/tag1148.xml"/><Relationship Id="rId56" Type="http://schemas.openxmlformats.org/officeDocument/2006/relationships/tags" Target="../tags/tag1147.xml"/><Relationship Id="rId55" Type="http://schemas.openxmlformats.org/officeDocument/2006/relationships/tags" Target="../tags/tag1146.xml"/><Relationship Id="rId54" Type="http://schemas.openxmlformats.org/officeDocument/2006/relationships/tags" Target="../tags/tag1145.xml"/><Relationship Id="rId53" Type="http://schemas.openxmlformats.org/officeDocument/2006/relationships/tags" Target="../tags/tag1144.xml"/><Relationship Id="rId52" Type="http://schemas.openxmlformats.org/officeDocument/2006/relationships/tags" Target="../tags/tag1143.xml"/><Relationship Id="rId51" Type="http://schemas.openxmlformats.org/officeDocument/2006/relationships/tags" Target="../tags/tag1142.xml"/><Relationship Id="rId50" Type="http://schemas.openxmlformats.org/officeDocument/2006/relationships/tags" Target="../tags/tag1141.xml"/><Relationship Id="rId5" Type="http://schemas.openxmlformats.org/officeDocument/2006/relationships/tags" Target="../tags/tag1096.xml"/><Relationship Id="rId49" Type="http://schemas.openxmlformats.org/officeDocument/2006/relationships/tags" Target="../tags/tag1140.xml"/><Relationship Id="rId48" Type="http://schemas.openxmlformats.org/officeDocument/2006/relationships/tags" Target="../tags/tag1139.xml"/><Relationship Id="rId47" Type="http://schemas.openxmlformats.org/officeDocument/2006/relationships/tags" Target="../tags/tag1138.xml"/><Relationship Id="rId46" Type="http://schemas.openxmlformats.org/officeDocument/2006/relationships/tags" Target="../tags/tag1137.xml"/><Relationship Id="rId45" Type="http://schemas.openxmlformats.org/officeDocument/2006/relationships/tags" Target="../tags/tag1136.xml"/><Relationship Id="rId44" Type="http://schemas.openxmlformats.org/officeDocument/2006/relationships/tags" Target="../tags/tag1135.xml"/><Relationship Id="rId43" Type="http://schemas.openxmlformats.org/officeDocument/2006/relationships/tags" Target="../tags/tag1134.xml"/><Relationship Id="rId42" Type="http://schemas.openxmlformats.org/officeDocument/2006/relationships/tags" Target="../tags/tag1133.xml"/><Relationship Id="rId41" Type="http://schemas.openxmlformats.org/officeDocument/2006/relationships/tags" Target="../tags/tag1132.xml"/><Relationship Id="rId40" Type="http://schemas.openxmlformats.org/officeDocument/2006/relationships/tags" Target="../tags/tag1131.xml"/><Relationship Id="rId4" Type="http://schemas.openxmlformats.org/officeDocument/2006/relationships/image" Target="../media/image1.png"/><Relationship Id="rId39" Type="http://schemas.openxmlformats.org/officeDocument/2006/relationships/tags" Target="../tags/tag1130.xml"/><Relationship Id="rId38" Type="http://schemas.openxmlformats.org/officeDocument/2006/relationships/tags" Target="../tags/tag1129.xml"/><Relationship Id="rId37" Type="http://schemas.openxmlformats.org/officeDocument/2006/relationships/tags" Target="../tags/tag1128.xml"/><Relationship Id="rId36" Type="http://schemas.openxmlformats.org/officeDocument/2006/relationships/tags" Target="../tags/tag1127.xml"/><Relationship Id="rId35" Type="http://schemas.openxmlformats.org/officeDocument/2006/relationships/tags" Target="../tags/tag1126.xml"/><Relationship Id="rId34" Type="http://schemas.openxmlformats.org/officeDocument/2006/relationships/tags" Target="../tags/tag1125.xml"/><Relationship Id="rId33" Type="http://schemas.openxmlformats.org/officeDocument/2006/relationships/tags" Target="../tags/tag1124.xml"/><Relationship Id="rId32" Type="http://schemas.openxmlformats.org/officeDocument/2006/relationships/tags" Target="../tags/tag1123.xml"/><Relationship Id="rId31" Type="http://schemas.openxmlformats.org/officeDocument/2006/relationships/tags" Target="../tags/tag1122.xml"/><Relationship Id="rId30" Type="http://schemas.openxmlformats.org/officeDocument/2006/relationships/tags" Target="../tags/tag1121.xml"/><Relationship Id="rId3" Type="http://schemas.openxmlformats.org/officeDocument/2006/relationships/tags" Target="../tags/tag1095.xml"/><Relationship Id="rId29" Type="http://schemas.openxmlformats.org/officeDocument/2006/relationships/tags" Target="../tags/tag1120.xml"/><Relationship Id="rId28" Type="http://schemas.openxmlformats.org/officeDocument/2006/relationships/tags" Target="../tags/tag1119.xml"/><Relationship Id="rId27" Type="http://schemas.openxmlformats.org/officeDocument/2006/relationships/tags" Target="../tags/tag1118.xml"/><Relationship Id="rId26" Type="http://schemas.openxmlformats.org/officeDocument/2006/relationships/tags" Target="../tags/tag1117.xml"/><Relationship Id="rId25" Type="http://schemas.openxmlformats.org/officeDocument/2006/relationships/tags" Target="../tags/tag1116.xml"/><Relationship Id="rId24" Type="http://schemas.openxmlformats.org/officeDocument/2006/relationships/tags" Target="../tags/tag1115.xml"/><Relationship Id="rId23" Type="http://schemas.openxmlformats.org/officeDocument/2006/relationships/tags" Target="../tags/tag1114.xml"/><Relationship Id="rId22" Type="http://schemas.openxmlformats.org/officeDocument/2006/relationships/tags" Target="../tags/tag1113.xml"/><Relationship Id="rId21" Type="http://schemas.openxmlformats.org/officeDocument/2006/relationships/tags" Target="../tags/tag1112.xml"/><Relationship Id="rId20" Type="http://schemas.openxmlformats.org/officeDocument/2006/relationships/tags" Target="../tags/tag1111.xml"/><Relationship Id="rId2" Type="http://schemas.openxmlformats.org/officeDocument/2006/relationships/tags" Target="../tags/tag1094.xml"/><Relationship Id="rId19" Type="http://schemas.openxmlformats.org/officeDocument/2006/relationships/tags" Target="../tags/tag1110.xml"/><Relationship Id="rId18" Type="http://schemas.openxmlformats.org/officeDocument/2006/relationships/tags" Target="../tags/tag1109.xml"/><Relationship Id="rId174" Type="http://schemas.openxmlformats.org/officeDocument/2006/relationships/tags" Target="../tags/tag1265.xml"/><Relationship Id="rId173" Type="http://schemas.openxmlformats.org/officeDocument/2006/relationships/tags" Target="../tags/tag1264.xml"/><Relationship Id="rId172" Type="http://schemas.openxmlformats.org/officeDocument/2006/relationships/tags" Target="../tags/tag1263.xml"/><Relationship Id="rId171" Type="http://schemas.openxmlformats.org/officeDocument/2006/relationships/tags" Target="../tags/tag1262.xml"/><Relationship Id="rId170" Type="http://schemas.openxmlformats.org/officeDocument/2006/relationships/tags" Target="../tags/tag1261.xml"/><Relationship Id="rId17" Type="http://schemas.openxmlformats.org/officeDocument/2006/relationships/tags" Target="../tags/tag1108.xml"/><Relationship Id="rId169" Type="http://schemas.openxmlformats.org/officeDocument/2006/relationships/tags" Target="../tags/tag1260.xml"/><Relationship Id="rId168" Type="http://schemas.openxmlformats.org/officeDocument/2006/relationships/tags" Target="../tags/tag1259.xml"/><Relationship Id="rId167" Type="http://schemas.openxmlformats.org/officeDocument/2006/relationships/tags" Target="../tags/tag1258.xml"/><Relationship Id="rId166" Type="http://schemas.openxmlformats.org/officeDocument/2006/relationships/tags" Target="../tags/tag1257.xml"/><Relationship Id="rId165" Type="http://schemas.openxmlformats.org/officeDocument/2006/relationships/tags" Target="../tags/tag1256.xml"/><Relationship Id="rId164" Type="http://schemas.openxmlformats.org/officeDocument/2006/relationships/tags" Target="../tags/tag1255.xml"/><Relationship Id="rId163" Type="http://schemas.openxmlformats.org/officeDocument/2006/relationships/tags" Target="../tags/tag1254.xml"/><Relationship Id="rId162" Type="http://schemas.openxmlformats.org/officeDocument/2006/relationships/tags" Target="../tags/tag1253.xml"/><Relationship Id="rId161" Type="http://schemas.openxmlformats.org/officeDocument/2006/relationships/tags" Target="../tags/tag1252.xml"/><Relationship Id="rId160" Type="http://schemas.openxmlformats.org/officeDocument/2006/relationships/tags" Target="../tags/tag1251.xml"/><Relationship Id="rId16" Type="http://schemas.openxmlformats.org/officeDocument/2006/relationships/tags" Target="../tags/tag1107.xml"/><Relationship Id="rId159" Type="http://schemas.openxmlformats.org/officeDocument/2006/relationships/tags" Target="../tags/tag1250.xml"/><Relationship Id="rId158" Type="http://schemas.openxmlformats.org/officeDocument/2006/relationships/tags" Target="../tags/tag1249.xml"/><Relationship Id="rId157" Type="http://schemas.openxmlformats.org/officeDocument/2006/relationships/tags" Target="../tags/tag1248.xml"/><Relationship Id="rId156" Type="http://schemas.openxmlformats.org/officeDocument/2006/relationships/tags" Target="../tags/tag1247.xml"/><Relationship Id="rId155" Type="http://schemas.openxmlformats.org/officeDocument/2006/relationships/tags" Target="../tags/tag1246.xml"/><Relationship Id="rId154" Type="http://schemas.openxmlformats.org/officeDocument/2006/relationships/tags" Target="../tags/tag1245.xml"/><Relationship Id="rId153" Type="http://schemas.openxmlformats.org/officeDocument/2006/relationships/tags" Target="../tags/tag1244.xml"/><Relationship Id="rId152" Type="http://schemas.openxmlformats.org/officeDocument/2006/relationships/tags" Target="../tags/tag1243.xml"/><Relationship Id="rId151" Type="http://schemas.openxmlformats.org/officeDocument/2006/relationships/tags" Target="../tags/tag1242.xml"/><Relationship Id="rId150" Type="http://schemas.openxmlformats.org/officeDocument/2006/relationships/tags" Target="../tags/tag1241.xml"/><Relationship Id="rId15" Type="http://schemas.openxmlformats.org/officeDocument/2006/relationships/tags" Target="../tags/tag1106.xml"/><Relationship Id="rId149" Type="http://schemas.openxmlformats.org/officeDocument/2006/relationships/tags" Target="../tags/tag1240.xml"/><Relationship Id="rId148" Type="http://schemas.openxmlformats.org/officeDocument/2006/relationships/tags" Target="../tags/tag1239.xml"/><Relationship Id="rId147" Type="http://schemas.openxmlformats.org/officeDocument/2006/relationships/tags" Target="../tags/tag1238.xml"/><Relationship Id="rId146" Type="http://schemas.openxmlformats.org/officeDocument/2006/relationships/tags" Target="../tags/tag1237.xml"/><Relationship Id="rId145" Type="http://schemas.openxmlformats.org/officeDocument/2006/relationships/tags" Target="../tags/tag1236.xml"/><Relationship Id="rId144" Type="http://schemas.openxmlformats.org/officeDocument/2006/relationships/tags" Target="../tags/tag1235.xml"/><Relationship Id="rId143" Type="http://schemas.openxmlformats.org/officeDocument/2006/relationships/tags" Target="../tags/tag1234.xml"/><Relationship Id="rId142" Type="http://schemas.openxmlformats.org/officeDocument/2006/relationships/tags" Target="../tags/tag1233.xml"/><Relationship Id="rId141" Type="http://schemas.openxmlformats.org/officeDocument/2006/relationships/tags" Target="../tags/tag1232.xml"/><Relationship Id="rId140" Type="http://schemas.openxmlformats.org/officeDocument/2006/relationships/tags" Target="../tags/tag1231.xml"/><Relationship Id="rId14" Type="http://schemas.openxmlformats.org/officeDocument/2006/relationships/tags" Target="../tags/tag1105.xml"/><Relationship Id="rId139" Type="http://schemas.openxmlformats.org/officeDocument/2006/relationships/tags" Target="../tags/tag1230.xml"/><Relationship Id="rId138" Type="http://schemas.openxmlformats.org/officeDocument/2006/relationships/tags" Target="../tags/tag1229.xml"/><Relationship Id="rId137" Type="http://schemas.openxmlformats.org/officeDocument/2006/relationships/tags" Target="../tags/tag1228.xml"/><Relationship Id="rId136" Type="http://schemas.openxmlformats.org/officeDocument/2006/relationships/tags" Target="../tags/tag1227.xml"/><Relationship Id="rId135" Type="http://schemas.openxmlformats.org/officeDocument/2006/relationships/tags" Target="../tags/tag1226.xml"/><Relationship Id="rId134" Type="http://schemas.openxmlformats.org/officeDocument/2006/relationships/tags" Target="../tags/tag1225.xml"/><Relationship Id="rId133" Type="http://schemas.openxmlformats.org/officeDocument/2006/relationships/tags" Target="../tags/tag1224.xml"/><Relationship Id="rId132" Type="http://schemas.openxmlformats.org/officeDocument/2006/relationships/tags" Target="../tags/tag1223.xml"/><Relationship Id="rId131" Type="http://schemas.openxmlformats.org/officeDocument/2006/relationships/tags" Target="../tags/tag1222.xml"/><Relationship Id="rId130" Type="http://schemas.openxmlformats.org/officeDocument/2006/relationships/tags" Target="../tags/tag1221.xml"/><Relationship Id="rId13" Type="http://schemas.openxmlformats.org/officeDocument/2006/relationships/tags" Target="../tags/tag1104.xml"/><Relationship Id="rId129" Type="http://schemas.openxmlformats.org/officeDocument/2006/relationships/tags" Target="../tags/tag1220.xml"/><Relationship Id="rId128" Type="http://schemas.openxmlformats.org/officeDocument/2006/relationships/tags" Target="../tags/tag1219.xml"/><Relationship Id="rId127" Type="http://schemas.openxmlformats.org/officeDocument/2006/relationships/tags" Target="../tags/tag1218.xml"/><Relationship Id="rId126" Type="http://schemas.openxmlformats.org/officeDocument/2006/relationships/tags" Target="../tags/tag1217.xml"/><Relationship Id="rId125" Type="http://schemas.openxmlformats.org/officeDocument/2006/relationships/tags" Target="../tags/tag1216.xml"/><Relationship Id="rId124" Type="http://schemas.openxmlformats.org/officeDocument/2006/relationships/tags" Target="../tags/tag1215.xml"/><Relationship Id="rId123" Type="http://schemas.openxmlformats.org/officeDocument/2006/relationships/tags" Target="../tags/tag1214.xml"/><Relationship Id="rId122" Type="http://schemas.openxmlformats.org/officeDocument/2006/relationships/tags" Target="../tags/tag1213.xml"/><Relationship Id="rId121" Type="http://schemas.openxmlformats.org/officeDocument/2006/relationships/tags" Target="../tags/tag1212.xml"/><Relationship Id="rId120" Type="http://schemas.openxmlformats.org/officeDocument/2006/relationships/tags" Target="../tags/tag1211.xml"/><Relationship Id="rId12" Type="http://schemas.openxmlformats.org/officeDocument/2006/relationships/tags" Target="../tags/tag1103.xml"/><Relationship Id="rId119" Type="http://schemas.openxmlformats.org/officeDocument/2006/relationships/tags" Target="../tags/tag1210.xml"/><Relationship Id="rId118" Type="http://schemas.openxmlformats.org/officeDocument/2006/relationships/tags" Target="../tags/tag1209.xml"/><Relationship Id="rId117" Type="http://schemas.openxmlformats.org/officeDocument/2006/relationships/tags" Target="../tags/tag1208.xml"/><Relationship Id="rId116" Type="http://schemas.openxmlformats.org/officeDocument/2006/relationships/tags" Target="../tags/tag1207.xml"/><Relationship Id="rId115" Type="http://schemas.openxmlformats.org/officeDocument/2006/relationships/tags" Target="../tags/tag1206.xml"/><Relationship Id="rId114" Type="http://schemas.openxmlformats.org/officeDocument/2006/relationships/tags" Target="../tags/tag1205.xml"/><Relationship Id="rId113" Type="http://schemas.openxmlformats.org/officeDocument/2006/relationships/tags" Target="../tags/tag1204.xml"/><Relationship Id="rId112" Type="http://schemas.openxmlformats.org/officeDocument/2006/relationships/tags" Target="../tags/tag1203.xml"/><Relationship Id="rId111" Type="http://schemas.openxmlformats.org/officeDocument/2006/relationships/tags" Target="../tags/tag1202.xml"/><Relationship Id="rId110" Type="http://schemas.openxmlformats.org/officeDocument/2006/relationships/tags" Target="../tags/tag1201.xml"/><Relationship Id="rId11" Type="http://schemas.openxmlformats.org/officeDocument/2006/relationships/tags" Target="../tags/tag1102.xml"/><Relationship Id="rId109" Type="http://schemas.openxmlformats.org/officeDocument/2006/relationships/tags" Target="../tags/tag1200.xml"/><Relationship Id="rId108" Type="http://schemas.openxmlformats.org/officeDocument/2006/relationships/tags" Target="../tags/tag1199.xml"/><Relationship Id="rId107" Type="http://schemas.openxmlformats.org/officeDocument/2006/relationships/tags" Target="../tags/tag1198.xml"/><Relationship Id="rId106" Type="http://schemas.openxmlformats.org/officeDocument/2006/relationships/tags" Target="../tags/tag1197.xml"/><Relationship Id="rId105" Type="http://schemas.openxmlformats.org/officeDocument/2006/relationships/tags" Target="../tags/tag1196.xml"/><Relationship Id="rId104" Type="http://schemas.openxmlformats.org/officeDocument/2006/relationships/tags" Target="../tags/tag1195.xml"/><Relationship Id="rId103" Type="http://schemas.openxmlformats.org/officeDocument/2006/relationships/tags" Target="../tags/tag1194.xml"/><Relationship Id="rId102" Type="http://schemas.openxmlformats.org/officeDocument/2006/relationships/tags" Target="../tags/tag1193.xml"/><Relationship Id="rId101" Type="http://schemas.openxmlformats.org/officeDocument/2006/relationships/tags" Target="../tags/tag1192.xml"/><Relationship Id="rId100" Type="http://schemas.openxmlformats.org/officeDocument/2006/relationships/tags" Target="../tags/tag1191.xml"/><Relationship Id="rId10" Type="http://schemas.openxmlformats.org/officeDocument/2006/relationships/tags" Target="../tags/tag1101.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9" Type="http://schemas.openxmlformats.org/officeDocument/2006/relationships/tags" Target="../tags/tag1379.xml"/><Relationship Id="rId98" Type="http://schemas.openxmlformats.org/officeDocument/2006/relationships/tags" Target="../tags/tag1378.xml"/><Relationship Id="rId97" Type="http://schemas.openxmlformats.org/officeDocument/2006/relationships/tags" Target="../tags/tag1377.xml"/><Relationship Id="rId96" Type="http://schemas.openxmlformats.org/officeDocument/2006/relationships/tags" Target="../tags/tag1376.xml"/><Relationship Id="rId95" Type="http://schemas.openxmlformats.org/officeDocument/2006/relationships/tags" Target="../tags/tag1375.xml"/><Relationship Id="rId94" Type="http://schemas.openxmlformats.org/officeDocument/2006/relationships/tags" Target="../tags/tag1374.xml"/><Relationship Id="rId93" Type="http://schemas.openxmlformats.org/officeDocument/2006/relationships/tags" Target="../tags/tag1373.xml"/><Relationship Id="rId92" Type="http://schemas.openxmlformats.org/officeDocument/2006/relationships/tags" Target="../tags/tag1372.xml"/><Relationship Id="rId91" Type="http://schemas.openxmlformats.org/officeDocument/2006/relationships/tags" Target="../tags/tag1371.xml"/><Relationship Id="rId90" Type="http://schemas.openxmlformats.org/officeDocument/2006/relationships/tags" Target="../tags/tag1370.xml"/><Relationship Id="rId9" Type="http://schemas.openxmlformats.org/officeDocument/2006/relationships/tags" Target="../tags/tag1289.xml"/><Relationship Id="rId89" Type="http://schemas.openxmlformats.org/officeDocument/2006/relationships/tags" Target="../tags/tag1369.xml"/><Relationship Id="rId88" Type="http://schemas.openxmlformats.org/officeDocument/2006/relationships/tags" Target="../tags/tag1368.xml"/><Relationship Id="rId87" Type="http://schemas.openxmlformats.org/officeDocument/2006/relationships/tags" Target="../tags/tag1367.xml"/><Relationship Id="rId86" Type="http://schemas.openxmlformats.org/officeDocument/2006/relationships/tags" Target="../tags/tag1366.xml"/><Relationship Id="rId85" Type="http://schemas.openxmlformats.org/officeDocument/2006/relationships/tags" Target="../tags/tag1365.xml"/><Relationship Id="rId84" Type="http://schemas.openxmlformats.org/officeDocument/2006/relationships/tags" Target="../tags/tag1364.xml"/><Relationship Id="rId83" Type="http://schemas.openxmlformats.org/officeDocument/2006/relationships/tags" Target="../tags/tag1363.xml"/><Relationship Id="rId82" Type="http://schemas.openxmlformats.org/officeDocument/2006/relationships/tags" Target="../tags/tag1362.xml"/><Relationship Id="rId81" Type="http://schemas.openxmlformats.org/officeDocument/2006/relationships/tags" Target="../tags/tag1361.xml"/><Relationship Id="rId80" Type="http://schemas.openxmlformats.org/officeDocument/2006/relationships/tags" Target="../tags/tag1360.xml"/><Relationship Id="rId8" Type="http://schemas.openxmlformats.org/officeDocument/2006/relationships/tags" Target="../tags/tag1288.xml"/><Relationship Id="rId79" Type="http://schemas.openxmlformats.org/officeDocument/2006/relationships/tags" Target="../tags/tag1359.xml"/><Relationship Id="rId78" Type="http://schemas.openxmlformats.org/officeDocument/2006/relationships/tags" Target="../tags/tag1358.xml"/><Relationship Id="rId77" Type="http://schemas.openxmlformats.org/officeDocument/2006/relationships/tags" Target="../tags/tag1357.xml"/><Relationship Id="rId76" Type="http://schemas.openxmlformats.org/officeDocument/2006/relationships/tags" Target="../tags/tag1356.xml"/><Relationship Id="rId75" Type="http://schemas.openxmlformats.org/officeDocument/2006/relationships/tags" Target="../tags/tag1355.xml"/><Relationship Id="rId74" Type="http://schemas.openxmlformats.org/officeDocument/2006/relationships/tags" Target="../tags/tag1354.xml"/><Relationship Id="rId73" Type="http://schemas.openxmlformats.org/officeDocument/2006/relationships/tags" Target="../tags/tag1353.xml"/><Relationship Id="rId72" Type="http://schemas.openxmlformats.org/officeDocument/2006/relationships/tags" Target="../tags/tag1352.xml"/><Relationship Id="rId71" Type="http://schemas.openxmlformats.org/officeDocument/2006/relationships/tags" Target="../tags/tag1351.xml"/><Relationship Id="rId70" Type="http://schemas.openxmlformats.org/officeDocument/2006/relationships/tags" Target="../tags/tag1350.xml"/><Relationship Id="rId7" Type="http://schemas.openxmlformats.org/officeDocument/2006/relationships/tags" Target="../tags/tag1287.xml"/><Relationship Id="rId69" Type="http://schemas.openxmlformats.org/officeDocument/2006/relationships/tags" Target="../tags/tag1349.xml"/><Relationship Id="rId68" Type="http://schemas.openxmlformats.org/officeDocument/2006/relationships/tags" Target="../tags/tag1348.xml"/><Relationship Id="rId67" Type="http://schemas.openxmlformats.org/officeDocument/2006/relationships/tags" Target="../tags/tag1347.xml"/><Relationship Id="rId66" Type="http://schemas.openxmlformats.org/officeDocument/2006/relationships/tags" Target="../tags/tag1346.xml"/><Relationship Id="rId65" Type="http://schemas.openxmlformats.org/officeDocument/2006/relationships/tags" Target="../tags/tag1345.xml"/><Relationship Id="rId64" Type="http://schemas.openxmlformats.org/officeDocument/2006/relationships/tags" Target="../tags/tag1344.xml"/><Relationship Id="rId63" Type="http://schemas.openxmlformats.org/officeDocument/2006/relationships/tags" Target="../tags/tag1343.xml"/><Relationship Id="rId62" Type="http://schemas.openxmlformats.org/officeDocument/2006/relationships/tags" Target="../tags/tag1342.xml"/><Relationship Id="rId61" Type="http://schemas.openxmlformats.org/officeDocument/2006/relationships/tags" Target="../tags/tag1341.xml"/><Relationship Id="rId60" Type="http://schemas.openxmlformats.org/officeDocument/2006/relationships/tags" Target="../tags/tag1340.xml"/><Relationship Id="rId6" Type="http://schemas.openxmlformats.org/officeDocument/2006/relationships/tags" Target="../tags/tag1286.xml"/><Relationship Id="rId59" Type="http://schemas.openxmlformats.org/officeDocument/2006/relationships/tags" Target="../tags/tag1339.xml"/><Relationship Id="rId58" Type="http://schemas.openxmlformats.org/officeDocument/2006/relationships/tags" Target="../tags/tag1338.xml"/><Relationship Id="rId57" Type="http://schemas.openxmlformats.org/officeDocument/2006/relationships/tags" Target="../tags/tag1337.xml"/><Relationship Id="rId56" Type="http://schemas.openxmlformats.org/officeDocument/2006/relationships/tags" Target="../tags/tag1336.xml"/><Relationship Id="rId55" Type="http://schemas.openxmlformats.org/officeDocument/2006/relationships/tags" Target="../tags/tag1335.xml"/><Relationship Id="rId54" Type="http://schemas.openxmlformats.org/officeDocument/2006/relationships/tags" Target="../tags/tag1334.xml"/><Relationship Id="rId53" Type="http://schemas.openxmlformats.org/officeDocument/2006/relationships/tags" Target="../tags/tag1333.xml"/><Relationship Id="rId52" Type="http://schemas.openxmlformats.org/officeDocument/2006/relationships/tags" Target="../tags/tag1332.xml"/><Relationship Id="rId51" Type="http://schemas.openxmlformats.org/officeDocument/2006/relationships/tags" Target="../tags/tag1331.xml"/><Relationship Id="rId50" Type="http://schemas.openxmlformats.org/officeDocument/2006/relationships/tags" Target="../tags/tag1330.xml"/><Relationship Id="rId5" Type="http://schemas.openxmlformats.org/officeDocument/2006/relationships/tags" Target="../tags/tag1285.xml"/><Relationship Id="rId49" Type="http://schemas.openxmlformats.org/officeDocument/2006/relationships/tags" Target="../tags/tag1329.xml"/><Relationship Id="rId48" Type="http://schemas.openxmlformats.org/officeDocument/2006/relationships/tags" Target="../tags/tag1328.xml"/><Relationship Id="rId47" Type="http://schemas.openxmlformats.org/officeDocument/2006/relationships/tags" Target="../tags/tag1327.xml"/><Relationship Id="rId46" Type="http://schemas.openxmlformats.org/officeDocument/2006/relationships/tags" Target="../tags/tag1326.xml"/><Relationship Id="rId45" Type="http://schemas.openxmlformats.org/officeDocument/2006/relationships/tags" Target="../tags/tag1325.xml"/><Relationship Id="rId44" Type="http://schemas.openxmlformats.org/officeDocument/2006/relationships/tags" Target="../tags/tag1324.xml"/><Relationship Id="rId43" Type="http://schemas.openxmlformats.org/officeDocument/2006/relationships/tags" Target="../tags/tag1323.xml"/><Relationship Id="rId42" Type="http://schemas.openxmlformats.org/officeDocument/2006/relationships/tags" Target="../tags/tag1322.xml"/><Relationship Id="rId41" Type="http://schemas.openxmlformats.org/officeDocument/2006/relationships/tags" Target="../tags/tag1321.xml"/><Relationship Id="rId40" Type="http://schemas.openxmlformats.org/officeDocument/2006/relationships/tags" Target="../tags/tag1320.xml"/><Relationship Id="rId4" Type="http://schemas.openxmlformats.org/officeDocument/2006/relationships/tags" Target="../tags/tag1284.xml"/><Relationship Id="rId39" Type="http://schemas.openxmlformats.org/officeDocument/2006/relationships/tags" Target="../tags/tag1319.xml"/><Relationship Id="rId38" Type="http://schemas.openxmlformats.org/officeDocument/2006/relationships/tags" Target="../tags/tag1318.xml"/><Relationship Id="rId37" Type="http://schemas.openxmlformats.org/officeDocument/2006/relationships/tags" Target="../tags/tag1317.xml"/><Relationship Id="rId36" Type="http://schemas.openxmlformats.org/officeDocument/2006/relationships/tags" Target="../tags/tag1316.xml"/><Relationship Id="rId35" Type="http://schemas.openxmlformats.org/officeDocument/2006/relationships/tags" Target="../tags/tag1315.xml"/><Relationship Id="rId34" Type="http://schemas.openxmlformats.org/officeDocument/2006/relationships/tags" Target="../tags/tag1314.xml"/><Relationship Id="rId33" Type="http://schemas.openxmlformats.org/officeDocument/2006/relationships/tags" Target="../tags/tag1313.xml"/><Relationship Id="rId32" Type="http://schemas.openxmlformats.org/officeDocument/2006/relationships/tags" Target="../tags/tag1312.xml"/><Relationship Id="rId31" Type="http://schemas.openxmlformats.org/officeDocument/2006/relationships/tags" Target="../tags/tag1311.xml"/><Relationship Id="rId30" Type="http://schemas.openxmlformats.org/officeDocument/2006/relationships/tags" Target="../tags/tag1310.xml"/><Relationship Id="rId3" Type="http://schemas.openxmlformats.org/officeDocument/2006/relationships/tags" Target="../tags/tag1283.xml"/><Relationship Id="rId29" Type="http://schemas.openxmlformats.org/officeDocument/2006/relationships/tags" Target="../tags/tag1309.xml"/><Relationship Id="rId28" Type="http://schemas.openxmlformats.org/officeDocument/2006/relationships/tags" Target="../tags/tag1308.xml"/><Relationship Id="rId27" Type="http://schemas.openxmlformats.org/officeDocument/2006/relationships/tags" Target="../tags/tag1307.xml"/><Relationship Id="rId26" Type="http://schemas.openxmlformats.org/officeDocument/2006/relationships/tags" Target="../tags/tag1306.xml"/><Relationship Id="rId25" Type="http://schemas.openxmlformats.org/officeDocument/2006/relationships/tags" Target="../tags/tag1305.xml"/><Relationship Id="rId24" Type="http://schemas.openxmlformats.org/officeDocument/2006/relationships/tags" Target="../tags/tag1304.xml"/><Relationship Id="rId23" Type="http://schemas.openxmlformats.org/officeDocument/2006/relationships/tags" Target="../tags/tag1303.xml"/><Relationship Id="rId22" Type="http://schemas.openxmlformats.org/officeDocument/2006/relationships/tags" Target="../tags/tag1302.xml"/><Relationship Id="rId21" Type="http://schemas.openxmlformats.org/officeDocument/2006/relationships/tags" Target="../tags/tag1301.xml"/><Relationship Id="rId20" Type="http://schemas.openxmlformats.org/officeDocument/2006/relationships/tags" Target="../tags/tag1300.xml"/><Relationship Id="rId2" Type="http://schemas.openxmlformats.org/officeDocument/2006/relationships/tags" Target="../tags/tag1282.xml"/><Relationship Id="rId19" Type="http://schemas.openxmlformats.org/officeDocument/2006/relationships/tags" Target="../tags/tag1299.xml"/><Relationship Id="rId18" Type="http://schemas.openxmlformats.org/officeDocument/2006/relationships/tags" Target="../tags/tag1298.xml"/><Relationship Id="rId17" Type="http://schemas.openxmlformats.org/officeDocument/2006/relationships/tags" Target="../tags/tag1297.xml"/><Relationship Id="rId16" Type="http://schemas.openxmlformats.org/officeDocument/2006/relationships/tags" Target="../tags/tag1296.xml"/><Relationship Id="rId15" Type="http://schemas.openxmlformats.org/officeDocument/2006/relationships/tags" Target="../tags/tag1295.xml"/><Relationship Id="rId143" Type="http://schemas.openxmlformats.org/officeDocument/2006/relationships/tags" Target="../tags/tag1423.xml"/><Relationship Id="rId142" Type="http://schemas.openxmlformats.org/officeDocument/2006/relationships/tags" Target="../tags/tag1422.xml"/><Relationship Id="rId141" Type="http://schemas.openxmlformats.org/officeDocument/2006/relationships/tags" Target="../tags/tag1421.xml"/><Relationship Id="rId140" Type="http://schemas.openxmlformats.org/officeDocument/2006/relationships/tags" Target="../tags/tag1420.xml"/><Relationship Id="rId14" Type="http://schemas.openxmlformats.org/officeDocument/2006/relationships/tags" Target="../tags/tag1294.xml"/><Relationship Id="rId139" Type="http://schemas.openxmlformats.org/officeDocument/2006/relationships/tags" Target="../tags/tag1419.xml"/><Relationship Id="rId138" Type="http://schemas.openxmlformats.org/officeDocument/2006/relationships/tags" Target="../tags/tag1418.xml"/><Relationship Id="rId137" Type="http://schemas.openxmlformats.org/officeDocument/2006/relationships/tags" Target="../tags/tag1417.xml"/><Relationship Id="rId136" Type="http://schemas.openxmlformats.org/officeDocument/2006/relationships/tags" Target="../tags/tag1416.xml"/><Relationship Id="rId135" Type="http://schemas.openxmlformats.org/officeDocument/2006/relationships/tags" Target="../tags/tag1415.xml"/><Relationship Id="rId134" Type="http://schemas.openxmlformats.org/officeDocument/2006/relationships/tags" Target="../tags/tag1414.xml"/><Relationship Id="rId133" Type="http://schemas.openxmlformats.org/officeDocument/2006/relationships/tags" Target="../tags/tag1413.xml"/><Relationship Id="rId132" Type="http://schemas.openxmlformats.org/officeDocument/2006/relationships/tags" Target="../tags/tag1412.xml"/><Relationship Id="rId131" Type="http://schemas.openxmlformats.org/officeDocument/2006/relationships/tags" Target="../tags/tag1411.xml"/><Relationship Id="rId130" Type="http://schemas.openxmlformats.org/officeDocument/2006/relationships/tags" Target="../tags/tag1410.xml"/><Relationship Id="rId13" Type="http://schemas.openxmlformats.org/officeDocument/2006/relationships/tags" Target="../tags/tag1293.xml"/><Relationship Id="rId129" Type="http://schemas.openxmlformats.org/officeDocument/2006/relationships/tags" Target="../tags/tag1409.xml"/><Relationship Id="rId128" Type="http://schemas.openxmlformats.org/officeDocument/2006/relationships/tags" Target="../tags/tag1408.xml"/><Relationship Id="rId127" Type="http://schemas.openxmlformats.org/officeDocument/2006/relationships/tags" Target="../tags/tag1407.xml"/><Relationship Id="rId126" Type="http://schemas.openxmlformats.org/officeDocument/2006/relationships/tags" Target="../tags/tag1406.xml"/><Relationship Id="rId125" Type="http://schemas.openxmlformats.org/officeDocument/2006/relationships/tags" Target="../tags/tag1405.xml"/><Relationship Id="rId124" Type="http://schemas.openxmlformats.org/officeDocument/2006/relationships/tags" Target="../tags/tag1404.xml"/><Relationship Id="rId123" Type="http://schemas.openxmlformats.org/officeDocument/2006/relationships/tags" Target="../tags/tag1403.xml"/><Relationship Id="rId122" Type="http://schemas.openxmlformats.org/officeDocument/2006/relationships/tags" Target="../tags/tag1402.xml"/><Relationship Id="rId121" Type="http://schemas.openxmlformats.org/officeDocument/2006/relationships/tags" Target="../tags/tag1401.xml"/><Relationship Id="rId120" Type="http://schemas.openxmlformats.org/officeDocument/2006/relationships/tags" Target="../tags/tag1400.xml"/><Relationship Id="rId12" Type="http://schemas.openxmlformats.org/officeDocument/2006/relationships/tags" Target="../tags/tag1292.xml"/><Relationship Id="rId119" Type="http://schemas.openxmlformats.org/officeDocument/2006/relationships/tags" Target="../tags/tag1399.xml"/><Relationship Id="rId118" Type="http://schemas.openxmlformats.org/officeDocument/2006/relationships/tags" Target="../tags/tag1398.xml"/><Relationship Id="rId117" Type="http://schemas.openxmlformats.org/officeDocument/2006/relationships/tags" Target="../tags/tag1397.xml"/><Relationship Id="rId116" Type="http://schemas.openxmlformats.org/officeDocument/2006/relationships/tags" Target="../tags/tag1396.xml"/><Relationship Id="rId115" Type="http://schemas.openxmlformats.org/officeDocument/2006/relationships/tags" Target="../tags/tag1395.xml"/><Relationship Id="rId114" Type="http://schemas.openxmlformats.org/officeDocument/2006/relationships/tags" Target="../tags/tag1394.xml"/><Relationship Id="rId113" Type="http://schemas.openxmlformats.org/officeDocument/2006/relationships/tags" Target="../tags/tag1393.xml"/><Relationship Id="rId112" Type="http://schemas.openxmlformats.org/officeDocument/2006/relationships/tags" Target="../tags/tag1392.xml"/><Relationship Id="rId111" Type="http://schemas.openxmlformats.org/officeDocument/2006/relationships/tags" Target="../tags/tag1391.xml"/><Relationship Id="rId110" Type="http://schemas.openxmlformats.org/officeDocument/2006/relationships/tags" Target="../tags/tag1390.xml"/><Relationship Id="rId11" Type="http://schemas.openxmlformats.org/officeDocument/2006/relationships/tags" Target="../tags/tag1291.xml"/><Relationship Id="rId109" Type="http://schemas.openxmlformats.org/officeDocument/2006/relationships/tags" Target="../tags/tag1389.xml"/><Relationship Id="rId108" Type="http://schemas.openxmlformats.org/officeDocument/2006/relationships/tags" Target="../tags/tag1388.xml"/><Relationship Id="rId107" Type="http://schemas.openxmlformats.org/officeDocument/2006/relationships/tags" Target="../tags/tag1387.xml"/><Relationship Id="rId106" Type="http://schemas.openxmlformats.org/officeDocument/2006/relationships/tags" Target="../tags/tag1386.xml"/><Relationship Id="rId105" Type="http://schemas.openxmlformats.org/officeDocument/2006/relationships/tags" Target="../tags/tag1385.xml"/><Relationship Id="rId104" Type="http://schemas.openxmlformats.org/officeDocument/2006/relationships/tags" Target="../tags/tag1384.xml"/><Relationship Id="rId103" Type="http://schemas.openxmlformats.org/officeDocument/2006/relationships/tags" Target="../tags/tag1383.xml"/><Relationship Id="rId102" Type="http://schemas.openxmlformats.org/officeDocument/2006/relationships/tags" Target="../tags/tag1382.xml"/><Relationship Id="rId101" Type="http://schemas.openxmlformats.org/officeDocument/2006/relationships/tags" Target="../tags/tag1381.xml"/><Relationship Id="rId100" Type="http://schemas.openxmlformats.org/officeDocument/2006/relationships/tags" Target="../tags/tag1380.xml"/><Relationship Id="rId10" Type="http://schemas.openxmlformats.org/officeDocument/2006/relationships/tags" Target="../tags/tag1290.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1428.xml"/><Relationship Id="rId5" Type="http://schemas.openxmlformats.org/officeDocument/2006/relationships/tags" Target="../tags/tag1427.xml"/><Relationship Id="rId4" Type="http://schemas.openxmlformats.org/officeDocument/2006/relationships/tags" Target="../tags/tag1426.xml"/><Relationship Id="rId3" Type="http://schemas.openxmlformats.org/officeDocument/2006/relationships/tags" Target="../tags/tag1425.xml"/><Relationship Id="rId2" Type="http://schemas.openxmlformats.org/officeDocument/2006/relationships/tags" Target="../tags/tag1424.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1434.xml"/><Relationship Id="rId8" Type="http://schemas.openxmlformats.org/officeDocument/2006/relationships/tags" Target="../tags/tag1433.xml"/><Relationship Id="rId7" Type="http://schemas.openxmlformats.org/officeDocument/2006/relationships/image" Target="../media/image2.png"/><Relationship Id="rId6" Type="http://schemas.openxmlformats.org/officeDocument/2006/relationships/tags" Target="../tags/tag1432.xml"/><Relationship Id="rId5" Type="http://schemas.openxmlformats.org/officeDocument/2006/relationships/tags" Target="../tags/tag1431.xml"/><Relationship Id="rId4" Type="http://schemas.openxmlformats.org/officeDocument/2006/relationships/image" Target="../media/image1.png"/><Relationship Id="rId36" Type="http://schemas.openxmlformats.org/officeDocument/2006/relationships/tags" Target="../tags/tag1461.xml"/><Relationship Id="rId35" Type="http://schemas.openxmlformats.org/officeDocument/2006/relationships/tags" Target="../tags/tag1460.xml"/><Relationship Id="rId34" Type="http://schemas.openxmlformats.org/officeDocument/2006/relationships/tags" Target="../tags/tag1459.xml"/><Relationship Id="rId33" Type="http://schemas.openxmlformats.org/officeDocument/2006/relationships/tags" Target="../tags/tag1458.xml"/><Relationship Id="rId32" Type="http://schemas.openxmlformats.org/officeDocument/2006/relationships/tags" Target="../tags/tag1457.xml"/><Relationship Id="rId31" Type="http://schemas.openxmlformats.org/officeDocument/2006/relationships/tags" Target="../tags/tag1456.xml"/><Relationship Id="rId30" Type="http://schemas.openxmlformats.org/officeDocument/2006/relationships/tags" Target="../tags/tag1455.xml"/><Relationship Id="rId3" Type="http://schemas.openxmlformats.org/officeDocument/2006/relationships/tags" Target="../tags/tag1430.xml"/><Relationship Id="rId29" Type="http://schemas.openxmlformats.org/officeDocument/2006/relationships/tags" Target="../tags/tag1454.xml"/><Relationship Id="rId28" Type="http://schemas.openxmlformats.org/officeDocument/2006/relationships/tags" Target="../tags/tag1453.xml"/><Relationship Id="rId27" Type="http://schemas.openxmlformats.org/officeDocument/2006/relationships/tags" Target="../tags/tag1452.xml"/><Relationship Id="rId26" Type="http://schemas.openxmlformats.org/officeDocument/2006/relationships/tags" Target="../tags/tag1451.xml"/><Relationship Id="rId25" Type="http://schemas.openxmlformats.org/officeDocument/2006/relationships/tags" Target="../tags/tag1450.xml"/><Relationship Id="rId24" Type="http://schemas.openxmlformats.org/officeDocument/2006/relationships/tags" Target="../tags/tag1449.xml"/><Relationship Id="rId23" Type="http://schemas.openxmlformats.org/officeDocument/2006/relationships/tags" Target="../tags/tag1448.xml"/><Relationship Id="rId22" Type="http://schemas.openxmlformats.org/officeDocument/2006/relationships/tags" Target="../tags/tag1447.xml"/><Relationship Id="rId21" Type="http://schemas.openxmlformats.org/officeDocument/2006/relationships/tags" Target="../tags/tag1446.xml"/><Relationship Id="rId20" Type="http://schemas.openxmlformats.org/officeDocument/2006/relationships/tags" Target="../tags/tag1445.xml"/><Relationship Id="rId2" Type="http://schemas.openxmlformats.org/officeDocument/2006/relationships/tags" Target="../tags/tag1429.xml"/><Relationship Id="rId19" Type="http://schemas.openxmlformats.org/officeDocument/2006/relationships/tags" Target="../tags/tag1444.xml"/><Relationship Id="rId18" Type="http://schemas.openxmlformats.org/officeDocument/2006/relationships/tags" Target="../tags/tag1443.xml"/><Relationship Id="rId17" Type="http://schemas.openxmlformats.org/officeDocument/2006/relationships/tags" Target="../tags/tag1442.xml"/><Relationship Id="rId16" Type="http://schemas.openxmlformats.org/officeDocument/2006/relationships/tags" Target="../tags/tag1441.xml"/><Relationship Id="rId15" Type="http://schemas.openxmlformats.org/officeDocument/2006/relationships/tags" Target="../tags/tag1440.xml"/><Relationship Id="rId14" Type="http://schemas.openxmlformats.org/officeDocument/2006/relationships/tags" Target="../tags/tag1439.xml"/><Relationship Id="rId13" Type="http://schemas.openxmlformats.org/officeDocument/2006/relationships/tags" Target="../tags/tag1438.xml"/><Relationship Id="rId12" Type="http://schemas.openxmlformats.org/officeDocument/2006/relationships/tags" Target="../tags/tag1437.xml"/><Relationship Id="rId11" Type="http://schemas.openxmlformats.org/officeDocument/2006/relationships/tags" Target="../tags/tag1436.xml"/><Relationship Id="rId10" Type="http://schemas.openxmlformats.org/officeDocument/2006/relationships/tags" Target="../tags/tag1435.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1468.xml"/><Relationship Id="rId8" Type="http://schemas.openxmlformats.org/officeDocument/2006/relationships/tags" Target="../tags/tag1467.xml"/><Relationship Id="rId7" Type="http://schemas.openxmlformats.org/officeDocument/2006/relationships/tags" Target="../tags/tag1466.xml"/><Relationship Id="rId6" Type="http://schemas.openxmlformats.org/officeDocument/2006/relationships/tags" Target="../tags/tag1465.xml"/><Relationship Id="rId5" Type="http://schemas.openxmlformats.org/officeDocument/2006/relationships/tags" Target="../tags/tag1464.xml"/><Relationship Id="rId4" Type="http://schemas.openxmlformats.org/officeDocument/2006/relationships/image" Target="../media/image1.png"/><Relationship Id="rId32" Type="http://schemas.openxmlformats.org/officeDocument/2006/relationships/tags" Target="../tags/tag1490.xml"/><Relationship Id="rId31" Type="http://schemas.openxmlformats.org/officeDocument/2006/relationships/tags" Target="../tags/tag1489.xml"/><Relationship Id="rId30" Type="http://schemas.openxmlformats.org/officeDocument/2006/relationships/tags" Target="../tags/tag1488.xml"/><Relationship Id="rId3" Type="http://schemas.openxmlformats.org/officeDocument/2006/relationships/tags" Target="../tags/tag1463.xml"/><Relationship Id="rId29" Type="http://schemas.openxmlformats.org/officeDocument/2006/relationships/tags" Target="../tags/tag1487.xml"/><Relationship Id="rId28" Type="http://schemas.openxmlformats.org/officeDocument/2006/relationships/tags" Target="../tags/tag1486.xml"/><Relationship Id="rId27" Type="http://schemas.openxmlformats.org/officeDocument/2006/relationships/tags" Target="../tags/tag1485.xml"/><Relationship Id="rId26" Type="http://schemas.openxmlformats.org/officeDocument/2006/relationships/tags" Target="../tags/tag1484.xml"/><Relationship Id="rId25" Type="http://schemas.openxmlformats.org/officeDocument/2006/relationships/tags" Target="../tags/tag1483.xml"/><Relationship Id="rId24" Type="http://schemas.openxmlformats.org/officeDocument/2006/relationships/tags" Target="../tags/tag1482.xml"/><Relationship Id="rId23" Type="http://schemas.openxmlformats.org/officeDocument/2006/relationships/tags" Target="../tags/tag1481.xml"/><Relationship Id="rId22" Type="http://schemas.openxmlformats.org/officeDocument/2006/relationships/image" Target="../media/image3.png"/><Relationship Id="rId21" Type="http://schemas.openxmlformats.org/officeDocument/2006/relationships/tags" Target="../tags/tag1480.xml"/><Relationship Id="rId20" Type="http://schemas.openxmlformats.org/officeDocument/2006/relationships/tags" Target="../tags/tag1479.xml"/><Relationship Id="rId2" Type="http://schemas.openxmlformats.org/officeDocument/2006/relationships/tags" Target="../tags/tag1462.xml"/><Relationship Id="rId19" Type="http://schemas.openxmlformats.org/officeDocument/2006/relationships/tags" Target="../tags/tag1478.xml"/><Relationship Id="rId18" Type="http://schemas.openxmlformats.org/officeDocument/2006/relationships/tags" Target="../tags/tag1477.xml"/><Relationship Id="rId17" Type="http://schemas.openxmlformats.org/officeDocument/2006/relationships/tags" Target="../tags/tag1476.xml"/><Relationship Id="rId16" Type="http://schemas.openxmlformats.org/officeDocument/2006/relationships/tags" Target="../tags/tag1475.xml"/><Relationship Id="rId15" Type="http://schemas.openxmlformats.org/officeDocument/2006/relationships/tags" Target="../tags/tag1474.xml"/><Relationship Id="rId14" Type="http://schemas.openxmlformats.org/officeDocument/2006/relationships/tags" Target="../tags/tag1473.xml"/><Relationship Id="rId13" Type="http://schemas.openxmlformats.org/officeDocument/2006/relationships/tags" Target="../tags/tag1472.xml"/><Relationship Id="rId12" Type="http://schemas.openxmlformats.org/officeDocument/2006/relationships/tags" Target="../tags/tag1471.xml"/><Relationship Id="rId11" Type="http://schemas.openxmlformats.org/officeDocument/2006/relationships/tags" Target="../tags/tag1470.xml"/><Relationship Id="rId10" Type="http://schemas.openxmlformats.org/officeDocument/2006/relationships/tags" Target="../tags/tag1469.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1496.xml"/><Relationship Id="rId6" Type="http://schemas.openxmlformats.org/officeDocument/2006/relationships/tags" Target="../tags/tag1495.xml"/><Relationship Id="rId5" Type="http://schemas.openxmlformats.org/officeDocument/2006/relationships/tags" Target="../tags/tag1494.xml"/><Relationship Id="rId4" Type="http://schemas.openxmlformats.org/officeDocument/2006/relationships/tags" Target="../tags/tag1493.xml"/><Relationship Id="rId3" Type="http://schemas.openxmlformats.org/officeDocument/2006/relationships/tags" Target="../tags/tag1492.xml"/><Relationship Id="rId2" Type="http://schemas.openxmlformats.org/officeDocument/2006/relationships/tags" Target="../tags/tag1491.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504.xml"/><Relationship Id="rId8" Type="http://schemas.openxmlformats.org/officeDocument/2006/relationships/tags" Target="../tags/tag1503.xml"/><Relationship Id="rId7" Type="http://schemas.openxmlformats.org/officeDocument/2006/relationships/tags" Target="../tags/tag1502.xml"/><Relationship Id="rId6" Type="http://schemas.openxmlformats.org/officeDocument/2006/relationships/tags" Target="../tags/tag1501.xml"/><Relationship Id="rId5" Type="http://schemas.openxmlformats.org/officeDocument/2006/relationships/tags" Target="../tags/tag1500.xml"/><Relationship Id="rId4" Type="http://schemas.openxmlformats.org/officeDocument/2006/relationships/tags" Target="../tags/tag1499.xml"/><Relationship Id="rId3" Type="http://schemas.openxmlformats.org/officeDocument/2006/relationships/tags" Target="../tags/tag1498.xml"/><Relationship Id="rId2" Type="http://schemas.openxmlformats.org/officeDocument/2006/relationships/tags" Target="../tags/tag1497.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image" Target="../media/image1.png"/><Relationship Id="rId32" Type="http://schemas.openxmlformats.org/officeDocument/2006/relationships/tags" Target="../tags/tag209.xml"/><Relationship Id="rId31" Type="http://schemas.openxmlformats.org/officeDocument/2006/relationships/tags" Target="../tags/tag208.xml"/><Relationship Id="rId30" Type="http://schemas.openxmlformats.org/officeDocument/2006/relationships/tags" Target="../tags/tag207.xml"/><Relationship Id="rId3" Type="http://schemas.openxmlformats.org/officeDocument/2006/relationships/tags" Target="../tags/tag182.xml"/><Relationship Id="rId29" Type="http://schemas.openxmlformats.org/officeDocument/2006/relationships/tags" Target="../tags/tag206.xml"/><Relationship Id="rId28" Type="http://schemas.openxmlformats.org/officeDocument/2006/relationships/tags" Target="../tags/tag205.xml"/><Relationship Id="rId27" Type="http://schemas.openxmlformats.org/officeDocument/2006/relationships/tags" Target="../tags/tag204.xml"/><Relationship Id="rId26" Type="http://schemas.openxmlformats.org/officeDocument/2006/relationships/tags" Target="../tags/tag203.xml"/><Relationship Id="rId25" Type="http://schemas.openxmlformats.org/officeDocument/2006/relationships/tags" Target="../tags/tag202.xml"/><Relationship Id="rId24" Type="http://schemas.openxmlformats.org/officeDocument/2006/relationships/tags" Target="../tags/tag201.xml"/><Relationship Id="rId23" Type="http://schemas.openxmlformats.org/officeDocument/2006/relationships/tags" Target="../tags/tag200.xml"/><Relationship Id="rId22" Type="http://schemas.openxmlformats.org/officeDocument/2006/relationships/image" Target="../media/image3.png"/><Relationship Id="rId21" Type="http://schemas.openxmlformats.org/officeDocument/2006/relationships/tags" Target="../tags/tag199.xml"/><Relationship Id="rId20" Type="http://schemas.openxmlformats.org/officeDocument/2006/relationships/tags" Target="../tags/tag198.xml"/><Relationship Id="rId2" Type="http://schemas.openxmlformats.org/officeDocument/2006/relationships/tags" Target="../tags/tag181.xml"/><Relationship Id="rId19" Type="http://schemas.openxmlformats.org/officeDocument/2006/relationships/tags" Target="../tags/tag197.xml"/><Relationship Id="rId18" Type="http://schemas.openxmlformats.org/officeDocument/2006/relationships/tags" Target="../tags/tag196.xml"/><Relationship Id="rId17" Type="http://schemas.openxmlformats.org/officeDocument/2006/relationships/tags" Target="../tags/tag195.xml"/><Relationship Id="rId16" Type="http://schemas.openxmlformats.org/officeDocument/2006/relationships/tags" Target="../tags/tag194.xml"/><Relationship Id="rId15" Type="http://schemas.openxmlformats.org/officeDocument/2006/relationships/tags" Target="../tags/tag193.xml"/><Relationship Id="rId14" Type="http://schemas.openxmlformats.org/officeDocument/2006/relationships/tags" Target="../tags/tag192.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1508.xml"/><Relationship Id="rId4" Type="http://schemas.openxmlformats.org/officeDocument/2006/relationships/tags" Target="../tags/tag1507.xml"/><Relationship Id="rId3" Type="http://schemas.openxmlformats.org/officeDocument/2006/relationships/tags" Target="../tags/tag1506.xml"/><Relationship Id="rId2" Type="http://schemas.openxmlformats.org/officeDocument/2006/relationships/tags" Target="../tags/tag1505.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4" Type="http://schemas.openxmlformats.org/officeDocument/2006/relationships/tags" Target="../tags/tag1511.xml"/><Relationship Id="rId3" Type="http://schemas.openxmlformats.org/officeDocument/2006/relationships/tags" Target="../tags/tag1510.xml"/><Relationship Id="rId2" Type="http://schemas.openxmlformats.org/officeDocument/2006/relationships/tags" Target="../tags/tag1509.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5" Type="http://schemas.openxmlformats.org/officeDocument/2006/relationships/tags" Target="../tags/tag1515.xml"/><Relationship Id="rId4" Type="http://schemas.openxmlformats.org/officeDocument/2006/relationships/tags" Target="../tags/tag1514.xml"/><Relationship Id="rId3" Type="http://schemas.openxmlformats.org/officeDocument/2006/relationships/tags" Target="../tags/tag1513.xml"/><Relationship Id="rId2" Type="http://schemas.openxmlformats.org/officeDocument/2006/relationships/tags" Target="../tags/tag1512.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6" Type="http://schemas.openxmlformats.org/officeDocument/2006/relationships/tags" Target="../tags/tag1520.xml"/><Relationship Id="rId5" Type="http://schemas.openxmlformats.org/officeDocument/2006/relationships/tags" Target="../tags/tag1519.xml"/><Relationship Id="rId4" Type="http://schemas.openxmlformats.org/officeDocument/2006/relationships/tags" Target="../tags/tag1518.xml"/><Relationship Id="rId3" Type="http://schemas.openxmlformats.org/officeDocument/2006/relationships/tags" Target="../tags/tag1517.xml"/><Relationship Id="rId2" Type="http://schemas.openxmlformats.org/officeDocument/2006/relationships/tags" Target="../tags/tag1516.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9" Type="http://schemas.openxmlformats.org/officeDocument/2006/relationships/tags" Target="../tags/tag1617.xml"/><Relationship Id="rId98" Type="http://schemas.openxmlformats.org/officeDocument/2006/relationships/tags" Target="../tags/tag1616.xml"/><Relationship Id="rId97" Type="http://schemas.openxmlformats.org/officeDocument/2006/relationships/tags" Target="../tags/tag1615.xml"/><Relationship Id="rId96" Type="http://schemas.openxmlformats.org/officeDocument/2006/relationships/tags" Target="../tags/tag1614.xml"/><Relationship Id="rId95" Type="http://schemas.openxmlformats.org/officeDocument/2006/relationships/tags" Target="../tags/tag1613.xml"/><Relationship Id="rId94" Type="http://schemas.openxmlformats.org/officeDocument/2006/relationships/tags" Target="../tags/tag1612.xml"/><Relationship Id="rId93" Type="http://schemas.openxmlformats.org/officeDocument/2006/relationships/tags" Target="../tags/tag1611.xml"/><Relationship Id="rId92" Type="http://schemas.openxmlformats.org/officeDocument/2006/relationships/tags" Target="../tags/tag1610.xml"/><Relationship Id="rId91" Type="http://schemas.openxmlformats.org/officeDocument/2006/relationships/tags" Target="../tags/tag1609.xml"/><Relationship Id="rId90" Type="http://schemas.openxmlformats.org/officeDocument/2006/relationships/tags" Target="../tags/tag1608.xml"/><Relationship Id="rId9" Type="http://schemas.openxmlformats.org/officeDocument/2006/relationships/tags" Target="../tags/tag1527.xml"/><Relationship Id="rId89" Type="http://schemas.openxmlformats.org/officeDocument/2006/relationships/tags" Target="../tags/tag1607.xml"/><Relationship Id="rId88" Type="http://schemas.openxmlformats.org/officeDocument/2006/relationships/tags" Target="../tags/tag1606.xml"/><Relationship Id="rId87" Type="http://schemas.openxmlformats.org/officeDocument/2006/relationships/tags" Target="../tags/tag1605.xml"/><Relationship Id="rId86" Type="http://schemas.openxmlformats.org/officeDocument/2006/relationships/tags" Target="../tags/tag1604.xml"/><Relationship Id="rId85" Type="http://schemas.openxmlformats.org/officeDocument/2006/relationships/tags" Target="../tags/tag1603.xml"/><Relationship Id="rId84" Type="http://schemas.openxmlformats.org/officeDocument/2006/relationships/tags" Target="../tags/tag1602.xml"/><Relationship Id="rId83" Type="http://schemas.openxmlformats.org/officeDocument/2006/relationships/tags" Target="../tags/tag1601.xml"/><Relationship Id="rId82" Type="http://schemas.openxmlformats.org/officeDocument/2006/relationships/tags" Target="../tags/tag1600.xml"/><Relationship Id="rId81" Type="http://schemas.openxmlformats.org/officeDocument/2006/relationships/tags" Target="../tags/tag1599.xml"/><Relationship Id="rId80" Type="http://schemas.openxmlformats.org/officeDocument/2006/relationships/tags" Target="../tags/tag1598.xml"/><Relationship Id="rId8" Type="http://schemas.openxmlformats.org/officeDocument/2006/relationships/tags" Target="../tags/tag1526.xml"/><Relationship Id="rId79" Type="http://schemas.openxmlformats.org/officeDocument/2006/relationships/tags" Target="../tags/tag1597.xml"/><Relationship Id="rId78" Type="http://schemas.openxmlformats.org/officeDocument/2006/relationships/tags" Target="../tags/tag1596.xml"/><Relationship Id="rId77" Type="http://schemas.openxmlformats.org/officeDocument/2006/relationships/tags" Target="../tags/tag1595.xml"/><Relationship Id="rId76" Type="http://schemas.openxmlformats.org/officeDocument/2006/relationships/tags" Target="../tags/tag1594.xml"/><Relationship Id="rId75" Type="http://schemas.openxmlformats.org/officeDocument/2006/relationships/tags" Target="../tags/tag1593.xml"/><Relationship Id="rId74" Type="http://schemas.openxmlformats.org/officeDocument/2006/relationships/tags" Target="../tags/tag1592.xml"/><Relationship Id="rId73" Type="http://schemas.openxmlformats.org/officeDocument/2006/relationships/tags" Target="../tags/tag1591.xml"/><Relationship Id="rId72" Type="http://schemas.openxmlformats.org/officeDocument/2006/relationships/tags" Target="../tags/tag1590.xml"/><Relationship Id="rId71" Type="http://schemas.openxmlformats.org/officeDocument/2006/relationships/tags" Target="../tags/tag1589.xml"/><Relationship Id="rId70" Type="http://schemas.openxmlformats.org/officeDocument/2006/relationships/tags" Target="../tags/tag1588.xml"/><Relationship Id="rId7" Type="http://schemas.openxmlformats.org/officeDocument/2006/relationships/tags" Target="../tags/tag1525.xml"/><Relationship Id="rId69" Type="http://schemas.openxmlformats.org/officeDocument/2006/relationships/tags" Target="../tags/tag1587.xml"/><Relationship Id="rId68" Type="http://schemas.openxmlformats.org/officeDocument/2006/relationships/tags" Target="../tags/tag1586.xml"/><Relationship Id="rId67" Type="http://schemas.openxmlformats.org/officeDocument/2006/relationships/tags" Target="../tags/tag1585.xml"/><Relationship Id="rId66" Type="http://schemas.openxmlformats.org/officeDocument/2006/relationships/tags" Target="../tags/tag1584.xml"/><Relationship Id="rId65" Type="http://schemas.openxmlformats.org/officeDocument/2006/relationships/tags" Target="../tags/tag1583.xml"/><Relationship Id="rId64" Type="http://schemas.openxmlformats.org/officeDocument/2006/relationships/tags" Target="../tags/tag1582.xml"/><Relationship Id="rId63" Type="http://schemas.openxmlformats.org/officeDocument/2006/relationships/tags" Target="../tags/tag1581.xml"/><Relationship Id="rId62" Type="http://schemas.openxmlformats.org/officeDocument/2006/relationships/tags" Target="../tags/tag1580.xml"/><Relationship Id="rId61" Type="http://schemas.openxmlformats.org/officeDocument/2006/relationships/tags" Target="../tags/tag1579.xml"/><Relationship Id="rId60" Type="http://schemas.openxmlformats.org/officeDocument/2006/relationships/tags" Target="../tags/tag1578.xml"/><Relationship Id="rId6" Type="http://schemas.openxmlformats.org/officeDocument/2006/relationships/tags" Target="../tags/tag1524.xml"/><Relationship Id="rId59" Type="http://schemas.openxmlformats.org/officeDocument/2006/relationships/tags" Target="../tags/tag1577.xml"/><Relationship Id="rId58" Type="http://schemas.openxmlformats.org/officeDocument/2006/relationships/tags" Target="../tags/tag1576.xml"/><Relationship Id="rId57" Type="http://schemas.openxmlformats.org/officeDocument/2006/relationships/tags" Target="../tags/tag1575.xml"/><Relationship Id="rId56" Type="http://schemas.openxmlformats.org/officeDocument/2006/relationships/tags" Target="../tags/tag1574.xml"/><Relationship Id="rId55" Type="http://schemas.openxmlformats.org/officeDocument/2006/relationships/tags" Target="../tags/tag1573.xml"/><Relationship Id="rId54" Type="http://schemas.openxmlformats.org/officeDocument/2006/relationships/tags" Target="../tags/tag1572.xml"/><Relationship Id="rId53" Type="http://schemas.openxmlformats.org/officeDocument/2006/relationships/tags" Target="../tags/tag1571.xml"/><Relationship Id="rId52" Type="http://schemas.openxmlformats.org/officeDocument/2006/relationships/tags" Target="../tags/tag1570.xml"/><Relationship Id="rId51" Type="http://schemas.openxmlformats.org/officeDocument/2006/relationships/tags" Target="../tags/tag1569.xml"/><Relationship Id="rId50" Type="http://schemas.openxmlformats.org/officeDocument/2006/relationships/tags" Target="../tags/tag1568.xml"/><Relationship Id="rId5" Type="http://schemas.openxmlformats.org/officeDocument/2006/relationships/tags" Target="../tags/tag1523.xml"/><Relationship Id="rId49" Type="http://schemas.openxmlformats.org/officeDocument/2006/relationships/tags" Target="../tags/tag1567.xml"/><Relationship Id="rId48" Type="http://schemas.openxmlformats.org/officeDocument/2006/relationships/tags" Target="../tags/tag1566.xml"/><Relationship Id="rId47" Type="http://schemas.openxmlformats.org/officeDocument/2006/relationships/tags" Target="../tags/tag1565.xml"/><Relationship Id="rId46" Type="http://schemas.openxmlformats.org/officeDocument/2006/relationships/tags" Target="../tags/tag1564.xml"/><Relationship Id="rId45" Type="http://schemas.openxmlformats.org/officeDocument/2006/relationships/tags" Target="../tags/tag1563.xml"/><Relationship Id="rId44" Type="http://schemas.openxmlformats.org/officeDocument/2006/relationships/tags" Target="../tags/tag1562.xml"/><Relationship Id="rId43" Type="http://schemas.openxmlformats.org/officeDocument/2006/relationships/tags" Target="../tags/tag1561.xml"/><Relationship Id="rId42" Type="http://schemas.openxmlformats.org/officeDocument/2006/relationships/tags" Target="../tags/tag1560.xml"/><Relationship Id="rId41" Type="http://schemas.openxmlformats.org/officeDocument/2006/relationships/tags" Target="../tags/tag1559.xml"/><Relationship Id="rId40" Type="http://schemas.openxmlformats.org/officeDocument/2006/relationships/tags" Target="../tags/tag1558.xml"/><Relationship Id="rId4" Type="http://schemas.openxmlformats.org/officeDocument/2006/relationships/image" Target="../media/image1.png"/><Relationship Id="rId39" Type="http://schemas.openxmlformats.org/officeDocument/2006/relationships/tags" Target="../tags/tag1557.xml"/><Relationship Id="rId38" Type="http://schemas.openxmlformats.org/officeDocument/2006/relationships/tags" Target="../tags/tag1556.xml"/><Relationship Id="rId37" Type="http://schemas.openxmlformats.org/officeDocument/2006/relationships/tags" Target="../tags/tag1555.xml"/><Relationship Id="rId36" Type="http://schemas.openxmlformats.org/officeDocument/2006/relationships/tags" Target="../tags/tag1554.xml"/><Relationship Id="rId35" Type="http://schemas.openxmlformats.org/officeDocument/2006/relationships/tags" Target="../tags/tag1553.xml"/><Relationship Id="rId34" Type="http://schemas.openxmlformats.org/officeDocument/2006/relationships/tags" Target="../tags/tag1552.xml"/><Relationship Id="rId33" Type="http://schemas.openxmlformats.org/officeDocument/2006/relationships/tags" Target="../tags/tag1551.xml"/><Relationship Id="rId32" Type="http://schemas.openxmlformats.org/officeDocument/2006/relationships/tags" Target="../tags/tag1550.xml"/><Relationship Id="rId31" Type="http://schemas.openxmlformats.org/officeDocument/2006/relationships/tags" Target="../tags/tag1549.xml"/><Relationship Id="rId30" Type="http://schemas.openxmlformats.org/officeDocument/2006/relationships/tags" Target="../tags/tag1548.xml"/><Relationship Id="rId3" Type="http://schemas.openxmlformats.org/officeDocument/2006/relationships/tags" Target="../tags/tag1522.xml"/><Relationship Id="rId29" Type="http://schemas.openxmlformats.org/officeDocument/2006/relationships/tags" Target="../tags/tag1547.xml"/><Relationship Id="rId28" Type="http://schemas.openxmlformats.org/officeDocument/2006/relationships/tags" Target="../tags/tag1546.xml"/><Relationship Id="rId27" Type="http://schemas.openxmlformats.org/officeDocument/2006/relationships/tags" Target="../tags/tag1545.xml"/><Relationship Id="rId26" Type="http://schemas.openxmlformats.org/officeDocument/2006/relationships/tags" Target="../tags/tag1544.xml"/><Relationship Id="rId25" Type="http://schemas.openxmlformats.org/officeDocument/2006/relationships/tags" Target="../tags/tag1543.xml"/><Relationship Id="rId24" Type="http://schemas.openxmlformats.org/officeDocument/2006/relationships/tags" Target="../tags/tag1542.xml"/><Relationship Id="rId23" Type="http://schemas.openxmlformats.org/officeDocument/2006/relationships/tags" Target="../tags/tag1541.xml"/><Relationship Id="rId22" Type="http://schemas.openxmlformats.org/officeDocument/2006/relationships/tags" Target="../tags/tag1540.xml"/><Relationship Id="rId21" Type="http://schemas.openxmlformats.org/officeDocument/2006/relationships/tags" Target="../tags/tag1539.xml"/><Relationship Id="rId20" Type="http://schemas.openxmlformats.org/officeDocument/2006/relationships/tags" Target="../tags/tag1538.xml"/><Relationship Id="rId2" Type="http://schemas.openxmlformats.org/officeDocument/2006/relationships/tags" Target="../tags/tag1521.xml"/><Relationship Id="rId19" Type="http://schemas.openxmlformats.org/officeDocument/2006/relationships/tags" Target="../tags/tag1537.xml"/><Relationship Id="rId18" Type="http://schemas.openxmlformats.org/officeDocument/2006/relationships/tags" Target="../tags/tag1536.xml"/><Relationship Id="rId174" Type="http://schemas.openxmlformats.org/officeDocument/2006/relationships/tags" Target="../tags/tag1692.xml"/><Relationship Id="rId173" Type="http://schemas.openxmlformats.org/officeDocument/2006/relationships/tags" Target="../tags/tag1691.xml"/><Relationship Id="rId172" Type="http://schemas.openxmlformats.org/officeDocument/2006/relationships/tags" Target="../tags/tag1690.xml"/><Relationship Id="rId171" Type="http://schemas.openxmlformats.org/officeDocument/2006/relationships/tags" Target="../tags/tag1689.xml"/><Relationship Id="rId170" Type="http://schemas.openxmlformats.org/officeDocument/2006/relationships/tags" Target="../tags/tag1688.xml"/><Relationship Id="rId17" Type="http://schemas.openxmlformats.org/officeDocument/2006/relationships/tags" Target="../tags/tag1535.xml"/><Relationship Id="rId169" Type="http://schemas.openxmlformats.org/officeDocument/2006/relationships/tags" Target="../tags/tag1687.xml"/><Relationship Id="rId168" Type="http://schemas.openxmlformats.org/officeDocument/2006/relationships/tags" Target="../tags/tag1686.xml"/><Relationship Id="rId167" Type="http://schemas.openxmlformats.org/officeDocument/2006/relationships/tags" Target="../tags/tag1685.xml"/><Relationship Id="rId166" Type="http://schemas.openxmlformats.org/officeDocument/2006/relationships/tags" Target="../tags/tag1684.xml"/><Relationship Id="rId165" Type="http://schemas.openxmlformats.org/officeDocument/2006/relationships/tags" Target="../tags/tag1683.xml"/><Relationship Id="rId164" Type="http://schemas.openxmlformats.org/officeDocument/2006/relationships/tags" Target="../tags/tag1682.xml"/><Relationship Id="rId163" Type="http://schemas.openxmlformats.org/officeDocument/2006/relationships/tags" Target="../tags/tag1681.xml"/><Relationship Id="rId162" Type="http://schemas.openxmlformats.org/officeDocument/2006/relationships/tags" Target="../tags/tag1680.xml"/><Relationship Id="rId161" Type="http://schemas.openxmlformats.org/officeDocument/2006/relationships/tags" Target="../tags/tag1679.xml"/><Relationship Id="rId160" Type="http://schemas.openxmlformats.org/officeDocument/2006/relationships/tags" Target="../tags/tag1678.xml"/><Relationship Id="rId16" Type="http://schemas.openxmlformats.org/officeDocument/2006/relationships/tags" Target="../tags/tag1534.xml"/><Relationship Id="rId159" Type="http://schemas.openxmlformats.org/officeDocument/2006/relationships/tags" Target="../tags/tag1677.xml"/><Relationship Id="rId158" Type="http://schemas.openxmlformats.org/officeDocument/2006/relationships/tags" Target="../tags/tag1676.xml"/><Relationship Id="rId157" Type="http://schemas.openxmlformats.org/officeDocument/2006/relationships/tags" Target="../tags/tag1675.xml"/><Relationship Id="rId156" Type="http://schemas.openxmlformats.org/officeDocument/2006/relationships/tags" Target="../tags/tag1674.xml"/><Relationship Id="rId155" Type="http://schemas.openxmlformats.org/officeDocument/2006/relationships/tags" Target="../tags/tag1673.xml"/><Relationship Id="rId154" Type="http://schemas.openxmlformats.org/officeDocument/2006/relationships/tags" Target="../tags/tag1672.xml"/><Relationship Id="rId153" Type="http://schemas.openxmlformats.org/officeDocument/2006/relationships/tags" Target="../tags/tag1671.xml"/><Relationship Id="rId152" Type="http://schemas.openxmlformats.org/officeDocument/2006/relationships/tags" Target="../tags/tag1670.xml"/><Relationship Id="rId151" Type="http://schemas.openxmlformats.org/officeDocument/2006/relationships/tags" Target="../tags/tag1669.xml"/><Relationship Id="rId150" Type="http://schemas.openxmlformats.org/officeDocument/2006/relationships/tags" Target="../tags/tag1668.xml"/><Relationship Id="rId15" Type="http://schemas.openxmlformats.org/officeDocument/2006/relationships/tags" Target="../tags/tag1533.xml"/><Relationship Id="rId149" Type="http://schemas.openxmlformats.org/officeDocument/2006/relationships/tags" Target="../tags/tag1667.xml"/><Relationship Id="rId148" Type="http://schemas.openxmlformats.org/officeDocument/2006/relationships/tags" Target="../tags/tag1666.xml"/><Relationship Id="rId147" Type="http://schemas.openxmlformats.org/officeDocument/2006/relationships/tags" Target="../tags/tag1665.xml"/><Relationship Id="rId146" Type="http://schemas.openxmlformats.org/officeDocument/2006/relationships/tags" Target="../tags/tag1664.xml"/><Relationship Id="rId145" Type="http://schemas.openxmlformats.org/officeDocument/2006/relationships/tags" Target="../tags/tag1663.xml"/><Relationship Id="rId144" Type="http://schemas.openxmlformats.org/officeDocument/2006/relationships/tags" Target="../tags/tag1662.xml"/><Relationship Id="rId143" Type="http://schemas.openxmlformats.org/officeDocument/2006/relationships/tags" Target="../tags/tag1661.xml"/><Relationship Id="rId142" Type="http://schemas.openxmlformats.org/officeDocument/2006/relationships/tags" Target="../tags/tag1660.xml"/><Relationship Id="rId141" Type="http://schemas.openxmlformats.org/officeDocument/2006/relationships/tags" Target="../tags/tag1659.xml"/><Relationship Id="rId140" Type="http://schemas.openxmlformats.org/officeDocument/2006/relationships/tags" Target="../tags/tag1658.xml"/><Relationship Id="rId14" Type="http://schemas.openxmlformats.org/officeDocument/2006/relationships/tags" Target="../tags/tag1532.xml"/><Relationship Id="rId139" Type="http://schemas.openxmlformats.org/officeDocument/2006/relationships/tags" Target="../tags/tag1657.xml"/><Relationship Id="rId138" Type="http://schemas.openxmlformats.org/officeDocument/2006/relationships/tags" Target="../tags/tag1656.xml"/><Relationship Id="rId137" Type="http://schemas.openxmlformats.org/officeDocument/2006/relationships/tags" Target="../tags/tag1655.xml"/><Relationship Id="rId136" Type="http://schemas.openxmlformats.org/officeDocument/2006/relationships/tags" Target="../tags/tag1654.xml"/><Relationship Id="rId135" Type="http://schemas.openxmlformats.org/officeDocument/2006/relationships/tags" Target="../tags/tag1653.xml"/><Relationship Id="rId134" Type="http://schemas.openxmlformats.org/officeDocument/2006/relationships/tags" Target="../tags/tag1652.xml"/><Relationship Id="rId133" Type="http://schemas.openxmlformats.org/officeDocument/2006/relationships/tags" Target="../tags/tag1651.xml"/><Relationship Id="rId132" Type="http://schemas.openxmlformats.org/officeDocument/2006/relationships/tags" Target="../tags/tag1650.xml"/><Relationship Id="rId131" Type="http://schemas.openxmlformats.org/officeDocument/2006/relationships/tags" Target="../tags/tag1649.xml"/><Relationship Id="rId130" Type="http://schemas.openxmlformats.org/officeDocument/2006/relationships/tags" Target="../tags/tag1648.xml"/><Relationship Id="rId13" Type="http://schemas.openxmlformats.org/officeDocument/2006/relationships/tags" Target="../tags/tag1531.xml"/><Relationship Id="rId129" Type="http://schemas.openxmlformats.org/officeDocument/2006/relationships/tags" Target="../tags/tag1647.xml"/><Relationship Id="rId128" Type="http://schemas.openxmlformats.org/officeDocument/2006/relationships/tags" Target="../tags/tag1646.xml"/><Relationship Id="rId127" Type="http://schemas.openxmlformats.org/officeDocument/2006/relationships/tags" Target="../tags/tag1645.xml"/><Relationship Id="rId126" Type="http://schemas.openxmlformats.org/officeDocument/2006/relationships/tags" Target="../tags/tag1644.xml"/><Relationship Id="rId125" Type="http://schemas.openxmlformats.org/officeDocument/2006/relationships/tags" Target="../tags/tag1643.xml"/><Relationship Id="rId124" Type="http://schemas.openxmlformats.org/officeDocument/2006/relationships/tags" Target="../tags/tag1642.xml"/><Relationship Id="rId123" Type="http://schemas.openxmlformats.org/officeDocument/2006/relationships/tags" Target="../tags/tag1641.xml"/><Relationship Id="rId122" Type="http://schemas.openxmlformats.org/officeDocument/2006/relationships/tags" Target="../tags/tag1640.xml"/><Relationship Id="rId121" Type="http://schemas.openxmlformats.org/officeDocument/2006/relationships/tags" Target="../tags/tag1639.xml"/><Relationship Id="rId120" Type="http://schemas.openxmlformats.org/officeDocument/2006/relationships/tags" Target="../tags/tag1638.xml"/><Relationship Id="rId12" Type="http://schemas.openxmlformats.org/officeDocument/2006/relationships/tags" Target="../tags/tag1530.xml"/><Relationship Id="rId119" Type="http://schemas.openxmlformats.org/officeDocument/2006/relationships/tags" Target="../tags/tag1637.xml"/><Relationship Id="rId118" Type="http://schemas.openxmlformats.org/officeDocument/2006/relationships/tags" Target="../tags/tag1636.xml"/><Relationship Id="rId117" Type="http://schemas.openxmlformats.org/officeDocument/2006/relationships/tags" Target="../tags/tag1635.xml"/><Relationship Id="rId116" Type="http://schemas.openxmlformats.org/officeDocument/2006/relationships/tags" Target="../tags/tag1634.xml"/><Relationship Id="rId115" Type="http://schemas.openxmlformats.org/officeDocument/2006/relationships/tags" Target="../tags/tag1633.xml"/><Relationship Id="rId114" Type="http://schemas.openxmlformats.org/officeDocument/2006/relationships/tags" Target="../tags/tag1632.xml"/><Relationship Id="rId113" Type="http://schemas.openxmlformats.org/officeDocument/2006/relationships/tags" Target="../tags/tag1631.xml"/><Relationship Id="rId112" Type="http://schemas.openxmlformats.org/officeDocument/2006/relationships/tags" Target="../tags/tag1630.xml"/><Relationship Id="rId111" Type="http://schemas.openxmlformats.org/officeDocument/2006/relationships/tags" Target="../tags/tag1629.xml"/><Relationship Id="rId110" Type="http://schemas.openxmlformats.org/officeDocument/2006/relationships/tags" Target="../tags/tag1628.xml"/><Relationship Id="rId11" Type="http://schemas.openxmlformats.org/officeDocument/2006/relationships/tags" Target="../tags/tag1529.xml"/><Relationship Id="rId109" Type="http://schemas.openxmlformats.org/officeDocument/2006/relationships/tags" Target="../tags/tag1627.xml"/><Relationship Id="rId108" Type="http://schemas.openxmlformats.org/officeDocument/2006/relationships/tags" Target="../tags/tag1626.xml"/><Relationship Id="rId107" Type="http://schemas.openxmlformats.org/officeDocument/2006/relationships/tags" Target="../tags/tag1625.xml"/><Relationship Id="rId106" Type="http://schemas.openxmlformats.org/officeDocument/2006/relationships/tags" Target="../tags/tag1624.xml"/><Relationship Id="rId105" Type="http://schemas.openxmlformats.org/officeDocument/2006/relationships/tags" Target="../tags/tag1623.xml"/><Relationship Id="rId104" Type="http://schemas.openxmlformats.org/officeDocument/2006/relationships/tags" Target="../tags/tag1622.xml"/><Relationship Id="rId103" Type="http://schemas.openxmlformats.org/officeDocument/2006/relationships/tags" Target="../tags/tag1621.xml"/><Relationship Id="rId102" Type="http://schemas.openxmlformats.org/officeDocument/2006/relationships/tags" Target="../tags/tag1620.xml"/><Relationship Id="rId101" Type="http://schemas.openxmlformats.org/officeDocument/2006/relationships/tags" Target="../tags/tag1619.xml"/><Relationship Id="rId100" Type="http://schemas.openxmlformats.org/officeDocument/2006/relationships/tags" Target="../tags/tag1618.xml"/><Relationship Id="rId10" Type="http://schemas.openxmlformats.org/officeDocument/2006/relationships/tags" Target="../tags/tag1528.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9" Type="http://schemas.openxmlformats.org/officeDocument/2006/relationships/tags" Target="../tags/tag1806.xml"/><Relationship Id="rId98" Type="http://schemas.openxmlformats.org/officeDocument/2006/relationships/tags" Target="../tags/tag1805.xml"/><Relationship Id="rId97" Type="http://schemas.openxmlformats.org/officeDocument/2006/relationships/tags" Target="../tags/tag1804.xml"/><Relationship Id="rId96" Type="http://schemas.openxmlformats.org/officeDocument/2006/relationships/tags" Target="../tags/tag1803.xml"/><Relationship Id="rId95" Type="http://schemas.openxmlformats.org/officeDocument/2006/relationships/tags" Target="../tags/tag1802.xml"/><Relationship Id="rId94" Type="http://schemas.openxmlformats.org/officeDocument/2006/relationships/tags" Target="../tags/tag1801.xml"/><Relationship Id="rId93" Type="http://schemas.openxmlformats.org/officeDocument/2006/relationships/tags" Target="../tags/tag1800.xml"/><Relationship Id="rId92" Type="http://schemas.openxmlformats.org/officeDocument/2006/relationships/tags" Target="../tags/tag1799.xml"/><Relationship Id="rId91" Type="http://schemas.openxmlformats.org/officeDocument/2006/relationships/tags" Target="../tags/tag1798.xml"/><Relationship Id="rId90" Type="http://schemas.openxmlformats.org/officeDocument/2006/relationships/tags" Target="../tags/tag1797.xml"/><Relationship Id="rId9" Type="http://schemas.openxmlformats.org/officeDocument/2006/relationships/tags" Target="../tags/tag1716.xml"/><Relationship Id="rId89" Type="http://schemas.openxmlformats.org/officeDocument/2006/relationships/tags" Target="../tags/tag1796.xml"/><Relationship Id="rId88" Type="http://schemas.openxmlformats.org/officeDocument/2006/relationships/tags" Target="../tags/tag1795.xml"/><Relationship Id="rId87" Type="http://schemas.openxmlformats.org/officeDocument/2006/relationships/tags" Target="../tags/tag1794.xml"/><Relationship Id="rId86" Type="http://schemas.openxmlformats.org/officeDocument/2006/relationships/tags" Target="../tags/tag1793.xml"/><Relationship Id="rId85" Type="http://schemas.openxmlformats.org/officeDocument/2006/relationships/tags" Target="../tags/tag1792.xml"/><Relationship Id="rId84" Type="http://schemas.openxmlformats.org/officeDocument/2006/relationships/tags" Target="../tags/tag1791.xml"/><Relationship Id="rId83" Type="http://schemas.openxmlformats.org/officeDocument/2006/relationships/tags" Target="../tags/tag1790.xml"/><Relationship Id="rId82" Type="http://schemas.openxmlformats.org/officeDocument/2006/relationships/tags" Target="../tags/tag1789.xml"/><Relationship Id="rId81" Type="http://schemas.openxmlformats.org/officeDocument/2006/relationships/tags" Target="../tags/tag1788.xml"/><Relationship Id="rId80" Type="http://schemas.openxmlformats.org/officeDocument/2006/relationships/tags" Target="../tags/tag1787.xml"/><Relationship Id="rId8" Type="http://schemas.openxmlformats.org/officeDocument/2006/relationships/tags" Target="../tags/tag1715.xml"/><Relationship Id="rId79" Type="http://schemas.openxmlformats.org/officeDocument/2006/relationships/tags" Target="../tags/tag1786.xml"/><Relationship Id="rId78" Type="http://schemas.openxmlformats.org/officeDocument/2006/relationships/tags" Target="../tags/tag1785.xml"/><Relationship Id="rId77" Type="http://schemas.openxmlformats.org/officeDocument/2006/relationships/tags" Target="../tags/tag1784.xml"/><Relationship Id="rId76" Type="http://schemas.openxmlformats.org/officeDocument/2006/relationships/tags" Target="../tags/tag1783.xml"/><Relationship Id="rId75" Type="http://schemas.openxmlformats.org/officeDocument/2006/relationships/tags" Target="../tags/tag1782.xml"/><Relationship Id="rId74" Type="http://schemas.openxmlformats.org/officeDocument/2006/relationships/tags" Target="../tags/tag1781.xml"/><Relationship Id="rId73" Type="http://schemas.openxmlformats.org/officeDocument/2006/relationships/tags" Target="../tags/tag1780.xml"/><Relationship Id="rId72" Type="http://schemas.openxmlformats.org/officeDocument/2006/relationships/tags" Target="../tags/tag1779.xml"/><Relationship Id="rId71" Type="http://schemas.openxmlformats.org/officeDocument/2006/relationships/tags" Target="../tags/tag1778.xml"/><Relationship Id="rId70" Type="http://schemas.openxmlformats.org/officeDocument/2006/relationships/tags" Target="../tags/tag1777.xml"/><Relationship Id="rId7" Type="http://schemas.openxmlformats.org/officeDocument/2006/relationships/tags" Target="../tags/tag1714.xml"/><Relationship Id="rId69" Type="http://schemas.openxmlformats.org/officeDocument/2006/relationships/tags" Target="../tags/tag1776.xml"/><Relationship Id="rId68" Type="http://schemas.openxmlformats.org/officeDocument/2006/relationships/tags" Target="../tags/tag1775.xml"/><Relationship Id="rId67" Type="http://schemas.openxmlformats.org/officeDocument/2006/relationships/tags" Target="../tags/tag1774.xml"/><Relationship Id="rId66" Type="http://schemas.openxmlformats.org/officeDocument/2006/relationships/tags" Target="../tags/tag1773.xml"/><Relationship Id="rId65" Type="http://schemas.openxmlformats.org/officeDocument/2006/relationships/tags" Target="../tags/tag1772.xml"/><Relationship Id="rId64" Type="http://schemas.openxmlformats.org/officeDocument/2006/relationships/tags" Target="../tags/tag1771.xml"/><Relationship Id="rId63" Type="http://schemas.openxmlformats.org/officeDocument/2006/relationships/tags" Target="../tags/tag1770.xml"/><Relationship Id="rId62" Type="http://schemas.openxmlformats.org/officeDocument/2006/relationships/tags" Target="../tags/tag1769.xml"/><Relationship Id="rId61" Type="http://schemas.openxmlformats.org/officeDocument/2006/relationships/tags" Target="../tags/tag1768.xml"/><Relationship Id="rId60" Type="http://schemas.openxmlformats.org/officeDocument/2006/relationships/tags" Target="../tags/tag1767.xml"/><Relationship Id="rId6" Type="http://schemas.openxmlformats.org/officeDocument/2006/relationships/tags" Target="../tags/tag1713.xml"/><Relationship Id="rId59" Type="http://schemas.openxmlformats.org/officeDocument/2006/relationships/tags" Target="../tags/tag1766.xml"/><Relationship Id="rId58" Type="http://schemas.openxmlformats.org/officeDocument/2006/relationships/tags" Target="../tags/tag1765.xml"/><Relationship Id="rId57" Type="http://schemas.openxmlformats.org/officeDocument/2006/relationships/tags" Target="../tags/tag1764.xml"/><Relationship Id="rId56" Type="http://schemas.openxmlformats.org/officeDocument/2006/relationships/tags" Target="../tags/tag1763.xml"/><Relationship Id="rId55" Type="http://schemas.openxmlformats.org/officeDocument/2006/relationships/tags" Target="../tags/tag1762.xml"/><Relationship Id="rId54" Type="http://schemas.openxmlformats.org/officeDocument/2006/relationships/tags" Target="../tags/tag1761.xml"/><Relationship Id="rId53" Type="http://schemas.openxmlformats.org/officeDocument/2006/relationships/tags" Target="../tags/tag1760.xml"/><Relationship Id="rId52" Type="http://schemas.openxmlformats.org/officeDocument/2006/relationships/tags" Target="../tags/tag1759.xml"/><Relationship Id="rId51" Type="http://schemas.openxmlformats.org/officeDocument/2006/relationships/tags" Target="../tags/tag1758.xml"/><Relationship Id="rId50" Type="http://schemas.openxmlformats.org/officeDocument/2006/relationships/tags" Target="../tags/tag1757.xml"/><Relationship Id="rId5" Type="http://schemas.openxmlformats.org/officeDocument/2006/relationships/tags" Target="../tags/tag1712.xml"/><Relationship Id="rId49" Type="http://schemas.openxmlformats.org/officeDocument/2006/relationships/tags" Target="../tags/tag1756.xml"/><Relationship Id="rId48" Type="http://schemas.openxmlformats.org/officeDocument/2006/relationships/tags" Target="../tags/tag1755.xml"/><Relationship Id="rId47" Type="http://schemas.openxmlformats.org/officeDocument/2006/relationships/tags" Target="../tags/tag1754.xml"/><Relationship Id="rId46" Type="http://schemas.openxmlformats.org/officeDocument/2006/relationships/tags" Target="../tags/tag1753.xml"/><Relationship Id="rId45" Type="http://schemas.openxmlformats.org/officeDocument/2006/relationships/tags" Target="../tags/tag1752.xml"/><Relationship Id="rId44" Type="http://schemas.openxmlformats.org/officeDocument/2006/relationships/tags" Target="../tags/tag1751.xml"/><Relationship Id="rId43" Type="http://schemas.openxmlformats.org/officeDocument/2006/relationships/tags" Target="../tags/tag1750.xml"/><Relationship Id="rId42" Type="http://schemas.openxmlformats.org/officeDocument/2006/relationships/tags" Target="../tags/tag1749.xml"/><Relationship Id="rId41" Type="http://schemas.openxmlformats.org/officeDocument/2006/relationships/tags" Target="../tags/tag1748.xml"/><Relationship Id="rId40" Type="http://schemas.openxmlformats.org/officeDocument/2006/relationships/tags" Target="../tags/tag1747.xml"/><Relationship Id="rId4" Type="http://schemas.openxmlformats.org/officeDocument/2006/relationships/tags" Target="../tags/tag1711.xml"/><Relationship Id="rId39" Type="http://schemas.openxmlformats.org/officeDocument/2006/relationships/tags" Target="../tags/tag1746.xml"/><Relationship Id="rId38" Type="http://schemas.openxmlformats.org/officeDocument/2006/relationships/tags" Target="../tags/tag1745.xml"/><Relationship Id="rId37" Type="http://schemas.openxmlformats.org/officeDocument/2006/relationships/tags" Target="../tags/tag1744.xml"/><Relationship Id="rId36" Type="http://schemas.openxmlformats.org/officeDocument/2006/relationships/tags" Target="../tags/tag1743.xml"/><Relationship Id="rId35" Type="http://schemas.openxmlformats.org/officeDocument/2006/relationships/tags" Target="../tags/tag1742.xml"/><Relationship Id="rId34" Type="http://schemas.openxmlformats.org/officeDocument/2006/relationships/tags" Target="../tags/tag1741.xml"/><Relationship Id="rId33" Type="http://schemas.openxmlformats.org/officeDocument/2006/relationships/tags" Target="../tags/tag1740.xml"/><Relationship Id="rId32" Type="http://schemas.openxmlformats.org/officeDocument/2006/relationships/tags" Target="../tags/tag1739.xml"/><Relationship Id="rId31" Type="http://schemas.openxmlformats.org/officeDocument/2006/relationships/tags" Target="../tags/tag1738.xml"/><Relationship Id="rId30" Type="http://schemas.openxmlformats.org/officeDocument/2006/relationships/tags" Target="../tags/tag1737.xml"/><Relationship Id="rId3" Type="http://schemas.openxmlformats.org/officeDocument/2006/relationships/tags" Target="../tags/tag1710.xml"/><Relationship Id="rId29" Type="http://schemas.openxmlformats.org/officeDocument/2006/relationships/tags" Target="../tags/tag1736.xml"/><Relationship Id="rId28" Type="http://schemas.openxmlformats.org/officeDocument/2006/relationships/tags" Target="../tags/tag1735.xml"/><Relationship Id="rId27" Type="http://schemas.openxmlformats.org/officeDocument/2006/relationships/tags" Target="../tags/tag1734.xml"/><Relationship Id="rId26" Type="http://schemas.openxmlformats.org/officeDocument/2006/relationships/tags" Target="../tags/tag1733.xml"/><Relationship Id="rId25" Type="http://schemas.openxmlformats.org/officeDocument/2006/relationships/tags" Target="../tags/tag1732.xml"/><Relationship Id="rId24" Type="http://schemas.openxmlformats.org/officeDocument/2006/relationships/tags" Target="../tags/tag1731.xml"/><Relationship Id="rId23" Type="http://schemas.openxmlformats.org/officeDocument/2006/relationships/tags" Target="../tags/tag1730.xml"/><Relationship Id="rId22" Type="http://schemas.openxmlformats.org/officeDocument/2006/relationships/tags" Target="../tags/tag1729.xml"/><Relationship Id="rId21" Type="http://schemas.openxmlformats.org/officeDocument/2006/relationships/tags" Target="../tags/tag1728.xml"/><Relationship Id="rId20" Type="http://schemas.openxmlformats.org/officeDocument/2006/relationships/tags" Target="../tags/tag1727.xml"/><Relationship Id="rId2" Type="http://schemas.openxmlformats.org/officeDocument/2006/relationships/tags" Target="../tags/tag1709.xml"/><Relationship Id="rId19" Type="http://schemas.openxmlformats.org/officeDocument/2006/relationships/tags" Target="../tags/tag1726.xml"/><Relationship Id="rId18" Type="http://schemas.openxmlformats.org/officeDocument/2006/relationships/tags" Target="../tags/tag1725.xml"/><Relationship Id="rId17" Type="http://schemas.openxmlformats.org/officeDocument/2006/relationships/tags" Target="../tags/tag1724.xml"/><Relationship Id="rId16" Type="http://schemas.openxmlformats.org/officeDocument/2006/relationships/tags" Target="../tags/tag1723.xml"/><Relationship Id="rId15" Type="http://schemas.openxmlformats.org/officeDocument/2006/relationships/tags" Target="../tags/tag1722.xml"/><Relationship Id="rId143" Type="http://schemas.openxmlformats.org/officeDocument/2006/relationships/tags" Target="../tags/tag1850.xml"/><Relationship Id="rId142" Type="http://schemas.openxmlformats.org/officeDocument/2006/relationships/tags" Target="../tags/tag1849.xml"/><Relationship Id="rId141" Type="http://schemas.openxmlformats.org/officeDocument/2006/relationships/tags" Target="../tags/tag1848.xml"/><Relationship Id="rId140" Type="http://schemas.openxmlformats.org/officeDocument/2006/relationships/tags" Target="../tags/tag1847.xml"/><Relationship Id="rId14" Type="http://schemas.openxmlformats.org/officeDocument/2006/relationships/tags" Target="../tags/tag1721.xml"/><Relationship Id="rId139" Type="http://schemas.openxmlformats.org/officeDocument/2006/relationships/tags" Target="../tags/tag1846.xml"/><Relationship Id="rId138" Type="http://schemas.openxmlformats.org/officeDocument/2006/relationships/tags" Target="../tags/tag1845.xml"/><Relationship Id="rId137" Type="http://schemas.openxmlformats.org/officeDocument/2006/relationships/tags" Target="../tags/tag1844.xml"/><Relationship Id="rId136" Type="http://schemas.openxmlformats.org/officeDocument/2006/relationships/tags" Target="../tags/tag1843.xml"/><Relationship Id="rId135" Type="http://schemas.openxmlformats.org/officeDocument/2006/relationships/tags" Target="../tags/tag1842.xml"/><Relationship Id="rId134" Type="http://schemas.openxmlformats.org/officeDocument/2006/relationships/tags" Target="../tags/tag1841.xml"/><Relationship Id="rId133" Type="http://schemas.openxmlformats.org/officeDocument/2006/relationships/tags" Target="../tags/tag1840.xml"/><Relationship Id="rId132" Type="http://schemas.openxmlformats.org/officeDocument/2006/relationships/tags" Target="../tags/tag1839.xml"/><Relationship Id="rId131" Type="http://schemas.openxmlformats.org/officeDocument/2006/relationships/tags" Target="../tags/tag1838.xml"/><Relationship Id="rId130" Type="http://schemas.openxmlformats.org/officeDocument/2006/relationships/tags" Target="../tags/tag1837.xml"/><Relationship Id="rId13" Type="http://schemas.openxmlformats.org/officeDocument/2006/relationships/tags" Target="../tags/tag1720.xml"/><Relationship Id="rId129" Type="http://schemas.openxmlformats.org/officeDocument/2006/relationships/tags" Target="../tags/tag1836.xml"/><Relationship Id="rId128" Type="http://schemas.openxmlformats.org/officeDocument/2006/relationships/tags" Target="../tags/tag1835.xml"/><Relationship Id="rId127" Type="http://schemas.openxmlformats.org/officeDocument/2006/relationships/tags" Target="../tags/tag1834.xml"/><Relationship Id="rId126" Type="http://schemas.openxmlformats.org/officeDocument/2006/relationships/tags" Target="../tags/tag1833.xml"/><Relationship Id="rId125" Type="http://schemas.openxmlformats.org/officeDocument/2006/relationships/tags" Target="../tags/tag1832.xml"/><Relationship Id="rId124" Type="http://schemas.openxmlformats.org/officeDocument/2006/relationships/tags" Target="../tags/tag1831.xml"/><Relationship Id="rId123" Type="http://schemas.openxmlformats.org/officeDocument/2006/relationships/tags" Target="../tags/tag1830.xml"/><Relationship Id="rId122" Type="http://schemas.openxmlformats.org/officeDocument/2006/relationships/tags" Target="../tags/tag1829.xml"/><Relationship Id="rId121" Type="http://schemas.openxmlformats.org/officeDocument/2006/relationships/tags" Target="../tags/tag1828.xml"/><Relationship Id="rId120" Type="http://schemas.openxmlformats.org/officeDocument/2006/relationships/tags" Target="../tags/tag1827.xml"/><Relationship Id="rId12" Type="http://schemas.openxmlformats.org/officeDocument/2006/relationships/tags" Target="../tags/tag1719.xml"/><Relationship Id="rId119" Type="http://schemas.openxmlformats.org/officeDocument/2006/relationships/tags" Target="../tags/tag1826.xml"/><Relationship Id="rId118" Type="http://schemas.openxmlformats.org/officeDocument/2006/relationships/tags" Target="../tags/tag1825.xml"/><Relationship Id="rId117" Type="http://schemas.openxmlformats.org/officeDocument/2006/relationships/tags" Target="../tags/tag1824.xml"/><Relationship Id="rId116" Type="http://schemas.openxmlformats.org/officeDocument/2006/relationships/tags" Target="../tags/tag1823.xml"/><Relationship Id="rId115" Type="http://schemas.openxmlformats.org/officeDocument/2006/relationships/tags" Target="../tags/tag1822.xml"/><Relationship Id="rId114" Type="http://schemas.openxmlformats.org/officeDocument/2006/relationships/tags" Target="../tags/tag1821.xml"/><Relationship Id="rId113" Type="http://schemas.openxmlformats.org/officeDocument/2006/relationships/tags" Target="../tags/tag1820.xml"/><Relationship Id="rId112" Type="http://schemas.openxmlformats.org/officeDocument/2006/relationships/tags" Target="../tags/tag1819.xml"/><Relationship Id="rId111" Type="http://schemas.openxmlformats.org/officeDocument/2006/relationships/tags" Target="../tags/tag1818.xml"/><Relationship Id="rId110" Type="http://schemas.openxmlformats.org/officeDocument/2006/relationships/tags" Target="../tags/tag1817.xml"/><Relationship Id="rId11" Type="http://schemas.openxmlformats.org/officeDocument/2006/relationships/tags" Target="../tags/tag1718.xml"/><Relationship Id="rId109" Type="http://schemas.openxmlformats.org/officeDocument/2006/relationships/tags" Target="../tags/tag1816.xml"/><Relationship Id="rId108" Type="http://schemas.openxmlformats.org/officeDocument/2006/relationships/tags" Target="../tags/tag1815.xml"/><Relationship Id="rId107" Type="http://schemas.openxmlformats.org/officeDocument/2006/relationships/tags" Target="../tags/tag1814.xml"/><Relationship Id="rId106" Type="http://schemas.openxmlformats.org/officeDocument/2006/relationships/tags" Target="../tags/tag1813.xml"/><Relationship Id="rId105" Type="http://schemas.openxmlformats.org/officeDocument/2006/relationships/tags" Target="../tags/tag1812.xml"/><Relationship Id="rId104" Type="http://schemas.openxmlformats.org/officeDocument/2006/relationships/tags" Target="../tags/tag1811.xml"/><Relationship Id="rId103" Type="http://schemas.openxmlformats.org/officeDocument/2006/relationships/tags" Target="../tags/tag1810.xml"/><Relationship Id="rId102" Type="http://schemas.openxmlformats.org/officeDocument/2006/relationships/tags" Target="../tags/tag1809.xml"/><Relationship Id="rId101" Type="http://schemas.openxmlformats.org/officeDocument/2006/relationships/tags" Target="../tags/tag1808.xml"/><Relationship Id="rId100" Type="http://schemas.openxmlformats.org/officeDocument/2006/relationships/tags" Target="../tags/tag1807.xml"/><Relationship Id="rId10" Type="http://schemas.openxmlformats.org/officeDocument/2006/relationships/tags" Target="../tags/tag1717.xml"/><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6" Type="http://schemas.openxmlformats.org/officeDocument/2006/relationships/tags" Target="../tags/tag1855.xml"/><Relationship Id="rId5" Type="http://schemas.openxmlformats.org/officeDocument/2006/relationships/tags" Target="../tags/tag1854.xml"/><Relationship Id="rId4" Type="http://schemas.openxmlformats.org/officeDocument/2006/relationships/tags" Target="../tags/tag1853.xml"/><Relationship Id="rId3" Type="http://schemas.openxmlformats.org/officeDocument/2006/relationships/tags" Target="../tags/tag1852.xml"/><Relationship Id="rId2" Type="http://schemas.openxmlformats.org/officeDocument/2006/relationships/tags" Target="../tags/tag1851.xml"/><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861.xml"/><Relationship Id="rId8" Type="http://schemas.openxmlformats.org/officeDocument/2006/relationships/tags" Target="../tags/tag1860.xml"/><Relationship Id="rId7" Type="http://schemas.openxmlformats.org/officeDocument/2006/relationships/image" Target="../media/image2.png"/><Relationship Id="rId6" Type="http://schemas.openxmlformats.org/officeDocument/2006/relationships/tags" Target="../tags/tag1859.xml"/><Relationship Id="rId5" Type="http://schemas.openxmlformats.org/officeDocument/2006/relationships/tags" Target="../tags/tag1858.xml"/><Relationship Id="rId4" Type="http://schemas.openxmlformats.org/officeDocument/2006/relationships/image" Target="../media/image1.png"/><Relationship Id="rId36" Type="http://schemas.openxmlformats.org/officeDocument/2006/relationships/tags" Target="../tags/tag1888.xml"/><Relationship Id="rId35" Type="http://schemas.openxmlformats.org/officeDocument/2006/relationships/tags" Target="../tags/tag1887.xml"/><Relationship Id="rId34" Type="http://schemas.openxmlformats.org/officeDocument/2006/relationships/tags" Target="../tags/tag1886.xml"/><Relationship Id="rId33" Type="http://schemas.openxmlformats.org/officeDocument/2006/relationships/tags" Target="../tags/tag1885.xml"/><Relationship Id="rId32" Type="http://schemas.openxmlformats.org/officeDocument/2006/relationships/tags" Target="../tags/tag1884.xml"/><Relationship Id="rId31" Type="http://schemas.openxmlformats.org/officeDocument/2006/relationships/tags" Target="../tags/tag1883.xml"/><Relationship Id="rId30" Type="http://schemas.openxmlformats.org/officeDocument/2006/relationships/tags" Target="../tags/tag1882.xml"/><Relationship Id="rId3" Type="http://schemas.openxmlformats.org/officeDocument/2006/relationships/tags" Target="../tags/tag1857.xml"/><Relationship Id="rId29" Type="http://schemas.openxmlformats.org/officeDocument/2006/relationships/tags" Target="../tags/tag1881.xml"/><Relationship Id="rId28" Type="http://schemas.openxmlformats.org/officeDocument/2006/relationships/tags" Target="../tags/tag1880.xml"/><Relationship Id="rId27" Type="http://schemas.openxmlformats.org/officeDocument/2006/relationships/tags" Target="../tags/tag1879.xml"/><Relationship Id="rId26" Type="http://schemas.openxmlformats.org/officeDocument/2006/relationships/tags" Target="../tags/tag1878.xml"/><Relationship Id="rId25" Type="http://schemas.openxmlformats.org/officeDocument/2006/relationships/tags" Target="../tags/tag1877.xml"/><Relationship Id="rId24" Type="http://schemas.openxmlformats.org/officeDocument/2006/relationships/tags" Target="../tags/tag1876.xml"/><Relationship Id="rId23" Type="http://schemas.openxmlformats.org/officeDocument/2006/relationships/tags" Target="../tags/tag1875.xml"/><Relationship Id="rId22" Type="http://schemas.openxmlformats.org/officeDocument/2006/relationships/tags" Target="../tags/tag1874.xml"/><Relationship Id="rId21" Type="http://schemas.openxmlformats.org/officeDocument/2006/relationships/tags" Target="../tags/tag1873.xml"/><Relationship Id="rId20" Type="http://schemas.openxmlformats.org/officeDocument/2006/relationships/tags" Target="../tags/tag1872.xml"/><Relationship Id="rId2" Type="http://schemas.openxmlformats.org/officeDocument/2006/relationships/tags" Target="../tags/tag1856.xml"/><Relationship Id="rId19" Type="http://schemas.openxmlformats.org/officeDocument/2006/relationships/tags" Target="../tags/tag1871.xml"/><Relationship Id="rId18" Type="http://schemas.openxmlformats.org/officeDocument/2006/relationships/tags" Target="../tags/tag1870.xml"/><Relationship Id="rId17" Type="http://schemas.openxmlformats.org/officeDocument/2006/relationships/tags" Target="../tags/tag1869.xml"/><Relationship Id="rId16" Type="http://schemas.openxmlformats.org/officeDocument/2006/relationships/tags" Target="../tags/tag1868.xml"/><Relationship Id="rId15" Type="http://schemas.openxmlformats.org/officeDocument/2006/relationships/tags" Target="../tags/tag1867.xml"/><Relationship Id="rId14" Type="http://schemas.openxmlformats.org/officeDocument/2006/relationships/tags" Target="../tags/tag1866.xml"/><Relationship Id="rId13" Type="http://schemas.openxmlformats.org/officeDocument/2006/relationships/tags" Target="../tags/tag1865.xml"/><Relationship Id="rId12" Type="http://schemas.openxmlformats.org/officeDocument/2006/relationships/tags" Target="../tags/tag1864.xml"/><Relationship Id="rId11" Type="http://schemas.openxmlformats.org/officeDocument/2006/relationships/tags" Target="../tags/tag1863.xml"/><Relationship Id="rId10" Type="http://schemas.openxmlformats.org/officeDocument/2006/relationships/tags" Target="../tags/tag1862.xml"/><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895.xml"/><Relationship Id="rId8" Type="http://schemas.openxmlformats.org/officeDocument/2006/relationships/tags" Target="../tags/tag1894.xml"/><Relationship Id="rId7" Type="http://schemas.openxmlformats.org/officeDocument/2006/relationships/tags" Target="../tags/tag1893.xml"/><Relationship Id="rId6" Type="http://schemas.openxmlformats.org/officeDocument/2006/relationships/tags" Target="../tags/tag1892.xml"/><Relationship Id="rId5" Type="http://schemas.openxmlformats.org/officeDocument/2006/relationships/tags" Target="../tags/tag1891.xml"/><Relationship Id="rId4" Type="http://schemas.openxmlformats.org/officeDocument/2006/relationships/image" Target="../media/image1.png"/><Relationship Id="rId32" Type="http://schemas.openxmlformats.org/officeDocument/2006/relationships/tags" Target="../tags/tag1917.xml"/><Relationship Id="rId31" Type="http://schemas.openxmlformats.org/officeDocument/2006/relationships/tags" Target="../tags/tag1916.xml"/><Relationship Id="rId30" Type="http://schemas.openxmlformats.org/officeDocument/2006/relationships/tags" Target="../tags/tag1915.xml"/><Relationship Id="rId3" Type="http://schemas.openxmlformats.org/officeDocument/2006/relationships/tags" Target="../tags/tag1890.xml"/><Relationship Id="rId29" Type="http://schemas.openxmlformats.org/officeDocument/2006/relationships/tags" Target="../tags/tag1914.xml"/><Relationship Id="rId28" Type="http://schemas.openxmlformats.org/officeDocument/2006/relationships/tags" Target="../tags/tag1913.xml"/><Relationship Id="rId27" Type="http://schemas.openxmlformats.org/officeDocument/2006/relationships/tags" Target="../tags/tag1912.xml"/><Relationship Id="rId26" Type="http://schemas.openxmlformats.org/officeDocument/2006/relationships/tags" Target="../tags/tag1911.xml"/><Relationship Id="rId25" Type="http://schemas.openxmlformats.org/officeDocument/2006/relationships/tags" Target="../tags/tag1910.xml"/><Relationship Id="rId24" Type="http://schemas.openxmlformats.org/officeDocument/2006/relationships/tags" Target="../tags/tag1909.xml"/><Relationship Id="rId23" Type="http://schemas.openxmlformats.org/officeDocument/2006/relationships/tags" Target="../tags/tag1908.xml"/><Relationship Id="rId22" Type="http://schemas.openxmlformats.org/officeDocument/2006/relationships/image" Target="../media/image3.png"/><Relationship Id="rId21" Type="http://schemas.openxmlformats.org/officeDocument/2006/relationships/tags" Target="../tags/tag1907.xml"/><Relationship Id="rId20" Type="http://schemas.openxmlformats.org/officeDocument/2006/relationships/tags" Target="../tags/tag1906.xml"/><Relationship Id="rId2" Type="http://schemas.openxmlformats.org/officeDocument/2006/relationships/tags" Target="../tags/tag1889.xml"/><Relationship Id="rId19" Type="http://schemas.openxmlformats.org/officeDocument/2006/relationships/tags" Target="../tags/tag1905.xml"/><Relationship Id="rId18" Type="http://schemas.openxmlformats.org/officeDocument/2006/relationships/tags" Target="../tags/tag1904.xml"/><Relationship Id="rId17" Type="http://schemas.openxmlformats.org/officeDocument/2006/relationships/tags" Target="../tags/tag1903.xml"/><Relationship Id="rId16" Type="http://schemas.openxmlformats.org/officeDocument/2006/relationships/tags" Target="../tags/tag1902.xml"/><Relationship Id="rId15" Type="http://schemas.openxmlformats.org/officeDocument/2006/relationships/tags" Target="../tags/tag1901.xml"/><Relationship Id="rId14" Type="http://schemas.openxmlformats.org/officeDocument/2006/relationships/tags" Target="../tags/tag1900.xml"/><Relationship Id="rId13" Type="http://schemas.openxmlformats.org/officeDocument/2006/relationships/tags" Target="../tags/tag1899.xml"/><Relationship Id="rId12" Type="http://schemas.openxmlformats.org/officeDocument/2006/relationships/tags" Target="../tags/tag1898.xml"/><Relationship Id="rId11" Type="http://schemas.openxmlformats.org/officeDocument/2006/relationships/tags" Target="../tags/tag1897.xml"/><Relationship Id="rId10" Type="http://schemas.openxmlformats.org/officeDocument/2006/relationships/tags" Target="../tags/tag1896.xml"/><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7" Type="http://schemas.openxmlformats.org/officeDocument/2006/relationships/tags" Target="../tags/tag1923.xml"/><Relationship Id="rId6" Type="http://schemas.openxmlformats.org/officeDocument/2006/relationships/tags" Target="../tags/tag1922.xml"/><Relationship Id="rId5" Type="http://schemas.openxmlformats.org/officeDocument/2006/relationships/tags" Target="../tags/tag1921.xml"/><Relationship Id="rId4" Type="http://schemas.openxmlformats.org/officeDocument/2006/relationships/tags" Target="../tags/tag1920.xml"/><Relationship Id="rId3" Type="http://schemas.openxmlformats.org/officeDocument/2006/relationships/tags" Target="../tags/tag1919.xml"/><Relationship Id="rId2" Type="http://schemas.openxmlformats.org/officeDocument/2006/relationships/tags" Target="../tags/tag1918.xml"/><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215.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1931.xml"/><Relationship Id="rId8" Type="http://schemas.openxmlformats.org/officeDocument/2006/relationships/tags" Target="../tags/tag1930.xml"/><Relationship Id="rId7" Type="http://schemas.openxmlformats.org/officeDocument/2006/relationships/tags" Target="../tags/tag1929.xml"/><Relationship Id="rId6" Type="http://schemas.openxmlformats.org/officeDocument/2006/relationships/tags" Target="../tags/tag1928.xml"/><Relationship Id="rId5" Type="http://schemas.openxmlformats.org/officeDocument/2006/relationships/tags" Target="../tags/tag1927.xml"/><Relationship Id="rId4" Type="http://schemas.openxmlformats.org/officeDocument/2006/relationships/tags" Target="../tags/tag1926.xml"/><Relationship Id="rId3" Type="http://schemas.openxmlformats.org/officeDocument/2006/relationships/tags" Target="../tags/tag1925.xml"/><Relationship Id="rId2" Type="http://schemas.openxmlformats.org/officeDocument/2006/relationships/tags" Target="../tags/tag1924.xml"/><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5" Type="http://schemas.openxmlformats.org/officeDocument/2006/relationships/tags" Target="../tags/tag1935.xml"/><Relationship Id="rId4" Type="http://schemas.openxmlformats.org/officeDocument/2006/relationships/tags" Target="../tags/tag1934.xml"/><Relationship Id="rId3" Type="http://schemas.openxmlformats.org/officeDocument/2006/relationships/tags" Target="../tags/tag1933.xml"/><Relationship Id="rId2" Type="http://schemas.openxmlformats.org/officeDocument/2006/relationships/tags" Target="../tags/tag1932.xml"/><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4" Type="http://schemas.openxmlformats.org/officeDocument/2006/relationships/tags" Target="../tags/tag1938.xml"/><Relationship Id="rId3" Type="http://schemas.openxmlformats.org/officeDocument/2006/relationships/tags" Target="../tags/tag1937.xml"/><Relationship Id="rId2" Type="http://schemas.openxmlformats.org/officeDocument/2006/relationships/tags" Target="../tags/tag1936.xml"/><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5" Type="http://schemas.openxmlformats.org/officeDocument/2006/relationships/tags" Target="../tags/tag1942.xml"/><Relationship Id="rId4" Type="http://schemas.openxmlformats.org/officeDocument/2006/relationships/tags" Target="../tags/tag1941.xml"/><Relationship Id="rId3" Type="http://schemas.openxmlformats.org/officeDocument/2006/relationships/tags" Target="../tags/tag1940.xml"/><Relationship Id="rId2" Type="http://schemas.openxmlformats.org/officeDocument/2006/relationships/tags" Target="../tags/tag1939.xml"/><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1947.xml"/><Relationship Id="rId5" Type="http://schemas.openxmlformats.org/officeDocument/2006/relationships/tags" Target="../tags/tag1946.xml"/><Relationship Id="rId4" Type="http://schemas.openxmlformats.org/officeDocument/2006/relationships/tags" Target="../tags/tag1945.xml"/><Relationship Id="rId3" Type="http://schemas.openxmlformats.org/officeDocument/2006/relationships/tags" Target="../tags/tag1944.xml"/><Relationship Id="rId2" Type="http://schemas.openxmlformats.org/officeDocument/2006/relationships/tags" Target="../tags/tag1943.xml"/><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99" Type="http://schemas.openxmlformats.org/officeDocument/2006/relationships/tags" Target="../tags/tag2044.xml"/><Relationship Id="rId98" Type="http://schemas.openxmlformats.org/officeDocument/2006/relationships/tags" Target="../tags/tag2043.xml"/><Relationship Id="rId97" Type="http://schemas.openxmlformats.org/officeDocument/2006/relationships/tags" Target="../tags/tag2042.xml"/><Relationship Id="rId96" Type="http://schemas.openxmlformats.org/officeDocument/2006/relationships/tags" Target="../tags/tag2041.xml"/><Relationship Id="rId95" Type="http://schemas.openxmlformats.org/officeDocument/2006/relationships/tags" Target="../tags/tag2040.xml"/><Relationship Id="rId94" Type="http://schemas.openxmlformats.org/officeDocument/2006/relationships/tags" Target="../tags/tag2039.xml"/><Relationship Id="rId93" Type="http://schemas.openxmlformats.org/officeDocument/2006/relationships/tags" Target="../tags/tag2038.xml"/><Relationship Id="rId92" Type="http://schemas.openxmlformats.org/officeDocument/2006/relationships/tags" Target="../tags/tag2037.xml"/><Relationship Id="rId91" Type="http://schemas.openxmlformats.org/officeDocument/2006/relationships/tags" Target="../tags/tag2036.xml"/><Relationship Id="rId90" Type="http://schemas.openxmlformats.org/officeDocument/2006/relationships/tags" Target="../tags/tag2035.xml"/><Relationship Id="rId9" Type="http://schemas.openxmlformats.org/officeDocument/2006/relationships/tags" Target="../tags/tag1954.xml"/><Relationship Id="rId89" Type="http://schemas.openxmlformats.org/officeDocument/2006/relationships/tags" Target="../tags/tag2034.xml"/><Relationship Id="rId88" Type="http://schemas.openxmlformats.org/officeDocument/2006/relationships/tags" Target="../tags/tag2033.xml"/><Relationship Id="rId87" Type="http://schemas.openxmlformats.org/officeDocument/2006/relationships/tags" Target="../tags/tag2032.xml"/><Relationship Id="rId86" Type="http://schemas.openxmlformats.org/officeDocument/2006/relationships/tags" Target="../tags/tag2031.xml"/><Relationship Id="rId85" Type="http://schemas.openxmlformats.org/officeDocument/2006/relationships/tags" Target="../tags/tag2030.xml"/><Relationship Id="rId84" Type="http://schemas.openxmlformats.org/officeDocument/2006/relationships/tags" Target="../tags/tag2029.xml"/><Relationship Id="rId83" Type="http://schemas.openxmlformats.org/officeDocument/2006/relationships/tags" Target="../tags/tag2028.xml"/><Relationship Id="rId82" Type="http://schemas.openxmlformats.org/officeDocument/2006/relationships/tags" Target="../tags/tag2027.xml"/><Relationship Id="rId81" Type="http://schemas.openxmlformats.org/officeDocument/2006/relationships/tags" Target="../tags/tag2026.xml"/><Relationship Id="rId80" Type="http://schemas.openxmlformats.org/officeDocument/2006/relationships/tags" Target="../tags/tag2025.xml"/><Relationship Id="rId8" Type="http://schemas.openxmlformats.org/officeDocument/2006/relationships/tags" Target="../tags/tag1953.xml"/><Relationship Id="rId79" Type="http://schemas.openxmlformats.org/officeDocument/2006/relationships/tags" Target="../tags/tag2024.xml"/><Relationship Id="rId78" Type="http://schemas.openxmlformats.org/officeDocument/2006/relationships/tags" Target="../tags/tag2023.xml"/><Relationship Id="rId77" Type="http://schemas.openxmlformats.org/officeDocument/2006/relationships/tags" Target="../tags/tag2022.xml"/><Relationship Id="rId76" Type="http://schemas.openxmlformats.org/officeDocument/2006/relationships/tags" Target="../tags/tag2021.xml"/><Relationship Id="rId75" Type="http://schemas.openxmlformats.org/officeDocument/2006/relationships/tags" Target="../tags/tag2020.xml"/><Relationship Id="rId74" Type="http://schemas.openxmlformats.org/officeDocument/2006/relationships/tags" Target="../tags/tag2019.xml"/><Relationship Id="rId73" Type="http://schemas.openxmlformats.org/officeDocument/2006/relationships/tags" Target="../tags/tag2018.xml"/><Relationship Id="rId72" Type="http://schemas.openxmlformats.org/officeDocument/2006/relationships/tags" Target="../tags/tag2017.xml"/><Relationship Id="rId71" Type="http://schemas.openxmlformats.org/officeDocument/2006/relationships/tags" Target="../tags/tag2016.xml"/><Relationship Id="rId70" Type="http://schemas.openxmlformats.org/officeDocument/2006/relationships/tags" Target="../tags/tag2015.xml"/><Relationship Id="rId7" Type="http://schemas.openxmlformats.org/officeDocument/2006/relationships/tags" Target="../tags/tag1952.xml"/><Relationship Id="rId69" Type="http://schemas.openxmlformats.org/officeDocument/2006/relationships/tags" Target="../tags/tag2014.xml"/><Relationship Id="rId68" Type="http://schemas.openxmlformats.org/officeDocument/2006/relationships/tags" Target="../tags/tag2013.xml"/><Relationship Id="rId67" Type="http://schemas.openxmlformats.org/officeDocument/2006/relationships/tags" Target="../tags/tag2012.xml"/><Relationship Id="rId66" Type="http://schemas.openxmlformats.org/officeDocument/2006/relationships/tags" Target="../tags/tag2011.xml"/><Relationship Id="rId65" Type="http://schemas.openxmlformats.org/officeDocument/2006/relationships/tags" Target="../tags/tag2010.xml"/><Relationship Id="rId64" Type="http://schemas.openxmlformats.org/officeDocument/2006/relationships/tags" Target="../tags/tag2009.xml"/><Relationship Id="rId63" Type="http://schemas.openxmlformats.org/officeDocument/2006/relationships/tags" Target="../tags/tag2008.xml"/><Relationship Id="rId62" Type="http://schemas.openxmlformats.org/officeDocument/2006/relationships/tags" Target="../tags/tag2007.xml"/><Relationship Id="rId61" Type="http://schemas.openxmlformats.org/officeDocument/2006/relationships/tags" Target="../tags/tag2006.xml"/><Relationship Id="rId60" Type="http://schemas.openxmlformats.org/officeDocument/2006/relationships/tags" Target="../tags/tag2005.xml"/><Relationship Id="rId6" Type="http://schemas.openxmlformats.org/officeDocument/2006/relationships/tags" Target="../tags/tag1951.xml"/><Relationship Id="rId59" Type="http://schemas.openxmlformats.org/officeDocument/2006/relationships/tags" Target="../tags/tag2004.xml"/><Relationship Id="rId58" Type="http://schemas.openxmlformats.org/officeDocument/2006/relationships/tags" Target="../tags/tag2003.xml"/><Relationship Id="rId57" Type="http://schemas.openxmlformats.org/officeDocument/2006/relationships/tags" Target="../tags/tag2002.xml"/><Relationship Id="rId56" Type="http://schemas.openxmlformats.org/officeDocument/2006/relationships/tags" Target="../tags/tag2001.xml"/><Relationship Id="rId55" Type="http://schemas.openxmlformats.org/officeDocument/2006/relationships/tags" Target="../tags/tag2000.xml"/><Relationship Id="rId54" Type="http://schemas.openxmlformats.org/officeDocument/2006/relationships/tags" Target="../tags/tag1999.xml"/><Relationship Id="rId53" Type="http://schemas.openxmlformats.org/officeDocument/2006/relationships/tags" Target="../tags/tag1998.xml"/><Relationship Id="rId52" Type="http://schemas.openxmlformats.org/officeDocument/2006/relationships/tags" Target="../tags/tag1997.xml"/><Relationship Id="rId51" Type="http://schemas.openxmlformats.org/officeDocument/2006/relationships/tags" Target="../tags/tag1996.xml"/><Relationship Id="rId50" Type="http://schemas.openxmlformats.org/officeDocument/2006/relationships/tags" Target="../tags/tag1995.xml"/><Relationship Id="rId5" Type="http://schemas.openxmlformats.org/officeDocument/2006/relationships/tags" Target="../tags/tag1950.xml"/><Relationship Id="rId49" Type="http://schemas.openxmlformats.org/officeDocument/2006/relationships/tags" Target="../tags/tag1994.xml"/><Relationship Id="rId48" Type="http://schemas.openxmlformats.org/officeDocument/2006/relationships/tags" Target="../tags/tag1993.xml"/><Relationship Id="rId47" Type="http://schemas.openxmlformats.org/officeDocument/2006/relationships/tags" Target="../tags/tag1992.xml"/><Relationship Id="rId46" Type="http://schemas.openxmlformats.org/officeDocument/2006/relationships/tags" Target="../tags/tag1991.xml"/><Relationship Id="rId45" Type="http://schemas.openxmlformats.org/officeDocument/2006/relationships/tags" Target="../tags/tag1990.xml"/><Relationship Id="rId44" Type="http://schemas.openxmlformats.org/officeDocument/2006/relationships/tags" Target="../tags/tag1989.xml"/><Relationship Id="rId43" Type="http://schemas.openxmlformats.org/officeDocument/2006/relationships/tags" Target="../tags/tag1988.xml"/><Relationship Id="rId42" Type="http://schemas.openxmlformats.org/officeDocument/2006/relationships/tags" Target="../tags/tag1987.xml"/><Relationship Id="rId41" Type="http://schemas.openxmlformats.org/officeDocument/2006/relationships/tags" Target="../tags/tag1986.xml"/><Relationship Id="rId40" Type="http://schemas.openxmlformats.org/officeDocument/2006/relationships/tags" Target="../tags/tag1985.xml"/><Relationship Id="rId4" Type="http://schemas.openxmlformats.org/officeDocument/2006/relationships/image" Target="../media/image1.png"/><Relationship Id="rId39" Type="http://schemas.openxmlformats.org/officeDocument/2006/relationships/tags" Target="../tags/tag1984.xml"/><Relationship Id="rId38" Type="http://schemas.openxmlformats.org/officeDocument/2006/relationships/tags" Target="../tags/tag1983.xml"/><Relationship Id="rId37" Type="http://schemas.openxmlformats.org/officeDocument/2006/relationships/tags" Target="../tags/tag1982.xml"/><Relationship Id="rId36" Type="http://schemas.openxmlformats.org/officeDocument/2006/relationships/tags" Target="../tags/tag1981.xml"/><Relationship Id="rId35" Type="http://schemas.openxmlformats.org/officeDocument/2006/relationships/tags" Target="../tags/tag1980.xml"/><Relationship Id="rId34" Type="http://schemas.openxmlformats.org/officeDocument/2006/relationships/tags" Target="../tags/tag1979.xml"/><Relationship Id="rId33" Type="http://schemas.openxmlformats.org/officeDocument/2006/relationships/tags" Target="../tags/tag1978.xml"/><Relationship Id="rId32" Type="http://schemas.openxmlformats.org/officeDocument/2006/relationships/tags" Target="../tags/tag1977.xml"/><Relationship Id="rId31" Type="http://schemas.openxmlformats.org/officeDocument/2006/relationships/tags" Target="../tags/tag1976.xml"/><Relationship Id="rId30" Type="http://schemas.openxmlformats.org/officeDocument/2006/relationships/tags" Target="../tags/tag1975.xml"/><Relationship Id="rId3" Type="http://schemas.openxmlformats.org/officeDocument/2006/relationships/tags" Target="../tags/tag1949.xml"/><Relationship Id="rId29" Type="http://schemas.openxmlformats.org/officeDocument/2006/relationships/tags" Target="../tags/tag1974.xml"/><Relationship Id="rId28" Type="http://schemas.openxmlformats.org/officeDocument/2006/relationships/tags" Target="../tags/tag1973.xml"/><Relationship Id="rId27" Type="http://schemas.openxmlformats.org/officeDocument/2006/relationships/tags" Target="../tags/tag1972.xml"/><Relationship Id="rId26" Type="http://schemas.openxmlformats.org/officeDocument/2006/relationships/tags" Target="../tags/tag1971.xml"/><Relationship Id="rId25" Type="http://schemas.openxmlformats.org/officeDocument/2006/relationships/tags" Target="../tags/tag1970.xml"/><Relationship Id="rId24" Type="http://schemas.openxmlformats.org/officeDocument/2006/relationships/tags" Target="../tags/tag1969.xml"/><Relationship Id="rId23" Type="http://schemas.openxmlformats.org/officeDocument/2006/relationships/tags" Target="../tags/tag1968.xml"/><Relationship Id="rId22" Type="http://schemas.openxmlformats.org/officeDocument/2006/relationships/tags" Target="../tags/tag1967.xml"/><Relationship Id="rId21" Type="http://schemas.openxmlformats.org/officeDocument/2006/relationships/tags" Target="../tags/tag1966.xml"/><Relationship Id="rId20" Type="http://schemas.openxmlformats.org/officeDocument/2006/relationships/tags" Target="../tags/tag1965.xml"/><Relationship Id="rId2" Type="http://schemas.openxmlformats.org/officeDocument/2006/relationships/tags" Target="../tags/tag1948.xml"/><Relationship Id="rId19" Type="http://schemas.openxmlformats.org/officeDocument/2006/relationships/tags" Target="../tags/tag1964.xml"/><Relationship Id="rId18" Type="http://schemas.openxmlformats.org/officeDocument/2006/relationships/tags" Target="../tags/tag1963.xml"/><Relationship Id="rId174" Type="http://schemas.openxmlformats.org/officeDocument/2006/relationships/tags" Target="../tags/tag2119.xml"/><Relationship Id="rId173" Type="http://schemas.openxmlformats.org/officeDocument/2006/relationships/tags" Target="../tags/tag2118.xml"/><Relationship Id="rId172" Type="http://schemas.openxmlformats.org/officeDocument/2006/relationships/tags" Target="../tags/tag2117.xml"/><Relationship Id="rId171" Type="http://schemas.openxmlformats.org/officeDocument/2006/relationships/tags" Target="../tags/tag2116.xml"/><Relationship Id="rId170" Type="http://schemas.openxmlformats.org/officeDocument/2006/relationships/tags" Target="../tags/tag2115.xml"/><Relationship Id="rId17" Type="http://schemas.openxmlformats.org/officeDocument/2006/relationships/tags" Target="../tags/tag1962.xml"/><Relationship Id="rId169" Type="http://schemas.openxmlformats.org/officeDocument/2006/relationships/tags" Target="../tags/tag2114.xml"/><Relationship Id="rId168" Type="http://schemas.openxmlformats.org/officeDocument/2006/relationships/tags" Target="../tags/tag2113.xml"/><Relationship Id="rId167" Type="http://schemas.openxmlformats.org/officeDocument/2006/relationships/tags" Target="../tags/tag2112.xml"/><Relationship Id="rId166" Type="http://schemas.openxmlformats.org/officeDocument/2006/relationships/tags" Target="../tags/tag2111.xml"/><Relationship Id="rId165" Type="http://schemas.openxmlformats.org/officeDocument/2006/relationships/tags" Target="../tags/tag2110.xml"/><Relationship Id="rId164" Type="http://schemas.openxmlformats.org/officeDocument/2006/relationships/tags" Target="../tags/tag2109.xml"/><Relationship Id="rId163" Type="http://schemas.openxmlformats.org/officeDocument/2006/relationships/tags" Target="../tags/tag2108.xml"/><Relationship Id="rId162" Type="http://schemas.openxmlformats.org/officeDocument/2006/relationships/tags" Target="../tags/tag2107.xml"/><Relationship Id="rId161" Type="http://schemas.openxmlformats.org/officeDocument/2006/relationships/tags" Target="../tags/tag2106.xml"/><Relationship Id="rId160" Type="http://schemas.openxmlformats.org/officeDocument/2006/relationships/tags" Target="../tags/tag2105.xml"/><Relationship Id="rId16" Type="http://schemas.openxmlformats.org/officeDocument/2006/relationships/tags" Target="../tags/tag1961.xml"/><Relationship Id="rId159" Type="http://schemas.openxmlformats.org/officeDocument/2006/relationships/tags" Target="../tags/tag2104.xml"/><Relationship Id="rId158" Type="http://schemas.openxmlformats.org/officeDocument/2006/relationships/tags" Target="../tags/tag2103.xml"/><Relationship Id="rId157" Type="http://schemas.openxmlformats.org/officeDocument/2006/relationships/tags" Target="../tags/tag2102.xml"/><Relationship Id="rId156" Type="http://schemas.openxmlformats.org/officeDocument/2006/relationships/tags" Target="../tags/tag2101.xml"/><Relationship Id="rId155" Type="http://schemas.openxmlformats.org/officeDocument/2006/relationships/tags" Target="../tags/tag2100.xml"/><Relationship Id="rId154" Type="http://schemas.openxmlformats.org/officeDocument/2006/relationships/tags" Target="../tags/tag2099.xml"/><Relationship Id="rId153" Type="http://schemas.openxmlformats.org/officeDocument/2006/relationships/tags" Target="../tags/tag2098.xml"/><Relationship Id="rId152" Type="http://schemas.openxmlformats.org/officeDocument/2006/relationships/tags" Target="../tags/tag2097.xml"/><Relationship Id="rId151" Type="http://schemas.openxmlformats.org/officeDocument/2006/relationships/tags" Target="../tags/tag2096.xml"/><Relationship Id="rId150" Type="http://schemas.openxmlformats.org/officeDocument/2006/relationships/tags" Target="../tags/tag2095.xml"/><Relationship Id="rId15" Type="http://schemas.openxmlformats.org/officeDocument/2006/relationships/tags" Target="../tags/tag1960.xml"/><Relationship Id="rId149" Type="http://schemas.openxmlformats.org/officeDocument/2006/relationships/tags" Target="../tags/tag2094.xml"/><Relationship Id="rId148" Type="http://schemas.openxmlformats.org/officeDocument/2006/relationships/tags" Target="../tags/tag2093.xml"/><Relationship Id="rId147" Type="http://schemas.openxmlformats.org/officeDocument/2006/relationships/tags" Target="../tags/tag2092.xml"/><Relationship Id="rId146" Type="http://schemas.openxmlformats.org/officeDocument/2006/relationships/tags" Target="../tags/tag2091.xml"/><Relationship Id="rId145" Type="http://schemas.openxmlformats.org/officeDocument/2006/relationships/tags" Target="../tags/tag2090.xml"/><Relationship Id="rId144" Type="http://schemas.openxmlformats.org/officeDocument/2006/relationships/tags" Target="../tags/tag2089.xml"/><Relationship Id="rId143" Type="http://schemas.openxmlformats.org/officeDocument/2006/relationships/tags" Target="../tags/tag2088.xml"/><Relationship Id="rId142" Type="http://schemas.openxmlformats.org/officeDocument/2006/relationships/tags" Target="../tags/tag2087.xml"/><Relationship Id="rId141" Type="http://schemas.openxmlformats.org/officeDocument/2006/relationships/tags" Target="../tags/tag2086.xml"/><Relationship Id="rId140" Type="http://schemas.openxmlformats.org/officeDocument/2006/relationships/tags" Target="../tags/tag2085.xml"/><Relationship Id="rId14" Type="http://schemas.openxmlformats.org/officeDocument/2006/relationships/tags" Target="../tags/tag1959.xml"/><Relationship Id="rId139" Type="http://schemas.openxmlformats.org/officeDocument/2006/relationships/tags" Target="../tags/tag2084.xml"/><Relationship Id="rId138" Type="http://schemas.openxmlformats.org/officeDocument/2006/relationships/tags" Target="../tags/tag2083.xml"/><Relationship Id="rId137" Type="http://schemas.openxmlformats.org/officeDocument/2006/relationships/tags" Target="../tags/tag2082.xml"/><Relationship Id="rId136" Type="http://schemas.openxmlformats.org/officeDocument/2006/relationships/tags" Target="../tags/tag2081.xml"/><Relationship Id="rId135" Type="http://schemas.openxmlformats.org/officeDocument/2006/relationships/tags" Target="../tags/tag2080.xml"/><Relationship Id="rId134" Type="http://schemas.openxmlformats.org/officeDocument/2006/relationships/tags" Target="../tags/tag2079.xml"/><Relationship Id="rId133" Type="http://schemas.openxmlformats.org/officeDocument/2006/relationships/tags" Target="../tags/tag2078.xml"/><Relationship Id="rId132" Type="http://schemas.openxmlformats.org/officeDocument/2006/relationships/tags" Target="../tags/tag2077.xml"/><Relationship Id="rId131" Type="http://schemas.openxmlformats.org/officeDocument/2006/relationships/tags" Target="../tags/tag2076.xml"/><Relationship Id="rId130" Type="http://schemas.openxmlformats.org/officeDocument/2006/relationships/tags" Target="../tags/tag2075.xml"/><Relationship Id="rId13" Type="http://schemas.openxmlformats.org/officeDocument/2006/relationships/tags" Target="../tags/tag1958.xml"/><Relationship Id="rId129" Type="http://schemas.openxmlformats.org/officeDocument/2006/relationships/tags" Target="../tags/tag2074.xml"/><Relationship Id="rId128" Type="http://schemas.openxmlformats.org/officeDocument/2006/relationships/tags" Target="../tags/tag2073.xml"/><Relationship Id="rId127" Type="http://schemas.openxmlformats.org/officeDocument/2006/relationships/tags" Target="../tags/tag2072.xml"/><Relationship Id="rId126" Type="http://schemas.openxmlformats.org/officeDocument/2006/relationships/tags" Target="../tags/tag2071.xml"/><Relationship Id="rId125" Type="http://schemas.openxmlformats.org/officeDocument/2006/relationships/tags" Target="../tags/tag2070.xml"/><Relationship Id="rId124" Type="http://schemas.openxmlformats.org/officeDocument/2006/relationships/tags" Target="../tags/tag2069.xml"/><Relationship Id="rId123" Type="http://schemas.openxmlformats.org/officeDocument/2006/relationships/tags" Target="../tags/tag2068.xml"/><Relationship Id="rId122" Type="http://schemas.openxmlformats.org/officeDocument/2006/relationships/tags" Target="../tags/tag2067.xml"/><Relationship Id="rId121" Type="http://schemas.openxmlformats.org/officeDocument/2006/relationships/tags" Target="../tags/tag2066.xml"/><Relationship Id="rId120" Type="http://schemas.openxmlformats.org/officeDocument/2006/relationships/tags" Target="../tags/tag2065.xml"/><Relationship Id="rId12" Type="http://schemas.openxmlformats.org/officeDocument/2006/relationships/tags" Target="../tags/tag1957.xml"/><Relationship Id="rId119" Type="http://schemas.openxmlformats.org/officeDocument/2006/relationships/tags" Target="../tags/tag2064.xml"/><Relationship Id="rId118" Type="http://schemas.openxmlformats.org/officeDocument/2006/relationships/tags" Target="../tags/tag2063.xml"/><Relationship Id="rId117" Type="http://schemas.openxmlformats.org/officeDocument/2006/relationships/tags" Target="../tags/tag2062.xml"/><Relationship Id="rId116" Type="http://schemas.openxmlformats.org/officeDocument/2006/relationships/tags" Target="../tags/tag2061.xml"/><Relationship Id="rId115" Type="http://schemas.openxmlformats.org/officeDocument/2006/relationships/tags" Target="../tags/tag2060.xml"/><Relationship Id="rId114" Type="http://schemas.openxmlformats.org/officeDocument/2006/relationships/tags" Target="../tags/tag2059.xml"/><Relationship Id="rId113" Type="http://schemas.openxmlformats.org/officeDocument/2006/relationships/tags" Target="../tags/tag2058.xml"/><Relationship Id="rId112" Type="http://schemas.openxmlformats.org/officeDocument/2006/relationships/tags" Target="../tags/tag2057.xml"/><Relationship Id="rId111" Type="http://schemas.openxmlformats.org/officeDocument/2006/relationships/tags" Target="../tags/tag2056.xml"/><Relationship Id="rId110" Type="http://schemas.openxmlformats.org/officeDocument/2006/relationships/tags" Target="../tags/tag2055.xml"/><Relationship Id="rId11" Type="http://schemas.openxmlformats.org/officeDocument/2006/relationships/tags" Target="../tags/tag1956.xml"/><Relationship Id="rId109" Type="http://schemas.openxmlformats.org/officeDocument/2006/relationships/tags" Target="../tags/tag2054.xml"/><Relationship Id="rId108" Type="http://schemas.openxmlformats.org/officeDocument/2006/relationships/tags" Target="../tags/tag2053.xml"/><Relationship Id="rId107" Type="http://schemas.openxmlformats.org/officeDocument/2006/relationships/tags" Target="../tags/tag2052.xml"/><Relationship Id="rId106" Type="http://schemas.openxmlformats.org/officeDocument/2006/relationships/tags" Target="../tags/tag2051.xml"/><Relationship Id="rId105" Type="http://schemas.openxmlformats.org/officeDocument/2006/relationships/tags" Target="../tags/tag2050.xml"/><Relationship Id="rId104" Type="http://schemas.openxmlformats.org/officeDocument/2006/relationships/tags" Target="../tags/tag2049.xml"/><Relationship Id="rId103" Type="http://schemas.openxmlformats.org/officeDocument/2006/relationships/tags" Target="../tags/tag2048.xml"/><Relationship Id="rId102" Type="http://schemas.openxmlformats.org/officeDocument/2006/relationships/tags" Target="../tags/tag2047.xml"/><Relationship Id="rId101" Type="http://schemas.openxmlformats.org/officeDocument/2006/relationships/tags" Target="../tags/tag2046.xml"/><Relationship Id="rId100" Type="http://schemas.openxmlformats.org/officeDocument/2006/relationships/tags" Target="../tags/tag2045.xml"/><Relationship Id="rId10" Type="http://schemas.openxmlformats.org/officeDocument/2006/relationships/tags" Target="../tags/tag1955.xml"/><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99" Type="http://schemas.openxmlformats.org/officeDocument/2006/relationships/tags" Target="../tags/tag2233.xml"/><Relationship Id="rId98" Type="http://schemas.openxmlformats.org/officeDocument/2006/relationships/tags" Target="../tags/tag2232.xml"/><Relationship Id="rId97" Type="http://schemas.openxmlformats.org/officeDocument/2006/relationships/tags" Target="../tags/tag2231.xml"/><Relationship Id="rId96" Type="http://schemas.openxmlformats.org/officeDocument/2006/relationships/tags" Target="../tags/tag2230.xml"/><Relationship Id="rId95" Type="http://schemas.openxmlformats.org/officeDocument/2006/relationships/tags" Target="../tags/tag2229.xml"/><Relationship Id="rId94" Type="http://schemas.openxmlformats.org/officeDocument/2006/relationships/tags" Target="../tags/tag2228.xml"/><Relationship Id="rId93" Type="http://schemas.openxmlformats.org/officeDocument/2006/relationships/tags" Target="../tags/tag2227.xml"/><Relationship Id="rId92" Type="http://schemas.openxmlformats.org/officeDocument/2006/relationships/tags" Target="../tags/tag2226.xml"/><Relationship Id="rId91" Type="http://schemas.openxmlformats.org/officeDocument/2006/relationships/tags" Target="../tags/tag2225.xml"/><Relationship Id="rId90" Type="http://schemas.openxmlformats.org/officeDocument/2006/relationships/tags" Target="../tags/tag2224.xml"/><Relationship Id="rId9" Type="http://schemas.openxmlformats.org/officeDocument/2006/relationships/tags" Target="../tags/tag2143.xml"/><Relationship Id="rId89" Type="http://schemas.openxmlformats.org/officeDocument/2006/relationships/tags" Target="../tags/tag2223.xml"/><Relationship Id="rId88" Type="http://schemas.openxmlformats.org/officeDocument/2006/relationships/tags" Target="../tags/tag2222.xml"/><Relationship Id="rId87" Type="http://schemas.openxmlformats.org/officeDocument/2006/relationships/tags" Target="../tags/tag2221.xml"/><Relationship Id="rId86" Type="http://schemas.openxmlformats.org/officeDocument/2006/relationships/tags" Target="../tags/tag2220.xml"/><Relationship Id="rId85" Type="http://schemas.openxmlformats.org/officeDocument/2006/relationships/tags" Target="../tags/tag2219.xml"/><Relationship Id="rId84" Type="http://schemas.openxmlformats.org/officeDocument/2006/relationships/tags" Target="../tags/tag2218.xml"/><Relationship Id="rId83" Type="http://schemas.openxmlformats.org/officeDocument/2006/relationships/tags" Target="../tags/tag2217.xml"/><Relationship Id="rId82" Type="http://schemas.openxmlformats.org/officeDocument/2006/relationships/tags" Target="../tags/tag2216.xml"/><Relationship Id="rId81" Type="http://schemas.openxmlformats.org/officeDocument/2006/relationships/tags" Target="../tags/tag2215.xml"/><Relationship Id="rId80" Type="http://schemas.openxmlformats.org/officeDocument/2006/relationships/tags" Target="../tags/tag2214.xml"/><Relationship Id="rId8" Type="http://schemas.openxmlformats.org/officeDocument/2006/relationships/tags" Target="../tags/tag2142.xml"/><Relationship Id="rId79" Type="http://schemas.openxmlformats.org/officeDocument/2006/relationships/tags" Target="../tags/tag2213.xml"/><Relationship Id="rId78" Type="http://schemas.openxmlformats.org/officeDocument/2006/relationships/tags" Target="../tags/tag2212.xml"/><Relationship Id="rId77" Type="http://schemas.openxmlformats.org/officeDocument/2006/relationships/tags" Target="../tags/tag2211.xml"/><Relationship Id="rId76" Type="http://schemas.openxmlformats.org/officeDocument/2006/relationships/tags" Target="../tags/tag2210.xml"/><Relationship Id="rId75" Type="http://schemas.openxmlformats.org/officeDocument/2006/relationships/tags" Target="../tags/tag2209.xml"/><Relationship Id="rId74" Type="http://schemas.openxmlformats.org/officeDocument/2006/relationships/tags" Target="../tags/tag2208.xml"/><Relationship Id="rId73" Type="http://schemas.openxmlformats.org/officeDocument/2006/relationships/tags" Target="../tags/tag2207.xml"/><Relationship Id="rId72" Type="http://schemas.openxmlformats.org/officeDocument/2006/relationships/tags" Target="../tags/tag2206.xml"/><Relationship Id="rId71" Type="http://schemas.openxmlformats.org/officeDocument/2006/relationships/tags" Target="../tags/tag2205.xml"/><Relationship Id="rId70" Type="http://schemas.openxmlformats.org/officeDocument/2006/relationships/tags" Target="../tags/tag2204.xml"/><Relationship Id="rId7" Type="http://schemas.openxmlformats.org/officeDocument/2006/relationships/tags" Target="../tags/tag2141.xml"/><Relationship Id="rId69" Type="http://schemas.openxmlformats.org/officeDocument/2006/relationships/tags" Target="../tags/tag2203.xml"/><Relationship Id="rId68" Type="http://schemas.openxmlformats.org/officeDocument/2006/relationships/tags" Target="../tags/tag2202.xml"/><Relationship Id="rId67" Type="http://schemas.openxmlformats.org/officeDocument/2006/relationships/tags" Target="../tags/tag2201.xml"/><Relationship Id="rId66" Type="http://schemas.openxmlformats.org/officeDocument/2006/relationships/tags" Target="../tags/tag2200.xml"/><Relationship Id="rId65" Type="http://schemas.openxmlformats.org/officeDocument/2006/relationships/tags" Target="../tags/tag2199.xml"/><Relationship Id="rId64" Type="http://schemas.openxmlformats.org/officeDocument/2006/relationships/tags" Target="../tags/tag2198.xml"/><Relationship Id="rId63" Type="http://schemas.openxmlformats.org/officeDocument/2006/relationships/tags" Target="../tags/tag2197.xml"/><Relationship Id="rId62" Type="http://schemas.openxmlformats.org/officeDocument/2006/relationships/tags" Target="../tags/tag2196.xml"/><Relationship Id="rId61" Type="http://schemas.openxmlformats.org/officeDocument/2006/relationships/tags" Target="../tags/tag2195.xml"/><Relationship Id="rId60" Type="http://schemas.openxmlformats.org/officeDocument/2006/relationships/tags" Target="../tags/tag2194.xml"/><Relationship Id="rId6" Type="http://schemas.openxmlformats.org/officeDocument/2006/relationships/tags" Target="../tags/tag2140.xml"/><Relationship Id="rId59" Type="http://schemas.openxmlformats.org/officeDocument/2006/relationships/tags" Target="../tags/tag2193.xml"/><Relationship Id="rId58" Type="http://schemas.openxmlformats.org/officeDocument/2006/relationships/tags" Target="../tags/tag2192.xml"/><Relationship Id="rId57" Type="http://schemas.openxmlformats.org/officeDocument/2006/relationships/tags" Target="../tags/tag2191.xml"/><Relationship Id="rId56" Type="http://schemas.openxmlformats.org/officeDocument/2006/relationships/tags" Target="../tags/tag2190.xml"/><Relationship Id="rId55" Type="http://schemas.openxmlformats.org/officeDocument/2006/relationships/tags" Target="../tags/tag2189.xml"/><Relationship Id="rId54" Type="http://schemas.openxmlformats.org/officeDocument/2006/relationships/tags" Target="../tags/tag2188.xml"/><Relationship Id="rId53" Type="http://schemas.openxmlformats.org/officeDocument/2006/relationships/tags" Target="../tags/tag2187.xml"/><Relationship Id="rId52" Type="http://schemas.openxmlformats.org/officeDocument/2006/relationships/tags" Target="../tags/tag2186.xml"/><Relationship Id="rId51" Type="http://schemas.openxmlformats.org/officeDocument/2006/relationships/tags" Target="../tags/tag2185.xml"/><Relationship Id="rId50" Type="http://schemas.openxmlformats.org/officeDocument/2006/relationships/tags" Target="../tags/tag2184.xml"/><Relationship Id="rId5" Type="http://schemas.openxmlformats.org/officeDocument/2006/relationships/tags" Target="../tags/tag2139.xml"/><Relationship Id="rId49" Type="http://schemas.openxmlformats.org/officeDocument/2006/relationships/tags" Target="../tags/tag2183.xml"/><Relationship Id="rId48" Type="http://schemas.openxmlformats.org/officeDocument/2006/relationships/tags" Target="../tags/tag2182.xml"/><Relationship Id="rId47" Type="http://schemas.openxmlformats.org/officeDocument/2006/relationships/tags" Target="../tags/tag2181.xml"/><Relationship Id="rId46" Type="http://schemas.openxmlformats.org/officeDocument/2006/relationships/tags" Target="../tags/tag2180.xml"/><Relationship Id="rId45" Type="http://schemas.openxmlformats.org/officeDocument/2006/relationships/tags" Target="../tags/tag2179.xml"/><Relationship Id="rId44" Type="http://schemas.openxmlformats.org/officeDocument/2006/relationships/tags" Target="../tags/tag2178.xml"/><Relationship Id="rId43" Type="http://schemas.openxmlformats.org/officeDocument/2006/relationships/tags" Target="../tags/tag2177.xml"/><Relationship Id="rId42" Type="http://schemas.openxmlformats.org/officeDocument/2006/relationships/tags" Target="../tags/tag2176.xml"/><Relationship Id="rId41" Type="http://schemas.openxmlformats.org/officeDocument/2006/relationships/tags" Target="../tags/tag2175.xml"/><Relationship Id="rId40" Type="http://schemas.openxmlformats.org/officeDocument/2006/relationships/tags" Target="../tags/tag2174.xml"/><Relationship Id="rId4" Type="http://schemas.openxmlformats.org/officeDocument/2006/relationships/tags" Target="../tags/tag2138.xml"/><Relationship Id="rId39" Type="http://schemas.openxmlformats.org/officeDocument/2006/relationships/tags" Target="../tags/tag2173.xml"/><Relationship Id="rId38" Type="http://schemas.openxmlformats.org/officeDocument/2006/relationships/tags" Target="../tags/tag2172.xml"/><Relationship Id="rId37" Type="http://schemas.openxmlformats.org/officeDocument/2006/relationships/tags" Target="../tags/tag2171.xml"/><Relationship Id="rId36" Type="http://schemas.openxmlformats.org/officeDocument/2006/relationships/tags" Target="../tags/tag2170.xml"/><Relationship Id="rId35" Type="http://schemas.openxmlformats.org/officeDocument/2006/relationships/tags" Target="../tags/tag2169.xml"/><Relationship Id="rId34" Type="http://schemas.openxmlformats.org/officeDocument/2006/relationships/tags" Target="../tags/tag2168.xml"/><Relationship Id="rId33" Type="http://schemas.openxmlformats.org/officeDocument/2006/relationships/tags" Target="../tags/tag2167.xml"/><Relationship Id="rId32" Type="http://schemas.openxmlformats.org/officeDocument/2006/relationships/tags" Target="../tags/tag2166.xml"/><Relationship Id="rId31" Type="http://schemas.openxmlformats.org/officeDocument/2006/relationships/tags" Target="../tags/tag2165.xml"/><Relationship Id="rId30" Type="http://schemas.openxmlformats.org/officeDocument/2006/relationships/tags" Target="../tags/tag2164.xml"/><Relationship Id="rId3" Type="http://schemas.openxmlformats.org/officeDocument/2006/relationships/tags" Target="../tags/tag2137.xml"/><Relationship Id="rId29" Type="http://schemas.openxmlformats.org/officeDocument/2006/relationships/tags" Target="../tags/tag2163.xml"/><Relationship Id="rId28" Type="http://schemas.openxmlformats.org/officeDocument/2006/relationships/tags" Target="../tags/tag2162.xml"/><Relationship Id="rId27" Type="http://schemas.openxmlformats.org/officeDocument/2006/relationships/tags" Target="../tags/tag2161.xml"/><Relationship Id="rId26" Type="http://schemas.openxmlformats.org/officeDocument/2006/relationships/tags" Target="../tags/tag2160.xml"/><Relationship Id="rId25" Type="http://schemas.openxmlformats.org/officeDocument/2006/relationships/tags" Target="../tags/tag2159.xml"/><Relationship Id="rId24" Type="http://schemas.openxmlformats.org/officeDocument/2006/relationships/tags" Target="../tags/tag2158.xml"/><Relationship Id="rId23" Type="http://schemas.openxmlformats.org/officeDocument/2006/relationships/tags" Target="../tags/tag2157.xml"/><Relationship Id="rId22" Type="http://schemas.openxmlformats.org/officeDocument/2006/relationships/tags" Target="../tags/tag2156.xml"/><Relationship Id="rId21" Type="http://schemas.openxmlformats.org/officeDocument/2006/relationships/tags" Target="../tags/tag2155.xml"/><Relationship Id="rId20" Type="http://schemas.openxmlformats.org/officeDocument/2006/relationships/tags" Target="../tags/tag2154.xml"/><Relationship Id="rId2" Type="http://schemas.openxmlformats.org/officeDocument/2006/relationships/tags" Target="../tags/tag2136.xml"/><Relationship Id="rId19" Type="http://schemas.openxmlformats.org/officeDocument/2006/relationships/tags" Target="../tags/tag2153.xml"/><Relationship Id="rId18" Type="http://schemas.openxmlformats.org/officeDocument/2006/relationships/tags" Target="../tags/tag2152.xml"/><Relationship Id="rId17" Type="http://schemas.openxmlformats.org/officeDocument/2006/relationships/tags" Target="../tags/tag2151.xml"/><Relationship Id="rId16" Type="http://schemas.openxmlformats.org/officeDocument/2006/relationships/tags" Target="../tags/tag2150.xml"/><Relationship Id="rId15" Type="http://schemas.openxmlformats.org/officeDocument/2006/relationships/tags" Target="../tags/tag2149.xml"/><Relationship Id="rId143" Type="http://schemas.openxmlformats.org/officeDocument/2006/relationships/tags" Target="../tags/tag2277.xml"/><Relationship Id="rId142" Type="http://schemas.openxmlformats.org/officeDocument/2006/relationships/tags" Target="../tags/tag2276.xml"/><Relationship Id="rId141" Type="http://schemas.openxmlformats.org/officeDocument/2006/relationships/tags" Target="../tags/tag2275.xml"/><Relationship Id="rId140" Type="http://schemas.openxmlformats.org/officeDocument/2006/relationships/tags" Target="../tags/tag2274.xml"/><Relationship Id="rId14" Type="http://schemas.openxmlformats.org/officeDocument/2006/relationships/tags" Target="../tags/tag2148.xml"/><Relationship Id="rId139" Type="http://schemas.openxmlformats.org/officeDocument/2006/relationships/tags" Target="../tags/tag2273.xml"/><Relationship Id="rId138" Type="http://schemas.openxmlformats.org/officeDocument/2006/relationships/tags" Target="../tags/tag2272.xml"/><Relationship Id="rId137" Type="http://schemas.openxmlformats.org/officeDocument/2006/relationships/tags" Target="../tags/tag2271.xml"/><Relationship Id="rId136" Type="http://schemas.openxmlformats.org/officeDocument/2006/relationships/tags" Target="../tags/tag2270.xml"/><Relationship Id="rId135" Type="http://schemas.openxmlformats.org/officeDocument/2006/relationships/tags" Target="../tags/tag2269.xml"/><Relationship Id="rId134" Type="http://schemas.openxmlformats.org/officeDocument/2006/relationships/tags" Target="../tags/tag2268.xml"/><Relationship Id="rId133" Type="http://schemas.openxmlformats.org/officeDocument/2006/relationships/tags" Target="../tags/tag2267.xml"/><Relationship Id="rId132" Type="http://schemas.openxmlformats.org/officeDocument/2006/relationships/tags" Target="../tags/tag2266.xml"/><Relationship Id="rId131" Type="http://schemas.openxmlformats.org/officeDocument/2006/relationships/tags" Target="../tags/tag2265.xml"/><Relationship Id="rId130" Type="http://schemas.openxmlformats.org/officeDocument/2006/relationships/tags" Target="../tags/tag2264.xml"/><Relationship Id="rId13" Type="http://schemas.openxmlformats.org/officeDocument/2006/relationships/tags" Target="../tags/tag2147.xml"/><Relationship Id="rId129" Type="http://schemas.openxmlformats.org/officeDocument/2006/relationships/tags" Target="../tags/tag2263.xml"/><Relationship Id="rId128" Type="http://schemas.openxmlformats.org/officeDocument/2006/relationships/tags" Target="../tags/tag2262.xml"/><Relationship Id="rId127" Type="http://schemas.openxmlformats.org/officeDocument/2006/relationships/tags" Target="../tags/tag2261.xml"/><Relationship Id="rId126" Type="http://schemas.openxmlformats.org/officeDocument/2006/relationships/tags" Target="../tags/tag2260.xml"/><Relationship Id="rId125" Type="http://schemas.openxmlformats.org/officeDocument/2006/relationships/tags" Target="../tags/tag2259.xml"/><Relationship Id="rId124" Type="http://schemas.openxmlformats.org/officeDocument/2006/relationships/tags" Target="../tags/tag2258.xml"/><Relationship Id="rId123" Type="http://schemas.openxmlformats.org/officeDocument/2006/relationships/tags" Target="../tags/tag2257.xml"/><Relationship Id="rId122" Type="http://schemas.openxmlformats.org/officeDocument/2006/relationships/tags" Target="../tags/tag2256.xml"/><Relationship Id="rId121" Type="http://schemas.openxmlformats.org/officeDocument/2006/relationships/tags" Target="../tags/tag2255.xml"/><Relationship Id="rId120" Type="http://schemas.openxmlformats.org/officeDocument/2006/relationships/tags" Target="../tags/tag2254.xml"/><Relationship Id="rId12" Type="http://schemas.openxmlformats.org/officeDocument/2006/relationships/tags" Target="../tags/tag2146.xml"/><Relationship Id="rId119" Type="http://schemas.openxmlformats.org/officeDocument/2006/relationships/tags" Target="../tags/tag2253.xml"/><Relationship Id="rId118" Type="http://schemas.openxmlformats.org/officeDocument/2006/relationships/tags" Target="../tags/tag2252.xml"/><Relationship Id="rId117" Type="http://schemas.openxmlformats.org/officeDocument/2006/relationships/tags" Target="../tags/tag2251.xml"/><Relationship Id="rId116" Type="http://schemas.openxmlformats.org/officeDocument/2006/relationships/tags" Target="../tags/tag2250.xml"/><Relationship Id="rId115" Type="http://schemas.openxmlformats.org/officeDocument/2006/relationships/tags" Target="../tags/tag2249.xml"/><Relationship Id="rId114" Type="http://schemas.openxmlformats.org/officeDocument/2006/relationships/tags" Target="../tags/tag2248.xml"/><Relationship Id="rId113" Type="http://schemas.openxmlformats.org/officeDocument/2006/relationships/tags" Target="../tags/tag2247.xml"/><Relationship Id="rId112" Type="http://schemas.openxmlformats.org/officeDocument/2006/relationships/tags" Target="../tags/tag2246.xml"/><Relationship Id="rId111" Type="http://schemas.openxmlformats.org/officeDocument/2006/relationships/tags" Target="../tags/tag2245.xml"/><Relationship Id="rId110" Type="http://schemas.openxmlformats.org/officeDocument/2006/relationships/tags" Target="../tags/tag2244.xml"/><Relationship Id="rId11" Type="http://schemas.openxmlformats.org/officeDocument/2006/relationships/tags" Target="../tags/tag2145.xml"/><Relationship Id="rId109" Type="http://schemas.openxmlformats.org/officeDocument/2006/relationships/tags" Target="../tags/tag2243.xml"/><Relationship Id="rId108" Type="http://schemas.openxmlformats.org/officeDocument/2006/relationships/tags" Target="../tags/tag2242.xml"/><Relationship Id="rId107" Type="http://schemas.openxmlformats.org/officeDocument/2006/relationships/tags" Target="../tags/tag2241.xml"/><Relationship Id="rId106" Type="http://schemas.openxmlformats.org/officeDocument/2006/relationships/tags" Target="../tags/tag2240.xml"/><Relationship Id="rId105" Type="http://schemas.openxmlformats.org/officeDocument/2006/relationships/tags" Target="../tags/tag2239.xml"/><Relationship Id="rId104" Type="http://schemas.openxmlformats.org/officeDocument/2006/relationships/tags" Target="../tags/tag2238.xml"/><Relationship Id="rId103" Type="http://schemas.openxmlformats.org/officeDocument/2006/relationships/tags" Target="../tags/tag2237.xml"/><Relationship Id="rId102" Type="http://schemas.openxmlformats.org/officeDocument/2006/relationships/tags" Target="../tags/tag2236.xml"/><Relationship Id="rId101" Type="http://schemas.openxmlformats.org/officeDocument/2006/relationships/tags" Target="../tags/tag2235.xml"/><Relationship Id="rId100" Type="http://schemas.openxmlformats.org/officeDocument/2006/relationships/tags" Target="../tags/tag2234.xml"/><Relationship Id="rId10" Type="http://schemas.openxmlformats.org/officeDocument/2006/relationships/tags" Target="../tags/tag2144.xml"/><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6" Type="http://schemas.openxmlformats.org/officeDocument/2006/relationships/tags" Target="../tags/tag2282.xml"/><Relationship Id="rId5" Type="http://schemas.openxmlformats.org/officeDocument/2006/relationships/tags" Target="../tags/tag2281.xml"/><Relationship Id="rId4" Type="http://schemas.openxmlformats.org/officeDocument/2006/relationships/tags" Target="../tags/tag2280.xml"/><Relationship Id="rId3" Type="http://schemas.openxmlformats.org/officeDocument/2006/relationships/tags" Target="../tags/tag2279.xml"/><Relationship Id="rId2" Type="http://schemas.openxmlformats.org/officeDocument/2006/relationships/tags" Target="../tags/tag2278.xml"/><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2288.xml"/><Relationship Id="rId8" Type="http://schemas.openxmlformats.org/officeDocument/2006/relationships/tags" Target="../tags/tag2287.xml"/><Relationship Id="rId7" Type="http://schemas.openxmlformats.org/officeDocument/2006/relationships/image" Target="../media/image2.png"/><Relationship Id="rId6" Type="http://schemas.openxmlformats.org/officeDocument/2006/relationships/tags" Target="../tags/tag2286.xml"/><Relationship Id="rId5" Type="http://schemas.openxmlformats.org/officeDocument/2006/relationships/tags" Target="../tags/tag2285.xml"/><Relationship Id="rId4" Type="http://schemas.openxmlformats.org/officeDocument/2006/relationships/image" Target="../media/image1.png"/><Relationship Id="rId36" Type="http://schemas.openxmlformats.org/officeDocument/2006/relationships/tags" Target="../tags/tag2315.xml"/><Relationship Id="rId35" Type="http://schemas.openxmlformats.org/officeDocument/2006/relationships/tags" Target="../tags/tag2314.xml"/><Relationship Id="rId34" Type="http://schemas.openxmlformats.org/officeDocument/2006/relationships/tags" Target="../tags/tag2313.xml"/><Relationship Id="rId33" Type="http://schemas.openxmlformats.org/officeDocument/2006/relationships/tags" Target="../tags/tag2312.xml"/><Relationship Id="rId32" Type="http://schemas.openxmlformats.org/officeDocument/2006/relationships/tags" Target="../tags/tag2311.xml"/><Relationship Id="rId31" Type="http://schemas.openxmlformats.org/officeDocument/2006/relationships/tags" Target="../tags/tag2310.xml"/><Relationship Id="rId30" Type="http://schemas.openxmlformats.org/officeDocument/2006/relationships/tags" Target="../tags/tag2309.xml"/><Relationship Id="rId3" Type="http://schemas.openxmlformats.org/officeDocument/2006/relationships/tags" Target="../tags/tag2284.xml"/><Relationship Id="rId29" Type="http://schemas.openxmlformats.org/officeDocument/2006/relationships/tags" Target="../tags/tag2308.xml"/><Relationship Id="rId28" Type="http://schemas.openxmlformats.org/officeDocument/2006/relationships/tags" Target="../tags/tag2307.xml"/><Relationship Id="rId27" Type="http://schemas.openxmlformats.org/officeDocument/2006/relationships/tags" Target="../tags/tag2306.xml"/><Relationship Id="rId26" Type="http://schemas.openxmlformats.org/officeDocument/2006/relationships/tags" Target="../tags/tag2305.xml"/><Relationship Id="rId25" Type="http://schemas.openxmlformats.org/officeDocument/2006/relationships/tags" Target="../tags/tag2304.xml"/><Relationship Id="rId24" Type="http://schemas.openxmlformats.org/officeDocument/2006/relationships/tags" Target="../tags/tag2303.xml"/><Relationship Id="rId23" Type="http://schemas.openxmlformats.org/officeDocument/2006/relationships/tags" Target="../tags/tag2302.xml"/><Relationship Id="rId22" Type="http://schemas.openxmlformats.org/officeDocument/2006/relationships/tags" Target="../tags/tag2301.xml"/><Relationship Id="rId21" Type="http://schemas.openxmlformats.org/officeDocument/2006/relationships/tags" Target="../tags/tag2300.xml"/><Relationship Id="rId20" Type="http://schemas.openxmlformats.org/officeDocument/2006/relationships/tags" Target="../tags/tag2299.xml"/><Relationship Id="rId2" Type="http://schemas.openxmlformats.org/officeDocument/2006/relationships/tags" Target="../tags/tag2283.xml"/><Relationship Id="rId19" Type="http://schemas.openxmlformats.org/officeDocument/2006/relationships/tags" Target="../tags/tag2298.xml"/><Relationship Id="rId18" Type="http://schemas.openxmlformats.org/officeDocument/2006/relationships/tags" Target="../tags/tag2297.xml"/><Relationship Id="rId17" Type="http://schemas.openxmlformats.org/officeDocument/2006/relationships/tags" Target="../tags/tag2296.xml"/><Relationship Id="rId16" Type="http://schemas.openxmlformats.org/officeDocument/2006/relationships/tags" Target="../tags/tag2295.xml"/><Relationship Id="rId15" Type="http://schemas.openxmlformats.org/officeDocument/2006/relationships/tags" Target="../tags/tag2294.xml"/><Relationship Id="rId14" Type="http://schemas.openxmlformats.org/officeDocument/2006/relationships/tags" Target="../tags/tag2293.xml"/><Relationship Id="rId13" Type="http://schemas.openxmlformats.org/officeDocument/2006/relationships/tags" Target="../tags/tag2292.xml"/><Relationship Id="rId12" Type="http://schemas.openxmlformats.org/officeDocument/2006/relationships/tags" Target="../tags/tag2291.xml"/><Relationship Id="rId11" Type="http://schemas.openxmlformats.org/officeDocument/2006/relationships/tags" Target="../tags/tag2290.xml"/><Relationship Id="rId10" Type="http://schemas.openxmlformats.org/officeDocument/2006/relationships/tags" Target="../tags/tag2289.xml"/><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2322.xml"/><Relationship Id="rId8" Type="http://schemas.openxmlformats.org/officeDocument/2006/relationships/tags" Target="../tags/tag2321.xml"/><Relationship Id="rId7" Type="http://schemas.openxmlformats.org/officeDocument/2006/relationships/tags" Target="../tags/tag2320.xml"/><Relationship Id="rId6" Type="http://schemas.openxmlformats.org/officeDocument/2006/relationships/tags" Target="../tags/tag2319.xml"/><Relationship Id="rId5" Type="http://schemas.openxmlformats.org/officeDocument/2006/relationships/tags" Target="../tags/tag2318.xml"/><Relationship Id="rId4" Type="http://schemas.openxmlformats.org/officeDocument/2006/relationships/image" Target="../media/image1.png"/><Relationship Id="rId32" Type="http://schemas.openxmlformats.org/officeDocument/2006/relationships/tags" Target="../tags/tag2344.xml"/><Relationship Id="rId31" Type="http://schemas.openxmlformats.org/officeDocument/2006/relationships/tags" Target="../tags/tag2343.xml"/><Relationship Id="rId30" Type="http://schemas.openxmlformats.org/officeDocument/2006/relationships/tags" Target="../tags/tag2342.xml"/><Relationship Id="rId3" Type="http://schemas.openxmlformats.org/officeDocument/2006/relationships/tags" Target="../tags/tag2317.xml"/><Relationship Id="rId29" Type="http://schemas.openxmlformats.org/officeDocument/2006/relationships/tags" Target="../tags/tag2341.xml"/><Relationship Id="rId28" Type="http://schemas.openxmlformats.org/officeDocument/2006/relationships/tags" Target="../tags/tag2340.xml"/><Relationship Id="rId27" Type="http://schemas.openxmlformats.org/officeDocument/2006/relationships/tags" Target="../tags/tag2339.xml"/><Relationship Id="rId26" Type="http://schemas.openxmlformats.org/officeDocument/2006/relationships/tags" Target="../tags/tag2338.xml"/><Relationship Id="rId25" Type="http://schemas.openxmlformats.org/officeDocument/2006/relationships/tags" Target="../tags/tag2337.xml"/><Relationship Id="rId24" Type="http://schemas.openxmlformats.org/officeDocument/2006/relationships/tags" Target="../tags/tag2336.xml"/><Relationship Id="rId23" Type="http://schemas.openxmlformats.org/officeDocument/2006/relationships/tags" Target="../tags/tag2335.xml"/><Relationship Id="rId22" Type="http://schemas.openxmlformats.org/officeDocument/2006/relationships/image" Target="../media/image3.png"/><Relationship Id="rId21" Type="http://schemas.openxmlformats.org/officeDocument/2006/relationships/tags" Target="../tags/tag2334.xml"/><Relationship Id="rId20" Type="http://schemas.openxmlformats.org/officeDocument/2006/relationships/tags" Target="../tags/tag2333.xml"/><Relationship Id="rId2" Type="http://schemas.openxmlformats.org/officeDocument/2006/relationships/tags" Target="../tags/tag2316.xml"/><Relationship Id="rId19" Type="http://schemas.openxmlformats.org/officeDocument/2006/relationships/tags" Target="../tags/tag2332.xml"/><Relationship Id="rId18" Type="http://schemas.openxmlformats.org/officeDocument/2006/relationships/tags" Target="../tags/tag2331.xml"/><Relationship Id="rId17" Type="http://schemas.openxmlformats.org/officeDocument/2006/relationships/tags" Target="../tags/tag2330.xml"/><Relationship Id="rId16" Type="http://schemas.openxmlformats.org/officeDocument/2006/relationships/tags" Target="../tags/tag2329.xml"/><Relationship Id="rId15" Type="http://schemas.openxmlformats.org/officeDocument/2006/relationships/tags" Target="../tags/tag2328.xml"/><Relationship Id="rId14" Type="http://schemas.openxmlformats.org/officeDocument/2006/relationships/tags" Target="../tags/tag2327.xml"/><Relationship Id="rId13" Type="http://schemas.openxmlformats.org/officeDocument/2006/relationships/tags" Target="../tags/tag2326.xml"/><Relationship Id="rId12" Type="http://schemas.openxmlformats.org/officeDocument/2006/relationships/tags" Target="../tags/tag2325.xml"/><Relationship Id="rId11" Type="http://schemas.openxmlformats.org/officeDocument/2006/relationships/tags" Target="../tags/tag2324.xml"/><Relationship Id="rId10" Type="http://schemas.openxmlformats.org/officeDocument/2006/relationships/tags" Target="../tags/tag2323.xml"/><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7" Type="http://schemas.openxmlformats.org/officeDocument/2006/relationships/tags" Target="../tags/tag2350.xml"/><Relationship Id="rId6" Type="http://schemas.openxmlformats.org/officeDocument/2006/relationships/tags" Target="../tags/tag2349.xml"/><Relationship Id="rId5" Type="http://schemas.openxmlformats.org/officeDocument/2006/relationships/tags" Target="../tags/tag2348.xml"/><Relationship Id="rId4" Type="http://schemas.openxmlformats.org/officeDocument/2006/relationships/tags" Target="../tags/tag2347.xml"/><Relationship Id="rId3" Type="http://schemas.openxmlformats.org/officeDocument/2006/relationships/tags" Target="../tags/tag2346.xml"/><Relationship Id="rId2" Type="http://schemas.openxmlformats.org/officeDocument/2006/relationships/tags" Target="../tags/tag2345.xml"/><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2358.xml"/><Relationship Id="rId8" Type="http://schemas.openxmlformats.org/officeDocument/2006/relationships/tags" Target="../tags/tag2357.xml"/><Relationship Id="rId7" Type="http://schemas.openxmlformats.org/officeDocument/2006/relationships/tags" Target="../tags/tag2356.xml"/><Relationship Id="rId6" Type="http://schemas.openxmlformats.org/officeDocument/2006/relationships/tags" Target="../tags/tag2355.xml"/><Relationship Id="rId5" Type="http://schemas.openxmlformats.org/officeDocument/2006/relationships/tags" Target="../tags/tag2354.xml"/><Relationship Id="rId4" Type="http://schemas.openxmlformats.org/officeDocument/2006/relationships/tags" Target="../tags/tag2353.xml"/><Relationship Id="rId3" Type="http://schemas.openxmlformats.org/officeDocument/2006/relationships/tags" Target="../tags/tag2352.xml"/><Relationship Id="rId2" Type="http://schemas.openxmlformats.org/officeDocument/2006/relationships/tags" Target="../tags/tag2351.xml"/><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5" Type="http://schemas.openxmlformats.org/officeDocument/2006/relationships/tags" Target="../tags/tag2362.xml"/><Relationship Id="rId4" Type="http://schemas.openxmlformats.org/officeDocument/2006/relationships/tags" Target="../tags/tag2361.xml"/><Relationship Id="rId3" Type="http://schemas.openxmlformats.org/officeDocument/2006/relationships/tags" Target="../tags/tag2360.xml"/><Relationship Id="rId2" Type="http://schemas.openxmlformats.org/officeDocument/2006/relationships/tags" Target="../tags/tag2359.xml"/><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4" Type="http://schemas.openxmlformats.org/officeDocument/2006/relationships/tags" Target="../tags/tag2365.xml"/><Relationship Id="rId3" Type="http://schemas.openxmlformats.org/officeDocument/2006/relationships/tags" Target="../tags/tag2364.xml"/><Relationship Id="rId2" Type="http://schemas.openxmlformats.org/officeDocument/2006/relationships/tags" Target="../tags/tag2363.xml"/><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5" Type="http://schemas.openxmlformats.org/officeDocument/2006/relationships/tags" Target="../tags/tag2369.xml"/><Relationship Id="rId4" Type="http://schemas.openxmlformats.org/officeDocument/2006/relationships/tags" Target="../tags/tag2368.xml"/><Relationship Id="rId3" Type="http://schemas.openxmlformats.org/officeDocument/2006/relationships/tags" Target="../tags/tag2367.xml"/><Relationship Id="rId2" Type="http://schemas.openxmlformats.org/officeDocument/2006/relationships/tags" Target="../tags/tag2366.xml"/><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6" Type="http://schemas.openxmlformats.org/officeDocument/2006/relationships/tags" Target="../tags/tag2374.xml"/><Relationship Id="rId5" Type="http://schemas.openxmlformats.org/officeDocument/2006/relationships/tags" Target="../tags/tag2373.xml"/><Relationship Id="rId4" Type="http://schemas.openxmlformats.org/officeDocument/2006/relationships/tags" Target="../tags/tag2372.xml"/><Relationship Id="rId3" Type="http://schemas.openxmlformats.org/officeDocument/2006/relationships/tags" Target="../tags/tag2371.xml"/><Relationship Id="rId2" Type="http://schemas.openxmlformats.org/officeDocument/2006/relationships/tags" Target="../tags/tag2370.xml"/><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99" Type="http://schemas.openxmlformats.org/officeDocument/2006/relationships/tags" Target="../tags/tag2471.xml"/><Relationship Id="rId98" Type="http://schemas.openxmlformats.org/officeDocument/2006/relationships/tags" Target="../tags/tag2470.xml"/><Relationship Id="rId97" Type="http://schemas.openxmlformats.org/officeDocument/2006/relationships/tags" Target="../tags/tag2469.xml"/><Relationship Id="rId96" Type="http://schemas.openxmlformats.org/officeDocument/2006/relationships/tags" Target="../tags/tag2468.xml"/><Relationship Id="rId95" Type="http://schemas.openxmlformats.org/officeDocument/2006/relationships/tags" Target="../tags/tag2467.xml"/><Relationship Id="rId94" Type="http://schemas.openxmlformats.org/officeDocument/2006/relationships/tags" Target="../tags/tag2466.xml"/><Relationship Id="rId93" Type="http://schemas.openxmlformats.org/officeDocument/2006/relationships/tags" Target="../tags/tag2465.xml"/><Relationship Id="rId92" Type="http://schemas.openxmlformats.org/officeDocument/2006/relationships/tags" Target="../tags/tag2464.xml"/><Relationship Id="rId91" Type="http://schemas.openxmlformats.org/officeDocument/2006/relationships/tags" Target="../tags/tag2463.xml"/><Relationship Id="rId90" Type="http://schemas.openxmlformats.org/officeDocument/2006/relationships/tags" Target="../tags/tag2462.xml"/><Relationship Id="rId9" Type="http://schemas.openxmlformats.org/officeDocument/2006/relationships/tags" Target="../tags/tag2381.xml"/><Relationship Id="rId89" Type="http://schemas.openxmlformats.org/officeDocument/2006/relationships/tags" Target="../tags/tag2461.xml"/><Relationship Id="rId88" Type="http://schemas.openxmlformats.org/officeDocument/2006/relationships/tags" Target="../tags/tag2460.xml"/><Relationship Id="rId87" Type="http://schemas.openxmlformats.org/officeDocument/2006/relationships/tags" Target="../tags/tag2459.xml"/><Relationship Id="rId86" Type="http://schemas.openxmlformats.org/officeDocument/2006/relationships/tags" Target="../tags/tag2458.xml"/><Relationship Id="rId85" Type="http://schemas.openxmlformats.org/officeDocument/2006/relationships/tags" Target="../tags/tag2457.xml"/><Relationship Id="rId84" Type="http://schemas.openxmlformats.org/officeDocument/2006/relationships/tags" Target="../tags/tag2456.xml"/><Relationship Id="rId83" Type="http://schemas.openxmlformats.org/officeDocument/2006/relationships/tags" Target="../tags/tag2455.xml"/><Relationship Id="rId82" Type="http://schemas.openxmlformats.org/officeDocument/2006/relationships/tags" Target="../tags/tag2454.xml"/><Relationship Id="rId81" Type="http://schemas.openxmlformats.org/officeDocument/2006/relationships/tags" Target="../tags/tag2453.xml"/><Relationship Id="rId80" Type="http://schemas.openxmlformats.org/officeDocument/2006/relationships/tags" Target="../tags/tag2452.xml"/><Relationship Id="rId8" Type="http://schemas.openxmlformats.org/officeDocument/2006/relationships/tags" Target="../tags/tag2380.xml"/><Relationship Id="rId79" Type="http://schemas.openxmlformats.org/officeDocument/2006/relationships/tags" Target="../tags/tag2451.xml"/><Relationship Id="rId78" Type="http://schemas.openxmlformats.org/officeDocument/2006/relationships/tags" Target="../tags/tag2450.xml"/><Relationship Id="rId77" Type="http://schemas.openxmlformats.org/officeDocument/2006/relationships/tags" Target="../tags/tag2449.xml"/><Relationship Id="rId76" Type="http://schemas.openxmlformats.org/officeDocument/2006/relationships/tags" Target="../tags/tag2448.xml"/><Relationship Id="rId75" Type="http://schemas.openxmlformats.org/officeDocument/2006/relationships/tags" Target="../tags/tag2447.xml"/><Relationship Id="rId74" Type="http://schemas.openxmlformats.org/officeDocument/2006/relationships/tags" Target="../tags/tag2446.xml"/><Relationship Id="rId73" Type="http://schemas.openxmlformats.org/officeDocument/2006/relationships/tags" Target="../tags/tag2445.xml"/><Relationship Id="rId72" Type="http://schemas.openxmlformats.org/officeDocument/2006/relationships/tags" Target="../tags/tag2444.xml"/><Relationship Id="rId71" Type="http://schemas.openxmlformats.org/officeDocument/2006/relationships/tags" Target="../tags/tag2443.xml"/><Relationship Id="rId70" Type="http://schemas.openxmlformats.org/officeDocument/2006/relationships/tags" Target="../tags/tag2442.xml"/><Relationship Id="rId7" Type="http://schemas.openxmlformats.org/officeDocument/2006/relationships/tags" Target="../tags/tag2379.xml"/><Relationship Id="rId69" Type="http://schemas.openxmlformats.org/officeDocument/2006/relationships/tags" Target="../tags/tag2441.xml"/><Relationship Id="rId68" Type="http://schemas.openxmlformats.org/officeDocument/2006/relationships/tags" Target="../tags/tag2440.xml"/><Relationship Id="rId67" Type="http://schemas.openxmlformats.org/officeDocument/2006/relationships/tags" Target="../tags/tag2439.xml"/><Relationship Id="rId66" Type="http://schemas.openxmlformats.org/officeDocument/2006/relationships/tags" Target="../tags/tag2438.xml"/><Relationship Id="rId65" Type="http://schemas.openxmlformats.org/officeDocument/2006/relationships/tags" Target="../tags/tag2437.xml"/><Relationship Id="rId64" Type="http://schemas.openxmlformats.org/officeDocument/2006/relationships/tags" Target="../tags/tag2436.xml"/><Relationship Id="rId63" Type="http://schemas.openxmlformats.org/officeDocument/2006/relationships/tags" Target="../tags/tag2435.xml"/><Relationship Id="rId62" Type="http://schemas.openxmlformats.org/officeDocument/2006/relationships/tags" Target="../tags/tag2434.xml"/><Relationship Id="rId61" Type="http://schemas.openxmlformats.org/officeDocument/2006/relationships/tags" Target="../tags/tag2433.xml"/><Relationship Id="rId60" Type="http://schemas.openxmlformats.org/officeDocument/2006/relationships/tags" Target="../tags/tag2432.xml"/><Relationship Id="rId6" Type="http://schemas.openxmlformats.org/officeDocument/2006/relationships/tags" Target="../tags/tag2378.xml"/><Relationship Id="rId59" Type="http://schemas.openxmlformats.org/officeDocument/2006/relationships/tags" Target="../tags/tag2431.xml"/><Relationship Id="rId58" Type="http://schemas.openxmlformats.org/officeDocument/2006/relationships/tags" Target="../tags/tag2430.xml"/><Relationship Id="rId57" Type="http://schemas.openxmlformats.org/officeDocument/2006/relationships/tags" Target="../tags/tag2429.xml"/><Relationship Id="rId56" Type="http://schemas.openxmlformats.org/officeDocument/2006/relationships/tags" Target="../tags/tag2428.xml"/><Relationship Id="rId55" Type="http://schemas.openxmlformats.org/officeDocument/2006/relationships/tags" Target="../tags/tag2427.xml"/><Relationship Id="rId54" Type="http://schemas.openxmlformats.org/officeDocument/2006/relationships/tags" Target="../tags/tag2426.xml"/><Relationship Id="rId53" Type="http://schemas.openxmlformats.org/officeDocument/2006/relationships/tags" Target="../tags/tag2425.xml"/><Relationship Id="rId52" Type="http://schemas.openxmlformats.org/officeDocument/2006/relationships/tags" Target="../tags/tag2424.xml"/><Relationship Id="rId51" Type="http://schemas.openxmlformats.org/officeDocument/2006/relationships/tags" Target="../tags/tag2423.xml"/><Relationship Id="rId50" Type="http://schemas.openxmlformats.org/officeDocument/2006/relationships/tags" Target="../tags/tag2422.xml"/><Relationship Id="rId5" Type="http://schemas.openxmlformats.org/officeDocument/2006/relationships/tags" Target="../tags/tag2377.xml"/><Relationship Id="rId49" Type="http://schemas.openxmlformats.org/officeDocument/2006/relationships/tags" Target="../tags/tag2421.xml"/><Relationship Id="rId48" Type="http://schemas.openxmlformats.org/officeDocument/2006/relationships/tags" Target="../tags/tag2420.xml"/><Relationship Id="rId47" Type="http://schemas.openxmlformats.org/officeDocument/2006/relationships/tags" Target="../tags/tag2419.xml"/><Relationship Id="rId46" Type="http://schemas.openxmlformats.org/officeDocument/2006/relationships/tags" Target="../tags/tag2418.xml"/><Relationship Id="rId45" Type="http://schemas.openxmlformats.org/officeDocument/2006/relationships/tags" Target="../tags/tag2417.xml"/><Relationship Id="rId44" Type="http://schemas.openxmlformats.org/officeDocument/2006/relationships/tags" Target="../tags/tag2416.xml"/><Relationship Id="rId43" Type="http://schemas.openxmlformats.org/officeDocument/2006/relationships/tags" Target="../tags/tag2415.xml"/><Relationship Id="rId42" Type="http://schemas.openxmlformats.org/officeDocument/2006/relationships/tags" Target="../tags/tag2414.xml"/><Relationship Id="rId41" Type="http://schemas.openxmlformats.org/officeDocument/2006/relationships/tags" Target="../tags/tag2413.xml"/><Relationship Id="rId40" Type="http://schemas.openxmlformats.org/officeDocument/2006/relationships/tags" Target="../tags/tag2412.xml"/><Relationship Id="rId4" Type="http://schemas.openxmlformats.org/officeDocument/2006/relationships/image" Target="../media/image1.png"/><Relationship Id="rId39" Type="http://schemas.openxmlformats.org/officeDocument/2006/relationships/tags" Target="../tags/tag2411.xml"/><Relationship Id="rId38" Type="http://schemas.openxmlformats.org/officeDocument/2006/relationships/tags" Target="../tags/tag2410.xml"/><Relationship Id="rId37" Type="http://schemas.openxmlformats.org/officeDocument/2006/relationships/tags" Target="../tags/tag2409.xml"/><Relationship Id="rId36" Type="http://schemas.openxmlformats.org/officeDocument/2006/relationships/tags" Target="../tags/tag2408.xml"/><Relationship Id="rId35" Type="http://schemas.openxmlformats.org/officeDocument/2006/relationships/tags" Target="../tags/tag2407.xml"/><Relationship Id="rId34" Type="http://schemas.openxmlformats.org/officeDocument/2006/relationships/tags" Target="../tags/tag2406.xml"/><Relationship Id="rId33" Type="http://schemas.openxmlformats.org/officeDocument/2006/relationships/tags" Target="../tags/tag2405.xml"/><Relationship Id="rId32" Type="http://schemas.openxmlformats.org/officeDocument/2006/relationships/tags" Target="../tags/tag2404.xml"/><Relationship Id="rId31" Type="http://schemas.openxmlformats.org/officeDocument/2006/relationships/tags" Target="../tags/tag2403.xml"/><Relationship Id="rId30" Type="http://schemas.openxmlformats.org/officeDocument/2006/relationships/tags" Target="../tags/tag2402.xml"/><Relationship Id="rId3" Type="http://schemas.openxmlformats.org/officeDocument/2006/relationships/tags" Target="../tags/tag2376.xml"/><Relationship Id="rId29" Type="http://schemas.openxmlformats.org/officeDocument/2006/relationships/tags" Target="../tags/tag2401.xml"/><Relationship Id="rId28" Type="http://schemas.openxmlformats.org/officeDocument/2006/relationships/tags" Target="../tags/tag2400.xml"/><Relationship Id="rId27" Type="http://schemas.openxmlformats.org/officeDocument/2006/relationships/tags" Target="../tags/tag2399.xml"/><Relationship Id="rId26" Type="http://schemas.openxmlformats.org/officeDocument/2006/relationships/tags" Target="../tags/tag2398.xml"/><Relationship Id="rId25" Type="http://schemas.openxmlformats.org/officeDocument/2006/relationships/tags" Target="../tags/tag2397.xml"/><Relationship Id="rId24" Type="http://schemas.openxmlformats.org/officeDocument/2006/relationships/tags" Target="../tags/tag2396.xml"/><Relationship Id="rId23" Type="http://schemas.openxmlformats.org/officeDocument/2006/relationships/tags" Target="../tags/tag2395.xml"/><Relationship Id="rId22" Type="http://schemas.openxmlformats.org/officeDocument/2006/relationships/tags" Target="../tags/tag2394.xml"/><Relationship Id="rId21" Type="http://schemas.openxmlformats.org/officeDocument/2006/relationships/tags" Target="../tags/tag2393.xml"/><Relationship Id="rId20" Type="http://schemas.openxmlformats.org/officeDocument/2006/relationships/tags" Target="../tags/tag2392.xml"/><Relationship Id="rId2" Type="http://schemas.openxmlformats.org/officeDocument/2006/relationships/tags" Target="../tags/tag2375.xml"/><Relationship Id="rId19" Type="http://schemas.openxmlformats.org/officeDocument/2006/relationships/tags" Target="../tags/tag2391.xml"/><Relationship Id="rId18" Type="http://schemas.openxmlformats.org/officeDocument/2006/relationships/tags" Target="../tags/tag2390.xml"/><Relationship Id="rId174" Type="http://schemas.openxmlformats.org/officeDocument/2006/relationships/tags" Target="../tags/tag2546.xml"/><Relationship Id="rId173" Type="http://schemas.openxmlformats.org/officeDocument/2006/relationships/tags" Target="../tags/tag2545.xml"/><Relationship Id="rId172" Type="http://schemas.openxmlformats.org/officeDocument/2006/relationships/tags" Target="../tags/tag2544.xml"/><Relationship Id="rId171" Type="http://schemas.openxmlformats.org/officeDocument/2006/relationships/tags" Target="../tags/tag2543.xml"/><Relationship Id="rId170" Type="http://schemas.openxmlformats.org/officeDocument/2006/relationships/tags" Target="../tags/tag2542.xml"/><Relationship Id="rId17" Type="http://schemas.openxmlformats.org/officeDocument/2006/relationships/tags" Target="../tags/tag2389.xml"/><Relationship Id="rId169" Type="http://schemas.openxmlformats.org/officeDocument/2006/relationships/tags" Target="../tags/tag2541.xml"/><Relationship Id="rId168" Type="http://schemas.openxmlformats.org/officeDocument/2006/relationships/tags" Target="../tags/tag2540.xml"/><Relationship Id="rId167" Type="http://schemas.openxmlformats.org/officeDocument/2006/relationships/tags" Target="../tags/tag2539.xml"/><Relationship Id="rId166" Type="http://schemas.openxmlformats.org/officeDocument/2006/relationships/tags" Target="../tags/tag2538.xml"/><Relationship Id="rId165" Type="http://schemas.openxmlformats.org/officeDocument/2006/relationships/tags" Target="../tags/tag2537.xml"/><Relationship Id="rId164" Type="http://schemas.openxmlformats.org/officeDocument/2006/relationships/tags" Target="../tags/tag2536.xml"/><Relationship Id="rId163" Type="http://schemas.openxmlformats.org/officeDocument/2006/relationships/tags" Target="../tags/tag2535.xml"/><Relationship Id="rId162" Type="http://schemas.openxmlformats.org/officeDocument/2006/relationships/tags" Target="../tags/tag2534.xml"/><Relationship Id="rId161" Type="http://schemas.openxmlformats.org/officeDocument/2006/relationships/tags" Target="../tags/tag2533.xml"/><Relationship Id="rId160" Type="http://schemas.openxmlformats.org/officeDocument/2006/relationships/tags" Target="../tags/tag2532.xml"/><Relationship Id="rId16" Type="http://schemas.openxmlformats.org/officeDocument/2006/relationships/tags" Target="../tags/tag2388.xml"/><Relationship Id="rId159" Type="http://schemas.openxmlformats.org/officeDocument/2006/relationships/tags" Target="../tags/tag2531.xml"/><Relationship Id="rId158" Type="http://schemas.openxmlformats.org/officeDocument/2006/relationships/tags" Target="../tags/tag2530.xml"/><Relationship Id="rId157" Type="http://schemas.openxmlformats.org/officeDocument/2006/relationships/tags" Target="../tags/tag2529.xml"/><Relationship Id="rId156" Type="http://schemas.openxmlformats.org/officeDocument/2006/relationships/tags" Target="../tags/tag2528.xml"/><Relationship Id="rId155" Type="http://schemas.openxmlformats.org/officeDocument/2006/relationships/tags" Target="../tags/tag2527.xml"/><Relationship Id="rId154" Type="http://schemas.openxmlformats.org/officeDocument/2006/relationships/tags" Target="../tags/tag2526.xml"/><Relationship Id="rId153" Type="http://schemas.openxmlformats.org/officeDocument/2006/relationships/tags" Target="../tags/tag2525.xml"/><Relationship Id="rId152" Type="http://schemas.openxmlformats.org/officeDocument/2006/relationships/tags" Target="../tags/tag2524.xml"/><Relationship Id="rId151" Type="http://schemas.openxmlformats.org/officeDocument/2006/relationships/tags" Target="../tags/tag2523.xml"/><Relationship Id="rId150" Type="http://schemas.openxmlformats.org/officeDocument/2006/relationships/tags" Target="../tags/tag2522.xml"/><Relationship Id="rId15" Type="http://schemas.openxmlformats.org/officeDocument/2006/relationships/tags" Target="../tags/tag2387.xml"/><Relationship Id="rId149" Type="http://schemas.openxmlformats.org/officeDocument/2006/relationships/tags" Target="../tags/tag2521.xml"/><Relationship Id="rId148" Type="http://schemas.openxmlformats.org/officeDocument/2006/relationships/tags" Target="../tags/tag2520.xml"/><Relationship Id="rId147" Type="http://schemas.openxmlformats.org/officeDocument/2006/relationships/tags" Target="../tags/tag2519.xml"/><Relationship Id="rId146" Type="http://schemas.openxmlformats.org/officeDocument/2006/relationships/tags" Target="../tags/tag2518.xml"/><Relationship Id="rId145" Type="http://schemas.openxmlformats.org/officeDocument/2006/relationships/tags" Target="../tags/tag2517.xml"/><Relationship Id="rId144" Type="http://schemas.openxmlformats.org/officeDocument/2006/relationships/tags" Target="../tags/tag2516.xml"/><Relationship Id="rId143" Type="http://schemas.openxmlformats.org/officeDocument/2006/relationships/tags" Target="../tags/tag2515.xml"/><Relationship Id="rId142" Type="http://schemas.openxmlformats.org/officeDocument/2006/relationships/tags" Target="../tags/tag2514.xml"/><Relationship Id="rId141" Type="http://schemas.openxmlformats.org/officeDocument/2006/relationships/tags" Target="../tags/tag2513.xml"/><Relationship Id="rId140" Type="http://schemas.openxmlformats.org/officeDocument/2006/relationships/tags" Target="../tags/tag2512.xml"/><Relationship Id="rId14" Type="http://schemas.openxmlformats.org/officeDocument/2006/relationships/tags" Target="../tags/tag2386.xml"/><Relationship Id="rId139" Type="http://schemas.openxmlformats.org/officeDocument/2006/relationships/tags" Target="../tags/tag2511.xml"/><Relationship Id="rId138" Type="http://schemas.openxmlformats.org/officeDocument/2006/relationships/tags" Target="../tags/tag2510.xml"/><Relationship Id="rId137" Type="http://schemas.openxmlformats.org/officeDocument/2006/relationships/tags" Target="../tags/tag2509.xml"/><Relationship Id="rId136" Type="http://schemas.openxmlformats.org/officeDocument/2006/relationships/tags" Target="../tags/tag2508.xml"/><Relationship Id="rId135" Type="http://schemas.openxmlformats.org/officeDocument/2006/relationships/tags" Target="../tags/tag2507.xml"/><Relationship Id="rId134" Type="http://schemas.openxmlformats.org/officeDocument/2006/relationships/tags" Target="../tags/tag2506.xml"/><Relationship Id="rId133" Type="http://schemas.openxmlformats.org/officeDocument/2006/relationships/tags" Target="../tags/tag2505.xml"/><Relationship Id="rId132" Type="http://schemas.openxmlformats.org/officeDocument/2006/relationships/tags" Target="../tags/tag2504.xml"/><Relationship Id="rId131" Type="http://schemas.openxmlformats.org/officeDocument/2006/relationships/tags" Target="../tags/tag2503.xml"/><Relationship Id="rId130" Type="http://schemas.openxmlformats.org/officeDocument/2006/relationships/tags" Target="../tags/tag2502.xml"/><Relationship Id="rId13" Type="http://schemas.openxmlformats.org/officeDocument/2006/relationships/tags" Target="../tags/tag2385.xml"/><Relationship Id="rId129" Type="http://schemas.openxmlformats.org/officeDocument/2006/relationships/tags" Target="../tags/tag2501.xml"/><Relationship Id="rId128" Type="http://schemas.openxmlformats.org/officeDocument/2006/relationships/tags" Target="../tags/tag2500.xml"/><Relationship Id="rId127" Type="http://schemas.openxmlformats.org/officeDocument/2006/relationships/tags" Target="../tags/tag2499.xml"/><Relationship Id="rId126" Type="http://schemas.openxmlformats.org/officeDocument/2006/relationships/tags" Target="../tags/tag2498.xml"/><Relationship Id="rId125" Type="http://schemas.openxmlformats.org/officeDocument/2006/relationships/tags" Target="../tags/tag2497.xml"/><Relationship Id="rId124" Type="http://schemas.openxmlformats.org/officeDocument/2006/relationships/tags" Target="../tags/tag2496.xml"/><Relationship Id="rId123" Type="http://schemas.openxmlformats.org/officeDocument/2006/relationships/tags" Target="../tags/tag2495.xml"/><Relationship Id="rId122" Type="http://schemas.openxmlformats.org/officeDocument/2006/relationships/tags" Target="../tags/tag2494.xml"/><Relationship Id="rId121" Type="http://schemas.openxmlformats.org/officeDocument/2006/relationships/tags" Target="../tags/tag2493.xml"/><Relationship Id="rId120" Type="http://schemas.openxmlformats.org/officeDocument/2006/relationships/tags" Target="../tags/tag2492.xml"/><Relationship Id="rId12" Type="http://schemas.openxmlformats.org/officeDocument/2006/relationships/tags" Target="../tags/tag2384.xml"/><Relationship Id="rId119" Type="http://schemas.openxmlformats.org/officeDocument/2006/relationships/tags" Target="../tags/tag2491.xml"/><Relationship Id="rId118" Type="http://schemas.openxmlformats.org/officeDocument/2006/relationships/tags" Target="../tags/tag2490.xml"/><Relationship Id="rId117" Type="http://schemas.openxmlformats.org/officeDocument/2006/relationships/tags" Target="../tags/tag2489.xml"/><Relationship Id="rId116" Type="http://schemas.openxmlformats.org/officeDocument/2006/relationships/tags" Target="../tags/tag2488.xml"/><Relationship Id="rId115" Type="http://schemas.openxmlformats.org/officeDocument/2006/relationships/tags" Target="../tags/tag2487.xml"/><Relationship Id="rId114" Type="http://schemas.openxmlformats.org/officeDocument/2006/relationships/tags" Target="../tags/tag2486.xml"/><Relationship Id="rId113" Type="http://schemas.openxmlformats.org/officeDocument/2006/relationships/tags" Target="../tags/tag2485.xml"/><Relationship Id="rId112" Type="http://schemas.openxmlformats.org/officeDocument/2006/relationships/tags" Target="../tags/tag2484.xml"/><Relationship Id="rId111" Type="http://schemas.openxmlformats.org/officeDocument/2006/relationships/tags" Target="../tags/tag2483.xml"/><Relationship Id="rId110" Type="http://schemas.openxmlformats.org/officeDocument/2006/relationships/tags" Target="../tags/tag2482.xml"/><Relationship Id="rId11" Type="http://schemas.openxmlformats.org/officeDocument/2006/relationships/tags" Target="../tags/tag2383.xml"/><Relationship Id="rId109" Type="http://schemas.openxmlformats.org/officeDocument/2006/relationships/tags" Target="../tags/tag2481.xml"/><Relationship Id="rId108" Type="http://schemas.openxmlformats.org/officeDocument/2006/relationships/tags" Target="../tags/tag2480.xml"/><Relationship Id="rId107" Type="http://schemas.openxmlformats.org/officeDocument/2006/relationships/tags" Target="../tags/tag2479.xml"/><Relationship Id="rId106" Type="http://schemas.openxmlformats.org/officeDocument/2006/relationships/tags" Target="../tags/tag2478.xml"/><Relationship Id="rId105" Type="http://schemas.openxmlformats.org/officeDocument/2006/relationships/tags" Target="../tags/tag2477.xml"/><Relationship Id="rId104" Type="http://schemas.openxmlformats.org/officeDocument/2006/relationships/tags" Target="../tags/tag2476.xml"/><Relationship Id="rId103" Type="http://schemas.openxmlformats.org/officeDocument/2006/relationships/tags" Target="../tags/tag2475.xml"/><Relationship Id="rId102" Type="http://schemas.openxmlformats.org/officeDocument/2006/relationships/tags" Target="../tags/tag2474.xml"/><Relationship Id="rId101" Type="http://schemas.openxmlformats.org/officeDocument/2006/relationships/tags" Target="../tags/tag2473.xml"/><Relationship Id="rId100" Type="http://schemas.openxmlformats.org/officeDocument/2006/relationships/tags" Target="../tags/tag2472.xml"/><Relationship Id="rId10" Type="http://schemas.openxmlformats.org/officeDocument/2006/relationships/tags" Target="../tags/tag2382.xml"/><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99" Type="http://schemas.openxmlformats.org/officeDocument/2006/relationships/tags" Target="../tags/tag2660.xml"/><Relationship Id="rId98" Type="http://schemas.openxmlformats.org/officeDocument/2006/relationships/tags" Target="../tags/tag2659.xml"/><Relationship Id="rId97" Type="http://schemas.openxmlformats.org/officeDocument/2006/relationships/tags" Target="../tags/tag2658.xml"/><Relationship Id="rId96" Type="http://schemas.openxmlformats.org/officeDocument/2006/relationships/tags" Target="../tags/tag2657.xml"/><Relationship Id="rId95" Type="http://schemas.openxmlformats.org/officeDocument/2006/relationships/tags" Target="../tags/tag2656.xml"/><Relationship Id="rId94" Type="http://schemas.openxmlformats.org/officeDocument/2006/relationships/tags" Target="../tags/tag2655.xml"/><Relationship Id="rId93" Type="http://schemas.openxmlformats.org/officeDocument/2006/relationships/tags" Target="../tags/tag2654.xml"/><Relationship Id="rId92" Type="http://schemas.openxmlformats.org/officeDocument/2006/relationships/tags" Target="../tags/tag2653.xml"/><Relationship Id="rId91" Type="http://schemas.openxmlformats.org/officeDocument/2006/relationships/tags" Target="../tags/tag2652.xml"/><Relationship Id="rId90" Type="http://schemas.openxmlformats.org/officeDocument/2006/relationships/tags" Target="../tags/tag2651.xml"/><Relationship Id="rId9" Type="http://schemas.openxmlformats.org/officeDocument/2006/relationships/tags" Target="../tags/tag2570.xml"/><Relationship Id="rId89" Type="http://schemas.openxmlformats.org/officeDocument/2006/relationships/tags" Target="../tags/tag2650.xml"/><Relationship Id="rId88" Type="http://schemas.openxmlformats.org/officeDocument/2006/relationships/tags" Target="../tags/tag2649.xml"/><Relationship Id="rId87" Type="http://schemas.openxmlformats.org/officeDocument/2006/relationships/tags" Target="../tags/tag2648.xml"/><Relationship Id="rId86" Type="http://schemas.openxmlformats.org/officeDocument/2006/relationships/tags" Target="../tags/tag2647.xml"/><Relationship Id="rId85" Type="http://schemas.openxmlformats.org/officeDocument/2006/relationships/tags" Target="../tags/tag2646.xml"/><Relationship Id="rId84" Type="http://schemas.openxmlformats.org/officeDocument/2006/relationships/tags" Target="../tags/tag2645.xml"/><Relationship Id="rId83" Type="http://schemas.openxmlformats.org/officeDocument/2006/relationships/tags" Target="../tags/tag2644.xml"/><Relationship Id="rId82" Type="http://schemas.openxmlformats.org/officeDocument/2006/relationships/tags" Target="../tags/tag2643.xml"/><Relationship Id="rId81" Type="http://schemas.openxmlformats.org/officeDocument/2006/relationships/tags" Target="../tags/tag2642.xml"/><Relationship Id="rId80" Type="http://schemas.openxmlformats.org/officeDocument/2006/relationships/tags" Target="../tags/tag2641.xml"/><Relationship Id="rId8" Type="http://schemas.openxmlformats.org/officeDocument/2006/relationships/tags" Target="../tags/tag2569.xml"/><Relationship Id="rId79" Type="http://schemas.openxmlformats.org/officeDocument/2006/relationships/tags" Target="../tags/tag2640.xml"/><Relationship Id="rId78" Type="http://schemas.openxmlformats.org/officeDocument/2006/relationships/tags" Target="../tags/tag2639.xml"/><Relationship Id="rId77" Type="http://schemas.openxmlformats.org/officeDocument/2006/relationships/tags" Target="../tags/tag2638.xml"/><Relationship Id="rId76" Type="http://schemas.openxmlformats.org/officeDocument/2006/relationships/tags" Target="../tags/tag2637.xml"/><Relationship Id="rId75" Type="http://schemas.openxmlformats.org/officeDocument/2006/relationships/tags" Target="../tags/tag2636.xml"/><Relationship Id="rId74" Type="http://schemas.openxmlformats.org/officeDocument/2006/relationships/tags" Target="../tags/tag2635.xml"/><Relationship Id="rId73" Type="http://schemas.openxmlformats.org/officeDocument/2006/relationships/tags" Target="../tags/tag2634.xml"/><Relationship Id="rId72" Type="http://schemas.openxmlformats.org/officeDocument/2006/relationships/tags" Target="../tags/tag2633.xml"/><Relationship Id="rId71" Type="http://schemas.openxmlformats.org/officeDocument/2006/relationships/tags" Target="../tags/tag2632.xml"/><Relationship Id="rId70" Type="http://schemas.openxmlformats.org/officeDocument/2006/relationships/tags" Target="../tags/tag2631.xml"/><Relationship Id="rId7" Type="http://schemas.openxmlformats.org/officeDocument/2006/relationships/tags" Target="../tags/tag2568.xml"/><Relationship Id="rId69" Type="http://schemas.openxmlformats.org/officeDocument/2006/relationships/tags" Target="../tags/tag2630.xml"/><Relationship Id="rId68" Type="http://schemas.openxmlformats.org/officeDocument/2006/relationships/tags" Target="../tags/tag2629.xml"/><Relationship Id="rId67" Type="http://schemas.openxmlformats.org/officeDocument/2006/relationships/tags" Target="../tags/tag2628.xml"/><Relationship Id="rId66" Type="http://schemas.openxmlformats.org/officeDocument/2006/relationships/tags" Target="../tags/tag2627.xml"/><Relationship Id="rId65" Type="http://schemas.openxmlformats.org/officeDocument/2006/relationships/tags" Target="../tags/tag2626.xml"/><Relationship Id="rId64" Type="http://schemas.openxmlformats.org/officeDocument/2006/relationships/tags" Target="../tags/tag2625.xml"/><Relationship Id="rId63" Type="http://schemas.openxmlformats.org/officeDocument/2006/relationships/tags" Target="../tags/tag2624.xml"/><Relationship Id="rId62" Type="http://schemas.openxmlformats.org/officeDocument/2006/relationships/tags" Target="../tags/tag2623.xml"/><Relationship Id="rId61" Type="http://schemas.openxmlformats.org/officeDocument/2006/relationships/tags" Target="../tags/tag2622.xml"/><Relationship Id="rId60" Type="http://schemas.openxmlformats.org/officeDocument/2006/relationships/tags" Target="../tags/tag2621.xml"/><Relationship Id="rId6" Type="http://schemas.openxmlformats.org/officeDocument/2006/relationships/tags" Target="../tags/tag2567.xml"/><Relationship Id="rId59" Type="http://schemas.openxmlformats.org/officeDocument/2006/relationships/tags" Target="../tags/tag2620.xml"/><Relationship Id="rId58" Type="http://schemas.openxmlformats.org/officeDocument/2006/relationships/tags" Target="../tags/tag2619.xml"/><Relationship Id="rId57" Type="http://schemas.openxmlformats.org/officeDocument/2006/relationships/tags" Target="../tags/tag2618.xml"/><Relationship Id="rId56" Type="http://schemas.openxmlformats.org/officeDocument/2006/relationships/tags" Target="../tags/tag2617.xml"/><Relationship Id="rId55" Type="http://schemas.openxmlformats.org/officeDocument/2006/relationships/tags" Target="../tags/tag2616.xml"/><Relationship Id="rId54" Type="http://schemas.openxmlformats.org/officeDocument/2006/relationships/tags" Target="../tags/tag2615.xml"/><Relationship Id="rId53" Type="http://schemas.openxmlformats.org/officeDocument/2006/relationships/tags" Target="../tags/tag2614.xml"/><Relationship Id="rId52" Type="http://schemas.openxmlformats.org/officeDocument/2006/relationships/tags" Target="../tags/tag2613.xml"/><Relationship Id="rId51" Type="http://schemas.openxmlformats.org/officeDocument/2006/relationships/tags" Target="../tags/tag2612.xml"/><Relationship Id="rId50" Type="http://schemas.openxmlformats.org/officeDocument/2006/relationships/tags" Target="../tags/tag2611.xml"/><Relationship Id="rId5" Type="http://schemas.openxmlformats.org/officeDocument/2006/relationships/tags" Target="../tags/tag2566.xml"/><Relationship Id="rId49" Type="http://schemas.openxmlformats.org/officeDocument/2006/relationships/tags" Target="../tags/tag2610.xml"/><Relationship Id="rId48" Type="http://schemas.openxmlformats.org/officeDocument/2006/relationships/tags" Target="../tags/tag2609.xml"/><Relationship Id="rId47" Type="http://schemas.openxmlformats.org/officeDocument/2006/relationships/tags" Target="../tags/tag2608.xml"/><Relationship Id="rId46" Type="http://schemas.openxmlformats.org/officeDocument/2006/relationships/tags" Target="../tags/tag2607.xml"/><Relationship Id="rId45" Type="http://schemas.openxmlformats.org/officeDocument/2006/relationships/tags" Target="../tags/tag2606.xml"/><Relationship Id="rId44" Type="http://schemas.openxmlformats.org/officeDocument/2006/relationships/tags" Target="../tags/tag2605.xml"/><Relationship Id="rId43" Type="http://schemas.openxmlformats.org/officeDocument/2006/relationships/tags" Target="../tags/tag2604.xml"/><Relationship Id="rId42" Type="http://schemas.openxmlformats.org/officeDocument/2006/relationships/tags" Target="../tags/tag2603.xml"/><Relationship Id="rId41" Type="http://schemas.openxmlformats.org/officeDocument/2006/relationships/tags" Target="../tags/tag2602.xml"/><Relationship Id="rId40" Type="http://schemas.openxmlformats.org/officeDocument/2006/relationships/tags" Target="../tags/tag2601.xml"/><Relationship Id="rId4" Type="http://schemas.openxmlformats.org/officeDocument/2006/relationships/tags" Target="../tags/tag2565.xml"/><Relationship Id="rId39" Type="http://schemas.openxmlformats.org/officeDocument/2006/relationships/tags" Target="../tags/tag2600.xml"/><Relationship Id="rId38" Type="http://schemas.openxmlformats.org/officeDocument/2006/relationships/tags" Target="../tags/tag2599.xml"/><Relationship Id="rId37" Type="http://schemas.openxmlformats.org/officeDocument/2006/relationships/tags" Target="../tags/tag2598.xml"/><Relationship Id="rId36" Type="http://schemas.openxmlformats.org/officeDocument/2006/relationships/tags" Target="../tags/tag2597.xml"/><Relationship Id="rId35" Type="http://schemas.openxmlformats.org/officeDocument/2006/relationships/tags" Target="../tags/tag2596.xml"/><Relationship Id="rId34" Type="http://schemas.openxmlformats.org/officeDocument/2006/relationships/tags" Target="../tags/tag2595.xml"/><Relationship Id="rId33" Type="http://schemas.openxmlformats.org/officeDocument/2006/relationships/tags" Target="../tags/tag2594.xml"/><Relationship Id="rId32" Type="http://schemas.openxmlformats.org/officeDocument/2006/relationships/tags" Target="../tags/tag2593.xml"/><Relationship Id="rId31" Type="http://schemas.openxmlformats.org/officeDocument/2006/relationships/tags" Target="../tags/tag2592.xml"/><Relationship Id="rId30" Type="http://schemas.openxmlformats.org/officeDocument/2006/relationships/tags" Target="../tags/tag2591.xml"/><Relationship Id="rId3" Type="http://schemas.openxmlformats.org/officeDocument/2006/relationships/tags" Target="../tags/tag2564.xml"/><Relationship Id="rId29" Type="http://schemas.openxmlformats.org/officeDocument/2006/relationships/tags" Target="../tags/tag2590.xml"/><Relationship Id="rId28" Type="http://schemas.openxmlformats.org/officeDocument/2006/relationships/tags" Target="../tags/tag2589.xml"/><Relationship Id="rId27" Type="http://schemas.openxmlformats.org/officeDocument/2006/relationships/tags" Target="../tags/tag2588.xml"/><Relationship Id="rId26" Type="http://schemas.openxmlformats.org/officeDocument/2006/relationships/tags" Target="../tags/tag2587.xml"/><Relationship Id="rId25" Type="http://schemas.openxmlformats.org/officeDocument/2006/relationships/tags" Target="../tags/tag2586.xml"/><Relationship Id="rId24" Type="http://schemas.openxmlformats.org/officeDocument/2006/relationships/tags" Target="../tags/tag2585.xml"/><Relationship Id="rId23" Type="http://schemas.openxmlformats.org/officeDocument/2006/relationships/tags" Target="../tags/tag2584.xml"/><Relationship Id="rId22" Type="http://schemas.openxmlformats.org/officeDocument/2006/relationships/tags" Target="../tags/tag2583.xml"/><Relationship Id="rId21" Type="http://schemas.openxmlformats.org/officeDocument/2006/relationships/tags" Target="../tags/tag2582.xml"/><Relationship Id="rId20" Type="http://schemas.openxmlformats.org/officeDocument/2006/relationships/tags" Target="../tags/tag2581.xml"/><Relationship Id="rId2" Type="http://schemas.openxmlformats.org/officeDocument/2006/relationships/tags" Target="../tags/tag2563.xml"/><Relationship Id="rId19" Type="http://schemas.openxmlformats.org/officeDocument/2006/relationships/tags" Target="../tags/tag2580.xml"/><Relationship Id="rId18" Type="http://schemas.openxmlformats.org/officeDocument/2006/relationships/tags" Target="../tags/tag2579.xml"/><Relationship Id="rId17" Type="http://schemas.openxmlformats.org/officeDocument/2006/relationships/tags" Target="../tags/tag2578.xml"/><Relationship Id="rId16" Type="http://schemas.openxmlformats.org/officeDocument/2006/relationships/tags" Target="../tags/tag2577.xml"/><Relationship Id="rId15" Type="http://schemas.openxmlformats.org/officeDocument/2006/relationships/tags" Target="../tags/tag2576.xml"/><Relationship Id="rId143" Type="http://schemas.openxmlformats.org/officeDocument/2006/relationships/tags" Target="../tags/tag2704.xml"/><Relationship Id="rId142" Type="http://schemas.openxmlformats.org/officeDocument/2006/relationships/tags" Target="../tags/tag2703.xml"/><Relationship Id="rId141" Type="http://schemas.openxmlformats.org/officeDocument/2006/relationships/tags" Target="../tags/tag2702.xml"/><Relationship Id="rId140" Type="http://schemas.openxmlformats.org/officeDocument/2006/relationships/tags" Target="../tags/tag2701.xml"/><Relationship Id="rId14" Type="http://schemas.openxmlformats.org/officeDocument/2006/relationships/tags" Target="../tags/tag2575.xml"/><Relationship Id="rId139" Type="http://schemas.openxmlformats.org/officeDocument/2006/relationships/tags" Target="../tags/tag2700.xml"/><Relationship Id="rId138" Type="http://schemas.openxmlformats.org/officeDocument/2006/relationships/tags" Target="../tags/tag2699.xml"/><Relationship Id="rId137" Type="http://schemas.openxmlformats.org/officeDocument/2006/relationships/tags" Target="../tags/tag2698.xml"/><Relationship Id="rId136" Type="http://schemas.openxmlformats.org/officeDocument/2006/relationships/tags" Target="../tags/tag2697.xml"/><Relationship Id="rId135" Type="http://schemas.openxmlformats.org/officeDocument/2006/relationships/tags" Target="../tags/tag2696.xml"/><Relationship Id="rId134" Type="http://schemas.openxmlformats.org/officeDocument/2006/relationships/tags" Target="../tags/tag2695.xml"/><Relationship Id="rId133" Type="http://schemas.openxmlformats.org/officeDocument/2006/relationships/tags" Target="../tags/tag2694.xml"/><Relationship Id="rId132" Type="http://schemas.openxmlformats.org/officeDocument/2006/relationships/tags" Target="../tags/tag2693.xml"/><Relationship Id="rId131" Type="http://schemas.openxmlformats.org/officeDocument/2006/relationships/tags" Target="../tags/tag2692.xml"/><Relationship Id="rId130" Type="http://schemas.openxmlformats.org/officeDocument/2006/relationships/tags" Target="../tags/tag2691.xml"/><Relationship Id="rId13" Type="http://schemas.openxmlformats.org/officeDocument/2006/relationships/tags" Target="../tags/tag2574.xml"/><Relationship Id="rId129" Type="http://schemas.openxmlformats.org/officeDocument/2006/relationships/tags" Target="../tags/tag2690.xml"/><Relationship Id="rId128" Type="http://schemas.openxmlformats.org/officeDocument/2006/relationships/tags" Target="../tags/tag2689.xml"/><Relationship Id="rId127" Type="http://schemas.openxmlformats.org/officeDocument/2006/relationships/tags" Target="../tags/tag2688.xml"/><Relationship Id="rId126" Type="http://schemas.openxmlformats.org/officeDocument/2006/relationships/tags" Target="../tags/tag2687.xml"/><Relationship Id="rId125" Type="http://schemas.openxmlformats.org/officeDocument/2006/relationships/tags" Target="../tags/tag2686.xml"/><Relationship Id="rId124" Type="http://schemas.openxmlformats.org/officeDocument/2006/relationships/tags" Target="../tags/tag2685.xml"/><Relationship Id="rId123" Type="http://schemas.openxmlformats.org/officeDocument/2006/relationships/tags" Target="../tags/tag2684.xml"/><Relationship Id="rId122" Type="http://schemas.openxmlformats.org/officeDocument/2006/relationships/tags" Target="../tags/tag2683.xml"/><Relationship Id="rId121" Type="http://schemas.openxmlformats.org/officeDocument/2006/relationships/tags" Target="../tags/tag2682.xml"/><Relationship Id="rId120" Type="http://schemas.openxmlformats.org/officeDocument/2006/relationships/tags" Target="../tags/tag2681.xml"/><Relationship Id="rId12" Type="http://schemas.openxmlformats.org/officeDocument/2006/relationships/tags" Target="../tags/tag2573.xml"/><Relationship Id="rId119" Type="http://schemas.openxmlformats.org/officeDocument/2006/relationships/tags" Target="../tags/tag2680.xml"/><Relationship Id="rId118" Type="http://schemas.openxmlformats.org/officeDocument/2006/relationships/tags" Target="../tags/tag2679.xml"/><Relationship Id="rId117" Type="http://schemas.openxmlformats.org/officeDocument/2006/relationships/tags" Target="../tags/tag2678.xml"/><Relationship Id="rId116" Type="http://schemas.openxmlformats.org/officeDocument/2006/relationships/tags" Target="../tags/tag2677.xml"/><Relationship Id="rId115" Type="http://schemas.openxmlformats.org/officeDocument/2006/relationships/tags" Target="../tags/tag2676.xml"/><Relationship Id="rId114" Type="http://schemas.openxmlformats.org/officeDocument/2006/relationships/tags" Target="../tags/tag2675.xml"/><Relationship Id="rId113" Type="http://schemas.openxmlformats.org/officeDocument/2006/relationships/tags" Target="../tags/tag2674.xml"/><Relationship Id="rId112" Type="http://schemas.openxmlformats.org/officeDocument/2006/relationships/tags" Target="../tags/tag2673.xml"/><Relationship Id="rId111" Type="http://schemas.openxmlformats.org/officeDocument/2006/relationships/tags" Target="../tags/tag2672.xml"/><Relationship Id="rId110" Type="http://schemas.openxmlformats.org/officeDocument/2006/relationships/tags" Target="../tags/tag2671.xml"/><Relationship Id="rId11" Type="http://schemas.openxmlformats.org/officeDocument/2006/relationships/tags" Target="../tags/tag2572.xml"/><Relationship Id="rId109" Type="http://schemas.openxmlformats.org/officeDocument/2006/relationships/tags" Target="../tags/tag2670.xml"/><Relationship Id="rId108" Type="http://schemas.openxmlformats.org/officeDocument/2006/relationships/tags" Target="../tags/tag2669.xml"/><Relationship Id="rId107" Type="http://schemas.openxmlformats.org/officeDocument/2006/relationships/tags" Target="../tags/tag2668.xml"/><Relationship Id="rId106" Type="http://schemas.openxmlformats.org/officeDocument/2006/relationships/tags" Target="../tags/tag2667.xml"/><Relationship Id="rId105" Type="http://schemas.openxmlformats.org/officeDocument/2006/relationships/tags" Target="../tags/tag2666.xml"/><Relationship Id="rId104" Type="http://schemas.openxmlformats.org/officeDocument/2006/relationships/tags" Target="../tags/tag2665.xml"/><Relationship Id="rId103" Type="http://schemas.openxmlformats.org/officeDocument/2006/relationships/tags" Target="../tags/tag2664.xml"/><Relationship Id="rId102" Type="http://schemas.openxmlformats.org/officeDocument/2006/relationships/tags" Target="../tags/tag2663.xml"/><Relationship Id="rId101" Type="http://schemas.openxmlformats.org/officeDocument/2006/relationships/tags" Target="../tags/tag2662.xml"/><Relationship Id="rId100" Type="http://schemas.openxmlformats.org/officeDocument/2006/relationships/tags" Target="../tags/tag2661.xml"/><Relationship Id="rId10" Type="http://schemas.openxmlformats.org/officeDocument/2006/relationships/tags" Target="../tags/tag2571.xml"/><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6" Type="http://schemas.openxmlformats.org/officeDocument/2006/relationships/tags" Target="../tags/tag2709.xml"/><Relationship Id="rId5" Type="http://schemas.openxmlformats.org/officeDocument/2006/relationships/tags" Target="../tags/tag2708.xml"/><Relationship Id="rId4" Type="http://schemas.openxmlformats.org/officeDocument/2006/relationships/tags" Target="../tags/tag2707.xml"/><Relationship Id="rId3" Type="http://schemas.openxmlformats.org/officeDocument/2006/relationships/tags" Target="../tags/tag2706.xml"/><Relationship Id="rId2" Type="http://schemas.openxmlformats.org/officeDocument/2006/relationships/tags" Target="../tags/tag2705.xml"/><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9" Type="http://schemas.openxmlformats.org/officeDocument/2006/relationships/tags" Target="../tags/tag2715.xml"/><Relationship Id="rId8" Type="http://schemas.openxmlformats.org/officeDocument/2006/relationships/tags" Target="../tags/tag2714.xml"/><Relationship Id="rId7" Type="http://schemas.openxmlformats.org/officeDocument/2006/relationships/image" Target="../media/image2.png"/><Relationship Id="rId6" Type="http://schemas.openxmlformats.org/officeDocument/2006/relationships/tags" Target="../tags/tag2713.xml"/><Relationship Id="rId5" Type="http://schemas.openxmlformats.org/officeDocument/2006/relationships/tags" Target="../tags/tag2712.xml"/><Relationship Id="rId4" Type="http://schemas.openxmlformats.org/officeDocument/2006/relationships/image" Target="../media/image1.png"/><Relationship Id="rId36" Type="http://schemas.openxmlformats.org/officeDocument/2006/relationships/tags" Target="../tags/tag2742.xml"/><Relationship Id="rId35" Type="http://schemas.openxmlformats.org/officeDocument/2006/relationships/tags" Target="../tags/tag2741.xml"/><Relationship Id="rId34" Type="http://schemas.openxmlformats.org/officeDocument/2006/relationships/tags" Target="../tags/tag2740.xml"/><Relationship Id="rId33" Type="http://schemas.openxmlformats.org/officeDocument/2006/relationships/tags" Target="../tags/tag2739.xml"/><Relationship Id="rId32" Type="http://schemas.openxmlformats.org/officeDocument/2006/relationships/tags" Target="../tags/tag2738.xml"/><Relationship Id="rId31" Type="http://schemas.openxmlformats.org/officeDocument/2006/relationships/tags" Target="../tags/tag2737.xml"/><Relationship Id="rId30" Type="http://schemas.openxmlformats.org/officeDocument/2006/relationships/tags" Target="../tags/tag2736.xml"/><Relationship Id="rId3" Type="http://schemas.openxmlformats.org/officeDocument/2006/relationships/tags" Target="../tags/tag2711.xml"/><Relationship Id="rId29" Type="http://schemas.openxmlformats.org/officeDocument/2006/relationships/tags" Target="../tags/tag2735.xml"/><Relationship Id="rId28" Type="http://schemas.openxmlformats.org/officeDocument/2006/relationships/tags" Target="../tags/tag2734.xml"/><Relationship Id="rId27" Type="http://schemas.openxmlformats.org/officeDocument/2006/relationships/tags" Target="../tags/tag2733.xml"/><Relationship Id="rId26" Type="http://schemas.openxmlformats.org/officeDocument/2006/relationships/tags" Target="../tags/tag2732.xml"/><Relationship Id="rId25" Type="http://schemas.openxmlformats.org/officeDocument/2006/relationships/tags" Target="../tags/tag2731.xml"/><Relationship Id="rId24" Type="http://schemas.openxmlformats.org/officeDocument/2006/relationships/tags" Target="../tags/tag2730.xml"/><Relationship Id="rId23" Type="http://schemas.openxmlformats.org/officeDocument/2006/relationships/tags" Target="../tags/tag2729.xml"/><Relationship Id="rId22" Type="http://schemas.openxmlformats.org/officeDocument/2006/relationships/tags" Target="../tags/tag2728.xml"/><Relationship Id="rId21" Type="http://schemas.openxmlformats.org/officeDocument/2006/relationships/tags" Target="../tags/tag2727.xml"/><Relationship Id="rId20" Type="http://schemas.openxmlformats.org/officeDocument/2006/relationships/tags" Target="../tags/tag2726.xml"/><Relationship Id="rId2" Type="http://schemas.openxmlformats.org/officeDocument/2006/relationships/tags" Target="../tags/tag2710.xml"/><Relationship Id="rId19" Type="http://schemas.openxmlformats.org/officeDocument/2006/relationships/tags" Target="../tags/tag2725.xml"/><Relationship Id="rId18" Type="http://schemas.openxmlformats.org/officeDocument/2006/relationships/tags" Target="../tags/tag2724.xml"/><Relationship Id="rId17" Type="http://schemas.openxmlformats.org/officeDocument/2006/relationships/tags" Target="../tags/tag2723.xml"/><Relationship Id="rId16" Type="http://schemas.openxmlformats.org/officeDocument/2006/relationships/tags" Target="../tags/tag2722.xml"/><Relationship Id="rId15" Type="http://schemas.openxmlformats.org/officeDocument/2006/relationships/tags" Target="../tags/tag2721.xml"/><Relationship Id="rId14" Type="http://schemas.openxmlformats.org/officeDocument/2006/relationships/tags" Target="../tags/tag2720.xml"/><Relationship Id="rId13" Type="http://schemas.openxmlformats.org/officeDocument/2006/relationships/tags" Target="../tags/tag2719.xml"/><Relationship Id="rId12" Type="http://schemas.openxmlformats.org/officeDocument/2006/relationships/tags" Target="../tags/tag2718.xml"/><Relationship Id="rId11" Type="http://schemas.openxmlformats.org/officeDocument/2006/relationships/tags" Target="../tags/tag2717.xml"/><Relationship Id="rId10" Type="http://schemas.openxmlformats.org/officeDocument/2006/relationships/tags" Target="../tags/tag2716.xml"/><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2749.xml"/><Relationship Id="rId8" Type="http://schemas.openxmlformats.org/officeDocument/2006/relationships/tags" Target="../tags/tag2748.xml"/><Relationship Id="rId7" Type="http://schemas.openxmlformats.org/officeDocument/2006/relationships/tags" Target="../tags/tag2747.xml"/><Relationship Id="rId6" Type="http://schemas.openxmlformats.org/officeDocument/2006/relationships/tags" Target="../tags/tag2746.xml"/><Relationship Id="rId5" Type="http://schemas.openxmlformats.org/officeDocument/2006/relationships/tags" Target="../tags/tag2745.xml"/><Relationship Id="rId4" Type="http://schemas.openxmlformats.org/officeDocument/2006/relationships/image" Target="../media/image1.png"/><Relationship Id="rId32" Type="http://schemas.openxmlformats.org/officeDocument/2006/relationships/tags" Target="../tags/tag2771.xml"/><Relationship Id="rId31" Type="http://schemas.openxmlformats.org/officeDocument/2006/relationships/tags" Target="../tags/tag2770.xml"/><Relationship Id="rId30" Type="http://schemas.openxmlformats.org/officeDocument/2006/relationships/tags" Target="../tags/tag2769.xml"/><Relationship Id="rId3" Type="http://schemas.openxmlformats.org/officeDocument/2006/relationships/tags" Target="../tags/tag2744.xml"/><Relationship Id="rId29" Type="http://schemas.openxmlformats.org/officeDocument/2006/relationships/tags" Target="../tags/tag2768.xml"/><Relationship Id="rId28" Type="http://schemas.openxmlformats.org/officeDocument/2006/relationships/tags" Target="../tags/tag2767.xml"/><Relationship Id="rId27" Type="http://schemas.openxmlformats.org/officeDocument/2006/relationships/tags" Target="../tags/tag2766.xml"/><Relationship Id="rId26" Type="http://schemas.openxmlformats.org/officeDocument/2006/relationships/tags" Target="../tags/tag2765.xml"/><Relationship Id="rId25" Type="http://schemas.openxmlformats.org/officeDocument/2006/relationships/tags" Target="../tags/tag2764.xml"/><Relationship Id="rId24" Type="http://schemas.openxmlformats.org/officeDocument/2006/relationships/tags" Target="../tags/tag2763.xml"/><Relationship Id="rId23" Type="http://schemas.openxmlformats.org/officeDocument/2006/relationships/tags" Target="../tags/tag2762.xml"/><Relationship Id="rId22" Type="http://schemas.openxmlformats.org/officeDocument/2006/relationships/image" Target="../media/image3.png"/><Relationship Id="rId21" Type="http://schemas.openxmlformats.org/officeDocument/2006/relationships/tags" Target="../tags/tag2761.xml"/><Relationship Id="rId20" Type="http://schemas.openxmlformats.org/officeDocument/2006/relationships/tags" Target="../tags/tag2760.xml"/><Relationship Id="rId2" Type="http://schemas.openxmlformats.org/officeDocument/2006/relationships/tags" Target="../tags/tag2743.xml"/><Relationship Id="rId19" Type="http://schemas.openxmlformats.org/officeDocument/2006/relationships/tags" Target="../tags/tag2759.xml"/><Relationship Id="rId18" Type="http://schemas.openxmlformats.org/officeDocument/2006/relationships/tags" Target="../tags/tag2758.xml"/><Relationship Id="rId17" Type="http://schemas.openxmlformats.org/officeDocument/2006/relationships/tags" Target="../tags/tag2757.xml"/><Relationship Id="rId16" Type="http://schemas.openxmlformats.org/officeDocument/2006/relationships/tags" Target="../tags/tag2756.xml"/><Relationship Id="rId15" Type="http://schemas.openxmlformats.org/officeDocument/2006/relationships/tags" Target="../tags/tag2755.xml"/><Relationship Id="rId14" Type="http://schemas.openxmlformats.org/officeDocument/2006/relationships/tags" Target="../tags/tag2754.xml"/><Relationship Id="rId13" Type="http://schemas.openxmlformats.org/officeDocument/2006/relationships/tags" Target="../tags/tag2753.xml"/><Relationship Id="rId12" Type="http://schemas.openxmlformats.org/officeDocument/2006/relationships/tags" Target="../tags/tag2752.xml"/><Relationship Id="rId11" Type="http://schemas.openxmlformats.org/officeDocument/2006/relationships/tags" Target="../tags/tag2751.xml"/><Relationship Id="rId10" Type="http://schemas.openxmlformats.org/officeDocument/2006/relationships/tags" Target="../tags/tag2750.xml"/><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7" Type="http://schemas.openxmlformats.org/officeDocument/2006/relationships/tags" Target="../tags/tag2777.xml"/><Relationship Id="rId6" Type="http://schemas.openxmlformats.org/officeDocument/2006/relationships/tags" Target="../tags/tag2776.xml"/><Relationship Id="rId5" Type="http://schemas.openxmlformats.org/officeDocument/2006/relationships/tags" Target="../tags/tag2775.xml"/><Relationship Id="rId4" Type="http://schemas.openxmlformats.org/officeDocument/2006/relationships/tags" Target="../tags/tag2774.xml"/><Relationship Id="rId3" Type="http://schemas.openxmlformats.org/officeDocument/2006/relationships/tags" Target="../tags/tag2773.xml"/><Relationship Id="rId2" Type="http://schemas.openxmlformats.org/officeDocument/2006/relationships/tags" Target="../tags/tag2772.xml"/><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9" Type="http://schemas.openxmlformats.org/officeDocument/2006/relationships/tags" Target="../tags/tag2785.xml"/><Relationship Id="rId8" Type="http://schemas.openxmlformats.org/officeDocument/2006/relationships/tags" Target="../tags/tag2784.xml"/><Relationship Id="rId7" Type="http://schemas.openxmlformats.org/officeDocument/2006/relationships/tags" Target="../tags/tag2783.xml"/><Relationship Id="rId6" Type="http://schemas.openxmlformats.org/officeDocument/2006/relationships/tags" Target="../tags/tag2782.xml"/><Relationship Id="rId5" Type="http://schemas.openxmlformats.org/officeDocument/2006/relationships/tags" Target="../tags/tag2781.xml"/><Relationship Id="rId4" Type="http://schemas.openxmlformats.org/officeDocument/2006/relationships/tags" Target="../tags/tag2780.xml"/><Relationship Id="rId3" Type="http://schemas.openxmlformats.org/officeDocument/2006/relationships/tags" Target="../tags/tag2779.xml"/><Relationship Id="rId2" Type="http://schemas.openxmlformats.org/officeDocument/2006/relationships/tags" Target="../tags/tag2778.xml"/><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5" Type="http://schemas.openxmlformats.org/officeDocument/2006/relationships/tags" Target="../tags/tag2789.xml"/><Relationship Id="rId4" Type="http://schemas.openxmlformats.org/officeDocument/2006/relationships/tags" Target="../tags/tag2788.xml"/><Relationship Id="rId3" Type="http://schemas.openxmlformats.org/officeDocument/2006/relationships/tags" Target="../tags/tag2787.xml"/><Relationship Id="rId2" Type="http://schemas.openxmlformats.org/officeDocument/2006/relationships/tags" Target="../tags/tag2786.xml"/><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4" Type="http://schemas.openxmlformats.org/officeDocument/2006/relationships/tags" Target="../tags/tag2792.xml"/><Relationship Id="rId3" Type="http://schemas.openxmlformats.org/officeDocument/2006/relationships/tags" Target="../tags/tag2791.xml"/><Relationship Id="rId2" Type="http://schemas.openxmlformats.org/officeDocument/2006/relationships/tags" Target="../tags/tag2790.xml"/><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5" Type="http://schemas.openxmlformats.org/officeDocument/2006/relationships/tags" Target="../tags/tag2796.xml"/><Relationship Id="rId4" Type="http://schemas.openxmlformats.org/officeDocument/2006/relationships/tags" Target="../tags/tag2795.xml"/><Relationship Id="rId3" Type="http://schemas.openxmlformats.org/officeDocument/2006/relationships/tags" Target="../tags/tag2794.xml"/><Relationship Id="rId2" Type="http://schemas.openxmlformats.org/officeDocument/2006/relationships/tags" Target="../tags/tag2793.xml"/><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6" Type="http://schemas.openxmlformats.org/officeDocument/2006/relationships/tags" Target="../tags/tag2801.xml"/><Relationship Id="rId5" Type="http://schemas.openxmlformats.org/officeDocument/2006/relationships/tags" Target="../tags/tag2800.xml"/><Relationship Id="rId4" Type="http://schemas.openxmlformats.org/officeDocument/2006/relationships/tags" Target="../tags/tag2799.xml"/><Relationship Id="rId3" Type="http://schemas.openxmlformats.org/officeDocument/2006/relationships/tags" Target="../tags/tag2798.xml"/><Relationship Id="rId2" Type="http://schemas.openxmlformats.org/officeDocument/2006/relationships/tags" Target="../tags/tag2797.xml"/><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99" Type="http://schemas.openxmlformats.org/officeDocument/2006/relationships/tags" Target="../tags/tag2898.xml"/><Relationship Id="rId98" Type="http://schemas.openxmlformats.org/officeDocument/2006/relationships/tags" Target="../tags/tag2897.xml"/><Relationship Id="rId97" Type="http://schemas.openxmlformats.org/officeDocument/2006/relationships/tags" Target="../tags/tag2896.xml"/><Relationship Id="rId96" Type="http://schemas.openxmlformats.org/officeDocument/2006/relationships/tags" Target="../tags/tag2895.xml"/><Relationship Id="rId95" Type="http://schemas.openxmlformats.org/officeDocument/2006/relationships/tags" Target="../tags/tag2894.xml"/><Relationship Id="rId94" Type="http://schemas.openxmlformats.org/officeDocument/2006/relationships/tags" Target="../tags/tag2893.xml"/><Relationship Id="rId93" Type="http://schemas.openxmlformats.org/officeDocument/2006/relationships/tags" Target="../tags/tag2892.xml"/><Relationship Id="rId92" Type="http://schemas.openxmlformats.org/officeDocument/2006/relationships/tags" Target="../tags/tag2891.xml"/><Relationship Id="rId91" Type="http://schemas.openxmlformats.org/officeDocument/2006/relationships/tags" Target="../tags/tag2890.xml"/><Relationship Id="rId90" Type="http://schemas.openxmlformats.org/officeDocument/2006/relationships/tags" Target="../tags/tag2889.xml"/><Relationship Id="rId9" Type="http://schemas.openxmlformats.org/officeDocument/2006/relationships/tags" Target="../tags/tag2808.xml"/><Relationship Id="rId89" Type="http://schemas.openxmlformats.org/officeDocument/2006/relationships/tags" Target="../tags/tag2888.xml"/><Relationship Id="rId88" Type="http://schemas.openxmlformats.org/officeDocument/2006/relationships/tags" Target="../tags/tag2887.xml"/><Relationship Id="rId87" Type="http://schemas.openxmlformats.org/officeDocument/2006/relationships/tags" Target="../tags/tag2886.xml"/><Relationship Id="rId86" Type="http://schemas.openxmlformats.org/officeDocument/2006/relationships/tags" Target="../tags/tag2885.xml"/><Relationship Id="rId85" Type="http://schemas.openxmlformats.org/officeDocument/2006/relationships/tags" Target="../tags/tag2884.xml"/><Relationship Id="rId84" Type="http://schemas.openxmlformats.org/officeDocument/2006/relationships/tags" Target="../tags/tag2883.xml"/><Relationship Id="rId83" Type="http://schemas.openxmlformats.org/officeDocument/2006/relationships/tags" Target="../tags/tag2882.xml"/><Relationship Id="rId82" Type="http://schemas.openxmlformats.org/officeDocument/2006/relationships/tags" Target="../tags/tag2881.xml"/><Relationship Id="rId81" Type="http://schemas.openxmlformats.org/officeDocument/2006/relationships/tags" Target="../tags/tag2880.xml"/><Relationship Id="rId80" Type="http://schemas.openxmlformats.org/officeDocument/2006/relationships/tags" Target="../tags/tag2879.xml"/><Relationship Id="rId8" Type="http://schemas.openxmlformats.org/officeDocument/2006/relationships/tags" Target="../tags/tag2807.xml"/><Relationship Id="rId79" Type="http://schemas.openxmlformats.org/officeDocument/2006/relationships/tags" Target="../tags/tag2878.xml"/><Relationship Id="rId78" Type="http://schemas.openxmlformats.org/officeDocument/2006/relationships/tags" Target="../tags/tag2877.xml"/><Relationship Id="rId77" Type="http://schemas.openxmlformats.org/officeDocument/2006/relationships/tags" Target="../tags/tag2876.xml"/><Relationship Id="rId76" Type="http://schemas.openxmlformats.org/officeDocument/2006/relationships/tags" Target="../tags/tag2875.xml"/><Relationship Id="rId75" Type="http://schemas.openxmlformats.org/officeDocument/2006/relationships/tags" Target="../tags/tag2874.xml"/><Relationship Id="rId74" Type="http://schemas.openxmlformats.org/officeDocument/2006/relationships/tags" Target="../tags/tag2873.xml"/><Relationship Id="rId73" Type="http://schemas.openxmlformats.org/officeDocument/2006/relationships/tags" Target="../tags/tag2872.xml"/><Relationship Id="rId72" Type="http://schemas.openxmlformats.org/officeDocument/2006/relationships/tags" Target="../tags/tag2871.xml"/><Relationship Id="rId71" Type="http://schemas.openxmlformats.org/officeDocument/2006/relationships/tags" Target="../tags/tag2870.xml"/><Relationship Id="rId70" Type="http://schemas.openxmlformats.org/officeDocument/2006/relationships/tags" Target="../tags/tag2869.xml"/><Relationship Id="rId7" Type="http://schemas.openxmlformats.org/officeDocument/2006/relationships/tags" Target="../tags/tag2806.xml"/><Relationship Id="rId69" Type="http://schemas.openxmlformats.org/officeDocument/2006/relationships/tags" Target="../tags/tag2868.xml"/><Relationship Id="rId68" Type="http://schemas.openxmlformats.org/officeDocument/2006/relationships/tags" Target="../tags/tag2867.xml"/><Relationship Id="rId67" Type="http://schemas.openxmlformats.org/officeDocument/2006/relationships/tags" Target="../tags/tag2866.xml"/><Relationship Id="rId66" Type="http://schemas.openxmlformats.org/officeDocument/2006/relationships/tags" Target="../tags/tag2865.xml"/><Relationship Id="rId65" Type="http://schemas.openxmlformats.org/officeDocument/2006/relationships/tags" Target="../tags/tag2864.xml"/><Relationship Id="rId64" Type="http://schemas.openxmlformats.org/officeDocument/2006/relationships/tags" Target="../tags/tag2863.xml"/><Relationship Id="rId63" Type="http://schemas.openxmlformats.org/officeDocument/2006/relationships/tags" Target="../tags/tag2862.xml"/><Relationship Id="rId62" Type="http://schemas.openxmlformats.org/officeDocument/2006/relationships/tags" Target="../tags/tag2861.xml"/><Relationship Id="rId61" Type="http://schemas.openxmlformats.org/officeDocument/2006/relationships/tags" Target="../tags/tag2860.xml"/><Relationship Id="rId60" Type="http://schemas.openxmlformats.org/officeDocument/2006/relationships/tags" Target="../tags/tag2859.xml"/><Relationship Id="rId6" Type="http://schemas.openxmlformats.org/officeDocument/2006/relationships/tags" Target="../tags/tag2805.xml"/><Relationship Id="rId59" Type="http://schemas.openxmlformats.org/officeDocument/2006/relationships/tags" Target="../tags/tag2858.xml"/><Relationship Id="rId58" Type="http://schemas.openxmlformats.org/officeDocument/2006/relationships/tags" Target="../tags/tag2857.xml"/><Relationship Id="rId57" Type="http://schemas.openxmlformats.org/officeDocument/2006/relationships/tags" Target="../tags/tag2856.xml"/><Relationship Id="rId56" Type="http://schemas.openxmlformats.org/officeDocument/2006/relationships/tags" Target="../tags/tag2855.xml"/><Relationship Id="rId55" Type="http://schemas.openxmlformats.org/officeDocument/2006/relationships/tags" Target="../tags/tag2854.xml"/><Relationship Id="rId54" Type="http://schemas.openxmlformats.org/officeDocument/2006/relationships/tags" Target="../tags/tag2853.xml"/><Relationship Id="rId53" Type="http://schemas.openxmlformats.org/officeDocument/2006/relationships/tags" Target="../tags/tag2852.xml"/><Relationship Id="rId52" Type="http://schemas.openxmlformats.org/officeDocument/2006/relationships/tags" Target="../tags/tag2851.xml"/><Relationship Id="rId51" Type="http://schemas.openxmlformats.org/officeDocument/2006/relationships/tags" Target="../tags/tag2850.xml"/><Relationship Id="rId50" Type="http://schemas.openxmlformats.org/officeDocument/2006/relationships/tags" Target="../tags/tag2849.xml"/><Relationship Id="rId5" Type="http://schemas.openxmlformats.org/officeDocument/2006/relationships/tags" Target="../tags/tag2804.xml"/><Relationship Id="rId49" Type="http://schemas.openxmlformats.org/officeDocument/2006/relationships/tags" Target="../tags/tag2848.xml"/><Relationship Id="rId48" Type="http://schemas.openxmlformats.org/officeDocument/2006/relationships/tags" Target="../tags/tag2847.xml"/><Relationship Id="rId47" Type="http://schemas.openxmlformats.org/officeDocument/2006/relationships/tags" Target="../tags/tag2846.xml"/><Relationship Id="rId46" Type="http://schemas.openxmlformats.org/officeDocument/2006/relationships/tags" Target="../tags/tag2845.xml"/><Relationship Id="rId45" Type="http://schemas.openxmlformats.org/officeDocument/2006/relationships/tags" Target="../tags/tag2844.xml"/><Relationship Id="rId44" Type="http://schemas.openxmlformats.org/officeDocument/2006/relationships/tags" Target="../tags/tag2843.xml"/><Relationship Id="rId43" Type="http://schemas.openxmlformats.org/officeDocument/2006/relationships/tags" Target="../tags/tag2842.xml"/><Relationship Id="rId42" Type="http://schemas.openxmlformats.org/officeDocument/2006/relationships/tags" Target="../tags/tag2841.xml"/><Relationship Id="rId41" Type="http://schemas.openxmlformats.org/officeDocument/2006/relationships/tags" Target="../tags/tag2840.xml"/><Relationship Id="rId40" Type="http://schemas.openxmlformats.org/officeDocument/2006/relationships/tags" Target="../tags/tag2839.xml"/><Relationship Id="rId4" Type="http://schemas.openxmlformats.org/officeDocument/2006/relationships/image" Target="../media/image1.png"/><Relationship Id="rId39" Type="http://schemas.openxmlformats.org/officeDocument/2006/relationships/tags" Target="../tags/tag2838.xml"/><Relationship Id="rId38" Type="http://schemas.openxmlformats.org/officeDocument/2006/relationships/tags" Target="../tags/tag2837.xml"/><Relationship Id="rId37" Type="http://schemas.openxmlformats.org/officeDocument/2006/relationships/tags" Target="../tags/tag2836.xml"/><Relationship Id="rId36" Type="http://schemas.openxmlformats.org/officeDocument/2006/relationships/tags" Target="../tags/tag2835.xml"/><Relationship Id="rId35" Type="http://schemas.openxmlformats.org/officeDocument/2006/relationships/tags" Target="../tags/tag2834.xml"/><Relationship Id="rId34" Type="http://schemas.openxmlformats.org/officeDocument/2006/relationships/tags" Target="../tags/tag2833.xml"/><Relationship Id="rId33" Type="http://schemas.openxmlformats.org/officeDocument/2006/relationships/tags" Target="../tags/tag2832.xml"/><Relationship Id="rId32" Type="http://schemas.openxmlformats.org/officeDocument/2006/relationships/tags" Target="../tags/tag2831.xml"/><Relationship Id="rId31" Type="http://schemas.openxmlformats.org/officeDocument/2006/relationships/tags" Target="../tags/tag2830.xml"/><Relationship Id="rId30" Type="http://schemas.openxmlformats.org/officeDocument/2006/relationships/tags" Target="../tags/tag2829.xml"/><Relationship Id="rId3" Type="http://schemas.openxmlformats.org/officeDocument/2006/relationships/tags" Target="../tags/tag2803.xml"/><Relationship Id="rId29" Type="http://schemas.openxmlformats.org/officeDocument/2006/relationships/tags" Target="../tags/tag2828.xml"/><Relationship Id="rId28" Type="http://schemas.openxmlformats.org/officeDocument/2006/relationships/tags" Target="../tags/tag2827.xml"/><Relationship Id="rId27" Type="http://schemas.openxmlformats.org/officeDocument/2006/relationships/tags" Target="../tags/tag2826.xml"/><Relationship Id="rId26" Type="http://schemas.openxmlformats.org/officeDocument/2006/relationships/tags" Target="../tags/tag2825.xml"/><Relationship Id="rId25" Type="http://schemas.openxmlformats.org/officeDocument/2006/relationships/tags" Target="../tags/tag2824.xml"/><Relationship Id="rId24" Type="http://schemas.openxmlformats.org/officeDocument/2006/relationships/tags" Target="../tags/tag2823.xml"/><Relationship Id="rId23" Type="http://schemas.openxmlformats.org/officeDocument/2006/relationships/tags" Target="../tags/tag2822.xml"/><Relationship Id="rId22" Type="http://schemas.openxmlformats.org/officeDocument/2006/relationships/tags" Target="../tags/tag2821.xml"/><Relationship Id="rId21" Type="http://schemas.openxmlformats.org/officeDocument/2006/relationships/tags" Target="../tags/tag2820.xml"/><Relationship Id="rId20" Type="http://schemas.openxmlformats.org/officeDocument/2006/relationships/tags" Target="../tags/tag2819.xml"/><Relationship Id="rId2" Type="http://schemas.openxmlformats.org/officeDocument/2006/relationships/tags" Target="../tags/tag2802.xml"/><Relationship Id="rId19" Type="http://schemas.openxmlformats.org/officeDocument/2006/relationships/tags" Target="../tags/tag2818.xml"/><Relationship Id="rId18" Type="http://schemas.openxmlformats.org/officeDocument/2006/relationships/tags" Target="../tags/tag2817.xml"/><Relationship Id="rId174" Type="http://schemas.openxmlformats.org/officeDocument/2006/relationships/tags" Target="../tags/tag2973.xml"/><Relationship Id="rId173" Type="http://schemas.openxmlformats.org/officeDocument/2006/relationships/tags" Target="../tags/tag2972.xml"/><Relationship Id="rId172" Type="http://schemas.openxmlformats.org/officeDocument/2006/relationships/tags" Target="../tags/tag2971.xml"/><Relationship Id="rId171" Type="http://schemas.openxmlformats.org/officeDocument/2006/relationships/tags" Target="../tags/tag2970.xml"/><Relationship Id="rId170" Type="http://schemas.openxmlformats.org/officeDocument/2006/relationships/tags" Target="../tags/tag2969.xml"/><Relationship Id="rId17" Type="http://schemas.openxmlformats.org/officeDocument/2006/relationships/tags" Target="../tags/tag2816.xml"/><Relationship Id="rId169" Type="http://schemas.openxmlformats.org/officeDocument/2006/relationships/tags" Target="../tags/tag2968.xml"/><Relationship Id="rId168" Type="http://schemas.openxmlformats.org/officeDocument/2006/relationships/tags" Target="../tags/tag2967.xml"/><Relationship Id="rId167" Type="http://schemas.openxmlformats.org/officeDocument/2006/relationships/tags" Target="../tags/tag2966.xml"/><Relationship Id="rId166" Type="http://schemas.openxmlformats.org/officeDocument/2006/relationships/tags" Target="../tags/tag2965.xml"/><Relationship Id="rId165" Type="http://schemas.openxmlformats.org/officeDocument/2006/relationships/tags" Target="../tags/tag2964.xml"/><Relationship Id="rId164" Type="http://schemas.openxmlformats.org/officeDocument/2006/relationships/tags" Target="../tags/tag2963.xml"/><Relationship Id="rId163" Type="http://schemas.openxmlformats.org/officeDocument/2006/relationships/tags" Target="../tags/tag2962.xml"/><Relationship Id="rId162" Type="http://schemas.openxmlformats.org/officeDocument/2006/relationships/tags" Target="../tags/tag2961.xml"/><Relationship Id="rId161" Type="http://schemas.openxmlformats.org/officeDocument/2006/relationships/tags" Target="../tags/tag2960.xml"/><Relationship Id="rId160" Type="http://schemas.openxmlformats.org/officeDocument/2006/relationships/tags" Target="../tags/tag2959.xml"/><Relationship Id="rId16" Type="http://schemas.openxmlformats.org/officeDocument/2006/relationships/tags" Target="../tags/tag2815.xml"/><Relationship Id="rId159" Type="http://schemas.openxmlformats.org/officeDocument/2006/relationships/tags" Target="../tags/tag2958.xml"/><Relationship Id="rId158" Type="http://schemas.openxmlformats.org/officeDocument/2006/relationships/tags" Target="../tags/tag2957.xml"/><Relationship Id="rId157" Type="http://schemas.openxmlformats.org/officeDocument/2006/relationships/tags" Target="../tags/tag2956.xml"/><Relationship Id="rId156" Type="http://schemas.openxmlformats.org/officeDocument/2006/relationships/tags" Target="../tags/tag2955.xml"/><Relationship Id="rId155" Type="http://schemas.openxmlformats.org/officeDocument/2006/relationships/tags" Target="../tags/tag2954.xml"/><Relationship Id="rId154" Type="http://schemas.openxmlformats.org/officeDocument/2006/relationships/tags" Target="../tags/tag2953.xml"/><Relationship Id="rId153" Type="http://schemas.openxmlformats.org/officeDocument/2006/relationships/tags" Target="../tags/tag2952.xml"/><Relationship Id="rId152" Type="http://schemas.openxmlformats.org/officeDocument/2006/relationships/tags" Target="../tags/tag2951.xml"/><Relationship Id="rId151" Type="http://schemas.openxmlformats.org/officeDocument/2006/relationships/tags" Target="../tags/tag2950.xml"/><Relationship Id="rId150" Type="http://schemas.openxmlformats.org/officeDocument/2006/relationships/tags" Target="../tags/tag2949.xml"/><Relationship Id="rId15" Type="http://schemas.openxmlformats.org/officeDocument/2006/relationships/tags" Target="../tags/tag2814.xml"/><Relationship Id="rId149" Type="http://schemas.openxmlformats.org/officeDocument/2006/relationships/tags" Target="../tags/tag2948.xml"/><Relationship Id="rId148" Type="http://schemas.openxmlformats.org/officeDocument/2006/relationships/tags" Target="../tags/tag2947.xml"/><Relationship Id="rId147" Type="http://schemas.openxmlformats.org/officeDocument/2006/relationships/tags" Target="../tags/tag2946.xml"/><Relationship Id="rId146" Type="http://schemas.openxmlformats.org/officeDocument/2006/relationships/tags" Target="../tags/tag2945.xml"/><Relationship Id="rId145" Type="http://schemas.openxmlformats.org/officeDocument/2006/relationships/tags" Target="../tags/tag2944.xml"/><Relationship Id="rId144" Type="http://schemas.openxmlformats.org/officeDocument/2006/relationships/tags" Target="../tags/tag2943.xml"/><Relationship Id="rId143" Type="http://schemas.openxmlformats.org/officeDocument/2006/relationships/tags" Target="../tags/tag2942.xml"/><Relationship Id="rId142" Type="http://schemas.openxmlformats.org/officeDocument/2006/relationships/tags" Target="../tags/tag2941.xml"/><Relationship Id="rId141" Type="http://schemas.openxmlformats.org/officeDocument/2006/relationships/tags" Target="../tags/tag2940.xml"/><Relationship Id="rId140" Type="http://schemas.openxmlformats.org/officeDocument/2006/relationships/tags" Target="../tags/tag2939.xml"/><Relationship Id="rId14" Type="http://schemas.openxmlformats.org/officeDocument/2006/relationships/tags" Target="../tags/tag2813.xml"/><Relationship Id="rId139" Type="http://schemas.openxmlformats.org/officeDocument/2006/relationships/tags" Target="../tags/tag2938.xml"/><Relationship Id="rId138" Type="http://schemas.openxmlformats.org/officeDocument/2006/relationships/tags" Target="../tags/tag2937.xml"/><Relationship Id="rId137" Type="http://schemas.openxmlformats.org/officeDocument/2006/relationships/tags" Target="../tags/tag2936.xml"/><Relationship Id="rId136" Type="http://schemas.openxmlformats.org/officeDocument/2006/relationships/tags" Target="../tags/tag2935.xml"/><Relationship Id="rId135" Type="http://schemas.openxmlformats.org/officeDocument/2006/relationships/tags" Target="../tags/tag2934.xml"/><Relationship Id="rId134" Type="http://schemas.openxmlformats.org/officeDocument/2006/relationships/tags" Target="../tags/tag2933.xml"/><Relationship Id="rId133" Type="http://schemas.openxmlformats.org/officeDocument/2006/relationships/tags" Target="../tags/tag2932.xml"/><Relationship Id="rId132" Type="http://schemas.openxmlformats.org/officeDocument/2006/relationships/tags" Target="../tags/tag2931.xml"/><Relationship Id="rId131" Type="http://schemas.openxmlformats.org/officeDocument/2006/relationships/tags" Target="../tags/tag2930.xml"/><Relationship Id="rId130" Type="http://schemas.openxmlformats.org/officeDocument/2006/relationships/tags" Target="../tags/tag2929.xml"/><Relationship Id="rId13" Type="http://schemas.openxmlformats.org/officeDocument/2006/relationships/tags" Target="../tags/tag2812.xml"/><Relationship Id="rId129" Type="http://schemas.openxmlformats.org/officeDocument/2006/relationships/tags" Target="../tags/tag2928.xml"/><Relationship Id="rId128" Type="http://schemas.openxmlformats.org/officeDocument/2006/relationships/tags" Target="../tags/tag2927.xml"/><Relationship Id="rId127" Type="http://schemas.openxmlformats.org/officeDocument/2006/relationships/tags" Target="../tags/tag2926.xml"/><Relationship Id="rId126" Type="http://schemas.openxmlformats.org/officeDocument/2006/relationships/tags" Target="../tags/tag2925.xml"/><Relationship Id="rId125" Type="http://schemas.openxmlformats.org/officeDocument/2006/relationships/tags" Target="../tags/tag2924.xml"/><Relationship Id="rId124" Type="http://schemas.openxmlformats.org/officeDocument/2006/relationships/tags" Target="../tags/tag2923.xml"/><Relationship Id="rId123" Type="http://schemas.openxmlformats.org/officeDocument/2006/relationships/tags" Target="../tags/tag2922.xml"/><Relationship Id="rId122" Type="http://schemas.openxmlformats.org/officeDocument/2006/relationships/tags" Target="../tags/tag2921.xml"/><Relationship Id="rId121" Type="http://schemas.openxmlformats.org/officeDocument/2006/relationships/tags" Target="../tags/tag2920.xml"/><Relationship Id="rId120" Type="http://schemas.openxmlformats.org/officeDocument/2006/relationships/tags" Target="../tags/tag2919.xml"/><Relationship Id="rId12" Type="http://schemas.openxmlformats.org/officeDocument/2006/relationships/tags" Target="../tags/tag2811.xml"/><Relationship Id="rId119" Type="http://schemas.openxmlformats.org/officeDocument/2006/relationships/tags" Target="../tags/tag2918.xml"/><Relationship Id="rId118" Type="http://schemas.openxmlformats.org/officeDocument/2006/relationships/tags" Target="../tags/tag2917.xml"/><Relationship Id="rId117" Type="http://schemas.openxmlformats.org/officeDocument/2006/relationships/tags" Target="../tags/tag2916.xml"/><Relationship Id="rId116" Type="http://schemas.openxmlformats.org/officeDocument/2006/relationships/tags" Target="../tags/tag2915.xml"/><Relationship Id="rId115" Type="http://schemas.openxmlformats.org/officeDocument/2006/relationships/tags" Target="../tags/tag2914.xml"/><Relationship Id="rId114" Type="http://schemas.openxmlformats.org/officeDocument/2006/relationships/tags" Target="../tags/tag2913.xml"/><Relationship Id="rId113" Type="http://schemas.openxmlformats.org/officeDocument/2006/relationships/tags" Target="../tags/tag2912.xml"/><Relationship Id="rId112" Type="http://schemas.openxmlformats.org/officeDocument/2006/relationships/tags" Target="../tags/tag2911.xml"/><Relationship Id="rId111" Type="http://schemas.openxmlformats.org/officeDocument/2006/relationships/tags" Target="../tags/tag2910.xml"/><Relationship Id="rId110" Type="http://schemas.openxmlformats.org/officeDocument/2006/relationships/tags" Target="../tags/tag2909.xml"/><Relationship Id="rId11" Type="http://schemas.openxmlformats.org/officeDocument/2006/relationships/tags" Target="../tags/tag2810.xml"/><Relationship Id="rId109" Type="http://schemas.openxmlformats.org/officeDocument/2006/relationships/tags" Target="../tags/tag2908.xml"/><Relationship Id="rId108" Type="http://schemas.openxmlformats.org/officeDocument/2006/relationships/tags" Target="../tags/tag2907.xml"/><Relationship Id="rId107" Type="http://schemas.openxmlformats.org/officeDocument/2006/relationships/tags" Target="../tags/tag2906.xml"/><Relationship Id="rId106" Type="http://schemas.openxmlformats.org/officeDocument/2006/relationships/tags" Target="../tags/tag2905.xml"/><Relationship Id="rId105" Type="http://schemas.openxmlformats.org/officeDocument/2006/relationships/tags" Target="../tags/tag2904.xml"/><Relationship Id="rId104" Type="http://schemas.openxmlformats.org/officeDocument/2006/relationships/tags" Target="../tags/tag2903.xml"/><Relationship Id="rId103" Type="http://schemas.openxmlformats.org/officeDocument/2006/relationships/tags" Target="../tags/tag2902.xml"/><Relationship Id="rId102" Type="http://schemas.openxmlformats.org/officeDocument/2006/relationships/tags" Target="../tags/tag2901.xml"/><Relationship Id="rId101" Type="http://schemas.openxmlformats.org/officeDocument/2006/relationships/tags" Target="../tags/tag2900.xml"/><Relationship Id="rId100" Type="http://schemas.openxmlformats.org/officeDocument/2006/relationships/tags" Target="../tags/tag2899.xml"/><Relationship Id="rId10" Type="http://schemas.openxmlformats.org/officeDocument/2006/relationships/tags" Target="../tags/tag2809.xml"/><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99" Type="http://schemas.openxmlformats.org/officeDocument/2006/relationships/tags" Target="../tags/tag3087.xml"/><Relationship Id="rId98" Type="http://schemas.openxmlformats.org/officeDocument/2006/relationships/tags" Target="../tags/tag3086.xml"/><Relationship Id="rId97" Type="http://schemas.openxmlformats.org/officeDocument/2006/relationships/tags" Target="../tags/tag3085.xml"/><Relationship Id="rId96" Type="http://schemas.openxmlformats.org/officeDocument/2006/relationships/tags" Target="../tags/tag3084.xml"/><Relationship Id="rId95" Type="http://schemas.openxmlformats.org/officeDocument/2006/relationships/tags" Target="../tags/tag3083.xml"/><Relationship Id="rId94" Type="http://schemas.openxmlformats.org/officeDocument/2006/relationships/tags" Target="../tags/tag3082.xml"/><Relationship Id="rId93" Type="http://schemas.openxmlformats.org/officeDocument/2006/relationships/tags" Target="../tags/tag3081.xml"/><Relationship Id="rId92" Type="http://schemas.openxmlformats.org/officeDocument/2006/relationships/tags" Target="../tags/tag3080.xml"/><Relationship Id="rId91" Type="http://schemas.openxmlformats.org/officeDocument/2006/relationships/tags" Target="../tags/tag3079.xml"/><Relationship Id="rId90" Type="http://schemas.openxmlformats.org/officeDocument/2006/relationships/tags" Target="../tags/tag3078.xml"/><Relationship Id="rId9" Type="http://schemas.openxmlformats.org/officeDocument/2006/relationships/tags" Target="../tags/tag2997.xml"/><Relationship Id="rId89" Type="http://schemas.openxmlformats.org/officeDocument/2006/relationships/tags" Target="../tags/tag3077.xml"/><Relationship Id="rId88" Type="http://schemas.openxmlformats.org/officeDocument/2006/relationships/tags" Target="../tags/tag3076.xml"/><Relationship Id="rId87" Type="http://schemas.openxmlformats.org/officeDocument/2006/relationships/tags" Target="../tags/tag3075.xml"/><Relationship Id="rId86" Type="http://schemas.openxmlformats.org/officeDocument/2006/relationships/tags" Target="../tags/tag3074.xml"/><Relationship Id="rId85" Type="http://schemas.openxmlformats.org/officeDocument/2006/relationships/tags" Target="../tags/tag3073.xml"/><Relationship Id="rId84" Type="http://schemas.openxmlformats.org/officeDocument/2006/relationships/tags" Target="../tags/tag3072.xml"/><Relationship Id="rId83" Type="http://schemas.openxmlformats.org/officeDocument/2006/relationships/tags" Target="../tags/tag3071.xml"/><Relationship Id="rId82" Type="http://schemas.openxmlformats.org/officeDocument/2006/relationships/tags" Target="../tags/tag3070.xml"/><Relationship Id="rId81" Type="http://schemas.openxmlformats.org/officeDocument/2006/relationships/tags" Target="../tags/tag3069.xml"/><Relationship Id="rId80" Type="http://schemas.openxmlformats.org/officeDocument/2006/relationships/tags" Target="../tags/tag3068.xml"/><Relationship Id="rId8" Type="http://schemas.openxmlformats.org/officeDocument/2006/relationships/tags" Target="../tags/tag2996.xml"/><Relationship Id="rId79" Type="http://schemas.openxmlformats.org/officeDocument/2006/relationships/tags" Target="../tags/tag3067.xml"/><Relationship Id="rId78" Type="http://schemas.openxmlformats.org/officeDocument/2006/relationships/tags" Target="../tags/tag3066.xml"/><Relationship Id="rId77" Type="http://schemas.openxmlformats.org/officeDocument/2006/relationships/tags" Target="../tags/tag3065.xml"/><Relationship Id="rId76" Type="http://schemas.openxmlformats.org/officeDocument/2006/relationships/tags" Target="../tags/tag3064.xml"/><Relationship Id="rId75" Type="http://schemas.openxmlformats.org/officeDocument/2006/relationships/tags" Target="../tags/tag3063.xml"/><Relationship Id="rId74" Type="http://schemas.openxmlformats.org/officeDocument/2006/relationships/tags" Target="../tags/tag3062.xml"/><Relationship Id="rId73" Type="http://schemas.openxmlformats.org/officeDocument/2006/relationships/tags" Target="../tags/tag3061.xml"/><Relationship Id="rId72" Type="http://schemas.openxmlformats.org/officeDocument/2006/relationships/tags" Target="../tags/tag3060.xml"/><Relationship Id="rId71" Type="http://schemas.openxmlformats.org/officeDocument/2006/relationships/tags" Target="../tags/tag3059.xml"/><Relationship Id="rId70" Type="http://schemas.openxmlformats.org/officeDocument/2006/relationships/tags" Target="../tags/tag3058.xml"/><Relationship Id="rId7" Type="http://schemas.openxmlformats.org/officeDocument/2006/relationships/tags" Target="../tags/tag2995.xml"/><Relationship Id="rId69" Type="http://schemas.openxmlformats.org/officeDocument/2006/relationships/tags" Target="../tags/tag3057.xml"/><Relationship Id="rId68" Type="http://schemas.openxmlformats.org/officeDocument/2006/relationships/tags" Target="../tags/tag3056.xml"/><Relationship Id="rId67" Type="http://schemas.openxmlformats.org/officeDocument/2006/relationships/tags" Target="../tags/tag3055.xml"/><Relationship Id="rId66" Type="http://schemas.openxmlformats.org/officeDocument/2006/relationships/tags" Target="../tags/tag3054.xml"/><Relationship Id="rId65" Type="http://schemas.openxmlformats.org/officeDocument/2006/relationships/tags" Target="../tags/tag3053.xml"/><Relationship Id="rId64" Type="http://schemas.openxmlformats.org/officeDocument/2006/relationships/tags" Target="../tags/tag3052.xml"/><Relationship Id="rId63" Type="http://schemas.openxmlformats.org/officeDocument/2006/relationships/tags" Target="../tags/tag3051.xml"/><Relationship Id="rId62" Type="http://schemas.openxmlformats.org/officeDocument/2006/relationships/tags" Target="../tags/tag3050.xml"/><Relationship Id="rId61" Type="http://schemas.openxmlformats.org/officeDocument/2006/relationships/tags" Target="../tags/tag3049.xml"/><Relationship Id="rId60" Type="http://schemas.openxmlformats.org/officeDocument/2006/relationships/tags" Target="../tags/tag3048.xml"/><Relationship Id="rId6" Type="http://schemas.openxmlformats.org/officeDocument/2006/relationships/tags" Target="../tags/tag2994.xml"/><Relationship Id="rId59" Type="http://schemas.openxmlformats.org/officeDocument/2006/relationships/tags" Target="../tags/tag3047.xml"/><Relationship Id="rId58" Type="http://schemas.openxmlformats.org/officeDocument/2006/relationships/tags" Target="../tags/tag3046.xml"/><Relationship Id="rId57" Type="http://schemas.openxmlformats.org/officeDocument/2006/relationships/tags" Target="../tags/tag3045.xml"/><Relationship Id="rId56" Type="http://schemas.openxmlformats.org/officeDocument/2006/relationships/tags" Target="../tags/tag3044.xml"/><Relationship Id="rId55" Type="http://schemas.openxmlformats.org/officeDocument/2006/relationships/tags" Target="../tags/tag3043.xml"/><Relationship Id="rId54" Type="http://schemas.openxmlformats.org/officeDocument/2006/relationships/tags" Target="../tags/tag3042.xml"/><Relationship Id="rId53" Type="http://schemas.openxmlformats.org/officeDocument/2006/relationships/tags" Target="../tags/tag3041.xml"/><Relationship Id="rId52" Type="http://schemas.openxmlformats.org/officeDocument/2006/relationships/tags" Target="../tags/tag3040.xml"/><Relationship Id="rId51" Type="http://schemas.openxmlformats.org/officeDocument/2006/relationships/tags" Target="../tags/tag3039.xml"/><Relationship Id="rId50" Type="http://schemas.openxmlformats.org/officeDocument/2006/relationships/tags" Target="../tags/tag3038.xml"/><Relationship Id="rId5" Type="http://schemas.openxmlformats.org/officeDocument/2006/relationships/tags" Target="../tags/tag2993.xml"/><Relationship Id="rId49" Type="http://schemas.openxmlformats.org/officeDocument/2006/relationships/tags" Target="../tags/tag3037.xml"/><Relationship Id="rId48" Type="http://schemas.openxmlformats.org/officeDocument/2006/relationships/tags" Target="../tags/tag3036.xml"/><Relationship Id="rId47" Type="http://schemas.openxmlformats.org/officeDocument/2006/relationships/tags" Target="../tags/tag3035.xml"/><Relationship Id="rId46" Type="http://schemas.openxmlformats.org/officeDocument/2006/relationships/tags" Target="../tags/tag3034.xml"/><Relationship Id="rId45" Type="http://schemas.openxmlformats.org/officeDocument/2006/relationships/tags" Target="../tags/tag3033.xml"/><Relationship Id="rId44" Type="http://schemas.openxmlformats.org/officeDocument/2006/relationships/tags" Target="../tags/tag3032.xml"/><Relationship Id="rId43" Type="http://schemas.openxmlformats.org/officeDocument/2006/relationships/tags" Target="../tags/tag3031.xml"/><Relationship Id="rId42" Type="http://schemas.openxmlformats.org/officeDocument/2006/relationships/tags" Target="../tags/tag3030.xml"/><Relationship Id="rId41" Type="http://schemas.openxmlformats.org/officeDocument/2006/relationships/tags" Target="../tags/tag3029.xml"/><Relationship Id="rId40" Type="http://schemas.openxmlformats.org/officeDocument/2006/relationships/tags" Target="../tags/tag3028.xml"/><Relationship Id="rId4" Type="http://schemas.openxmlformats.org/officeDocument/2006/relationships/tags" Target="../tags/tag2992.xml"/><Relationship Id="rId39" Type="http://schemas.openxmlformats.org/officeDocument/2006/relationships/tags" Target="../tags/tag3027.xml"/><Relationship Id="rId38" Type="http://schemas.openxmlformats.org/officeDocument/2006/relationships/tags" Target="../tags/tag3026.xml"/><Relationship Id="rId37" Type="http://schemas.openxmlformats.org/officeDocument/2006/relationships/tags" Target="../tags/tag3025.xml"/><Relationship Id="rId36" Type="http://schemas.openxmlformats.org/officeDocument/2006/relationships/tags" Target="../tags/tag3024.xml"/><Relationship Id="rId35" Type="http://schemas.openxmlformats.org/officeDocument/2006/relationships/tags" Target="../tags/tag3023.xml"/><Relationship Id="rId34" Type="http://schemas.openxmlformats.org/officeDocument/2006/relationships/tags" Target="../tags/tag3022.xml"/><Relationship Id="rId33" Type="http://schemas.openxmlformats.org/officeDocument/2006/relationships/tags" Target="../tags/tag3021.xml"/><Relationship Id="rId32" Type="http://schemas.openxmlformats.org/officeDocument/2006/relationships/tags" Target="../tags/tag3020.xml"/><Relationship Id="rId31" Type="http://schemas.openxmlformats.org/officeDocument/2006/relationships/tags" Target="../tags/tag3019.xml"/><Relationship Id="rId30" Type="http://schemas.openxmlformats.org/officeDocument/2006/relationships/tags" Target="../tags/tag3018.xml"/><Relationship Id="rId3" Type="http://schemas.openxmlformats.org/officeDocument/2006/relationships/tags" Target="../tags/tag2991.xml"/><Relationship Id="rId29" Type="http://schemas.openxmlformats.org/officeDocument/2006/relationships/tags" Target="../tags/tag3017.xml"/><Relationship Id="rId28" Type="http://schemas.openxmlformats.org/officeDocument/2006/relationships/tags" Target="../tags/tag3016.xml"/><Relationship Id="rId27" Type="http://schemas.openxmlformats.org/officeDocument/2006/relationships/tags" Target="../tags/tag3015.xml"/><Relationship Id="rId26" Type="http://schemas.openxmlformats.org/officeDocument/2006/relationships/tags" Target="../tags/tag3014.xml"/><Relationship Id="rId25" Type="http://schemas.openxmlformats.org/officeDocument/2006/relationships/tags" Target="../tags/tag3013.xml"/><Relationship Id="rId24" Type="http://schemas.openxmlformats.org/officeDocument/2006/relationships/tags" Target="../tags/tag3012.xml"/><Relationship Id="rId23" Type="http://schemas.openxmlformats.org/officeDocument/2006/relationships/tags" Target="../tags/tag3011.xml"/><Relationship Id="rId22" Type="http://schemas.openxmlformats.org/officeDocument/2006/relationships/tags" Target="../tags/tag3010.xml"/><Relationship Id="rId21" Type="http://schemas.openxmlformats.org/officeDocument/2006/relationships/tags" Target="../tags/tag3009.xml"/><Relationship Id="rId20" Type="http://schemas.openxmlformats.org/officeDocument/2006/relationships/tags" Target="../tags/tag3008.xml"/><Relationship Id="rId2" Type="http://schemas.openxmlformats.org/officeDocument/2006/relationships/tags" Target="../tags/tag2990.xml"/><Relationship Id="rId19" Type="http://schemas.openxmlformats.org/officeDocument/2006/relationships/tags" Target="../tags/tag3007.xml"/><Relationship Id="rId18" Type="http://schemas.openxmlformats.org/officeDocument/2006/relationships/tags" Target="../tags/tag3006.xml"/><Relationship Id="rId17" Type="http://schemas.openxmlformats.org/officeDocument/2006/relationships/tags" Target="../tags/tag3005.xml"/><Relationship Id="rId16" Type="http://schemas.openxmlformats.org/officeDocument/2006/relationships/tags" Target="../tags/tag3004.xml"/><Relationship Id="rId15" Type="http://schemas.openxmlformats.org/officeDocument/2006/relationships/tags" Target="../tags/tag3003.xml"/><Relationship Id="rId143" Type="http://schemas.openxmlformats.org/officeDocument/2006/relationships/tags" Target="../tags/tag3131.xml"/><Relationship Id="rId142" Type="http://schemas.openxmlformats.org/officeDocument/2006/relationships/tags" Target="../tags/tag3130.xml"/><Relationship Id="rId141" Type="http://schemas.openxmlformats.org/officeDocument/2006/relationships/tags" Target="../tags/tag3129.xml"/><Relationship Id="rId140" Type="http://schemas.openxmlformats.org/officeDocument/2006/relationships/tags" Target="../tags/tag3128.xml"/><Relationship Id="rId14" Type="http://schemas.openxmlformats.org/officeDocument/2006/relationships/tags" Target="../tags/tag3002.xml"/><Relationship Id="rId139" Type="http://schemas.openxmlformats.org/officeDocument/2006/relationships/tags" Target="../tags/tag3127.xml"/><Relationship Id="rId138" Type="http://schemas.openxmlformats.org/officeDocument/2006/relationships/tags" Target="../tags/tag3126.xml"/><Relationship Id="rId137" Type="http://schemas.openxmlformats.org/officeDocument/2006/relationships/tags" Target="../tags/tag3125.xml"/><Relationship Id="rId136" Type="http://schemas.openxmlformats.org/officeDocument/2006/relationships/tags" Target="../tags/tag3124.xml"/><Relationship Id="rId135" Type="http://schemas.openxmlformats.org/officeDocument/2006/relationships/tags" Target="../tags/tag3123.xml"/><Relationship Id="rId134" Type="http://schemas.openxmlformats.org/officeDocument/2006/relationships/tags" Target="../tags/tag3122.xml"/><Relationship Id="rId133" Type="http://schemas.openxmlformats.org/officeDocument/2006/relationships/tags" Target="../tags/tag3121.xml"/><Relationship Id="rId132" Type="http://schemas.openxmlformats.org/officeDocument/2006/relationships/tags" Target="../tags/tag3120.xml"/><Relationship Id="rId131" Type="http://schemas.openxmlformats.org/officeDocument/2006/relationships/tags" Target="../tags/tag3119.xml"/><Relationship Id="rId130" Type="http://schemas.openxmlformats.org/officeDocument/2006/relationships/tags" Target="../tags/tag3118.xml"/><Relationship Id="rId13" Type="http://schemas.openxmlformats.org/officeDocument/2006/relationships/tags" Target="../tags/tag3001.xml"/><Relationship Id="rId129" Type="http://schemas.openxmlformats.org/officeDocument/2006/relationships/tags" Target="../tags/tag3117.xml"/><Relationship Id="rId128" Type="http://schemas.openxmlformats.org/officeDocument/2006/relationships/tags" Target="../tags/tag3116.xml"/><Relationship Id="rId127" Type="http://schemas.openxmlformats.org/officeDocument/2006/relationships/tags" Target="../tags/tag3115.xml"/><Relationship Id="rId126" Type="http://schemas.openxmlformats.org/officeDocument/2006/relationships/tags" Target="../tags/tag3114.xml"/><Relationship Id="rId125" Type="http://schemas.openxmlformats.org/officeDocument/2006/relationships/tags" Target="../tags/tag3113.xml"/><Relationship Id="rId124" Type="http://schemas.openxmlformats.org/officeDocument/2006/relationships/tags" Target="../tags/tag3112.xml"/><Relationship Id="rId123" Type="http://schemas.openxmlformats.org/officeDocument/2006/relationships/tags" Target="../tags/tag3111.xml"/><Relationship Id="rId122" Type="http://schemas.openxmlformats.org/officeDocument/2006/relationships/tags" Target="../tags/tag3110.xml"/><Relationship Id="rId121" Type="http://schemas.openxmlformats.org/officeDocument/2006/relationships/tags" Target="../tags/tag3109.xml"/><Relationship Id="rId120" Type="http://schemas.openxmlformats.org/officeDocument/2006/relationships/tags" Target="../tags/tag3108.xml"/><Relationship Id="rId12" Type="http://schemas.openxmlformats.org/officeDocument/2006/relationships/tags" Target="../tags/tag3000.xml"/><Relationship Id="rId119" Type="http://schemas.openxmlformats.org/officeDocument/2006/relationships/tags" Target="../tags/tag3107.xml"/><Relationship Id="rId118" Type="http://schemas.openxmlformats.org/officeDocument/2006/relationships/tags" Target="../tags/tag3106.xml"/><Relationship Id="rId117" Type="http://schemas.openxmlformats.org/officeDocument/2006/relationships/tags" Target="../tags/tag3105.xml"/><Relationship Id="rId116" Type="http://schemas.openxmlformats.org/officeDocument/2006/relationships/tags" Target="../tags/tag3104.xml"/><Relationship Id="rId115" Type="http://schemas.openxmlformats.org/officeDocument/2006/relationships/tags" Target="../tags/tag3103.xml"/><Relationship Id="rId114" Type="http://schemas.openxmlformats.org/officeDocument/2006/relationships/tags" Target="../tags/tag3102.xml"/><Relationship Id="rId113" Type="http://schemas.openxmlformats.org/officeDocument/2006/relationships/tags" Target="../tags/tag3101.xml"/><Relationship Id="rId112" Type="http://schemas.openxmlformats.org/officeDocument/2006/relationships/tags" Target="../tags/tag3100.xml"/><Relationship Id="rId111" Type="http://schemas.openxmlformats.org/officeDocument/2006/relationships/tags" Target="../tags/tag3099.xml"/><Relationship Id="rId110" Type="http://schemas.openxmlformats.org/officeDocument/2006/relationships/tags" Target="../tags/tag3098.xml"/><Relationship Id="rId11" Type="http://schemas.openxmlformats.org/officeDocument/2006/relationships/tags" Target="../tags/tag2999.xml"/><Relationship Id="rId109" Type="http://schemas.openxmlformats.org/officeDocument/2006/relationships/tags" Target="../tags/tag3097.xml"/><Relationship Id="rId108" Type="http://schemas.openxmlformats.org/officeDocument/2006/relationships/tags" Target="../tags/tag3096.xml"/><Relationship Id="rId107" Type="http://schemas.openxmlformats.org/officeDocument/2006/relationships/tags" Target="../tags/tag3095.xml"/><Relationship Id="rId106" Type="http://schemas.openxmlformats.org/officeDocument/2006/relationships/tags" Target="../tags/tag3094.xml"/><Relationship Id="rId105" Type="http://schemas.openxmlformats.org/officeDocument/2006/relationships/tags" Target="../tags/tag3093.xml"/><Relationship Id="rId104" Type="http://schemas.openxmlformats.org/officeDocument/2006/relationships/tags" Target="../tags/tag3092.xml"/><Relationship Id="rId103" Type="http://schemas.openxmlformats.org/officeDocument/2006/relationships/tags" Target="../tags/tag3091.xml"/><Relationship Id="rId102" Type="http://schemas.openxmlformats.org/officeDocument/2006/relationships/tags" Target="../tags/tag3090.xml"/><Relationship Id="rId101" Type="http://schemas.openxmlformats.org/officeDocument/2006/relationships/tags" Target="../tags/tag3089.xml"/><Relationship Id="rId100" Type="http://schemas.openxmlformats.org/officeDocument/2006/relationships/tags" Target="../tags/tag3088.xml"/><Relationship Id="rId10" Type="http://schemas.openxmlformats.org/officeDocument/2006/relationships/tags" Target="../tags/tag2998.xml"/><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6" Type="http://schemas.openxmlformats.org/officeDocument/2006/relationships/tags" Target="../tags/tag3136.xml"/><Relationship Id="rId5" Type="http://schemas.openxmlformats.org/officeDocument/2006/relationships/tags" Target="../tags/tag3135.xml"/><Relationship Id="rId4" Type="http://schemas.openxmlformats.org/officeDocument/2006/relationships/tags" Target="../tags/tag3134.xml"/><Relationship Id="rId3" Type="http://schemas.openxmlformats.org/officeDocument/2006/relationships/tags" Target="../tags/tag3133.xml"/><Relationship Id="rId2" Type="http://schemas.openxmlformats.org/officeDocument/2006/relationships/tags" Target="../tags/tag3132.xml"/><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9" Type="http://schemas.openxmlformats.org/officeDocument/2006/relationships/tags" Target="../tags/tag3142.xml"/><Relationship Id="rId8" Type="http://schemas.openxmlformats.org/officeDocument/2006/relationships/tags" Target="../tags/tag3141.xml"/><Relationship Id="rId7" Type="http://schemas.openxmlformats.org/officeDocument/2006/relationships/image" Target="../media/image2.png"/><Relationship Id="rId6" Type="http://schemas.openxmlformats.org/officeDocument/2006/relationships/tags" Target="../tags/tag3140.xml"/><Relationship Id="rId5" Type="http://schemas.openxmlformats.org/officeDocument/2006/relationships/tags" Target="../tags/tag3139.xml"/><Relationship Id="rId4" Type="http://schemas.openxmlformats.org/officeDocument/2006/relationships/image" Target="../media/image1.png"/><Relationship Id="rId36" Type="http://schemas.openxmlformats.org/officeDocument/2006/relationships/tags" Target="../tags/tag3169.xml"/><Relationship Id="rId35" Type="http://schemas.openxmlformats.org/officeDocument/2006/relationships/tags" Target="../tags/tag3168.xml"/><Relationship Id="rId34" Type="http://schemas.openxmlformats.org/officeDocument/2006/relationships/tags" Target="../tags/tag3167.xml"/><Relationship Id="rId33" Type="http://schemas.openxmlformats.org/officeDocument/2006/relationships/tags" Target="../tags/tag3166.xml"/><Relationship Id="rId32" Type="http://schemas.openxmlformats.org/officeDocument/2006/relationships/tags" Target="../tags/tag3165.xml"/><Relationship Id="rId31" Type="http://schemas.openxmlformats.org/officeDocument/2006/relationships/tags" Target="../tags/tag3164.xml"/><Relationship Id="rId30" Type="http://schemas.openxmlformats.org/officeDocument/2006/relationships/tags" Target="../tags/tag3163.xml"/><Relationship Id="rId3" Type="http://schemas.openxmlformats.org/officeDocument/2006/relationships/tags" Target="../tags/tag3138.xml"/><Relationship Id="rId29" Type="http://schemas.openxmlformats.org/officeDocument/2006/relationships/tags" Target="../tags/tag3162.xml"/><Relationship Id="rId28" Type="http://schemas.openxmlformats.org/officeDocument/2006/relationships/tags" Target="../tags/tag3161.xml"/><Relationship Id="rId27" Type="http://schemas.openxmlformats.org/officeDocument/2006/relationships/tags" Target="../tags/tag3160.xml"/><Relationship Id="rId26" Type="http://schemas.openxmlformats.org/officeDocument/2006/relationships/tags" Target="../tags/tag3159.xml"/><Relationship Id="rId25" Type="http://schemas.openxmlformats.org/officeDocument/2006/relationships/tags" Target="../tags/tag3158.xml"/><Relationship Id="rId24" Type="http://schemas.openxmlformats.org/officeDocument/2006/relationships/tags" Target="../tags/tag3157.xml"/><Relationship Id="rId23" Type="http://schemas.openxmlformats.org/officeDocument/2006/relationships/tags" Target="../tags/tag3156.xml"/><Relationship Id="rId22" Type="http://schemas.openxmlformats.org/officeDocument/2006/relationships/tags" Target="../tags/tag3155.xml"/><Relationship Id="rId21" Type="http://schemas.openxmlformats.org/officeDocument/2006/relationships/tags" Target="../tags/tag3154.xml"/><Relationship Id="rId20" Type="http://schemas.openxmlformats.org/officeDocument/2006/relationships/tags" Target="../tags/tag3153.xml"/><Relationship Id="rId2" Type="http://schemas.openxmlformats.org/officeDocument/2006/relationships/tags" Target="../tags/tag3137.xml"/><Relationship Id="rId19" Type="http://schemas.openxmlformats.org/officeDocument/2006/relationships/tags" Target="../tags/tag3152.xml"/><Relationship Id="rId18" Type="http://schemas.openxmlformats.org/officeDocument/2006/relationships/tags" Target="../tags/tag3151.xml"/><Relationship Id="rId17" Type="http://schemas.openxmlformats.org/officeDocument/2006/relationships/tags" Target="../tags/tag3150.xml"/><Relationship Id="rId16" Type="http://schemas.openxmlformats.org/officeDocument/2006/relationships/tags" Target="../tags/tag3149.xml"/><Relationship Id="rId15" Type="http://schemas.openxmlformats.org/officeDocument/2006/relationships/tags" Target="../tags/tag3148.xml"/><Relationship Id="rId14" Type="http://schemas.openxmlformats.org/officeDocument/2006/relationships/tags" Target="../tags/tag3147.xml"/><Relationship Id="rId13" Type="http://schemas.openxmlformats.org/officeDocument/2006/relationships/tags" Target="../tags/tag3146.xml"/><Relationship Id="rId12" Type="http://schemas.openxmlformats.org/officeDocument/2006/relationships/tags" Target="../tags/tag3145.xml"/><Relationship Id="rId11" Type="http://schemas.openxmlformats.org/officeDocument/2006/relationships/tags" Target="../tags/tag3144.xml"/><Relationship Id="rId10" Type="http://schemas.openxmlformats.org/officeDocument/2006/relationships/tags" Target="../tags/tag3143.xml"/><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9" Type="http://schemas.openxmlformats.org/officeDocument/2006/relationships/tags" Target="../tags/tag3176.xml"/><Relationship Id="rId8" Type="http://schemas.openxmlformats.org/officeDocument/2006/relationships/tags" Target="../tags/tag3175.xml"/><Relationship Id="rId7" Type="http://schemas.openxmlformats.org/officeDocument/2006/relationships/tags" Target="../tags/tag3174.xml"/><Relationship Id="rId6" Type="http://schemas.openxmlformats.org/officeDocument/2006/relationships/tags" Target="../tags/tag3173.xml"/><Relationship Id="rId5" Type="http://schemas.openxmlformats.org/officeDocument/2006/relationships/tags" Target="../tags/tag3172.xml"/><Relationship Id="rId4" Type="http://schemas.openxmlformats.org/officeDocument/2006/relationships/image" Target="../media/image1.png"/><Relationship Id="rId32" Type="http://schemas.openxmlformats.org/officeDocument/2006/relationships/tags" Target="../tags/tag3198.xml"/><Relationship Id="rId31" Type="http://schemas.openxmlformats.org/officeDocument/2006/relationships/tags" Target="../tags/tag3197.xml"/><Relationship Id="rId30" Type="http://schemas.openxmlformats.org/officeDocument/2006/relationships/tags" Target="../tags/tag3196.xml"/><Relationship Id="rId3" Type="http://schemas.openxmlformats.org/officeDocument/2006/relationships/tags" Target="../tags/tag3171.xml"/><Relationship Id="rId29" Type="http://schemas.openxmlformats.org/officeDocument/2006/relationships/tags" Target="../tags/tag3195.xml"/><Relationship Id="rId28" Type="http://schemas.openxmlformats.org/officeDocument/2006/relationships/tags" Target="../tags/tag3194.xml"/><Relationship Id="rId27" Type="http://schemas.openxmlformats.org/officeDocument/2006/relationships/tags" Target="../tags/tag3193.xml"/><Relationship Id="rId26" Type="http://schemas.openxmlformats.org/officeDocument/2006/relationships/tags" Target="../tags/tag3192.xml"/><Relationship Id="rId25" Type="http://schemas.openxmlformats.org/officeDocument/2006/relationships/tags" Target="../tags/tag3191.xml"/><Relationship Id="rId24" Type="http://schemas.openxmlformats.org/officeDocument/2006/relationships/tags" Target="../tags/tag3190.xml"/><Relationship Id="rId23" Type="http://schemas.openxmlformats.org/officeDocument/2006/relationships/tags" Target="../tags/tag3189.xml"/><Relationship Id="rId22" Type="http://schemas.openxmlformats.org/officeDocument/2006/relationships/image" Target="../media/image3.png"/><Relationship Id="rId21" Type="http://schemas.openxmlformats.org/officeDocument/2006/relationships/tags" Target="../tags/tag3188.xml"/><Relationship Id="rId20" Type="http://schemas.openxmlformats.org/officeDocument/2006/relationships/tags" Target="../tags/tag3187.xml"/><Relationship Id="rId2" Type="http://schemas.openxmlformats.org/officeDocument/2006/relationships/tags" Target="../tags/tag3170.xml"/><Relationship Id="rId19" Type="http://schemas.openxmlformats.org/officeDocument/2006/relationships/tags" Target="../tags/tag3186.xml"/><Relationship Id="rId18" Type="http://schemas.openxmlformats.org/officeDocument/2006/relationships/tags" Target="../tags/tag3185.xml"/><Relationship Id="rId17" Type="http://schemas.openxmlformats.org/officeDocument/2006/relationships/tags" Target="../tags/tag3184.xml"/><Relationship Id="rId16" Type="http://schemas.openxmlformats.org/officeDocument/2006/relationships/tags" Target="../tags/tag3183.xml"/><Relationship Id="rId15" Type="http://schemas.openxmlformats.org/officeDocument/2006/relationships/tags" Target="../tags/tag3182.xml"/><Relationship Id="rId14" Type="http://schemas.openxmlformats.org/officeDocument/2006/relationships/tags" Target="../tags/tag3181.xml"/><Relationship Id="rId13" Type="http://schemas.openxmlformats.org/officeDocument/2006/relationships/tags" Target="../tags/tag3180.xml"/><Relationship Id="rId12" Type="http://schemas.openxmlformats.org/officeDocument/2006/relationships/tags" Target="../tags/tag3179.xml"/><Relationship Id="rId11" Type="http://schemas.openxmlformats.org/officeDocument/2006/relationships/tags" Target="../tags/tag3178.xml"/><Relationship Id="rId10" Type="http://schemas.openxmlformats.org/officeDocument/2006/relationships/tags" Target="../tags/tag3177.xml"/><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7" Type="http://schemas.openxmlformats.org/officeDocument/2006/relationships/tags" Target="../tags/tag3204.xml"/><Relationship Id="rId6" Type="http://schemas.openxmlformats.org/officeDocument/2006/relationships/tags" Target="../tags/tag3203.xml"/><Relationship Id="rId5" Type="http://schemas.openxmlformats.org/officeDocument/2006/relationships/tags" Target="../tags/tag3202.xml"/><Relationship Id="rId4" Type="http://schemas.openxmlformats.org/officeDocument/2006/relationships/tags" Target="../tags/tag3201.xml"/><Relationship Id="rId3" Type="http://schemas.openxmlformats.org/officeDocument/2006/relationships/tags" Target="../tags/tag3200.xml"/><Relationship Id="rId2" Type="http://schemas.openxmlformats.org/officeDocument/2006/relationships/tags" Target="../tags/tag3199.xml"/><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9" Type="http://schemas.openxmlformats.org/officeDocument/2006/relationships/tags" Target="../tags/tag3212.xml"/><Relationship Id="rId8" Type="http://schemas.openxmlformats.org/officeDocument/2006/relationships/tags" Target="../tags/tag3211.xml"/><Relationship Id="rId7" Type="http://schemas.openxmlformats.org/officeDocument/2006/relationships/tags" Target="../tags/tag3210.xml"/><Relationship Id="rId6" Type="http://schemas.openxmlformats.org/officeDocument/2006/relationships/tags" Target="../tags/tag3209.xml"/><Relationship Id="rId5" Type="http://schemas.openxmlformats.org/officeDocument/2006/relationships/tags" Target="../tags/tag3208.xml"/><Relationship Id="rId4" Type="http://schemas.openxmlformats.org/officeDocument/2006/relationships/tags" Target="../tags/tag3207.xml"/><Relationship Id="rId3" Type="http://schemas.openxmlformats.org/officeDocument/2006/relationships/tags" Target="../tags/tag3206.xml"/><Relationship Id="rId2" Type="http://schemas.openxmlformats.org/officeDocument/2006/relationships/tags" Target="../tags/tag3205.xml"/><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5" Type="http://schemas.openxmlformats.org/officeDocument/2006/relationships/tags" Target="../tags/tag3216.xml"/><Relationship Id="rId4" Type="http://schemas.openxmlformats.org/officeDocument/2006/relationships/tags" Target="../tags/tag3215.xml"/><Relationship Id="rId3" Type="http://schemas.openxmlformats.org/officeDocument/2006/relationships/tags" Target="../tags/tag3214.xml"/><Relationship Id="rId2" Type="http://schemas.openxmlformats.org/officeDocument/2006/relationships/tags" Target="../tags/tag3213.xml"/><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4" Type="http://schemas.openxmlformats.org/officeDocument/2006/relationships/tags" Target="../tags/tag3219.xml"/><Relationship Id="rId3" Type="http://schemas.openxmlformats.org/officeDocument/2006/relationships/tags" Target="../tags/tag3218.xml"/><Relationship Id="rId2" Type="http://schemas.openxmlformats.org/officeDocument/2006/relationships/tags" Target="../tags/tag3217.xml"/><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5" Type="http://schemas.openxmlformats.org/officeDocument/2006/relationships/tags" Target="../tags/tag3223.xml"/><Relationship Id="rId4" Type="http://schemas.openxmlformats.org/officeDocument/2006/relationships/tags" Target="../tags/tag3222.xml"/><Relationship Id="rId3" Type="http://schemas.openxmlformats.org/officeDocument/2006/relationships/tags" Target="../tags/tag3221.xml"/><Relationship Id="rId2" Type="http://schemas.openxmlformats.org/officeDocument/2006/relationships/tags" Target="../tags/tag3220.xml"/><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6" Type="http://schemas.openxmlformats.org/officeDocument/2006/relationships/tags" Target="../tags/tag3228.xml"/><Relationship Id="rId5" Type="http://schemas.openxmlformats.org/officeDocument/2006/relationships/tags" Target="../tags/tag3227.xml"/><Relationship Id="rId4" Type="http://schemas.openxmlformats.org/officeDocument/2006/relationships/tags" Target="../tags/tag3226.xml"/><Relationship Id="rId3" Type="http://schemas.openxmlformats.org/officeDocument/2006/relationships/tags" Target="../tags/tag3225.xml"/><Relationship Id="rId2" Type="http://schemas.openxmlformats.org/officeDocument/2006/relationships/tags" Target="../tags/tag3224.xml"/><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99" Type="http://schemas.openxmlformats.org/officeDocument/2006/relationships/tags" Target="../tags/tag3325.xml"/><Relationship Id="rId98" Type="http://schemas.openxmlformats.org/officeDocument/2006/relationships/tags" Target="../tags/tag3324.xml"/><Relationship Id="rId97" Type="http://schemas.openxmlformats.org/officeDocument/2006/relationships/tags" Target="../tags/tag3323.xml"/><Relationship Id="rId96" Type="http://schemas.openxmlformats.org/officeDocument/2006/relationships/tags" Target="../tags/tag3322.xml"/><Relationship Id="rId95" Type="http://schemas.openxmlformats.org/officeDocument/2006/relationships/tags" Target="../tags/tag3321.xml"/><Relationship Id="rId94" Type="http://schemas.openxmlformats.org/officeDocument/2006/relationships/tags" Target="../tags/tag3320.xml"/><Relationship Id="rId93" Type="http://schemas.openxmlformats.org/officeDocument/2006/relationships/tags" Target="../tags/tag3319.xml"/><Relationship Id="rId92" Type="http://schemas.openxmlformats.org/officeDocument/2006/relationships/tags" Target="../tags/tag3318.xml"/><Relationship Id="rId91" Type="http://schemas.openxmlformats.org/officeDocument/2006/relationships/tags" Target="../tags/tag3317.xml"/><Relationship Id="rId90" Type="http://schemas.openxmlformats.org/officeDocument/2006/relationships/tags" Target="../tags/tag3316.xml"/><Relationship Id="rId9" Type="http://schemas.openxmlformats.org/officeDocument/2006/relationships/tags" Target="../tags/tag3235.xml"/><Relationship Id="rId89" Type="http://schemas.openxmlformats.org/officeDocument/2006/relationships/tags" Target="../tags/tag3315.xml"/><Relationship Id="rId88" Type="http://schemas.openxmlformats.org/officeDocument/2006/relationships/tags" Target="../tags/tag3314.xml"/><Relationship Id="rId87" Type="http://schemas.openxmlformats.org/officeDocument/2006/relationships/tags" Target="../tags/tag3313.xml"/><Relationship Id="rId86" Type="http://schemas.openxmlformats.org/officeDocument/2006/relationships/tags" Target="../tags/tag3312.xml"/><Relationship Id="rId85" Type="http://schemas.openxmlformats.org/officeDocument/2006/relationships/tags" Target="../tags/tag3311.xml"/><Relationship Id="rId84" Type="http://schemas.openxmlformats.org/officeDocument/2006/relationships/tags" Target="../tags/tag3310.xml"/><Relationship Id="rId83" Type="http://schemas.openxmlformats.org/officeDocument/2006/relationships/tags" Target="../tags/tag3309.xml"/><Relationship Id="rId82" Type="http://schemas.openxmlformats.org/officeDocument/2006/relationships/tags" Target="../tags/tag3308.xml"/><Relationship Id="rId81" Type="http://schemas.openxmlformats.org/officeDocument/2006/relationships/tags" Target="../tags/tag3307.xml"/><Relationship Id="rId80" Type="http://schemas.openxmlformats.org/officeDocument/2006/relationships/tags" Target="../tags/tag3306.xml"/><Relationship Id="rId8" Type="http://schemas.openxmlformats.org/officeDocument/2006/relationships/tags" Target="../tags/tag3234.xml"/><Relationship Id="rId79" Type="http://schemas.openxmlformats.org/officeDocument/2006/relationships/tags" Target="../tags/tag3305.xml"/><Relationship Id="rId78" Type="http://schemas.openxmlformats.org/officeDocument/2006/relationships/tags" Target="../tags/tag3304.xml"/><Relationship Id="rId77" Type="http://schemas.openxmlformats.org/officeDocument/2006/relationships/tags" Target="../tags/tag3303.xml"/><Relationship Id="rId76" Type="http://schemas.openxmlformats.org/officeDocument/2006/relationships/tags" Target="../tags/tag3302.xml"/><Relationship Id="rId75" Type="http://schemas.openxmlformats.org/officeDocument/2006/relationships/tags" Target="../tags/tag3301.xml"/><Relationship Id="rId74" Type="http://schemas.openxmlformats.org/officeDocument/2006/relationships/tags" Target="../tags/tag3300.xml"/><Relationship Id="rId73" Type="http://schemas.openxmlformats.org/officeDocument/2006/relationships/tags" Target="../tags/tag3299.xml"/><Relationship Id="rId72" Type="http://schemas.openxmlformats.org/officeDocument/2006/relationships/tags" Target="../tags/tag3298.xml"/><Relationship Id="rId71" Type="http://schemas.openxmlformats.org/officeDocument/2006/relationships/tags" Target="../tags/tag3297.xml"/><Relationship Id="rId70" Type="http://schemas.openxmlformats.org/officeDocument/2006/relationships/tags" Target="../tags/tag3296.xml"/><Relationship Id="rId7" Type="http://schemas.openxmlformats.org/officeDocument/2006/relationships/tags" Target="../tags/tag3233.xml"/><Relationship Id="rId69" Type="http://schemas.openxmlformats.org/officeDocument/2006/relationships/tags" Target="../tags/tag3295.xml"/><Relationship Id="rId68" Type="http://schemas.openxmlformats.org/officeDocument/2006/relationships/tags" Target="../tags/tag3294.xml"/><Relationship Id="rId67" Type="http://schemas.openxmlformats.org/officeDocument/2006/relationships/tags" Target="../tags/tag3293.xml"/><Relationship Id="rId66" Type="http://schemas.openxmlformats.org/officeDocument/2006/relationships/tags" Target="../tags/tag3292.xml"/><Relationship Id="rId65" Type="http://schemas.openxmlformats.org/officeDocument/2006/relationships/tags" Target="../tags/tag3291.xml"/><Relationship Id="rId64" Type="http://schemas.openxmlformats.org/officeDocument/2006/relationships/tags" Target="../tags/tag3290.xml"/><Relationship Id="rId63" Type="http://schemas.openxmlformats.org/officeDocument/2006/relationships/tags" Target="../tags/tag3289.xml"/><Relationship Id="rId62" Type="http://schemas.openxmlformats.org/officeDocument/2006/relationships/tags" Target="../tags/tag3288.xml"/><Relationship Id="rId61" Type="http://schemas.openxmlformats.org/officeDocument/2006/relationships/tags" Target="../tags/tag3287.xml"/><Relationship Id="rId60" Type="http://schemas.openxmlformats.org/officeDocument/2006/relationships/tags" Target="../tags/tag3286.xml"/><Relationship Id="rId6" Type="http://schemas.openxmlformats.org/officeDocument/2006/relationships/tags" Target="../tags/tag3232.xml"/><Relationship Id="rId59" Type="http://schemas.openxmlformats.org/officeDocument/2006/relationships/tags" Target="../tags/tag3285.xml"/><Relationship Id="rId58" Type="http://schemas.openxmlformats.org/officeDocument/2006/relationships/tags" Target="../tags/tag3284.xml"/><Relationship Id="rId57" Type="http://schemas.openxmlformats.org/officeDocument/2006/relationships/tags" Target="../tags/tag3283.xml"/><Relationship Id="rId56" Type="http://schemas.openxmlformats.org/officeDocument/2006/relationships/tags" Target="../tags/tag3282.xml"/><Relationship Id="rId55" Type="http://schemas.openxmlformats.org/officeDocument/2006/relationships/tags" Target="../tags/tag3281.xml"/><Relationship Id="rId54" Type="http://schemas.openxmlformats.org/officeDocument/2006/relationships/tags" Target="../tags/tag3280.xml"/><Relationship Id="rId53" Type="http://schemas.openxmlformats.org/officeDocument/2006/relationships/tags" Target="../tags/tag3279.xml"/><Relationship Id="rId52" Type="http://schemas.openxmlformats.org/officeDocument/2006/relationships/tags" Target="../tags/tag3278.xml"/><Relationship Id="rId51" Type="http://schemas.openxmlformats.org/officeDocument/2006/relationships/tags" Target="../tags/tag3277.xml"/><Relationship Id="rId50" Type="http://schemas.openxmlformats.org/officeDocument/2006/relationships/tags" Target="../tags/tag3276.xml"/><Relationship Id="rId5" Type="http://schemas.openxmlformats.org/officeDocument/2006/relationships/tags" Target="../tags/tag3231.xml"/><Relationship Id="rId49" Type="http://schemas.openxmlformats.org/officeDocument/2006/relationships/tags" Target="../tags/tag3275.xml"/><Relationship Id="rId48" Type="http://schemas.openxmlformats.org/officeDocument/2006/relationships/tags" Target="../tags/tag3274.xml"/><Relationship Id="rId47" Type="http://schemas.openxmlformats.org/officeDocument/2006/relationships/tags" Target="../tags/tag3273.xml"/><Relationship Id="rId46" Type="http://schemas.openxmlformats.org/officeDocument/2006/relationships/tags" Target="../tags/tag3272.xml"/><Relationship Id="rId45" Type="http://schemas.openxmlformats.org/officeDocument/2006/relationships/tags" Target="../tags/tag3271.xml"/><Relationship Id="rId44" Type="http://schemas.openxmlformats.org/officeDocument/2006/relationships/tags" Target="../tags/tag3270.xml"/><Relationship Id="rId43" Type="http://schemas.openxmlformats.org/officeDocument/2006/relationships/tags" Target="../tags/tag3269.xml"/><Relationship Id="rId42" Type="http://schemas.openxmlformats.org/officeDocument/2006/relationships/tags" Target="../tags/tag3268.xml"/><Relationship Id="rId41" Type="http://schemas.openxmlformats.org/officeDocument/2006/relationships/tags" Target="../tags/tag3267.xml"/><Relationship Id="rId40" Type="http://schemas.openxmlformats.org/officeDocument/2006/relationships/tags" Target="../tags/tag3266.xml"/><Relationship Id="rId4" Type="http://schemas.openxmlformats.org/officeDocument/2006/relationships/image" Target="../media/image1.png"/><Relationship Id="rId39" Type="http://schemas.openxmlformats.org/officeDocument/2006/relationships/tags" Target="../tags/tag3265.xml"/><Relationship Id="rId38" Type="http://schemas.openxmlformats.org/officeDocument/2006/relationships/tags" Target="../tags/tag3264.xml"/><Relationship Id="rId37" Type="http://schemas.openxmlformats.org/officeDocument/2006/relationships/tags" Target="../tags/tag3263.xml"/><Relationship Id="rId36" Type="http://schemas.openxmlformats.org/officeDocument/2006/relationships/tags" Target="../tags/tag3262.xml"/><Relationship Id="rId35" Type="http://schemas.openxmlformats.org/officeDocument/2006/relationships/tags" Target="../tags/tag3261.xml"/><Relationship Id="rId34" Type="http://schemas.openxmlformats.org/officeDocument/2006/relationships/tags" Target="../tags/tag3260.xml"/><Relationship Id="rId33" Type="http://schemas.openxmlformats.org/officeDocument/2006/relationships/tags" Target="../tags/tag3259.xml"/><Relationship Id="rId32" Type="http://schemas.openxmlformats.org/officeDocument/2006/relationships/tags" Target="../tags/tag3258.xml"/><Relationship Id="rId31" Type="http://schemas.openxmlformats.org/officeDocument/2006/relationships/tags" Target="../tags/tag3257.xml"/><Relationship Id="rId30" Type="http://schemas.openxmlformats.org/officeDocument/2006/relationships/tags" Target="../tags/tag3256.xml"/><Relationship Id="rId3" Type="http://schemas.openxmlformats.org/officeDocument/2006/relationships/tags" Target="../tags/tag3230.xml"/><Relationship Id="rId29" Type="http://schemas.openxmlformats.org/officeDocument/2006/relationships/tags" Target="../tags/tag3255.xml"/><Relationship Id="rId28" Type="http://schemas.openxmlformats.org/officeDocument/2006/relationships/tags" Target="../tags/tag3254.xml"/><Relationship Id="rId27" Type="http://schemas.openxmlformats.org/officeDocument/2006/relationships/tags" Target="../tags/tag3253.xml"/><Relationship Id="rId26" Type="http://schemas.openxmlformats.org/officeDocument/2006/relationships/tags" Target="../tags/tag3252.xml"/><Relationship Id="rId25" Type="http://schemas.openxmlformats.org/officeDocument/2006/relationships/tags" Target="../tags/tag3251.xml"/><Relationship Id="rId24" Type="http://schemas.openxmlformats.org/officeDocument/2006/relationships/tags" Target="../tags/tag3250.xml"/><Relationship Id="rId23" Type="http://schemas.openxmlformats.org/officeDocument/2006/relationships/tags" Target="../tags/tag3249.xml"/><Relationship Id="rId22" Type="http://schemas.openxmlformats.org/officeDocument/2006/relationships/tags" Target="../tags/tag3248.xml"/><Relationship Id="rId21" Type="http://schemas.openxmlformats.org/officeDocument/2006/relationships/tags" Target="../tags/tag3247.xml"/><Relationship Id="rId20" Type="http://schemas.openxmlformats.org/officeDocument/2006/relationships/tags" Target="../tags/tag3246.xml"/><Relationship Id="rId2" Type="http://schemas.openxmlformats.org/officeDocument/2006/relationships/tags" Target="../tags/tag3229.xml"/><Relationship Id="rId19" Type="http://schemas.openxmlformats.org/officeDocument/2006/relationships/tags" Target="../tags/tag3245.xml"/><Relationship Id="rId18" Type="http://schemas.openxmlformats.org/officeDocument/2006/relationships/tags" Target="../tags/tag3244.xml"/><Relationship Id="rId174" Type="http://schemas.openxmlformats.org/officeDocument/2006/relationships/tags" Target="../tags/tag3400.xml"/><Relationship Id="rId173" Type="http://schemas.openxmlformats.org/officeDocument/2006/relationships/tags" Target="../tags/tag3399.xml"/><Relationship Id="rId172" Type="http://schemas.openxmlformats.org/officeDocument/2006/relationships/tags" Target="../tags/tag3398.xml"/><Relationship Id="rId171" Type="http://schemas.openxmlformats.org/officeDocument/2006/relationships/tags" Target="../tags/tag3397.xml"/><Relationship Id="rId170" Type="http://schemas.openxmlformats.org/officeDocument/2006/relationships/tags" Target="../tags/tag3396.xml"/><Relationship Id="rId17" Type="http://schemas.openxmlformats.org/officeDocument/2006/relationships/tags" Target="../tags/tag3243.xml"/><Relationship Id="rId169" Type="http://schemas.openxmlformats.org/officeDocument/2006/relationships/tags" Target="../tags/tag3395.xml"/><Relationship Id="rId168" Type="http://schemas.openxmlformats.org/officeDocument/2006/relationships/tags" Target="../tags/tag3394.xml"/><Relationship Id="rId167" Type="http://schemas.openxmlformats.org/officeDocument/2006/relationships/tags" Target="../tags/tag3393.xml"/><Relationship Id="rId166" Type="http://schemas.openxmlformats.org/officeDocument/2006/relationships/tags" Target="../tags/tag3392.xml"/><Relationship Id="rId165" Type="http://schemas.openxmlformats.org/officeDocument/2006/relationships/tags" Target="../tags/tag3391.xml"/><Relationship Id="rId164" Type="http://schemas.openxmlformats.org/officeDocument/2006/relationships/tags" Target="../tags/tag3390.xml"/><Relationship Id="rId163" Type="http://schemas.openxmlformats.org/officeDocument/2006/relationships/tags" Target="../tags/tag3389.xml"/><Relationship Id="rId162" Type="http://schemas.openxmlformats.org/officeDocument/2006/relationships/tags" Target="../tags/tag3388.xml"/><Relationship Id="rId161" Type="http://schemas.openxmlformats.org/officeDocument/2006/relationships/tags" Target="../tags/tag3387.xml"/><Relationship Id="rId160" Type="http://schemas.openxmlformats.org/officeDocument/2006/relationships/tags" Target="../tags/tag3386.xml"/><Relationship Id="rId16" Type="http://schemas.openxmlformats.org/officeDocument/2006/relationships/tags" Target="../tags/tag3242.xml"/><Relationship Id="rId159" Type="http://schemas.openxmlformats.org/officeDocument/2006/relationships/tags" Target="../tags/tag3385.xml"/><Relationship Id="rId158" Type="http://schemas.openxmlformats.org/officeDocument/2006/relationships/tags" Target="../tags/tag3384.xml"/><Relationship Id="rId157" Type="http://schemas.openxmlformats.org/officeDocument/2006/relationships/tags" Target="../tags/tag3383.xml"/><Relationship Id="rId156" Type="http://schemas.openxmlformats.org/officeDocument/2006/relationships/tags" Target="../tags/tag3382.xml"/><Relationship Id="rId155" Type="http://schemas.openxmlformats.org/officeDocument/2006/relationships/tags" Target="../tags/tag3381.xml"/><Relationship Id="rId154" Type="http://schemas.openxmlformats.org/officeDocument/2006/relationships/tags" Target="../tags/tag3380.xml"/><Relationship Id="rId153" Type="http://schemas.openxmlformats.org/officeDocument/2006/relationships/tags" Target="../tags/tag3379.xml"/><Relationship Id="rId152" Type="http://schemas.openxmlformats.org/officeDocument/2006/relationships/tags" Target="../tags/tag3378.xml"/><Relationship Id="rId151" Type="http://schemas.openxmlformats.org/officeDocument/2006/relationships/tags" Target="../tags/tag3377.xml"/><Relationship Id="rId150" Type="http://schemas.openxmlformats.org/officeDocument/2006/relationships/tags" Target="../tags/tag3376.xml"/><Relationship Id="rId15" Type="http://schemas.openxmlformats.org/officeDocument/2006/relationships/tags" Target="../tags/tag3241.xml"/><Relationship Id="rId149" Type="http://schemas.openxmlformats.org/officeDocument/2006/relationships/tags" Target="../tags/tag3375.xml"/><Relationship Id="rId148" Type="http://schemas.openxmlformats.org/officeDocument/2006/relationships/tags" Target="../tags/tag3374.xml"/><Relationship Id="rId147" Type="http://schemas.openxmlformats.org/officeDocument/2006/relationships/tags" Target="../tags/tag3373.xml"/><Relationship Id="rId146" Type="http://schemas.openxmlformats.org/officeDocument/2006/relationships/tags" Target="../tags/tag3372.xml"/><Relationship Id="rId145" Type="http://schemas.openxmlformats.org/officeDocument/2006/relationships/tags" Target="../tags/tag3371.xml"/><Relationship Id="rId144" Type="http://schemas.openxmlformats.org/officeDocument/2006/relationships/tags" Target="../tags/tag3370.xml"/><Relationship Id="rId143" Type="http://schemas.openxmlformats.org/officeDocument/2006/relationships/tags" Target="../tags/tag3369.xml"/><Relationship Id="rId142" Type="http://schemas.openxmlformats.org/officeDocument/2006/relationships/tags" Target="../tags/tag3368.xml"/><Relationship Id="rId141" Type="http://schemas.openxmlformats.org/officeDocument/2006/relationships/tags" Target="../tags/tag3367.xml"/><Relationship Id="rId140" Type="http://schemas.openxmlformats.org/officeDocument/2006/relationships/tags" Target="../tags/tag3366.xml"/><Relationship Id="rId14" Type="http://schemas.openxmlformats.org/officeDocument/2006/relationships/tags" Target="../tags/tag3240.xml"/><Relationship Id="rId139" Type="http://schemas.openxmlformats.org/officeDocument/2006/relationships/tags" Target="../tags/tag3365.xml"/><Relationship Id="rId138" Type="http://schemas.openxmlformats.org/officeDocument/2006/relationships/tags" Target="../tags/tag3364.xml"/><Relationship Id="rId137" Type="http://schemas.openxmlformats.org/officeDocument/2006/relationships/tags" Target="../tags/tag3363.xml"/><Relationship Id="rId136" Type="http://schemas.openxmlformats.org/officeDocument/2006/relationships/tags" Target="../tags/tag3362.xml"/><Relationship Id="rId135" Type="http://schemas.openxmlformats.org/officeDocument/2006/relationships/tags" Target="../tags/tag3361.xml"/><Relationship Id="rId134" Type="http://schemas.openxmlformats.org/officeDocument/2006/relationships/tags" Target="../tags/tag3360.xml"/><Relationship Id="rId133" Type="http://schemas.openxmlformats.org/officeDocument/2006/relationships/tags" Target="../tags/tag3359.xml"/><Relationship Id="rId132" Type="http://schemas.openxmlformats.org/officeDocument/2006/relationships/tags" Target="../tags/tag3358.xml"/><Relationship Id="rId131" Type="http://schemas.openxmlformats.org/officeDocument/2006/relationships/tags" Target="../tags/tag3357.xml"/><Relationship Id="rId130" Type="http://schemas.openxmlformats.org/officeDocument/2006/relationships/tags" Target="../tags/tag3356.xml"/><Relationship Id="rId13" Type="http://schemas.openxmlformats.org/officeDocument/2006/relationships/tags" Target="../tags/tag3239.xml"/><Relationship Id="rId129" Type="http://schemas.openxmlformats.org/officeDocument/2006/relationships/tags" Target="../tags/tag3355.xml"/><Relationship Id="rId128" Type="http://schemas.openxmlformats.org/officeDocument/2006/relationships/tags" Target="../tags/tag3354.xml"/><Relationship Id="rId127" Type="http://schemas.openxmlformats.org/officeDocument/2006/relationships/tags" Target="../tags/tag3353.xml"/><Relationship Id="rId126" Type="http://schemas.openxmlformats.org/officeDocument/2006/relationships/tags" Target="../tags/tag3352.xml"/><Relationship Id="rId125" Type="http://schemas.openxmlformats.org/officeDocument/2006/relationships/tags" Target="../tags/tag3351.xml"/><Relationship Id="rId124" Type="http://schemas.openxmlformats.org/officeDocument/2006/relationships/tags" Target="../tags/tag3350.xml"/><Relationship Id="rId123" Type="http://schemas.openxmlformats.org/officeDocument/2006/relationships/tags" Target="../tags/tag3349.xml"/><Relationship Id="rId122" Type="http://schemas.openxmlformats.org/officeDocument/2006/relationships/tags" Target="../tags/tag3348.xml"/><Relationship Id="rId121" Type="http://schemas.openxmlformats.org/officeDocument/2006/relationships/tags" Target="../tags/tag3347.xml"/><Relationship Id="rId120" Type="http://schemas.openxmlformats.org/officeDocument/2006/relationships/tags" Target="../tags/tag3346.xml"/><Relationship Id="rId12" Type="http://schemas.openxmlformats.org/officeDocument/2006/relationships/tags" Target="../tags/tag3238.xml"/><Relationship Id="rId119" Type="http://schemas.openxmlformats.org/officeDocument/2006/relationships/tags" Target="../tags/tag3345.xml"/><Relationship Id="rId118" Type="http://schemas.openxmlformats.org/officeDocument/2006/relationships/tags" Target="../tags/tag3344.xml"/><Relationship Id="rId117" Type="http://schemas.openxmlformats.org/officeDocument/2006/relationships/tags" Target="../tags/tag3343.xml"/><Relationship Id="rId116" Type="http://schemas.openxmlformats.org/officeDocument/2006/relationships/tags" Target="../tags/tag3342.xml"/><Relationship Id="rId115" Type="http://schemas.openxmlformats.org/officeDocument/2006/relationships/tags" Target="../tags/tag3341.xml"/><Relationship Id="rId114" Type="http://schemas.openxmlformats.org/officeDocument/2006/relationships/tags" Target="../tags/tag3340.xml"/><Relationship Id="rId113" Type="http://schemas.openxmlformats.org/officeDocument/2006/relationships/tags" Target="../tags/tag3339.xml"/><Relationship Id="rId112" Type="http://schemas.openxmlformats.org/officeDocument/2006/relationships/tags" Target="../tags/tag3338.xml"/><Relationship Id="rId111" Type="http://schemas.openxmlformats.org/officeDocument/2006/relationships/tags" Target="../tags/tag3337.xml"/><Relationship Id="rId110" Type="http://schemas.openxmlformats.org/officeDocument/2006/relationships/tags" Target="../tags/tag3336.xml"/><Relationship Id="rId11" Type="http://schemas.openxmlformats.org/officeDocument/2006/relationships/tags" Target="../tags/tag3237.xml"/><Relationship Id="rId109" Type="http://schemas.openxmlformats.org/officeDocument/2006/relationships/tags" Target="../tags/tag3335.xml"/><Relationship Id="rId108" Type="http://schemas.openxmlformats.org/officeDocument/2006/relationships/tags" Target="../tags/tag3334.xml"/><Relationship Id="rId107" Type="http://schemas.openxmlformats.org/officeDocument/2006/relationships/tags" Target="../tags/tag3333.xml"/><Relationship Id="rId106" Type="http://schemas.openxmlformats.org/officeDocument/2006/relationships/tags" Target="../tags/tag3332.xml"/><Relationship Id="rId105" Type="http://schemas.openxmlformats.org/officeDocument/2006/relationships/tags" Target="../tags/tag3331.xml"/><Relationship Id="rId104" Type="http://schemas.openxmlformats.org/officeDocument/2006/relationships/tags" Target="../tags/tag3330.xml"/><Relationship Id="rId103" Type="http://schemas.openxmlformats.org/officeDocument/2006/relationships/tags" Target="../tags/tag3329.xml"/><Relationship Id="rId102" Type="http://schemas.openxmlformats.org/officeDocument/2006/relationships/tags" Target="../tags/tag3328.xml"/><Relationship Id="rId101" Type="http://schemas.openxmlformats.org/officeDocument/2006/relationships/tags" Target="../tags/tag3327.xml"/><Relationship Id="rId100" Type="http://schemas.openxmlformats.org/officeDocument/2006/relationships/tags" Target="../tags/tag3326.xml"/><Relationship Id="rId10" Type="http://schemas.openxmlformats.org/officeDocument/2006/relationships/tags" Target="../tags/tag3236.xml"/><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99" Type="http://schemas.openxmlformats.org/officeDocument/2006/relationships/tags" Target="../tags/tag3514.xml"/><Relationship Id="rId98" Type="http://schemas.openxmlformats.org/officeDocument/2006/relationships/tags" Target="../tags/tag3513.xml"/><Relationship Id="rId97" Type="http://schemas.openxmlformats.org/officeDocument/2006/relationships/tags" Target="../tags/tag3512.xml"/><Relationship Id="rId96" Type="http://schemas.openxmlformats.org/officeDocument/2006/relationships/tags" Target="../tags/tag3511.xml"/><Relationship Id="rId95" Type="http://schemas.openxmlformats.org/officeDocument/2006/relationships/tags" Target="../tags/tag3510.xml"/><Relationship Id="rId94" Type="http://schemas.openxmlformats.org/officeDocument/2006/relationships/tags" Target="../tags/tag3509.xml"/><Relationship Id="rId93" Type="http://schemas.openxmlformats.org/officeDocument/2006/relationships/tags" Target="../tags/tag3508.xml"/><Relationship Id="rId92" Type="http://schemas.openxmlformats.org/officeDocument/2006/relationships/tags" Target="../tags/tag3507.xml"/><Relationship Id="rId91" Type="http://schemas.openxmlformats.org/officeDocument/2006/relationships/tags" Target="../tags/tag3506.xml"/><Relationship Id="rId90" Type="http://schemas.openxmlformats.org/officeDocument/2006/relationships/tags" Target="../tags/tag3505.xml"/><Relationship Id="rId9" Type="http://schemas.openxmlformats.org/officeDocument/2006/relationships/tags" Target="../tags/tag3424.xml"/><Relationship Id="rId89" Type="http://schemas.openxmlformats.org/officeDocument/2006/relationships/tags" Target="../tags/tag3504.xml"/><Relationship Id="rId88" Type="http://schemas.openxmlformats.org/officeDocument/2006/relationships/tags" Target="../tags/tag3503.xml"/><Relationship Id="rId87" Type="http://schemas.openxmlformats.org/officeDocument/2006/relationships/tags" Target="../tags/tag3502.xml"/><Relationship Id="rId86" Type="http://schemas.openxmlformats.org/officeDocument/2006/relationships/tags" Target="../tags/tag3501.xml"/><Relationship Id="rId85" Type="http://schemas.openxmlformats.org/officeDocument/2006/relationships/tags" Target="../tags/tag3500.xml"/><Relationship Id="rId84" Type="http://schemas.openxmlformats.org/officeDocument/2006/relationships/tags" Target="../tags/tag3499.xml"/><Relationship Id="rId83" Type="http://schemas.openxmlformats.org/officeDocument/2006/relationships/tags" Target="../tags/tag3498.xml"/><Relationship Id="rId82" Type="http://schemas.openxmlformats.org/officeDocument/2006/relationships/tags" Target="../tags/tag3497.xml"/><Relationship Id="rId81" Type="http://schemas.openxmlformats.org/officeDocument/2006/relationships/tags" Target="../tags/tag3496.xml"/><Relationship Id="rId80" Type="http://schemas.openxmlformats.org/officeDocument/2006/relationships/tags" Target="../tags/tag3495.xml"/><Relationship Id="rId8" Type="http://schemas.openxmlformats.org/officeDocument/2006/relationships/tags" Target="../tags/tag3423.xml"/><Relationship Id="rId79" Type="http://schemas.openxmlformats.org/officeDocument/2006/relationships/tags" Target="../tags/tag3494.xml"/><Relationship Id="rId78" Type="http://schemas.openxmlformats.org/officeDocument/2006/relationships/tags" Target="../tags/tag3493.xml"/><Relationship Id="rId77" Type="http://schemas.openxmlformats.org/officeDocument/2006/relationships/tags" Target="../tags/tag3492.xml"/><Relationship Id="rId76" Type="http://schemas.openxmlformats.org/officeDocument/2006/relationships/tags" Target="../tags/tag3491.xml"/><Relationship Id="rId75" Type="http://schemas.openxmlformats.org/officeDocument/2006/relationships/tags" Target="../tags/tag3490.xml"/><Relationship Id="rId74" Type="http://schemas.openxmlformats.org/officeDocument/2006/relationships/tags" Target="../tags/tag3489.xml"/><Relationship Id="rId73" Type="http://schemas.openxmlformats.org/officeDocument/2006/relationships/tags" Target="../tags/tag3488.xml"/><Relationship Id="rId72" Type="http://schemas.openxmlformats.org/officeDocument/2006/relationships/tags" Target="../tags/tag3487.xml"/><Relationship Id="rId71" Type="http://schemas.openxmlformats.org/officeDocument/2006/relationships/tags" Target="../tags/tag3486.xml"/><Relationship Id="rId70" Type="http://schemas.openxmlformats.org/officeDocument/2006/relationships/tags" Target="../tags/tag3485.xml"/><Relationship Id="rId7" Type="http://schemas.openxmlformats.org/officeDocument/2006/relationships/tags" Target="../tags/tag3422.xml"/><Relationship Id="rId69" Type="http://schemas.openxmlformats.org/officeDocument/2006/relationships/tags" Target="../tags/tag3484.xml"/><Relationship Id="rId68" Type="http://schemas.openxmlformats.org/officeDocument/2006/relationships/tags" Target="../tags/tag3483.xml"/><Relationship Id="rId67" Type="http://schemas.openxmlformats.org/officeDocument/2006/relationships/tags" Target="../tags/tag3482.xml"/><Relationship Id="rId66" Type="http://schemas.openxmlformats.org/officeDocument/2006/relationships/tags" Target="../tags/tag3481.xml"/><Relationship Id="rId65" Type="http://schemas.openxmlformats.org/officeDocument/2006/relationships/tags" Target="../tags/tag3480.xml"/><Relationship Id="rId64" Type="http://schemas.openxmlformats.org/officeDocument/2006/relationships/tags" Target="../tags/tag3479.xml"/><Relationship Id="rId63" Type="http://schemas.openxmlformats.org/officeDocument/2006/relationships/tags" Target="../tags/tag3478.xml"/><Relationship Id="rId62" Type="http://schemas.openxmlformats.org/officeDocument/2006/relationships/tags" Target="../tags/tag3477.xml"/><Relationship Id="rId61" Type="http://schemas.openxmlformats.org/officeDocument/2006/relationships/tags" Target="../tags/tag3476.xml"/><Relationship Id="rId60" Type="http://schemas.openxmlformats.org/officeDocument/2006/relationships/tags" Target="../tags/tag3475.xml"/><Relationship Id="rId6" Type="http://schemas.openxmlformats.org/officeDocument/2006/relationships/tags" Target="../tags/tag3421.xml"/><Relationship Id="rId59" Type="http://schemas.openxmlformats.org/officeDocument/2006/relationships/tags" Target="../tags/tag3474.xml"/><Relationship Id="rId58" Type="http://schemas.openxmlformats.org/officeDocument/2006/relationships/tags" Target="../tags/tag3473.xml"/><Relationship Id="rId57" Type="http://schemas.openxmlformats.org/officeDocument/2006/relationships/tags" Target="../tags/tag3472.xml"/><Relationship Id="rId56" Type="http://schemas.openxmlformats.org/officeDocument/2006/relationships/tags" Target="../tags/tag3471.xml"/><Relationship Id="rId55" Type="http://schemas.openxmlformats.org/officeDocument/2006/relationships/tags" Target="../tags/tag3470.xml"/><Relationship Id="rId54" Type="http://schemas.openxmlformats.org/officeDocument/2006/relationships/tags" Target="../tags/tag3469.xml"/><Relationship Id="rId53" Type="http://schemas.openxmlformats.org/officeDocument/2006/relationships/tags" Target="../tags/tag3468.xml"/><Relationship Id="rId52" Type="http://schemas.openxmlformats.org/officeDocument/2006/relationships/tags" Target="../tags/tag3467.xml"/><Relationship Id="rId51" Type="http://schemas.openxmlformats.org/officeDocument/2006/relationships/tags" Target="../tags/tag3466.xml"/><Relationship Id="rId50" Type="http://schemas.openxmlformats.org/officeDocument/2006/relationships/tags" Target="../tags/tag3465.xml"/><Relationship Id="rId5" Type="http://schemas.openxmlformats.org/officeDocument/2006/relationships/tags" Target="../tags/tag3420.xml"/><Relationship Id="rId49" Type="http://schemas.openxmlformats.org/officeDocument/2006/relationships/tags" Target="../tags/tag3464.xml"/><Relationship Id="rId48" Type="http://schemas.openxmlformats.org/officeDocument/2006/relationships/tags" Target="../tags/tag3463.xml"/><Relationship Id="rId47" Type="http://schemas.openxmlformats.org/officeDocument/2006/relationships/tags" Target="../tags/tag3462.xml"/><Relationship Id="rId46" Type="http://schemas.openxmlformats.org/officeDocument/2006/relationships/tags" Target="../tags/tag3461.xml"/><Relationship Id="rId45" Type="http://schemas.openxmlformats.org/officeDocument/2006/relationships/tags" Target="../tags/tag3460.xml"/><Relationship Id="rId44" Type="http://schemas.openxmlformats.org/officeDocument/2006/relationships/tags" Target="../tags/tag3459.xml"/><Relationship Id="rId43" Type="http://schemas.openxmlformats.org/officeDocument/2006/relationships/tags" Target="../tags/tag3458.xml"/><Relationship Id="rId42" Type="http://schemas.openxmlformats.org/officeDocument/2006/relationships/tags" Target="../tags/tag3457.xml"/><Relationship Id="rId41" Type="http://schemas.openxmlformats.org/officeDocument/2006/relationships/tags" Target="../tags/tag3456.xml"/><Relationship Id="rId40" Type="http://schemas.openxmlformats.org/officeDocument/2006/relationships/tags" Target="../tags/tag3455.xml"/><Relationship Id="rId4" Type="http://schemas.openxmlformats.org/officeDocument/2006/relationships/tags" Target="../tags/tag3419.xml"/><Relationship Id="rId39" Type="http://schemas.openxmlformats.org/officeDocument/2006/relationships/tags" Target="../tags/tag3454.xml"/><Relationship Id="rId38" Type="http://schemas.openxmlformats.org/officeDocument/2006/relationships/tags" Target="../tags/tag3453.xml"/><Relationship Id="rId37" Type="http://schemas.openxmlformats.org/officeDocument/2006/relationships/tags" Target="../tags/tag3452.xml"/><Relationship Id="rId36" Type="http://schemas.openxmlformats.org/officeDocument/2006/relationships/tags" Target="../tags/tag3451.xml"/><Relationship Id="rId35" Type="http://schemas.openxmlformats.org/officeDocument/2006/relationships/tags" Target="../tags/tag3450.xml"/><Relationship Id="rId34" Type="http://schemas.openxmlformats.org/officeDocument/2006/relationships/tags" Target="../tags/tag3449.xml"/><Relationship Id="rId33" Type="http://schemas.openxmlformats.org/officeDocument/2006/relationships/tags" Target="../tags/tag3448.xml"/><Relationship Id="rId32" Type="http://schemas.openxmlformats.org/officeDocument/2006/relationships/tags" Target="../tags/tag3447.xml"/><Relationship Id="rId31" Type="http://schemas.openxmlformats.org/officeDocument/2006/relationships/tags" Target="../tags/tag3446.xml"/><Relationship Id="rId30" Type="http://schemas.openxmlformats.org/officeDocument/2006/relationships/tags" Target="../tags/tag3445.xml"/><Relationship Id="rId3" Type="http://schemas.openxmlformats.org/officeDocument/2006/relationships/tags" Target="../tags/tag3418.xml"/><Relationship Id="rId29" Type="http://schemas.openxmlformats.org/officeDocument/2006/relationships/tags" Target="../tags/tag3444.xml"/><Relationship Id="rId28" Type="http://schemas.openxmlformats.org/officeDocument/2006/relationships/tags" Target="../tags/tag3443.xml"/><Relationship Id="rId27" Type="http://schemas.openxmlformats.org/officeDocument/2006/relationships/tags" Target="../tags/tag3442.xml"/><Relationship Id="rId26" Type="http://schemas.openxmlformats.org/officeDocument/2006/relationships/tags" Target="../tags/tag3441.xml"/><Relationship Id="rId25" Type="http://schemas.openxmlformats.org/officeDocument/2006/relationships/tags" Target="../tags/tag3440.xml"/><Relationship Id="rId24" Type="http://schemas.openxmlformats.org/officeDocument/2006/relationships/tags" Target="../tags/tag3439.xml"/><Relationship Id="rId23" Type="http://schemas.openxmlformats.org/officeDocument/2006/relationships/tags" Target="../tags/tag3438.xml"/><Relationship Id="rId22" Type="http://schemas.openxmlformats.org/officeDocument/2006/relationships/tags" Target="../tags/tag3437.xml"/><Relationship Id="rId21" Type="http://schemas.openxmlformats.org/officeDocument/2006/relationships/tags" Target="../tags/tag3436.xml"/><Relationship Id="rId20" Type="http://schemas.openxmlformats.org/officeDocument/2006/relationships/tags" Target="../tags/tag3435.xml"/><Relationship Id="rId2" Type="http://schemas.openxmlformats.org/officeDocument/2006/relationships/tags" Target="../tags/tag3417.xml"/><Relationship Id="rId19" Type="http://schemas.openxmlformats.org/officeDocument/2006/relationships/tags" Target="../tags/tag3434.xml"/><Relationship Id="rId18" Type="http://schemas.openxmlformats.org/officeDocument/2006/relationships/tags" Target="../tags/tag3433.xml"/><Relationship Id="rId17" Type="http://schemas.openxmlformats.org/officeDocument/2006/relationships/tags" Target="../tags/tag3432.xml"/><Relationship Id="rId16" Type="http://schemas.openxmlformats.org/officeDocument/2006/relationships/tags" Target="../tags/tag3431.xml"/><Relationship Id="rId15" Type="http://schemas.openxmlformats.org/officeDocument/2006/relationships/tags" Target="../tags/tag3430.xml"/><Relationship Id="rId143" Type="http://schemas.openxmlformats.org/officeDocument/2006/relationships/tags" Target="../tags/tag3558.xml"/><Relationship Id="rId142" Type="http://schemas.openxmlformats.org/officeDocument/2006/relationships/tags" Target="../tags/tag3557.xml"/><Relationship Id="rId141" Type="http://schemas.openxmlformats.org/officeDocument/2006/relationships/tags" Target="../tags/tag3556.xml"/><Relationship Id="rId140" Type="http://schemas.openxmlformats.org/officeDocument/2006/relationships/tags" Target="../tags/tag3555.xml"/><Relationship Id="rId14" Type="http://schemas.openxmlformats.org/officeDocument/2006/relationships/tags" Target="../tags/tag3429.xml"/><Relationship Id="rId139" Type="http://schemas.openxmlformats.org/officeDocument/2006/relationships/tags" Target="../tags/tag3554.xml"/><Relationship Id="rId138" Type="http://schemas.openxmlformats.org/officeDocument/2006/relationships/tags" Target="../tags/tag3553.xml"/><Relationship Id="rId137" Type="http://schemas.openxmlformats.org/officeDocument/2006/relationships/tags" Target="../tags/tag3552.xml"/><Relationship Id="rId136" Type="http://schemas.openxmlformats.org/officeDocument/2006/relationships/tags" Target="../tags/tag3551.xml"/><Relationship Id="rId135" Type="http://schemas.openxmlformats.org/officeDocument/2006/relationships/tags" Target="../tags/tag3550.xml"/><Relationship Id="rId134" Type="http://schemas.openxmlformats.org/officeDocument/2006/relationships/tags" Target="../tags/tag3549.xml"/><Relationship Id="rId133" Type="http://schemas.openxmlformats.org/officeDocument/2006/relationships/tags" Target="../tags/tag3548.xml"/><Relationship Id="rId132" Type="http://schemas.openxmlformats.org/officeDocument/2006/relationships/tags" Target="../tags/tag3547.xml"/><Relationship Id="rId131" Type="http://schemas.openxmlformats.org/officeDocument/2006/relationships/tags" Target="../tags/tag3546.xml"/><Relationship Id="rId130" Type="http://schemas.openxmlformats.org/officeDocument/2006/relationships/tags" Target="../tags/tag3545.xml"/><Relationship Id="rId13" Type="http://schemas.openxmlformats.org/officeDocument/2006/relationships/tags" Target="../tags/tag3428.xml"/><Relationship Id="rId129" Type="http://schemas.openxmlformats.org/officeDocument/2006/relationships/tags" Target="../tags/tag3544.xml"/><Relationship Id="rId128" Type="http://schemas.openxmlformats.org/officeDocument/2006/relationships/tags" Target="../tags/tag3543.xml"/><Relationship Id="rId127" Type="http://schemas.openxmlformats.org/officeDocument/2006/relationships/tags" Target="../tags/tag3542.xml"/><Relationship Id="rId126" Type="http://schemas.openxmlformats.org/officeDocument/2006/relationships/tags" Target="../tags/tag3541.xml"/><Relationship Id="rId125" Type="http://schemas.openxmlformats.org/officeDocument/2006/relationships/tags" Target="../tags/tag3540.xml"/><Relationship Id="rId124" Type="http://schemas.openxmlformats.org/officeDocument/2006/relationships/tags" Target="../tags/tag3539.xml"/><Relationship Id="rId123" Type="http://schemas.openxmlformats.org/officeDocument/2006/relationships/tags" Target="../tags/tag3538.xml"/><Relationship Id="rId122" Type="http://schemas.openxmlformats.org/officeDocument/2006/relationships/tags" Target="../tags/tag3537.xml"/><Relationship Id="rId121" Type="http://schemas.openxmlformats.org/officeDocument/2006/relationships/tags" Target="../tags/tag3536.xml"/><Relationship Id="rId120" Type="http://schemas.openxmlformats.org/officeDocument/2006/relationships/tags" Target="../tags/tag3535.xml"/><Relationship Id="rId12" Type="http://schemas.openxmlformats.org/officeDocument/2006/relationships/tags" Target="../tags/tag3427.xml"/><Relationship Id="rId119" Type="http://schemas.openxmlformats.org/officeDocument/2006/relationships/tags" Target="../tags/tag3534.xml"/><Relationship Id="rId118" Type="http://schemas.openxmlformats.org/officeDocument/2006/relationships/tags" Target="../tags/tag3533.xml"/><Relationship Id="rId117" Type="http://schemas.openxmlformats.org/officeDocument/2006/relationships/tags" Target="../tags/tag3532.xml"/><Relationship Id="rId116" Type="http://schemas.openxmlformats.org/officeDocument/2006/relationships/tags" Target="../tags/tag3531.xml"/><Relationship Id="rId115" Type="http://schemas.openxmlformats.org/officeDocument/2006/relationships/tags" Target="../tags/tag3530.xml"/><Relationship Id="rId114" Type="http://schemas.openxmlformats.org/officeDocument/2006/relationships/tags" Target="../tags/tag3529.xml"/><Relationship Id="rId113" Type="http://schemas.openxmlformats.org/officeDocument/2006/relationships/tags" Target="../tags/tag3528.xml"/><Relationship Id="rId112" Type="http://schemas.openxmlformats.org/officeDocument/2006/relationships/tags" Target="../tags/tag3527.xml"/><Relationship Id="rId111" Type="http://schemas.openxmlformats.org/officeDocument/2006/relationships/tags" Target="../tags/tag3526.xml"/><Relationship Id="rId110" Type="http://schemas.openxmlformats.org/officeDocument/2006/relationships/tags" Target="../tags/tag3525.xml"/><Relationship Id="rId11" Type="http://schemas.openxmlformats.org/officeDocument/2006/relationships/tags" Target="../tags/tag3426.xml"/><Relationship Id="rId109" Type="http://schemas.openxmlformats.org/officeDocument/2006/relationships/tags" Target="../tags/tag3524.xml"/><Relationship Id="rId108" Type="http://schemas.openxmlformats.org/officeDocument/2006/relationships/tags" Target="../tags/tag3523.xml"/><Relationship Id="rId107" Type="http://schemas.openxmlformats.org/officeDocument/2006/relationships/tags" Target="../tags/tag3522.xml"/><Relationship Id="rId106" Type="http://schemas.openxmlformats.org/officeDocument/2006/relationships/tags" Target="../tags/tag3521.xml"/><Relationship Id="rId105" Type="http://schemas.openxmlformats.org/officeDocument/2006/relationships/tags" Target="../tags/tag3520.xml"/><Relationship Id="rId104" Type="http://schemas.openxmlformats.org/officeDocument/2006/relationships/tags" Target="../tags/tag3519.xml"/><Relationship Id="rId103" Type="http://schemas.openxmlformats.org/officeDocument/2006/relationships/tags" Target="../tags/tag3518.xml"/><Relationship Id="rId102" Type="http://schemas.openxmlformats.org/officeDocument/2006/relationships/tags" Target="../tags/tag3517.xml"/><Relationship Id="rId101" Type="http://schemas.openxmlformats.org/officeDocument/2006/relationships/tags" Target="../tags/tag3516.xml"/><Relationship Id="rId100" Type="http://schemas.openxmlformats.org/officeDocument/2006/relationships/tags" Target="../tags/tag3515.xml"/><Relationship Id="rId10" Type="http://schemas.openxmlformats.org/officeDocument/2006/relationships/tags" Target="../tags/tag3425.xml"/><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6" Type="http://schemas.openxmlformats.org/officeDocument/2006/relationships/tags" Target="../tags/tag3563.xml"/><Relationship Id="rId5" Type="http://schemas.openxmlformats.org/officeDocument/2006/relationships/tags" Target="../tags/tag3562.xml"/><Relationship Id="rId4" Type="http://schemas.openxmlformats.org/officeDocument/2006/relationships/tags" Target="../tags/tag3561.xml"/><Relationship Id="rId3" Type="http://schemas.openxmlformats.org/officeDocument/2006/relationships/tags" Target="../tags/tag3560.xml"/><Relationship Id="rId2" Type="http://schemas.openxmlformats.org/officeDocument/2006/relationships/tags" Target="../tags/tag3559.xml"/><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9" Type="http://schemas.openxmlformats.org/officeDocument/2006/relationships/tags" Target="../tags/tag3569.xml"/><Relationship Id="rId8" Type="http://schemas.openxmlformats.org/officeDocument/2006/relationships/tags" Target="../tags/tag3568.xml"/><Relationship Id="rId7" Type="http://schemas.openxmlformats.org/officeDocument/2006/relationships/image" Target="../media/image2.png"/><Relationship Id="rId6" Type="http://schemas.openxmlformats.org/officeDocument/2006/relationships/tags" Target="../tags/tag3567.xml"/><Relationship Id="rId5" Type="http://schemas.openxmlformats.org/officeDocument/2006/relationships/tags" Target="../tags/tag3566.xml"/><Relationship Id="rId4" Type="http://schemas.openxmlformats.org/officeDocument/2006/relationships/image" Target="../media/image1.png"/><Relationship Id="rId36" Type="http://schemas.openxmlformats.org/officeDocument/2006/relationships/tags" Target="../tags/tag3596.xml"/><Relationship Id="rId35" Type="http://schemas.openxmlformats.org/officeDocument/2006/relationships/tags" Target="../tags/tag3595.xml"/><Relationship Id="rId34" Type="http://schemas.openxmlformats.org/officeDocument/2006/relationships/tags" Target="../tags/tag3594.xml"/><Relationship Id="rId33" Type="http://schemas.openxmlformats.org/officeDocument/2006/relationships/tags" Target="../tags/tag3593.xml"/><Relationship Id="rId32" Type="http://schemas.openxmlformats.org/officeDocument/2006/relationships/tags" Target="../tags/tag3592.xml"/><Relationship Id="rId31" Type="http://schemas.openxmlformats.org/officeDocument/2006/relationships/tags" Target="../tags/tag3591.xml"/><Relationship Id="rId30" Type="http://schemas.openxmlformats.org/officeDocument/2006/relationships/tags" Target="../tags/tag3590.xml"/><Relationship Id="rId3" Type="http://schemas.openxmlformats.org/officeDocument/2006/relationships/tags" Target="../tags/tag3565.xml"/><Relationship Id="rId29" Type="http://schemas.openxmlformats.org/officeDocument/2006/relationships/tags" Target="../tags/tag3589.xml"/><Relationship Id="rId28" Type="http://schemas.openxmlformats.org/officeDocument/2006/relationships/tags" Target="../tags/tag3588.xml"/><Relationship Id="rId27" Type="http://schemas.openxmlformats.org/officeDocument/2006/relationships/tags" Target="../tags/tag3587.xml"/><Relationship Id="rId26" Type="http://schemas.openxmlformats.org/officeDocument/2006/relationships/tags" Target="../tags/tag3586.xml"/><Relationship Id="rId25" Type="http://schemas.openxmlformats.org/officeDocument/2006/relationships/tags" Target="../tags/tag3585.xml"/><Relationship Id="rId24" Type="http://schemas.openxmlformats.org/officeDocument/2006/relationships/tags" Target="../tags/tag3584.xml"/><Relationship Id="rId23" Type="http://schemas.openxmlformats.org/officeDocument/2006/relationships/tags" Target="../tags/tag3583.xml"/><Relationship Id="rId22" Type="http://schemas.openxmlformats.org/officeDocument/2006/relationships/tags" Target="../tags/tag3582.xml"/><Relationship Id="rId21" Type="http://schemas.openxmlformats.org/officeDocument/2006/relationships/tags" Target="../tags/tag3581.xml"/><Relationship Id="rId20" Type="http://schemas.openxmlformats.org/officeDocument/2006/relationships/tags" Target="../tags/tag3580.xml"/><Relationship Id="rId2" Type="http://schemas.openxmlformats.org/officeDocument/2006/relationships/tags" Target="../tags/tag3564.xml"/><Relationship Id="rId19" Type="http://schemas.openxmlformats.org/officeDocument/2006/relationships/tags" Target="../tags/tag3579.xml"/><Relationship Id="rId18" Type="http://schemas.openxmlformats.org/officeDocument/2006/relationships/tags" Target="../tags/tag3578.xml"/><Relationship Id="rId17" Type="http://schemas.openxmlformats.org/officeDocument/2006/relationships/tags" Target="../tags/tag3577.xml"/><Relationship Id="rId16" Type="http://schemas.openxmlformats.org/officeDocument/2006/relationships/tags" Target="../tags/tag3576.xml"/><Relationship Id="rId15" Type="http://schemas.openxmlformats.org/officeDocument/2006/relationships/tags" Target="../tags/tag3575.xml"/><Relationship Id="rId14" Type="http://schemas.openxmlformats.org/officeDocument/2006/relationships/tags" Target="../tags/tag3574.xml"/><Relationship Id="rId13" Type="http://schemas.openxmlformats.org/officeDocument/2006/relationships/tags" Target="../tags/tag3573.xml"/><Relationship Id="rId12" Type="http://schemas.openxmlformats.org/officeDocument/2006/relationships/tags" Target="../tags/tag3572.xml"/><Relationship Id="rId11" Type="http://schemas.openxmlformats.org/officeDocument/2006/relationships/tags" Target="../tags/tag3571.xml"/><Relationship Id="rId10" Type="http://schemas.openxmlformats.org/officeDocument/2006/relationships/tags" Target="../tags/tag3570.xml"/><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9" Type="http://schemas.openxmlformats.org/officeDocument/2006/relationships/tags" Target="../tags/tag3603.xml"/><Relationship Id="rId8" Type="http://schemas.openxmlformats.org/officeDocument/2006/relationships/tags" Target="../tags/tag3602.xml"/><Relationship Id="rId7" Type="http://schemas.openxmlformats.org/officeDocument/2006/relationships/tags" Target="../tags/tag3601.xml"/><Relationship Id="rId6" Type="http://schemas.openxmlformats.org/officeDocument/2006/relationships/tags" Target="../tags/tag3600.xml"/><Relationship Id="rId5" Type="http://schemas.openxmlformats.org/officeDocument/2006/relationships/tags" Target="../tags/tag3599.xml"/><Relationship Id="rId4" Type="http://schemas.openxmlformats.org/officeDocument/2006/relationships/image" Target="../media/image1.png"/><Relationship Id="rId32" Type="http://schemas.openxmlformats.org/officeDocument/2006/relationships/tags" Target="../tags/tag3625.xml"/><Relationship Id="rId31" Type="http://schemas.openxmlformats.org/officeDocument/2006/relationships/tags" Target="../tags/tag3624.xml"/><Relationship Id="rId30" Type="http://schemas.openxmlformats.org/officeDocument/2006/relationships/tags" Target="../tags/tag3623.xml"/><Relationship Id="rId3" Type="http://schemas.openxmlformats.org/officeDocument/2006/relationships/tags" Target="../tags/tag3598.xml"/><Relationship Id="rId29" Type="http://schemas.openxmlformats.org/officeDocument/2006/relationships/tags" Target="../tags/tag3622.xml"/><Relationship Id="rId28" Type="http://schemas.openxmlformats.org/officeDocument/2006/relationships/tags" Target="../tags/tag3621.xml"/><Relationship Id="rId27" Type="http://schemas.openxmlformats.org/officeDocument/2006/relationships/tags" Target="../tags/tag3620.xml"/><Relationship Id="rId26" Type="http://schemas.openxmlformats.org/officeDocument/2006/relationships/tags" Target="../tags/tag3619.xml"/><Relationship Id="rId25" Type="http://schemas.openxmlformats.org/officeDocument/2006/relationships/tags" Target="../tags/tag3618.xml"/><Relationship Id="rId24" Type="http://schemas.openxmlformats.org/officeDocument/2006/relationships/tags" Target="../tags/tag3617.xml"/><Relationship Id="rId23" Type="http://schemas.openxmlformats.org/officeDocument/2006/relationships/tags" Target="../tags/tag3616.xml"/><Relationship Id="rId22" Type="http://schemas.openxmlformats.org/officeDocument/2006/relationships/image" Target="../media/image3.png"/><Relationship Id="rId21" Type="http://schemas.openxmlformats.org/officeDocument/2006/relationships/tags" Target="../tags/tag3615.xml"/><Relationship Id="rId20" Type="http://schemas.openxmlformats.org/officeDocument/2006/relationships/tags" Target="../tags/tag3614.xml"/><Relationship Id="rId2" Type="http://schemas.openxmlformats.org/officeDocument/2006/relationships/tags" Target="../tags/tag3597.xml"/><Relationship Id="rId19" Type="http://schemas.openxmlformats.org/officeDocument/2006/relationships/tags" Target="../tags/tag3613.xml"/><Relationship Id="rId18" Type="http://schemas.openxmlformats.org/officeDocument/2006/relationships/tags" Target="../tags/tag3612.xml"/><Relationship Id="rId17" Type="http://schemas.openxmlformats.org/officeDocument/2006/relationships/tags" Target="../tags/tag3611.xml"/><Relationship Id="rId16" Type="http://schemas.openxmlformats.org/officeDocument/2006/relationships/tags" Target="../tags/tag3610.xml"/><Relationship Id="rId15" Type="http://schemas.openxmlformats.org/officeDocument/2006/relationships/tags" Target="../tags/tag3609.xml"/><Relationship Id="rId14" Type="http://schemas.openxmlformats.org/officeDocument/2006/relationships/tags" Target="../tags/tag3608.xml"/><Relationship Id="rId13" Type="http://schemas.openxmlformats.org/officeDocument/2006/relationships/tags" Target="../tags/tag3607.xml"/><Relationship Id="rId12" Type="http://schemas.openxmlformats.org/officeDocument/2006/relationships/tags" Target="../tags/tag3606.xml"/><Relationship Id="rId11" Type="http://schemas.openxmlformats.org/officeDocument/2006/relationships/tags" Target="../tags/tag3605.xml"/><Relationship Id="rId10" Type="http://schemas.openxmlformats.org/officeDocument/2006/relationships/tags" Target="../tags/tag3604.xml"/><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7" Type="http://schemas.openxmlformats.org/officeDocument/2006/relationships/tags" Target="../tags/tag3631.xml"/><Relationship Id="rId6" Type="http://schemas.openxmlformats.org/officeDocument/2006/relationships/tags" Target="../tags/tag3630.xml"/><Relationship Id="rId5" Type="http://schemas.openxmlformats.org/officeDocument/2006/relationships/tags" Target="../tags/tag3629.xml"/><Relationship Id="rId4" Type="http://schemas.openxmlformats.org/officeDocument/2006/relationships/tags" Target="../tags/tag3628.xml"/><Relationship Id="rId3" Type="http://schemas.openxmlformats.org/officeDocument/2006/relationships/tags" Target="../tags/tag3627.xml"/><Relationship Id="rId2" Type="http://schemas.openxmlformats.org/officeDocument/2006/relationships/tags" Target="../tags/tag3626.xml"/><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9" Type="http://schemas.openxmlformats.org/officeDocument/2006/relationships/tags" Target="../tags/tag3639.xml"/><Relationship Id="rId8" Type="http://schemas.openxmlformats.org/officeDocument/2006/relationships/tags" Target="../tags/tag3638.xml"/><Relationship Id="rId7" Type="http://schemas.openxmlformats.org/officeDocument/2006/relationships/tags" Target="../tags/tag3637.xml"/><Relationship Id="rId6" Type="http://schemas.openxmlformats.org/officeDocument/2006/relationships/tags" Target="../tags/tag3636.xml"/><Relationship Id="rId5" Type="http://schemas.openxmlformats.org/officeDocument/2006/relationships/tags" Target="../tags/tag3635.xml"/><Relationship Id="rId4" Type="http://schemas.openxmlformats.org/officeDocument/2006/relationships/tags" Target="../tags/tag3634.xml"/><Relationship Id="rId3" Type="http://schemas.openxmlformats.org/officeDocument/2006/relationships/tags" Target="../tags/tag3633.xml"/><Relationship Id="rId2" Type="http://schemas.openxmlformats.org/officeDocument/2006/relationships/tags" Target="../tags/tag3632.xml"/><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5" Type="http://schemas.openxmlformats.org/officeDocument/2006/relationships/tags" Target="../tags/tag3643.xml"/><Relationship Id="rId4" Type="http://schemas.openxmlformats.org/officeDocument/2006/relationships/tags" Target="../tags/tag3642.xml"/><Relationship Id="rId3" Type="http://schemas.openxmlformats.org/officeDocument/2006/relationships/tags" Target="../tags/tag3641.xml"/><Relationship Id="rId2" Type="http://schemas.openxmlformats.org/officeDocument/2006/relationships/tags" Target="../tags/tag3640.xml"/><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4" Type="http://schemas.openxmlformats.org/officeDocument/2006/relationships/tags" Target="../tags/tag3646.xml"/><Relationship Id="rId3" Type="http://schemas.openxmlformats.org/officeDocument/2006/relationships/tags" Target="../tags/tag3645.xml"/><Relationship Id="rId2" Type="http://schemas.openxmlformats.org/officeDocument/2006/relationships/tags" Target="../tags/tag3644.xml"/><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5" Type="http://schemas.openxmlformats.org/officeDocument/2006/relationships/tags" Target="../tags/tag3650.xml"/><Relationship Id="rId4" Type="http://schemas.openxmlformats.org/officeDocument/2006/relationships/tags" Target="../tags/tag3649.xml"/><Relationship Id="rId3" Type="http://schemas.openxmlformats.org/officeDocument/2006/relationships/tags" Target="../tags/tag3648.xml"/><Relationship Id="rId2" Type="http://schemas.openxmlformats.org/officeDocument/2006/relationships/tags" Target="../tags/tag3647.xml"/><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6" Type="http://schemas.openxmlformats.org/officeDocument/2006/relationships/tags" Target="../tags/tag3655.xml"/><Relationship Id="rId5" Type="http://schemas.openxmlformats.org/officeDocument/2006/relationships/tags" Target="../tags/tag3654.xml"/><Relationship Id="rId4" Type="http://schemas.openxmlformats.org/officeDocument/2006/relationships/tags" Target="../tags/tag3653.xml"/><Relationship Id="rId3" Type="http://schemas.openxmlformats.org/officeDocument/2006/relationships/tags" Target="../tags/tag3652.xml"/><Relationship Id="rId2" Type="http://schemas.openxmlformats.org/officeDocument/2006/relationships/tags" Target="../tags/tag3651.xml"/><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99" Type="http://schemas.openxmlformats.org/officeDocument/2006/relationships/tags" Target="../tags/tag3752.xml"/><Relationship Id="rId98" Type="http://schemas.openxmlformats.org/officeDocument/2006/relationships/tags" Target="../tags/tag3751.xml"/><Relationship Id="rId97" Type="http://schemas.openxmlformats.org/officeDocument/2006/relationships/tags" Target="../tags/tag3750.xml"/><Relationship Id="rId96" Type="http://schemas.openxmlformats.org/officeDocument/2006/relationships/tags" Target="../tags/tag3749.xml"/><Relationship Id="rId95" Type="http://schemas.openxmlformats.org/officeDocument/2006/relationships/tags" Target="../tags/tag3748.xml"/><Relationship Id="rId94" Type="http://schemas.openxmlformats.org/officeDocument/2006/relationships/tags" Target="../tags/tag3747.xml"/><Relationship Id="rId93" Type="http://schemas.openxmlformats.org/officeDocument/2006/relationships/tags" Target="../tags/tag3746.xml"/><Relationship Id="rId92" Type="http://schemas.openxmlformats.org/officeDocument/2006/relationships/tags" Target="../tags/tag3745.xml"/><Relationship Id="rId91" Type="http://schemas.openxmlformats.org/officeDocument/2006/relationships/tags" Target="../tags/tag3744.xml"/><Relationship Id="rId90" Type="http://schemas.openxmlformats.org/officeDocument/2006/relationships/tags" Target="../tags/tag3743.xml"/><Relationship Id="rId9" Type="http://schemas.openxmlformats.org/officeDocument/2006/relationships/tags" Target="../tags/tag3662.xml"/><Relationship Id="rId89" Type="http://schemas.openxmlformats.org/officeDocument/2006/relationships/tags" Target="../tags/tag3742.xml"/><Relationship Id="rId88" Type="http://schemas.openxmlformats.org/officeDocument/2006/relationships/tags" Target="../tags/tag3741.xml"/><Relationship Id="rId87" Type="http://schemas.openxmlformats.org/officeDocument/2006/relationships/tags" Target="../tags/tag3740.xml"/><Relationship Id="rId86" Type="http://schemas.openxmlformats.org/officeDocument/2006/relationships/tags" Target="../tags/tag3739.xml"/><Relationship Id="rId85" Type="http://schemas.openxmlformats.org/officeDocument/2006/relationships/tags" Target="../tags/tag3738.xml"/><Relationship Id="rId84" Type="http://schemas.openxmlformats.org/officeDocument/2006/relationships/tags" Target="../tags/tag3737.xml"/><Relationship Id="rId83" Type="http://schemas.openxmlformats.org/officeDocument/2006/relationships/tags" Target="../tags/tag3736.xml"/><Relationship Id="rId82" Type="http://schemas.openxmlformats.org/officeDocument/2006/relationships/tags" Target="../tags/tag3735.xml"/><Relationship Id="rId81" Type="http://schemas.openxmlformats.org/officeDocument/2006/relationships/tags" Target="../tags/tag3734.xml"/><Relationship Id="rId80" Type="http://schemas.openxmlformats.org/officeDocument/2006/relationships/tags" Target="../tags/tag3733.xml"/><Relationship Id="rId8" Type="http://schemas.openxmlformats.org/officeDocument/2006/relationships/tags" Target="../tags/tag3661.xml"/><Relationship Id="rId79" Type="http://schemas.openxmlformats.org/officeDocument/2006/relationships/tags" Target="../tags/tag3732.xml"/><Relationship Id="rId78" Type="http://schemas.openxmlformats.org/officeDocument/2006/relationships/tags" Target="../tags/tag3731.xml"/><Relationship Id="rId77" Type="http://schemas.openxmlformats.org/officeDocument/2006/relationships/tags" Target="../tags/tag3730.xml"/><Relationship Id="rId76" Type="http://schemas.openxmlformats.org/officeDocument/2006/relationships/tags" Target="../tags/tag3729.xml"/><Relationship Id="rId75" Type="http://schemas.openxmlformats.org/officeDocument/2006/relationships/tags" Target="../tags/tag3728.xml"/><Relationship Id="rId74" Type="http://schemas.openxmlformats.org/officeDocument/2006/relationships/tags" Target="../tags/tag3727.xml"/><Relationship Id="rId73" Type="http://schemas.openxmlformats.org/officeDocument/2006/relationships/tags" Target="../tags/tag3726.xml"/><Relationship Id="rId72" Type="http://schemas.openxmlformats.org/officeDocument/2006/relationships/tags" Target="../tags/tag3725.xml"/><Relationship Id="rId71" Type="http://schemas.openxmlformats.org/officeDocument/2006/relationships/tags" Target="../tags/tag3724.xml"/><Relationship Id="rId70" Type="http://schemas.openxmlformats.org/officeDocument/2006/relationships/tags" Target="../tags/tag3723.xml"/><Relationship Id="rId7" Type="http://schemas.openxmlformats.org/officeDocument/2006/relationships/tags" Target="../tags/tag3660.xml"/><Relationship Id="rId69" Type="http://schemas.openxmlformats.org/officeDocument/2006/relationships/tags" Target="../tags/tag3722.xml"/><Relationship Id="rId68" Type="http://schemas.openxmlformats.org/officeDocument/2006/relationships/tags" Target="../tags/tag3721.xml"/><Relationship Id="rId67" Type="http://schemas.openxmlformats.org/officeDocument/2006/relationships/tags" Target="../tags/tag3720.xml"/><Relationship Id="rId66" Type="http://schemas.openxmlformats.org/officeDocument/2006/relationships/tags" Target="../tags/tag3719.xml"/><Relationship Id="rId65" Type="http://schemas.openxmlformats.org/officeDocument/2006/relationships/tags" Target="../tags/tag3718.xml"/><Relationship Id="rId64" Type="http://schemas.openxmlformats.org/officeDocument/2006/relationships/tags" Target="../tags/tag3717.xml"/><Relationship Id="rId63" Type="http://schemas.openxmlformats.org/officeDocument/2006/relationships/tags" Target="../tags/tag3716.xml"/><Relationship Id="rId62" Type="http://schemas.openxmlformats.org/officeDocument/2006/relationships/tags" Target="../tags/tag3715.xml"/><Relationship Id="rId61" Type="http://schemas.openxmlformats.org/officeDocument/2006/relationships/tags" Target="../tags/tag3714.xml"/><Relationship Id="rId60" Type="http://schemas.openxmlformats.org/officeDocument/2006/relationships/tags" Target="../tags/tag3713.xml"/><Relationship Id="rId6" Type="http://schemas.openxmlformats.org/officeDocument/2006/relationships/tags" Target="../tags/tag3659.xml"/><Relationship Id="rId59" Type="http://schemas.openxmlformats.org/officeDocument/2006/relationships/tags" Target="../tags/tag3712.xml"/><Relationship Id="rId58" Type="http://schemas.openxmlformats.org/officeDocument/2006/relationships/tags" Target="../tags/tag3711.xml"/><Relationship Id="rId57" Type="http://schemas.openxmlformats.org/officeDocument/2006/relationships/tags" Target="../tags/tag3710.xml"/><Relationship Id="rId56" Type="http://schemas.openxmlformats.org/officeDocument/2006/relationships/tags" Target="../tags/tag3709.xml"/><Relationship Id="rId55" Type="http://schemas.openxmlformats.org/officeDocument/2006/relationships/tags" Target="../tags/tag3708.xml"/><Relationship Id="rId54" Type="http://schemas.openxmlformats.org/officeDocument/2006/relationships/tags" Target="../tags/tag3707.xml"/><Relationship Id="rId53" Type="http://schemas.openxmlformats.org/officeDocument/2006/relationships/tags" Target="../tags/tag3706.xml"/><Relationship Id="rId52" Type="http://schemas.openxmlformats.org/officeDocument/2006/relationships/tags" Target="../tags/tag3705.xml"/><Relationship Id="rId51" Type="http://schemas.openxmlformats.org/officeDocument/2006/relationships/tags" Target="../tags/tag3704.xml"/><Relationship Id="rId50" Type="http://schemas.openxmlformats.org/officeDocument/2006/relationships/tags" Target="../tags/tag3703.xml"/><Relationship Id="rId5" Type="http://schemas.openxmlformats.org/officeDocument/2006/relationships/tags" Target="../tags/tag3658.xml"/><Relationship Id="rId49" Type="http://schemas.openxmlformats.org/officeDocument/2006/relationships/tags" Target="../tags/tag3702.xml"/><Relationship Id="rId48" Type="http://schemas.openxmlformats.org/officeDocument/2006/relationships/tags" Target="../tags/tag3701.xml"/><Relationship Id="rId47" Type="http://schemas.openxmlformats.org/officeDocument/2006/relationships/tags" Target="../tags/tag3700.xml"/><Relationship Id="rId46" Type="http://schemas.openxmlformats.org/officeDocument/2006/relationships/tags" Target="../tags/tag3699.xml"/><Relationship Id="rId45" Type="http://schemas.openxmlformats.org/officeDocument/2006/relationships/tags" Target="../tags/tag3698.xml"/><Relationship Id="rId44" Type="http://schemas.openxmlformats.org/officeDocument/2006/relationships/tags" Target="../tags/tag3697.xml"/><Relationship Id="rId43" Type="http://schemas.openxmlformats.org/officeDocument/2006/relationships/tags" Target="../tags/tag3696.xml"/><Relationship Id="rId42" Type="http://schemas.openxmlformats.org/officeDocument/2006/relationships/tags" Target="../tags/tag3695.xml"/><Relationship Id="rId41" Type="http://schemas.openxmlformats.org/officeDocument/2006/relationships/tags" Target="../tags/tag3694.xml"/><Relationship Id="rId40" Type="http://schemas.openxmlformats.org/officeDocument/2006/relationships/tags" Target="../tags/tag3693.xml"/><Relationship Id="rId4" Type="http://schemas.openxmlformats.org/officeDocument/2006/relationships/image" Target="../media/image1.png"/><Relationship Id="rId39" Type="http://schemas.openxmlformats.org/officeDocument/2006/relationships/tags" Target="../tags/tag3692.xml"/><Relationship Id="rId38" Type="http://schemas.openxmlformats.org/officeDocument/2006/relationships/tags" Target="../tags/tag3691.xml"/><Relationship Id="rId37" Type="http://schemas.openxmlformats.org/officeDocument/2006/relationships/tags" Target="../tags/tag3690.xml"/><Relationship Id="rId36" Type="http://schemas.openxmlformats.org/officeDocument/2006/relationships/tags" Target="../tags/tag3689.xml"/><Relationship Id="rId35" Type="http://schemas.openxmlformats.org/officeDocument/2006/relationships/tags" Target="../tags/tag3688.xml"/><Relationship Id="rId34" Type="http://schemas.openxmlformats.org/officeDocument/2006/relationships/tags" Target="../tags/tag3687.xml"/><Relationship Id="rId33" Type="http://schemas.openxmlformats.org/officeDocument/2006/relationships/tags" Target="../tags/tag3686.xml"/><Relationship Id="rId32" Type="http://schemas.openxmlformats.org/officeDocument/2006/relationships/tags" Target="../tags/tag3685.xml"/><Relationship Id="rId31" Type="http://schemas.openxmlformats.org/officeDocument/2006/relationships/tags" Target="../tags/tag3684.xml"/><Relationship Id="rId30" Type="http://schemas.openxmlformats.org/officeDocument/2006/relationships/tags" Target="../tags/tag3683.xml"/><Relationship Id="rId3" Type="http://schemas.openxmlformats.org/officeDocument/2006/relationships/tags" Target="../tags/tag3657.xml"/><Relationship Id="rId29" Type="http://schemas.openxmlformats.org/officeDocument/2006/relationships/tags" Target="../tags/tag3682.xml"/><Relationship Id="rId28" Type="http://schemas.openxmlformats.org/officeDocument/2006/relationships/tags" Target="../tags/tag3681.xml"/><Relationship Id="rId27" Type="http://schemas.openxmlformats.org/officeDocument/2006/relationships/tags" Target="../tags/tag3680.xml"/><Relationship Id="rId26" Type="http://schemas.openxmlformats.org/officeDocument/2006/relationships/tags" Target="../tags/tag3679.xml"/><Relationship Id="rId25" Type="http://schemas.openxmlformats.org/officeDocument/2006/relationships/tags" Target="../tags/tag3678.xml"/><Relationship Id="rId24" Type="http://schemas.openxmlformats.org/officeDocument/2006/relationships/tags" Target="../tags/tag3677.xml"/><Relationship Id="rId23" Type="http://schemas.openxmlformats.org/officeDocument/2006/relationships/tags" Target="../tags/tag3676.xml"/><Relationship Id="rId22" Type="http://schemas.openxmlformats.org/officeDocument/2006/relationships/tags" Target="../tags/tag3675.xml"/><Relationship Id="rId21" Type="http://schemas.openxmlformats.org/officeDocument/2006/relationships/tags" Target="../tags/tag3674.xml"/><Relationship Id="rId20" Type="http://schemas.openxmlformats.org/officeDocument/2006/relationships/tags" Target="../tags/tag3673.xml"/><Relationship Id="rId2" Type="http://schemas.openxmlformats.org/officeDocument/2006/relationships/tags" Target="../tags/tag3656.xml"/><Relationship Id="rId19" Type="http://schemas.openxmlformats.org/officeDocument/2006/relationships/tags" Target="../tags/tag3672.xml"/><Relationship Id="rId18" Type="http://schemas.openxmlformats.org/officeDocument/2006/relationships/tags" Target="../tags/tag3671.xml"/><Relationship Id="rId174" Type="http://schemas.openxmlformats.org/officeDocument/2006/relationships/tags" Target="../tags/tag3827.xml"/><Relationship Id="rId173" Type="http://schemas.openxmlformats.org/officeDocument/2006/relationships/tags" Target="../tags/tag3826.xml"/><Relationship Id="rId172" Type="http://schemas.openxmlformats.org/officeDocument/2006/relationships/tags" Target="../tags/tag3825.xml"/><Relationship Id="rId171" Type="http://schemas.openxmlformats.org/officeDocument/2006/relationships/tags" Target="../tags/tag3824.xml"/><Relationship Id="rId170" Type="http://schemas.openxmlformats.org/officeDocument/2006/relationships/tags" Target="../tags/tag3823.xml"/><Relationship Id="rId17" Type="http://schemas.openxmlformats.org/officeDocument/2006/relationships/tags" Target="../tags/tag3670.xml"/><Relationship Id="rId169" Type="http://schemas.openxmlformats.org/officeDocument/2006/relationships/tags" Target="../tags/tag3822.xml"/><Relationship Id="rId168" Type="http://schemas.openxmlformats.org/officeDocument/2006/relationships/tags" Target="../tags/tag3821.xml"/><Relationship Id="rId167" Type="http://schemas.openxmlformats.org/officeDocument/2006/relationships/tags" Target="../tags/tag3820.xml"/><Relationship Id="rId166" Type="http://schemas.openxmlformats.org/officeDocument/2006/relationships/tags" Target="../tags/tag3819.xml"/><Relationship Id="rId165" Type="http://schemas.openxmlformats.org/officeDocument/2006/relationships/tags" Target="../tags/tag3818.xml"/><Relationship Id="rId164" Type="http://schemas.openxmlformats.org/officeDocument/2006/relationships/tags" Target="../tags/tag3817.xml"/><Relationship Id="rId163" Type="http://schemas.openxmlformats.org/officeDocument/2006/relationships/tags" Target="../tags/tag3816.xml"/><Relationship Id="rId162" Type="http://schemas.openxmlformats.org/officeDocument/2006/relationships/tags" Target="../tags/tag3815.xml"/><Relationship Id="rId161" Type="http://schemas.openxmlformats.org/officeDocument/2006/relationships/tags" Target="../tags/tag3814.xml"/><Relationship Id="rId160" Type="http://schemas.openxmlformats.org/officeDocument/2006/relationships/tags" Target="../tags/tag3813.xml"/><Relationship Id="rId16" Type="http://schemas.openxmlformats.org/officeDocument/2006/relationships/tags" Target="../tags/tag3669.xml"/><Relationship Id="rId159" Type="http://schemas.openxmlformats.org/officeDocument/2006/relationships/tags" Target="../tags/tag3812.xml"/><Relationship Id="rId158" Type="http://schemas.openxmlformats.org/officeDocument/2006/relationships/tags" Target="../tags/tag3811.xml"/><Relationship Id="rId157" Type="http://schemas.openxmlformats.org/officeDocument/2006/relationships/tags" Target="../tags/tag3810.xml"/><Relationship Id="rId156" Type="http://schemas.openxmlformats.org/officeDocument/2006/relationships/tags" Target="../tags/tag3809.xml"/><Relationship Id="rId155" Type="http://schemas.openxmlformats.org/officeDocument/2006/relationships/tags" Target="../tags/tag3808.xml"/><Relationship Id="rId154" Type="http://schemas.openxmlformats.org/officeDocument/2006/relationships/tags" Target="../tags/tag3807.xml"/><Relationship Id="rId153" Type="http://schemas.openxmlformats.org/officeDocument/2006/relationships/tags" Target="../tags/tag3806.xml"/><Relationship Id="rId152" Type="http://schemas.openxmlformats.org/officeDocument/2006/relationships/tags" Target="../tags/tag3805.xml"/><Relationship Id="rId151" Type="http://schemas.openxmlformats.org/officeDocument/2006/relationships/tags" Target="../tags/tag3804.xml"/><Relationship Id="rId150" Type="http://schemas.openxmlformats.org/officeDocument/2006/relationships/tags" Target="../tags/tag3803.xml"/><Relationship Id="rId15" Type="http://schemas.openxmlformats.org/officeDocument/2006/relationships/tags" Target="../tags/tag3668.xml"/><Relationship Id="rId149" Type="http://schemas.openxmlformats.org/officeDocument/2006/relationships/tags" Target="../tags/tag3802.xml"/><Relationship Id="rId148" Type="http://schemas.openxmlformats.org/officeDocument/2006/relationships/tags" Target="../tags/tag3801.xml"/><Relationship Id="rId147" Type="http://schemas.openxmlformats.org/officeDocument/2006/relationships/tags" Target="../tags/tag3800.xml"/><Relationship Id="rId146" Type="http://schemas.openxmlformats.org/officeDocument/2006/relationships/tags" Target="../tags/tag3799.xml"/><Relationship Id="rId145" Type="http://schemas.openxmlformats.org/officeDocument/2006/relationships/tags" Target="../tags/tag3798.xml"/><Relationship Id="rId144" Type="http://schemas.openxmlformats.org/officeDocument/2006/relationships/tags" Target="../tags/tag3797.xml"/><Relationship Id="rId143" Type="http://schemas.openxmlformats.org/officeDocument/2006/relationships/tags" Target="../tags/tag3796.xml"/><Relationship Id="rId142" Type="http://schemas.openxmlformats.org/officeDocument/2006/relationships/tags" Target="../tags/tag3795.xml"/><Relationship Id="rId141" Type="http://schemas.openxmlformats.org/officeDocument/2006/relationships/tags" Target="../tags/tag3794.xml"/><Relationship Id="rId140" Type="http://schemas.openxmlformats.org/officeDocument/2006/relationships/tags" Target="../tags/tag3793.xml"/><Relationship Id="rId14" Type="http://schemas.openxmlformats.org/officeDocument/2006/relationships/tags" Target="../tags/tag3667.xml"/><Relationship Id="rId139" Type="http://schemas.openxmlformats.org/officeDocument/2006/relationships/tags" Target="../tags/tag3792.xml"/><Relationship Id="rId138" Type="http://schemas.openxmlformats.org/officeDocument/2006/relationships/tags" Target="../tags/tag3791.xml"/><Relationship Id="rId137" Type="http://schemas.openxmlformats.org/officeDocument/2006/relationships/tags" Target="../tags/tag3790.xml"/><Relationship Id="rId136" Type="http://schemas.openxmlformats.org/officeDocument/2006/relationships/tags" Target="../tags/tag3789.xml"/><Relationship Id="rId135" Type="http://schemas.openxmlformats.org/officeDocument/2006/relationships/tags" Target="../tags/tag3788.xml"/><Relationship Id="rId134" Type="http://schemas.openxmlformats.org/officeDocument/2006/relationships/tags" Target="../tags/tag3787.xml"/><Relationship Id="rId133" Type="http://schemas.openxmlformats.org/officeDocument/2006/relationships/tags" Target="../tags/tag3786.xml"/><Relationship Id="rId132" Type="http://schemas.openxmlformats.org/officeDocument/2006/relationships/tags" Target="../tags/tag3785.xml"/><Relationship Id="rId131" Type="http://schemas.openxmlformats.org/officeDocument/2006/relationships/tags" Target="../tags/tag3784.xml"/><Relationship Id="rId130" Type="http://schemas.openxmlformats.org/officeDocument/2006/relationships/tags" Target="../tags/tag3783.xml"/><Relationship Id="rId13" Type="http://schemas.openxmlformats.org/officeDocument/2006/relationships/tags" Target="../tags/tag3666.xml"/><Relationship Id="rId129" Type="http://schemas.openxmlformats.org/officeDocument/2006/relationships/tags" Target="../tags/tag3782.xml"/><Relationship Id="rId128" Type="http://schemas.openxmlformats.org/officeDocument/2006/relationships/tags" Target="../tags/tag3781.xml"/><Relationship Id="rId127" Type="http://schemas.openxmlformats.org/officeDocument/2006/relationships/tags" Target="../tags/tag3780.xml"/><Relationship Id="rId126" Type="http://schemas.openxmlformats.org/officeDocument/2006/relationships/tags" Target="../tags/tag3779.xml"/><Relationship Id="rId125" Type="http://schemas.openxmlformats.org/officeDocument/2006/relationships/tags" Target="../tags/tag3778.xml"/><Relationship Id="rId124" Type="http://schemas.openxmlformats.org/officeDocument/2006/relationships/tags" Target="../tags/tag3777.xml"/><Relationship Id="rId123" Type="http://schemas.openxmlformats.org/officeDocument/2006/relationships/tags" Target="../tags/tag3776.xml"/><Relationship Id="rId122" Type="http://schemas.openxmlformats.org/officeDocument/2006/relationships/tags" Target="../tags/tag3775.xml"/><Relationship Id="rId121" Type="http://schemas.openxmlformats.org/officeDocument/2006/relationships/tags" Target="../tags/tag3774.xml"/><Relationship Id="rId120" Type="http://schemas.openxmlformats.org/officeDocument/2006/relationships/tags" Target="../tags/tag3773.xml"/><Relationship Id="rId12" Type="http://schemas.openxmlformats.org/officeDocument/2006/relationships/tags" Target="../tags/tag3665.xml"/><Relationship Id="rId119" Type="http://schemas.openxmlformats.org/officeDocument/2006/relationships/tags" Target="../tags/tag3772.xml"/><Relationship Id="rId118" Type="http://schemas.openxmlformats.org/officeDocument/2006/relationships/tags" Target="../tags/tag3771.xml"/><Relationship Id="rId117" Type="http://schemas.openxmlformats.org/officeDocument/2006/relationships/tags" Target="../tags/tag3770.xml"/><Relationship Id="rId116" Type="http://schemas.openxmlformats.org/officeDocument/2006/relationships/tags" Target="../tags/tag3769.xml"/><Relationship Id="rId115" Type="http://schemas.openxmlformats.org/officeDocument/2006/relationships/tags" Target="../tags/tag3768.xml"/><Relationship Id="rId114" Type="http://schemas.openxmlformats.org/officeDocument/2006/relationships/tags" Target="../tags/tag3767.xml"/><Relationship Id="rId113" Type="http://schemas.openxmlformats.org/officeDocument/2006/relationships/tags" Target="../tags/tag3766.xml"/><Relationship Id="rId112" Type="http://schemas.openxmlformats.org/officeDocument/2006/relationships/tags" Target="../tags/tag3765.xml"/><Relationship Id="rId111" Type="http://schemas.openxmlformats.org/officeDocument/2006/relationships/tags" Target="../tags/tag3764.xml"/><Relationship Id="rId110" Type="http://schemas.openxmlformats.org/officeDocument/2006/relationships/tags" Target="../tags/tag3763.xml"/><Relationship Id="rId11" Type="http://schemas.openxmlformats.org/officeDocument/2006/relationships/tags" Target="../tags/tag3664.xml"/><Relationship Id="rId109" Type="http://schemas.openxmlformats.org/officeDocument/2006/relationships/tags" Target="../tags/tag3762.xml"/><Relationship Id="rId108" Type="http://schemas.openxmlformats.org/officeDocument/2006/relationships/tags" Target="../tags/tag3761.xml"/><Relationship Id="rId107" Type="http://schemas.openxmlformats.org/officeDocument/2006/relationships/tags" Target="../tags/tag3760.xml"/><Relationship Id="rId106" Type="http://schemas.openxmlformats.org/officeDocument/2006/relationships/tags" Target="../tags/tag3759.xml"/><Relationship Id="rId105" Type="http://schemas.openxmlformats.org/officeDocument/2006/relationships/tags" Target="../tags/tag3758.xml"/><Relationship Id="rId104" Type="http://schemas.openxmlformats.org/officeDocument/2006/relationships/tags" Target="../tags/tag3757.xml"/><Relationship Id="rId103" Type="http://schemas.openxmlformats.org/officeDocument/2006/relationships/tags" Target="../tags/tag3756.xml"/><Relationship Id="rId102" Type="http://schemas.openxmlformats.org/officeDocument/2006/relationships/tags" Target="../tags/tag3755.xml"/><Relationship Id="rId101" Type="http://schemas.openxmlformats.org/officeDocument/2006/relationships/tags" Target="../tags/tag3754.xml"/><Relationship Id="rId100" Type="http://schemas.openxmlformats.org/officeDocument/2006/relationships/tags" Target="../tags/tag3753.xml"/><Relationship Id="rId10" Type="http://schemas.openxmlformats.org/officeDocument/2006/relationships/tags" Target="../tags/tag3663.xml"/><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780415"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3"/>
            </p:custDataLst>
          </p:nvPr>
        </p:nvSpPr>
        <p:spPr>
          <a:xfrm>
            <a:off x="622935"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4"/>
            </p:custDataLst>
          </p:nvPr>
        </p:nvSpPr>
        <p:spPr>
          <a:xfrm>
            <a:off x="469900" y="36639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a:off x="464820" y="358521"/>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6"/>
            </p:custDataLst>
          </p:nvPr>
        </p:nvSpPr>
        <p:spPr>
          <a:xfrm>
            <a:off x="455930"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7"/>
            </p:custDataLst>
          </p:nvPr>
        </p:nvSpPr>
        <p:spPr>
          <a:xfrm>
            <a:off x="978535" y="2009775"/>
            <a:ext cx="5123180" cy="1800225"/>
          </a:xfrm>
        </p:spPr>
        <p:txBody>
          <a:bodyPr anchor="b">
            <a:normAutofit/>
          </a:bodyPr>
          <a:lstStyle>
            <a:lvl1pPr algn="l">
              <a:lnSpc>
                <a:spcPct val="100000"/>
              </a:lnSpc>
              <a:defRPr sz="6000" b="1">
                <a:ln>
                  <a:noFill/>
                </a:ln>
                <a:solidFill>
                  <a:schemeClr val="tx2"/>
                </a:solidFill>
              </a:defRPr>
            </a:lvl1pPr>
          </a:lstStyle>
          <a:p>
            <a:r>
              <a:rPr lang="zh-CN" altLang="en-US" dirty="0">
                <a:ln>
                  <a:solidFill>
                    <a:schemeClr val="tx1">
                      <a:lumMod val="95000"/>
                      <a:lumOff val="5000"/>
                    </a:schemeClr>
                  </a:solidFill>
                </a:ln>
                <a:solidFill>
                  <a:srgbClr val="FAD706"/>
                </a:solidFill>
                <a:sym typeface="+mn-ea"/>
              </a:rPr>
              <a:t>单击此处</a:t>
            </a:r>
            <a:br>
              <a:rPr lang="en-US" altLang="zh-CN" b="1" dirty="0">
                <a:ln>
                  <a:solidFill>
                    <a:schemeClr val="tx1">
                      <a:lumMod val="95000"/>
                      <a:lumOff val="5000"/>
                    </a:schemeClr>
                  </a:solidFill>
                </a:ln>
                <a:solidFill>
                  <a:srgbClr val="FAD706"/>
                </a:solidFill>
              </a:rPr>
            </a:br>
            <a:r>
              <a:rPr lang="zh-CN" altLang="en-US" dirty="0">
                <a:sym typeface="+mn-ea"/>
              </a:rPr>
              <a:t>添加文档标题</a:t>
            </a:r>
            <a:endParaRPr lang="zh-CN" altLang="en-US" dirty="0"/>
          </a:p>
        </p:txBody>
      </p:sp>
      <p:sp>
        <p:nvSpPr>
          <p:cNvPr id="3" name="副标题 2"/>
          <p:cNvSpPr>
            <a:spLocks noGrp="1"/>
          </p:cNvSpPr>
          <p:nvPr>
            <p:ph type="subTitle" idx="1" hasCustomPrompt="1"/>
            <p:custDataLst>
              <p:tags r:id="rId8"/>
            </p:custDataLst>
          </p:nvPr>
        </p:nvSpPr>
        <p:spPr>
          <a:xfrm>
            <a:off x="978535" y="3953510"/>
            <a:ext cx="5123180" cy="692785"/>
          </a:xfrm>
        </p:spPr>
        <p:txBody>
          <a:bodyPr>
            <a:normAutofit/>
          </a:bodyPr>
          <a:lstStyle>
            <a:lvl1pPr marL="0" indent="0" algn="l">
              <a:lnSpc>
                <a:spcPct val="100000"/>
              </a:lnSpc>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zh-CN" altLang="en-US" dirty="0">
                <a:solidFill>
                  <a:schemeClr val="tx1">
                    <a:lumMod val="75000"/>
                    <a:lumOff val="25000"/>
                  </a:schemeClr>
                </a:solidFill>
                <a:sym typeface="+mn-ea"/>
              </a:rPr>
              <a:t>单击此处添加副标题</a:t>
            </a:r>
            <a:endParaRPr lang="zh-CN" altLang="en-US" dirty="0"/>
          </a:p>
        </p:txBody>
      </p:sp>
      <p:sp>
        <p:nvSpPr>
          <p:cNvPr id="4" name="日期占位符 3"/>
          <p:cNvSpPr>
            <a:spLocks noGrp="1"/>
          </p:cNvSpPr>
          <p:nvPr>
            <p:ph type="dt" sz="half" idx="10"/>
            <p:custDataLst>
              <p:tags r:id="rId9"/>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10" name="文本占位符 9"/>
          <p:cNvSpPr>
            <a:spLocks noGrp="1"/>
          </p:cNvSpPr>
          <p:nvPr>
            <p:ph type="body" sz="quarter" idx="13" hasCustomPrompt="1"/>
            <p:custDataLst>
              <p:tags r:id="rId12"/>
            </p:custDataLst>
          </p:nvPr>
        </p:nvSpPr>
        <p:spPr>
          <a:xfrm>
            <a:off x="9912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
        <p:nvSpPr>
          <p:cNvPr id="24" name="文本占位符 23"/>
          <p:cNvSpPr txBox="1">
            <a:spLocks noGrp="1"/>
          </p:cNvSpPr>
          <p:nvPr>
            <p:ph type="body" sz="quarter" idx="17" hasCustomPrompt="1"/>
            <p:custDataLst>
              <p:tags r:id="rId13"/>
            </p:custDataLst>
          </p:nvPr>
        </p:nvSpPr>
        <p:spPr>
          <a:xfrm>
            <a:off x="1001395" y="4813750"/>
            <a:ext cx="2743200" cy="504000"/>
          </a:xfrm>
          <a:prstGeom prst="roundRect">
            <a:avLst/>
          </a:prstGeom>
          <a:solidFill>
            <a:schemeClr val="accent1"/>
          </a:solidFill>
          <a:ln w="12700">
            <a:solidFill>
              <a:schemeClr val="tx2"/>
            </a:solidFill>
          </a:ln>
        </p:spPr>
        <p:txBody>
          <a:bodyPr wrap="square" tIns="0" bIns="72000" rtlCol="0" anchor="ctr" anchorCtr="0">
            <a:noAutofit/>
          </a:bodyPr>
          <a:lstStyle>
            <a:lvl1pPr marL="0" marR="0" algn="ctr" defTabSz="914400" rtl="0" eaLnBrk="1" fontAlgn="auto" latinLnBrk="0" hangingPunct="1">
              <a:lnSpc>
                <a:spcPct val="150000"/>
              </a:lnSpc>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defRPr>
            </a:lvl1pPr>
          </a:lstStyle>
          <a:p>
            <a:pPr lvl="0"/>
            <a:r>
              <a:rPr>
                <a:sym typeface="+mn-ea"/>
              </a:rPr>
              <a:t>署名占位符</a:t>
            </a:r>
            <a:endParaRPr>
              <a:sym typeface="+mn-ea"/>
            </a:endParaRPr>
          </a:p>
        </p:txBody>
      </p:sp>
      <p:sp>
        <p:nvSpPr>
          <p:cNvPr id="216" name="圆角矩形 215"/>
          <p:cNvSpPr/>
          <p:nvPr userDrawn="1">
            <p:custDataLst>
              <p:tags r:id="rId14"/>
            </p:custDataLst>
          </p:nvPr>
        </p:nvSpPr>
        <p:spPr>
          <a:xfrm>
            <a:off x="2755900" y="6419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5"/>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6"/>
            </p:custDataLst>
          </p:nvPr>
        </p:nvSpPr>
        <p:spPr>
          <a:xfrm rot="5400000">
            <a:off x="10739755"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7"/>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8"/>
            </p:custDataLst>
          </p:nvPr>
        </p:nvSpPr>
        <p:spPr>
          <a:xfrm rot="5400000">
            <a:off x="11094720"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4"/>
          <p:cNvSpPr/>
          <p:nvPr userDrawn="1">
            <p:custDataLst>
              <p:tags r:id="rId19"/>
            </p:custDataLst>
          </p:nvPr>
        </p:nvSpPr>
        <p:spPr>
          <a:xfrm rot="17432444" flipH="1">
            <a:off x="6987540" y="1927860"/>
            <a:ext cx="4347210" cy="3275965"/>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sp>
        <p:nvSpPr>
          <p:cNvPr id="17" name="任意多边形: 形状 7"/>
          <p:cNvSpPr/>
          <p:nvPr userDrawn="1">
            <p:custDataLst>
              <p:tags r:id="rId20"/>
            </p:custDataLst>
          </p:nvPr>
        </p:nvSpPr>
        <p:spPr>
          <a:xfrm>
            <a:off x="7380605"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19" name="任意多边形: 形状 8"/>
          <p:cNvSpPr/>
          <p:nvPr userDrawn="1">
            <p:custDataLst>
              <p:tags r:id="rId21"/>
            </p:custDataLst>
          </p:nvPr>
        </p:nvSpPr>
        <p:spPr>
          <a:xfrm>
            <a:off x="8510270"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1" name="任意多边形: 形状 9"/>
          <p:cNvSpPr/>
          <p:nvPr userDrawn="1">
            <p:custDataLst>
              <p:tags r:id="rId22"/>
            </p:custDataLst>
          </p:nvPr>
        </p:nvSpPr>
        <p:spPr>
          <a:xfrm>
            <a:off x="7339330" y="2860040"/>
            <a:ext cx="1388110" cy="530860"/>
          </a:xfrm>
          <a:custGeom>
            <a:avLst/>
            <a:gdLst>
              <a:gd name="connsiteX0" fmla="*/ 1173766 w 1278159"/>
              <a:gd name="connsiteY0" fmla="*/ 0 h 488251"/>
              <a:gd name="connsiteX1" fmla="*/ 1278160 w 1278159"/>
              <a:gd name="connsiteY1" fmla="*/ 104394 h 488251"/>
              <a:gd name="connsiteX2" fmla="*/ 1278160 w 1278159"/>
              <a:gd name="connsiteY2" fmla="*/ 383857 h 488251"/>
              <a:gd name="connsiteX3" fmla="*/ 1173766 w 1278159"/>
              <a:gd name="connsiteY3" fmla="*/ 488251 h 488251"/>
              <a:gd name="connsiteX4" fmla="*/ 104394 w 1278159"/>
              <a:gd name="connsiteY4" fmla="*/ 488251 h 488251"/>
              <a:gd name="connsiteX5" fmla="*/ 0 w 1278159"/>
              <a:gd name="connsiteY5" fmla="*/ 383857 h 488251"/>
              <a:gd name="connsiteX6" fmla="*/ 0 w 1278159"/>
              <a:gd name="connsiteY6" fmla="*/ 104394 h 488251"/>
              <a:gd name="connsiteX7" fmla="*/ 104394 w 1278159"/>
              <a:gd name="connsiteY7" fmla="*/ 0 h 4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8159" h="488251">
                <a:moveTo>
                  <a:pt x="1173766" y="0"/>
                </a:moveTo>
                <a:cubicBezTo>
                  <a:pt x="1231421" y="0"/>
                  <a:pt x="1278160" y="46739"/>
                  <a:pt x="1278160" y="104394"/>
                </a:cubicBezTo>
                <a:lnTo>
                  <a:pt x="1278160" y="383857"/>
                </a:lnTo>
                <a:cubicBezTo>
                  <a:pt x="1278160" y="441513"/>
                  <a:pt x="1231421" y="488251"/>
                  <a:pt x="1173766" y="488251"/>
                </a:cubicBezTo>
                <a:lnTo>
                  <a:pt x="104394" y="488251"/>
                </a:lnTo>
                <a:cubicBezTo>
                  <a:pt x="46739" y="488251"/>
                  <a:pt x="0" y="441513"/>
                  <a:pt x="0" y="383857"/>
                </a:cubicBezTo>
                <a:lnTo>
                  <a:pt x="0" y="104394"/>
                </a:lnTo>
                <a:cubicBezTo>
                  <a:pt x="0" y="46739"/>
                  <a:pt x="46739" y="0"/>
                  <a:pt x="104394" y="0"/>
                </a:cubicBez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3" name="任意多边形: 形状 11"/>
          <p:cNvSpPr/>
          <p:nvPr userDrawn="1">
            <p:custDataLst>
              <p:tags r:id="rId23"/>
            </p:custDataLst>
          </p:nvPr>
        </p:nvSpPr>
        <p:spPr>
          <a:xfrm>
            <a:off x="7312025" y="2120265"/>
            <a:ext cx="1968500" cy="2778760"/>
          </a:xfrm>
          <a:custGeom>
            <a:avLst/>
            <a:gdLst>
              <a:gd name="connsiteX0" fmla="*/ 1812417 w 1812417"/>
              <a:gd name="connsiteY0" fmla="*/ 2556320 h 2556319"/>
              <a:gd name="connsiteX1" fmla="*/ 415195 w 1812417"/>
              <a:gd name="connsiteY1" fmla="*/ 2556320 h 2556319"/>
              <a:gd name="connsiteX2" fmla="*/ 0 w 1812417"/>
              <a:gd name="connsiteY2" fmla="*/ 0 h 2556319"/>
              <a:gd name="connsiteX3" fmla="*/ 1397222 w 1812417"/>
              <a:gd name="connsiteY3" fmla="*/ 0 h 2556319"/>
              <a:gd name="connsiteX4" fmla="*/ 1812417 w 1812417"/>
              <a:gd name="connsiteY4" fmla="*/ 2556320 h 255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417" h="2556319">
                <a:moveTo>
                  <a:pt x="1812417" y="2556320"/>
                </a:moveTo>
                <a:lnTo>
                  <a:pt x="415195" y="2556320"/>
                </a:lnTo>
                <a:lnTo>
                  <a:pt x="0" y="0"/>
                </a:lnTo>
                <a:lnTo>
                  <a:pt x="1397222" y="0"/>
                </a:lnTo>
                <a:lnTo>
                  <a:pt x="1812417" y="2556320"/>
                </a:lnTo>
                <a:close/>
              </a:path>
            </a:pathLst>
          </a:custGeom>
          <a:solidFill>
            <a:srgbClr val="FFFFFF"/>
          </a:solidFill>
          <a:ln w="9525" cap="flat">
            <a:noFill/>
            <a:prstDash val="solid"/>
            <a:miter/>
          </a:ln>
        </p:spPr>
        <p:txBody>
          <a:bodyPr rtlCol="0" anchor="ctr"/>
          <a:lstStyle/>
          <a:p>
            <a:endParaRPr lang="zh-CN" altLang="en-US"/>
          </a:p>
        </p:txBody>
      </p:sp>
      <p:sp>
        <p:nvSpPr>
          <p:cNvPr id="25" name="任意多边形: 形状 12"/>
          <p:cNvSpPr/>
          <p:nvPr userDrawn="1">
            <p:custDataLst>
              <p:tags r:id="rId24"/>
            </p:custDataLst>
          </p:nvPr>
        </p:nvSpPr>
        <p:spPr>
          <a:xfrm>
            <a:off x="7305675" y="2115185"/>
            <a:ext cx="1981200" cy="2789555"/>
          </a:xfrm>
          <a:custGeom>
            <a:avLst/>
            <a:gdLst>
              <a:gd name="connsiteX0" fmla="*/ 1824038 w 1824037"/>
              <a:gd name="connsiteY0" fmla="*/ 2566226 h 2566225"/>
              <a:gd name="connsiteX1" fmla="*/ 416814 w 1824037"/>
              <a:gd name="connsiteY1" fmla="*/ 2566226 h 2566225"/>
              <a:gd name="connsiteX2" fmla="*/ 416147 w 1824037"/>
              <a:gd name="connsiteY2" fmla="*/ 2562035 h 2566225"/>
              <a:gd name="connsiteX3" fmla="*/ 0 w 1824037"/>
              <a:gd name="connsiteY3" fmla="*/ 0 h 2566225"/>
              <a:gd name="connsiteX4" fmla="*/ 1407224 w 1824037"/>
              <a:gd name="connsiteY4" fmla="*/ 0 h 2566225"/>
              <a:gd name="connsiteX5" fmla="*/ 1407890 w 1824037"/>
              <a:gd name="connsiteY5" fmla="*/ 4191 h 2566225"/>
              <a:gd name="connsiteX6" fmla="*/ 1824038 w 1824037"/>
              <a:gd name="connsiteY6" fmla="*/ 2566226 h 2566225"/>
              <a:gd name="connsiteX7" fmla="*/ 425291 w 1824037"/>
              <a:gd name="connsiteY7" fmla="*/ 2556224 h 2566225"/>
              <a:gd name="connsiteX8" fmla="*/ 1812322 w 1824037"/>
              <a:gd name="connsiteY8" fmla="*/ 2556224 h 2566225"/>
              <a:gd name="connsiteX9" fmla="*/ 1398746 w 1824037"/>
              <a:gd name="connsiteY9" fmla="*/ 10001 h 2566225"/>
              <a:gd name="connsiteX10" fmla="*/ 11716 w 1824037"/>
              <a:gd name="connsiteY10" fmla="*/ 10001 h 2566225"/>
              <a:gd name="connsiteX11" fmla="*/ 425291 w 1824037"/>
              <a:gd name="connsiteY11" fmla="*/ 2556320 h 256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4037" h="2566225">
                <a:moveTo>
                  <a:pt x="1824038" y="2566226"/>
                </a:moveTo>
                <a:lnTo>
                  <a:pt x="416814" y="2566226"/>
                </a:lnTo>
                <a:lnTo>
                  <a:pt x="416147" y="2562035"/>
                </a:lnTo>
                <a:lnTo>
                  <a:pt x="0" y="0"/>
                </a:lnTo>
                <a:lnTo>
                  <a:pt x="1407224" y="0"/>
                </a:lnTo>
                <a:lnTo>
                  <a:pt x="1407890" y="4191"/>
                </a:lnTo>
                <a:lnTo>
                  <a:pt x="1824038" y="2566226"/>
                </a:lnTo>
                <a:close/>
                <a:moveTo>
                  <a:pt x="425291" y="2556224"/>
                </a:moveTo>
                <a:lnTo>
                  <a:pt x="1812322" y="2556224"/>
                </a:lnTo>
                <a:lnTo>
                  <a:pt x="1398746" y="10001"/>
                </a:lnTo>
                <a:lnTo>
                  <a:pt x="11716" y="10001"/>
                </a:lnTo>
                <a:lnTo>
                  <a:pt x="425291" y="2556320"/>
                </a:lnTo>
                <a:close/>
              </a:path>
            </a:pathLst>
          </a:custGeom>
          <a:solidFill>
            <a:srgbClr val="231F20"/>
          </a:solidFill>
          <a:ln w="9525" cap="flat">
            <a:noFill/>
            <a:prstDash val="solid"/>
            <a:miter/>
          </a:ln>
        </p:spPr>
        <p:txBody>
          <a:bodyPr rtlCol="0" anchor="ctr"/>
          <a:lstStyle/>
          <a:p>
            <a:endParaRPr lang="zh-CN" altLang="en-US"/>
          </a:p>
        </p:txBody>
      </p:sp>
      <p:sp>
        <p:nvSpPr>
          <p:cNvPr id="26" name="任意多边形: 形状 13"/>
          <p:cNvSpPr/>
          <p:nvPr userDrawn="1">
            <p:custDataLst>
              <p:tags r:id="rId25"/>
            </p:custDataLst>
          </p:nvPr>
        </p:nvSpPr>
        <p:spPr>
          <a:xfrm>
            <a:off x="7136765" y="5949315"/>
            <a:ext cx="1833245" cy="76200"/>
          </a:xfrm>
          <a:custGeom>
            <a:avLst/>
            <a:gdLst>
              <a:gd name="connsiteX0" fmla="*/ 1687830 w 1687829"/>
              <a:gd name="connsiteY0" fmla="*/ 70295 h 70294"/>
              <a:gd name="connsiteX1" fmla="*/ 0 w 1687829"/>
              <a:gd name="connsiteY1" fmla="*/ 70295 h 70294"/>
              <a:gd name="connsiteX2" fmla="*/ 70294 w 1687829"/>
              <a:gd name="connsiteY2" fmla="*/ 0 h 70294"/>
              <a:gd name="connsiteX3" fmla="*/ 1617535 w 1687829"/>
              <a:gd name="connsiteY3" fmla="*/ 0 h 70294"/>
              <a:gd name="connsiteX4" fmla="*/ 1687830 w 1687829"/>
              <a:gd name="connsiteY4" fmla="*/ 70295 h 70294"/>
              <a:gd name="connsiteX5" fmla="*/ 1687830 w 1687829"/>
              <a:gd name="connsiteY5" fmla="*/ 70295 h 7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7829" h="70294">
                <a:moveTo>
                  <a:pt x="1687830" y="70295"/>
                </a:moveTo>
                <a:lnTo>
                  <a:pt x="0" y="70295"/>
                </a:lnTo>
                <a:cubicBezTo>
                  <a:pt x="0" y="31432"/>
                  <a:pt x="31528" y="0"/>
                  <a:pt x="70294" y="0"/>
                </a:cubicBezTo>
                <a:lnTo>
                  <a:pt x="1617535" y="0"/>
                </a:lnTo>
                <a:cubicBezTo>
                  <a:pt x="1656398" y="0"/>
                  <a:pt x="1687830" y="31528"/>
                  <a:pt x="1687830" y="70295"/>
                </a:cubicBezTo>
                <a:lnTo>
                  <a:pt x="1687830" y="70295"/>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7" name="任意多边形: 形状 14"/>
          <p:cNvSpPr/>
          <p:nvPr userDrawn="1">
            <p:custDataLst>
              <p:tags r:id="rId26"/>
            </p:custDataLst>
          </p:nvPr>
        </p:nvSpPr>
        <p:spPr>
          <a:xfrm>
            <a:off x="7795260" y="4752975"/>
            <a:ext cx="1544955" cy="113030"/>
          </a:xfrm>
          <a:custGeom>
            <a:avLst/>
            <a:gdLst>
              <a:gd name="connsiteX0" fmla="*/ 0 w 1422558"/>
              <a:gd name="connsiteY0" fmla="*/ 0 h 103822"/>
              <a:gd name="connsiteX1" fmla="*/ 1422559 w 1422558"/>
              <a:gd name="connsiteY1" fmla="*/ 0 h 103822"/>
              <a:gd name="connsiteX2" fmla="*/ 1422559 w 1422558"/>
              <a:gd name="connsiteY2" fmla="*/ 103823 h 103822"/>
              <a:gd name="connsiteX3" fmla="*/ 0 w 1422558"/>
              <a:gd name="connsiteY3" fmla="*/ 103823 h 103822"/>
            </a:gdLst>
            <a:ahLst/>
            <a:cxnLst>
              <a:cxn ang="0">
                <a:pos x="connsiteX0" y="connsiteY0"/>
              </a:cxn>
              <a:cxn ang="0">
                <a:pos x="connsiteX1" y="connsiteY1"/>
              </a:cxn>
              <a:cxn ang="0">
                <a:pos x="connsiteX2" y="connsiteY2"/>
              </a:cxn>
              <a:cxn ang="0">
                <a:pos x="connsiteX3" y="connsiteY3"/>
              </a:cxn>
            </a:cxnLst>
            <a:rect l="l" t="t" r="r" b="b"/>
            <a:pathLst>
              <a:path w="1422558" h="103822">
                <a:moveTo>
                  <a:pt x="0" y="0"/>
                </a:moveTo>
                <a:lnTo>
                  <a:pt x="1422559" y="0"/>
                </a:lnTo>
                <a:lnTo>
                  <a:pt x="1422559" y="103823"/>
                </a:lnTo>
                <a:lnTo>
                  <a:pt x="0" y="103823"/>
                </a:lnTo>
                <a:close/>
              </a:path>
            </a:pathLst>
          </a:custGeom>
          <a:solidFill>
            <a:srgbClr val="231F20"/>
          </a:solidFill>
          <a:ln w="9525" cap="flat">
            <a:noFill/>
            <a:prstDash val="solid"/>
            <a:miter/>
          </a:ln>
        </p:spPr>
        <p:txBody>
          <a:bodyPr rtlCol="0" anchor="ctr"/>
          <a:lstStyle/>
          <a:p>
            <a:endParaRPr lang="zh-CN" altLang="en-US"/>
          </a:p>
        </p:txBody>
      </p:sp>
      <p:sp>
        <p:nvSpPr>
          <p:cNvPr id="29" name="任意多边形: 形状 16"/>
          <p:cNvSpPr/>
          <p:nvPr userDrawn="1">
            <p:custDataLst>
              <p:tags r:id="rId27"/>
            </p:custDataLst>
          </p:nvPr>
        </p:nvSpPr>
        <p:spPr>
          <a:xfrm>
            <a:off x="7601585" y="2273300"/>
            <a:ext cx="787400" cy="776605"/>
          </a:xfrm>
          <a:custGeom>
            <a:avLst/>
            <a:gdLst>
              <a:gd name="connsiteX0" fmla="*/ 362571 w 725141"/>
              <a:gd name="connsiteY0" fmla="*/ 357092 h 714184"/>
              <a:gd name="connsiteX1" fmla="*/ 719663 w 725141"/>
              <a:gd name="connsiteY1" fmla="*/ 357092 h 714184"/>
              <a:gd name="connsiteX2" fmla="*/ 425531 w 725141"/>
              <a:gd name="connsiteY2" fmla="*/ 714185 h 714184"/>
              <a:gd name="connsiteX3" fmla="*/ 5478 w 725141"/>
              <a:gd name="connsiteY3" fmla="*/ 357092 h 714184"/>
              <a:gd name="connsiteX4" fmla="*/ 299610 w 725141"/>
              <a:gd name="connsiteY4" fmla="*/ 0 h 714184"/>
              <a:gd name="connsiteX5" fmla="*/ 433341 w 725141"/>
              <a:gd name="connsiteY5" fmla="*/ 24289 h 714184"/>
              <a:gd name="connsiteX6" fmla="*/ 362571 w 725141"/>
              <a:gd name="connsiteY6" fmla="*/ 357092 h 71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141" h="714184">
                <a:moveTo>
                  <a:pt x="362571" y="357092"/>
                </a:moveTo>
                <a:lnTo>
                  <a:pt x="719663" y="357092"/>
                </a:lnTo>
                <a:cubicBezTo>
                  <a:pt x="754239" y="552926"/>
                  <a:pt x="621460" y="714185"/>
                  <a:pt x="425531" y="714185"/>
                </a:cubicBezTo>
                <a:cubicBezTo>
                  <a:pt x="229602" y="714185"/>
                  <a:pt x="40054" y="553022"/>
                  <a:pt x="5478" y="357092"/>
                </a:cubicBezTo>
                <a:cubicBezTo>
                  <a:pt x="-29097" y="161258"/>
                  <a:pt x="103681" y="0"/>
                  <a:pt x="299610" y="0"/>
                </a:cubicBezTo>
                <a:cubicBezTo>
                  <a:pt x="343902" y="0"/>
                  <a:pt x="389241" y="8191"/>
                  <a:pt x="433341" y="24289"/>
                </a:cubicBezTo>
                <a:lnTo>
                  <a:pt x="362571" y="357092"/>
                </a:lnTo>
                <a:close/>
              </a:path>
            </a:pathLst>
          </a:custGeom>
          <a:solidFill>
            <a:srgbClr val="FFFFFF"/>
          </a:solidFill>
          <a:ln w="9525" cap="flat">
            <a:noFill/>
            <a:prstDash val="solid"/>
            <a:miter/>
          </a:ln>
        </p:spPr>
        <p:txBody>
          <a:bodyPr rtlCol="0" anchor="ctr"/>
          <a:lstStyle/>
          <a:p>
            <a:endParaRPr lang="zh-CN" altLang="en-US"/>
          </a:p>
        </p:txBody>
      </p:sp>
      <p:sp>
        <p:nvSpPr>
          <p:cNvPr id="30" name="任意多边形: 形状 17"/>
          <p:cNvSpPr/>
          <p:nvPr userDrawn="1">
            <p:custDataLst>
              <p:tags r:id="rId28"/>
            </p:custDataLst>
          </p:nvPr>
        </p:nvSpPr>
        <p:spPr>
          <a:xfrm>
            <a:off x="7595870" y="2268220"/>
            <a:ext cx="798195" cy="787400"/>
          </a:xfrm>
          <a:custGeom>
            <a:avLst/>
            <a:gdLst>
              <a:gd name="connsiteX0" fmla="*/ 430516 w 735112"/>
              <a:gd name="connsiteY0" fmla="*/ 724091 h 724090"/>
              <a:gd name="connsiteX1" fmla="*/ 5606 w 735112"/>
              <a:gd name="connsiteY1" fmla="*/ 362903 h 724090"/>
              <a:gd name="connsiteX2" fmla="*/ 68947 w 735112"/>
              <a:gd name="connsiteY2" fmla="*/ 104870 h 724090"/>
              <a:gd name="connsiteX3" fmla="*/ 304596 w 735112"/>
              <a:gd name="connsiteY3" fmla="*/ 0 h 724090"/>
              <a:gd name="connsiteX4" fmla="*/ 439946 w 735112"/>
              <a:gd name="connsiteY4" fmla="*/ 24575 h 724090"/>
              <a:gd name="connsiteX5" fmla="*/ 444042 w 735112"/>
              <a:gd name="connsiteY5" fmla="*/ 26099 h 724090"/>
              <a:gd name="connsiteX6" fmla="*/ 373652 w 735112"/>
              <a:gd name="connsiteY6" fmla="*/ 357092 h 724090"/>
              <a:gd name="connsiteX7" fmla="*/ 728744 w 735112"/>
              <a:gd name="connsiteY7" fmla="*/ 357092 h 724090"/>
              <a:gd name="connsiteX8" fmla="*/ 729506 w 735112"/>
              <a:gd name="connsiteY8" fmla="*/ 361188 h 724090"/>
              <a:gd name="connsiteX9" fmla="*/ 666165 w 735112"/>
              <a:gd name="connsiteY9" fmla="*/ 619220 h 724090"/>
              <a:gd name="connsiteX10" fmla="*/ 430516 w 735112"/>
              <a:gd name="connsiteY10" fmla="*/ 724091 h 724090"/>
              <a:gd name="connsiteX11" fmla="*/ 304596 w 735112"/>
              <a:gd name="connsiteY11" fmla="*/ 10001 h 724090"/>
              <a:gd name="connsiteX12" fmla="*/ 76567 w 735112"/>
              <a:gd name="connsiteY12" fmla="*/ 111347 h 724090"/>
              <a:gd name="connsiteX13" fmla="*/ 15417 w 735112"/>
              <a:gd name="connsiteY13" fmla="*/ 361188 h 724090"/>
              <a:gd name="connsiteX14" fmla="*/ 430516 w 735112"/>
              <a:gd name="connsiteY14" fmla="*/ 714089 h 724090"/>
              <a:gd name="connsiteX15" fmla="*/ 658545 w 735112"/>
              <a:gd name="connsiteY15" fmla="*/ 612743 h 724090"/>
              <a:gd name="connsiteX16" fmla="*/ 720457 w 735112"/>
              <a:gd name="connsiteY16" fmla="*/ 366998 h 724090"/>
              <a:gd name="connsiteX17" fmla="*/ 361460 w 735112"/>
              <a:gd name="connsiteY17" fmla="*/ 366998 h 724090"/>
              <a:gd name="connsiteX18" fmla="*/ 432612 w 735112"/>
              <a:gd name="connsiteY18" fmla="*/ 32480 h 724090"/>
              <a:gd name="connsiteX19" fmla="*/ 304691 w 735112"/>
              <a:gd name="connsiteY19" fmla="*/ 10001 h 72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5112" h="724090">
                <a:moveTo>
                  <a:pt x="430516" y="724091"/>
                </a:moveTo>
                <a:cubicBezTo>
                  <a:pt x="231349" y="724091"/>
                  <a:pt x="40753" y="562070"/>
                  <a:pt x="5606" y="362903"/>
                </a:cubicBezTo>
                <a:cubicBezTo>
                  <a:pt x="-11539" y="265652"/>
                  <a:pt x="10940" y="174022"/>
                  <a:pt x="68947" y="104870"/>
                </a:cubicBezTo>
                <a:cubicBezTo>
                  <a:pt x="125716" y="37243"/>
                  <a:pt x="209346" y="0"/>
                  <a:pt x="304596" y="0"/>
                </a:cubicBezTo>
                <a:cubicBezTo>
                  <a:pt x="349649" y="0"/>
                  <a:pt x="395179" y="8287"/>
                  <a:pt x="439946" y="24575"/>
                </a:cubicBezTo>
                <a:lnTo>
                  <a:pt x="444042" y="26099"/>
                </a:lnTo>
                <a:lnTo>
                  <a:pt x="373652" y="357092"/>
                </a:lnTo>
                <a:lnTo>
                  <a:pt x="728744" y="357092"/>
                </a:lnTo>
                <a:lnTo>
                  <a:pt x="729506" y="361188"/>
                </a:lnTo>
                <a:cubicBezTo>
                  <a:pt x="746651" y="458438"/>
                  <a:pt x="724172" y="550069"/>
                  <a:pt x="666165" y="619220"/>
                </a:cubicBezTo>
                <a:cubicBezTo>
                  <a:pt x="609396" y="686848"/>
                  <a:pt x="525766" y="724091"/>
                  <a:pt x="430516" y="724091"/>
                </a:cubicBezTo>
                <a:close/>
                <a:moveTo>
                  <a:pt x="304596" y="10001"/>
                </a:moveTo>
                <a:cubicBezTo>
                  <a:pt x="212394" y="10001"/>
                  <a:pt x="131431" y="46006"/>
                  <a:pt x="76567" y="111347"/>
                </a:cubicBezTo>
                <a:cubicBezTo>
                  <a:pt x="20465" y="178213"/>
                  <a:pt x="-1252" y="266891"/>
                  <a:pt x="15417" y="361188"/>
                </a:cubicBezTo>
                <a:cubicBezTo>
                  <a:pt x="49707" y="555784"/>
                  <a:pt x="235921" y="714089"/>
                  <a:pt x="430516" y="714089"/>
                </a:cubicBezTo>
                <a:cubicBezTo>
                  <a:pt x="522718" y="714089"/>
                  <a:pt x="603681" y="678085"/>
                  <a:pt x="658545" y="612743"/>
                </a:cubicBezTo>
                <a:cubicBezTo>
                  <a:pt x="713790" y="546926"/>
                  <a:pt x="735697" y="459772"/>
                  <a:pt x="720457" y="366998"/>
                </a:cubicBezTo>
                <a:lnTo>
                  <a:pt x="361460" y="366998"/>
                </a:lnTo>
                <a:lnTo>
                  <a:pt x="432612" y="32480"/>
                </a:lnTo>
                <a:cubicBezTo>
                  <a:pt x="390226" y="17526"/>
                  <a:pt x="347173" y="10001"/>
                  <a:pt x="304691" y="10001"/>
                </a:cubicBezTo>
                <a:close/>
              </a:path>
            </a:pathLst>
          </a:custGeom>
          <a:solidFill>
            <a:srgbClr val="231F20"/>
          </a:solidFill>
          <a:ln w="9525" cap="flat">
            <a:noFill/>
            <a:prstDash val="solid"/>
            <a:miter/>
          </a:ln>
        </p:spPr>
        <p:txBody>
          <a:bodyPr rtlCol="0" anchor="ctr"/>
          <a:lstStyle/>
          <a:p>
            <a:endParaRPr lang="zh-CN" altLang="en-US"/>
          </a:p>
        </p:txBody>
      </p:sp>
      <p:sp>
        <p:nvSpPr>
          <p:cNvPr id="32" name="任意多边形: 形状 19"/>
          <p:cNvSpPr/>
          <p:nvPr userDrawn="1">
            <p:custDataLst>
              <p:tags r:id="rId29"/>
            </p:custDataLst>
          </p:nvPr>
        </p:nvSpPr>
        <p:spPr>
          <a:xfrm>
            <a:off x="8248015" y="3869690"/>
            <a:ext cx="373380" cy="367665"/>
          </a:xfrm>
          <a:custGeom>
            <a:avLst/>
            <a:gdLst>
              <a:gd name="connsiteX0" fmla="*/ 0 w 343615"/>
              <a:gd name="connsiteY0" fmla="*/ 0 h 338423"/>
              <a:gd name="connsiteX1" fmla="*/ 338423 w 343615"/>
              <a:gd name="connsiteY1" fmla="*/ 0 h 338423"/>
              <a:gd name="connsiteX2" fmla="*/ 59722 w 343615"/>
              <a:gd name="connsiteY2" fmla="*/ 338423 h 338423"/>
              <a:gd name="connsiteX3" fmla="*/ 4191 w 343615"/>
              <a:gd name="connsiteY3" fmla="*/ 333947 h 338423"/>
              <a:gd name="connsiteX4" fmla="*/ 95 w 343615"/>
              <a:gd name="connsiteY4" fmla="*/ 0 h 33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15" h="338423">
                <a:moveTo>
                  <a:pt x="0" y="0"/>
                </a:moveTo>
                <a:lnTo>
                  <a:pt x="338423" y="0"/>
                </a:lnTo>
                <a:cubicBezTo>
                  <a:pt x="371189" y="185642"/>
                  <a:pt x="245364" y="338423"/>
                  <a:pt x="59722" y="338423"/>
                </a:cubicBezTo>
                <a:cubicBezTo>
                  <a:pt x="41338" y="338423"/>
                  <a:pt x="22765" y="336899"/>
                  <a:pt x="4191" y="333947"/>
                </a:cubicBezTo>
                <a:lnTo>
                  <a:pt x="95" y="0"/>
                </a:lnTo>
                <a:close/>
              </a:path>
            </a:pathLst>
          </a:custGeom>
          <a:solidFill>
            <a:srgbClr val="FFFFFF"/>
          </a:solidFill>
          <a:ln w="9525" cap="flat">
            <a:noFill/>
            <a:prstDash val="solid"/>
            <a:miter/>
          </a:ln>
        </p:spPr>
        <p:txBody>
          <a:bodyPr rtlCol="0" anchor="ctr"/>
          <a:lstStyle/>
          <a:p>
            <a:endParaRPr lang="zh-CN" altLang="en-US"/>
          </a:p>
        </p:txBody>
      </p:sp>
      <p:sp>
        <p:nvSpPr>
          <p:cNvPr id="33" name="任意多边形: 形状 20"/>
          <p:cNvSpPr/>
          <p:nvPr userDrawn="1">
            <p:custDataLst>
              <p:tags r:id="rId30"/>
            </p:custDataLst>
          </p:nvPr>
        </p:nvSpPr>
        <p:spPr>
          <a:xfrm>
            <a:off x="8242300" y="3864610"/>
            <a:ext cx="384175" cy="378460"/>
          </a:xfrm>
          <a:custGeom>
            <a:avLst/>
            <a:gdLst>
              <a:gd name="connsiteX0" fmla="*/ 64770 w 353753"/>
              <a:gd name="connsiteY0" fmla="*/ 348329 h 348329"/>
              <a:gd name="connsiteX1" fmla="*/ 8477 w 353753"/>
              <a:gd name="connsiteY1" fmla="*/ 343852 h 348329"/>
              <a:gd name="connsiteX2" fmla="*/ 4286 w 353753"/>
              <a:gd name="connsiteY2" fmla="*/ 343186 h 348329"/>
              <a:gd name="connsiteX3" fmla="*/ 0 w 353753"/>
              <a:gd name="connsiteY3" fmla="*/ 0 h 348329"/>
              <a:gd name="connsiteX4" fmla="*/ 347663 w 353753"/>
              <a:gd name="connsiteY4" fmla="*/ 0 h 348329"/>
              <a:gd name="connsiteX5" fmla="*/ 348424 w 353753"/>
              <a:gd name="connsiteY5" fmla="*/ 4096 h 348329"/>
              <a:gd name="connsiteX6" fmla="*/ 288322 w 353753"/>
              <a:gd name="connsiteY6" fmla="*/ 248793 h 348329"/>
              <a:gd name="connsiteX7" fmla="*/ 64770 w 353753"/>
              <a:gd name="connsiteY7" fmla="*/ 348329 h 348329"/>
              <a:gd name="connsiteX8" fmla="*/ 14192 w 353753"/>
              <a:gd name="connsiteY8" fmla="*/ 334613 h 348329"/>
              <a:gd name="connsiteX9" fmla="*/ 64770 w 353753"/>
              <a:gd name="connsiteY9" fmla="*/ 338328 h 348329"/>
              <a:gd name="connsiteX10" fmla="*/ 280702 w 353753"/>
              <a:gd name="connsiteY10" fmla="*/ 242411 h 348329"/>
              <a:gd name="connsiteX11" fmla="*/ 339376 w 353753"/>
              <a:gd name="connsiteY11" fmla="*/ 9906 h 348329"/>
              <a:gd name="connsiteX12" fmla="*/ 10192 w 353753"/>
              <a:gd name="connsiteY12" fmla="*/ 9906 h 348329"/>
              <a:gd name="connsiteX13" fmla="*/ 14192 w 353753"/>
              <a:gd name="connsiteY13" fmla="*/ 334613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753" h="348329">
                <a:moveTo>
                  <a:pt x="64770" y="348329"/>
                </a:moveTo>
                <a:cubicBezTo>
                  <a:pt x="46196" y="348329"/>
                  <a:pt x="27242" y="346805"/>
                  <a:pt x="8477" y="343852"/>
                </a:cubicBezTo>
                <a:lnTo>
                  <a:pt x="4286" y="343186"/>
                </a:lnTo>
                <a:lnTo>
                  <a:pt x="0" y="0"/>
                </a:lnTo>
                <a:lnTo>
                  <a:pt x="347663" y="0"/>
                </a:lnTo>
                <a:lnTo>
                  <a:pt x="348424" y="4096"/>
                </a:lnTo>
                <a:cubicBezTo>
                  <a:pt x="364712" y="96298"/>
                  <a:pt x="343376" y="183261"/>
                  <a:pt x="288322" y="248793"/>
                </a:cubicBezTo>
                <a:cubicBezTo>
                  <a:pt x="234505" y="312992"/>
                  <a:pt x="155067" y="348329"/>
                  <a:pt x="64770" y="348329"/>
                </a:cubicBezTo>
                <a:close/>
                <a:moveTo>
                  <a:pt x="14192" y="334613"/>
                </a:moveTo>
                <a:cubicBezTo>
                  <a:pt x="31147" y="337090"/>
                  <a:pt x="48101" y="338328"/>
                  <a:pt x="64770" y="338328"/>
                </a:cubicBezTo>
                <a:cubicBezTo>
                  <a:pt x="152114" y="338328"/>
                  <a:pt x="228790" y="304228"/>
                  <a:pt x="280702" y="242411"/>
                </a:cubicBezTo>
                <a:cubicBezTo>
                  <a:pt x="332994" y="180118"/>
                  <a:pt x="353759" y="97631"/>
                  <a:pt x="339376" y="9906"/>
                </a:cubicBezTo>
                <a:lnTo>
                  <a:pt x="10192" y="9906"/>
                </a:lnTo>
                <a:lnTo>
                  <a:pt x="14192" y="334613"/>
                </a:lnTo>
                <a:close/>
              </a:path>
            </a:pathLst>
          </a:custGeom>
          <a:solidFill>
            <a:srgbClr val="231F20"/>
          </a:solidFill>
          <a:ln w="9525" cap="flat">
            <a:noFill/>
            <a:prstDash val="solid"/>
            <a:miter/>
          </a:ln>
        </p:spPr>
        <p:txBody>
          <a:bodyPr rtlCol="0" anchor="ctr"/>
          <a:lstStyle/>
          <a:p>
            <a:endParaRPr lang="zh-CN" altLang="en-US"/>
          </a:p>
        </p:txBody>
      </p:sp>
      <p:sp>
        <p:nvSpPr>
          <p:cNvPr id="34" name="任意多边形: 形状 21"/>
          <p:cNvSpPr/>
          <p:nvPr userDrawn="1">
            <p:custDataLst>
              <p:tags r:id="rId31"/>
            </p:custDataLst>
          </p:nvPr>
        </p:nvSpPr>
        <p:spPr>
          <a:xfrm>
            <a:off x="8055610" y="2284095"/>
            <a:ext cx="361315" cy="337185"/>
          </a:xfrm>
          <a:custGeom>
            <a:avLst/>
            <a:gdLst>
              <a:gd name="connsiteX0" fmla="*/ 0 w 332803"/>
              <a:gd name="connsiteY0" fmla="*/ 310134 h 310229"/>
              <a:gd name="connsiteX1" fmla="*/ 65913 w 332803"/>
              <a:gd name="connsiteY1" fmla="*/ 0 h 310229"/>
              <a:gd name="connsiteX2" fmla="*/ 241554 w 332803"/>
              <a:gd name="connsiteY2" fmla="*/ 122301 h 310229"/>
              <a:gd name="connsiteX3" fmla="*/ 332804 w 332803"/>
              <a:gd name="connsiteY3" fmla="*/ 310229 h 310229"/>
              <a:gd name="connsiteX4" fmla="*/ 0 w 332803"/>
              <a:gd name="connsiteY4" fmla="*/ 310229 h 31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03" h="310229">
                <a:moveTo>
                  <a:pt x="0" y="310134"/>
                </a:moveTo>
                <a:lnTo>
                  <a:pt x="65913" y="0"/>
                </a:lnTo>
                <a:cubicBezTo>
                  <a:pt x="132683" y="24289"/>
                  <a:pt x="193929" y="66961"/>
                  <a:pt x="241554" y="122301"/>
                </a:cubicBezTo>
                <a:cubicBezTo>
                  <a:pt x="289179" y="177641"/>
                  <a:pt x="320993" y="243173"/>
                  <a:pt x="332804" y="310229"/>
                </a:cubicBezTo>
                <a:lnTo>
                  <a:pt x="0" y="310229"/>
                </a:lnTo>
                <a:close/>
              </a:path>
            </a:pathLst>
          </a:custGeom>
          <a:solidFill>
            <a:srgbClr val="231F20"/>
          </a:solidFill>
          <a:ln w="9525" cap="flat">
            <a:noFill/>
            <a:prstDash val="solid"/>
            <a:miter/>
          </a:ln>
        </p:spPr>
        <p:txBody>
          <a:bodyPr rtlCol="0" anchor="ctr"/>
          <a:lstStyle/>
          <a:p>
            <a:endParaRPr lang="zh-CN" altLang="en-US"/>
          </a:p>
        </p:txBody>
      </p:sp>
      <p:sp>
        <p:nvSpPr>
          <p:cNvPr id="35" name="任意多边形: 形状 22"/>
          <p:cNvSpPr/>
          <p:nvPr userDrawn="1">
            <p:custDataLst>
              <p:tags r:id="rId32"/>
            </p:custDataLst>
          </p:nvPr>
        </p:nvSpPr>
        <p:spPr>
          <a:xfrm>
            <a:off x="7807325" y="3439795"/>
            <a:ext cx="781685" cy="770890"/>
          </a:xfrm>
          <a:custGeom>
            <a:avLst/>
            <a:gdLst>
              <a:gd name="connsiteX0" fmla="*/ 362475 w 719662"/>
              <a:gd name="connsiteY0" fmla="*/ 357092 h 709421"/>
              <a:gd name="connsiteX1" fmla="*/ 366857 w 719662"/>
              <a:gd name="connsiteY1" fmla="*/ 709422 h 709421"/>
              <a:gd name="connsiteX2" fmla="*/ 5478 w 719662"/>
              <a:gd name="connsiteY2" fmla="*/ 357092 h 709421"/>
              <a:gd name="connsiteX3" fmla="*/ 299610 w 719662"/>
              <a:gd name="connsiteY3" fmla="*/ 0 h 709421"/>
              <a:gd name="connsiteX4" fmla="*/ 719663 w 719662"/>
              <a:gd name="connsiteY4" fmla="*/ 357092 h 709421"/>
              <a:gd name="connsiteX5" fmla="*/ 362571 w 719662"/>
              <a:gd name="connsiteY5" fmla="*/ 357092 h 70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662" h="709421">
                <a:moveTo>
                  <a:pt x="362475" y="357092"/>
                </a:moveTo>
                <a:lnTo>
                  <a:pt x="366857" y="709422"/>
                </a:lnTo>
                <a:cubicBezTo>
                  <a:pt x="189978" y="681228"/>
                  <a:pt x="36149" y="531209"/>
                  <a:pt x="5478" y="357092"/>
                </a:cubicBezTo>
                <a:cubicBezTo>
                  <a:pt x="-29097" y="161258"/>
                  <a:pt x="103681" y="0"/>
                  <a:pt x="299610" y="0"/>
                </a:cubicBezTo>
                <a:cubicBezTo>
                  <a:pt x="495540" y="0"/>
                  <a:pt x="685087" y="161163"/>
                  <a:pt x="719663" y="357092"/>
                </a:cubicBezTo>
                <a:lnTo>
                  <a:pt x="362571" y="357092"/>
                </a:lnTo>
                <a:close/>
              </a:path>
            </a:pathLst>
          </a:custGeom>
          <a:solidFill>
            <a:schemeClr val="tx2"/>
          </a:solidFill>
          <a:ln w="9525" cap="flat">
            <a:noFill/>
            <a:prstDash val="solid"/>
            <a:miter/>
          </a:ln>
        </p:spPr>
        <p:txBody>
          <a:bodyPr rtlCol="0" anchor="ctr"/>
          <a:lstStyle/>
          <a:p>
            <a:endParaRPr lang="zh-CN" altLang="en-US"/>
          </a:p>
        </p:txBody>
      </p:sp>
      <p:sp>
        <p:nvSpPr>
          <p:cNvPr id="36" name="任意多边形: 形状 23"/>
          <p:cNvSpPr/>
          <p:nvPr userDrawn="1">
            <p:custDataLst>
              <p:tags r:id="rId33"/>
            </p:custDataLst>
          </p:nvPr>
        </p:nvSpPr>
        <p:spPr>
          <a:xfrm>
            <a:off x="8431530" y="3009265"/>
            <a:ext cx="405130" cy="30480"/>
          </a:xfrm>
          <a:custGeom>
            <a:avLst/>
            <a:gdLst>
              <a:gd name="connsiteX0" fmla="*/ 361208 w 372943"/>
              <a:gd name="connsiteY0" fmla="*/ 28004 h 28003"/>
              <a:gd name="connsiteX1" fmla="*/ 16689 w 372943"/>
              <a:gd name="connsiteY1" fmla="*/ 28004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4"/>
                </a:moveTo>
                <a:lnTo>
                  <a:pt x="16689" y="28004"/>
                </a:lnTo>
                <a:cubicBezTo>
                  <a:pt x="8973" y="28004"/>
                  <a:pt x="1544" y="21717"/>
                  <a:pt x="210" y="14002"/>
                </a:cubicBezTo>
                <a:cubicBezTo>
                  <a:pt x="-1123" y="6287"/>
                  <a:pt x="4020" y="0"/>
                  <a:pt x="11736" y="0"/>
                </a:cubicBezTo>
                <a:lnTo>
                  <a:pt x="356255" y="0"/>
                </a:lnTo>
                <a:cubicBezTo>
                  <a:pt x="363970" y="0"/>
                  <a:pt x="371400" y="6287"/>
                  <a:pt x="372733" y="14002"/>
                </a:cubicBezTo>
                <a:cubicBezTo>
                  <a:pt x="374067" y="21717"/>
                  <a:pt x="368923" y="28004"/>
                  <a:pt x="361208" y="28004"/>
                </a:cubicBezTo>
                <a:close/>
              </a:path>
            </a:pathLst>
          </a:custGeom>
          <a:solidFill>
            <a:srgbClr val="231F20"/>
          </a:solidFill>
          <a:ln w="9525" cap="flat">
            <a:noFill/>
            <a:prstDash val="solid"/>
            <a:miter/>
          </a:ln>
        </p:spPr>
        <p:txBody>
          <a:bodyPr rtlCol="0" anchor="ctr"/>
          <a:lstStyle/>
          <a:p>
            <a:endParaRPr lang="zh-CN" altLang="en-US"/>
          </a:p>
        </p:txBody>
      </p:sp>
      <p:sp>
        <p:nvSpPr>
          <p:cNvPr id="37" name="任意多边形: 形状 24"/>
          <p:cNvSpPr/>
          <p:nvPr userDrawn="1">
            <p:custDataLst>
              <p:tags r:id="rId34"/>
            </p:custDataLst>
          </p:nvPr>
        </p:nvSpPr>
        <p:spPr>
          <a:xfrm>
            <a:off x="8444230" y="307975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39" name="任意多边形: 形状 25"/>
          <p:cNvSpPr/>
          <p:nvPr userDrawn="1">
            <p:custDataLst>
              <p:tags r:id="rId35"/>
            </p:custDataLst>
          </p:nvPr>
        </p:nvSpPr>
        <p:spPr>
          <a:xfrm>
            <a:off x="8586470" y="4260850"/>
            <a:ext cx="405130" cy="30480"/>
          </a:xfrm>
          <a:custGeom>
            <a:avLst/>
            <a:gdLst>
              <a:gd name="connsiteX0" fmla="*/ 361208 w 372943"/>
              <a:gd name="connsiteY0" fmla="*/ 28003 h 28003"/>
              <a:gd name="connsiteX1" fmla="*/ 16689 w 372943"/>
              <a:gd name="connsiteY1" fmla="*/ 28003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3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3"/>
                </a:moveTo>
                <a:lnTo>
                  <a:pt x="16689" y="28003"/>
                </a:lnTo>
                <a:cubicBezTo>
                  <a:pt x="8973" y="28003"/>
                  <a:pt x="1544" y="21717"/>
                  <a:pt x="210" y="14002"/>
                </a:cubicBezTo>
                <a:cubicBezTo>
                  <a:pt x="-1123" y="6286"/>
                  <a:pt x="4020" y="0"/>
                  <a:pt x="11736" y="0"/>
                </a:cubicBezTo>
                <a:lnTo>
                  <a:pt x="356255" y="0"/>
                </a:lnTo>
                <a:cubicBezTo>
                  <a:pt x="363970" y="0"/>
                  <a:pt x="371400" y="6286"/>
                  <a:pt x="372733" y="14002"/>
                </a:cubicBezTo>
                <a:cubicBezTo>
                  <a:pt x="374067" y="21717"/>
                  <a:pt x="368923" y="28003"/>
                  <a:pt x="361208" y="28003"/>
                </a:cubicBezTo>
                <a:close/>
              </a:path>
            </a:pathLst>
          </a:custGeom>
          <a:solidFill>
            <a:srgbClr val="231F20"/>
          </a:solidFill>
          <a:ln w="9525" cap="flat">
            <a:noFill/>
            <a:prstDash val="solid"/>
            <a:miter/>
          </a:ln>
        </p:spPr>
        <p:txBody>
          <a:bodyPr rtlCol="0" anchor="ctr"/>
          <a:lstStyle/>
          <a:p>
            <a:endParaRPr lang="zh-CN" altLang="en-US"/>
          </a:p>
        </p:txBody>
      </p:sp>
      <p:sp>
        <p:nvSpPr>
          <p:cNvPr id="51" name="任意多边形: 形状 26"/>
          <p:cNvSpPr/>
          <p:nvPr userDrawn="1">
            <p:custDataLst>
              <p:tags r:id="rId36"/>
            </p:custDataLst>
          </p:nvPr>
        </p:nvSpPr>
        <p:spPr>
          <a:xfrm>
            <a:off x="8599170" y="433070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4" name="任意多边形: 形状 27"/>
          <p:cNvSpPr/>
          <p:nvPr userDrawn="1">
            <p:custDataLst>
              <p:tags r:id="rId37"/>
            </p:custDataLst>
          </p:nvPr>
        </p:nvSpPr>
        <p:spPr>
          <a:xfrm>
            <a:off x="8611235" y="4401185"/>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9" name="任意多边形: 形状 285"/>
          <p:cNvSpPr/>
          <p:nvPr userDrawn="1">
            <p:custDataLst>
              <p:tags r:id="rId38"/>
            </p:custDataLst>
          </p:nvPr>
        </p:nvSpPr>
        <p:spPr>
          <a:xfrm>
            <a:off x="9869170" y="5828030"/>
            <a:ext cx="503555" cy="187960"/>
          </a:xfrm>
          <a:custGeom>
            <a:avLst/>
            <a:gdLst>
              <a:gd name="connsiteX0" fmla="*/ 249079 w 463295"/>
              <a:gd name="connsiteY0" fmla="*/ 32195 h 172783"/>
              <a:gd name="connsiteX1" fmla="*/ 30194 w 463295"/>
              <a:gd name="connsiteY1" fmla="*/ 123349 h 172783"/>
              <a:gd name="connsiteX2" fmla="*/ 0 w 463295"/>
              <a:gd name="connsiteY2" fmla="*/ 168688 h 172783"/>
              <a:gd name="connsiteX3" fmla="*/ 0 w 463295"/>
              <a:gd name="connsiteY3" fmla="*/ 171164 h 172783"/>
              <a:gd name="connsiteX4" fmla="*/ 263080 w 463295"/>
              <a:gd name="connsiteY4" fmla="*/ 171164 h 172783"/>
              <a:gd name="connsiteX5" fmla="*/ 338709 w 463295"/>
              <a:gd name="connsiteY5" fmla="*/ 160306 h 172783"/>
              <a:gd name="connsiteX6" fmla="*/ 351187 w 463295"/>
              <a:gd name="connsiteY6" fmla="*/ 172784 h 172783"/>
              <a:gd name="connsiteX7" fmla="*/ 463296 w 463295"/>
              <a:gd name="connsiteY7" fmla="*/ 172784 h 172783"/>
              <a:gd name="connsiteX8" fmla="*/ 440912 w 463295"/>
              <a:gd name="connsiteY8" fmla="*/ 83153 h 172783"/>
              <a:gd name="connsiteX9" fmla="*/ 411099 w 463295"/>
              <a:gd name="connsiteY9" fmla="*/ 0 h 172783"/>
              <a:gd name="connsiteX10" fmla="*/ 249174 w 463295"/>
              <a:gd name="connsiteY10" fmla="*/ 32290 h 17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295" h="172783">
                <a:moveTo>
                  <a:pt x="249079" y="32195"/>
                </a:moveTo>
                <a:lnTo>
                  <a:pt x="30194" y="123349"/>
                </a:lnTo>
                <a:cubicBezTo>
                  <a:pt x="11906" y="130969"/>
                  <a:pt x="0" y="148876"/>
                  <a:pt x="0" y="168688"/>
                </a:cubicBezTo>
                <a:lnTo>
                  <a:pt x="0" y="171164"/>
                </a:lnTo>
                <a:lnTo>
                  <a:pt x="263080" y="171164"/>
                </a:lnTo>
                <a:cubicBezTo>
                  <a:pt x="263080" y="171164"/>
                  <a:pt x="326231" y="147828"/>
                  <a:pt x="338709" y="160306"/>
                </a:cubicBezTo>
                <a:lnTo>
                  <a:pt x="351187" y="172784"/>
                </a:lnTo>
                <a:lnTo>
                  <a:pt x="463296" y="172784"/>
                </a:lnTo>
                <a:cubicBezTo>
                  <a:pt x="463296" y="172784"/>
                  <a:pt x="460820" y="122587"/>
                  <a:pt x="440912" y="83153"/>
                </a:cubicBezTo>
                <a:cubicBezTo>
                  <a:pt x="421005" y="43720"/>
                  <a:pt x="411099" y="0"/>
                  <a:pt x="411099" y="0"/>
                </a:cubicBezTo>
                <a:lnTo>
                  <a:pt x="249174" y="32290"/>
                </a:lnTo>
                <a:close/>
              </a:path>
            </a:pathLst>
          </a:custGeom>
          <a:solidFill>
            <a:schemeClr val="tx2"/>
          </a:solidFill>
          <a:ln w="9525" cap="flat">
            <a:noFill/>
            <a:prstDash val="solid"/>
            <a:miter/>
          </a:ln>
        </p:spPr>
        <p:txBody>
          <a:bodyPr rtlCol="0" anchor="ctr"/>
          <a:lstStyle/>
          <a:p>
            <a:endParaRPr lang="zh-CN" altLang="en-US"/>
          </a:p>
        </p:txBody>
      </p:sp>
      <p:sp>
        <p:nvSpPr>
          <p:cNvPr id="70" name="任意多边形: 形状 286"/>
          <p:cNvSpPr/>
          <p:nvPr userDrawn="1">
            <p:custDataLst>
              <p:tags r:id="rId39"/>
            </p:custDataLst>
          </p:nvPr>
        </p:nvSpPr>
        <p:spPr>
          <a:xfrm>
            <a:off x="10547985" y="5780405"/>
            <a:ext cx="436245" cy="299085"/>
          </a:xfrm>
          <a:custGeom>
            <a:avLst/>
            <a:gdLst>
              <a:gd name="connsiteX0" fmla="*/ 157925 w 401288"/>
              <a:gd name="connsiteY0" fmla="*/ 74486 h 275177"/>
              <a:gd name="connsiteX1" fmla="*/ 115062 w 401288"/>
              <a:gd name="connsiteY1" fmla="*/ 182309 h 275177"/>
              <a:gd name="connsiteX2" fmla="*/ 31623 w 401288"/>
              <a:gd name="connsiteY2" fmla="*/ 224219 h 275177"/>
              <a:gd name="connsiteX3" fmla="*/ 0 w 401288"/>
              <a:gd name="connsiteY3" fmla="*/ 275177 h 275177"/>
              <a:gd name="connsiteX4" fmla="*/ 252222 w 401288"/>
              <a:gd name="connsiteY4" fmla="*/ 266224 h 275177"/>
              <a:gd name="connsiteX5" fmla="*/ 295561 w 401288"/>
              <a:gd name="connsiteY5" fmla="*/ 247269 h 275177"/>
              <a:gd name="connsiteX6" fmla="*/ 333946 w 401288"/>
              <a:gd name="connsiteY6" fmla="*/ 220694 h 275177"/>
              <a:gd name="connsiteX7" fmla="*/ 401288 w 401288"/>
              <a:gd name="connsiteY7" fmla="*/ 206788 h 275177"/>
              <a:gd name="connsiteX8" fmla="*/ 348805 w 401288"/>
              <a:gd name="connsiteY8" fmla="*/ 102679 h 275177"/>
              <a:gd name="connsiteX9" fmla="*/ 303657 w 401288"/>
              <a:gd name="connsiteY9" fmla="*/ 0 h 275177"/>
              <a:gd name="connsiteX10" fmla="*/ 157925 w 401288"/>
              <a:gd name="connsiteY10" fmla="*/ 74390 h 27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288" h="275177">
                <a:moveTo>
                  <a:pt x="157925" y="74486"/>
                </a:moveTo>
                <a:lnTo>
                  <a:pt x="115062" y="182309"/>
                </a:lnTo>
                <a:lnTo>
                  <a:pt x="31623" y="224219"/>
                </a:lnTo>
                <a:cubicBezTo>
                  <a:pt x="12383" y="233934"/>
                  <a:pt x="191" y="253555"/>
                  <a:pt x="0" y="275177"/>
                </a:cubicBezTo>
                <a:lnTo>
                  <a:pt x="252222" y="266224"/>
                </a:lnTo>
                <a:cubicBezTo>
                  <a:pt x="268605" y="265652"/>
                  <a:pt x="284131" y="258889"/>
                  <a:pt x="295561" y="247269"/>
                </a:cubicBezTo>
                <a:cubicBezTo>
                  <a:pt x="308420" y="234220"/>
                  <a:pt x="325374" y="219265"/>
                  <a:pt x="333946" y="220694"/>
                </a:cubicBezTo>
                <a:cubicBezTo>
                  <a:pt x="348901" y="223266"/>
                  <a:pt x="401288" y="206788"/>
                  <a:pt x="401288" y="206788"/>
                </a:cubicBezTo>
                <a:cubicBezTo>
                  <a:pt x="401288" y="206788"/>
                  <a:pt x="375285" y="126778"/>
                  <a:pt x="348805" y="102679"/>
                </a:cubicBezTo>
                <a:cubicBezTo>
                  <a:pt x="322231" y="78581"/>
                  <a:pt x="303657" y="0"/>
                  <a:pt x="303657" y="0"/>
                </a:cubicBezTo>
                <a:lnTo>
                  <a:pt x="157925" y="74390"/>
                </a:lnTo>
                <a:close/>
              </a:path>
            </a:pathLst>
          </a:custGeom>
          <a:solidFill>
            <a:schemeClr val="tx2"/>
          </a:solidFill>
          <a:ln w="9525" cap="flat">
            <a:noFill/>
            <a:prstDash val="solid"/>
            <a:miter/>
          </a:ln>
        </p:spPr>
        <p:txBody>
          <a:bodyPr rtlCol="0" anchor="ctr"/>
          <a:lstStyle/>
          <a:p>
            <a:endParaRPr lang="zh-CN" altLang="en-US"/>
          </a:p>
        </p:txBody>
      </p:sp>
      <p:sp>
        <p:nvSpPr>
          <p:cNvPr id="71" name="任意多边形: 形状 63"/>
          <p:cNvSpPr/>
          <p:nvPr userDrawn="1">
            <p:custDataLst>
              <p:tags r:id="rId40"/>
            </p:custDataLst>
          </p:nvPr>
        </p:nvSpPr>
        <p:spPr>
          <a:xfrm>
            <a:off x="10690225" y="5906135"/>
            <a:ext cx="83185" cy="20955"/>
          </a:xfrm>
          <a:custGeom>
            <a:avLst/>
            <a:gdLst>
              <a:gd name="connsiteX0" fmla="*/ 5002 w 76392"/>
              <a:gd name="connsiteY0" fmla="*/ 19194 h 19193"/>
              <a:gd name="connsiteX1" fmla="*/ 48 w 76392"/>
              <a:gd name="connsiteY1" fmla="*/ 14907 h 19193"/>
              <a:gd name="connsiteX2" fmla="*/ 4335 w 76392"/>
              <a:gd name="connsiteY2" fmla="*/ 9288 h 19193"/>
              <a:gd name="connsiteX3" fmla="*/ 70724 w 76392"/>
              <a:gd name="connsiteY3" fmla="*/ 48 h 19193"/>
              <a:gd name="connsiteX4" fmla="*/ 76344 w 76392"/>
              <a:gd name="connsiteY4" fmla="*/ 4335 h 19193"/>
              <a:gd name="connsiteX5" fmla="*/ 72058 w 76392"/>
              <a:gd name="connsiteY5" fmla="*/ 9955 h 19193"/>
              <a:gd name="connsiteX6" fmla="*/ 5668 w 76392"/>
              <a:gd name="connsiteY6" fmla="*/ 19194 h 19193"/>
              <a:gd name="connsiteX7" fmla="*/ 5002 w 76392"/>
              <a:gd name="connsiteY7" fmla="*/ 19194 h 1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92" h="19193">
                <a:moveTo>
                  <a:pt x="5002" y="19194"/>
                </a:moveTo>
                <a:cubicBezTo>
                  <a:pt x="2525" y="19194"/>
                  <a:pt x="430" y="17384"/>
                  <a:pt x="48" y="14907"/>
                </a:cubicBezTo>
                <a:cubicBezTo>
                  <a:pt x="-332" y="12145"/>
                  <a:pt x="1572" y="9669"/>
                  <a:pt x="4335" y="9288"/>
                </a:cubicBezTo>
                <a:lnTo>
                  <a:pt x="70724" y="48"/>
                </a:lnTo>
                <a:cubicBezTo>
                  <a:pt x="73486" y="-332"/>
                  <a:pt x="75963" y="1572"/>
                  <a:pt x="76344" y="4335"/>
                </a:cubicBezTo>
                <a:cubicBezTo>
                  <a:pt x="76725" y="7097"/>
                  <a:pt x="74820" y="9573"/>
                  <a:pt x="72058" y="9955"/>
                </a:cubicBezTo>
                <a:lnTo>
                  <a:pt x="5668" y="19194"/>
                </a:lnTo>
                <a:cubicBezTo>
                  <a:pt x="5668" y="19194"/>
                  <a:pt x="5192" y="19194"/>
                  <a:pt x="5002" y="19194"/>
                </a:cubicBezTo>
                <a:close/>
              </a:path>
            </a:pathLst>
          </a:custGeom>
          <a:solidFill>
            <a:srgbClr val="FFFFFF"/>
          </a:solidFill>
          <a:ln w="9525" cap="flat">
            <a:noFill/>
            <a:prstDash val="solid"/>
            <a:miter/>
          </a:ln>
        </p:spPr>
        <p:txBody>
          <a:bodyPr rtlCol="0" anchor="ctr"/>
          <a:lstStyle/>
          <a:p>
            <a:endParaRPr lang="zh-CN" altLang="en-US"/>
          </a:p>
        </p:txBody>
      </p:sp>
      <p:sp>
        <p:nvSpPr>
          <p:cNvPr id="72" name="任意多边形: 形状 64"/>
          <p:cNvSpPr/>
          <p:nvPr userDrawn="1">
            <p:custDataLst>
              <p:tags r:id="rId41"/>
            </p:custDataLst>
          </p:nvPr>
        </p:nvSpPr>
        <p:spPr>
          <a:xfrm>
            <a:off x="10680065" y="5932805"/>
            <a:ext cx="83185" cy="20320"/>
          </a:xfrm>
          <a:custGeom>
            <a:avLst/>
            <a:gdLst>
              <a:gd name="connsiteX0" fmla="*/ 5000 w 76674"/>
              <a:gd name="connsiteY0" fmla="*/ 18412 h 18411"/>
              <a:gd name="connsiteX1" fmla="*/ 47 w 76674"/>
              <a:gd name="connsiteY1" fmla="*/ 14030 h 18411"/>
              <a:gd name="connsiteX2" fmla="*/ 4333 w 76674"/>
              <a:gd name="connsiteY2" fmla="*/ 8505 h 18411"/>
              <a:gd name="connsiteX3" fmla="*/ 71103 w 76674"/>
              <a:gd name="connsiteY3" fmla="*/ 28 h 18411"/>
              <a:gd name="connsiteX4" fmla="*/ 76627 w 76674"/>
              <a:gd name="connsiteY4" fmla="*/ 4314 h 18411"/>
              <a:gd name="connsiteX5" fmla="*/ 72341 w 76674"/>
              <a:gd name="connsiteY5" fmla="*/ 9839 h 18411"/>
              <a:gd name="connsiteX6" fmla="*/ 5571 w 76674"/>
              <a:gd name="connsiteY6" fmla="*/ 18316 h 18411"/>
              <a:gd name="connsiteX7" fmla="*/ 4904 w 76674"/>
              <a:gd name="connsiteY7" fmla="*/ 18316 h 1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74" h="18411">
                <a:moveTo>
                  <a:pt x="5000" y="18412"/>
                </a:moveTo>
                <a:cubicBezTo>
                  <a:pt x="2523" y="18412"/>
                  <a:pt x="427" y="16602"/>
                  <a:pt x="47" y="14030"/>
                </a:cubicBezTo>
                <a:cubicBezTo>
                  <a:pt x="-334" y="11268"/>
                  <a:pt x="1666" y="8791"/>
                  <a:pt x="4333" y="8505"/>
                </a:cubicBezTo>
                <a:lnTo>
                  <a:pt x="71103" y="28"/>
                </a:lnTo>
                <a:cubicBezTo>
                  <a:pt x="73770" y="-257"/>
                  <a:pt x="76342" y="1647"/>
                  <a:pt x="76627" y="4314"/>
                </a:cubicBezTo>
                <a:cubicBezTo>
                  <a:pt x="77009" y="7077"/>
                  <a:pt x="75008" y="9553"/>
                  <a:pt x="72341" y="9839"/>
                </a:cubicBezTo>
                <a:lnTo>
                  <a:pt x="5571" y="18316"/>
                </a:lnTo>
                <a:cubicBezTo>
                  <a:pt x="5571" y="18316"/>
                  <a:pt x="5190" y="18316"/>
                  <a:pt x="4904" y="18316"/>
                </a:cubicBezTo>
                <a:close/>
              </a:path>
            </a:pathLst>
          </a:custGeom>
          <a:solidFill>
            <a:srgbClr val="FFFFFF"/>
          </a:solidFill>
          <a:ln w="9525" cap="flat">
            <a:noFill/>
            <a:prstDash val="solid"/>
            <a:miter/>
          </a:ln>
        </p:spPr>
        <p:txBody>
          <a:bodyPr rtlCol="0" anchor="ctr"/>
          <a:lstStyle/>
          <a:p>
            <a:endParaRPr lang="zh-CN" altLang="en-US"/>
          </a:p>
        </p:txBody>
      </p:sp>
      <p:sp>
        <p:nvSpPr>
          <p:cNvPr id="73" name="任意多边形: 形状 65"/>
          <p:cNvSpPr/>
          <p:nvPr userDrawn="1">
            <p:custDataLst>
              <p:tags r:id="rId42"/>
            </p:custDataLst>
          </p:nvPr>
        </p:nvSpPr>
        <p:spPr>
          <a:xfrm>
            <a:off x="10069195" y="5880100"/>
            <a:ext cx="66040" cy="13970"/>
          </a:xfrm>
          <a:custGeom>
            <a:avLst/>
            <a:gdLst>
              <a:gd name="connsiteX0" fmla="*/ 55924 w 60888"/>
              <a:gd name="connsiteY0" fmla="*/ 12862 h 12862"/>
              <a:gd name="connsiteX1" fmla="*/ 55638 w 60888"/>
              <a:gd name="connsiteY1" fmla="*/ 12862 h 12862"/>
              <a:gd name="connsiteX2" fmla="*/ 4679 w 60888"/>
              <a:gd name="connsiteY2" fmla="*/ 9909 h 12862"/>
              <a:gd name="connsiteX3" fmla="*/ 12 w 60888"/>
              <a:gd name="connsiteY3" fmla="*/ 4671 h 12862"/>
              <a:gd name="connsiteX4" fmla="*/ 5251 w 60888"/>
              <a:gd name="connsiteY4" fmla="*/ 3 h 12862"/>
              <a:gd name="connsiteX5" fmla="*/ 56209 w 60888"/>
              <a:gd name="connsiteY5" fmla="*/ 2956 h 12862"/>
              <a:gd name="connsiteX6" fmla="*/ 60877 w 60888"/>
              <a:gd name="connsiteY6" fmla="*/ 8195 h 12862"/>
              <a:gd name="connsiteX7" fmla="*/ 55924 w 60888"/>
              <a:gd name="connsiteY7" fmla="*/ 12862 h 1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88" h="12862">
                <a:moveTo>
                  <a:pt x="55924" y="12862"/>
                </a:moveTo>
                <a:cubicBezTo>
                  <a:pt x="55924" y="12862"/>
                  <a:pt x="55733" y="12862"/>
                  <a:pt x="55638" y="12862"/>
                </a:cubicBezTo>
                <a:lnTo>
                  <a:pt x="4679" y="9909"/>
                </a:lnTo>
                <a:cubicBezTo>
                  <a:pt x="1917" y="9719"/>
                  <a:pt x="-179" y="7433"/>
                  <a:pt x="12" y="4671"/>
                </a:cubicBezTo>
                <a:cubicBezTo>
                  <a:pt x="202" y="1908"/>
                  <a:pt x="2584" y="-92"/>
                  <a:pt x="5251" y="3"/>
                </a:cubicBezTo>
                <a:lnTo>
                  <a:pt x="56209" y="2956"/>
                </a:lnTo>
                <a:cubicBezTo>
                  <a:pt x="58972" y="3147"/>
                  <a:pt x="61067" y="5433"/>
                  <a:pt x="60877" y="8195"/>
                </a:cubicBezTo>
                <a:cubicBezTo>
                  <a:pt x="60686" y="10862"/>
                  <a:pt x="58495" y="12862"/>
                  <a:pt x="55924" y="12862"/>
                </a:cubicBezTo>
                <a:close/>
              </a:path>
            </a:pathLst>
          </a:custGeom>
          <a:solidFill>
            <a:srgbClr val="FFFFFF"/>
          </a:solidFill>
          <a:ln w="9525" cap="flat">
            <a:noFill/>
            <a:prstDash val="solid"/>
            <a:miter/>
          </a:ln>
        </p:spPr>
        <p:txBody>
          <a:bodyPr rtlCol="0" anchor="ctr"/>
          <a:lstStyle/>
          <a:p>
            <a:endParaRPr lang="zh-CN" altLang="en-US"/>
          </a:p>
        </p:txBody>
      </p:sp>
      <p:sp>
        <p:nvSpPr>
          <p:cNvPr id="74" name="任意多边形: 形状 66"/>
          <p:cNvSpPr/>
          <p:nvPr userDrawn="1">
            <p:custDataLst>
              <p:tags r:id="rId43"/>
            </p:custDataLst>
          </p:nvPr>
        </p:nvSpPr>
        <p:spPr>
          <a:xfrm>
            <a:off x="10010140" y="5902960"/>
            <a:ext cx="125095" cy="17780"/>
          </a:xfrm>
          <a:custGeom>
            <a:avLst/>
            <a:gdLst>
              <a:gd name="connsiteX0" fmla="*/ 110026 w 114990"/>
              <a:gd name="connsiteY0" fmla="*/ 16109 h 16109"/>
              <a:gd name="connsiteX1" fmla="*/ 109740 w 114990"/>
              <a:gd name="connsiteY1" fmla="*/ 16109 h 16109"/>
              <a:gd name="connsiteX2" fmla="*/ 4679 w 114990"/>
              <a:gd name="connsiteY2" fmla="*/ 9918 h 16109"/>
              <a:gd name="connsiteX3" fmla="*/ 12 w 114990"/>
              <a:gd name="connsiteY3" fmla="*/ 4679 h 16109"/>
              <a:gd name="connsiteX4" fmla="*/ 5251 w 114990"/>
              <a:gd name="connsiteY4" fmla="*/ 12 h 16109"/>
              <a:gd name="connsiteX5" fmla="*/ 110311 w 114990"/>
              <a:gd name="connsiteY5" fmla="*/ 6203 h 16109"/>
              <a:gd name="connsiteX6" fmla="*/ 114979 w 114990"/>
              <a:gd name="connsiteY6" fmla="*/ 11442 h 16109"/>
              <a:gd name="connsiteX7" fmla="*/ 110026 w 114990"/>
              <a:gd name="connsiteY7" fmla="*/ 16109 h 1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90" h="16109">
                <a:moveTo>
                  <a:pt x="110026" y="16109"/>
                </a:moveTo>
                <a:cubicBezTo>
                  <a:pt x="110026" y="16109"/>
                  <a:pt x="109835" y="16109"/>
                  <a:pt x="109740" y="16109"/>
                </a:cubicBezTo>
                <a:lnTo>
                  <a:pt x="4679" y="9918"/>
                </a:lnTo>
                <a:cubicBezTo>
                  <a:pt x="1917" y="9728"/>
                  <a:pt x="-179" y="7442"/>
                  <a:pt x="12" y="4679"/>
                </a:cubicBezTo>
                <a:cubicBezTo>
                  <a:pt x="202" y="1917"/>
                  <a:pt x="2488" y="-178"/>
                  <a:pt x="5251" y="12"/>
                </a:cubicBezTo>
                <a:lnTo>
                  <a:pt x="110311" y="6203"/>
                </a:lnTo>
                <a:cubicBezTo>
                  <a:pt x="113074" y="6394"/>
                  <a:pt x="115169" y="8680"/>
                  <a:pt x="114979" y="11442"/>
                </a:cubicBezTo>
                <a:cubicBezTo>
                  <a:pt x="114788" y="14109"/>
                  <a:pt x="112597" y="16109"/>
                  <a:pt x="110026" y="16109"/>
                </a:cubicBezTo>
                <a:close/>
              </a:path>
            </a:pathLst>
          </a:custGeom>
          <a:solidFill>
            <a:srgbClr val="FFFFFF"/>
          </a:solidFill>
          <a:ln w="9525" cap="flat">
            <a:noFill/>
            <a:prstDash val="solid"/>
            <a:miter/>
          </a:ln>
        </p:spPr>
        <p:txBody>
          <a:bodyPr rtlCol="0" anchor="ctr"/>
          <a:lstStyle/>
          <a:p>
            <a:endParaRPr lang="zh-CN" altLang="en-US"/>
          </a:p>
        </p:txBody>
      </p:sp>
      <p:sp>
        <p:nvSpPr>
          <p:cNvPr id="75" name="任意多边形: 形状 68"/>
          <p:cNvSpPr/>
          <p:nvPr userDrawn="1">
            <p:custDataLst>
              <p:tags r:id="rId44"/>
            </p:custDataLst>
          </p:nvPr>
        </p:nvSpPr>
        <p:spPr>
          <a:xfrm>
            <a:off x="9996805" y="3865880"/>
            <a:ext cx="467995" cy="2019300"/>
          </a:xfrm>
          <a:custGeom>
            <a:avLst/>
            <a:gdLst>
              <a:gd name="connsiteX0" fmla="*/ 4302 w 430450"/>
              <a:gd name="connsiteY0" fmla="*/ 0 h 1858106"/>
              <a:gd name="connsiteX1" fmla="*/ 82884 w 430450"/>
              <a:gd name="connsiteY1" fmla="*/ 1154335 h 1858106"/>
              <a:gd name="connsiteX2" fmla="*/ 101648 w 430450"/>
              <a:gd name="connsiteY2" fmla="*/ 1835182 h 1858106"/>
              <a:gd name="connsiteX3" fmla="*/ 329962 w 430450"/>
              <a:gd name="connsiteY3" fmla="*/ 1855565 h 1858106"/>
              <a:gd name="connsiteX4" fmla="*/ 378349 w 430450"/>
              <a:gd name="connsiteY4" fmla="*/ 1032034 h 1858106"/>
              <a:gd name="connsiteX5" fmla="*/ 430451 w 430450"/>
              <a:gd name="connsiteY5" fmla="*/ 145542 h 1858106"/>
              <a:gd name="connsiteX6" fmla="*/ 4302 w 430450"/>
              <a:gd name="connsiteY6" fmla="*/ 0 h 18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450" h="1858106">
                <a:moveTo>
                  <a:pt x="4302" y="0"/>
                </a:moveTo>
                <a:cubicBezTo>
                  <a:pt x="-17891" y="562451"/>
                  <a:pt x="51451" y="858107"/>
                  <a:pt x="82884" y="1154335"/>
                </a:cubicBezTo>
                <a:cubicBezTo>
                  <a:pt x="114221" y="1450562"/>
                  <a:pt x="101648" y="1835182"/>
                  <a:pt x="101648" y="1835182"/>
                </a:cubicBezTo>
                <a:cubicBezTo>
                  <a:pt x="101648" y="1835182"/>
                  <a:pt x="304340" y="1867186"/>
                  <a:pt x="329962" y="1855565"/>
                </a:cubicBezTo>
                <a:cubicBezTo>
                  <a:pt x="355584" y="1843945"/>
                  <a:pt x="427498" y="1299305"/>
                  <a:pt x="378349" y="1032034"/>
                </a:cubicBezTo>
                <a:cubicBezTo>
                  <a:pt x="329200" y="764762"/>
                  <a:pt x="430451" y="145542"/>
                  <a:pt x="430451" y="145542"/>
                </a:cubicBezTo>
                <a:lnTo>
                  <a:pt x="4302" y="0"/>
                </a:lnTo>
                <a:close/>
              </a:path>
            </a:pathLst>
          </a:custGeom>
          <a:solidFill>
            <a:schemeClr val="tx2"/>
          </a:solidFill>
          <a:ln w="9525" cap="flat">
            <a:noFill/>
            <a:prstDash val="solid"/>
            <a:miter/>
          </a:ln>
        </p:spPr>
        <p:txBody>
          <a:bodyPr rtlCol="0" anchor="ctr"/>
          <a:lstStyle/>
          <a:p>
            <a:endParaRPr lang="zh-CN" altLang="en-US"/>
          </a:p>
        </p:txBody>
      </p:sp>
      <p:sp>
        <p:nvSpPr>
          <p:cNvPr id="76" name="任意多边形: 形状 69"/>
          <p:cNvSpPr/>
          <p:nvPr userDrawn="1">
            <p:custDataLst>
              <p:tags r:id="rId45"/>
            </p:custDataLst>
          </p:nvPr>
        </p:nvSpPr>
        <p:spPr>
          <a:xfrm>
            <a:off x="9991725" y="3860800"/>
            <a:ext cx="478790" cy="2030095"/>
          </a:xfrm>
          <a:custGeom>
            <a:avLst/>
            <a:gdLst>
              <a:gd name="connsiteX0" fmla="*/ 311334 w 440459"/>
              <a:gd name="connsiteY0" fmla="*/ 1867960 h 1867959"/>
              <a:gd name="connsiteX1" fmla="*/ 105690 w 440459"/>
              <a:gd name="connsiteY1" fmla="*/ 1845099 h 1867959"/>
              <a:gd name="connsiteX2" fmla="*/ 101498 w 440459"/>
              <a:gd name="connsiteY2" fmla="*/ 1840051 h 1867959"/>
              <a:gd name="connsiteX3" fmla="*/ 82830 w 440459"/>
              <a:gd name="connsiteY3" fmla="*/ 1159871 h 1867959"/>
              <a:gd name="connsiteX4" fmla="*/ 56826 w 440459"/>
              <a:gd name="connsiteY4" fmla="*/ 952607 h 1867959"/>
              <a:gd name="connsiteX5" fmla="*/ 4343 w 440459"/>
              <a:gd name="connsiteY5" fmla="*/ 4774 h 1867959"/>
              <a:gd name="connsiteX6" fmla="*/ 6534 w 440459"/>
              <a:gd name="connsiteY6" fmla="*/ 869 h 1867959"/>
              <a:gd name="connsiteX7" fmla="*/ 10916 w 440459"/>
              <a:gd name="connsiteY7" fmla="*/ 297 h 1867959"/>
              <a:gd name="connsiteX8" fmla="*/ 437064 w 440459"/>
              <a:gd name="connsiteY8" fmla="*/ 145839 h 1867959"/>
              <a:gd name="connsiteX9" fmla="*/ 440398 w 440459"/>
              <a:gd name="connsiteY9" fmla="*/ 151364 h 1867959"/>
              <a:gd name="connsiteX10" fmla="*/ 388296 w 440459"/>
              <a:gd name="connsiteY10" fmla="*/ 1036141 h 1867959"/>
              <a:gd name="connsiteX11" fmla="*/ 392201 w 440459"/>
              <a:gd name="connsiteY11" fmla="*/ 1545157 h 1867959"/>
              <a:gd name="connsiteX12" fmla="*/ 337052 w 440459"/>
              <a:gd name="connsiteY12" fmla="*/ 1865102 h 1867959"/>
              <a:gd name="connsiteX13" fmla="*/ 311525 w 440459"/>
              <a:gd name="connsiteY13" fmla="*/ 1867960 h 1867959"/>
              <a:gd name="connsiteX14" fmla="*/ 111595 w 440459"/>
              <a:gd name="connsiteY14" fmla="*/ 1835955 h 1867959"/>
              <a:gd name="connsiteX15" fmla="*/ 332765 w 440459"/>
              <a:gd name="connsiteY15" fmla="*/ 1856053 h 1867959"/>
              <a:gd name="connsiteX16" fmla="*/ 382581 w 440459"/>
              <a:gd name="connsiteY16" fmla="*/ 1538871 h 1867959"/>
              <a:gd name="connsiteX17" fmla="*/ 378295 w 440459"/>
              <a:gd name="connsiteY17" fmla="*/ 1037951 h 1867959"/>
              <a:gd name="connsiteX18" fmla="*/ 429730 w 440459"/>
              <a:gd name="connsiteY18" fmla="*/ 153936 h 1867959"/>
              <a:gd name="connsiteX19" fmla="*/ 13964 w 440459"/>
              <a:gd name="connsiteY19" fmla="*/ 11918 h 1867959"/>
              <a:gd name="connsiteX20" fmla="*/ 66637 w 440459"/>
              <a:gd name="connsiteY20" fmla="*/ 951369 h 1867959"/>
              <a:gd name="connsiteX21" fmla="*/ 92735 w 440459"/>
              <a:gd name="connsiteY21" fmla="*/ 1158919 h 1867959"/>
              <a:gd name="connsiteX22" fmla="*/ 111595 w 440459"/>
              <a:gd name="connsiteY22" fmla="*/ 1836051 h 186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0459" h="1867959">
                <a:moveTo>
                  <a:pt x="311334" y="1867960"/>
                </a:moveTo>
                <a:cubicBezTo>
                  <a:pt x="252660" y="1867960"/>
                  <a:pt x="123025" y="1847862"/>
                  <a:pt x="105690" y="1845099"/>
                </a:cubicBezTo>
                <a:cubicBezTo>
                  <a:pt x="103213" y="1844719"/>
                  <a:pt x="101403" y="1842528"/>
                  <a:pt x="101498" y="1840051"/>
                </a:cubicBezTo>
                <a:cubicBezTo>
                  <a:pt x="101594" y="1836241"/>
                  <a:pt x="113786" y="1452384"/>
                  <a:pt x="82830" y="1159871"/>
                </a:cubicBezTo>
                <a:cubicBezTo>
                  <a:pt x="75590" y="1091862"/>
                  <a:pt x="66447" y="1024235"/>
                  <a:pt x="56826" y="952607"/>
                </a:cubicBezTo>
                <a:cubicBezTo>
                  <a:pt x="24156" y="711624"/>
                  <a:pt x="-12802" y="438352"/>
                  <a:pt x="4343" y="4774"/>
                </a:cubicBezTo>
                <a:cubicBezTo>
                  <a:pt x="4343" y="3155"/>
                  <a:pt x="5201" y="1726"/>
                  <a:pt x="6534" y="869"/>
                </a:cubicBezTo>
                <a:cubicBezTo>
                  <a:pt x="7868" y="12"/>
                  <a:pt x="9487" y="-274"/>
                  <a:pt x="10916" y="297"/>
                </a:cubicBezTo>
                <a:lnTo>
                  <a:pt x="437064" y="145839"/>
                </a:lnTo>
                <a:cubicBezTo>
                  <a:pt x="439350" y="146601"/>
                  <a:pt x="440779" y="148983"/>
                  <a:pt x="440398" y="151364"/>
                </a:cubicBezTo>
                <a:cubicBezTo>
                  <a:pt x="439350" y="157555"/>
                  <a:pt x="339814" y="772680"/>
                  <a:pt x="388296" y="1036141"/>
                </a:cubicBezTo>
                <a:cubicBezTo>
                  <a:pt x="409251" y="1149965"/>
                  <a:pt x="410680" y="1335512"/>
                  <a:pt x="392201" y="1545157"/>
                </a:cubicBezTo>
                <a:cubicBezTo>
                  <a:pt x="380962" y="1672697"/>
                  <a:pt x="356483" y="1856339"/>
                  <a:pt x="337052" y="1865102"/>
                </a:cubicBezTo>
                <a:cubicBezTo>
                  <a:pt x="332575" y="1867102"/>
                  <a:pt x="323526" y="1867960"/>
                  <a:pt x="311525" y="1867960"/>
                </a:cubicBezTo>
                <a:close/>
                <a:moveTo>
                  <a:pt x="111595" y="1835955"/>
                </a:moveTo>
                <a:cubicBezTo>
                  <a:pt x="192557" y="1848624"/>
                  <a:pt x="315240" y="1863959"/>
                  <a:pt x="332765" y="1856053"/>
                </a:cubicBezTo>
                <a:cubicBezTo>
                  <a:pt x="342672" y="1847481"/>
                  <a:pt x="366674" y="1722513"/>
                  <a:pt x="382581" y="1538871"/>
                </a:cubicBezTo>
                <a:cubicBezTo>
                  <a:pt x="400393" y="1332369"/>
                  <a:pt x="398869" y="1149774"/>
                  <a:pt x="378295" y="1037951"/>
                </a:cubicBezTo>
                <a:cubicBezTo>
                  <a:pt x="331623" y="784300"/>
                  <a:pt x="421062" y="208704"/>
                  <a:pt x="429730" y="153936"/>
                </a:cubicBezTo>
                <a:lnTo>
                  <a:pt x="13964" y="11918"/>
                </a:lnTo>
                <a:cubicBezTo>
                  <a:pt x="-2515" y="440829"/>
                  <a:pt x="34252" y="712005"/>
                  <a:pt x="66637" y="951369"/>
                </a:cubicBezTo>
                <a:cubicBezTo>
                  <a:pt x="76352" y="1022997"/>
                  <a:pt x="85497" y="1090719"/>
                  <a:pt x="92735" y="1158919"/>
                </a:cubicBezTo>
                <a:cubicBezTo>
                  <a:pt x="121977" y="1435144"/>
                  <a:pt x="112833" y="1792426"/>
                  <a:pt x="111595" y="1836051"/>
                </a:cubicBezTo>
                <a:close/>
              </a:path>
            </a:pathLst>
          </a:custGeom>
          <a:solidFill>
            <a:srgbClr val="FFFFFF"/>
          </a:solidFill>
          <a:ln w="9525" cap="flat">
            <a:noFill/>
            <a:prstDash val="solid"/>
            <a:miter/>
          </a:ln>
        </p:spPr>
        <p:txBody>
          <a:bodyPr rtlCol="0" anchor="ctr"/>
          <a:lstStyle/>
          <a:p>
            <a:endParaRPr lang="zh-CN" altLang="en-US"/>
          </a:p>
        </p:txBody>
      </p:sp>
      <p:sp>
        <p:nvSpPr>
          <p:cNvPr id="77" name="任意多边形: 形状 70"/>
          <p:cNvSpPr/>
          <p:nvPr userDrawn="1">
            <p:custDataLst>
              <p:tags r:id="rId46"/>
            </p:custDataLst>
          </p:nvPr>
        </p:nvSpPr>
        <p:spPr>
          <a:xfrm>
            <a:off x="10093960" y="3732530"/>
            <a:ext cx="837565" cy="2162810"/>
          </a:xfrm>
          <a:custGeom>
            <a:avLst/>
            <a:gdLst>
              <a:gd name="connsiteX0" fmla="*/ 95 w 770572"/>
              <a:gd name="connsiteY0" fmla="*/ 456533 h 1989867"/>
              <a:gd name="connsiteX1" fmla="*/ 94297 w 770572"/>
              <a:gd name="connsiteY1" fmla="*/ 479774 h 1989867"/>
              <a:gd name="connsiteX2" fmla="*/ 302419 w 770572"/>
              <a:gd name="connsiteY2" fmla="*/ 1269778 h 1989867"/>
              <a:gd name="connsiteX3" fmla="*/ 554355 w 770572"/>
              <a:gd name="connsiteY3" fmla="*/ 1989868 h 1989867"/>
              <a:gd name="connsiteX4" fmla="*/ 770572 w 770572"/>
              <a:gd name="connsiteY4" fmla="*/ 1961388 h 1989867"/>
              <a:gd name="connsiteX5" fmla="*/ 648938 w 770572"/>
              <a:gd name="connsiteY5" fmla="*/ 1203579 h 1989867"/>
              <a:gd name="connsiteX6" fmla="*/ 532447 w 770572"/>
              <a:gd name="connsiteY6" fmla="*/ 410623 h 1989867"/>
              <a:gd name="connsiteX7" fmla="*/ 426815 w 770572"/>
              <a:gd name="connsiteY7" fmla="*/ 0 h 1989867"/>
              <a:gd name="connsiteX8" fmla="*/ 23622 w 770572"/>
              <a:gd name="connsiteY8" fmla="*/ 55055 h 1989867"/>
              <a:gd name="connsiteX9" fmla="*/ 0 w 770572"/>
              <a:gd name="connsiteY9" fmla="*/ 456343 h 198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572" h="1989867">
                <a:moveTo>
                  <a:pt x="95" y="456533"/>
                </a:moveTo>
                <a:lnTo>
                  <a:pt x="94297" y="479774"/>
                </a:lnTo>
                <a:cubicBezTo>
                  <a:pt x="94297" y="479774"/>
                  <a:pt x="133921" y="990410"/>
                  <a:pt x="302419" y="1269778"/>
                </a:cubicBezTo>
                <a:cubicBezTo>
                  <a:pt x="473964" y="1554194"/>
                  <a:pt x="554355" y="1989868"/>
                  <a:pt x="554355" y="1989868"/>
                </a:cubicBezTo>
                <a:lnTo>
                  <a:pt x="770572" y="1961388"/>
                </a:lnTo>
                <a:cubicBezTo>
                  <a:pt x="770572" y="1961388"/>
                  <a:pt x="750761" y="1509332"/>
                  <a:pt x="648938" y="1203579"/>
                </a:cubicBezTo>
                <a:cubicBezTo>
                  <a:pt x="560261" y="937546"/>
                  <a:pt x="530257" y="650081"/>
                  <a:pt x="532447" y="410623"/>
                </a:cubicBezTo>
                <a:cubicBezTo>
                  <a:pt x="535210" y="109728"/>
                  <a:pt x="426815" y="0"/>
                  <a:pt x="426815" y="0"/>
                </a:cubicBezTo>
                <a:lnTo>
                  <a:pt x="23622" y="55055"/>
                </a:lnTo>
                <a:lnTo>
                  <a:pt x="0" y="456343"/>
                </a:lnTo>
                <a:close/>
              </a:path>
            </a:pathLst>
          </a:custGeom>
          <a:solidFill>
            <a:schemeClr val="tx2"/>
          </a:solidFill>
          <a:ln w="9525" cap="flat">
            <a:noFill/>
            <a:prstDash val="solid"/>
            <a:miter/>
          </a:ln>
        </p:spPr>
        <p:txBody>
          <a:bodyPr rtlCol="0" anchor="ctr"/>
          <a:lstStyle/>
          <a:p>
            <a:endParaRPr lang="zh-CN" altLang="en-US"/>
          </a:p>
        </p:txBody>
      </p:sp>
      <p:sp>
        <p:nvSpPr>
          <p:cNvPr id="78" name="任意多边形: 形状 71"/>
          <p:cNvSpPr/>
          <p:nvPr userDrawn="1">
            <p:custDataLst>
              <p:tags r:id="rId47"/>
            </p:custDataLst>
          </p:nvPr>
        </p:nvSpPr>
        <p:spPr>
          <a:xfrm>
            <a:off x="10088880" y="3924300"/>
            <a:ext cx="847725" cy="1976120"/>
          </a:xfrm>
          <a:custGeom>
            <a:avLst/>
            <a:gdLst>
              <a:gd name="connsiteX0" fmla="*/ 658518 w 780450"/>
              <a:gd name="connsiteY0" fmla="*/ 1025652 h 1818322"/>
              <a:gd name="connsiteX1" fmla="*/ 542218 w 780450"/>
              <a:gd name="connsiteY1" fmla="*/ 234315 h 1818322"/>
              <a:gd name="connsiteX2" fmla="*/ 517929 w 780450"/>
              <a:gd name="connsiteY2" fmla="*/ 0 h 1818322"/>
              <a:gd name="connsiteX3" fmla="*/ 508213 w 780450"/>
              <a:gd name="connsiteY3" fmla="*/ 4000 h 1818322"/>
              <a:gd name="connsiteX4" fmla="*/ 532312 w 780450"/>
              <a:gd name="connsiteY4" fmla="*/ 234220 h 1818322"/>
              <a:gd name="connsiteX5" fmla="*/ 649088 w 780450"/>
              <a:gd name="connsiteY5" fmla="*/ 1028795 h 1818322"/>
              <a:gd name="connsiteX6" fmla="*/ 770246 w 780450"/>
              <a:gd name="connsiteY6" fmla="*/ 1780603 h 1818322"/>
              <a:gd name="connsiteX7" fmla="*/ 563268 w 780450"/>
              <a:gd name="connsiteY7" fmla="*/ 1807845 h 1818322"/>
              <a:gd name="connsiteX8" fmla="*/ 311522 w 780450"/>
              <a:gd name="connsiteY8" fmla="*/ 1090708 h 1818322"/>
              <a:gd name="connsiteX9" fmla="*/ 104163 w 780450"/>
              <a:gd name="connsiteY9" fmla="*/ 302895 h 1818322"/>
              <a:gd name="connsiteX10" fmla="*/ 100353 w 780450"/>
              <a:gd name="connsiteY10" fmla="*/ 298418 h 1818322"/>
              <a:gd name="connsiteX11" fmla="*/ 6150 w 780450"/>
              <a:gd name="connsiteY11" fmla="*/ 275177 h 1818322"/>
              <a:gd name="connsiteX12" fmla="*/ 150 w 780450"/>
              <a:gd name="connsiteY12" fmla="*/ 278797 h 1818322"/>
              <a:gd name="connsiteX13" fmla="*/ 3769 w 780450"/>
              <a:gd name="connsiteY13" fmla="*/ 284797 h 1818322"/>
              <a:gd name="connsiteX14" fmla="*/ 94543 w 780450"/>
              <a:gd name="connsiteY14" fmla="*/ 307181 h 1818322"/>
              <a:gd name="connsiteX15" fmla="*/ 303045 w 780450"/>
              <a:gd name="connsiteY15" fmla="*/ 1095756 h 1818322"/>
              <a:gd name="connsiteX16" fmla="*/ 554410 w 780450"/>
              <a:gd name="connsiteY16" fmla="*/ 1814227 h 1818322"/>
              <a:gd name="connsiteX17" fmla="*/ 559267 w 780450"/>
              <a:gd name="connsiteY17" fmla="*/ 1818322 h 1818322"/>
              <a:gd name="connsiteX18" fmla="*/ 559934 w 780450"/>
              <a:gd name="connsiteY18" fmla="*/ 1818322 h 1818322"/>
              <a:gd name="connsiteX19" fmla="*/ 776152 w 780450"/>
              <a:gd name="connsiteY19" fmla="*/ 1789843 h 1818322"/>
              <a:gd name="connsiteX20" fmla="*/ 780438 w 780450"/>
              <a:gd name="connsiteY20" fmla="*/ 1784699 h 1818322"/>
              <a:gd name="connsiteX21" fmla="*/ 658518 w 780450"/>
              <a:gd name="connsiteY21" fmla="*/ 1025557 h 18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0450" h="1818322">
                <a:moveTo>
                  <a:pt x="658518" y="1025652"/>
                </a:moveTo>
                <a:cubicBezTo>
                  <a:pt x="581080" y="793147"/>
                  <a:pt x="539741" y="512159"/>
                  <a:pt x="542218" y="234315"/>
                </a:cubicBezTo>
                <a:cubicBezTo>
                  <a:pt x="543075" y="137255"/>
                  <a:pt x="532597" y="60103"/>
                  <a:pt x="517929" y="0"/>
                </a:cubicBezTo>
                <a:cubicBezTo>
                  <a:pt x="514786" y="1524"/>
                  <a:pt x="511547" y="2953"/>
                  <a:pt x="508213" y="4000"/>
                </a:cubicBezTo>
                <a:cubicBezTo>
                  <a:pt x="522691" y="63341"/>
                  <a:pt x="533169" y="139255"/>
                  <a:pt x="532312" y="234220"/>
                </a:cubicBezTo>
                <a:cubicBezTo>
                  <a:pt x="529835" y="513112"/>
                  <a:pt x="571269" y="795242"/>
                  <a:pt x="649088" y="1028795"/>
                </a:cubicBezTo>
                <a:cubicBezTo>
                  <a:pt x="744148" y="1313974"/>
                  <a:pt x="767770" y="1732407"/>
                  <a:pt x="770246" y="1780603"/>
                </a:cubicBezTo>
                <a:lnTo>
                  <a:pt x="563268" y="1807845"/>
                </a:lnTo>
                <a:cubicBezTo>
                  <a:pt x="553933" y="1760029"/>
                  <a:pt x="472114" y="1356932"/>
                  <a:pt x="311522" y="1090708"/>
                </a:cubicBezTo>
                <a:cubicBezTo>
                  <a:pt x="145597" y="815626"/>
                  <a:pt x="104544" y="308038"/>
                  <a:pt x="104163" y="302895"/>
                </a:cubicBezTo>
                <a:cubicBezTo>
                  <a:pt x="103972" y="300704"/>
                  <a:pt x="102448" y="298990"/>
                  <a:pt x="100353" y="298418"/>
                </a:cubicBezTo>
                <a:lnTo>
                  <a:pt x="6150" y="275177"/>
                </a:lnTo>
                <a:cubicBezTo>
                  <a:pt x="3483" y="274510"/>
                  <a:pt x="817" y="276130"/>
                  <a:pt x="150" y="278797"/>
                </a:cubicBezTo>
                <a:cubicBezTo>
                  <a:pt x="-517" y="281464"/>
                  <a:pt x="1102" y="284131"/>
                  <a:pt x="3769" y="284797"/>
                </a:cubicBezTo>
                <a:lnTo>
                  <a:pt x="94543" y="307181"/>
                </a:lnTo>
                <a:cubicBezTo>
                  <a:pt x="98543" y="353473"/>
                  <a:pt x="143311" y="830961"/>
                  <a:pt x="303045" y="1095756"/>
                </a:cubicBezTo>
                <a:cubicBezTo>
                  <a:pt x="472114" y="1376172"/>
                  <a:pt x="553552" y="1809845"/>
                  <a:pt x="554410" y="1814227"/>
                </a:cubicBezTo>
                <a:cubicBezTo>
                  <a:pt x="554886" y="1816608"/>
                  <a:pt x="556981" y="1818322"/>
                  <a:pt x="559267" y="1818322"/>
                </a:cubicBezTo>
                <a:cubicBezTo>
                  <a:pt x="559458" y="1818322"/>
                  <a:pt x="559744" y="1818322"/>
                  <a:pt x="559934" y="1818322"/>
                </a:cubicBezTo>
                <a:lnTo>
                  <a:pt x="776152" y="1789843"/>
                </a:lnTo>
                <a:cubicBezTo>
                  <a:pt x="778723" y="1789462"/>
                  <a:pt x="780629" y="1787271"/>
                  <a:pt x="780438" y="1784699"/>
                </a:cubicBezTo>
                <a:cubicBezTo>
                  <a:pt x="780247" y="1780127"/>
                  <a:pt x="759483" y="1328452"/>
                  <a:pt x="658518" y="1025557"/>
                </a:cubicBezTo>
                <a:close/>
              </a:path>
            </a:pathLst>
          </a:custGeom>
          <a:solidFill>
            <a:srgbClr val="FFFFFF"/>
          </a:solidFill>
          <a:ln w="9525" cap="flat">
            <a:noFill/>
            <a:prstDash val="solid"/>
            <a:miter/>
          </a:ln>
        </p:spPr>
        <p:txBody>
          <a:bodyPr rtlCol="0" anchor="ctr"/>
          <a:lstStyle/>
          <a:p>
            <a:endParaRPr lang="zh-CN" altLang="en-US"/>
          </a:p>
        </p:txBody>
      </p:sp>
      <p:sp>
        <p:nvSpPr>
          <p:cNvPr id="79" name="任意多边形: 形状 72"/>
          <p:cNvSpPr/>
          <p:nvPr userDrawn="1">
            <p:custDataLst>
              <p:tags r:id="rId48"/>
            </p:custDataLst>
          </p:nvPr>
        </p:nvSpPr>
        <p:spPr>
          <a:xfrm>
            <a:off x="9999345" y="3797935"/>
            <a:ext cx="633095" cy="240030"/>
          </a:xfrm>
          <a:custGeom>
            <a:avLst/>
            <a:gdLst>
              <a:gd name="connsiteX0" fmla="*/ 5810 w 582930"/>
              <a:gd name="connsiteY0" fmla="*/ 188214 h 220988"/>
              <a:gd name="connsiteX1" fmla="*/ 302800 w 582930"/>
              <a:gd name="connsiteY1" fmla="*/ 188976 h 220988"/>
              <a:gd name="connsiteX2" fmla="*/ 520541 w 582930"/>
              <a:gd name="connsiteY2" fmla="*/ 106966 h 220988"/>
              <a:gd name="connsiteX3" fmla="*/ 582930 w 582930"/>
              <a:gd name="connsiteY3" fmla="*/ 93154 h 220988"/>
              <a:gd name="connsiteX4" fmla="*/ 554927 w 582930"/>
              <a:gd name="connsiteY4" fmla="*/ 0 h 220988"/>
              <a:gd name="connsiteX5" fmla="*/ 0 w 582930"/>
              <a:gd name="connsiteY5" fmla="*/ 96964 h 220988"/>
              <a:gd name="connsiteX6" fmla="*/ 5906 w 582930"/>
              <a:gd name="connsiteY6" fmla="*/ 188309 h 22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930" h="220988">
                <a:moveTo>
                  <a:pt x="5810" y="188214"/>
                </a:moveTo>
                <a:cubicBezTo>
                  <a:pt x="87154" y="236029"/>
                  <a:pt x="192405" y="227362"/>
                  <a:pt x="302800" y="188976"/>
                </a:cubicBezTo>
                <a:cubicBezTo>
                  <a:pt x="413195" y="150590"/>
                  <a:pt x="498539" y="115538"/>
                  <a:pt x="520541" y="106966"/>
                </a:cubicBezTo>
                <a:cubicBezTo>
                  <a:pt x="551212" y="94964"/>
                  <a:pt x="582930" y="93154"/>
                  <a:pt x="582930" y="93154"/>
                </a:cubicBezTo>
                <a:lnTo>
                  <a:pt x="554927" y="0"/>
                </a:lnTo>
                <a:lnTo>
                  <a:pt x="0" y="96964"/>
                </a:lnTo>
                <a:lnTo>
                  <a:pt x="5906" y="188309"/>
                </a:lnTo>
                <a:close/>
              </a:path>
            </a:pathLst>
          </a:custGeom>
          <a:solidFill>
            <a:srgbClr val="FFFFFF"/>
          </a:solidFill>
          <a:ln w="9525" cap="flat">
            <a:noFill/>
            <a:prstDash val="solid"/>
            <a:miter/>
          </a:ln>
        </p:spPr>
        <p:txBody>
          <a:bodyPr rtlCol="0" anchor="ctr"/>
          <a:lstStyle/>
          <a:p>
            <a:endParaRPr lang="zh-CN" altLang="en-US"/>
          </a:p>
        </p:txBody>
      </p:sp>
      <p:sp>
        <p:nvSpPr>
          <p:cNvPr id="80" name="任意多边形: 形状 73"/>
          <p:cNvSpPr/>
          <p:nvPr userDrawn="1">
            <p:custDataLst>
              <p:tags r:id="rId49"/>
            </p:custDataLst>
          </p:nvPr>
        </p:nvSpPr>
        <p:spPr>
          <a:xfrm>
            <a:off x="9991090" y="3792220"/>
            <a:ext cx="647700" cy="250825"/>
          </a:xfrm>
          <a:custGeom>
            <a:avLst/>
            <a:gdLst>
              <a:gd name="connsiteX0" fmla="*/ 144685 w 595922"/>
              <a:gd name="connsiteY0" fmla="*/ 230973 h 230973"/>
              <a:gd name="connsiteX1" fmla="*/ 11335 w 595922"/>
              <a:gd name="connsiteY1" fmla="*/ 197540 h 230973"/>
              <a:gd name="connsiteX2" fmla="*/ 1429 w 595922"/>
              <a:gd name="connsiteY2" fmla="*/ 189825 h 230973"/>
              <a:gd name="connsiteX3" fmla="*/ 0 w 595922"/>
              <a:gd name="connsiteY3" fmla="*/ 99814 h 230973"/>
              <a:gd name="connsiteX4" fmla="*/ 11621 w 595922"/>
              <a:gd name="connsiteY4" fmla="*/ 98385 h 230973"/>
              <a:gd name="connsiteX5" fmla="*/ 562070 w 595922"/>
              <a:gd name="connsiteY5" fmla="*/ 87 h 230973"/>
              <a:gd name="connsiteX6" fmla="*/ 567690 w 595922"/>
              <a:gd name="connsiteY6" fmla="*/ 3516 h 230973"/>
              <a:gd name="connsiteX7" fmla="*/ 595694 w 595922"/>
              <a:gd name="connsiteY7" fmla="*/ 96671 h 230973"/>
              <a:gd name="connsiteX8" fmla="*/ 595027 w 595922"/>
              <a:gd name="connsiteY8" fmla="*/ 100957 h 230973"/>
              <a:gd name="connsiteX9" fmla="*/ 591217 w 595922"/>
              <a:gd name="connsiteY9" fmla="*/ 103052 h 230973"/>
              <a:gd name="connsiteX10" fmla="*/ 530352 w 595922"/>
              <a:gd name="connsiteY10" fmla="*/ 116483 h 230973"/>
              <a:gd name="connsiteX11" fmla="*/ 516350 w 595922"/>
              <a:gd name="connsiteY11" fmla="*/ 122007 h 230973"/>
              <a:gd name="connsiteX12" fmla="*/ 312515 w 595922"/>
              <a:gd name="connsiteY12" fmla="*/ 198493 h 230973"/>
              <a:gd name="connsiteX13" fmla="*/ 144780 w 595922"/>
              <a:gd name="connsiteY13" fmla="*/ 230783 h 230973"/>
              <a:gd name="connsiteX14" fmla="*/ 13049 w 595922"/>
              <a:gd name="connsiteY14" fmla="*/ 189063 h 230973"/>
              <a:gd name="connsiteX15" fmla="*/ 309182 w 595922"/>
              <a:gd name="connsiteY15" fmla="*/ 189254 h 230973"/>
              <a:gd name="connsiteX16" fmla="*/ 512636 w 595922"/>
              <a:gd name="connsiteY16" fmla="*/ 112863 h 230973"/>
              <a:gd name="connsiteX17" fmla="*/ 526733 w 595922"/>
              <a:gd name="connsiteY17" fmla="*/ 107243 h 230973"/>
              <a:gd name="connsiteX18" fmla="*/ 584359 w 595922"/>
              <a:gd name="connsiteY18" fmla="*/ 93623 h 230973"/>
              <a:gd name="connsiteX19" fmla="*/ 559403 w 595922"/>
              <a:gd name="connsiteY19" fmla="*/ 10565 h 230973"/>
              <a:gd name="connsiteX20" fmla="*/ 11716 w 595922"/>
              <a:gd name="connsiteY20" fmla="*/ 106100 h 230973"/>
              <a:gd name="connsiteX21" fmla="*/ 13049 w 595922"/>
              <a:gd name="connsiteY21" fmla="*/ 188968 h 23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5922" h="230973">
                <a:moveTo>
                  <a:pt x="144685" y="230973"/>
                </a:moveTo>
                <a:cubicBezTo>
                  <a:pt x="93821" y="230973"/>
                  <a:pt x="49244" y="219829"/>
                  <a:pt x="11335" y="197540"/>
                </a:cubicBezTo>
                <a:cubicBezTo>
                  <a:pt x="9811" y="196683"/>
                  <a:pt x="1429" y="191540"/>
                  <a:pt x="1429" y="189825"/>
                </a:cubicBezTo>
                <a:lnTo>
                  <a:pt x="0" y="99814"/>
                </a:lnTo>
                <a:cubicBezTo>
                  <a:pt x="0" y="97337"/>
                  <a:pt x="9144" y="98766"/>
                  <a:pt x="11621" y="98385"/>
                </a:cubicBezTo>
                <a:lnTo>
                  <a:pt x="562070" y="87"/>
                </a:lnTo>
                <a:cubicBezTo>
                  <a:pt x="564547" y="-389"/>
                  <a:pt x="567023" y="1135"/>
                  <a:pt x="567690" y="3516"/>
                </a:cubicBezTo>
                <a:lnTo>
                  <a:pt x="595694" y="96671"/>
                </a:lnTo>
                <a:cubicBezTo>
                  <a:pt x="596170" y="98099"/>
                  <a:pt x="595884" y="99719"/>
                  <a:pt x="595027" y="100957"/>
                </a:cubicBezTo>
                <a:cubicBezTo>
                  <a:pt x="594170" y="102195"/>
                  <a:pt x="592741" y="102957"/>
                  <a:pt x="591217" y="103052"/>
                </a:cubicBezTo>
                <a:cubicBezTo>
                  <a:pt x="590931" y="103052"/>
                  <a:pt x="559880" y="104957"/>
                  <a:pt x="530352" y="116483"/>
                </a:cubicBezTo>
                <a:cubicBezTo>
                  <a:pt x="527018" y="117721"/>
                  <a:pt x="522351" y="119626"/>
                  <a:pt x="516350" y="122007"/>
                </a:cubicBezTo>
                <a:cubicBezTo>
                  <a:pt x="483489" y="135152"/>
                  <a:pt x="406432" y="165822"/>
                  <a:pt x="312515" y="198493"/>
                </a:cubicBezTo>
                <a:cubicBezTo>
                  <a:pt x="250698" y="220019"/>
                  <a:pt x="194691" y="230783"/>
                  <a:pt x="144780" y="230783"/>
                </a:cubicBezTo>
                <a:close/>
                <a:moveTo>
                  <a:pt x="13049" y="189063"/>
                </a:moveTo>
                <a:cubicBezTo>
                  <a:pt x="85344" y="230306"/>
                  <a:pt x="188690" y="231164"/>
                  <a:pt x="309182" y="189254"/>
                </a:cubicBezTo>
                <a:cubicBezTo>
                  <a:pt x="402908" y="156678"/>
                  <a:pt x="479775" y="126008"/>
                  <a:pt x="512636" y="112863"/>
                </a:cubicBezTo>
                <a:cubicBezTo>
                  <a:pt x="518636" y="110482"/>
                  <a:pt x="523399" y="108577"/>
                  <a:pt x="526733" y="107243"/>
                </a:cubicBezTo>
                <a:cubicBezTo>
                  <a:pt x="549974" y="98195"/>
                  <a:pt x="573500" y="94766"/>
                  <a:pt x="584359" y="93623"/>
                </a:cubicBezTo>
                <a:lnTo>
                  <a:pt x="559403" y="10565"/>
                </a:lnTo>
                <a:lnTo>
                  <a:pt x="11716" y="106100"/>
                </a:lnTo>
                <a:lnTo>
                  <a:pt x="13049" y="188968"/>
                </a:lnTo>
                <a:close/>
              </a:path>
            </a:pathLst>
          </a:custGeom>
          <a:solidFill>
            <a:srgbClr val="231F20"/>
          </a:solidFill>
          <a:ln w="9525" cap="flat">
            <a:noFill/>
            <a:prstDash val="solid"/>
            <a:miter/>
          </a:ln>
        </p:spPr>
        <p:txBody>
          <a:bodyPr rtlCol="0" anchor="ctr"/>
          <a:lstStyle/>
          <a:p>
            <a:endParaRPr lang="zh-CN" altLang="en-US"/>
          </a:p>
        </p:txBody>
      </p:sp>
      <p:sp>
        <p:nvSpPr>
          <p:cNvPr id="81" name="任意多边形: 形状 74"/>
          <p:cNvSpPr/>
          <p:nvPr userDrawn="1">
            <p:custDataLst>
              <p:tags r:id="rId50"/>
            </p:custDataLst>
          </p:nvPr>
        </p:nvSpPr>
        <p:spPr>
          <a:xfrm>
            <a:off x="10015855" y="3916045"/>
            <a:ext cx="35560" cy="124460"/>
          </a:xfrm>
          <a:custGeom>
            <a:avLst/>
            <a:gdLst>
              <a:gd name="connsiteX0" fmla="*/ 7910 w 32677"/>
              <a:gd name="connsiteY0" fmla="*/ 0 h 114560"/>
              <a:gd name="connsiteX1" fmla="*/ 1719 w 32677"/>
              <a:gd name="connsiteY1" fmla="*/ 106013 h 114560"/>
              <a:gd name="connsiteX2" fmla="*/ 23150 w 32677"/>
              <a:gd name="connsiteY2" fmla="*/ 112490 h 114560"/>
              <a:gd name="connsiteX3" fmla="*/ 32579 w 32677"/>
              <a:gd name="connsiteY3" fmla="*/ 28480 h 114560"/>
              <a:gd name="connsiteX4" fmla="*/ 7910 w 32677"/>
              <a:gd name="connsiteY4" fmla="*/ 0 h 11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7" h="114560">
                <a:moveTo>
                  <a:pt x="7910" y="0"/>
                </a:moveTo>
                <a:cubicBezTo>
                  <a:pt x="-1901" y="71152"/>
                  <a:pt x="-758" y="105061"/>
                  <a:pt x="1719" y="106013"/>
                </a:cubicBezTo>
                <a:cubicBezTo>
                  <a:pt x="4195" y="107061"/>
                  <a:pt x="22769" y="119348"/>
                  <a:pt x="23150" y="112490"/>
                </a:cubicBezTo>
                <a:cubicBezTo>
                  <a:pt x="23531" y="105632"/>
                  <a:pt x="30675" y="42291"/>
                  <a:pt x="32579" y="28480"/>
                </a:cubicBezTo>
                <a:cubicBezTo>
                  <a:pt x="34485" y="14668"/>
                  <a:pt x="7910" y="0"/>
                  <a:pt x="7910" y="0"/>
                </a:cubicBezTo>
                <a:close/>
              </a:path>
            </a:pathLst>
          </a:custGeom>
          <a:solidFill>
            <a:srgbClr val="231F20"/>
          </a:solidFill>
          <a:ln w="9525" cap="flat">
            <a:noFill/>
            <a:prstDash val="solid"/>
            <a:miter/>
          </a:ln>
        </p:spPr>
        <p:txBody>
          <a:bodyPr rtlCol="0" anchor="ctr"/>
          <a:lstStyle/>
          <a:p>
            <a:endParaRPr lang="zh-CN" altLang="en-US"/>
          </a:p>
        </p:txBody>
      </p:sp>
      <p:sp>
        <p:nvSpPr>
          <p:cNvPr id="82" name="任意多边形: 形状 75"/>
          <p:cNvSpPr/>
          <p:nvPr userDrawn="1">
            <p:custDataLst>
              <p:tags r:id="rId51"/>
            </p:custDataLst>
          </p:nvPr>
        </p:nvSpPr>
        <p:spPr>
          <a:xfrm>
            <a:off x="10543540" y="3809365"/>
            <a:ext cx="81280" cy="121285"/>
          </a:xfrm>
          <a:custGeom>
            <a:avLst/>
            <a:gdLst>
              <a:gd name="connsiteX0" fmla="*/ 0 w 74675"/>
              <a:gd name="connsiteY0" fmla="*/ 15341 h 111543"/>
              <a:gd name="connsiteX1" fmla="*/ 39243 w 74675"/>
              <a:gd name="connsiteY1" fmla="*/ 111543 h 111543"/>
              <a:gd name="connsiteX2" fmla="*/ 74676 w 74675"/>
              <a:gd name="connsiteY2" fmla="*/ 103733 h 111543"/>
              <a:gd name="connsiteX3" fmla="*/ 38576 w 74675"/>
              <a:gd name="connsiteY3" fmla="*/ 4292 h 111543"/>
              <a:gd name="connsiteX4" fmla="*/ 95 w 74675"/>
              <a:gd name="connsiteY4" fmla="*/ 15341 h 11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5" h="111543">
                <a:moveTo>
                  <a:pt x="0" y="15341"/>
                </a:moveTo>
                <a:cubicBezTo>
                  <a:pt x="35338" y="58965"/>
                  <a:pt x="39243" y="111543"/>
                  <a:pt x="39243" y="111543"/>
                </a:cubicBezTo>
                <a:lnTo>
                  <a:pt x="74676" y="103733"/>
                </a:lnTo>
                <a:cubicBezTo>
                  <a:pt x="74676" y="103733"/>
                  <a:pt x="51435" y="18389"/>
                  <a:pt x="38576" y="4292"/>
                </a:cubicBezTo>
                <a:cubicBezTo>
                  <a:pt x="25622" y="-9805"/>
                  <a:pt x="95" y="15341"/>
                  <a:pt x="95" y="15341"/>
                </a:cubicBezTo>
                <a:close/>
              </a:path>
            </a:pathLst>
          </a:custGeom>
          <a:solidFill>
            <a:srgbClr val="231F20"/>
          </a:solidFill>
          <a:ln w="9525" cap="flat">
            <a:noFill/>
            <a:prstDash val="solid"/>
            <a:miter/>
          </a:ln>
        </p:spPr>
        <p:txBody>
          <a:bodyPr rtlCol="0" anchor="ctr"/>
          <a:lstStyle/>
          <a:p>
            <a:endParaRPr lang="zh-CN" altLang="en-US"/>
          </a:p>
        </p:txBody>
      </p:sp>
      <p:sp>
        <p:nvSpPr>
          <p:cNvPr id="83" name="任意多边形: 形状 76"/>
          <p:cNvSpPr/>
          <p:nvPr userDrawn="1">
            <p:custDataLst>
              <p:tags r:id="rId52"/>
            </p:custDataLst>
          </p:nvPr>
        </p:nvSpPr>
        <p:spPr>
          <a:xfrm rot="21126599">
            <a:off x="10273665" y="3876675"/>
            <a:ext cx="36830" cy="154940"/>
          </a:xfrm>
          <a:custGeom>
            <a:avLst/>
            <a:gdLst>
              <a:gd name="connsiteX0" fmla="*/ 0 w 34004"/>
              <a:gd name="connsiteY0" fmla="*/ 0 h 142779"/>
              <a:gd name="connsiteX1" fmla="*/ 34004 w 34004"/>
              <a:gd name="connsiteY1" fmla="*/ 0 h 142779"/>
              <a:gd name="connsiteX2" fmla="*/ 34004 w 34004"/>
              <a:gd name="connsiteY2" fmla="*/ 142780 h 142779"/>
              <a:gd name="connsiteX3" fmla="*/ 0 w 34004"/>
              <a:gd name="connsiteY3" fmla="*/ 142780 h 142779"/>
            </a:gdLst>
            <a:ahLst/>
            <a:cxnLst>
              <a:cxn ang="0">
                <a:pos x="connsiteX0" y="connsiteY0"/>
              </a:cxn>
              <a:cxn ang="0">
                <a:pos x="connsiteX1" y="connsiteY1"/>
              </a:cxn>
              <a:cxn ang="0">
                <a:pos x="connsiteX2" y="connsiteY2"/>
              </a:cxn>
              <a:cxn ang="0">
                <a:pos x="connsiteX3" y="connsiteY3"/>
              </a:cxn>
            </a:cxnLst>
            <a:rect l="l" t="t" r="r" b="b"/>
            <a:pathLst>
              <a:path w="34004" h="142779">
                <a:moveTo>
                  <a:pt x="0" y="0"/>
                </a:moveTo>
                <a:lnTo>
                  <a:pt x="34004" y="0"/>
                </a:lnTo>
                <a:lnTo>
                  <a:pt x="34004" y="142780"/>
                </a:lnTo>
                <a:lnTo>
                  <a:pt x="0" y="142780"/>
                </a:lnTo>
                <a:close/>
              </a:path>
            </a:pathLst>
          </a:custGeom>
          <a:solidFill>
            <a:srgbClr val="231F20"/>
          </a:solidFill>
          <a:ln w="9525" cap="flat">
            <a:noFill/>
            <a:prstDash val="solid"/>
            <a:miter/>
          </a:ln>
        </p:spPr>
        <p:txBody>
          <a:bodyPr rtlCol="0" anchor="ctr"/>
          <a:lstStyle/>
          <a:p>
            <a:endParaRPr lang="zh-CN" altLang="en-US"/>
          </a:p>
        </p:txBody>
      </p:sp>
      <p:sp>
        <p:nvSpPr>
          <p:cNvPr id="84" name="任意多边形: 形状 77"/>
          <p:cNvSpPr/>
          <p:nvPr userDrawn="1">
            <p:custDataLst>
              <p:tags r:id="rId53"/>
            </p:custDataLst>
          </p:nvPr>
        </p:nvSpPr>
        <p:spPr>
          <a:xfrm>
            <a:off x="10068560" y="3955415"/>
            <a:ext cx="93345" cy="93980"/>
          </a:xfrm>
          <a:custGeom>
            <a:avLst/>
            <a:gdLst>
              <a:gd name="connsiteX0" fmla="*/ 46092 w 86033"/>
              <a:gd name="connsiteY0" fmla="*/ 2866 h 86231"/>
              <a:gd name="connsiteX1" fmla="*/ 1325 w 86033"/>
              <a:gd name="connsiteY1" fmla="*/ 35441 h 86231"/>
              <a:gd name="connsiteX2" fmla="*/ 15993 w 86033"/>
              <a:gd name="connsiteY2" fmla="*/ 82495 h 86231"/>
              <a:gd name="connsiteX3" fmla="*/ 85811 w 86033"/>
              <a:gd name="connsiteY3" fmla="*/ 72874 h 86231"/>
              <a:gd name="connsiteX4" fmla="*/ 34567 w 86033"/>
              <a:gd name="connsiteY4" fmla="*/ 61730 h 86231"/>
              <a:gd name="connsiteX5" fmla="*/ 36948 w 86033"/>
              <a:gd name="connsiteY5" fmla="*/ 21916 h 86231"/>
              <a:gd name="connsiteX6" fmla="*/ 85430 w 86033"/>
              <a:gd name="connsiteY6" fmla="*/ 16201 h 86231"/>
              <a:gd name="connsiteX7" fmla="*/ 46092 w 86033"/>
              <a:gd name="connsiteY7" fmla="*/ 2866 h 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33" h="86231">
                <a:moveTo>
                  <a:pt x="46092" y="2866"/>
                </a:moveTo>
                <a:cubicBezTo>
                  <a:pt x="3420" y="-6278"/>
                  <a:pt x="4277" y="6961"/>
                  <a:pt x="1325" y="35441"/>
                </a:cubicBezTo>
                <a:cubicBezTo>
                  <a:pt x="-104" y="49157"/>
                  <a:pt x="-4200" y="76208"/>
                  <a:pt x="15993" y="82495"/>
                </a:cubicBezTo>
                <a:cubicBezTo>
                  <a:pt x="36186" y="88781"/>
                  <a:pt x="89907" y="88114"/>
                  <a:pt x="85811" y="72874"/>
                </a:cubicBezTo>
                <a:cubicBezTo>
                  <a:pt x="81715" y="57634"/>
                  <a:pt x="42949" y="74684"/>
                  <a:pt x="34567" y="61730"/>
                </a:cubicBezTo>
                <a:cubicBezTo>
                  <a:pt x="26185" y="48776"/>
                  <a:pt x="29900" y="26297"/>
                  <a:pt x="36948" y="21916"/>
                </a:cubicBezTo>
                <a:cubicBezTo>
                  <a:pt x="42282" y="18582"/>
                  <a:pt x="90955" y="27726"/>
                  <a:pt x="85430" y="16201"/>
                </a:cubicBezTo>
                <a:cubicBezTo>
                  <a:pt x="79906" y="4675"/>
                  <a:pt x="59046" y="5628"/>
                  <a:pt x="46092" y="2866"/>
                </a:cubicBezTo>
                <a:close/>
              </a:path>
            </a:pathLst>
          </a:custGeom>
          <a:solidFill>
            <a:srgbClr val="FFFFFF"/>
          </a:solidFill>
          <a:ln w="9525" cap="flat">
            <a:noFill/>
            <a:prstDash val="solid"/>
            <a:miter/>
          </a:ln>
        </p:spPr>
        <p:txBody>
          <a:bodyPr rtlCol="0" anchor="ctr"/>
          <a:lstStyle/>
          <a:p>
            <a:endParaRPr lang="zh-CN" altLang="en-US"/>
          </a:p>
        </p:txBody>
      </p:sp>
      <p:sp>
        <p:nvSpPr>
          <p:cNvPr id="85" name="任意多边形: 形状 78"/>
          <p:cNvSpPr/>
          <p:nvPr userDrawn="1">
            <p:custDataLst>
              <p:tags r:id="rId54"/>
            </p:custDataLst>
          </p:nvPr>
        </p:nvSpPr>
        <p:spPr>
          <a:xfrm>
            <a:off x="10063480" y="3949700"/>
            <a:ext cx="104140" cy="104775"/>
          </a:xfrm>
          <a:custGeom>
            <a:avLst/>
            <a:gdLst>
              <a:gd name="connsiteX0" fmla="*/ 53044 w 95918"/>
              <a:gd name="connsiteY0" fmla="*/ 96118 h 96213"/>
              <a:gd name="connsiteX1" fmla="*/ 19516 w 95918"/>
              <a:gd name="connsiteY1" fmla="*/ 92213 h 96213"/>
              <a:gd name="connsiteX2" fmla="*/ 1038 w 95918"/>
              <a:gd name="connsiteY2" fmla="*/ 42302 h 96213"/>
              <a:gd name="connsiteX3" fmla="*/ 1704 w 95918"/>
              <a:gd name="connsiteY3" fmla="*/ 36016 h 96213"/>
              <a:gd name="connsiteX4" fmla="*/ 12563 w 95918"/>
              <a:gd name="connsiteY4" fmla="*/ 4393 h 96213"/>
              <a:gd name="connsiteX5" fmla="*/ 51996 w 95918"/>
              <a:gd name="connsiteY5" fmla="*/ 2964 h 96213"/>
              <a:gd name="connsiteX6" fmla="*/ 62188 w 95918"/>
              <a:gd name="connsiteY6" fmla="*/ 4488 h 96213"/>
              <a:gd name="connsiteX7" fmla="*/ 94763 w 95918"/>
              <a:gd name="connsiteY7" fmla="*/ 19061 h 96213"/>
              <a:gd name="connsiteX8" fmla="*/ 94478 w 95918"/>
              <a:gd name="connsiteY8" fmla="*/ 27062 h 96213"/>
              <a:gd name="connsiteX9" fmla="*/ 59712 w 95918"/>
              <a:gd name="connsiteY9" fmla="*/ 31634 h 96213"/>
              <a:gd name="connsiteX10" fmla="*/ 44186 w 95918"/>
              <a:gd name="connsiteY10" fmla="*/ 31348 h 96213"/>
              <a:gd name="connsiteX11" fmla="*/ 40471 w 95918"/>
              <a:gd name="connsiteY11" fmla="*/ 39540 h 96213"/>
              <a:gd name="connsiteX12" fmla="*/ 43614 w 95918"/>
              <a:gd name="connsiteY12" fmla="*/ 64019 h 96213"/>
              <a:gd name="connsiteX13" fmla="*/ 65236 w 95918"/>
              <a:gd name="connsiteY13" fmla="*/ 66591 h 96213"/>
              <a:gd name="connsiteX14" fmla="*/ 95526 w 95918"/>
              <a:gd name="connsiteY14" fmla="*/ 76592 h 96213"/>
              <a:gd name="connsiteX15" fmla="*/ 92382 w 95918"/>
              <a:gd name="connsiteY15" fmla="*/ 87451 h 96213"/>
              <a:gd name="connsiteX16" fmla="*/ 53044 w 95918"/>
              <a:gd name="connsiteY16" fmla="*/ 96214 h 96213"/>
              <a:gd name="connsiteX17" fmla="*/ 29327 w 95918"/>
              <a:gd name="connsiteY17" fmla="*/ 9917 h 96213"/>
              <a:gd name="connsiteX18" fmla="*/ 18468 w 95918"/>
              <a:gd name="connsiteY18" fmla="*/ 12394 h 96213"/>
              <a:gd name="connsiteX19" fmla="*/ 11610 w 95918"/>
              <a:gd name="connsiteY19" fmla="*/ 36968 h 96213"/>
              <a:gd name="connsiteX20" fmla="*/ 10944 w 95918"/>
              <a:gd name="connsiteY20" fmla="*/ 43350 h 96213"/>
              <a:gd name="connsiteX21" fmla="*/ 22373 w 95918"/>
              <a:gd name="connsiteY21" fmla="*/ 82688 h 96213"/>
              <a:gd name="connsiteX22" fmla="*/ 85429 w 95918"/>
              <a:gd name="connsiteY22" fmla="*/ 80212 h 96213"/>
              <a:gd name="connsiteX23" fmla="*/ 85905 w 95918"/>
              <a:gd name="connsiteY23" fmla="*/ 79164 h 96213"/>
              <a:gd name="connsiteX24" fmla="*/ 65903 w 95918"/>
              <a:gd name="connsiteY24" fmla="*/ 76497 h 96213"/>
              <a:gd name="connsiteX25" fmla="*/ 35232 w 95918"/>
              <a:gd name="connsiteY25" fmla="*/ 69448 h 96213"/>
              <a:gd name="connsiteX26" fmla="*/ 30755 w 95918"/>
              <a:gd name="connsiteY26" fmla="*/ 37349 h 96213"/>
              <a:gd name="connsiteX27" fmla="*/ 39138 w 95918"/>
              <a:gd name="connsiteY27" fmla="*/ 22776 h 96213"/>
              <a:gd name="connsiteX28" fmla="*/ 60188 w 95918"/>
              <a:gd name="connsiteY28" fmla="*/ 21823 h 96213"/>
              <a:gd name="connsiteX29" fmla="*/ 84667 w 95918"/>
              <a:gd name="connsiteY29" fmla="*/ 21823 h 96213"/>
              <a:gd name="connsiteX30" fmla="*/ 60950 w 95918"/>
              <a:gd name="connsiteY30" fmla="*/ 14489 h 96213"/>
              <a:gd name="connsiteX31" fmla="*/ 49901 w 95918"/>
              <a:gd name="connsiteY31" fmla="*/ 12775 h 96213"/>
              <a:gd name="connsiteX32" fmla="*/ 29231 w 95918"/>
              <a:gd name="connsiteY32" fmla="*/ 10012 h 9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5918" h="96213">
                <a:moveTo>
                  <a:pt x="53044" y="96118"/>
                </a:moveTo>
                <a:cubicBezTo>
                  <a:pt x="40090" y="96118"/>
                  <a:pt x="27231" y="94594"/>
                  <a:pt x="19516" y="92213"/>
                </a:cubicBezTo>
                <a:cubicBezTo>
                  <a:pt x="-3534" y="85069"/>
                  <a:pt x="-487" y="57256"/>
                  <a:pt x="1038" y="42302"/>
                </a:cubicBezTo>
                <a:lnTo>
                  <a:pt x="1704" y="36016"/>
                </a:lnTo>
                <a:cubicBezTo>
                  <a:pt x="3133" y="21823"/>
                  <a:pt x="4181" y="10489"/>
                  <a:pt x="12563" y="4393"/>
                </a:cubicBezTo>
                <a:cubicBezTo>
                  <a:pt x="19897" y="-941"/>
                  <a:pt x="31708" y="-1418"/>
                  <a:pt x="51996" y="2964"/>
                </a:cubicBezTo>
                <a:cubicBezTo>
                  <a:pt x="54949" y="3631"/>
                  <a:pt x="58473" y="4012"/>
                  <a:pt x="62188" y="4488"/>
                </a:cubicBezTo>
                <a:cubicBezTo>
                  <a:pt x="74952" y="6107"/>
                  <a:pt x="89334" y="7822"/>
                  <a:pt x="94763" y="19061"/>
                </a:cubicBezTo>
                <a:cubicBezTo>
                  <a:pt x="96573" y="22871"/>
                  <a:pt x="95335" y="25729"/>
                  <a:pt x="94478" y="27062"/>
                </a:cubicBezTo>
                <a:cubicBezTo>
                  <a:pt x="90477" y="33063"/>
                  <a:pt x="78666" y="32777"/>
                  <a:pt x="59712" y="31634"/>
                </a:cubicBezTo>
                <a:cubicBezTo>
                  <a:pt x="54092" y="31348"/>
                  <a:pt x="46472" y="30872"/>
                  <a:pt x="44186" y="31348"/>
                </a:cubicBezTo>
                <a:cubicBezTo>
                  <a:pt x="43233" y="32206"/>
                  <a:pt x="41519" y="34873"/>
                  <a:pt x="40471" y="39540"/>
                </a:cubicBezTo>
                <a:cubicBezTo>
                  <a:pt x="38852" y="46779"/>
                  <a:pt x="39138" y="57256"/>
                  <a:pt x="43614" y="64019"/>
                </a:cubicBezTo>
                <a:cubicBezTo>
                  <a:pt x="46091" y="67829"/>
                  <a:pt x="56759" y="67162"/>
                  <a:pt x="65236" y="66591"/>
                </a:cubicBezTo>
                <a:cubicBezTo>
                  <a:pt x="77904" y="65734"/>
                  <a:pt x="92382" y="64781"/>
                  <a:pt x="95526" y="76592"/>
                </a:cubicBezTo>
                <a:cubicBezTo>
                  <a:pt x="96573" y="80593"/>
                  <a:pt x="95526" y="84403"/>
                  <a:pt x="92382" y="87451"/>
                </a:cubicBezTo>
                <a:cubicBezTo>
                  <a:pt x="85810" y="93737"/>
                  <a:pt x="69332" y="96214"/>
                  <a:pt x="53044" y="96214"/>
                </a:cubicBezTo>
                <a:close/>
                <a:moveTo>
                  <a:pt x="29327" y="9917"/>
                </a:moveTo>
                <a:cubicBezTo>
                  <a:pt x="24279" y="9917"/>
                  <a:pt x="20754" y="10774"/>
                  <a:pt x="18468" y="12394"/>
                </a:cubicBezTo>
                <a:cubicBezTo>
                  <a:pt x="13706" y="15918"/>
                  <a:pt x="12848" y="24681"/>
                  <a:pt x="11610" y="36968"/>
                </a:cubicBezTo>
                <a:lnTo>
                  <a:pt x="10944" y="43350"/>
                </a:lnTo>
                <a:cubicBezTo>
                  <a:pt x="9038" y="60876"/>
                  <a:pt x="8372" y="78307"/>
                  <a:pt x="22373" y="82688"/>
                </a:cubicBezTo>
                <a:cubicBezTo>
                  <a:pt x="39328" y="87927"/>
                  <a:pt x="78000" y="87355"/>
                  <a:pt x="85429" y="80212"/>
                </a:cubicBezTo>
                <a:cubicBezTo>
                  <a:pt x="86001" y="79640"/>
                  <a:pt x="86001" y="79450"/>
                  <a:pt x="85905" y="79164"/>
                </a:cubicBezTo>
                <a:cubicBezTo>
                  <a:pt x="84858" y="75259"/>
                  <a:pt x="74380" y="75925"/>
                  <a:pt x="65903" y="76497"/>
                </a:cubicBezTo>
                <a:cubicBezTo>
                  <a:pt x="53616" y="77354"/>
                  <a:pt x="40947" y="78211"/>
                  <a:pt x="35232" y="69448"/>
                </a:cubicBezTo>
                <a:cubicBezTo>
                  <a:pt x="28851" y="59542"/>
                  <a:pt x="28660" y="46398"/>
                  <a:pt x="30755" y="37349"/>
                </a:cubicBezTo>
                <a:cubicBezTo>
                  <a:pt x="31708" y="33253"/>
                  <a:pt x="33994" y="25919"/>
                  <a:pt x="39138" y="22776"/>
                </a:cubicBezTo>
                <a:cubicBezTo>
                  <a:pt x="42090" y="20966"/>
                  <a:pt x="47043" y="21061"/>
                  <a:pt x="60188" y="21823"/>
                </a:cubicBezTo>
                <a:cubicBezTo>
                  <a:pt x="67236" y="22204"/>
                  <a:pt x="79523" y="22966"/>
                  <a:pt x="84667" y="21823"/>
                </a:cubicBezTo>
                <a:cubicBezTo>
                  <a:pt x="80571" y="16966"/>
                  <a:pt x="70189" y="15632"/>
                  <a:pt x="60950" y="14489"/>
                </a:cubicBezTo>
                <a:cubicBezTo>
                  <a:pt x="57045" y="14013"/>
                  <a:pt x="53235" y="13537"/>
                  <a:pt x="49901" y="12775"/>
                </a:cubicBezTo>
                <a:cubicBezTo>
                  <a:pt x="41328" y="10965"/>
                  <a:pt x="34470" y="10012"/>
                  <a:pt x="29231" y="10012"/>
                </a:cubicBezTo>
                <a:close/>
              </a:path>
            </a:pathLst>
          </a:custGeom>
          <a:solidFill>
            <a:srgbClr val="231F20"/>
          </a:solidFill>
          <a:ln w="9525" cap="flat">
            <a:noFill/>
            <a:prstDash val="solid"/>
            <a:miter/>
          </a:ln>
        </p:spPr>
        <p:txBody>
          <a:bodyPr rtlCol="0" anchor="ctr"/>
          <a:lstStyle/>
          <a:p>
            <a:endParaRPr lang="zh-CN" altLang="en-US"/>
          </a:p>
        </p:txBody>
      </p:sp>
      <p:sp>
        <p:nvSpPr>
          <p:cNvPr id="86" name="任意多边形: 形状 79"/>
          <p:cNvSpPr/>
          <p:nvPr userDrawn="1">
            <p:custDataLst>
              <p:tags r:id="rId55"/>
            </p:custDataLst>
          </p:nvPr>
        </p:nvSpPr>
        <p:spPr>
          <a:xfrm>
            <a:off x="10082530" y="3990340"/>
            <a:ext cx="61595" cy="18415"/>
          </a:xfrm>
          <a:custGeom>
            <a:avLst/>
            <a:gdLst>
              <a:gd name="connsiteX0" fmla="*/ 49062 w 56595"/>
              <a:gd name="connsiteY0" fmla="*/ 16772 h 16780"/>
              <a:gd name="connsiteX1" fmla="*/ 6771 w 56595"/>
              <a:gd name="connsiteY1" fmla="*/ 14296 h 16780"/>
              <a:gd name="connsiteX2" fmla="*/ 8 w 56595"/>
              <a:gd name="connsiteY2" fmla="*/ 6771 h 16780"/>
              <a:gd name="connsiteX3" fmla="*/ 7533 w 56595"/>
              <a:gd name="connsiteY3" fmla="*/ 8 h 16780"/>
              <a:gd name="connsiteX4" fmla="*/ 49824 w 56595"/>
              <a:gd name="connsiteY4" fmla="*/ 2485 h 16780"/>
              <a:gd name="connsiteX5" fmla="*/ 56587 w 56595"/>
              <a:gd name="connsiteY5" fmla="*/ 10010 h 16780"/>
              <a:gd name="connsiteX6" fmla="*/ 49062 w 56595"/>
              <a:gd name="connsiteY6" fmla="*/ 16772 h 1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6780">
                <a:moveTo>
                  <a:pt x="49062" y="16772"/>
                </a:moveTo>
                <a:lnTo>
                  <a:pt x="6771" y="14296"/>
                </a:lnTo>
                <a:cubicBezTo>
                  <a:pt x="2866" y="14105"/>
                  <a:pt x="-182" y="10676"/>
                  <a:pt x="8" y="6771"/>
                </a:cubicBezTo>
                <a:cubicBezTo>
                  <a:pt x="199" y="2866"/>
                  <a:pt x="3628" y="-182"/>
                  <a:pt x="7533" y="8"/>
                </a:cubicBezTo>
                <a:lnTo>
                  <a:pt x="49824" y="2485"/>
                </a:lnTo>
                <a:cubicBezTo>
                  <a:pt x="53729" y="2675"/>
                  <a:pt x="56777" y="6104"/>
                  <a:pt x="56587" y="10010"/>
                </a:cubicBezTo>
                <a:cubicBezTo>
                  <a:pt x="56396" y="13915"/>
                  <a:pt x="52967" y="16963"/>
                  <a:pt x="49062" y="16772"/>
                </a:cubicBezTo>
                <a:close/>
              </a:path>
            </a:pathLst>
          </a:custGeom>
          <a:solidFill>
            <a:srgbClr val="231F20"/>
          </a:solidFill>
          <a:ln w="9525" cap="flat">
            <a:noFill/>
            <a:prstDash val="solid"/>
            <a:miter/>
          </a:ln>
        </p:spPr>
        <p:txBody>
          <a:bodyPr rtlCol="0" anchor="ctr"/>
          <a:lstStyle/>
          <a:p>
            <a:endParaRPr lang="zh-CN" altLang="en-US"/>
          </a:p>
        </p:txBody>
      </p:sp>
      <p:sp>
        <p:nvSpPr>
          <p:cNvPr id="88" name="任意多边形: 形状 81"/>
          <p:cNvSpPr/>
          <p:nvPr userDrawn="1">
            <p:custDataLst>
              <p:tags r:id="rId56"/>
            </p:custDataLst>
          </p:nvPr>
        </p:nvSpPr>
        <p:spPr>
          <a:xfrm>
            <a:off x="9622790" y="3535680"/>
            <a:ext cx="101600" cy="256540"/>
          </a:xfrm>
          <a:custGeom>
            <a:avLst/>
            <a:gdLst>
              <a:gd name="connsiteX0" fmla="*/ 54444 w 93423"/>
              <a:gd name="connsiteY0" fmla="*/ 0 h 236040"/>
              <a:gd name="connsiteX1" fmla="*/ 60350 w 93423"/>
              <a:gd name="connsiteY1" fmla="*/ 236029 h 236040"/>
              <a:gd name="connsiteX2" fmla="*/ 342 w 93423"/>
              <a:gd name="connsiteY2" fmla="*/ 115157 h 236040"/>
              <a:gd name="connsiteX3" fmla="*/ 54539 w 93423"/>
              <a:gd name="connsiteY3" fmla="*/ 0 h 236040"/>
            </a:gdLst>
            <a:ahLst/>
            <a:cxnLst>
              <a:cxn ang="0">
                <a:pos x="connsiteX0" y="connsiteY0"/>
              </a:cxn>
              <a:cxn ang="0">
                <a:pos x="connsiteX1" y="connsiteY1"/>
              </a:cxn>
              <a:cxn ang="0">
                <a:pos x="connsiteX2" y="connsiteY2"/>
              </a:cxn>
              <a:cxn ang="0">
                <a:pos x="connsiteX3" y="connsiteY3"/>
              </a:cxn>
            </a:cxnLst>
            <a:rect l="l" t="t" r="r" b="b"/>
            <a:pathLst>
              <a:path w="93423" h="236040">
                <a:moveTo>
                  <a:pt x="54444" y="0"/>
                </a:moveTo>
                <a:cubicBezTo>
                  <a:pt x="112166" y="41243"/>
                  <a:pt x="98545" y="237744"/>
                  <a:pt x="60350" y="236029"/>
                </a:cubicBezTo>
                <a:cubicBezTo>
                  <a:pt x="22155" y="234315"/>
                  <a:pt x="-3277" y="152400"/>
                  <a:pt x="342" y="115157"/>
                </a:cubicBezTo>
                <a:cubicBezTo>
                  <a:pt x="3962" y="77915"/>
                  <a:pt x="54539" y="0"/>
                  <a:pt x="54539" y="0"/>
                </a:cubicBezTo>
                <a:close/>
              </a:path>
            </a:pathLst>
          </a:custGeom>
          <a:solidFill>
            <a:srgbClr val="231F20"/>
          </a:solidFill>
          <a:ln w="9525" cap="flat">
            <a:noFill/>
            <a:prstDash val="solid"/>
            <a:miter/>
          </a:ln>
        </p:spPr>
        <p:txBody>
          <a:bodyPr rtlCol="0" anchor="ctr"/>
          <a:lstStyle/>
          <a:p>
            <a:endParaRPr lang="zh-CN" altLang="en-US"/>
          </a:p>
        </p:txBody>
      </p:sp>
      <p:sp>
        <p:nvSpPr>
          <p:cNvPr id="89" name="任意多边形: 形状 82"/>
          <p:cNvSpPr/>
          <p:nvPr userDrawn="1">
            <p:custDataLst>
              <p:tags r:id="rId57"/>
            </p:custDataLst>
          </p:nvPr>
        </p:nvSpPr>
        <p:spPr>
          <a:xfrm>
            <a:off x="9321800" y="2929890"/>
            <a:ext cx="787400" cy="848360"/>
          </a:xfrm>
          <a:custGeom>
            <a:avLst/>
            <a:gdLst>
              <a:gd name="connsiteX0" fmla="*/ 724594 w 724593"/>
              <a:gd name="connsiteY0" fmla="*/ 2019 h 781008"/>
              <a:gd name="connsiteX1" fmla="*/ 331783 w 724593"/>
              <a:gd name="connsiteY1" fmla="*/ 557898 h 781008"/>
              <a:gd name="connsiteX2" fmla="*/ 48700 w 724593"/>
              <a:gd name="connsiteY2" fmla="*/ 308629 h 781008"/>
              <a:gd name="connsiteX3" fmla="*/ 86228 w 724593"/>
              <a:gd name="connsiteY3" fmla="*/ 535229 h 781008"/>
              <a:gd name="connsiteX4" fmla="*/ 413983 w 724593"/>
              <a:gd name="connsiteY4" fmla="*/ 779259 h 781008"/>
              <a:gd name="connsiteX5" fmla="*/ 679540 w 724593"/>
              <a:gd name="connsiteY5" fmla="*/ 568281 h 781008"/>
              <a:gd name="connsiteX6" fmla="*/ 724594 w 724593"/>
              <a:gd name="connsiteY6" fmla="*/ 1924 h 78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593" h="781008">
                <a:moveTo>
                  <a:pt x="724594" y="2019"/>
                </a:moveTo>
                <a:cubicBezTo>
                  <a:pt x="597340" y="-35795"/>
                  <a:pt x="490374" y="468935"/>
                  <a:pt x="331783" y="557898"/>
                </a:cubicBezTo>
                <a:cubicBezTo>
                  <a:pt x="283015" y="490080"/>
                  <a:pt x="169477" y="435407"/>
                  <a:pt x="48700" y="308629"/>
                </a:cubicBezTo>
                <a:cubicBezTo>
                  <a:pt x="-20166" y="236334"/>
                  <a:pt x="-23119" y="399878"/>
                  <a:pt x="86228" y="535229"/>
                </a:cubicBezTo>
                <a:cubicBezTo>
                  <a:pt x="238723" y="724205"/>
                  <a:pt x="317686" y="793261"/>
                  <a:pt x="413983" y="779259"/>
                </a:cubicBezTo>
                <a:cubicBezTo>
                  <a:pt x="476468" y="770211"/>
                  <a:pt x="670968" y="608190"/>
                  <a:pt x="679540" y="568281"/>
                </a:cubicBezTo>
                <a:cubicBezTo>
                  <a:pt x="688113" y="528371"/>
                  <a:pt x="724594" y="1924"/>
                  <a:pt x="724594" y="1924"/>
                </a:cubicBezTo>
                <a:close/>
              </a:path>
            </a:pathLst>
          </a:custGeom>
          <a:solidFill>
            <a:srgbClr val="FFFFFF"/>
          </a:solidFill>
          <a:ln w="9525" cap="flat">
            <a:noFill/>
            <a:prstDash val="solid"/>
            <a:miter/>
          </a:ln>
        </p:spPr>
        <p:txBody>
          <a:bodyPr rtlCol="0" anchor="ctr"/>
          <a:lstStyle/>
          <a:p>
            <a:endParaRPr lang="zh-CN" altLang="en-US"/>
          </a:p>
        </p:txBody>
      </p:sp>
      <p:sp>
        <p:nvSpPr>
          <p:cNvPr id="90" name="任意多边形: 形状 83"/>
          <p:cNvSpPr/>
          <p:nvPr userDrawn="1">
            <p:custDataLst>
              <p:tags r:id="rId58"/>
            </p:custDataLst>
          </p:nvPr>
        </p:nvSpPr>
        <p:spPr>
          <a:xfrm>
            <a:off x="9316085" y="2924175"/>
            <a:ext cx="798195" cy="859790"/>
          </a:xfrm>
          <a:custGeom>
            <a:avLst/>
            <a:gdLst>
              <a:gd name="connsiteX0" fmla="*/ 395733 w 734648"/>
              <a:gd name="connsiteY0" fmla="*/ 791065 h 791064"/>
              <a:gd name="connsiteX1" fmla="*/ 87408 w 734648"/>
              <a:gd name="connsiteY1" fmla="*/ 543415 h 791064"/>
              <a:gd name="connsiteX2" fmla="*/ 11970 w 734648"/>
              <a:gd name="connsiteY2" fmla="*/ 295765 h 791064"/>
              <a:gd name="connsiteX3" fmla="*/ 57405 w 734648"/>
              <a:gd name="connsiteY3" fmla="*/ 310243 h 791064"/>
              <a:gd name="connsiteX4" fmla="*/ 229712 w 734648"/>
              <a:gd name="connsiteY4" fmla="*/ 459785 h 791064"/>
              <a:gd name="connsiteX5" fmla="*/ 338202 w 734648"/>
              <a:gd name="connsiteY5" fmla="*/ 556369 h 791064"/>
              <a:gd name="connsiteX6" fmla="*/ 530321 w 734648"/>
              <a:gd name="connsiteY6" fmla="*/ 256998 h 791064"/>
              <a:gd name="connsiteX7" fmla="*/ 731108 w 734648"/>
              <a:gd name="connsiteY7" fmla="*/ 2299 h 791064"/>
              <a:gd name="connsiteX8" fmla="*/ 734632 w 734648"/>
              <a:gd name="connsiteY8" fmla="*/ 7443 h 791064"/>
              <a:gd name="connsiteX9" fmla="*/ 689484 w 734648"/>
              <a:gd name="connsiteY9" fmla="*/ 574466 h 791064"/>
              <a:gd name="connsiteX10" fmla="*/ 419736 w 734648"/>
              <a:gd name="connsiteY10" fmla="*/ 789255 h 791064"/>
              <a:gd name="connsiteX11" fmla="*/ 395637 w 734648"/>
              <a:gd name="connsiteY11" fmla="*/ 791065 h 791064"/>
              <a:gd name="connsiteX12" fmla="*/ 24829 w 734648"/>
              <a:gd name="connsiteY12" fmla="*/ 300908 h 791064"/>
              <a:gd name="connsiteX13" fmla="*/ 18543 w 734648"/>
              <a:gd name="connsiteY13" fmla="*/ 303194 h 791064"/>
              <a:gd name="connsiteX14" fmla="*/ 95219 w 734648"/>
              <a:gd name="connsiteY14" fmla="*/ 537128 h 791064"/>
              <a:gd name="connsiteX15" fmla="*/ 418402 w 734648"/>
              <a:gd name="connsiteY15" fmla="*/ 779349 h 791064"/>
              <a:gd name="connsiteX16" fmla="*/ 679864 w 734648"/>
              <a:gd name="connsiteY16" fmla="*/ 572275 h 791064"/>
              <a:gd name="connsiteX17" fmla="*/ 724536 w 734648"/>
              <a:gd name="connsiteY17" fmla="*/ 10777 h 791064"/>
              <a:gd name="connsiteX18" fmla="*/ 539465 w 734648"/>
              <a:gd name="connsiteY18" fmla="*/ 261094 h 791064"/>
              <a:gd name="connsiteX19" fmla="*/ 339440 w 734648"/>
              <a:gd name="connsiteY19" fmla="*/ 567132 h 791064"/>
              <a:gd name="connsiteX20" fmla="*/ 332963 w 734648"/>
              <a:gd name="connsiteY20" fmla="*/ 565703 h 791064"/>
              <a:gd name="connsiteX21" fmla="*/ 223807 w 734648"/>
              <a:gd name="connsiteY21" fmla="*/ 467596 h 791064"/>
              <a:gd name="connsiteX22" fmla="*/ 50356 w 734648"/>
              <a:gd name="connsiteY22" fmla="*/ 317005 h 791064"/>
              <a:gd name="connsiteX23" fmla="*/ 25020 w 734648"/>
              <a:gd name="connsiteY23" fmla="*/ 300813 h 7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4648" h="791064">
                <a:moveTo>
                  <a:pt x="395733" y="791065"/>
                </a:moveTo>
                <a:cubicBezTo>
                  <a:pt x="303721" y="791065"/>
                  <a:pt x="222759" y="711055"/>
                  <a:pt x="87408" y="543415"/>
                </a:cubicBezTo>
                <a:cubicBezTo>
                  <a:pt x="5493" y="441973"/>
                  <a:pt x="-16795" y="321006"/>
                  <a:pt x="11970" y="295765"/>
                </a:cubicBezTo>
                <a:cubicBezTo>
                  <a:pt x="18448" y="290145"/>
                  <a:pt x="32830" y="284525"/>
                  <a:pt x="57405" y="310243"/>
                </a:cubicBezTo>
                <a:cubicBezTo>
                  <a:pt x="119317" y="375203"/>
                  <a:pt x="180563" y="422161"/>
                  <a:pt x="229712" y="459785"/>
                </a:cubicBezTo>
                <a:cubicBezTo>
                  <a:pt x="276575" y="495694"/>
                  <a:pt x="314008" y="524365"/>
                  <a:pt x="338202" y="556369"/>
                </a:cubicBezTo>
                <a:cubicBezTo>
                  <a:pt x="410116" y="512744"/>
                  <a:pt x="471171" y="382728"/>
                  <a:pt x="530321" y="256998"/>
                </a:cubicBezTo>
                <a:cubicBezTo>
                  <a:pt x="599853" y="108979"/>
                  <a:pt x="659861" y="-18846"/>
                  <a:pt x="731108" y="2299"/>
                </a:cubicBezTo>
                <a:cubicBezTo>
                  <a:pt x="733299" y="2966"/>
                  <a:pt x="734823" y="5062"/>
                  <a:pt x="734632" y="7443"/>
                </a:cubicBezTo>
                <a:cubicBezTo>
                  <a:pt x="733108" y="28969"/>
                  <a:pt x="698056" y="534747"/>
                  <a:pt x="689484" y="574466"/>
                </a:cubicBezTo>
                <a:cubicBezTo>
                  <a:pt x="680721" y="615233"/>
                  <a:pt x="484030" y="779920"/>
                  <a:pt x="419736" y="789255"/>
                </a:cubicBezTo>
                <a:cubicBezTo>
                  <a:pt x="411640" y="790398"/>
                  <a:pt x="403639" y="791065"/>
                  <a:pt x="395637" y="791065"/>
                </a:cubicBezTo>
                <a:close/>
                <a:moveTo>
                  <a:pt x="24829" y="300908"/>
                </a:moveTo>
                <a:cubicBezTo>
                  <a:pt x="22543" y="300908"/>
                  <a:pt x="20448" y="301575"/>
                  <a:pt x="18543" y="303194"/>
                </a:cubicBezTo>
                <a:cubicBezTo>
                  <a:pt x="-3365" y="322435"/>
                  <a:pt x="14352" y="437020"/>
                  <a:pt x="95219" y="537128"/>
                </a:cubicBezTo>
                <a:cubicBezTo>
                  <a:pt x="239713" y="716103"/>
                  <a:pt x="320676" y="793636"/>
                  <a:pt x="418402" y="779349"/>
                </a:cubicBezTo>
                <a:cubicBezTo>
                  <a:pt x="478315" y="770681"/>
                  <a:pt x="671672" y="610185"/>
                  <a:pt x="679864" y="572275"/>
                </a:cubicBezTo>
                <a:cubicBezTo>
                  <a:pt x="687865" y="535033"/>
                  <a:pt x="721011" y="60497"/>
                  <a:pt x="724536" y="10777"/>
                </a:cubicBezTo>
                <a:cubicBezTo>
                  <a:pt x="662909" y="-1701"/>
                  <a:pt x="602901" y="126029"/>
                  <a:pt x="539465" y="261094"/>
                </a:cubicBezTo>
                <a:cubicBezTo>
                  <a:pt x="478695" y="390443"/>
                  <a:pt x="415831" y="524269"/>
                  <a:pt x="339440" y="567132"/>
                </a:cubicBezTo>
                <a:cubicBezTo>
                  <a:pt x="337249" y="568370"/>
                  <a:pt x="334487" y="567799"/>
                  <a:pt x="332963" y="565703"/>
                </a:cubicBezTo>
                <a:cubicBezTo>
                  <a:pt x="309722" y="533413"/>
                  <a:pt x="271812" y="504362"/>
                  <a:pt x="223807" y="467596"/>
                </a:cubicBezTo>
                <a:cubicBezTo>
                  <a:pt x="174372" y="429686"/>
                  <a:pt x="112745" y="382537"/>
                  <a:pt x="50356" y="317005"/>
                </a:cubicBezTo>
                <a:cubicBezTo>
                  <a:pt x="43974" y="310338"/>
                  <a:pt x="33497" y="300813"/>
                  <a:pt x="25020" y="300813"/>
                </a:cubicBezTo>
                <a:close/>
              </a:path>
            </a:pathLst>
          </a:custGeom>
          <a:solidFill>
            <a:srgbClr val="231F20"/>
          </a:solidFill>
          <a:ln w="9525" cap="flat">
            <a:noFill/>
            <a:prstDash val="solid"/>
            <a:miter/>
          </a:ln>
        </p:spPr>
        <p:txBody>
          <a:bodyPr rtlCol="0" anchor="ctr"/>
          <a:lstStyle/>
          <a:p>
            <a:endParaRPr lang="zh-CN" altLang="en-US"/>
          </a:p>
        </p:txBody>
      </p:sp>
      <p:sp>
        <p:nvSpPr>
          <p:cNvPr id="91" name="任意多边形: 形状 84"/>
          <p:cNvSpPr/>
          <p:nvPr userDrawn="1">
            <p:custDataLst>
              <p:tags r:id="rId59"/>
            </p:custDataLst>
          </p:nvPr>
        </p:nvSpPr>
        <p:spPr>
          <a:xfrm>
            <a:off x="9654540" y="3488055"/>
            <a:ext cx="191770" cy="336550"/>
          </a:xfrm>
          <a:custGeom>
            <a:avLst/>
            <a:gdLst>
              <a:gd name="connsiteX0" fmla="*/ 25659 w 176379"/>
              <a:gd name="connsiteY0" fmla="*/ 44026 h 309487"/>
              <a:gd name="connsiteX1" fmla="*/ 44518 w 176379"/>
              <a:gd name="connsiteY1" fmla="*/ 263578 h 309487"/>
              <a:gd name="connsiteX2" fmla="*/ 1084 w 176379"/>
              <a:gd name="connsiteY2" fmla="*/ 246909 h 309487"/>
              <a:gd name="connsiteX3" fmla="*/ 54710 w 176379"/>
              <a:gd name="connsiteY3" fmla="*/ 301868 h 309487"/>
              <a:gd name="connsiteX4" fmla="*/ 175678 w 176379"/>
              <a:gd name="connsiteY4" fmla="*/ 202808 h 309487"/>
              <a:gd name="connsiteX5" fmla="*/ 109098 w 176379"/>
              <a:gd name="connsiteY5" fmla="*/ 56600 h 309487"/>
              <a:gd name="connsiteX6" fmla="*/ 29374 w 176379"/>
              <a:gd name="connsiteY6" fmla="*/ 14880 h 309487"/>
              <a:gd name="connsiteX7" fmla="*/ 25659 w 176379"/>
              <a:gd name="connsiteY7" fmla="*/ 44122 h 30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379" h="309487">
                <a:moveTo>
                  <a:pt x="25659" y="44026"/>
                </a:moveTo>
                <a:cubicBezTo>
                  <a:pt x="80714" y="90223"/>
                  <a:pt x="58711" y="233669"/>
                  <a:pt x="44518" y="263578"/>
                </a:cubicBezTo>
                <a:cubicBezTo>
                  <a:pt x="30326" y="293486"/>
                  <a:pt x="7085" y="269864"/>
                  <a:pt x="1084" y="246909"/>
                </a:cubicBezTo>
                <a:cubicBezTo>
                  <a:pt x="-1392" y="237289"/>
                  <a:pt x="-4726" y="273865"/>
                  <a:pt x="54710" y="301868"/>
                </a:cubicBezTo>
                <a:cubicBezTo>
                  <a:pt x="125005" y="335015"/>
                  <a:pt x="183488" y="252243"/>
                  <a:pt x="175678" y="202808"/>
                </a:cubicBezTo>
                <a:cubicBezTo>
                  <a:pt x="168058" y="154517"/>
                  <a:pt x="155866" y="114988"/>
                  <a:pt x="109098" y="56600"/>
                </a:cubicBezTo>
                <a:cubicBezTo>
                  <a:pt x="57377" y="-7980"/>
                  <a:pt x="47566" y="-10266"/>
                  <a:pt x="29374" y="14880"/>
                </a:cubicBezTo>
                <a:cubicBezTo>
                  <a:pt x="16991" y="32120"/>
                  <a:pt x="25659" y="44122"/>
                  <a:pt x="25659" y="44122"/>
                </a:cubicBezTo>
                <a:close/>
              </a:path>
            </a:pathLst>
          </a:custGeom>
          <a:solidFill>
            <a:srgbClr val="FFFFFF"/>
          </a:solidFill>
          <a:ln w="9525" cap="flat">
            <a:noFill/>
            <a:prstDash val="solid"/>
            <a:miter/>
          </a:ln>
        </p:spPr>
        <p:txBody>
          <a:bodyPr rtlCol="0" anchor="ctr"/>
          <a:lstStyle/>
          <a:p>
            <a:endParaRPr lang="zh-CN" altLang="en-US"/>
          </a:p>
        </p:txBody>
      </p:sp>
      <p:sp>
        <p:nvSpPr>
          <p:cNvPr id="92" name="任意多边形: 形状 85"/>
          <p:cNvSpPr/>
          <p:nvPr userDrawn="1">
            <p:custDataLst>
              <p:tags r:id="rId60"/>
            </p:custDataLst>
          </p:nvPr>
        </p:nvSpPr>
        <p:spPr>
          <a:xfrm>
            <a:off x="9648825" y="3482340"/>
            <a:ext cx="202565" cy="347345"/>
          </a:xfrm>
          <a:custGeom>
            <a:avLst/>
            <a:gdLst>
              <a:gd name="connsiteX0" fmla="*/ 92217 w 186397"/>
              <a:gd name="connsiteY0" fmla="*/ 319473 h 319568"/>
              <a:gd name="connsiteX1" fmla="*/ 57546 w 186397"/>
              <a:gd name="connsiteY1" fmla="*/ 311377 h 319568"/>
              <a:gd name="connsiteX2" fmla="*/ 110 w 186397"/>
              <a:gd name="connsiteY2" fmla="*/ 249750 h 319568"/>
              <a:gd name="connsiteX3" fmla="*/ 5158 w 186397"/>
              <a:gd name="connsiteY3" fmla="*/ 245368 h 319568"/>
              <a:gd name="connsiteX4" fmla="*/ 10873 w 186397"/>
              <a:gd name="connsiteY4" fmla="*/ 250702 h 319568"/>
              <a:gd name="connsiteX5" fmla="*/ 32304 w 186397"/>
              <a:gd name="connsiteY5" fmla="*/ 277658 h 319568"/>
              <a:gd name="connsiteX6" fmla="*/ 44972 w 186397"/>
              <a:gd name="connsiteY6" fmla="*/ 266514 h 319568"/>
              <a:gd name="connsiteX7" fmla="*/ 27351 w 186397"/>
              <a:gd name="connsiteY7" fmla="*/ 52963 h 319568"/>
              <a:gd name="connsiteX8" fmla="*/ 26494 w 186397"/>
              <a:gd name="connsiteY8" fmla="*/ 52011 h 319568"/>
              <a:gd name="connsiteX9" fmla="*/ 30304 w 186397"/>
              <a:gd name="connsiteY9" fmla="*/ 16959 h 319568"/>
              <a:gd name="connsiteX10" fmla="*/ 53259 w 186397"/>
              <a:gd name="connsiteY10" fmla="*/ 4 h 319568"/>
              <a:gd name="connsiteX11" fmla="*/ 118029 w 186397"/>
              <a:gd name="connsiteY11" fmla="*/ 58488 h 319568"/>
              <a:gd name="connsiteX12" fmla="*/ 185657 w 186397"/>
              <a:gd name="connsiteY12" fmla="*/ 207078 h 319568"/>
              <a:gd name="connsiteX13" fmla="*/ 141175 w 186397"/>
              <a:gd name="connsiteY13" fmla="*/ 302328 h 319568"/>
              <a:gd name="connsiteX14" fmla="*/ 92312 w 186397"/>
              <a:gd name="connsiteY14" fmla="*/ 319568 h 319568"/>
              <a:gd name="connsiteX15" fmla="*/ 36400 w 186397"/>
              <a:gd name="connsiteY15" fmla="*/ 287374 h 319568"/>
              <a:gd name="connsiteX16" fmla="*/ 61832 w 186397"/>
              <a:gd name="connsiteY16" fmla="*/ 302423 h 319568"/>
              <a:gd name="connsiteX17" fmla="*/ 135174 w 186397"/>
              <a:gd name="connsiteY17" fmla="*/ 294327 h 319568"/>
              <a:gd name="connsiteX18" fmla="*/ 175846 w 186397"/>
              <a:gd name="connsiteY18" fmla="*/ 208602 h 319568"/>
              <a:gd name="connsiteX19" fmla="*/ 110219 w 186397"/>
              <a:gd name="connsiteY19" fmla="*/ 64679 h 319568"/>
              <a:gd name="connsiteX20" fmla="*/ 53736 w 186397"/>
              <a:gd name="connsiteY20" fmla="*/ 9910 h 319568"/>
              <a:gd name="connsiteX21" fmla="*/ 38400 w 186397"/>
              <a:gd name="connsiteY21" fmla="*/ 22769 h 319568"/>
              <a:gd name="connsiteX22" fmla="*/ 34400 w 186397"/>
              <a:gd name="connsiteY22" fmla="*/ 45820 h 319568"/>
              <a:gd name="connsiteX23" fmla="*/ 53926 w 186397"/>
              <a:gd name="connsiteY23" fmla="*/ 270800 h 319568"/>
              <a:gd name="connsiteX24" fmla="*/ 36400 w 186397"/>
              <a:gd name="connsiteY24" fmla="*/ 287374 h 3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397" h="319568">
                <a:moveTo>
                  <a:pt x="92217" y="319473"/>
                </a:moveTo>
                <a:cubicBezTo>
                  <a:pt x="80691" y="319473"/>
                  <a:pt x="68976" y="316806"/>
                  <a:pt x="57546" y="311377"/>
                </a:cubicBezTo>
                <a:cubicBezTo>
                  <a:pt x="4587" y="286421"/>
                  <a:pt x="-938" y="254893"/>
                  <a:pt x="110" y="249750"/>
                </a:cubicBezTo>
                <a:cubicBezTo>
                  <a:pt x="586" y="247464"/>
                  <a:pt x="2777" y="245464"/>
                  <a:pt x="5158" y="245368"/>
                </a:cubicBezTo>
                <a:cubicBezTo>
                  <a:pt x="6777" y="245368"/>
                  <a:pt x="9635" y="245940"/>
                  <a:pt x="10873" y="250702"/>
                </a:cubicBezTo>
                <a:cubicBezTo>
                  <a:pt x="14493" y="264609"/>
                  <a:pt x="24303" y="276896"/>
                  <a:pt x="32304" y="277658"/>
                </a:cubicBezTo>
                <a:cubicBezTo>
                  <a:pt x="38114" y="278230"/>
                  <a:pt x="42401" y="271848"/>
                  <a:pt x="44972" y="266514"/>
                </a:cubicBezTo>
                <a:cubicBezTo>
                  <a:pt x="58498" y="238034"/>
                  <a:pt x="79548" y="96683"/>
                  <a:pt x="27351" y="52963"/>
                </a:cubicBezTo>
                <a:cubicBezTo>
                  <a:pt x="27065" y="52678"/>
                  <a:pt x="26780" y="52392"/>
                  <a:pt x="26494" y="52011"/>
                </a:cubicBezTo>
                <a:cubicBezTo>
                  <a:pt x="26018" y="51439"/>
                  <a:pt x="15921" y="36771"/>
                  <a:pt x="30304" y="16959"/>
                </a:cubicBezTo>
                <a:cubicBezTo>
                  <a:pt x="37543" y="6958"/>
                  <a:pt x="44211" y="195"/>
                  <a:pt x="53259" y="4"/>
                </a:cubicBezTo>
                <a:cubicBezTo>
                  <a:pt x="66689" y="-281"/>
                  <a:pt x="81834" y="13339"/>
                  <a:pt x="118029" y="58488"/>
                </a:cubicBezTo>
                <a:cubicBezTo>
                  <a:pt x="164130" y="116019"/>
                  <a:pt x="177751" y="156595"/>
                  <a:pt x="185657" y="207078"/>
                </a:cubicBezTo>
                <a:cubicBezTo>
                  <a:pt x="190514" y="238129"/>
                  <a:pt x="170988" y="279944"/>
                  <a:pt x="141175" y="302328"/>
                </a:cubicBezTo>
                <a:cubicBezTo>
                  <a:pt x="125935" y="313758"/>
                  <a:pt x="109266" y="319568"/>
                  <a:pt x="92312" y="319568"/>
                </a:cubicBezTo>
                <a:close/>
                <a:moveTo>
                  <a:pt x="36400" y="287374"/>
                </a:moveTo>
                <a:cubicBezTo>
                  <a:pt x="43068" y="292327"/>
                  <a:pt x="51354" y="297470"/>
                  <a:pt x="61832" y="302423"/>
                </a:cubicBezTo>
                <a:cubicBezTo>
                  <a:pt x="93550" y="317377"/>
                  <a:pt x="119172" y="306233"/>
                  <a:pt x="135174" y="294327"/>
                </a:cubicBezTo>
                <a:cubicBezTo>
                  <a:pt x="162321" y="274039"/>
                  <a:pt x="180132" y="236320"/>
                  <a:pt x="175846" y="208602"/>
                </a:cubicBezTo>
                <a:cubicBezTo>
                  <a:pt x="167940" y="158500"/>
                  <a:pt x="155177" y="120781"/>
                  <a:pt x="110219" y="64679"/>
                </a:cubicBezTo>
                <a:cubicBezTo>
                  <a:pt x="83168" y="30865"/>
                  <a:pt x="64213" y="9910"/>
                  <a:pt x="53736" y="9910"/>
                </a:cubicBezTo>
                <a:cubicBezTo>
                  <a:pt x="49259" y="10006"/>
                  <a:pt x="45068" y="13625"/>
                  <a:pt x="38400" y="22769"/>
                </a:cubicBezTo>
                <a:cubicBezTo>
                  <a:pt x="29447" y="35247"/>
                  <a:pt x="33352" y="43915"/>
                  <a:pt x="34400" y="45820"/>
                </a:cubicBezTo>
                <a:cubicBezTo>
                  <a:pt x="91455" y="94778"/>
                  <a:pt x="69071" y="238891"/>
                  <a:pt x="53926" y="270800"/>
                </a:cubicBezTo>
                <a:cubicBezTo>
                  <a:pt x="48497" y="282135"/>
                  <a:pt x="42020" y="286326"/>
                  <a:pt x="36400" y="287374"/>
                </a:cubicBezTo>
                <a:close/>
              </a:path>
            </a:pathLst>
          </a:custGeom>
          <a:solidFill>
            <a:srgbClr val="231F20"/>
          </a:solidFill>
          <a:ln w="9525" cap="flat">
            <a:noFill/>
            <a:prstDash val="solid"/>
            <a:miter/>
          </a:ln>
        </p:spPr>
        <p:txBody>
          <a:bodyPr rtlCol="0" anchor="ctr"/>
          <a:lstStyle/>
          <a:p>
            <a:endParaRPr lang="zh-CN" altLang="en-US"/>
          </a:p>
        </p:txBody>
      </p:sp>
      <p:sp>
        <p:nvSpPr>
          <p:cNvPr id="94" name="任意多边形: 形状 87"/>
          <p:cNvSpPr/>
          <p:nvPr userDrawn="1">
            <p:custDataLst>
              <p:tags r:id="rId61"/>
            </p:custDataLst>
          </p:nvPr>
        </p:nvSpPr>
        <p:spPr>
          <a:xfrm>
            <a:off x="9153525" y="3080385"/>
            <a:ext cx="259080" cy="327025"/>
          </a:xfrm>
          <a:custGeom>
            <a:avLst/>
            <a:gdLst>
              <a:gd name="connsiteX0" fmla="*/ 238813 w 238813"/>
              <a:gd name="connsiteY0" fmla="*/ 205493 h 301410"/>
              <a:gd name="connsiteX1" fmla="*/ 220239 w 238813"/>
              <a:gd name="connsiteY1" fmla="*/ 183586 h 301410"/>
              <a:gd name="connsiteX2" fmla="*/ 176805 w 238813"/>
              <a:gd name="connsiteY2" fmla="*/ 52808 h 301410"/>
              <a:gd name="connsiteX3" fmla="*/ 51932 w 238813"/>
              <a:gd name="connsiteY3" fmla="*/ 7564 h 301410"/>
              <a:gd name="connsiteX4" fmla="*/ 13451 w 238813"/>
              <a:gd name="connsiteY4" fmla="*/ 18041 h 301410"/>
              <a:gd name="connsiteX5" fmla="*/ 43551 w 238813"/>
              <a:gd name="connsiteY5" fmla="*/ 231592 h 301410"/>
              <a:gd name="connsiteX6" fmla="*/ 165470 w 238813"/>
              <a:gd name="connsiteY6" fmla="*/ 271978 h 301410"/>
              <a:gd name="connsiteX7" fmla="*/ 182425 w 238813"/>
              <a:gd name="connsiteY7" fmla="*/ 301410 h 301410"/>
              <a:gd name="connsiteX8" fmla="*/ 238813 w 238813"/>
              <a:gd name="connsiteY8" fmla="*/ 205493 h 30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13" h="301410">
                <a:moveTo>
                  <a:pt x="238813" y="205493"/>
                </a:moveTo>
                <a:cubicBezTo>
                  <a:pt x="238813" y="205493"/>
                  <a:pt x="220525" y="184919"/>
                  <a:pt x="220239" y="183586"/>
                </a:cubicBezTo>
                <a:cubicBezTo>
                  <a:pt x="218048" y="171965"/>
                  <a:pt x="197951" y="68429"/>
                  <a:pt x="176805" y="52808"/>
                </a:cubicBezTo>
                <a:cubicBezTo>
                  <a:pt x="155660" y="37187"/>
                  <a:pt x="59457" y="-20440"/>
                  <a:pt x="51932" y="7564"/>
                </a:cubicBezTo>
                <a:cubicBezTo>
                  <a:pt x="44408" y="35567"/>
                  <a:pt x="13451" y="18041"/>
                  <a:pt x="13451" y="18041"/>
                </a:cubicBezTo>
                <a:cubicBezTo>
                  <a:pt x="-2931" y="120530"/>
                  <a:pt x="-14933" y="188253"/>
                  <a:pt x="43551" y="231592"/>
                </a:cubicBezTo>
                <a:cubicBezTo>
                  <a:pt x="91556" y="267120"/>
                  <a:pt x="147182" y="270835"/>
                  <a:pt x="165470" y="271978"/>
                </a:cubicBezTo>
                <a:cubicBezTo>
                  <a:pt x="167756" y="272168"/>
                  <a:pt x="176901" y="290171"/>
                  <a:pt x="182425" y="301410"/>
                </a:cubicBezTo>
                <a:lnTo>
                  <a:pt x="238813" y="205493"/>
                </a:lnTo>
                <a:close/>
              </a:path>
            </a:pathLst>
          </a:custGeom>
          <a:solidFill>
            <a:srgbClr val="FFFFFF"/>
          </a:solidFill>
          <a:ln w="9525" cap="flat">
            <a:noFill/>
            <a:prstDash val="solid"/>
            <a:miter/>
          </a:ln>
        </p:spPr>
        <p:txBody>
          <a:bodyPr rtlCol="0" anchor="ctr"/>
          <a:lstStyle/>
          <a:p>
            <a:endParaRPr lang="zh-CN" altLang="en-US"/>
          </a:p>
        </p:txBody>
      </p:sp>
      <p:sp>
        <p:nvSpPr>
          <p:cNvPr id="95" name="任意多边形: 形状 88"/>
          <p:cNvSpPr/>
          <p:nvPr userDrawn="1">
            <p:custDataLst>
              <p:tags r:id="rId62"/>
            </p:custDataLst>
          </p:nvPr>
        </p:nvSpPr>
        <p:spPr>
          <a:xfrm>
            <a:off x="9147810" y="3075305"/>
            <a:ext cx="270510" cy="337820"/>
          </a:xfrm>
          <a:custGeom>
            <a:avLst/>
            <a:gdLst>
              <a:gd name="connsiteX0" fmla="*/ 187480 w 248828"/>
              <a:gd name="connsiteY0" fmla="*/ 311240 h 311239"/>
              <a:gd name="connsiteX1" fmla="*/ 183003 w 248828"/>
              <a:gd name="connsiteY1" fmla="*/ 308478 h 311239"/>
              <a:gd name="connsiteX2" fmla="*/ 168525 w 248828"/>
              <a:gd name="connsiteY2" fmla="*/ 281712 h 311239"/>
              <a:gd name="connsiteX3" fmla="*/ 45652 w 248828"/>
              <a:gd name="connsiteY3" fmla="*/ 240469 h 311239"/>
              <a:gd name="connsiteX4" fmla="*/ 12696 w 248828"/>
              <a:gd name="connsiteY4" fmla="*/ 27490 h 311239"/>
              <a:gd name="connsiteX5" fmla="*/ 13553 w 248828"/>
              <a:gd name="connsiteY5" fmla="*/ 22156 h 311239"/>
              <a:gd name="connsiteX6" fmla="*/ 16315 w 248828"/>
              <a:gd name="connsiteY6" fmla="*/ 18441 h 311239"/>
              <a:gd name="connsiteX7" fmla="*/ 20887 w 248828"/>
              <a:gd name="connsiteY7" fmla="*/ 18537 h 311239"/>
              <a:gd name="connsiteX8" fmla="*/ 43938 w 248828"/>
              <a:gd name="connsiteY8" fmla="*/ 22251 h 311239"/>
              <a:gd name="connsiteX9" fmla="*/ 52129 w 248828"/>
              <a:gd name="connsiteY9" fmla="*/ 11202 h 311239"/>
              <a:gd name="connsiteX10" fmla="*/ 61559 w 248828"/>
              <a:gd name="connsiteY10" fmla="*/ 1201 h 311239"/>
              <a:gd name="connsiteX11" fmla="*/ 184813 w 248828"/>
              <a:gd name="connsiteY11" fmla="*/ 53779 h 311239"/>
              <a:gd name="connsiteX12" fmla="*/ 230056 w 248828"/>
              <a:gd name="connsiteY12" fmla="*/ 186748 h 311239"/>
              <a:gd name="connsiteX13" fmla="*/ 247582 w 248828"/>
              <a:gd name="connsiteY13" fmla="*/ 207132 h 311239"/>
              <a:gd name="connsiteX14" fmla="*/ 247201 w 248828"/>
              <a:gd name="connsiteY14" fmla="*/ 214180 h 311239"/>
              <a:gd name="connsiteX15" fmla="*/ 240153 w 248828"/>
              <a:gd name="connsiteY15" fmla="*/ 213799 h 311239"/>
              <a:gd name="connsiteX16" fmla="*/ 220436 w 248828"/>
              <a:gd name="connsiteY16" fmla="*/ 189510 h 311239"/>
              <a:gd name="connsiteX17" fmla="*/ 178907 w 248828"/>
              <a:gd name="connsiteY17" fmla="*/ 61875 h 311239"/>
              <a:gd name="connsiteX18" fmla="*/ 73751 w 248828"/>
              <a:gd name="connsiteY18" fmla="*/ 9774 h 311239"/>
              <a:gd name="connsiteX19" fmla="*/ 64321 w 248828"/>
              <a:gd name="connsiteY19" fmla="*/ 8726 h 311239"/>
              <a:gd name="connsiteX20" fmla="*/ 61749 w 248828"/>
              <a:gd name="connsiteY20" fmla="*/ 13774 h 311239"/>
              <a:gd name="connsiteX21" fmla="*/ 47748 w 248828"/>
              <a:gd name="connsiteY21" fmla="*/ 31491 h 311239"/>
              <a:gd name="connsiteX22" fmla="*/ 22221 w 248828"/>
              <a:gd name="connsiteY22" fmla="*/ 30157 h 311239"/>
              <a:gd name="connsiteX23" fmla="*/ 51463 w 248828"/>
              <a:gd name="connsiteY23" fmla="*/ 232468 h 311239"/>
              <a:gd name="connsiteX24" fmla="*/ 170715 w 248828"/>
              <a:gd name="connsiteY24" fmla="*/ 271902 h 311239"/>
              <a:gd name="connsiteX25" fmla="*/ 191861 w 248828"/>
              <a:gd name="connsiteY25" fmla="*/ 304096 h 311239"/>
              <a:gd name="connsiteX26" fmla="*/ 189575 w 248828"/>
              <a:gd name="connsiteY26" fmla="*/ 310764 h 311239"/>
              <a:gd name="connsiteX27" fmla="*/ 187384 w 248828"/>
              <a:gd name="connsiteY27" fmla="*/ 311240 h 31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8828" h="311239">
                <a:moveTo>
                  <a:pt x="187480" y="311240"/>
                </a:moveTo>
                <a:cubicBezTo>
                  <a:pt x="185670" y="311240"/>
                  <a:pt x="183860" y="310192"/>
                  <a:pt x="183003" y="308478"/>
                </a:cubicBezTo>
                <a:cubicBezTo>
                  <a:pt x="173764" y="289523"/>
                  <a:pt x="169954" y="283617"/>
                  <a:pt x="168525" y="281712"/>
                </a:cubicBezTo>
                <a:cubicBezTo>
                  <a:pt x="148427" y="280379"/>
                  <a:pt x="93754" y="276093"/>
                  <a:pt x="45652" y="240469"/>
                </a:cubicBezTo>
                <a:cubicBezTo>
                  <a:pt x="-14260" y="196178"/>
                  <a:pt x="-3497" y="129027"/>
                  <a:pt x="12696" y="27490"/>
                </a:cubicBezTo>
                <a:lnTo>
                  <a:pt x="13553" y="22156"/>
                </a:lnTo>
                <a:cubicBezTo>
                  <a:pt x="13839" y="20537"/>
                  <a:pt x="14887" y="19203"/>
                  <a:pt x="16315" y="18441"/>
                </a:cubicBezTo>
                <a:cubicBezTo>
                  <a:pt x="17744" y="17679"/>
                  <a:pt x="19554" y="17775"/>
                  <a:pt x="20887" y="18537"/>
                </a:cubicBezTo>
                <a:cubicBezTo>
                  <a:pt x="24697" y="20632"/>
                  <a:pt x="36222" y="25490"/>
                  <a:pt x="43938" y="22251"/>
                </a:cubicBezTo>
                <a:cubicBezTo>
                  <a:pt x="47843" y="20537"/>
                  <a:pt x="50605" y="16917"/>
                  <a:pt x="52129" y="11202"/>
                </a:cubicBezTo>
                <a:cubicBezTo>
                  <a:pt x="53463" y="6345"/>
                  <a:pt x="56701" y="2916"/>
                  <a:pt x="61559" y="1201"/>
                </a:cubicBezTo>
                <a:cubicBezTo>
                  <a:pt x="89753" y="-8705"/>
                  <a:pt x="173859" y="45683"/>
                  <a:pt x="184813" y="53779"/>
                </a:cubicBezTo>
                <a:cubicBezTo>
                  <a:pt x="206911" y="70067"/>
                  <a:pt x="225961" y="165317"/>
                  <a:pt x="230056" y="186748"/>
                </a:cubicBezTo>
                <a:cubicBezTo>
                  <a:pt x="232056" y="189415"/>
                  <a:pt x="240248" y="198845"/>
                  <a:pt x="247582" y="207132"/>
                </a:cubicBezTo>
                <a:cubicBezTo>
                  <a:pt x="249392" y="209227"/>
                  <a:pt x="249202" y="212370"/>
                  <a:pt x="247201" y="214180"/>
                </a:cubicBezTo>
                <a:cubicBezTo>
                  <a:pt x="245106" y="215990"/>
                  <a:pt x="241963" y="215799"/>
                  <a:pt x="240153" y="213799"/>
                </a:cubicBezTo>
                <a:cubicBezTo>
                  <a:pt x="220912" y="192177"/>
                  <a:pt x="220722" y="191130"/>
                  <a:pt x="220436" y="189510"/>
                </a:cubicBezTo>
                <a:cubicBezTo>
                  <a:pt x="213102" y="150553"/>
                  <a:pt x="195004" y="73686"/>
                  <a:pt x="178907" y="61875"/>
                </a:cubicBezTo>
                <a:cubicBezTo>
                  <a:pt x="159762" y="47778"/>
                  <a:pt x="100612" y="12441"/>
                  <a:pt x="73751" y="9774"/>
                </a:cubicBezTo>
                <a:cubicBezTo>
                  <a:pt x="69655" y="9107"/>
                  <a:pt x="66512" y="7964"/>
                  <a:pt x="64321" y="8726"/>
                </a:cubicBezTo>
                <a:cubicBezTo>
                  <a:pt x="62607" y="9297"/>
                  <a:pt x="62226" y="12155"/>
                  <a:pt x="61749" y="13774"/>
                </a:cubicBezTo>
                <a:cubicBezTo>
                  <a:pt x="59368" y="22632"/>
                  <a:pt x="54701" y="28538"/>
                  <a:pt x="47748" y="31491"/>
                </a:cubicBezTo>
                <a:cubicBezTo>
                  <a:pt x="38889" y="35205"/>
                  <a:pt x="28698" y="32634"/>
                  <a:pt x="22221" y="30157"/>
                </a:cubicBezTo>
                <a:cubicBezTo>
                  <a:pt x="6695" y="127503"/>
                  <a:pt x="-3401" y="191892"/>
                  <a:pt x="51463" y="232468"/>
                </a:cubicBezTo>
                <a:cubicBezTo>
                  <a:pt x="98611" y="267330"/>
                  <a:pt x="152904" y="270759"/>
                  <a:pt x="170715" y="271902"/>
                </a:cubicBezTo>
                <a:cubicBezTo>
                  <a:pt x="174049" y="272092"/>
                  <a:pt x="176240" y="272283"/>
                  <a:pt x="191861" y="304096"/>
                </a:cubicBezTo>
                <a:cubicBezTo>
                  <a:pt x="193099" y="306573"/>
                  <a:pt x="192052" y="309525"/>
                  <a:pt x="189575" y="310764"/>
                </a:cubicBezTo>
                <a:cubicBezTo>
                  <a:pt x="188908" y="311145"/>
                  <a:pt x="188146" y="311240"/>
                  <a:pt x="187384" y="311240"/>
                </a:cubicBezTo>
                <a:close/>
              </a:path>
            </a:pathLst>
          </a:custGeom>
          <a:solidFill>
            <a:srgbClr val="231F20"/>
          </a:solidFill>
          <a:ln w="9525" cap="flat">
            <a:noFill/>
            <a:prstDash val="solid"/>
            <a:miter/>
          </a:ln>
        </p:spPr>
        <p:txBody>
          <a:bodyPr rtlCol="0" anchor="ctr"/>
          <a:lstStyle/>
          <a:p>
            <a:endParaRPr lang="zh-CN" altLang="en-US"/>
          </a:p>
        </p:txBody>
      </p:sp>
      <p:sp>
        <p:nvSpPr>
          <p:cNvPr id="96" name="任意多边形: 形状 89"/>
          <p:cNvSpPr/>
          <p:nvPr userDrawn="1">
            <p:custDataLst>
              <p:tags r:id="rId63"/>
            </p:custDataLst>
          </p:nvPr>
        </p:nvSpPr>
        <p:spPr>
          <a:xfrm>
            <a:off x="9029065" y="2983865"/>
            <a:ext cx="281305" cy="211455"/>
          </a:xfrm>
          <a:custGeom>
            <a:avLst/>
            <a:gdLst>
              <a:gd name="connsiteX0" fmla="*/ 220959 w 259016"/>
              <a:gd name="connsiteY0" fmla="*/ 185050 h 194591"/>
              <a:gd name="connsiteX1" fmla="*/ 4170 w 259016"/>
              <a:gd name="connsiteY1" fmla="*/ 18458 h 194591"/>
              <a:gd name="connsiteX2" fmla="*/ 1884 w 259016"/>
              <a:gd name="connsiteY2" fmla="*/ 4170 h 194591"/>
              <a:gd name="connsiteX3" fmla="*/ 16172 w 259016"/>
              <a:gd name="connsiteY3" fmla="*/ 1884 h 194591"/>
              <a:gd name="connsiteX4" fmla="*/ 241343 w 259016"/>
              <a:gd name="connsiteY4" fmla="*/ 156856 h 194591"/>
              <a:gd name="connsiteX5" fmla="*/ 256964 w 259016"/>
              <a:gd name="connsiteY5" fmla="*/ 189717 h 194591"/>
              <a:gd name="connsiteX6" fmla="*/ 220864 w 259016"/>
              <a:gd name="connsiteY6" fmla="*/ 185050 h 19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16" h="194591">
                <a:moveTo>
                  <a:pt x="220959" y="185050"/>
                </a:moveTo>
                <a:lnTo>
                  <a:pt x="4170" y="18458"/>
                </a:lnTo>
                <a:cubicBezTo>
                  <a:pt x="-307" y="15029"/>
                  <a:pt x="-1354" y="8552"/>
                  <a:pt x="1884" y="4170"/>
                </a:cubicBezTo>
                <a:cubicBezTo>
                  <a:pt x="5123" y="-307"/>
                  <a:pt x="11505" y="-1354"/>
                  <a:pt x="16172" y="1884"/>
                </a:cubicBezTo>
                <a:lnTo>
                  <a:pt x="241343" y="156856"/>
                </a:lnTo>
                <a:cubicBezTo>
                  <a:pt x="255535" y="166571"/>
                  <a:pt x="262869" y="181621"/>
                  <a:pt x="256964" y="189717"/>
                </a:cubicBezTo>
                <a:cubicBezTo>
                  <a:pt x="251058" y="197813"/>
                  <a:pt x="234485" y="195528"/>
                  <a:pt x="220864" y="185050"/>
                </a:cubicBezTo>
                <a:close/>
              </a:path>
            </a:pathLst>
          </a:custGeom>
          <a:solidFill>
            <a:srgbClr val="231F20"/>
          </a:solidFill>
          <a:ln w="9525" cap="flat">
            <a:noFill/>
            <a:prstDash val="solid"/>
            <a:miter/>
          </a:ln>
        </p:spPr>
        <p:txBody>
          <a:bodyPr rtlCol="0" anchor="ctr"/>
          <a:lstStyle/>
          <a:p>
            <a:endParaRPr lang="zh-CN" altLang="en-US"/>
          </a:p>
        </p:txBody>
      </p:sp>
      <p:sp>
        <p:nvSpPr>
          <p:cNvPr id="98" name="任意多边形: 形状 90"/>
          <p:cNvSpPr/>
          <p:nvPr userDrawn="1">
            <p:custDataLst>
              <p:tags r:id="rId64"/>
            </p:custDataLst>
          </p:nvPr>
        </p:nvSpPr>
        <p:spPr>
          <a:xfrm>
            <a:off x="9183370" y="3078480"/>
            <a:ext cx="113665" cy="66040"/>
          </a:xfrm>
          <a:custGeom>
            <a:avLst/>
            <a:gdLst>
              <a:gd name="connsiteX0" fmla="*/ 35475 w 104721"/>
              <a:gd name="connsiteY0" fmla="*/ 3684 h 60548"/>
              <a:gd name="connsiteX1" fmla="*/ 24140 w 104721"/>
              <a:gd name="connsiteY1" fmla="*/ 34831 h 60548"/>
              <a:gd name="connsiteX2" fmla="*/ 104722 w 104721"/>
              <a:gd name="connsiteY2" fmla="*/ 60548 h 60548"/>
              <a:gd name="connsiteX3" fmla="*/ 35475 w 104721"/>
              <a:gd name="connsiteY3" fmla="*/ 3684 h 60548"/>
            </a:gdLst>
            <a:ahLst/>
            <a:cxnLst>
              <a:cxn ang="0">
                <a:pos x="connsiteX0" y="connsiteY0"/>
              </a:cxn>
              <a:cxn ang="0">
                <a:pos x="connsiteX1" y="connsiteY1"/>
              </a:cxn>
              <a:cxn ang="0">
                <a:pos x="connsiteX2" y="connsiteY2"/>
              </a:cxn>
              <a:cxn ang="0">
                <a:pos x="connsiteX3" y="connsiteY3"/>
              </a:cxn>
            </a:cxnLst>
            <a:rect l="l" t="t" r="r" b="b"/>
            <a:pathLst>
              <a:path w="104721" h="60548">
                <a:moveTo>
                  <a:pt x="35475" y="3684"/>
                </a:moveTo>
                <a:cubicBezTo>
                  <a:pt x="-8911" y="-9365"/>
                  <a:pt x="-10435" y="14923"/>
                  <a:pt x="24140" y="34831"/>
                </a:cubicBezTo>
                <a:cubicBezTo>
                  <a:pt x="66622" y="59405"/>
                  <a:pt x="85100" y="51595"/>
                  <a:pt x="104722" y="60548"/>
                </a:cubicBezTo>
                <a:lnTo>
                  <a:pt x="35475" y="3684"/>
                </a:lnTo>
                <a:close/>
              </a:path>
            </a:pathLst>
          </a:custGeom>
          <a:solidFill>
            <a:srgbClr val="FFFFFF"/>
          </a:solidFill>
          <a:ln w="9525" cap="flat">
            <a:noFill/>
            <a:prstDash val="solid"/>
            <a:miter/>
          </a:ln>
        </p:spPr>
        <p:txBody>
          <a:bodyPr rtlCol="0" anchor="ctr"/>
          <a:lstStyle/>
          <a:p>
            <a:endParaRPr lang="zh-CN" altLang="en-US"/>
          </a:p>
        </p:txBody>
      </p:sp>
      <p:sp>
        <p:nvSpPr>
          <p:cNvPr id="105" name="任意多边形: 形状 91"/>
          <p:cNvSpPr/>
          <p:nvPr userDrawn="1">
            <p:custDataLst>
              <p:tags r:id="rId65"/>
            </p:custDataLst>
          </p:nvPr>
        </p:nvSpPr>
        <p:spPr>
          <a:xfrm>
            <a:off x="9173210" y="3072130"/>
            <a:ext cx="128905" cy="78105"/>
          </a:xfrm>
          <a:custGeom>
            <a:avLst/>
            <a:gdLst>
              <a:gd name="connsiteX0" fmla="*/ 114139 w 118965"/>
              <a:gd name="connsiteY0" fmla="*/ 71628 h 71628"/>
              <a:gd name="connsiteX1" fmla="*/ 112044 w 118965"/>
              <a:gd name="connsiteY1" fmla="*/ 71152 h 71628"/>
              <a:gd name="connsiteX2" fmla="*/ 91089 w 118965"/>
              <a:gd name="connsiteY2" fmla="*/ 66104 h 71628"/>
              <a:gd name="connsiteX3" fmla="*/ 30986 w 118965"/>
              <a:gd name="connsiteY3" fmla="*/ 45244 h 71628"/>
              <a:gd name="connsiteX4" fmla="*/ 697 w 118965"/>
              <a:gd name="connsiteY4" fmla="*/ 9144 h 71628"/>
              <a:gd name="connsiteX5" fmla="*/ 46988 w 118965"/>
              <a:gd name="connsiteY5" fmla="*/ 2667 h 71628"/>
              <a:gd name="connsiteX6" fmla="*/ 50989 w 118965"/>
              <a:gd name="connsiteY6" fmla="*/ 8477 h 71628"/>
              <a:gd name="connsiteX7" fmla="*/ 48322 w 118965"/>
              <a:gd name="connsiteY7" fmla="*/ 12002 h 71628"/>
              <a:gd name="connsiteX8" fmla="*/ 10031 w 118965"/>
              <a:gd name="connsiteY8" fmla="*/ 12573 h 71628"/>
              <a:gd name="connsiteX9" fmla="*/ 35939 w 118965"/>
              <a:gd name="connsiteY9" fmla="*/ 36576 h 71628"/>
              <a:gd name="connsiteX10" fmla="*/ 92518 w 118965"/>
              <a:gd name="connsiteY10" fmla="*/ 56198 h 71628"/>
              <a:gd name="connsiteX11" fmla="*/ 116044 w 118965"/>
              <a:gd name="connsiteY11" fmla="*/ 62008 h 71628"/>
              <a:gd name="connsiteX12" fmla="*/ 118521 w 118965"/>
              <a:gd name="connsiteY12" fmla="*/ 68580 h 71628"/>
              <a:gd name="connsiteX13" fmla="*/ 113949 w 118965"/>
              <a:gd name="connsiteY13" fmla="*/ 71533 h 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65" h="71628">
                <a:moveTo>
                  <a:pt x="114139" y="71628"/>
                </a:moveTo>
                <a:cubicBezTo>
                  <a:pt x="113473" y="71628"/>
                  <a:pt x="112710" y="71438"/>
                  <a:pt x="112044" y="71152"/>
                </a:cubicBezTo>
                <a:cubicBezTo>
                  <a:pt x="105472" y="68199"/>
                  <a:pt x="98804" y="67247"/>
                  <a:pt x="91089" y="66104"/>
                </a:cubicBezTo>
                <a:cubicBezTo>
                  <a:pt x="76706" y="64008"/>
                  <a:pt x="58799" y="61341"/>
                  <a:pt x="30986" y="45244"/>
                </a:cubicBezTo>
                <a:cubicBezTo>
                  <a:pt x="20223" y="38957"/>
                  <a:pt x="-4447" y="22955"/>
                  <a:pt x="697" y="9144"/>
                </a:cubicBezTo>
                <a:cubicBezTo>
                  <a:pt x="4221" y="-286"/>
                  <a:pt x="19366" y="-2381"/>
                  <a:pt x="46988" y="2667"/>
                </a:cubicBezTo>
                <a:cubicBezTo>
                  <a:pt x="49655" y="3143"/>
                  <a:pt x="51465" y="5715"/>
                  <a:pt x="50989" y="8477"/>
                </a:cubicBezTo>
                <a:cubicBezTo>
                  <a:pt x="50512" y="11144"/>
                  <a:pt x="50989" y="12573"/>
                  <a:pt x="48322" y="12002"/>
                </a:cubicBezTo>
                <a:cubicBezTo>
                  <a:pt x="16889" y="6191"/>
                  <a:pt x="10031" y="12478"/>
                  <a:pt x="10031" y="12573"/>
                </a:cubicBezTo>
                <a:cubicBezTo>
                  <a:pt x="9364" y="14478"/>
                  <a:pt x="14317" y="24098"/>
                  <a:pt x="35939" y="36576"/>
                </a:cubicBezTo>
                <a:cubicBezTo>
                  <a:pt x="62133" y="51721"/>
                  <a:pt x="78992" y="54197"/>
                  <a:pt x="92518" y="56198"/>
                </a:cubicBezTo>
                <a:cubicBezTo>
                  <a:pt x="100614" y="57436"/>
                  <a:pt x="108329" y="58484"/>
                  <a:pt x="116044" y="62008"/>
                </a:cubicBezTo>
                <a:cubicBezTo>
                  <a:pt x="118521" y="63151"/>
                  <a:pt x="119664" y="66104"/>
                  <a:pt x="118521" y="68580"/>
                </a:cubicBezTo>
                <a:cubicBezTo>
                  <a:pt x="117664" y="70390"/>
                  <a:pt x="115854" y="71533"/>
                  <a:pt x="113949" y="71533"/>
                </a:cubicBezTo>
                <a:close/>
              </a:path>
            </a:pathLst>
          </a:custGeom>
          <a:solidFill>
            <a:srgbClr val="231F20"/>
          </a:solidFill>
          <a:ln w="9525" cap="flat">
            <a:noFill/>
            <a:prstDash val="solid"/>
            <a:miter/>
          </a:ln>
        </p:spPr>
        <p:txBody>
          <a:bodyPr rtlCol="0" anchor="ctr"/>
          <a:lstStyle/>
          <a:p>
            <a:endParaRPr lang="zh-CN" altLang="en-US"/>
          </a:p>
        </p:txBody>
      </p:sp>
      <p:sp>
        <p:nvSpPr>
          <p:cNvPr id="106" name="任意多边形: 形状 92"/>
          <p:cNvSpPr/>
          <p:nvPr userDrawn="1">
            <p:custDataLst>
              <p:tags r:id="rId66"/>
            </p:custDataLst>
          </p:nvPr>
        </p:nvSpPr>
        <p:spPr>
          <a:xfrm>
            <a:off x="9177020" y="3146425"/>
            <a:ext cx="139700" cy="151130"/>
          </a:xfrm>
          <a:custGeom>
            <a:avLst/>
            <a:gdLst>
              <a:gd name="connsiteX0" fmla="*/ 0 w 128701"/>
              <a:gd name="connsiteY0" fmla="*/ 0 h 139160"/>
              <a:gd name="connsiteX1" fmla="*/ 110109 w 128701"/>
              <a:gd name="connsiteY1" fmla="*/ 19907 h 139160"/>
              <a:gd name="connsiteX2" fmla="*/ 125635 w 128701"/>
              <a:gd name="connsiteY2" fmla="*/ 139160 h 139160"/>
              <a:gd name="connsiteX3" fmla="*/ 0 w 128701"/>
              <a:gd name="connsiteY3" fmla="*/ 0 h 139160"/>
            </a:gdLst>
            <a:ahLst/>
            <a:cxnLst>
              <a:cxn ang="0">
                <a:pos x="connsiteX0" y="connsiteY0"/>
              </a:cxn>
              <a:cxn ang="0">
                <a:pos x="connsiteX1" y="connsiteY1"/>
              </a:cxn>
              <a:cxn ang="0">
                <a:pos x="connsiteX2" y="connsiteY2"/>
              </a:cxn>
              <a:cxn ang="0">
                <a:pos x="connsiteX3" y="connsiteY3"/>
              </a:cxn>
            </a:cxnLst>
            <a:rect l="l" t="t" r="r" b="b"/>
            <a:pathLst>
              <a:path w="128701" h="139160">
                <a:moveTo>
                  <a:pt x="0" y="0"/>
                </a:moveTo>
                <a:cubicBezTo>
                  <a:pt x="0" y="0"/>
                  <a:pt x="89059" y="2667"/>
                  <a:pt x="110109" y="19907"/>
                </a:cubicBezTo>
                <a:cubicBezTo>
                  <a:pt x="131159" y="37148"/>
                  <a:pt x="131064" y="122682"/>
                  <a:pt x="125635" y="139160"/>
                </a:cubicBezTo>
                <a:lnTo>
                  <a:pt x="0" y="0"/>
                </a:lnTo>
                <a:close/>
              </a:path>
            </a:pathLst>
          </a:custGeom>
          <a:solidFill>
            <a:srgbClr val="FFFFFF"/>
          </a:solidFill>
          <a:ln w="9525" cap="flat">
            <a:noFill/>
            <a:prstDash val="solid"/>
            <a:miter/>
          </a:ln>
        </p:spPr>
        <p:txBody>
          <a:bodyPr rtlCol="0" anchor="ctr"/>
          <a:lstStyle/>
          <a:p>
            <a:endParaRPr lang="zh-CN" altLang="en-US"/>
          </a:p>
        </p:txBody>
      </p:sp>
      <p:sp>
        <p:nvSpPr>
          <p:cNvPr id="108" name="任意多边形: 形状 93"/>
          <p:cNvSpPr/>
          <p:nvPr userDrawn="1">
            <p:custDataLst>
              <p:tags r:id="rId67"/>
            </p:custDataLst>
          </p:nvPr>
        </p:nvSpPr>
        <p:spPr>
          <a:xfrm>
            <a:off x="9171305" y="3140710"/>
            <a:ext cx="150495" cy="161925"/>
          </a:xfrm>
          <a:custGeom>
            <a:avLst/>
            <a:gdLst>
              <a:gd name="connsiteX0" fmla="*/ 130686 w 138695"/>
              <a:gd name="connsiteY0" fmla="*/ 149173 h 149172"/>
              <a:gd name="connsiteX1" fmla="*/ 129067 w 138695"/>
              <a:gd name="connsiteY1" fmla="*/ 148887 h 149172"/>
              <a:gd name="connsiteX2" fmla="*/ 125924 w 138695"/>
              <a:gd name="connsiteY2" fmla="*/ 142600 h 149172"/>
              <a:gd name="connsiteX3" fmla="*/ 112017 w 138695"/>
              <a:gd name="connsiteY3" fmla="*/ 28777 h 149172"/>
              <a:gd name="connsiteX4" fmla="*/ 4861 w 138695"/>
              <a:gd name="connsiteY4" fmla="*/ 10012 h 149172"/>
              <a:gd name="connsiteX5" fmla="*/ 3 w 138695"/>
              <a:gd name="connsiteY5" fmla="*/ 4869 h 149172"/>
              <a:gd name="connsiteX6" fmla="*/ 5146 w 138695"/>
              <a:gd name="connsiteY6" fmla="*/ 11 h 149172"/>
              <a:gd name="connsiteX7" fmla="*/ 118303 w 138695"/>
              <a:gd name="connsiteY7" fmla="*/ 21061 h 149172"/>
              <a:gd name="connsiteX8" fmla="*/ 135353 w 138695"/>
              <a:gd name="connsiteY8" fmla="*/ 145744 h 149172"/>
              <a:gd name="connsiteX9" fmla="*/ 130591 w 138695"/>
              <a:gd name="connsiteY9" fmla="*/ 149173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695" h="149172">
                <a:moveTo>
                  <a:pt x="130686" y="149173"/>
                </a:moveTo>
                <a:cubicBezTo>
                  <a:pt x="130210" y="149173"/>
                  <a:pt x="129638" y="149173"/>
                  <a:pt x="129067" y="148887"/>
                </a:cubicBezTo>
                <a:cubicBezTo>
                  <a:pt x="126495" y="148030"/>
                  <a:pt x="125066" y="145172"/>
                  <a:pt x="125924" y="142600"/>
                </a:cubicBezTo>
                <a:cubicBezTo>
                  <a:pt x="131162" y="126884"/>
                  <a:pt x="130495" y="43921"/>
                  <a:pt x="112017" y="28777"/>
                </a:cubicBezTo>
                <a:cubicBezTo>
                  <a:pt x="95824" y="15537"/>
                  <a:pt x="29245" y="10679"/>
                  <a:pt x="4861" y="10012"/>
                </a:cubicBezTo>
                <a:cubicBezTo>
                  <a:pt x="2099" y="10012"/>
                  <a:pt x="-92" y="7631"/>
                  <a:pt x="3" y="4869"/>
                </a:cubicBezTo>
                <a:cubicBezTo>
                  <a:pt x="3" y="2107"/>
                  <a:pt x="2384" y="-179"/>
                  <a:pt x="5146" y="11"/>
                </a:cubicBezTo>
                <a:cubicBezTo>
                  <a:pt x="14386" y="297"/>
                  <a:pt x="96491" y="3250"/>
                  <a:pt x="118303" y="21061"/>
                </a:cubicBezTo>
                <a:cubicBezTo>
                  <a:pt x="142497" y="40873"/>
                  <a:pt x="140687" y="129742"/>
                  <a:pt x="135353" y="145744"/>
                </a:cubicBezTo>
                <a:cubicBezTo>
                  <a:pt x="134686" y="147839"/>
                  <a:pt x="132686" y="149173"/>
                  <a:pt x="130591" y="149173"/>
                </a:cubicBezTo>
                <a:close/>
              </a:path>
            </a:pathLst>
          </a:custGeom>
          <a:solidFill>
            <a:srgbClr val="231F20"/>
          </a:solidFill>
          <a:ln w="9525" cap="flat">
            <a:noFill/>
            <a:prstDash val="solid"/>
            <a:miter/>
          </a:ln>
        </p:spPr>
        <p:txBody>
          <a:bodyPr rtlCol="0" anchor="ctr"/>
          <a:lstStyle/>
          <a:p>
            <a:endParaRPr lang="zh-CN" altLang="en-US"/>
          </a:p>
        </p:txBody>
      </p:sp>
      <p:sp>
        <p:nvSpPr>
          <p:cNvPr id="110" name="任意多边形: 形状 287"/>
          <p:cNvSpPr/>
          <p:nvPr userDrawn="1">
            <p:custDataLst>
              <p:tags r:id="rId68"/>
            </p:custDataLst>
          </p:nvPr>
        </p:nvSpPr>
        <p:spPr>
          <a:xfrm>
            <a:off x="9947910" y="2832735"/>
            <a:ext cx="790575" cy="1128395"/>
          </a:xfrm>
          <a:custGeom>
            <a:avLst/>
            <a:gdLst>
              <a:gd name="connsiteX0" fmla="*/ 402852 w 727940"/>
              <a:gd name="connsiteY0" fmla="*/ 0 h 1037781"/>
              <a:gd name="connsiteX1" fmla="*/ 727940 w 727940"/>
              <a:gd name="connsiteY1" fmla="*/ 179165 h 1037781"/>
              <a:gd name="connsiteX2" fmla="*/ 594876 w 727940"/>
              <a:gd name="connsiteY2" fmla="*/ 903160 h 1037781"/>
              <a:gd name="connsiteX3" fmla="*/ 47760 w 727940"/>
              <a:gd name="connsiteY3" fmla="*/ 994219 h 1037781"/>
              <a:gd name="connsiteX4" fmla="*/ 8422 w 727940"/>
              <a:gd name="connsiteY4" fmla="*/ 455486 h 1037781"/>
              <a:gd name="connsiteX5" fmla="*/ 87479 w 727940"/>
              <a:gd name="connsiteY5" fmla="*/ 109347 h 1037781"/>
              <a:gd name="connsiteX6" fmla="*/ 281028 w 727940"/>
              <a:gd name="connsiteY6" fmla="*/ 30670 h 1037781"/>
              <a:gd name="connsiteX7" fmla="*/ 402852 w 727940"/>
              <a:gd name="connsiteY7" fmla="*/ 0 h 103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40" h="1037781">
                <a:moveTo>
                  <a:pt x="402852" y="0"/>
                </a:moveTo>
                <a:lnTo>
                  <a:pt x="727940" y="179165"/>
                </a:lnTo>
                <a:cubicBezTo>
                  <a:pt x="727940" y="179165"/>
                  <a:pt x="692698" y="850678"/>
                  <a:pt x="594876" y="903160"/>
                </a:cubicBezTo>
                <a:cubicBezTo>
                  <a:pt x="413520" y="998792"/>
                  <a:pt x="145868" y="1096613"/>
                  <a:pt x="47760" y="994219"/>
                </a:cubicBezTo>
                <a:cubicBezTo>
                  <a:pt x="5279" y="896779"/>
                  <a:pt x="-11676" y="667131"/>
                  <a:pt x="8422" y="455486"/>
                </a:cubicBezTo>
                <a:cubicBezTo>
                  <a:pt x="20042" y="332994"/>
                  <a:pt x="37187" y="148018"/>
                  <a:pt x="87479" y="109347"/>
                </a:cubicBezTo>
                <a:cubicBezTo>
                  <a:pt x="137771" y="70675"/>
                  <a:pt x="281028" y="30670"/>
                  <a:pt x="281028" y="30670"/>
                </a:cubicBezTo>
                <a:lnTo>
                  <a:pt x="402852" y="0"/>
                </a:lnTo>
                <a:close/>
              </a:path>
            </a:pathLst>
          </a:custGeom>
          <a:solidFill>
            <a:srgbClr val="FFFFFF"/>
          </a:solidFill>
          <a:ln w="9525" cap="flat">
            <a:noFill/>
            <a:prstDash val="solid"/>
            <a:miter/>
          </a:ln>
        </p:spPr>
        <p:txBody>
          <a:bodyPr rtlCol="0" anchor="ctr"/>
          <a:lstStyle/>
          <a:p>
            <a:endParaRPr lang="zh-CN" altLang="en-US"/>
          </a:p>
        </p:txBody>
      </p:sp>
      <p:sp>
        <p:nvSpPr>
          <p:cNvPr id="111" name="任意多边形: 形状 288"/>
          <p:cNvSpPr/>
          <p:nvPr userDrawn="1">
            <p:custDataLst>
              <p:tags r:id="rId69"/>
            </p:custDataLst>
          </p:nvPr>
        </p:nvSpPr>
        <p:spPr>
          <a:xfrm>
            <a:off x="9942195" y="2827655"/>
            <a:ext cx="801370" cy="1138555"/>
          </a:xfrm>
          <a:custGeom>
            <a:avLst/>
            <a:gdLst>
              <a:gd name="connsiteX0" fmla="*/ 180878 w 737716"/>
              <a:gd name="connsiteY0" fmla="*/ 1047119 h 1047309"/>
              <a:gd name="connsiteX1" fmla="*/ 49052 w 737716"/>
              <a:gd name="connsiteY1" fmla="*/ 1002447 h 1047309"/>
              <a:gd name="connsiteX2" fmla="*/ 48100 w 737716"/>
              <a:gd name="connsiteY2" fmla="*/ 1001018 h 1047309"/>
              <a:gd name="connsiteX3" fmla="*/ 8380 w 737716"/>
              <a:gd name="connsiteY3" fmla="*/ 459903 h 1047309"/>
              <a:gd name="connsiteX4" fmla="*/ 8761 w 737716"/>
              <a:gd name="connsiteY4" fmla="*/ 455522 h 1047309"/>
              <a:gd name="connsiteX5" fmla="*/ 89247 w 737716"/>
              <a:gd name="connsiteY5" fmla="*/ 110336 h 1047309"/>
              <a:gd name="connsiteX6" fmla="*/ 284510 w 737716"/>
              <a:gd name="connsiteY6" fmla="*/ 30802 h 1047309"/>
              <a:gd name="connsiteX7" fmla="*/ 406430 w 737716"/>
              <a:gd name="connsiteY7" fmla="*/ 131 h 1047309"/>
              <a:gd name="connsiteX8" fmla="*/ 410050 w 737716"/>
              <a:gd name="connsiteY8" fmla="*/ 608 h 1047309"/>
              <a:gd name="connsiteX9" fmla="*/ 735138 w 737716"/>
              <a:gd name="connsiteY9" fmla="*/ 179773 h 1047309"/>
              <a:gd name="connsiteX10" fmla="*/ 737710 w 737716"/>
              <a:gd name="connsiteY10" fmla="*/ 184440 h 1047309"/>
              <a:gd name="connsiteX11" fmla="*/ 601978 w 737716"/>
              <a:gd name="connsiteY11" fmla="*/ 912531 h 1047309"/>
              <a:gd name="connsiteX12" fmla="*/ 180688 w 737716"/>
              <a:gd name="connsiteY12" fmla="*/ 1047310 h 1047309"/>
              <a:gd name="connsiteX13" fmla="*/ 56863 w 737716"/>
              <a:gd name="connsiteY13" fmla="*/ 996161 h 1047309"/>
              <a:gd name="connsiteX14" fmla="*/ 597406 w 737716"/>
              <a:gd name="connsiteY14" fmla="*/ 903578 h 1047309"/>
              <a:gd name="connsiteX15" fmla="*/ 727708 w 737716"/>
              <a:gd name="connsiteY15" fmla="*/ 186917 h 1047309"/>
              <a:gd name="connsiteX16" fmla="*/ 407097 w 737716"/>
              <a:gd name="connsiteY16" fmla="*/ 10228 h 1047309"/>
              <a:gd name="connsiteX17" fmla="*/ 287177 w 737716"/>
              <a:gd name="connsiteY17" fmla="*/ 40422 h 1047309"/>
              <a:gd name="connsiteX18" fmla="*/ 95439 w 737716"/>
              <a:gd name="connsiteY18" fmla="*/ 118146 h 1047309"/>
              <a:gd name="connsiteX19" fmla="*/ 18763 w 737716"/>
              <a:gd name="connsiteY19" fmla="*/ 456379 h 1047309"/>
              <a:gd name="connsiteX20" fmla="*/ 18381 w 737716"/>
              <a:gd name="connsiteY20" fmla="*/ 460760 h 1047309"/>
              <a:gd name="connsiteX21" fmla="*/ 56958 w 737716"/>
              <a:gd name="connsiteY21" fmla="*/ 996161 h 104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7716" h="1047309">
                <a:moveTo>
                  <a:pt x="180878" y="1047119"/>
                </a:moveTo>
                <a:cubicBezTo>
                  <a:pt x="125347" y="1047119"/>
                  <a:pt x="79151" y="1033880"/>
                  <a:pt x="49052" y="1002447"/>
                </a:cubicBezTo>
                <a:cubicBezTo>
                  <a:pt x="48671" y="1002066"/>
                  <a:pt x="48290" y="1001495"/>
                  <a:pt x="48100" y="1001018"/>
                </a:cubicBezTo>
                <a:cubicBezTo>
                  <a:pt x="5428" y="903006"/>
                  <a:pt x="-11717" y="670406"/>
                  <a:pt x="8380" y="459903"/>
                </a:cubicBezTo>
                <a:lnTo>
                  <a:pt x="8761" y="455522"/>
                </a:lnTo>
                <a:cubicBezTo>
                  <a:pt x="21048" y="326553"/>
                  <a:pt x="37908" y="149864"/>
                  <a:pt x="89247" y="110336"/>
                </a:cubicBezTo>
                <a:cubicBezTo>
                  <a:pt x="139730" y="71569"/>
                  <a:pt x="278605" y="32516"/>
                  <a:pt x="284510" y="30802"/>
                </a:cubicBezTo>
                <a:lnTo>
                  <a:pt x="406430" y="131"/>
                </a:lnTo>
                <a:cubicBezTo>
                  <a:pt x="407668" y="-154"/>
                  <a:pt x="408906" y="36"/>
                  <a:pt x="410050" y="608"/>
                </a:cubicBezTo>
                <a:lnTo>
                  <a:pt x="735138" y="179773"/>
                </a:lnTo>
                <a:cubicBezTo>
                  <a:pt x="736852" y="180725"/>
                  <a:pt x="737805" y="182535"/>
                  <a:pt x="737710" y="184440"/>
                </a:cubicBezTo>
                <a:cubicBezTo>
                  <a:pt x="736281" y="211967"/>
                  <a:pt x="701134" y="859382"/>
                  <a:pt x="601978" y="912531"/>
                </a:cubicBezTo>
                <a:cubicBezTo>
                  <a:pt x="461961" y="986350"/>
                  <a:pt x="299750" y="1047310"/>
                  <a:pt x="180688" y="1047310"/>
                </a:cubicBezTo>
                <a:close/>
                <a:moveTo>
                  <a:pt x="56863" y="996161"/>
                </a:moveTo>
                <a:cubicBezTo>
                  <a:pt x="148112" y="1089887"/>
                  <a:pt x="395762" y="1009877"/>
                  <a:pt x="597406" y="903578"/>
                </a:cubicBezTo>
                <a:cubicBezTo>
                  <a:pt x="688275" y="854810"/>
                  <a:pt x="724851" y="236542"/>
                  <a:pt x="727708" y="186917"/>
                </a:cubicBezTo>
                <a:lnTo>
                  <a:pt x="407097" y="10228"/>
                </a:lnTo>
                <a:lnTo>
                  <a:pt x="287177" y="40422"/>
                </a:lnTo>
                <a:cubicBezTo>
                  <a:pt x="285844" y="40803"/>
                  <a:pt x="144397" y="80522"/>
                  <a:pt x="95439" y="118146"/>
                </a:cubicBezTo>
                <a:cubicBezTo>
                  <a:pt x="47433" y="155008"/>
                  <a:pt x="30193" y="336364"/>
                  <a:pt x="18763" y="456379"/>
                </a:cubicBezTo>
                <a:lnTo>
                  <a:pt x="18381" y="460760"/>
                </a:lnTo>
                <a:cubicBezTo>
                  <a:pt x="-1526" y="669263"/>
                  <a:pt x="15143" y="899101"/>
                  <a:pt x="56958" y="996161"/>
                </a:cubicBezTo>
                <a:close/>
              </a:path>
            </a:pathLst>
          </a:custGeom>
          <a:solidFill>
            <a:srgbClr val="231F20"/>
          </a:solidFill>
          <a:ln w="9525" cap="flat">
            <a:noFill/>
            <a:prstDash val="solid"/>
            <a:miter/>
          </a:ln>
        </p:spPr>
        <p:txBody>
          <a:bodyPr rtlCol="0" anchor="ctr"/>
          <a:lstStyle/>
          <a:p>
            <a:endParaRPr lang="zh-CN" altLang="en-US"/>
          </a:p>
        </p:txBody>
      </p:sp>
      <p:sp>
        <p:nvSpPr>
          <p:cNvPr id="112" name="任意多边形: 形状 289"/>
          <p:cNvSpPr/>
          <p:nvPr userDrawn="1">
            <p:custDataLst>
              <p:tags r:id="rId70"/>
            </p:custDataLst>
          </p:nvPr>
        </p:nvSpPr>
        <p:spPr>
          <a:xfrm>
            <a:off x="10128885" y="2714625"/>
            <a:ext cx="303530" cy="432435"/>
          </a:xfrm>
          <a:custGeom>
            <a:avLst/>
            <a:gdLst>
              <a:gd name="connsiteX0" fmla="*/ 279273 w 279273"/>
              <a:gd name="connsiteY0" fmla="*/ 10000 h 398048"/>
              <a:gd name="connsiteX1" fmla="*/ 0 w 279273"/>
              <a:gd name="connsiteY1" fmla="*/ 76389 h 398048"/>
              <a:gd name="connsiteX2" fmla="*/ 27241 w 279273"/>
              <a:gd name="connsiteY2" fmla="*/ 164781 h 398048"/>
              <a:gd name="connsiteX3" fmla="*/ 10001 w 279273"/>
              <a:gd name="connsiteY3" fmla="*/ 216978 h 398048"/>
              <a:gd name="connsiteX4" fmla="*/ 40005 w 279273"/>
              <a:gd name="connsiteY4" fmla="*/ 398049 h 398048"/>
              <a:gd name="connsiteX5" fmla="*/ 279273 w 279273"/>
              <a:gd name="connsiteY5" fmla="*/ 10000 h 39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73" h="398048">
                <a:moveTo>
                  <a:pt x="279273" y="10000"/>
                </a:moveTo>
                <a:cubicBezTo>
                  <a:pt x="270891" y="-32958"/>
                  <a:pt x="0" y="76389"/>
                  <a:pt x="0" y="76389"/>
                </a:cubicBezTo>
                <a:cubicBezTo>
                  <a:pt x="0" y="76389"/>
                  <a:pt x="22670" y="104869"/>
                  <a:pt x="27241" y="164781"/>
                </a:cubicBezTo>
                <a:cubicBezTo>
                  <a:pt x="7334" y="175164"/>
                  <a:pt x="6477" y="195452"/>
                  <a:pt x="10001" y="216978"/>
                </a:cubicBezTo>
                <a:cubicBezTo>
                  <a:pt x="23146" y="295941"/>
                  <a:pt x="40005" y="398049"/>
                  <a:pt x="40005" y="398049"/>
                </a:cubicBezTo>
                <a:lnTo>
                  <a:pt x="279273" y="10000"/>
                </a:lnTo>
                <a:close/>
              </a:path>
            </a:pathLst>
          </a:custGeom>
          <a:solidFill>
            <a:srgbClr val="FFFFFF"/>
          </a:solidFill>
          <a:ln w="9525" cap="flat">
            <a:noFill/>
            <a:prstDash val="solid"/>
            <a:miter/>
          </a:ln>
        </p:spPr>
        <p:txBody>
          <a:bodyPr rtlCol="0" anchor="ctr"/>
          <a:lstStyle/>
          <a:p>
            <a:endParaRPr lang="zh-CN" altLang="en-US"/>
          </a:p>
        </p:txBody>
      </p:sp>
      <p:sp>
        <p:nvSpPr>
          <p:cNvPr id="113" name="任意多边形: 形状 290"/>
          <p:cNvSpPr/>
          <p:nvPr userDrawn="1">
            <p:custDataLst>
              <p:tags r:id="rId71"/>
            </p:custDataLst>
          </p:nvPr>
        </p:nvSpPr>
        <p:spPr>
          <a:xfrm>
            <a:off x="10123170" y="2709545"/>
            <a:ext cx="314325" cy="438785"/>
          </a:xfrm>
          <a:custGeom>
            <a:avLst/>
            <a:gdLst>
              <a:gd name="connsiteX0" fmla="*/ 40151 w 289240"/>
              <a:gd name="connsiteY0" fmla="*/ 403613 h 403613"/>
              <a:gd name="connsiteX1" fmla="*/ 10147 w 289240"/>
              <a:gd name="connsiteY1" fmla="*/ 222638 h 403613"/>
              <a:gd name="connsiteX2" fmla="*/ 27007 w 289240"/>
              <a:gd name="connsiteY2" fmla="*/ 166822 h 403613"/>
              <a:gd name="connsiteX3" fmla="*/ 1099 w 289240"/>
              <a:gd name="connsiteY3" fmla="*/ 84335 h 403613"/>
              <a:gd name="connsiteX4" fmla="*/ 146 w 289240"/>
              <a:gd name="connsiteY4" fmla="*/ 79954 h 403613"/>
              <a:gd name="connsiteX5" fmla="*/ 3099 w 289240"/>
              <a:gd name="connsiteY5" fmla="*/ 76620 h 403613"/>
              <a:gd name="connsiteX6" fmla="*/ 281229 w 289240"/>
              <a:gd name="connsiteY6" fmla="*/ 3563 h 403613"/>
              <a:gd name="connsiteX7" fmla="*/ 289135 w 289240"/>
              <a:gd name="connsiteY7" fmla="*/ 13850 h 403613"/>
              <a:gd name="connsiteX8" fmla="*/ 285229 w 289240"/>
              <a:gd name="connsiteY8" fmla="*/ 19660 h 403613"/>
              <a:gd name="connsiteX9" fmla="*/ 279419 w 289240"/>
              <a:gd name="connsiteY9" fmla="*/ 15755 h 403613"/>
              <a:gd name="connsiteX10" fmla="*/ 276562 w 289240"/>
              <a:gd name="connsiteY10" fmla="*/ 12326 h 403613"/>
              <a:gd name="connsiteX11" fmla="*/ 12719 w 289240"/>
              <a:gd name="connsiteY11" fmla="*/ 83478 h 403613"/>
              <a:gd name="connsiteX12" fmla="*/ 37293 w 289240"/>
              <a:gd name="connsiteY12" fmla="*/ 169203 h 403613"/>
              <a:gd name="connsiteX13" fmla="*/ 34626 w 289240"/>
              <a:gd name="connsiteY13" fmla="*/ 173965 h 403613"/>
              <a:gd name="connsiteX14" fmla="*/ 20053 w 289240"/>
              <a:gd name="connsiteY14" fmla="*/ 220924 h 403613"/>
              <a:gd name="connsiteX15" fmla="*/ 50057 w 289240"/>
              <a:gd name="connsiteY15" fmla="*/ 401994 h 403613"/>
              <a:gd name="connsiteX16" fmla="*/ 40246 w 289240"/>
              <a:gd name="connsiteY16" fmla="*/ 403613 h 40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240" h="403613">
                <a:moveTo>
                  <a:pt x="40151" y="403613"/>
                </a:moveTo>
                <a:cubicBezTo>
                  <a:pt x="40151" y="403613"/>
                  <a:pt x="23292" y="301505"/>
                  <a:pt x="10147" y="222638"/>
                </a:cubicBezTo>
                <a:cubicBezTo>
                  <a:pt x="6909" y="203302"/>
                  <a:pt x="6051" y="179776"/>
                  <a:pt x="27007" y="166822"/>
                </a:cubicBezTo>
                <a:cubicBezTo>
                  <a:pt x="22149" y="111577"/>
                  <a:pt x="1289" y="84526"/>
                  <a:pt x="1099" y="84335"/>
                </a:cubicBezTo>
                <a:cubicBezTo>
                  <a:pt x="146" y="83097"/>
                  <a:pt x="-235" y="81478"/>
                  <a:pt x="146" y="79954"/>
                </a:cubicBezTo>
                <a:cubicBezTo>
                  <a:pt x="527" y="78430"/>
                  <a:pt x="1670" y="77191"/>
                  <a:pt x="3099" y="76620"/>
                </a:cubicBezTo>
                <a:cubicBezTo>
                  <a:pt x="27292" y="66809"/>
                  <a:pt x="240843" y="-18249"/>
                  <a:pt x="281229" y="3563"/>
                </a:cubicBezTo>
                <a:cubicBezTo>
                  <a:pt x="285515" y="5944"/>
                  <a:pt x="288277" y="9469"/>
                  <a:pt x="289135" y="13850"/>
                </a:cubicBezTo>
                <a:cubicBezTo>
                  <a:pt x="289706" y="16517"/>
                  <a:pt x="287896" y="19184"/>
                  <a:pt x="285229" y="19660"/>
                </a:cubicBezTo>
                <a:cubicBezTo>
                  <a:pt x="282562" y="20137"/>
                  <a:pt x="279895" y="18422"/>
                  <a:pt x="279419" y="15755"/>
                </a:cubicBezTo>
                <a:cubicBezTo>
                  <a:pt x="279229" y="14803"/>
                  <a:pt x="278752" y="13564"/>
                  <a:pt x="276562" y="12326"/>
                </a:cubicBezTo>
                <a:cubicBezTo>
                  <a:pt x="246748" y="-3866"/>
                  <a:pt x="81299" y="56141"/>
                  <a:pt x="12719" y="83478"/>
                </a:cubicBezTo>
                <a:cubicBezTo>
                  <a:pt x="19577" y="94527"/>
                  <a:pt x="33769" y="122531"/>
                  <a:pt x="37293" y="169203"/>
                </a:cubicBezTo>
                <a:cubicBezTo>
                  <a:pt x="37484" y="171203"/>
                  <a:pt x="36436" y="173108"/>
                  <a:pt x="34626" y="173965"/>
                </a:cubicBezTo>
                <a:cubicBezTo>
                  <a:pt x="20149" y="181490"/>
                  <a:pt x="15767" y="195492"/>
                  <a:pt x="20053" y="220924"/>
                </a:cubicBezTo>
                <a:cubicBezTo>
                  <a:pt x="33198" y="299886"/>
                  <a:pt x="50057" y="401994"/>
                  <a:pt x="50057" y="401994"/>
                </a:cubicBezTo>
                <a:lnTo>
                  <a:pt x="40246" y="403613"/>
                </a:lnTo>
                <a:close/>
              </a:path>
            </a:pathLst>
          </a:custGeom>
          <a:solidFill>
            <a:srgbClr val="231F20"/>
          </a:solidFill>
          <a:ln w="9525" cap="flat">
            <a:noFill/>
            <a:prstDash val="solid"/>
            <a:miter/>
          </a:ln>
        </p:spPr>
        <p:txBody>
          <a:bodyPr rtlCol="0" anchor="ctr"/>
          <a:lstStyle/>
          <a:p>
            <a:endParaRPr lang="zh-CN" altLang="en-US"/>
          </a:p>
        </p:txBody>
      </p:sp>
      <p:sp>
        <p:nvSpPr>
          <p:cNvPr id="115" name="任意多边形: 形状 292"/>
          <p:cNvSpPr/>
          <p:nvPr userDrawn="1">
            <p:custDataLst>
              <p:tags r:id="rId72"/>
            </p:custDataLst>
          </p:nvPr>
        </p:nvSpPr>
        <p:spPr>
          <a:xfrm>
            <a:off x="10147300" y="2482850"/>
            <a:ext cx="238125" cy="582930"/>
          </a:xfrm>
          <a:custGeom>
            <a:avLst/>
            <a:gdLst>
              <a:gd name="connsiteX0" fmla="*/ 42481 w 219265"/>
              <a:gd name="connsiteY0" fmla="*/ 536639 h 536638"/>
              <a:gd name="connsiteX1" fmla="*/ 54959 w 219265"/>
              <a:gd name="connsiteY1" fmla="*/ 347377 h 536638"/>
              <a:gd name="connsiteX2" fmla="*/ 0 w 219265"/>
              <a:gd name="connsiteY2" fmla="*/ 122872 h 536638"/>
              <a:gd name="connsiteX3" fmla="*/ 160972 w 219265"/>
              <a:gd name="connsiteY3" fmla="*/ 0 h 536638"/>
              <a:gd name="connsiteX4" fmla="*/ 219265 w 219265"/>
              <a:gd name="connsiteY4" fmla="*/ 322040 h 536638"/>
              <a:gd name="connsiteX5" fmla="*/ 133160 w 219265"/>
              <a:gd name="connsiteY5" fmla="*/ 400050 h 536638"/>
              <a:gd name="connsiteX6" fmla="*/ 42481 w 219265"/>
              <a:gd name="connsiteY6" fmla="*/ 536639 h 53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265" h="536638">
                <a:moveTo>
                  <a:pt x="42481" y="536639"/>
                </a:moveTo>
                <a:cubicBezTo>
                  <a:pt x="58769" y="464725"/>
                  <a:pt x="54959" y="347377"/>
                  <a:pt x="54959" y="347377"/>
                </a:cubicBezTo>
                <a:lnTo>
                  <a:pt x="0" y="122872"/>
                </a:lnTo>
                <a:lnTo>
                  <a:pt x="160972" y="0"/>
                </a:lnTo>
                <a:lnTo>
                  <a:pt x="219265" y="322040"/>
                </a:lnTo>
                <a:cubicBezTo>
                  <a:pt x="219265" y="322040"/>
                  <a:pt x="174117" y="368237"/>
                  <a:pt x="133160" y="400050"/>
                </a:cubicBezTo>
                <a:lnTo>
                  <a:pt x="42481" y="536639"/>
                </a:lnTo>
                <a:close/>
              </a:path>
            </a:pathLst>
          </a:custGeom>
          <a:solidFill>
            <a:srgbClr val="FFFFFF"/>
          </a:solidFill>
          <a:ln w="9525" cap="flat">
            <a:noFill/>
            <a:prstDash val="solid"/>
            <a:miter/>
          </a:ln>
        </p:spPr>
        <p:txBody>
          <a:bodyPr rtlCol="0" anchor="ctr"/>
          <a:lstStyle/>
          <a:p>
            <a:endParaRPr lang="zh-CN" altLang="en-US"/>
          </a:p>
        </p:txBody>
      </p:sp>
      <p:sp>
        <p:nvSpPr>
          <p:cNvPr id="116" name="任意多边形: 形状 293"/>
          <p:cNvSpPr/>
          <p:nvPr userDrawn="1">
            <p:custDataLst>
              <p:tags r:id="rId73"/>
            </p:custDataLst>
          </p:nvPr>
        </p:nvSpPr>
        <p:spPr>
          <a:xfrm>
            <a:off x="10141585" y="2477135"/>
            <a:ext cx="248920" cy="594360"/>
          </a:xfrm>
          <a:custGeom>
            <a:avLst/>
            <a:gdLst>
              <a:gd name="connsiteX0" fmla="*/ 47480 w 229298"/>
              <a:gd name="connsiteY0" fmla="*/ 546713 h 546712"/>
              <a:gd name="connsiteX1" fmla="*/ 46337 w 229298"/>
              <a:gd name="connsiteY1" fmla="*/ 546617 h 546712"/>
              <a:gd name="connsiteX2" fmla="*/ 42622 w 229298"/>
              <a:gd name="connsiteY2" fmla="*/ 540617 h 546712"/>
              <a:gd name="connsiteX3" fmla="*/ 55005 w 229298"/>
              <a:gd name="connsiteY3" fmla="*/ 353069 h 546712"/>
              <a:gd name="connsiteX4" fmla="*/ 141 w 229298"/>
              <a:gd name="connsiteY4" fmla="*/ 129041 h 546712"/>
              <a:gd name="connsiteX5" fmla="*/ 1951 w 229298"/>
              <a:gd name="connsiteY5" fmla="*/ 123898 h 546712"/>
              <a:gd name="connsiteX6" fmla="*/ 162923 w 229298"/>
              <a:gd name="connsiteY6" fmla="*/ 1025 h 546712"/>
              <a:gd name="connsiteX7" fmla="*/ 167781 w 229298"/>
              <a:gd name="connsiteY7" fmla="*/ 359 h 546712"/>
              <a:gd name="connsiteX8" fmla="*/ 170924 w 229298"/>
              <a:gd name="connsiteY8" fmla="*/ 4073 h 546712"/>
              <a:gd name="connsiteX9" fmla="*/ 229217 w 229298"/>
              <a:gd name="connsiteY9" fmla="*/ 326114 h 546712"/>
              <a:gd name="connsiteX10" fmla="*/ 227884 w 229298"/>
              <a:gd name="connsiteY10" fmla="*/ 330495 h 546712"/>
              <a:gd name="connsiteX11" fmla="*/ 141302 w 229298"/>
              <a:gd name="connsiteY11" fmla="*/ 408981 h 546712"/>
              <a:gd name="connsiteX12" fmla="*/ 134348 w 229298"/>
              <a:gd name="connsiteY12" fmla="*/ 408124 h 546712"/>
              <a:gd name="connsiteX13" fmla="*/ 135205 w 229298"/>
              <a:gd name="connsiteY13" fmla="*/ 401171 h 546712"/>
              <a:gd name="connsiteX14" fmla="*/ 219026 w 229298"/>
              <a:gd name="connsiteY14" fmla="*/ 325447 h 546712"/>
              <a:gd name="connsiteX15" fmla="*/ 162637 w 229298"/>
              <a:gd name="connsiteY15" fmla="*/ 13884 h 546712"/>
              <a:gd name="connsiteX16" fmla="*/ 10714 w 229298"/>
              <a:gd name="connsiteY16" fmla="*/ 129803 h 546712"/>
              <a:gd name="connsiteX17" fmla="*/ 64911 w 229298"/>
              <a:gd name="connsiteY17" fmla="*/ 351164 h 546712"/>
              <a:gd name="connsiteX18" fmla="*/ 65006 w 229298"/>
              <a:gd name="connsiteY18" fmla="*/ 352212 h 546712"/>
              <a:gd name="connsiteX19" fmla="*/ 52338 w 229298"/>
              <a:gd name="connsiteY19" fmla="*/ 542807 h 546712"/>
              <a:gd name="connsiteX20" fmla="*/ 47480 w 229298"/>
              <a:gd name="connsiteY20" fmla="*/ 546713 h 54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298" h="546712">
                <a:moveTo>
                  <a:pt x="47480" y="546713"/>
                </a:moveTo>
                <a:cubicBezTo>
                  <a:pt x="47480" y="546713"/>
                  <a:pt x="46718" y="546713"/>
                  <a:pt x="46337" y="546617"/>
                </a:cubicBezTo>
                <a:cubicBezTo>
                  <a:pt x="43670" y="546046"/>
                  <a:pt x="41956" y="543379"/>
                  <a:pt x="42622" y="540617"/>
                </a:cubicBezTo>
                <a:cubicBezTo>
                  <a:pt x="58053" y="472608"/>
                  <a:pt x="55291" y="361642"/>
                  <a:pt x="55005" y="353069"/>
                </a:cubicBezTo>
                <a:lnTo>
                  <a:pt x="141" y="129041"/>
                </a:lnTo>
                <a:cubicBezTo>
                  <a:pt x="-335" y="127136"/>
                  <a:pt x="427" y="125136"/>
                  <a:pt x="1951" y="123898"/>
                </a:cubicBezTo>
                <a:lnTo>
                  <a:pt x="162923" y="1025"/>
                </a:lnTo>
                <a:cubicBezTo>
                  <a:pt x="164352" y="-22"/>
                  <a:pt x="166162" y="-308"/>
                  <a:pt x="167781" y="359"/>
                </a:cubicBezTo>
                <a:cubicBezTo>
                  <a:pt x="169400" y="1025"/>
                  <a:pt x="170543" y="2454"/>
                  <a:pt x="170924" y="4073"/>
                </a:cubicBezTo>
                <a:lnTo>
                  <a:pt x="229217" y="326114"/>
                </a:lnTo>
                <a:cubicBezTo>
                  <a:pt x="229503" y="327733"/>
                  <a:pt x="229027" y="329352"/>
                  <a:pt x="227884" y="330495"/>
                </a:cubicBezTo>
                <a:cubicBezTo>
                  <a:pt x="227408" y="330971"/>
                  <a:pt x="182068" y="377358"/>
                  <a:pt x="141302" y="408981"/>
                </a:cubicBezTo>
                <a:cubicBezTo>
                  <a:pt x="139111" y="410696"/>
                  <a:pt x="135968" y="410315"/>
                  <a:pt x="134348" y="408124"/>
                </a:cubicBezTo>
                <a:cubicBezTo>
                  <a:pt x="132634" y="405933"/>
                  <a:pt x="133015" y="402790"/>
                  <a:pt x="135205" y="401171"/>
                </a:cubicBezTo>
                <a:cubicBezTo>
                  <a:pt x="170829" y="373453"/>
                  <a:pt x="210262" y="334305"/>
                  <a:pt x="219026" y="325447"/>
                </a:cubicBezTo>
                <a:lnTo>
                  <a:pt x="162637" y="13884"/>
                </a:lnTo>
                <a:lnTo>
                  <a:pt x="10714" y="129803"/>
                </a:lnTo>
                <a:lnTo>
                  <a:pt x="64911" y="351164"/>
                </a:lnTo>
                <a:cubicBezTo>
                  <a:pt x="64911" y="351164"/>
                  <a:pt x="65006" y="351831"/>
                  <a:pt x="65006" y="352212"/>
                </a:cubicBezTo>
                <a:cubicBezTo>
                  <a:pt x="65006" y="353355"/>
                  <a:pt x="68626" y="471084"/>
                  <a:pt x="52338" y="542807"/>
                </a:cubicBezTo>
                <a:cubicBezTo>
                  <a:pt x="51862" y="545093"/>
                  <a:pt x="49766" y="546713"/>
                  <a:pt x="47480" y="546713"/>
                </a:cubicBezTo>
                <a:close/>
              </a:path>
            </a:pathLst>
          </a:custGeom>
          <a:solidFill>
            <a:srgbClr val="231F20"/>
          </a:solidFill>
          <a:ln w="9525" cap="flat">
            <a:noFill/>
            <a:prstDash val="solid"/>
            <a:miter/>
          </a:ln>
        </p:spPr>
        <p:txBody>
          <a:bodyPr rtlCol="0" anchor="ctr"/>
          <a:lstStyle/>
          <a:p>
            <a:endParaRPr lang="zh-CN" altLang="en-US"/>
          </a:p>
        </p:txBody>
      </p:sp>
      <p:sp>
        <p:nvSpPr>
          <p:cNvPr id="117" name="任意多边形: 形状 294"/>
          <p:cNvSpPr/>
          <p:nvPr userDrawn="1">
            <p:custDataLst>
              <p:tags r:id="rId74"/>
            </p:custDataLst>
          </p:nvPr>
        </p:nvSpPr>
        <p:spPr>
          <a:xfrm rot="17719799">
            <a:off x="9935210" y="2385695"/>
            <a:ext cx="432435" cy="295910"/>
          </a:xfrm>
          <a:custGeom>
            <a:avLst/>
            <a:gdLst>
              <a:gd name="connsiteX0" fmla="*/ 397954 w 397954"/>
              <a:gd name="connsiteY0" fmla="*/ 136208 h 272415"/>
              <a:gd name="connsiteX1" fmla="*/ 198977 w 397954"/>
              <a:gd name="connsiteY1" fmla="*/ 272415 h 272415"/>
              <a:gd name="connsiteX2" fmla="*/ 0 w 397954"/>
              <a:gd name="connsiteY2" fmla="*/ 136208 h 272415"/>
              <a:gd name="connsiteX3" fmla="*/ 198977 w 397954"/>
              <a:gd name="connsiteY3" fmla="*/ 0 h 272415"/>
              <a:gd name="connsiteX4" fmla="*/ 397954 w 397954"/>
              <a:gd name="connsiteY4" fmla="*/ 136208 h 27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54" h="272415">
                <a:moveTo>
                  <a:pt x="397954" y="136208"/>
                </a:moveTo>
                <a:cubicBezTo>
                  <a:pt x="397954" y="211433"/>
                  <a:pt x="308869" y="272415"/>
                  <a:pt x="198977" y="272415"/>
                </a:cubicBezTo>
                <a:cubicBezTo>
                  <a:pt x="89085" y="272415"/>
                  <a:pt x="0" y="211433"/>
                  <a:pt x="0" y="136208"/>
                </a:cubicBezTo>
                <a:cubicBezTo>
                  <a:pt x="0" y="60982"/>
                  <a:pt x="89085" y="0"/>
                  <a:pt x="198977" y="0"/>
                </a:cubicBezTo>
                <a:cubicBezTo>
                  <a:pt x="308869" y="0"/>
                  <a:pt x="397954" y="60982"/>
                  <a:pt x="397954" y="136208"/>
                </a:cubicBezTo>
                <a:close/>
              </a:path>
            </a:pathLst>
          </a:custGeom>
          <a:solidFill>
            <a:srgbClr val="FFFFFF"/>
          </a:solidFill>
          <a:ln w="9525" cap="flat">
            <a:noFill/>
            <a:prstDash val="solid"/>
            <a:miter/>
          </a:ln>
        </p:spPr>
        <p:txBody>
          <a:bodyPr rtlCol="0" anchor="ctr"/>
          <a:lstStyle/>
          <a:p>
            <a:endParaRPr lang="zh-CN" altLang="en-US"/>
          </a:p>
        </p:txBody>
      </p:sp>
      <p:sp>
        <p:nvSpPr>
          <p:cNvPr id="118" name="任意多边形: 形状 295"/>
          <p:cNvSpPr/>
          <p:nvPr userDrawn="1">
            <p:custDataLst>
              <p:tags r:id="rId75"/>
            </p:custDataLst>
          </p:nvPr>
        </p:nvSpPr>
        <p:spPr>
          <a:xfrm>
            <a:off x="9984105" y="2322830"/>
            <a:ext cx="335280" cy="421640"/>
          </a:xfrm>
          <a:custGeom>
            <a:avLst/>
            <a:gdLst>
              <a:gd name="connsiteX0" fmla="*/ 111313 w 309113"/>
              <a:gd name="connsiteY0" fmla="*/ 388006 h 388101"/>
              <a:gd name="connsiteX1" fmla="*/ 67308 w 309113"/>
              <a:gd name="connsiteY1" fmla="*/ 378386 h 388101"/>
              <a:gd name="connsiteX2" fmla="*/ 26922 w 309113"/>
              <a:gd name="connsiteY2" fmla="*/ 133593 h 388101"/>
              <a:gd name="connsiteX3" fmla="*/ 241806 w 309113"/>
              <a:gd name="connsiteY3" fmla="*/ 9673 h 388101"/>
              <a:gd name="connsiteX4" fmla="*/ 282192 w 309113"/>
              <a:gd name="connsiteY4" fmla="*/ 254466 h 388101"/>
              <a:gd name="connsiteX5" fmla="*/ 111313 w 309113"/>
              <a:gd name="connsiteY5" fmla="*/ 388101 h 388101"/>
              <a:gd name="connsiteX6" fmla="*/ 197515 w 309113"/>
              <a:gd name="connsiteY6" fmla="*/ 9864 h 388101"/>
              <a:gd name="connsiteX7" fmla="*/ 35970 w 309113"/>
              <a:gd name="connsiteY7" fmla="*/ 137880 h 388101"/>
              <a:gd name="connsiteX8" fmla="*/ 71594 w 309113"/>
              <a:gd name="connsiteY8" fmla="*/ 369337 h 388101"/>
              <a:gd name="connsiteX9" fmla="*/ 273238 w 309113"/>
              <a:gd name="connsiteY9" fmla="*/ 250179 h 388101"/>
              <a:gd name="connsiteX10" fmla="*/ 237615 w 309113"/>
              <a:gd name="connsiteY10" fmla="*/ 18722 h 388101"/>
              <a:gd name="connsiteX11" fmla="*/ 197610 w 309113"/>
              <a:gd name="connsiteY11" fmla="*/ 9959 h 38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113" h="388101">
                <a:moveTo>
                  <a:pt x="111313" y="388006"/>
                </a:moveTo>
                <a:cubicBezTo>
                  <a:pt x="95978" y="388006"/>
                  <a:pt x="81214" y="384863"/>
                  <a:pt x="67308" y="378386"/>
                </a:cubicBezTo>
                <a:cubicBezTo>
                  <a:pt x="-3082" y="345048"/>
                  <a:pt x="-21180" y="235320"/>
                  <a:pt x="26922" y="133593"/>
                </a:cubicBezTo>
                <a:cubicBezTo>
                  <a:pt x="75023" y="31962"/>
                  <a:pt x="171416" y="-23664"/>
                  <a:pt x="241806" y="9673"/>
                </a:cubicBezTo>
                <a:cubicBezTo>
                  <a:pt x="312195" y="43011"/>
                  <a:pt x="330293" y="152739"/>
                  <a:pt x="282192" y="254466"/>
                </a:cubicBezTo>
                <a:cubicBezTo>
                  <a:pt x="243520" y="336095"/>
                  <a:pt x="173702" y="388101"/>
                  <a:pt x="111313" y="388101"/>
                </a:cubicBezTo>
                <a:close/>
                <a:moveTo>
                  <a:pt x="197515" y="9864"/>
                </a:moveTo>
                <a:cubicBezTo>
                  <a:pt x="139031" y="9864"/>
                  <a:pt x="72927" y="59775"/>
                  <a:pt x="35970" y="137880"/>
                </a:cubicBezTo>
                <a:cubicBezTo>
                  <a:pt x="-9749" y="234558"/>
                  <a:pt x="6157" y="338381"/>
                  <a:pt x="71594" y="369337"/>
                </a:cubicBezTo>
                <a:cubicBezTo>
                  <a:pt x="137031" y="400293"/>
                  <a:pt x="227423" y="346858"/>
                  <a:pt x="273238" y="250179"/>
                </a:cubicBezTo>
                <a:cubicBezTo>
                  <a:pt x="318958" y="153501"/>
                  <a:pt x="303052" y="49678"/>
                  <a:pt x="237615" y="18722"/>
                </a:cubicBezTo>
                <a:cubicBezTo>
                  <a:pt x="225042" y="12721"/>
                  <a:pt x="211516" y="9959"/>
                  <a:pt x="197610" y="9959"/>
                </a:cubicBezTo>
                <a:close/>
              </a:path>
            </a:pathLst>
          </a:custGeom>
          <a:solidFill>
            <a:srgbClr val="231F20"/>
          </a:solidFill>
          <a:ln w="9525" cap="flat">
            <a:noFill/>
            <a:prstDash val="solid"/>
            <a:miter/>
          </a:ln>
        </p:spPr>
        <p:txBody>
          <a:bodyPr rtlCol="0" anchor="ctr"/>
          <a:lstStyle/>
          <a:p>
            <a:endParaRPr lang="zh-CN" altLang="en-US"/>
          </a:p>
        </p:txBody>
      </p:sp>
      <p:sp>
        <p:nvSpPr>
          <p:cNvPr id="119" name="任意多边形: 形状 297"/>
          <p:cNvSpPr/>
          <p:nvPr userDrawn="1">
            <p:custDataLst>
              <p:tags r:id="rId76"/>
            </p:custDataLst>
          </p:nvPr>
        </p:nvSpPr>
        <p:spPr>
          <a:xfrm>
            <a:off x="9977755" y="2300605"/>
            <a:ext cx="400050" cy="448945"/>
          </a:xfrm>
          <a:custGeom>
            <a:avLst/>
            <a:gdLst>
              <a:gd name="connsiteX0" fmla="*/ 30998 w 368272"/>
              <a:gd name="connsiteY0" fmla="*/ 66230 h 413278"/>
              <a:gd name="connsiteX1" fmla="*/ 231403 w 368272"/>
              <a:gd name="connsiteY1" fmla="*/ 124618 h 413278"/>
              <a:gd name="connsiteX2" fmla="*/ 251311 w 368272"/>
              <a:gd name="connsiteY2" fmla="*/ 210629 h 413278"/>
              <a:gd name="connsiteX3" fmla="*/ 201495 w 368272"/>
              <a:gd name="connsiteY3" fmla="*/ 350742 h 413278"/>
              <a:gd name="connsiteX4" fmla="*/ 123485 w 368272"/>
              <a:gd name="connsiteY4" fmla="*/ 277971 h 413278"/>
              <a:gd name="connsiteX5" fmla="*/ 7375 w 368272"/>
              <a:gd name="connsiteY5" fmla="*/ 244538 h 413278"/>
              <a:gd name="connsiteX6" fmla="*/ 12519 w 368272"/>
              <a:gd name="connsiteY6" fmla="*/ 381222 h 413278"/>
              <a:gd name="connsiteX7" fmla="*/ 218164 w 368272"/>
              <a:gd name="connsiteY7" fmla="*/ 379222 h 413278"/>
              <a:gd name="connsiteX8" fmla="*/ 295316 w 368272"/>
              <a:gd name="connsiteY8" fmla="*/ 283114 h 413278"/>
              <a:gd name="connsiteX9" fmla="*/ 295602 w 368272"/>
              <a:gd name="connsiteY9" fmla="*/ 222345 h 413278"/>
              <a:gd name="connsiteX10" fmla="*/ 324082 w 368272"/>
              <a:gd name="connsiteY10" fmla="*/ 224059 h 413278"/>
              <a:gd name="connsiteX11" fmla="*/ 342084 w 368272"/>
              <a:gd name="connsiteY11" fmla="*/ 307975 h 413278"/>
              <a:gd name="connsiteX12" fmla="*/ 367801 w 368272"/>
              <a:gd name="connsiteY12" fmla="*/ 182626 h 413278"/>
              <a:gd name="connsiteX13" fmla="*/ 215497 w 368272"/>
              <a:gd name="connsiteY13" fmla="*/ 698 h 413278"/>
              <a:gd name="connsiteX14" fmla="*/ 30998 w 368272"/>
              <a:gd name="connsiteY14" fmla="*/ 66325 h 41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272" h="413278">
                <a:moveTo>
                  <a:pt x="30998" y="66230"/>
                </a:moveTo>
                <a:cubicBezTo>
                  <a:pt x="95196" y="149860"/>
                  <a:pt x="226736" y="119284"/>
                  <a:pt x="231403" y="124618"/>
                </a:cubicBezTo>
                <a:cubicBezTo>
                  <a:pt x="236071" y="129857"/>
                  <a:pt x="227022" y="199199"/>
                  <a:pt x="251311" y="210629"/>
                </a:cubicBezTo>
                <a:cubicBezTo>
                  <a:pt x="275599" y="222059"/>
                  <a:pt x="228451" y="343693"/>
                  <a:pt x="201495" y="350742"/>
                </a:cubicBezTo>
                <a:cubicBezTo>
                  <a:pt x="160061" y="361600"/>
                  <a:pt x="154060" y="304546"/>
                  <a:pt x="123485" y="277971"/>
                </a:cubicBezTo>
                <a:cubicBezTo>
                  <a:pt x="88719" y="247681"/>
                  <a:pt x="7375" y="244538"/>
                  <a:pt x="7375" y="244538"/>
                </a:cubicBezTo>
                <a:cubicBezTo>
                  <a:pt x="7375" y="244538"/>
                  <a:pt x="-12246" y="333216"/>
                  <a:pt x="12519" y="381222"/>
                </a:cubicBezTo>
                <a:cubicBezTo>
                  <a:pt x="37284" y="429228"/>
                  <a:pt x="142631" y="418941"/>
                  <a:pt x="218164" y="379222"/>
                </a:cubicBezTo>
                <a:cubicBezTo>
                  <a:pt x="293697" y="339502"/>
                  <a:pt x="297793" y="316357"/>
                  <a:pt x="295316" y="283114"/>
                </a:cubicBezTo>
                <a:cubicBezTo>
                  <a:pt x="292840" y="249872"/>
                  <a:pt x="294364" y="242347"/>
                  <a:pt x="295602" y="222345"/>
                </a:cubicBezTo>
                <a:cubicBezTo>
                  <a:pt x="297221" y="195008"/>
                  <a:pt x="318367" y="208248"/>
                  <a:pt x="324082" y="224059"/>
                </a:cubicBezTo>
                <a:cubicBezTo>
                  <a:pt x="329701" y="239871"/>
                  <a:pt x="342084" y="307975"/>
                  <a:pt x="342084" y="307975"/>
                </a:cubicBezTo>
                <a:cubicBezTo>
                  <a:pt x="342084" y="307975"/>
                  <a:pt x="363039" y="245681"/>
                  <a:pt x="367801" y="182626"/>
                </a:cubicBezTo>
                <a:cubicBezTo>
                  <a:pt x="374850" y="89947"/>
                  <a:pt x="301889" y="-9303"/>
                  <a:pt x="215497" y="698"/>
                </a:cubicBezTo>
                <a:cubicBezTo>
                  <a:pt x="91576" y="15081"/>
                  <a:pt x="30998" y="66325"/>
                  <a:pt x="30998" y="66325"/>
                </a:cubicBezTo>
                <a:close/>
              </a:path>
            </a:pathLst>
          </a:custGeom>
          <a:solidFill>
            <a:srgbClr val="231F20"/>
          </a:solidFill>
          <a:ln w="9525" cap="flat">
            <a:noFill/>
            <a:prstDash val="solid"/>
            <a:miter/>
          </a:ln>
        </p:spPr>
        <p:txBody>
          <a:bodyPr rtlCol="0" anchor="ctr"/>
          <a:lstStyle/>
          <a:p>
            <a:endParaRPr lang="zh-CN" altLang="en-US"/>
          </a:p>
        </p:txBody>
      </p:sp>
      <p:sp>
        <p:nvSpPr>
          <p:cNvPr id="121" name="任意多边形: 形状 301"/>
          <p:cNvSpPr/>
          <p:nvPr userDrawn="1">
            <p:custDataLst>
              <p:tags r:id="rId77"/>
            </p:custDataLst>
          </p:nvPr>
        </p:nvSpPr>
        <p:spPr>
          <a:xfrm>
            <a:off x="10282555" y="2512695"/>
            <a:ext cx="55245" cy="59690"/>
          </a:xfrm>
          <a:custGeom>
            <a:avLst/>
            <a:gdLst>
              <a:gd name="connsiteX0" fmla="*/ 43661 w 51031"/>
              <a:gd name="connsiteY0" fmla="*/ 41156 h 55164"/>
              <a:gd name="connsiteX1" fmla="*/ 7561 w 51031"/>
              <a:gd name="connsiteY1" fmla="*/ 51633 h 55164"/>
              <a:gd name="connsiteX2" fmla="*/ 7370 w 51031"/>
              <a:gd name="connsiteY2" fmla="*/ 14009 h 55164"/>
              <a:gd name="connsiteX3" fmla="*/ 43470 w 51031"/>
              <a:gd name="connsiteY3" fmla="*/ 3532 h 55164"/>
              <a:gd name="connsiteX4" fmla="*/ 43661 w 51031"/>
              <a:gd name="connsiteY4" fmla="*/ 41156 h 5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31" h="55164">
                <a:moveTo>
                  <a:pt x="43661" y="41156"/>
                </a:moveTo>
                <a:cubicBezTo>
                  <a:pt x="33755" y="54395"/>
                  <a:pt x="17562" y="59063"/>
                  <a:pt x="7561" y="51633"/>
                </a:cubicBezTo>
                <a:cubicBezTo>
                  <a:pt x="-2440" y="44108"/>
                  <a:pt x="-2536" y="27249"/>
                  <a:pt x="7370" y="14009"/>
                </a:cubicBezTo>
                <a:cubicBezTo>
                  <a:pt x="17276" y="770"/>
                  <a:pt x="33469" y="-3898"/>
                  <a:pt x="43470" y="3532"/>
                </a:cubicBezTo>
                <a:cubicBezTo>
                  <a:pt x="53471" y="11057"/>
                  <a:pt x="53567" y="27916"/>
                  <a:pt x="43661" y="41156"/>
                </a:cubicBezTo>
                <a:close/>
              </a:path>
            </a:pathLst>
          </a:custGeom>
          <a:solidFill>
            <a:srgbClr val="FFFFFF"/>
          </a:solidFill>
          <a:ln w="9525" cap="flat">
            <a:noFill/>
            <a:prstDash val="solid"/>
            <a:miter/>
          </a:ln>
        </p:spPr>
        <p:txBody>
          <a:bodyPr rtlCol="0" anchor="ctr"/>
          <a:lstStyle/>
          <a:p>
            <a:endParaRPr lang="zh-CN" altLang="en-US"/>
          </a:p>
        </p:txBody>
      </p:sp>
      <p:sp>
        <p:nvSpPr>
          <p:cNvPr id="122" name="任意多边形: 形状 302"/>
          <p:cNvSpPr/>
          <p:nvPr userDrawn="1">
            <p:custDataLst>
              <p:tags r:id="rId78"/>
            </p:custDataLst>
          </p:nvPr>
        </p:nvSpPr>
        <p:spPr>
          <a:xfrm>
            <a:off x="10277475" y="2506980"/>
            <a:ext cx="66040" cy="70485"/>
          </a:xfrm>
          <a:custGeom>
            <a:avLst/>
            <a:gdLst>
              <a:gd name="connsiteX0" fmla="*/ 23573 w 61006"/>
              <a:gd name="connsiteY0" fmla="*/ 65109 h 65108"/>
              <a:gd name="connsiteX1" fmla="*/ 9476 w 61006"/>
              <a:gd name="connsiteY1" fmla="*/ 60537 h 65108"/>
              <a:gd name="connsiteX2" fmla="*/ 8333 w 61006"/>
              <a:gd name="connsiteY2" fmla="*/ 15960 h 65108"/>
              <a:gd name="connsiteX3" fmla="*/ 51481 w 61006"/>
              <a:gd name="connsiteY3" fmla="*/ 4530 h 65108"/>
              <a:gd name="connsiteX4" fmla="*/ 61006 w 61006"/>
              <a:gd name="connsiteY4" fmla="*/ 25104 h 65108"/>
              <a:gd name="connsiteX5" fmla="*/ 52624 w 61006"/>
              <a:gd name="connsiteY5" fmla="*/ 49107 h 65108"/>
              <a:gd name="connsiteX6" fmla="*/ 23668 w 61006"/>
              <a:gd name="connsiteY6" fmla="*/ 65109 h 65108"/>
              <a:gd name="connsiteX7" fmla="*/ 37099 w 61006"/>
              <a:gd name="connsiteY7" fmla="*/ 9959 h 65108"/>
              <a:gd name="connsiteX8" fmla="*/ 16239 w 61006"/>
              <a:gd name="connsiteY8" fmla="*/ 22056 h 65108"/>
              <a:gd name="connsiteX9" fmla="*/ 15382 w 61006"/>
              <a:gd name="connsiteY9" fmla="*/ 52726 h 65108"/>
              <a:gd name="connsiteX10" fmla="*/ 44528 w 61006"/>
              <a:gd name="connsiteY10" fmla="*/ 43297 h 65108"/>
              <a:gd name="connsiteX11" fmla="*/ 50910 w 61006"/>
              <a:gd name="connsiteY11" fmla="*/ 25294 h 65108"/>
              <a:gd name="connsiteX12" fmla="*/ 45385 w 61006"/>
              <a:gd name="connsiteY12" fmla="*/ 12626 h 65108"/>
              <a:gd name="connsiteX13" fmla="*/ 37099 w 61006"/>
              <a:gd name="connsiteY13" fmla="*/ 9959 h 6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006" h="65108">
                <a:moveTo>
                  <a:pt x="23573" y="65109"/>
                </a:moveTo>
                <a:cubicBezTo>
                  <a:pt x="18429" y="65109"/>
                  <a:pt x="13572" y="63680"/>
                  <a:pt x="9476" y="60537"/>
                </a:cubicBezTo>
                <a:cubicBezTo>
                  <a:pt x="-2716" y="51393"/>
                  <a:pt x="-3192" y="31390"/>
                  <a:pt x="8333" y="15960"/>
                </a:cubicBezTo>
                <a:cubicBezTo>
                  <a:pt x="19858" y="529"/>
                  <a:pt x="39194" y="-4614"/>
                  <a:pt x="51481" y="4530"/>
                </a:cubicBezTo>
                <a:cubicBezTo>
                  <a:pt x="57577" y="9102"/>
                  <a:pt x="61006" y="16436"/>
                  <a:pt x="61006" y="25104"/>
                </a:cubicBezTo>
                <a:cubicBezTo>
                  <a:pt x="61006" y="33295"/>
                  <a:pt x="58053" y="41773"/>
                  <a:pt x="52624" y="49107"/>
                </a:cubicBezTo>
                <a:cubicBezTo>
                  <a:pt x="44909" y="59394"/>
                  <a:pt x="33860" y="65109"/>
                  <a:pt x="23668" y="65109"/>
                </a:cubicBezTo>
                <a:close/>
                <a:moveTo>
                  <a:pt x="37099" y="9959"/>
                </a:moveTo>
                <a:cubicBezTo>
                  <a:pt x="30050" y="9959"/>
                  <a:pt x="22049" y="14341"/>
                  <a:pt x="16239" y="22056"/>
                </a:cubicBezTo>
                <a:cubicBezTo>
                  <a:pt x="7952" y="33105"/>
                  <a:pt x="7571" y="46821"/>
                  <a:pt x="15382" y="52726"/>
                </a:cubicBezTo>
                <a:cubicBezTo>
                  <a:pt x="23192" y="58537"/>
                  <a:pt x="36241" y="54346"/>
                  <a:pt x="44528" y="43297"/>
                </a:cubicBezTo>
                <a:cubicBezTo>
                  <a:pt x="48719" y="37772"/>
                  <a:pt x="51005" y="31390"/>
                  <a:pt x="50910" y="25294"/>
                </a:cubicBezTo>
                <a:cubicBezTo>
                  <a:pt x="50910" y="19770"/>
                  <a:pt x="48909" y="15293"/>
                  <a:pt x="45385" y="12626"/>
                </a:cubicBezTo>
                <a:cubicBezTo>
                  <a:pt x="43004" y="10816"/>
                  <a:pt x="40146" y="9959"/>
                  <a:pt x="37099" y="9959"/>
                </a:cubicBezTo>
                <a:close/>
              </a:path>
            </a:pathLst>
          </a:custGeom>
          <a:solidFill>
            <a:srgbClr val="231F20"/>
          </a:solidFill>
          <a:ln w="9525" cap="flat">
            <a:noFill/>
            <a:prstDash val="solid"/>
            <a:miter/>
          </a:ln>
        </p:spPr>
        <p:txBody>
          <a:bodyPr rtlCol="0" anchor="ctr"/>
          <a:lstStyle/>
          <a:p>
            <a:endParaRPr lang="zh-CN" altLang="en-US"/>
          </a:p>
        </p:txBody>
      </p:sp>
      <p:sp>
        <p:nvSpPr>
          <p:cNvPr id="123" name="任意多边形: 形状 303"/>
          <p:cNvSpPr/>
          <p:nvPr userDrawn="1">
            <p:custDataLst>
              <p:tags r:id="rId79"/>
            </p:custDataLst>
          </p:nvPr>
        </p:nvSpPr>
        <p:spPr>
          <a:xfrm>
            <a:off x="10003790" y="2436495"/>
            <a:ext cx="65405" cy="136525"/>
          </a:xfrm>
          <a:custGeom>
            <a:avLst/>
            <a:gdLst>
              <a:gd name="connsiteX0" fmla="*/ 41148 w 60321"/>
              <a:gd name="connsiteY0" fmla="*/ 125874 h 125874"/>
              <a:gd name="connsiteX1" fmla="*/ 40862 w 60321"/>
              <a:gd name="connsiteY1" fmla="*/ 125874 h 125874"/>
              <a:gd name="connsiteX2" fmla="*/ 952 w 60321"/>
              <a:gd name="connsiteY2" fmla="*/ 102633 h 125874"/>
              <a:gd name="connsiteX3" fmla="*/ 95 w 60321"/>
              <a:gd name="connsiteY3" fmla="*/ 98823 h 125874"/>
              <a:gd name="connsiteX4" fmla="*/ 2190 w 60321"/>
              <a:gd name="connsiteY4" fmla="*/ 95585 h 125874"/>
              <a:gd name="connsiteX5" fmla="*/ 38957 w 60321"/>
              <a:gd name="connsiteY5" fmla="*/ 65200 h 125874"/>
              <a:gd name="connsiteX6" fmla="*/ 49244 w 60321"/>
              <a:gd name="connsiteY6" fmla="*/ 28529 h 125874"/>
              <a:gd name="connsiteX7" fmla="*/ 26098 w 60321"/>
              <a:gd name="connsiteY7" fmla="*/ 9860 h 125874"/>
              <a:gd name="connsiteX8" fmla="*/ 22383 w 60321"/>
              <a:gd name="connsiteY8" fmla="*/ 3859 h 125874"/>
              <a:gd name="connsiteX9" fmla="*/ 28384 w 60321"/>
              <a:gd name="connsiteY9" fmla="*/ 144 h 125874"/>
              <a:gd name="connsiteX10" fmla="*/ 58769 w 60321"/>
              <a:gd name="connsiteY10" fmla="*/ 25671 h 125874"/>
              <a:gd name="connsiteX11" fmla="*/ 46101 w 60321"/>
              <a:gd name="connsiteY11" fmla="*/ 72058 h 125874"/>
              <a:gd name="connsiteX12" fmla="*/ 12287 w 60321"/>
              <a:gd name="connsiteY12" fmla="*/ 100538 h 125874"/>
              <a:gd name="connsiteX13" fmla="*/ 41433 w 60321"/>
              <a:gd name="connsiteY13" fmla="*/ 115873 h 125874"/>
              <a:gd name="connsiteX14" fmla="*/ 46101 w 60321"/>
              <a:gd name="connsiteY14" fmla="*/ 121112 h 125874"/>
              <a:gd name="connsiteX15" fmla="*/ 41148 w 60321"/>
              <a:gd name="connsiteY15" fmla="*/ 125779 h 12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321" h="125874">
                <a:moveTo>
                  <a:pt x="41148" y="125874"/>
                </a:moveTo>
                <a:cubicBezTo>
                  <a:pt x="41148" y="125874"/>
                  <a:pt x="40957" y="125874"/>
                  <a:pt x="40862" y="125874"/>
                </a:cubicBezTo>
                <a:cubicBezTo>
                  <a:pt x="17240" y="124445"/>
                  <a:pt x="1619" y="103490"/>
                  <a:pt x="952" y="102633"/>
                </a:cubicBezTo>
                <a:cubicBezTo>
                  <a:pt x="190" y="101585"/>
                  <a:pt x="-191" y="100157"/>
                  <a:pt x="95" y="98823"/>
                </a:cubicBezTo>
                <a:cubicBezTo>
                  <a:pt x="285" y="97490"/>
                  <a:pt x="1047" y="96347"/>
                  <a:pt x="2190" y="95585"/>
                </a:cubicBezTo>
                <a:cubicBezTo>
                  <a:pt x="2381" y="95394"/>
                  <a:pt x="24479" y="80345"/>
                  <a:pt x="38957" y="65200"/>
                </a:cubicBezTo>
                <a:cubicBezTo>
                  <a:pt x="46767" y="57008"/>
                  <a:pt x="53054" y="41387"/>
                  <a:pt x="49244" y="28529"/>
                </a:cubicBezTo>
                <a:cubicBezTo>
                  <a:pt x="46482" y="19099"/>
                  <a:pt x="38671" y="12812"/>
                  <a:pt x="26098" y="9860"/>
                </a:cubicBezTo>
                <a:cubicBezTo>
                  <a:pt x="23431" y="9193"/>
                  <a:pt x="21717" y="6526"/>
                  <a:pt x="22383" y="3859"/>
                </a:cubicBezTo>
                <a:cubicBezTo>
                  <a:pt x="23050" y="1192"/>
                  <a:pt x="25717" y="-523"/>
                  <a:pt x="28384" y="144"/>
                </a:cubicBezTo>
                <a:cubicBezTo>
                  <a:pt x="48672" y="4907"/>
                  <a:pt x="56102" y="16622"/>
                  <a:pt x="58769" y="25671"/>
                </a:cubicBezTo>
                <a:cubicBezTo>
                  <a:pt x="63722" y="42245"/>
                  <a:pt x="56102" y="61580"/>
                  <a:pt x="46101" y="72058"/>
                </a:cubicBezTo>
                <a:cubicBezTo>
                  <a:pt x="34861" y="83869"/>
                  <a:pt x="19716" y="95204"/>
                  <a:pt x="12287" y="100538"/>
                </a:cubicBezTo>
                <a:cubicBezTo>
                  <a:pt x="17430" y="105967"/>
                  <a:pt x="28003" y="115111"/>
                  <a:pt x="41433" y="115873"/>
                </a:cubicBezTo>
                <a:cubicBezTo>
                  <a:pt x="44196" y="116063"/>
                  <a:pt x="46291" y="118349"/>
                  <a:pt x="46101" y="121112"/>
                </a:cubicBezTo>
                <a:cubicBezTo>
                  <a:pt x="45910" y="123779"/>
                  <a:pt x="43719" y="125779"/>
                  <a:pt x="41148" y="125779"/>
                </a:cubicBezTo>
                <a:close/>
              </a:path>
            </a:pathLst>
          </a:custGeom>
          <a:solidFill>
            <a:srgbClr val="231F20"/>
          </a:solidFill>
          <a:ln w="9525" cap="flat">
            <a:noFill/>
            <a:prstDash val="solid"/>
            <a:miter/>
          </a:ln>
        </p:spPr>
        <p:txBody>
          <a:bodyPr rtlCol="0" anchor="ctr"/>
          <a:lstStyle/>
          <a:p>
            <a:endParaRPr lang="zh-CN" altLang="en-US"/>
          </a:p>
        </p:txBody>
      </p:sp>
      <p:sp>
        <p:nvSpPr>
          <p:cNvPr id="124" name="任意多边形: 形状 304"/>
          <p:cNvSpPr/>
          <p:nvPr userDrawn="1">
            <p:custDataLst>
              <p:tags r:id="rId80"/>
            </p:custDataLst>
          </p:nvPr>
        </p:nvSpPr>
        <p:spPr>
          <a:xfrm>
            <a:off x="10099675" y="2471420"/>
            <a:ext cx="80010" cy="42545"/>
          </a:xfrm>
          <a:custGeom>
            <a:avLst/>
            <a:gdLst>
              <a:gd name="connsiteX0" fmla="*/ 68973 w 73953"/>
              <a:gd name="connsiteY0" fmla="*/ 38927 h 38926"/>
              <a:gd name="connsiteX1" fmla="*/ 64686 w 73953"/>
              <a:gd name="connsiteY1" fmla="*/ 36450 h 38926"/>
              <a:gd name="connsiteX2" fmla="*/ 63829 w 73953"/>
              <a:gd name="connsiteY2" fmla="*/ 35021 h 38926"/>
              <a:gd name="connsiteX3" fmla="*/ 5250 w 73953"/>
              <a:gd name="connsiteY3" fmla="*/ 10161 h 38926"/>
              <a:gd name="connsiteX4" fmla="*/ 12 w 73953"/>
              <a:gd name="connsiteY4" fmla="*/ 5399 h 38926"/>
              <a:gd name="connsiteX5" fmla="*/ 4774 w 73953"/>
              <a:gd name="connsiteY5" fmla="*/ 160 h 38926"/>
              <a:gd name="connsiteX6" fmla="*/ 72497 w 73953"/>
              <a:gd name="connsiteY6" fmla="*/ 29973 h 38926"/>
              <a:gd name="connsiteX7" fmla="*/ 73259 w 73953"/>
              <a:gd name="connsiteY7" fmla="*/ 31307 h 38926"/>
              <a:gd name="connsiteX8" fmla="*/ 71449 w 73953"/>
              <a:gd name="connsiteY8" fmla="*/ 38165 h 38926"/>
              <a:gd name="connsiteX9" fmla="*/ 68973 w 73953"/>
              <a:gd name="connsiteY9" fmla="*/ 38831 h 3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53" h="38926">
                <a:moveTo>
                  <a:pt x="68973" y="38927"/>
                </a:moveTo>
                <a:cubicBezTo>
                  <a:pt x="67258" y="38927"/>
                  <a:pt x="65639" y="38069"/>
                  <a:pt x="64686" y="36450"/>
                </a:cubicBezTo>
                <a:lnTo>
                  <a:pt x="63829" y="35021"/>
                </a:lnTo>
                <a:cubicBezTo>
                  <a:pt x="58114" y="25020"/>
                  <a:pt x="48399" y="8256"/>
                  <a:pt x="5250" y="10161"/>
                </a:cubicBezTo>
                <a:cubicBezTo>
                  <a:pt x="2488" y="10161"/>
                  <a:pt x="202" y="8161"/>
                  <a:pt x="12" y="5399"/>
                </a:cubicBezTo>
                <a:cubicBezTo>
                  <a:pt x="-179" y="2636"/>
                  <a:pt x="2012" y="350"/>
                  <a:pt x="4774" y="160"/>
                </a:cubicBezTo>
                <a:cubicBezTo>
                  <a:pt x="54018" y="-2031"/>
                  <a:pt x="66020" y="18829"/>
                  <a:pt x="72497" y="29973"/>
                </a:cubicBezTo>
                <a:lnTo>
                  <a:pt x="73259" y="31307"/>
                </a:lnTo>
                <a:cubicBezTo>
                  <a:pt x="74688" y="33688"/>
                  <a:pt x="73830" y="36736"/>
                  <a:pt x="71449" y="38165"/>
                </a:cubicBezTo>
                <a:cubicBezTo>
                  <a:pt x="70687" y="38641"/>
                  <a:pt x="69830" y="38831"/>
                  <a:pt x="68973" y="38831"/>
                </a:cubicBezTo>
                <a:close/>
              </a:path>
            </a:pathLst>
          </a:custGeom>
          <a:solidFill>
            <a:srgbClr val="231F20"/>
          </a:solidFill>
          <a:ln w="9525" cap="flat">
            <a:noFill/>
            <a:prstDash val="solid"/>
            <a:miter/>
          </a:ln>
        </p:spPr>
        <p:txBody>
          <a:bodyPr rtlCol="0" anchor="ctr"/>
          <a:lstStyle/>
          <a:p>
            <a:endParaRPr lang="zh-CN" altLang="en-US"/>
          </a:p>
        </p:txBody>
      </p:sp>
      <p:sp>
        <p:nvSpPr>
          <p:cNvPr id="125" name="任意多边形: 形状 305"/>
          <p:cNvSpPr/>
          <p:nvPr userDrawn="1">
            <p:custDataLst>
              <p:tags r:id="rId81"/>
            </p:custDataLst>
          </p:nvPr>
        </p:nvSpPr>
        <p:spPr>
          <a:xfrm>
            <a:off x="9991090" y="2590800"/>
            <a:ext cx="109220" cy="119380"/>
          </a:xfrm>
          <a:custGeom>
            <a:avLst/>
            <a:gdLst>
              <a:gd name="connsiteX0" fmla="*/ 13579 w 100802"/>
              <a:gd name="connsiteY0" fmla="*/ 4124 h 109588"/>
              <a:gd name="connsiteX1" fmla="*/ 87684 w 100802"/>
              <a:gd name="connsiteY1" fmla="*/ 30413 h 109588"/>
              <a:gd name="connsiteX2" fmla="*/ 92446 w 100802"/>
              <a:gd name="connsiteY2" fmla="*/ 105565 h 109588"/>
              <a:gd name="connsiteX3" fmla="*/ 54442 w 100802"/>
              <a:gd name="connsiteY3" fmla="*/ 103375 h 109588"/>
              <a:gd name="connsiteX4" fmla="*/ 24057 w 100802"/>
              <a:gd name="connsiteY4" fmla="*/ 65751 h 109588"/>
              <a:gd name="connsiteX5" fmla="*/ 4245 w 100802"/>
              <a:gd name="connsiteY5" fmla="*/ 79753 h 109588"/>
              <a:gd name="connsiteX6" fmla="*/ 13484 w 100802"/>
              <a:gd name="connsiteY6" fmla="*/ 4029 h 1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2" h="109588">
                <a:moveTo>
                  <a:pt x="13579" y="4124"/>
                </a:moveTo>
                <a:cubicBezTo>
                  <a:pt x="43964" y="-10449"/>
                  <a:pt x="80254" y="17269"/>
                  <a:pt x="87684" y="30413"/>
                </a:cubicBezTo>
                <a:cubicBezTo>
                  <a:pt x="93304" y="40414"/>
                  <a:pt x="111211" y="97945"/>
                  <a:pt x="92446" y="105565"/>
                </a:cubicBezTo>
                <a:cubicBezTo>
                  <a:pt x="82731" y="109566"/>
                  <a:pt x="63205" y="112995"/>
                  <a:pt x="54442" y="103375"/>
                </a:cubicBezTo>
                <a:cubicBezTo>
                  <a:pt x="45679" y="93659"/>
                  <a:pt x="38916" y="66703"/>
                  <a:pt x="24057" y="65751"/>
                </a:cubicBezTo>
                <a:cubicBezTo>
                  <a:pt x="9103" y="64894"/>
                  <a:pt x="10246" y="80324"/>
                  <a:pt x="4245" y="79753"/>
                </a:cubicBezTo>
                <a:cubicBezTo>
                  <a:pt x="-3375" y="78991"/>
                  <a:pt x="-994" y="10982"/>
                  <a:pt x="13484" y="4029"/>
                </a:cubicBezTo>
                <a:close/>
              </a:path>
            </a:pathLst>
          </a:custGeom>
          <a:solidFill>
            <a:srgbClr val="FFFFFF"/>
          </a:solidFill>
          <a:ln w="9525" cap="flat">
            <a:noFill/>
            <a:prstDash val="solid"/>
            <a:miter/>
          </a:ln>
        </p:spPr>
        <p:txBody>
          <a:bodyPr rtlCol="0" anchor="ctr"/>
          <a:lstStyle/>
          <a:p>
            <a:endParaRPr lang="zh-CN" altLang="en-US"/>
          </a:p>
        </p:txBody>
      </p:sp>
      <p:sp>
        <p:nvSpPr>
          <p:cNvPr id="127" name="任意多边形: 形状 306"/>
          <p:cNvSpPr/>
          <p:nvPr userDrawn="1">
            <p:custDataLst>
              <p:tags r:id="rId82"/>
            </p:custDataLst>
          </p:nvPr>
        </p:nvSpPr>
        <p:spPr>
          <a:xfrm>
            <a:off x="9988550" y="2595880"/>
            <a:ext cx="86995" cy="33655"/>
          </a:xfrm>
          <a:custGeom>
            <a:avLst/>
            <a:gdLst>
              <a:gd name="connsiteX0" fmla="*/ 71475 w 80146"/>
              <a:gd name="connsiteY0" fmla="*/ 30803 h 30803"/>
              <a:gd name="connsiteX1" fmla="*/ 1371 w 80146"/>
              <a:gd name="connsiteY1" fmla="*/ 8420 h 30803"/>
              <a:gd name="connsiteX2" fmla="*/ 1562 w 80146"/>
              <a:gd name="connsiteY2" fmla="*/ 1371 h 30803"/>
              <a:gd name="connsiteX3" fmla="*/ 8610 w 80146"/>
              <a:gd name="connsiteY3" fmla="*/ 1562 h 30803"/>
              <a:gd name="connsiteX4" fmla="*/ 74904 w 80146"/>
              <a:gd name="connsiteY4" fmla="*/ 20802 h 30803"/>
              <a:gd name="connsiteX5" fmla="*/ 80143 w 80146"/>
              <a:gd name="connsiteY5" fmla="*/ 25565 h 30803"/>
              <a:gd name="connsiteX6" fmla="*/ 75381 w 80146"/>
              <a:gd name="connsiteY6" fmla="*/ 30803 h 30803"/>
              <a:gd name="connsiteX7" fmla="*/ 71570 w 80146"/>
              <a:gd name="connsiteY7" fmla="*/ 30803 h 3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46" h="30803">
                <a:moveTo>
                  <a:pt x="71475" y="30803"/>
                </a:moveTo>
                <a:cubicBezTo>
                  <a:pt x="59188" y="30803"/>
                  <a:pt x="20993" y="29089"/>
                  <a:pt x="1371" y="8420"/>
                </a:cubicBezTo>
                <a:cubicBezTo>
                  <a:pt x="-534" y="6419"/>
                  <a:pt x="-439" y="3276"/>
                  <a:pt x="1562" y="1371"/>
                </a:cubicBezTo>
                <a:cubicBezTo>
                  <a:pt x="3562" y="-534"/>
                  <a:pt x="6705" y="-439"/>
                  <a:pt x="8610" y="1562"/>
                </a:cubicBezTo>
                <a:cubicBezTo>
                  <a:pt x="28517" y="22612"/>
                  <a:pt x="74428" y="20802"/>
                  <a:pt x="74904" y="20802"/>
                </a:cubicBezTo>
                <a:cubicBezTo>
                  <a:pt x="77666" y="20707"/>
                  <a:pt x="79952" y="22802"/>
                  <a:pt x="80143" y="25565"/>
                </a:cubicBezTo>
                <a:cubicBezTo>
                  <a:pt x="80238" y="28327"/>
                  <a:pt x="78143" y="30613"/>
                  <a:pt x="75381" y="30803"/>
                </a:cubicBezTo>
                <a:cubicBezTo>
                  <a:pt x="75095" y="30803"/>
                  <a:pt x="73666" y="30803"/>
                  <a:pt x="71570" y="30803"/>
                </a:cubicBezTo>
                <a:close/>
              </a:path>
            </a:pathLst>
          </a:custGeom>
          <a:solidFill>
            <a:srgbClr val="231F20"/>
          </a:solidFill>
          <a:ln w="9525" cap="flat">
            <a:noFill/>
            <a:prstDash val="solid"/>
            <a:miter/>
          </a:ln>
        </p:spPr>
        <p:txBody>
          <a:bodyPr rtlCol="0" anchor="ctr"/>
          <a:lstStyle/>
          <a:p>
            <a:endParaRPr lang="zh-CN" altLang="en-US"/>
          </a:p>
        </p:txBody>
      </p:sp>
      <p:sp>
        <p:nvSpPr>
          <p:cNvPr id="160" name="任意多边形: 形状 307"/>
          <p:cNvSpPr/>
          <p:nvPr userDrawn="1">
            <p:custDataLst>
              <p:tags r:id="rId83"/>
            </p:custDataLst>
          </p:nvPr>
        </p:nvSpPr>
        <p:spPr>
          <a:xfrm>
            <a:off x="10109835" y="2505075"/>
            <a:ext cx="31115" cy="36830"/>
          </a:xfrm>
          <a:custGeom>
            <a:avLst/>
            <a:gdLst>
              <a:gd name="connsiteX0" fmla="*/ 1430 w 28576"/>
              <a:gd name="connsiteY0" fmla="*/ 11814 h 33724"/>
              <a:gd name="connsiteX1" fmla="*/ 8002 w 28576"/>
              <a:gd name="connsiteY1" fmla="*/ 32960 h 33724"/>
              <a:gd name="connsiteX2" fmla="*/ 27147 w 28576"/>
              <a:gd name="connsiteY2" fmla="*/ 21911 h 33724"/>
              <a:gd name="connsiteX3" fmla="*/ 20575 w 28576"/>
              <a:gd name="connsiteY3" fmla="*/ 765 h 33724"/>
              <a:gd name="connsiteX4" fmla="*/ 1430 w 28576"/>
              <a:gd name="connsiteY4" fmla="*/ 11814 h 3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6" h="33724">
                <a:moveTo>
                  <a:pt x="1430" y="11814"/>
                </a:moveTo>
                <a:cubicBezTo>
                  <a:pt x="-1999" y="20672"/>
                  <a:pt x="953" y="30197"/>
                  <a:pt x="8002" y="32960"/>
                </a:cubicBezTo>
                <a:cubicBezTo>
                  <a:pt x="15146" y="35722"/>
                  <a:pt x="23718" y="30769"/>
                  <a:pt x="27147" y="21911"/>
                </a:cubicBezTo>
                <a:cubicBezTo>
                  <a:pt x="30576" y="13052"/>
                  <a:pt x="27623" y="3527"/>
                  <a:pt x="20575" y="765"/>
                </a:cubicBezTo>
                <a:cubicBezTo>
                  <a:pt x="13431" y="-1997"/>
                  <a:pt x="4859" y="2956"/>
                  <a:pt x="1430" y="11814"/>
                </a:cubicBezTo>
                <a:close/>
              </a:path>
            </a:pathLst>
          </a:custGeom>
          <a:solidFill>
            <a:srgbClr val="231F20"/>
          </a:solidFill>
          <a:ln w="9525" cap="flat">
            <a:noFill/>
            <a:prstDash val="solid"/>
            <a:miter/>
          </a:ln>
        </p:spPr>
        <p:txBody>
          <a:bodyPr rtlCol="0" anchor="ctr"/>
          <a:lstStyle/>
          <a:p>
            <a:endParaRPr lang="zh-CN" altLang="en-US"/>
          </a:p>
        </p:txBody>
      </p:sp>
      <p:sp>
        <p:nvSpPr>
          <p:cNvPr id="161" name="任意多边形: 形状 308"/>
          <p:cNvSpPr/>
          <p:nvPr userDrawn="1">
            <p:custDataLst>
              <p:tags r:id="rId84"/>
            </p:custDataLst>
          </p:nvPr>
        </p:nvSpPr>
        <p:spPr>
          <a:xfrm>
            <a:off x="10017760" y="2482215"/>
            <a:ext cx="23495" cy="31750"/>
          </a:xfrm>
          <a:custGeom>
            <a:avLst/>
            <a:gdLst>
              <a:gd name="connsiteX0" fmla="*/ 1513 w 21505"/>
              <a:gd name="connsiteY0" fmla="*/ 11029 h 29202"/>
              <a:gd name="connsiteX1" fmla="*/ 5228 w 21505"/>
              <a:gd name="connsiteY1" fmla="*/ 28746 h 29202"/>
              <a:gd name="connsiteX2" fmla="*/ 19992 w 21505"/>
              <a:gd name="connsiteY2" fmla="*/ 18173 h 29202"/>
              <a:gd name="connsiteX3" fmla="*/ 16277 w 21505"/>
              <a:gd name="connsiteY3" fmla="*/ 457 h 29202"/>
              <a:gd name="connsiteX4" fmla="*/ 1513 w 21505"/>
              <a:gd name="connsiteY4" fmla="*/ 11029 h 2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 h="29202">
                <a:moveTo>
                  <a:pt x="1513" y="11029"/>
                </a:moveTo>
                <a:cubicBezTo>
                  <a:pt x="-1534" y="18840"/>
                  <a:pt x="180" y="26746"/>
                  <a:pt x="5228" y="28746"/>
                </a:cubicBezTo>
                <a:cubicBezTo>
                  <a:pt x="10372" y="30746"/>
                  <a:pt x="16944" y="25984"/>
                  <a:pt x="19992" y="18173"/>
                </a:cubicBezTo>
                <a:cubicBezTo>
                  <a:pt x="23040" y="10363"/>
                  <a:pt x="21326" y="2457"/>
                  <a:pt x="16277" y="457"/>
                </a:cubicBezTo>
                <a:cubicBezTo>
                  <a:pt x="11134" y="-1544"/>
                  <a:pt x="4562" y="3219"/>
                  <a:pt x="1513" y="11029"/>
                </a:cubicBezTo>
                <a:close/>
              </a:path>
            </a:pathLst>
          </a:custGeom>
          <a:solidFill>
            <a:srgbClr val="231F20"/>
          </a:solidFill>
          <a:ln w="9525" cap="flat">
            <a:noFill/>
            <a:prstDash val="solid"/>
            <a:miter/>
          </a:ln>
        </p:spPr>
        <p:txBody>
          <a:bodyPr rtlCol="0" anchor="ctr"/>
          <a:lstStyle/>
          <a:p>
            <a:endParaRPr lang="zh-CN" altLang="en-US"/>
          </a:p>
        </p:txBody>
      </p:sp>
      <p:sp>
        <p:nvSpPr>
          <p:cNvPr id="162" name="任意多边形: 形状 309"/>
          <p:cNvSpPr/>
          <p:nvPr userDrawn="1">
            <p:custDataLst>
              <p:tags r:id="rId85"/>
            </p:custDataLst>
          </p:nvPr>
        </p:nvSpPr>
        <p:spPr>
          <a:xfrm>
            <a:off x="10086340" y="2725420"/>
            <a:ext cx="400685" cy="1233170"/>
          </a:xfrm>
          <a:custGeom>
            <a:avLst/>
            <a:gdLst>
              <a:gd name="connsiteX0" fmla="*/ 171222 w 368996"/>
              <a:gd name="connsiteY0" fmla="*/ 132683 h 1134237"/>
              <a:gd name="connsiteX1" fmla="*/ 318002 w 368996"/>
              <a:gd name="connsiteY1" fmla="*/ 0 h 1134237"/>
              <a:gd name="connsiteX2" fmla="*/ 368961 w 368996"/>
              <a:gd name="connsiteY2" fmla="*/ 121920 h 1134237"/>
              <a:gd name="connsiteX3" fmla="*/ 239611 w 368996"/>
              <a:gd name="connsiteY3" fmla="*/ 268986 h 1134237"/>
              <a:gd name="connsiteX4" fmla="*/ 206750 w 368996"/>
              <a:gd name="connsiteY4" fmla="*/ 292037 h 1134237"/>
              <a:gd name="connsiteX5" fmla="*/ 171222 w 368996"/>
              <a:gd name="connsiteY5" fmla="*/ 132779 h 1134237"/>
              <a:gd name="connsiteX6" fmla="*/ 85401 w 368996"/>
              <a:gd name="connsiteY6" fmla="*/ 362141 h 1134237"/>
              <a:gd name="connsiteX7" fmla="*/ 1486 w 368996"/>
              <a:gd name="connsiteY7" fmla="*/ 868680 h 1134237"/>
              <a:gd name="connsiteX8" fmla="*/ 29109 w 368996"/>
              <a:gd name="connsiteY8" fmla="*/ 1134237 h 1134237"/>
              <a:gd name="connsiteX9" fmla="*/ 171317 w 368996"/>
              <a:gd name="connsiteY9" fmla="*/ 132683 h 113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996" h="1134237">
                <a:moveTo>
                  <a:pt x="171222" y="132683"/>
                </a:moveTo>
                <a:cubicBezTo>
                  <a:pt x="268091" y="97631"/>
                  <a:pt x="318002" y="0"/>
                  <a:pt x="318002" y="0"/>
                </a:cubicBezTo>
                <a:cubicBezTo>
                  <a:pt x="318002" y="0"/>
                  <a:pt x="366770" y="91821"/>
                  <a:pt x="368961" y="121920"/>
                </a:cubicBezTo>
                <a:cubicBezTo>
                  <a:pt x="371151" y="151924"/>
                  <a:pt x="272473" y="245936"/>
                  <a:pt x="239611" y="268986"/>
                </a:cubicBezTo>
                <a:lnTo>
                  <a:pt x="206750" y="292037"/>
                </a:lnTo>
                <a:cubicBezTo>
                  <a:pt x="206750" y="292037"/>
                  <a:pt x="189319" y="135922"/>
                  <a:pt x="171222" y="132779"/>
                </a:cubicBezTo>
                <a:cubicBezTo>
                  <a:pt x="153124" y="129635"/>
                  <a:pt x="117691" y="234315"/>
                  <a:pt x="85401" y="362141"/>
                </a:cubicBezTo>
                <a:cubicBezTo>
                  <a:pt x="53016" y="489966"/>
                  <a:pt x="11773" y="627317"/>
                  <a:pt x="1486" y="868680"/>
                </a:cubicBezTo>
                <a:cubicBezTo>
                  <a:pt x="-7753" y="1085183"/>
                  <a:pt x="29109" y="1134237"/>
                  <a:pt x="29109" y="1134237"/>
                </a:cubicBezTo>
                <a:lnTo>
                  <a:pt x="171317" y="132683"/>
                </a:lnTo>
                <a:close/>
              </a:path>
            </a:pathLst>
          </a:custGeom>
          <a:solidFill>
            <a:srgbClr val="FFFFFF"/>
          </a:solidFill>
          <a:ln w="9525" cap="flat">
            <a:noFill/>
            <a:prstDash val="solid"/>
            <a:miter/>
          </a:ln>
        </p:spPr>
        <p:txBody>
          <a:bodyPr rtlCol="0" anchor="ctr"/>
          <a:lstStyle/>
          <a:p>
            <a:endParaRPr lang="zh-CN" altLang="en-US"/>
          </a:p>
        </p:txBody>
      </p:sp>
      <p:sp>
        <p:nvSpPr>
          <p:cNvPr id="163" name="任意多边形: 形状 310"/>
          <p:cNvSpPr/>
          <p:nvPr userDrawn="1">
            <p:custDataLst>
              <p:tags r:id="rId86"/>
            </p:custDataLst>
          </p:nvPr>
        </p:nvSpPr>
        <p:spPr>
          <a:xfrm>
            <a:off x="10081260" y="2719705"/>
            <a:ext cx="411480" cy="1243965"/>
          </a:xfrm>
          <a:custGeom>
            <a:avLst/>
            <a:gdLst>
              <a:gd name="connsiteX0" fmla="*/ 34171 w 379018"/>
              <a:gd name="connsiteY0" fmla="*/ 1144238 h 1144238"/>
              <a:gd name="connsiteX1" fmla="*/ 30171 w 379018"/>
              <a:gd name="connsiteY1" fmla="*/ 1142238 h 1144238"/>
              <a:gd name="connsiteX2" fmla="*/ 1501 w 379018"/>
              <a:gd name="connsiteY2" fmla="*/ 873443 h 1144238"/>
              <a:gd name="connsiteX3" fmla="*/ 75605 w 379018"/>
              <a:gd name="connsiteY3" fmla="*/ 404813 h 1144238"/>
              <a:gd name="connsiteX4" fmla="*/ 85606 w 379018"/>
              <a:gd name="connsiteY4" fmla="*/ 365855 h 1144238"/>
              <a:gd name="connsiteX5" fmla="*/ 133993 w 379018"/>
              <a:gd name="connsiteY5" fmla="*/ 201549 h 1144238"/>
              <a:gd name="connsiteX6" fmla="*/ 175618 w 379018"/>
              <a:gd name="connsiteY6" fmla="*/ 132588 h 1144238"/>
              <a:gd name="connsiteX7" fmla="*/ 318588 w 379018"/>
              <a:gd name="connsiteY7" fmla="*/ 2667 h 1144238"/>
              <a:gd name="connsiteX8" fmla="*/ 322969 w 379018"/>
              <a:gd name="connsiteY8" fmla="*/ 0 h 1144238"/>
              <a:gd name="connsiteX9" fmla="*/ 327446 w 379018"/>
              <a:gd name="connsiteY9" fmla="*/ 2667 h 1144238"/>
              <a:gd name="connsiteX10" fmla="*/ 378976 w 379018"/>
              <a:gd name="connsiteY10" fmla="*/ 126492 h 1144238"/>
              <a:gd name="connsiteX11" fmla="*/ 247531 w 379018"/>
              <a:gd name="connsiteY11" fmla="*/ 278035 h 1144238"/>
              <a:gd name="connsiteX12" fmla="*/ 214670 w 379018"/>
              <a:gd name="connsiteY12" fmla="*/ 301085 h 1144238"/>
              <a:gd name="connsiteX13" fmla="*/ 209717 w 379018"/>
              <a:gd name="connsiteY13" fmla="*/ 301562 h 1144238"/>
              <a:gd name="connsiteX14" fmla="*/ 206860 w 379018"/>
              <a:gd name="connsiteY14" fmla="*/ 297561 h 1144238"/>
              <a:gd name="connsiteX15" fmla="*/ 175237 w 379018"/>
              <a:gd name="connsiteY15" fmla="*/ 142589 h 1144238"/>
              <a:gd name="connsiteX16" fmla="*/ 95322 w 379018"/>
              <a:gd name="connsiteY16" fmla="*/ 368332 h 1144238"/>
              <a:gd name="connsiteX17" fmla="*/ 85321 w 379018"/>
              <a:gd name="connsiteY17" fmla="*/ 407289 h 1144238"/>
              <a:gd name="connsiteX18" fmla="*/ 11502 w 379018"/>
              <a:gd name="connsiteY18" fmla="*/ 873824 h 1144238"/>
              <a:gd name="connsiteX19" fmla="*/ 38172 w 379018"/>
              <a:gd name="connsiteY19" fmla="*/ 1136237 h 1144238"/>
              <a:gd name="connsiteX20" fmla="*/ 37124 w 379018"/>
              <a:gd name="connsiteY20" fmla="*/ 1143191 h 1144238"/>
              <a:gd name="connsiteX21" fmla="*/ 34171 w 379018"/>
              <a:gd name="connsiteY21" fmla="*/ 1144143 h 1144238"/>
              <a:gd name="connsiteX22" fmla="*/ 185619 w 379018"/>
              <a:gd name="connsiteY22" fmla="*/ 139541 h 1144238"/>
              <a:gd name="connsiteX23" fmla="*/ 205812 w 379018"/>
              <a:gd name="connsiteY23" fmla="*/ 217742 h 1144238"/>
              <a:gd name="connsiteX24" fmla="*/ 215813 w 379018"/>
              <a:gd name="connsiteY24" fmla="*/ 288131 h 1144238"/>
              <a:gd name="connsiteX25" fmla="*/ 241816 w 379018"/>
              <a:gd name="connsiteY25" fmla="*/ 269939 h 1144238"/>
              <a:gd name="connsiteX26" fmla="*/ 369070 w 379018"/>
              <a:gd name="connsiteY26" fmla="*/ 127349 h 1144238"/>
              <a:gd name="connsiteX27" fmla="*/ 322969 w 379018"/>
              <a:gd name="connsiteY27" fmla="*/ 15621 h 1144238"/>
              <a:gd name="connsiteX28" fmla="*/ 185619 w 379018"/>
              <a:gd name="connsiteY28" fmla="*/ 139637 h 114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9018" h="1144238">
                <a:moveTo>
                  <a:pt x="34171" y="1144238"/>
                </a:moveTo>
                <a:cubicBezTo>
                  <a:pt x="32647" y="1144238"/>
                  <a:pt x="31218" y="1143572"/>
                  <a:pt x="30171" y="1142238"/>
                </a:cubicBezTo>
                <a:cubicBezTo>
                  <a:pt x="28647" y="1140143"/>
                  <a:pt x="-7739" y="1089279"/>
                  <a:pt x="1501" y="873443"/>
                </a:cubicBezTo>
                <a:cubicBezTo>
                  <a:pt x="10835" y="655796"/>
                  <a:pt x="45220" y="522446"/>
                  <a:pt x="75605" y="404813"/>
                </a:cubicBezTo>
                <a:cubicBezTo>
                  <a:pt x="79034" y="391668"/>
                  <a:pt x="82368" y="378714"/>
                  <a:pt x="85606" y="365855"/>
                </a:cubicBezTo>
                <a:cubicBezTo>
                  <a:pt x="102466" y="299180"/>
                  <a:pt x="119230" y="242316"/>
                  <a:pt x="133993" y="201549"/>
                </a:cubicBezTo>
                <a:cubicBezTo>
                  <a:pt x="155615" y="141923"/>
                  <a:pt x="167331" y="132207"/>
                  <a:pt x="175618" y="132588"/>
                </a:cubicBezTo>
                <a:cubicBezTo>
                  <a:pt x="268867" y="98298"/>
                  <a:pt x="318112" y="3620"/>
                  <a:pt x="318588" y="2667"/>
                </a:cubicBezTo>
                <a:cubicBezTo>
                  <a:pt x="319445" y="1048"/>
                  <a:pt x="321160" y="0"/>
                  <a:pt x="322969" y="0"/>
                </a:cubicBezTo>
                <a:cubicBezTo>
                  <a:pt x="324779" y="191"/>
                  <a:pt x="326494" y="1048"/>
                  <a:pt x="327446" y="2667"/>
                </a:cubicBezTo>
                <a:cubicBezTo>
                  <a:pt x="329446" y="6477"/>
                  <a:pt x="376785" y="95821"/>
                  <a:pt x="378976" y="126492"/>
                </a:cubicBezTo>
                <a:cubicBezTo>
                  <a:pt x="381453" y="161068"/>
                  <a:pt x="274677" y="258985"/>
                  <a:pt x="247531" y="278035"/>
                </a:cubicBezTo>
                <a:lnTo>
                  <a:pt x="214670" y="301085"/>
                </a:lnTo>
                <a:cubicBezTo>
                  <a:pt x="213241" y="302133"/>
                  <a:pt x="211336" y="302228"/>
                  <a:pt x="209717" y="301562"/>
                </a:cubicBezTo>
                <a:cubicBezTo>
                  <a:pt x="208098" y="300800"/>
                  <a:pt x="207050" y="299275"/>
                  <a:pt x="206860" y="297561"/>
                </a:cubicBezTo>
                <a:cubicBezTo>
                  <a:pt x="199049" y="227362"/>
                  <a:pt x="184666" y="148304"/>
                  <a:pt x="175237" y="142589"/>
                </a:cubicBezTo>
                <a:cubicBezTo>
                  <a:pt x="165902" y="143446"/>
                  <a:pt x="136851" y="204025"/>
                  <a:pt x="95322" y="368332"/>
                </a:cubicBezTo>
                <a:cubicBezTo>
                  <a:pt x="92083" y="381191"/>
                  <a:pt x="88750" y="394144"/>
                  <a:pt x="85321" y="407289"/>
                </a:cubicBezTo>
                <a:cubicBezTo>
                  <a:pt x="55031" y="524447"/>
                  <a:pt x="20836" y="657320"/>
                  <a:pt x="11502" y="873824"/>
                </a:cubicBezTo>
                <a:cubicBezTo>
                  <a:pt x="2453" y="1084517"/>
                  <a:pt x="37791" y="1135666"/>
                  <a:pt x="38172" y="1136237"/>
                </a:cubicBezTo>
                <a:cubicBezTo>
                  <a:pt x="39791" y="1138428"/>
                  <a:pt x="39315" y="1141571"/>
                  <a:pt x="37124" y="1143191"/>
                </a:cubicBezTo>
                <a:cubicBezTo>
                  <a:pt x="36267" y="1143857"/>
                  <a:pt x="35219" y="1144143"/>
                  <a:pt x="34171" y="1144143"/>
                </a:cubicBezTo>
                <a:close/>
                <a:moveTo>
                  <a:pt x="185619" y="139541"/>
                </a:moveTo>
                <a:cubicBezTo>
                  <a:pt x="190858" y="148209"/>
                  <a:pt x="197525" y="168592"/>
                  <a:pt x="205812" y="217742"/>
                </a:cubicBezTo>
                <a:cubicBezTo>
                  <a:pt x="210574" y="246126"/>
                  <a:pt x="214194" y="274511"/>
                  <a:pt x="215813" y="288131"/>
                </a:cubicBezTo>
                <a:lnTo>
                  <a:pt x="241816" y="269939"/>
                </a:lnTo>
                <a:cubicBezTo>
                  <a:pt x="277440" y="244983"/>
                  <a:pt x="370975" y="153448"/>
                  <a:pt x="369070" y="127349"/>
                </a:cubicBezTo>
                <a:cubicBezTo>
                  <a:pt x="367356" y="103823"/>
                  <a:pt x="334780" y="38672"/>
                  <a:pt x="322969" y="15621"/>
                </a:cubicBezTo>
                <a:cubicBezTo>
                  <a:pt x="308968" y="39529"/>
                  <a:pt x="263152" y="108299"/>
                  <a:pt x="185619" y="139637"/>
                </a:cubicBezTo>
                <a:close/>
              </a:path>
            </a:pathLst>
          </a:custGeom>
          <a:solidFill>
            <a:srgbClr val="231F20"/>
          </a:solidFill>
          <a:ln w="9525" cap="flat">
            <a:noFill/>
            <a:prstDash val="solid"/>
            <a:miter/>
          </a:ln>
        </p:spPr>
        <p:txBody>
          <a:bodyPr rtlCol="0" anchor="ctr"/>
          <a:lstStyle/>
          <a:p>
            <a:endParaRPr lang="zh-CN" altLang="en-US"/>
          </a:p>
        </p:txBody>
      </p:sp>
      <p:sp>
        <p:nvSpPr>
          <p:cNvPr id="164" name="任意多边形: 形状 311"/>
          <p:cNvSpPr/>
          <p:nvPr userDrawn="1">
            <p:custDataLst>
              <p:tags r:id="rId87"/>
            </p:custDataLst>
          </p:nvPr>
        </p:nvSpPr>
        <p:spPr>
          <a:xfrm>
            <a:off x="10078720" y="2797810"/>
            <a:ext cx="50165" cy="132715"/>
          </a:xfrm>
          <a:custGeom>
            <a:avLst/>
            <a:gdLst>
              <a:gd name="connsiteX0" fmla="*/ 46196 w 46196"/>
              <a:gd name="connsiteY0" fmla="*/ 0 h 122015"/>
              <a:gd name="connsiteX1" fmla="*/ 0 w 46196"/>
              <a:gd name="connsiteY1" fmla="*/ 122015 h 122015"/>
              <a:gd name="connsiteX2" fmla="*/ 46196 w 46196"/>
              <a:gd name="connsiteY2" fmla="*/ 0 h 122015"/>
            </a:gdLst>
            <a:ahLst/>
            <a:cxnLst>
              <a:cxn ang="0">
                <a:pos x="connsiteX0" y="connsiteY0"/>
              </a:cxn>
              <a:cxn ang="0">
                <a:pos x="connsiteX1" y="connsiteY1"/>
              </a:cxn>
              <a:cxn ang="0">
                <a:pos x="connsiteX2" y="connsiteY2"/>
              </a:cxn>
            </a:cxnLst>
            <a:rect l="l" t="t" r="r" b="b"/>
            <a:pathLst>
              <a:path w="46196" h="122015">
                <a:moveTo>
                  <a:pt x="46196" y="0"/>
                </a:moveTo>
                <a:cubicBezTo>
                  <a:pt x="18097" y="26098"/>
                  <a:pt x="0" y="122015"/>
                  <a:pt x="0" y="122015"/>
                </a:cubicBezTo>
                <a:lnTo>
                  <a:pt x="46196" y="0"/>
                </a:lnTo>
                <a:close/>
              </a:path>
            </a:pathLst>
          </a:custGeom>
          <a:solidFill>
            <a:srgbClr val="FFFFFF"/>
          </a:solidFill>
          <a:ln w="9525" cap="flat">
            <a:noFill/>
            <a:prstDash val="solid"/>
            <a:miter/>
          </a:ln>
        </p:spPr>
        <p:txBody>
          <a:bodyPr rtlCol="0" anchor="ctr"/>
          <a:lstStyle/>
          <a:p>
            <a:endParaRPr lang="zh-CN" altLang="en-US"/>
          </a:p>
        </p:txBody>
      </p:sp>
      <p:sp>
        <p:nvSpPr>
          <p:cNvPr id="184" name="任意多边形: 形状 312"/>
          <p:cNvSpPr/>
          <p:nvPr userDrawn="1">
            <p:custDataLst>
              <p:tags r:id="rId88"/>
            </p:custDataLst>
          </p:nvPr>
        </p:nvSpPr>
        <p:spPr>
          <a:xfrm>
            <a:off x="10073005" y="2792095"/>
            <a:ext cx="60960" cy="143510"/>
          </a:xfrm>
          <a:custGeom>
            <a:avLst/>
            <a:gdLst>
              <a:gd name="connsiteX0" fmla="*/ 5029 w 56171"/>
              <a:gd name="connsiteY0" fmla="*/ 131915 h 132010"/>
              <a:gd name="connsiteX1" fmla="*/ 4077 w 56171"/>
              <a:gd name="connsiteY1" fmla="*/ 131915 h 132010"/>
              <a:gd name="connsiteX2" fmla="*/ 76 w 56171"/>
              <a:gd name="connsiteY2" fmla="*/ 126105 h 132010"/>
              <a:gd name="connsiteX3" fmla="*/ 47796 w 56171"/>
              <a:gd name="connsiteY3" fmla="*/ 1327 h 132010"/>
              <a:gd name="connsiteX4" fmla="*/ 54845 w 56171"/>
              <a:gd name="connsiteY4" fmla="*/ 1613 h 132010"/>
              <a:gd name="connsiteX5" fmla="*/ 54559 w 56171"/>
              <a:gd name="connsiteY5" fmla="*/ 8661 h 132010"/>
              <a:gd name="connsiteX6" fmla="*/ 9887 w 56171"/>
              <a:gd name="connsiteY6" fmla="*/ 127914 h 132010"/>
              <a:gd name="connsiteX7" fmla="*/ 5029 w 56171"/>
              <a:gd name="connsiteY7" fmla="*/ 132010 h 1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71" h="132010">
                <a:moveTo>
                  <a:pt x="5029" y="131915"/>
                </a:moveTo>
                <a:cubicBezTo>
                  <a:pt x="5029" y="131915"/>
                  <a:pt x="4458" y="131915"/>
                  <a:pt x="4077" y="131915"/>
                </a:cubicBezTo>
                <a:cubicBezTo>
                  <a:pt x="1410" y="131439"/>
                  <a:pt x="-400" y="128772"/>
                  <a:pt x="76" y="126105"/>
                </a:cubicBezTo>
                <a:cubicBezTo>
                  <a:pt x="838" y="122104"/>
                  <a:pt x="18745" y="28283"/>
                  <a:pt x="47796" y="1327"/>
                </a:cubicBezTo>
                <a:cubicBezTo>
                  <a:pt x="49797" y="-578"/>
                  <a:pt x="52940" y="-387"/>
                  <a:pt x="54845" y="1613"/>
                </a:cubicBezTo>
                <a:cubicBezTo>
                  <a:pt x="56750" y="3613"/>
                  <a:pt x="56559" y="6756"/>
                  <a:pt x="54559" y="8661"/>
                </a:cubicBezTo>
                <a:cubicBezTo>
                  <a:pt x="27889" y="33331"/>
                  <a:pt x="10077" y="126962"/>
                  <a:pt x="9887" y="127914"/>
                </a:cubicBezTo>
                <a:cubicBezTo>
                  <a:pt x="9410" y="130296"/>
                  <a:pt x="7315" y="132010"/>
                  <a:pt x="5029" y="132010"/>
                </a:cubicBezTo>
                <a:close/>
              </a:path>
            </a:pathLst>
          </a:custGeom>
          <a:solidFill>
            <a:srgbClr val="231F20"/>
          </a:solidFill>
          <a:ln w="9525" cap="flat">
            <a:noFill/>
            <a:prstDash val="solid"/>
            <a:miter/>
          </a:ln>
        </p:spPr>
        <p:txBody>
          <a:bodyPr rtlCol="0" anchor="ctr"/>
          <a:lstStyle/>
          <a:p>
            <a:endParaRPr lang="zh-CN" altLang="en-US"/>
          </a:p>
        </p:txBody>
      </p:sp>
      <p:sp>
        <p:nvSpPr>
          <p:cNvPr id="186" name="任意多边形: 形状 314"/>
          <p:cNvSpPr/>
          <p:nvPr userDrawn="1">
            <p:custDataLst>
              <p:tags r:id="rId89"/>
            </p:custDataLst>
          </p:nvPr>
        </p:nvSpPr>
        <p:spPr>
          <a:xfrm>
            <a:off x="10549255" y="2978150"/>
            <a:ext cx="557530" cy="796290"/>
          </a:xfrm>
          <a:custGeom>
            <a:avLst/>
            <a:gdLst>
              <a:gd name="connsiteX0" fmla="*/ 91296 w 513226"/>
              <a:gd name="connsiteY0" fmla="*/ 0 h 732831"/>
              <a:gd name="connsiteX1" fmla="*/ 481916 w 513226"/>
              <a:gd name="connsiteY1" fmla="*/ 495300 h 732831"/>
              <a:gd name="connsiteX2" fmla="*/ 464962 w 513226"/>
              <a:gd name="connsiteY2" fmla="*/ 721233 h 732831"/>
              <a:gd name="connsiteX3" fmla="*/ 218264 w 513226"/>
              <a:gd name="connsiteY3" fmla="*/ 644271 h 732831"/>
              <a:gd name="connsiteX4" fmla="*/ 17668 w 513226"/>
              <a:gd name="connsiteY4" fmla="*/ 380524 h 732831"/>
              <a:gd name="connsiteX5" fmla="*/ 60625 w 513226"/>
              <a:gd name="connsiteY5" fmla="*/ 58769 h 732831"/>
              <a:gd name="connsiteX6" fmla="*/ 91391 w 513226"/>
              <a:gd name="connsiteY6" fmla="*/ 95 h 73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26" h="732831">
                <a:moveTo>
                  <a:pt x="91296" y="0"/>
                </a:moveTo>
                <a:cubicBezTo>
                  <a:pt x="253221" y="49149"/>
                  <a:pt x="408669" y="340423"/>
                  <a:pt x="481916" y="495300"/>
                </a:cubicBezTo>
                <a:cubicBezTo>
                  <a:pt x="547924" y="634937"/>
                  <a:pt x="493441" y="710470"/>
                  <a:pt x="464962" y="721233"/>
                </a:cubicBezTo>
                <a:cubicBezTo>
                  <a:pt x="333040" y="771049"/>
                  <a:pt x="218264" y="644271"/>
                  <a:pt x="218264" y="644271"/>
                </a:cubicBezTo>
                <a:cubicBezTo>
                  <a:pt x="218264" y="644271"/>
                  <a:pt x="61578" y="455390"/>
                  <a:pt x="17668" y="380524"/>
                </a:cubicBezTo>
                <a:cubicBezTo>
                  <a:pt x="-26243" y="305562"/>
                  <a:pt x="20716" y="80105"/>
                  <a:pt x="60625" y="58769"/>
                </a:cubicBezTo>
                <a:lnTo>
                  <a:pt x="91391" y="95"/>
                </a:lnTo>
                <a:close/>
              </a:path>
            </a:pathLst>
          </a:custGeom>
          <a:solidFill>
            <a:srgbClr val="FFFFFF"/>
          </a:solidFill>
          <a:ln w="9525" cap="flat">
            <a:noFill/>
            <a:prstDash val="solid"/>
            <a:miter/>
          </a:ln>
        </p:spPr>
        <p:txBody>
          <a:bodyPr rtlCol="0" anchor="ctr"/>
          <a:lstStyle/>
          <a:p>
            <a:endParaRPr lang="zh-CN" altLang="en-US"/>
          </a:p>
        </p:txBody>
      </p:sp>
      <p:sp>
        <p:nvSpPr>
          <p:cNvPr id="187" name="任意多边形: 形状 315"/>
          <p:cNvSpPr/>
          <p:nvPr userDrawn="1">
            <p:custDataLst>
              <p:tags r:id="rId90"/>
            </p:custDataLst>
          </p:nvPr>
        </p:nvSpPr>
        <p:spPr>
          <a:xfrm>
            <a:off x="10543540" y="2972435"/>
            <a:ext cx="568325" cy="807085"/>
          </a:xfrm>
          <a:custGeom>
            <a:avLst/>
            <a:gdLst>
              <a:gd name="connsiteX0" fmla="*/ 407384 w 522860"/>
              <a:gd name="connsiteY0" fmla="*/ 742678 h 742677"/>
              <a:gd name="connsiteX1" fmla="*/ 219551 w 522860"/>
              <a:gd name="connsiteY1" fmla="*/ 652571 h 742677"/>
              <a:gd name="connsiteX2" fmla="*/ 18287 w 522860"/>
              <a:gd name="connsiteY2" fmla="*/ 387967 h 742677"/>
              <a:gd name="connsiteX3" fmla="*/ 21621 w 522860"/>
              <a:gd name="connsiteY3" fmla="*/ 140126 h 742677"/>
              <a:gd name="connsiteX4" fmla="*/ 63150 w 522860"/>
              <a:gd name="connsiteY4" fmla="*/ 59259 h 742677"/>
              <a:gd name="connsiteX5" fmla="*/ 69913 w 522860"/>
              <a:gd name="connsiteY5" fmla="*/ 61259 h 742677"/>
              <a:gd name="connsiteX6" fmla="*/ 67913 w 522860"/>
              <a:gd name="connsiteY6" fmla="*/ 68022 h 742677"/>
              <a:gd name="connsiteX7" fmla="*/ 31242 w 522860"/>
              <a:gd name="connsiteY7" fmla="*/ 142889 h 742677"/>
              <a:gd name="connsiteX8" fmla="*/ 26860 w 522860"/>
              <a:gd name="connsiteY8" fmla="*/ 382919 h 742677"/>
              <a:gd name="connsiteX9" fmla="*/ 226980 w 522860"/>
              <a:gd name="connsiteY9" fmla="*/ 645999 h 742677"/>
              <a:gd name="connsiteX10" fmla="*/ 468058 w 522860"/>
              <a:gd name="connsiteY10" fmla="*/ 721532 h 742677"/>
              <a:gd name="connsiteX11" fmla="*/ 502919 w 522860"/>
              <a:gd name="connsiteY11" fmla="*/ 679337 h 742677"/>
              <a:gd name="connsiteX12" fmla="*/ 482250 w 522860"/>
              <a:gd name="connsiteY12" fmla="*/ 502362 h 742677"/>
              <a:gd name="connsiteX13" fmla="*/ 94678 w 522860"/>
              <a:gd name="connsiteY13" fmla="*/ 9729 h 742677"/>
              <a:gd name="connsiteX14" fmla="*/ 91344 w 522860"/>
              <a:gd name="connsiteY14" fmla="*/ 3538 h 742677"/>
              <a:gd name="connsiteX15" fmla="*/ 97535 w 522860"/>
              <a:gd name="connsiteY15" fmla="*/ 204 h 742677"/>
              <a:gd name="connsiteX16" fmla="*/ 491204 w 522860"/>
              <a:gd name="connsiteY16" fmla="*/ 498076 h 742677"/>
              <a:gd name="connsiteX17" fmla="*/ 512063 w 522860"/>
              <a:gd name="connsiteY17" fmla="*/ 683051 h 742677"/>
              <a:gd name="connsiteX18" fmla="*/ 471487 w 522860"/>
              <a:gd name="connsiteY18" fmla="*/ 730772 h 742677"/>
              <a:gd name="connsiteX19" fmla="*/ 407098 w 522860"/>
              <a:gd name="connsiteY19" fmla="*/ 742583 h 7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860" h="742677">
                <a:moveTo>
                  <a:pt x="407384" y="742678"/>
                </a:moveTo>
                <a:cubicBezTo>
                  <a:pt x="302609" y="742678"/>
                  <a:pt x="220599" y="653619"/>
                  <a:pt x="219551" y="652571"/>
                </a:cubicBezTo>
                <a:cubicBezTo>
                  <a:pt x="217836" y="650476"/>
                  <a:pt x="61912" y="462357"/>
                  <a:pt x="18287" y="387967"/>
                </a:cubicBezTo>
                <a:cubicBezTo>
                  <a:pt x="-10859" y="338246"/>
                  <a:pt x="-1715" y="223184"/>
                  <a:pt x="21621" y="140126"/>
                </a:cubicBezTo>
                <a:cubicBezTo>
                  <a:pt x="28860" y="114314"/>
                  <a:pt x="44005" y="69451"/>
                  <a:pt x="63150" y="59259"/>
                </a:cubicBezTo>
                <a:cubicBezTo>
                  <a:pt x="65627" y="57926"/>
                  <a:pt x="68579" y="58878"/>
                  <a:pt x="69913" y="61259"/>
                </a:cubicBezTo>
                <a:cubicBezTo>
                  <a:pt x="71246" y="63641"/>
                  <a:pt x="70294" y="66689"/>
                  <a:pt x="67913" y="68022"/>
                </a:cubicBezTo>
                <a:cubicBezTo>
                  <a:pt x="56578" y="74023"/>
                  <a:pt x="42576" y="102693"/>
                  <a:pt x="31242" y="142889"/>
                </a:cubicBezTo>
                <a:cubicBezTo>
                  <a:pt x="8381" y="223851"/>
                  <a:pt x="-858" y="335579"/>
                  <a:pt x="26860" y="382919"/>
                </a:cubicBezTo>
                <a:cubicBezTo>
                  <a:pt x="70103" y="456642"/>
                  <a:pt x="225456" y="644094"/>
                  <a:pt x="226980" y="645999"/>
                </a:cubicBezTo>
                <a:cubicBezTo>
                  <a:pt x="227933" y="647047"/>
                  <a:pt x="340899" y="769538"/>
                  <a:pt x="468058" y="721532"/>
                </a:cubicBezTo>
                <a:cubicBezTo>
                  <a:pt x="478535" y="717532"/>
                  <a:pt x="493394" y="702959"/>
                  <a:pt x="502919" y="679337"/>
                </a:cubicBezTo>
                <a:cubicBezTo>
                  <a:pt x="513778" y="652476"/>
                  <a:pt x="525494" y="593802"/>
                  <a:pt x="482250" y="502362"/>
                </a:cubicBezTo>
                <a:cubicBezTo>
                  <a:pt x="404907" y="338818"/>
                  <a:pt x="251745" y="57449"/>
                  <a:pt x="94678" y="9729"/>
                </a:cubicBezTo>
                <a:cubicBezTo>
                  <a:pt x="92011" y="8967"/>
                  <a:pt x="90582" y="6110"/>
                  <a:pt x="91344" y="3538"/>
                </a:cubicBezTo>
                <a:cubicBezTo>
                  <a:pt x="92106" y="871"/>
                  <a:pt x="94964" y="-558"/>
                  <a:pt x="97535" y="204"/>
                </a:cubicBezTo>
                <a:cubicBezTo>
                  <a:pt x="258222" y="49067"/>
                  <a:pt x="413194" y="333103"/>
                  <a:pt x="491204" y="498076"/>
                </a:cubicBezTo>
                <a:cubicBezTo>
                  <a:pt x="536067" y="592945"/>
                  <a:pt x="523494" y="654667"/>
                  <a:pt x="512063" y="683051"/>
                </a:cubicBezTo>
                <a:cubicBezTo>
                  <a:pt x="500634" y="711245"/>
                  <a:pt x="483108" y="726390"/>
                  <a:pt x="471487" y="730772"/>
                </a:cubicBezTo>
                <a:cubicBezTo>
                  <a:pt x="449484" y="739058"/>
                  <a:pt x="427862" y="742583"/>
                  <a:pt x="407098" y="742583"/>
                </a:cubicBezTo>
                <a:close/>
              </a:path>
            </a:pathLst>
          </a:custGeom>
          <a:solidFill>
            <a:srgbClr val="231F20"/>
          </a:solidFill>
          <a:ln w="9525" cap="flat">
            <a:noFill/>
            <a:prstDash val="solid"/>
            <a:miter/>
          </a:ln>
        </p:spPr>
        <p:txBody>
          <a:bodyPr rtlCol="0" anchor="ctr"/>
          <a:lstStyle/>
          <a:p>
            <a:endParaRPr lang="zh-CN" altLang="en-US"/>
          </a:p>
        </p:txBody>
      </p:sp>
      <p:sp>
        <p:nvSpPr>
          <p:cNvPr id="190" name="任意多边形: 形状 316"/>
          <p:cNvSpPr/>
          <p:nvPr userDrawn="1">
            <p:custDataLst>
              <p:tags r:id="rId91"/>
            </p:custDataLst>
          </p:nvPr>
        </p:nvSpPr>
        <p:spPr>
          <a:xfrm>
            <a:off x="10406380" y="3632200"/>
            <a:ext cx="639445" cy="516255"/>
          </a:xfrm>
          <a:custGeom>
            <a:avLst/>
            <a:gdLst>
              <a:gd name="connsiteX0" fmla="*/ 587883 w 588295"/>
              <a:gd name="connsiteY0" fmla="*/ 50935 h 474804"/>
              <a:gd name="connsiteX1" fmla="*/ 296037 w 588295"/>
              <a:gd name="connsiteY1" fmla="*/ 319540 h 474804"/>
              <a:gd name="connsiteX2" fmla="*/ 180308 w 588295"/>
              <a:gd name="connsiteY2" fmla="*/ 363831 h 474804"/>
              <a:gd name="connsiteX3" fmla="*/ 124777 w 588295"/>
              <a:gd name="connsiteY3" fmla="*/ 471178 h 474804"/>
              <a:gd name="connsiteX4" fmla="*/ 0 w 588295"/>
              <a:gd name="connsiteY4" fmla="*/ 441745 h 474804"/>
              <a:gd name="connsiteX5" fmla="*/ 72580 w 588295"/>
              <a:gd name="connsiteY5" fmla="*/ 294679 h 474804"/>
              <a:gd name="connsiteX6" fmla="*/ 145732 w 588295"/>
              <a:gd name="connsiteY6" fmla="*/ 273058 h 474804"/>
              <a:gd name="connsiteX7" fmla="*/ 333280 w 588295"/>
              <a:gd name="connsiteY7" fmla="*/ 82462 h 474804"/>
              <a:gd name="connsiteX8" fmla="*/ 501110 w 588295"/>
              <a:gd name="connsiteY8" fmla="*/ 833 h 474804"/>
              <a:gd name="connsiteX9" fmla="*/ 587978 w 588295"/>
              <a:gd name="connsiteY9" fmla="*/ 50839 h 47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295" h="474804">
                <a:moveTo>
                  <a:pt x="587883" y="50935"/>
                </a:moveTo>
                <a:cubicBezTo>
                  <a:pt x="599789" y="131421"/>
                  <a:pt x="350615" y="295918"/>
                  <a:pt x="296037" y="319540"/>
                </a:cubicBezTo>
                <a:cubicBezTo>
                  <a:pt x="241459" y="343257"/>
                  <a:pt x="180308" y="363831"/>
                  <a:pt x="180308" y="363831"/>
                </a:cubicBezTo>
                <a:lnTo>
                  <a:pt x="124777" y="471178"/>
                </a:lnTo>
                <a:cubicBezTo>
                  <a:pt x="124777" y="471178"/>
                  <a:pt x="37338" y="490037"/>
                  <a:pt x="0" y="441745"/>
                </a:cubicBezTo>
                <a:cubicBezTo>
                  <a:pt x="2191" y="395073"/>
                  <a:pt x="59817" y="300109"/>
                  <a:pt x="72580" y="294679"/>
                </a:cubicBezTo>
                <a:cubicBezTo>
                  <a:pt x="91726" y="286488"/>
                  <a:pt x="127540" y="276201"/>
                  <a:pt x="145732" y="273058"/>
                </a:cubicBezTo>
                <a:cubicBezTo>
                  <a:pt x="156019" y="271248"/>
                  <a:pt x="263366" y="139898"/>
                  <a:pt x="333280" y="82462"/>
                </a:cubicBezTo>
                <a:cubicBezTo>
                  <a:pt x="403193" y="25027"/>
                  <a:pt x="434340" y="-5549"/>
                  <a:pt x="501110" y="833"/>
                </a:cubicBezTo>
                <a:cubicBezTo>
                  <a:pt x="545878" y="5119"/>
                  <a:pt x="587978" y="50839"/>
                  <a:pt x="587978" y="50839"/>
                </a:cubicBezTo>
                <a:close/>
              </a:path>
            </a:pathLst>
          </a:custGeom>
          <a:solidFill>
            <a:srgbClr val="FFFFFF"/>
          </a:solidFill>
          <a:ln w="9525" cap="flat">
            <a:noFill/>
            <a:prstDash val="solid"/>
            <a:miter/>
          </a:ln>
        </p:spPr>
        <p:txBody>
          <a:bodyPr rtlCol="0" anchor="ctr"/>
          <a:lstStyle/>
          <a:p>
            <a:endParaRPr lang="zh-CN" altLang="en-US"/>
          </a:p>
        </p:txBody>
      </p:sp>
      <p:sp>
        <p:nvSpPr>
          <p:cNvPr id="191" name="任意多边形: 形状 317"/>
          <p:cNvSpPr/>
          <p:nvPr userDrawn="1">
            <p:custDataLst>
              <p:tags r:id="rId92"/>
            </p:custDataLst>
          </p:nvPr>
        </p:nvSpPr>
        <p:spPr>
          <a:xfrm>
            <a:off x="10400665" y="3627120"/>
            <a:ext cx="650240" cy="527050"/>
          </a:xfrm>
          <a:custGeom>
            <a:avLst/>
            <a:gdLst>
              <a:gd name="connsiteX0" fmla="*/ 90678 w 598236"/>
              <a:gd name="connsiteY0" fmla="*/ 484715 h 484905"/>
              <a:gd name="connsiteX1" fmla="*/ 1048 w 598236"/>
              <a:gd name="connsiteY1" fmla="*/ 449663 h 484905"/>
              <a:gd name="connsiteX2" fmla="*/ 0 w 598236"/>
              <a:gd name="connsiteY2" fmla="*/ 446424 h 484905"/>
              <a:gd name="connsiteX3" fmla="*/ 75628 w 598236"/>
              <a:gd name="connsiteY3" fmla="*/ 294977 h 484905"/>
              <a:gd name="connsiteX4" fmla="*/ 149447 w 598236"/>
              <a:gd name="connsiteY4" fmla="*/ 273069 h 484905"/>
              <a:gd name="connsiteX5" fmla="*/ 199739 w 598236"/>
              <a:gd name="connsiteY5" fmla="*/ 220586 h 484905"/>
              <a:gd name="connsiteX6" fmla="*/ 335089 w 598236"/>
              <a:gd name="connsiteY6" fmla="*/ 83522 h 484905"/>
              <a:gd name="connsiteX7" fmla="*/ 349663 w 598236"/>
              <a:gd name="connsiteY7" fmla="*/ 71520 h 484905"/>
              <a:gd name="connsiteX8" fmla="*/ 506539 w 598236"/>
              <a:gd name="connsiteY8" fmla="*/ 845 h 484905"/>
              <a:gd name="connsiteX9" fmla="*/ 596551 w 598236"/>
              <a:gd name="connsiteY9" fmla="*/ 52470 h 484905"/>
              <a:gd name="connsiteX10" fmla="*/ 597789 w 598236"/>
              <a:gd name="connsiteY10" fmla="*/ 55137 h 484905"/>
              <a:gd name="connsiteX11" fmla="*/ 302990 w 598236"/>
              <a:gd name="connsiteY11" fmla="*/ 329076 h 484905"/>
              <a:gd name="connsiteX12" fmla="*/ 188785 w 598236"/>
              <a:gd name="connsiteY12" fmla="*/ 372891 h 484905"/>
              <a:gd name="connsiteX13" fmla="*/ 134112 w 598236"/>
              <a:gd name="connsiteY13" fmla="*/ 478524 h 484905"/>
              <a:gd name="connsiteX14" fmla="*/ 130778 w 598236"/>
              <a:gd name="connsiteY14" fmla="*/ 481095 h 484905"/>
              <a:gd name="connsiteX15" fmla="*/ 90583 w 598236"/>
              <a:gd name="connsiteY15" fmla="*/ 484905 h 484905"/>
              <a:gd name="connsiteX16" fmla="*/ 10096 w 598236"/>
              <a:gd name="connsiteY16" fmla="*/ 444995 h 484905"/>
              <a:gd name="connsiteX17" fmla="*/ 126492 w 598236"/>
              <a:gd name="connsiteY17" fmla="*/ 471570 h 484905"/>
              <a:gd name="connsiteX18" fmla="*/ 180975 w 598236"/>
              <a:gd name="connsiteY18" fmla="*/ 366319 h 484905"/>
              <a:gd name="connsiteX19" fmla="*/ 183832 w 598236"/>
              <a:gd name="connsiteY19" fmla="*/ 363842 h 484905"/>
              <a:gd name="connsiteX20" fmla="*/ 299180 w 598236"/>
              <a:gd name="connsiteY20" fmla="*/ 319742 h 484905"/>
              <a:gd name="connsiteX21" fmla="*/ 588264 w 598236"/>
              <a:gd name="connsiteY21" fmla="*/ 57899 h 484905"/>
              <a:gd name="connsiteX22" fmla="*/ 505682 w 598236"/>
              <a:gd name="connsiteY22" fmla="*/ 10560 h 484905"/>
              <a:gd name="connsiteX23" fmla="*/ 356140 w 598236"/>
              <a:gd name="connsiteY23" fmla="*/ 79045 h 484905"/>
              <a:gd name="connsiteX24" fmla="*/ 341566 w 598236"/>
              <a:gd name="connsiteY24" fmla="*/ 91142 h 484905"/>
              <a:gd name="connsiteX25" fmla="*/ 207264 w 598236"/>
              <a:gd name="connsiteY25" fmla="*/ 227254 h 484905"/>
              <a:gd name="connsiteX26" fmla="*/ 151733 w 598236"/>
              <a:gd name="connsiteY26" fmla="*/ 282785 h 484905"/>
              <a:gd name="connsiteX27" fmla="*/ 79629 w 598236"/>
              <a:gd name="connsiteY27" fmla="*/ 304121 h 484905"/>
              <a:gd name="connsiteX28" fmla="*/ 10192 w 598236"/>
              <a:gd name="connsiteY28" fmla="*/ 444995 h 48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8236" h="484905">
                <a:moveTo>
                  <a:pt x="90678" y="484715"/>
                </a:moveTo>
                <a:cubicBezTo>
                  <a:pt x="61436" y="484715"/>
                  <a:pt x="23336" y="478428"/>
                  <a:pt x="1048" y="449663"/>
                </a:cubicBezTo>
                <a:cubicBezTo>
                  <a:pt x="286" y="448710"/>
                  <a:pt x="0" y="447567"/>
                  <a:pt x="0" y="446424"/>
                </a:cubicBezTo>
                <a:cubicBezTo>
                  <a:pt x="2191" y="400228"/>
                  <a:pt x="59722" y="301740"/>
                  <a:pt x="75628" y="294977"/>
                </a:cubicBezTo>
                <a:cubicBezTo>
                  <a:pt x="95821" y="286404"/>
                  <a:pt x="131731" y="276212"/>
                  <a:pt x="149447" y="273069"/>
                </a:cubicBezTo>
                <a:cubicBezTo>
                  <a:pt x="154496" y="270307"/>
                  <a:pt x="177451" y="245066"/>
                  <a:pt x="199739" y="220586"/>
                </a:cubicBezTo>
                <a:cubicBezTo>
                  <a:pt x="239363" y="177057"/>
                  <a:pt x="293656" y="117526"/>
                  <a:pt x="335089" y="83522"/>
                </a:cubicBezTo>
                <a:cubicBezTo>
                  <a:pt x="340138" y="79331"/>
                  <a:pt x="344996" y="75330"/>
                  <a:pt x="349663" y="71520"/>
                </a:cubicBezTo>
                <a:cubicBezTo>
                  <a:pt x="409575" y="21990"/>
                  <a:pt x="442531" y="-5251"/>
                  <a:pt x="506539" y="845"/>
                </a:cubicBezTo>
                <a:cubicBezTo>
                  <a:pt x="552640" y="5226"/>
                  <a:pt x="594836" y="50565"/>
                  <a:pt x="596551" y="52470"/>
                </a:cubicBezTo>
                <a:cubicBezTo>
                  <a:pt x="597217" y="53232"/>
                  <a:pt x="597694" y="54090"/>
                  <a:pt x="597789" y="55137"/>
                </a:cubicBezTo>
                <a:cubicBezTo>
                  <a:pt x="610457" y="141243"/>
                  <a:pt x="350615" y="308407"/>
                  <a:pt x="302990" y="329076"/>
                </a:cubicBezTo>
                <a:cubicBezTo>
                  <a:pt x="254222" y="350222"/>
                  <a:pt x="199644" y="369176"/>
                  <a:pt x="188785" y="372891"/>
                </a:cubicBezTo>
                <a:lnTo>
                  <a:pt x="134112" y="478524"/>
                </a:lnTo>
                <a:cubicBezTo>
                  <a:pt x="133445" y="479857"/>
                  <a:pt x="132207" y="480809"/>
                  <a:pt x="130778" y="481095"/>
                </a:cubicBezTo>
                <a:cubicBezTo>
                  <a:pt x="129159" y="481476"/>
                  <a:pt x="112395" y="484905"/>
                  <a:pt x="90583" y="484905"/>
                </a:cubicBezTo>
                <a:close/>
                <a:moveTo>
                  <a:pt x="10096" y="444995"/>
                </a:moveTo>
                <a:cubicBezTo>
                  <a:pt x="42481" y="484334"/>
                  <a:pt x="112966" y="473951"/>
                  <a:pt x="126492" y="471570"/>
                </a:cubicBezTo>
                <a:lnTo>
                  <a:pt x="180975" y="366319"/>
                </a:lnTo>
                <a:cubicBezTo>
                  <a:pt x="181546" y="365176"/>
                  <a:pt x="182594" y="364319"/>
                  <a:pt x="183832" y="363842"/>
                </a:cubicBezTo>
                <a:cubicBezTo>
                  <a:pt x="184404" y="363652"/>
                  <a:pt x="245364" y="343078"/>
                  <a:pt x="299180" y="319742"/>
                </a:cubicBezTo>
                <a:cubicBezTo>
                  <a:pt x="351853" y="296882"/>
                  <a:pt x="596360" y="136100"/>
                  <a:pt x="588264" y="57899"/>
                </a:cubicBezTo>
                <a:cubicBezTo>
                  <a:pt x="581501" y="50946"/>
                  <a:pt x="544163" y="14275"/>
                  <a:pt x="505682" y="10560"/>
                </a:cubicBezTo>
                <a:cubicBezTo>
                  <a:pt x="445865" y="4845"/>
                  <a:pt x="415861" y="29610"/>
                  <a:pt x="356140" y="79045"/>
                </a:cubicBezTo>
                <a:cubicBezTo>
                  <a:pt x="351472" y="82950"/>
                  <a:pt x="346615" y="86951"/>
                  <a:pt x="341566" y="91142"/>
                </a:cubicBezTo>
                <a:cubicBezTo>
                  <a:pt x="300704" y="124670"/>
                  <a:pt x="246697" y="183915"/>
                  <a:pt x="207264" y="227254"/>
                </a:cubicBezTo>
                <a:cubicBezTo>
                  <a:pt x="167068" y="271450"/>
                  <a:pt x="157067" y="281832"/>
                  <a:pt x="151733" y="282785"/>
                </a:cubicBezTo>
                <a:cubicBezTo>
                  <a:pt x="134683" y="285737"/>
                  <a:pt x="99441" y="295739"/>
                  <a:pt x="79629" y="304121"/>
                </a:cubicBezTo>
                <a:cubicBezTo>
                  <a:pt x="70104" y="308502"/>
                  <a:pt x="13811" y="397180"/>
                  <a:pt x="10192" y="444995"/>
                </a:cubicBezTo>
                <a:close/>
              </a:path>
            </a:pathLst>
          </a:custGeom>
          <a:solidFill>
            <a:srgbClr val="231F20"/>
          </a:solidFill>
          <a:ln w="9525" cap="flat">
            <a:noFill/>
            <a:prstDash val="solid"/>
            <a:miter/>
          </a:ln>
        </p:spPr>
        <p:txBody>
          <a:bodyPr rtlCol="0" anchor="ctr"/>
          <a:lstStyle/>
          <a:p>
            <a:endParaRPr lang="zh-CN" altLang="en-US"/>
          </a:p>
        </p:txBody>
      </p:sp>
      <p:sp>
        <p:nvSpPr>
          <p:cNvPr id="192" name="任意多边形: 形状 318"/>
          <p:cNvSpPr/>
          <p:nvPr userDrawn="1">
            <p:custDataLst>
              <p:tags r:id="rId93"/>
            </p:custDataLst>
          </p:nvPr>
        </p:nvSpPr>
        <p:spPr>
          <a:xfrm>
            <a:off x="10781030" y="3552825"/>
            <a:ext cx="297180" cy="130810"/>
          </a:xfrm>
          <a:custGeom>
            <a:avLst/>
            <a:gdLst>
              <a:gd name="connsiteX0" fmla="*/ 4987 w 273280"/>
              <a:gd name="connsiteY0" fmla="*/ 120016 h 120111"/>
              <a:gd name="connsiteX1" fmla="*/ 3178 w 273280"/>
              <a:gd name="connsiteY1" fmla="*/ 119730 h 120111"/>
              <a:gd name="connsiteX2" fmla="*/ 320 w 273280"/>
              <a:gd name="connsiteY2" fmla="*/ 113253 h 120111"/>
              <a:gd name="connsiteX3" fmla="*/ 179295 w 273280"/>
              <a:gd name="connsiteY3" fmla="*/ 1811 h 120111"/>
              <a:gd name="connsiteX4" fmla="*/ 273021 w 273280"/>
              <a:gd name="connsiteY4" fmla="*/ 69248 h 120111"/>
              <a:gd name="connsiteX5" fmla="*/ 269973 w 273280"/>
              <a:gd name="connsiteY5" fmla="*/ 75629 h 120111"/>
              <a:gd name="connsiteX6" fmla="*/ 263591 w 273280"/>
              <a:gd name="connsiteY6" fmla="*/ 72581 h 120111"/>
              <a:gd name="connsiteX7" fmla="*/ 177676 w 273280"/>
              <a:gd name="connsiteY7" fmla="*/ 11717 h 120111"/>
              <a:gd name="connsiteX8" fmla="*/ 9655 w 273280"/>
              <a:gd name="connsiteY8" fmla="*/ 116873 h 120111"/>
              <a:gd name="connsiteX9" fmla="*/ 4987 w 273280"/>
              <a:gd name="connsiteY9" fmla="*/ 120111 h 1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280" h="120111">
                <a:moveTo>
                  <a:pt x="4987" y="120016"/>
                </a:moveTo>
                <a:cubicBezTo>
                  <a:pt x="4416" y="120016"/>
                  <a:pt x="3749" y="119921"/>
                  <a:pt x="3178" y="119730"/>
                </a:cubicBezTo>
                <a:cubicBezTo>
                  <a:pt x="606" y="118778"/>
                  <a:pt x="-633" y="115825"/>
                  <a:pt x="320" y="113253"/>
                </a:cubicBezTo>
                <a:cubicBezTo>
                  <a:pt x="29181" y="37815"/>
                  <a:pt x="106143" y="-10096"/>
                  <a:pt x="179295" y="1811"/>
                </a:cubicBezTo>
                <a:cubicBezTo>
                  <a:pt x="253018" y="13812"/>
                  <a:pt x="272164" y="66962"/>
                  <a:pt x="273021" y="69248"/>
                </a:cubicBezTo>
                <a:cubicBezTo>
                  <a:pt x="273878" y="71819"/>
                  <a:pt x="272545" y="74677"/>
                  <a:pt x="269973" y="75629"/>
                </a:cubicBezTo>
                <a:cubicBezTo>
                  <a:pt x="267401" y="76487"/>
                  <a:pt x="264544" y="75153"/>
                  <a:pt x="263591" y="72581"/>
                </a:cubicBezTo>
                <a:cubicBezTo>
                  <a:pt x="262924" y="70581"/>
                  <a:pt x="245398" y="22766"/>
                  <a:pt x="177676" y="11717"/>
                </a:cubicBezTo>
                <a:cubicBezTo>
                  <a:pt x="109096" y="572"/>
                  <a:pt x="36801" y="45721"/>
                  <a:pt x="9655" y="116873"/>
                </a:cubicBezTo>
                <a:cubicBezTo>
                  <a:pt x="8892" y="118873"/>
                  <a:pt x="6988" y="120111"/>
                  <a:pt x="4987" y="120111"/>
                </a:cubicBezTo>
                <a:close/>
              </a:path>
            </a:pathLst>
          </a:custGeom>
          <a:solidFill>
            <a:srgbClr val="231F20"/>
          </a:solidFill>
          <a:ln w="9525" cap="flat">
            <a:noFill/>
            <a:prstDash val="solid"/>
            <a:miter/>
          </a:ln>
        </p:spPr>
        <p:txBody>
          <a:bodyPr rtlCol="0" anchor="ctr"/>
          <a:lstStyle/>
          <a:p>
            <a:endParaRPr lang="zh-CN" altLang="en-US"/>
          </a:p>
        </p:txBody>
      </p:sp>
      <p:sp>
        <p:nvSpPr>
          <p:cNvPr id="193" name="任意多边形: 形状 95"/>
          <p:cNvSpPr/>
          <p:nvPr userDrawn="1">
            <p:custDataLst>
              <p:tags r:id="rId94"/>
            </p:custDataLst>
          </p:nvPr>
        </p:nvSpPr>
        <p:spPr>
          <a:xfrm>
            <a:off x="10354310" y="3952875"/>
            <a:ext cx="532130" cy="1923415"/>
          </a:xfrm>
          <a:custGeom>
            <a:avLst/>
            <a:gdLst>
              <a:gd name="connsiteX0" fmla="*/ 484540 w 489591"/>
              <a:gd name="connsiteY0" fmla="*/ 1769748 h 1769748"/>
              <a:gd name="connsiteX1" fmla="*/ 479587 w 489591"/>
              <a:gd name="connsiteY1" fmla="*/ 1764986 h 1769748"/>
              <a:gd name="connsiteX2" fmla="*/ 445868 w 489591"/>
              <a:gd name="connsiteY2" fmla="*/ 1462853 h 1769748"/>
              <a:gd name="connsiteX3" fmla="*/ 280133 w 489591"/>
              <a:gd name="connsiteY3" fmla="*/ 720474 h 1769748"/>
              <a:gd name="connsiteX4" fmla="*/ 231461 w 489591"/>
              <a:gd name="connsiteY4" fmla="*/ 175549 h 1769748"/>
              <a:gd name="connsiteX5" fmla="*/ 114303 w 489591"/>
              <a:gd name="connsiteY5" fmla="*/ 182597 h 1769748"/>
              <a:gd name="connsiteX6" fmla="*/ 3 w 489591"/>
              <a:gd name="connsiteY6" fmla="*/ 5242 h 1769748"/>
              <a:gd name="connsiteX7" fmla="*/ 4766 w 489591"/>
              <a:gd name="connsiteY7" fmla="*/ 3 h 1769748"/>
              <a:gd name="connsiteX8" fmla="*/ 10004 w 489591"/>
              <a:gd name="connsiteY8" fmla="*/ 4766 h 1769748"/>
              <a:gd name="connsiteX9" fmla="*/ 114970 w 489591"/>
              <a:gd name="connsiteY9" fmla="*/ 172596 h 1769748"/>
              <a:gd name="connsiteX10" fmla="*/ 235842 w 489591"/>
              <a:gd name="connsiteY10" fmla="*/ 164881 h 1769748"/>
              <a:gd name="connsiteX11" fmla="*/ 239843 w 489591"/>
              <a:gd name="connsiteY11" fmla="*/ 166024 h 1769748"/>
              <a:gd name="connsiteX12" fmla="*/ 241557 w 489591"/>
              <a:gd name="connsiteY12" fmla="*/ 169834 h 1769748"/>
              <a:gd name="connsiteX13" fmla="*/ 289753 w 489591"/>
              <a:gd name="connsiteY13" fmla="*/ 717521 h 1769748"/>
              <a:gd name="connsiteX14" fmla="*/ 455774 w 489591"/>
              <a:gd name="connsiteY14" fmla="*/ 1461615 h 1769748"/>
              <a:gd name="connsiteX15" fmla="*/ 489588 w 489591"/>
              <a:gd name="connsiteY15" fmla="*/ 1764605 h 1769748"/>
              <a:gd name="connsiteX16" fmla="*/ 484826 w 489591"/>
              <a:gd name="connsiteY16" fmla="*/ 1769748 h 1769748"/>
              <a:gd name="connsiteX17" fmla="*/ 484635 w 489591"/>
              <a:gd name="connsiteY17" fmla="*/ 1769748 h 17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9591" h="1769748">
                <a:moveTo>
                  <a:pt x="484540" y="1769748"/>
                </a:moveTo>
                <a:cubicBezTo>
                  <a:pt x="481873" y="1769748"/>
                  <a:pt x="479682" y="1767653"/>
                  <a:pt x="479587" y="1764986"/>
                </a:cubicBezTo>
                <a:cubicBezTo>
                  <a:pt x="479587" y="1764509"/>
                  <a:pt x="477586" y="1717932"/>
                  <a:pt x="445868" y="1462853"/>
                </a:cubicBezTo>
                <a:cubicBezTo>
                  <a:pt x="414817" y="1213393"/>
                  <a:pt x="339950" y="915832"/>
                  <a:pt x="280133" y="720474"/>
                </a:cubicBezTo>
                <a:cubicBezTo>
                  <a:pt x="229841" y="556073"/>
                  <a:pt x="230984" y="223650"/>
                  <a:pt x="231461" y="175549"/>
                </a:cubicBezTo>
                <a:cubicBezTo>
                  <a:pt x="213268" y="178025"/>
                  <a:pt x="156403" y="185074"/>
                  <a:pt x="114303" y="182597"/>
                </a:cubicBezTo>
                <a:cubicBezTo>
                  <a:pt x="43056" y="178406"/>
                  <a:pt x="5623" y="120399"/>
                  <a:pt x="3" y="5242"/>
                </a:cubicBezTo>
                <a:cubicBezTo>
                  <a:pt x="-92" y="2480"/>
                  <a:pt x="2003" y="194"/>
                  <a:pt x="4766" y="3"/>
                </a:cubicBezTo>
                <a:cubicBezTo>
                  <a:pt x="7433" y="-92"/>
                  <a:pt x="9814" y="2003"/>
                  <a:pt x="10004" y="4766"/>
                </a:cubicBezTo>
                <a:cubicBezTo>
                  <a:pt x="15338" y="113922"/>
                  <a:pt x="49628" y="168786"/>
                  <a:pt x="114970" y="172596"/>
                </a:cubicBezTo>
                <a:cubicBezTo>
                  <a:pt x="163643" y="175454"/>
                  <a:pt x="235080" y="164976"/>
                  <a:pt x="235842" y="164881"/>
                </a:cubicBezTo>
                <a:cubicBezTo>
                  <a:pt x="237271" y="164690"/>
                  <a:pt x="238795" y="165071"/>
                  <a:pt x="239843" y="166024"/>
                </a:cubicBezTo>
                <a:cubicBezTo>
                  <a:pt x="240986" y="166976"/>
                  <a:pt x="241557" y="168405"/>
                  <a:pt x="241557" y="169834"/>
                </a:cubicBezTo>
                <a:cubicBezTo>
                  <a:pt x="241557" y="173549"/>
                  <a:pt x="236128" y="542452"/>
                  <a:pt x="289753" y="717521"/>
                </a:cubicBezTo>
                <a:cubicBezTo>
                  <a:pt x="349666" y="913260"/>
                  <a:pt x="424723" y="1211488"/>
                  <a:pt x="455774" y="1461615"/>
                </a:cubicBezTo>
                <a:cubicBezTo>
                  <a:pt x="487588" y="1717742"/>
                  <a:pt x="489493" y="1762795"/>
                  <a:pt x="489588" y="1764605"/>
                </a:cubicBezTo>
                <a:cubicBezTo>
                  <a:pt x="489683" y="1767367"/>
                  <a:pt x="487588" y="1769653"/>
                  <a:pt x="484826" y="1769748"/>
                </a:cubicBezTo>
                <a:cubicBezTo>
                  <a:pt x="484826" y="1769748"/>
                  <a:pt x="484730" y="1769748"/>
                  <a:pt x="484635" y="1769748"/>
                </a:cubicBezTo>
                <a:close/>
              </a:path>
            </a:pathLst>
          </a:custGeom>
          <a:solidFill>
            <a:srgbClr val="FFFFFF"/>
          </a:solidFill>
          <a:ln w="9525" cap="flat">
            <a:noFill/>
            <a:prstDash val="solid"/>
            <a:miter/>
          </a:ln>
        </p:spPr>
        <p:txBody>
          <a:bodyPr rtlCol="0" anchor="ctr"/>
          <a:lstStyle/>
          <a:p>
            <a:endParaRPr lang="zh-CN" altLang="en-US"/>
          </a:p>
        </p:txBody>
      </p:sp>
      <p:sp>
        <p:nvSpPr>
          <p:cNvPr id="197" name="弧形 196"/>
          <p:cNvSpPr/>
          <p:nvPr userDrawn="1">
            <p:custDataLst>
              <p:tags r:id="rId95"/>
            </p:custDataLst>
          </p:nvPr>
        </p:nvSpPr>
        <p:spPr>
          <a:xfrm>
            <a:off x="6772910" y="1544955"/>
            <a:ext cx="2108200" cy="21082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0" name="椭圆 199"/>
          <p:cNvSpPr/>
          <p:nvPr userDrawn="1">
            <p:custDataLst>
              <p:tags r:id="rId96"/>
            </p:custDataLst>
          </p:nvPr>
        </p:nvSpPr>
        <p:spPr>
          <a:xfrm flipH="1">
            <a:off x="1118679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userDrawn="1">
            <p:custDataLst>
              <p:tags r:id="rId97"/>
            </p:custDataLst>
          </p:nvPr>
        </p:nvSpPr>
        <p:spPr>
          <a:xfrm flipH="1">
            <a:off x="1118679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userDrawn="1">
            <p:custDataLst>
              <p:tags r:id="rId98"/>
            </p:custDataLst>
          </p:nvPr>
        </p:nvSpPr>
        <p:spPr>
          <a:xfrm flipH="1">
            <a:off x="1118679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userDrawn="1">
            <p:custDataLst>
              <p:tags r:id="rId99"/>
            </p:custDataLst>
          </p:nvPr>
        </p:nvSpPr>
        <p:spPr>
          <a:xfrm flipH="1">
            <a:off x="1118679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userDrawn="1">
            <p:custDataLst>
              <p:tags r:id="rId100"/>
            </p:custDataLst>
          </p:nvPr>
        </p:nvSpPr>
        <p:spPr>
          <a:xfrm flipH="1">
            <a:off x="1118679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userDrawn="1">
            <p:custDataLst>
              <p:tags r:id="rId101"/>
            </p:custDataLst>
          </p:nvPr>
        </p:nvSpPr>
        <p:spPr>
          <a:xfrm flipH="1">
            <a:off x="1118679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userDrawn="1">
            <p:custDataLst>
              <p:tags r:id="rId102"/>
            </p:custDataLst>
          </p:nvPr>
        </p:nvSpPr>
        <p:spPr>
          <a:xfrm flipH="1">
            <a:off x="1118679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userDrawn="1">
            <p:custDataLst>
              <p:tags r:id="rId103"/>
            </p:custDataLst>
          </p:nvPr>
        </p:nvSpPr>
        <p:spPr>
          <a:xfrm flipH="1">
            <a:off x="1118679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userDrawn="1">
            <p:custDataLst>
              <p:tags r:id="rId104"/>
            </p:custDataLst>
          </p:nvPr>
        </p:nvSpPr>
        <p:spPr>
          <a:xfrm flipH="1">
            <a:off x="1105662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userDrawn="1">
            <p:custDataLst>
              <p:tags r:id="rId105"/>
            </p:custDataLst>
          </p:nvPr>
        </p:nvSpPr>
        <p:spPr>
          <a:xfrm flipH="1">
            <a:off x="1105662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userDrawn="1">
            <p:custDataLst>
              <p:tags r:id="rId106"/>
            </p:custDataLst>
          </p:nvPr>
        </p:nvSpPr>
        <p:spPr>
          <a:xfrm flipH="1">
            <a:off x="1105662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userDrawn="1">
            <p:custDataLst>
              <p:tags r:id="rId107"/>
            </p:custDataLst>
          </p:nvPr>
        </p:nvSpPr>
        <p:spPr>
          <a:xfrm flipH="1">
            <a:off x="1105662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userDrawn="1">
            <p:custDataLst>
              <p:tags r:id="rId108"/>
            </p:custDataLst>
          </p:nvPr>
        </p:nvSpPr>
        <p:spPr>
          <a:xfrm flipH="1">
            <a:off x="1105662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userDrawn="1">
            <p:custDataLst>
              <p:tags r:id="rId109"/>
            </p:custDataLst>
          </p:nvPr>
        </p:nvSpPr>
        <p:spPr>
          <a:xfrm flipH="1">
            <a:off x="1105662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userDrawn="1">
            <p:custDataLst>
              <p:tags r:id="rId110"/>
            </p:custDataLst>
          </p:nvPr>
        </p:nvSpPr>
        <p:spPr>
          <a:xfrm flipH="1">
            <a:off x="1105662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userDrawn="1">
            <p:custDataLst>
              <p:tags r:id="rId111"/>
            </p:custDataLst>
          </p:nvPr>
        </p:nvSpPr>
        <p:spPr>
          <a:xfrm flipH="1">
            <a:off x="1105662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userDrawn="1">
            <p:custDataLst>
              <p:tags r:id="rId112"/>
            </p:custDataLst>
          </p:nvPr>
        </p:nvSpPr>
        <p:spPr>
          <a:xfrm flipH="1">
            <a:off x="1092644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userDrawn="1">
            <p:custDataLst>
              <p:tags r:id="rId113"/>
            </p:custDataLst>
          </p:nvPr>
        </p:nvSpPr>
        <p:spPr>
          <a:xfrm flipH="1">
            <a:off x="1092644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p:nvPr userDrawn="1">
            <p:custDataLst>
              <p:tags r:id="rId114"/>
            </p:custDataLst>
          </p:nvPr>
        </p:nvSpPr>
        <p:spPr>
          <a:xfrm flipH="1">
            <a:off x="1092644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p:nvPr userDrawn="1">
            <p:custDataLst>
              <p:tags r:id="rId115"/>
            </p:custDataLst>
          </p:nvPr>
        </p:nvSpPr>
        <p:spPr>
          <a:xfrm flipH="1">
            <a:off x="1092644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userDrawn="1">
            <p:custDataLst>
              <p:tags r:id="rId116"/>
            </p:custDataLst>
          </p:nvPr>
        </p:nvSpPr>
        <p:spPr>
          <a:xfrm flipH="1">
            <a:off x="1092644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p:nvPr userDrawn="1">
            <p:custDataLst>
              <p:tags r:id="rId117"/>
            </p:custDataLst>
          </p:nvPr>
        </p:nvSpPr>
        <p:spPr>
          <a:xfrm flipH="1">
            <a:off x="1092644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userDrawn="1">
            <p:custDataLst>
              <p:tags r:id="rId118"/>
            </p:custDataLst>
          </p:nvPr>
        </p:nvSpPr>
        <p:spPr>
          <a:xfrm flipH="1">
            <a:off x="1092644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p:nvPr userDrawn="1">
            <p:custDataLst>
              <p:tags r:id="rId119"/>
            </p:custDataLst>
          </p:nvPr>
        </p:nvSpPr>
        <p:spPr>
          <a:xfrm flipH="1">
            <a:off x="1092644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p:nvPr userDrawn="1">
            <p:custDataLst>
              <p:tags r:id="rId120"/>
            </p:custDataLst>
          </p:nvPr>
        </p:nvSpPr>
        <p:spPr>
          <a:xfrm flipH="1">
            <a:off x="1079436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p:nvPr userDrawn="1">
            <p:custDataLst>
              <p:tags r:id="rId121"/>
            </p:custDataLst>
          </p:nvPr>
        </p:nvSpPr>
        <p:spPr>
          <a:xfrm flipH="1">
            <a:off x="1079436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p:nvPr userDrawn="1">
            <p:custDataLst>
              <p:tags r:id="rId122"/>
            </p:custDataLst>
          </p:nvPr>
        </p:nvSpPr>
        <p:spPr>
          <a:xfrm flipH="1">
            <a:off x="1079436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p:cNvSpPr/>
          <p:nvPr userDrawn="1">
            <p:custDataLst>
              <p:tags r:id="rId123"/>
            </p:custDataLst>
          </p:nvPr>
        </p:nvSpPr>
        <p:spPr>
          <a:xfrm flipH="1">
            <a:off x="1079436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p:nvPr userDrawn="1">
            <p:custDataLst>
              <p:tags r:id="rId124"/>
            </p:custDataLst>
          </p:nvPr>
        </p:nvSpPr>
        <p:spPr>
          <a:xfrm flipH="1">
            <a:off x="1079436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p:nvPr userDrawn="1">
            <p:custDataLst>
              <p:tags r:id="rId125"/>
            </p:custDataLst>
          </p:nvPr>
        </p:nvSpPr>
        <p:spPr>
          <a:xfrm flipH="1">
            <a:off x="1079436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p:nvPr userDrawn="1">
            <p:custDataLst>
              <p:tags r:id="rId126"/>
            </p:custDataLst>
          </p:nvPr>
        </p:nvSpPr>
        <p:spPr>
          <a:xfrm flipH="1">
            <a:off x="1079436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p:nvPr userDrawn="1">
            <p:custDataLst>
              <p:tags r:id="rId127"/>
            </p:custDataLst>
          </p:nvPr>
        </p:nvSpPr>
        <p:spPr>
          <a:xfrm flipH="1">
            <a:off x="1079436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p:nvPr userDrawn="1">
            <p:custDataLst>
              <p:tags r:id="rId128"/>
            </p:custDataLst>
          </p:nvPr>
        </p:nvSpPr>
        <p:spPr>
          <a:xfrm flipH="1">
            <a:off x="1066419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p:nvPr userDrawn="1">
            <p:custDataLst>
              <p:tags r:id="rId129"/>
            </p:custDataLst>
          </p:nvPr>
        </p:nvSpPr>
        <p:spPr>
          <a:xfrm flipH="1">
            <a:off x="1066419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userDrawn="1">
            <p:custDataLst>
              <p:tags r:id="rId130"/>
            </p:custDataLst>
          </p:nvPr>
        </p:nvSpPr>
        <p:spPr>
          <a:xfrm flipH="1">
            <a:off x="1066419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p:nvPr userDrawn="1">
            <p:custDataLst>
              <p:tags r:id="rId131"/>
            </p:custDataLst>
          </p:nvPr>
        </p:nvSpPr>
        <p:spPr>
          <a:xfrm flipH="1">
            <a:off x="1066419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userDrawn="1">
            <p:custDataLst>
              <p:tags r:id="rId132"/>
            </p:custDataLst>
          </p:nvPr>
        </p:nvSpPr>
        <p:spPr>
          <a:xfrm flipH="1">
            <a:off x="1066419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p:nvPr userDrawn="1">
            <p:custDataLst>
              <p:tags r:id="rId133"/>
            </p:custDataLst>
          </p:nvPr>
        </p:nvSpPr>
        <p:spPr>
          <a:xfrm flipH="1">
            <a:off x="1066419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userDrawn="1">
            <p:custDataLst>
              <p:tags r:id="rId134"/>
            </p:custDataLst>
          </p:nvPr>
        </p:nvSpPr>
        <p:spPr>
          <a:xfrm flipH="1">
            <a:off x="1066419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p:nvPr userDrawn="1">
            <p:custDataLst>
              <p:tags r:id="rId135"/>
            </p:custDataLst>
          </p:nvPr>
        </p:nvSpPr>
        <p:spPr>
          <a:xfrm flipH="1">
            <a:off x="1066419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p:nvPr userDrawn="1">
            <p:custDataLst>
              <p:tags r:id="rId136"/>
            </p:custDataLst>
          </p:nvPr>
        </p:nvSpPr>
        <p:spPr>
          <a:xfrm flipH="1">
            <a:off x="1053401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7"/>
            </p:custDataLst>
          </p:nvPr>
        </p:nvSpPr>
        <p:spPr>
          <a:xfrm flipH="1">
            <a:off x="1053401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8"/>
            </p:custDataLst>
          </p:nvPr>
        </p:nvSpPr>
        <p:spPr>
          <a:xfrm flipH="1">
            <a:off x="1053401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9"/>
            </p:custDataLst>
          </p:nvPr>
        </p:nvSpPr>
        <p:spPr>
          <a:xfrm flipH="1">
            <a:off x="1053401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40"/>
            </p:custDataLst>
          </p:nvPr>
        </p:nvSpPr>
        <p:spPr>
          <a:xfrm flipH="1">
            <a:off x="1053401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1"/>
            </p:custDataLst>
          </p:nvPr>
        </p:nvSpPr>
        <p:spPr>
          <a:xfrm flipH="1">
            <a:off x="1053401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2"/>
            </p:custDataLst>
          </p:nvPr>
        </p:nvSpPr>
        <p:spPr>
          <a:xfrm flipH="1">
            <a:off x="1053401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3"/>
            </p:custDataLst>
          </p:nvPr>
        </p:nvSpPr>
        <p:spPr>
          <a:xfrm flipH="1">
            <a:off x="1053401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7913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780415"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3"/>
            </p:custDataLst>
          </p:nvPr>
        </p:nvSpPr>
        <p:spPr>
          <a:xfrm>
            <a:off x="622935"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4"/>
            </p:custDataLst>
          </p:nvPr>
        </p:nvSpPr>
        <p:spPr>
          <a:xfrm>
            <a:off x="469900" y="36639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a:off x="464820" y="358521"/>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6"/>
            </p:custDataLst>
          </p:nvPr>
        </p:nvSpPr>
        <p:spPr>
          <a:xfrm>
            <a:off x="455930"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7"/>
            </p:custDataLst>
          </p:nvPr>
        </p:nvSpPr>
        <p:spPr>
          <a:xfrm>
            <a:off x="978535" y="2009775"/>
            <a:ext cx="5123180" cy="1800225"/>
          </a:xfrm>
        </p:spPr>
        <p:txBody>
          <a:bodyPr anchor="b">
            <a:normAutofit/>
          </a:bodyPr>
          <a:lstStyle>
            <a:lvl1pPr algn="l">
              <a:lnSpc>
                <a:spcPct val="100000"/>
              </a:lnSpc>
              <a:defRPr sz="6000" b="1">
                <a:ln>
                  <a:noFill/>
                </a:ln>
                <a:solidFill>
                  <a:schemeClr val="tx2"/>
                </a:solidFill>
              </a:defRPr>
            </a:lvl1pPr>
          </a:lstStyle>
          <a:p>
            <a:r>
              <a:rPr lang="zh-CN" altLang="en-US" dirty="0">
                <a:ln>
                  <a:solidFill>
                    <a:schemeClr val="tx1">
                      <a:lumMod val="95000"/>
                      <a:lumOff val="5000"/>
                    </a:schemeClr>
                  </a:solidFill>
                </a:ln>
                <a:solidFill>
                  <a:srgbClr val="FAD706"/>
                </a:solidFill>
                <a:sym typeface="+mn-ea"/>
              </a:rPr>
              <a:t>单击此处</a:t>
            </a:r>
            <a:br>
              <a:rPr lang="en-US" altLang="zh-CN" b="1" dirty="0">
                <a:ln>
                  <a:solidFill>
                    <a:schemeClr val="tx1">
                      <a:lumMod val="95000"/>
                      <a:lumOff val="5000"/>
                    </a:schemeClr>
                  </a:solidFill>
                </a:ln>
                <a:solidFill>
                  <a:srgbClr val="FAD706"/>
                </a:solidFill>
              </a:rPr>
            </a:br>
            <a:r>
              <a:rPr lang="zh-CN" altLang="en-US" dirty="0">
                <a:sym typeface="+mn-ea"/>
              </a:rPr>
              <a:t>添加文档标题</a:t>
            </a:r>
            <a:endParaRPr lang="zh-CN" altLang="en-US" dirty="0"/>
          </a:p>
        </p:txBody>
      </p:sp>
      <p:sp>
        <p:nvSpPr>
          <p:cNvPr id="3" name="副标题 2"/>
          <p:cNvSpPr>
            <a:spLocks noGrp="1"/>
          </p:cNvSpPr>
          <p:nvPr>
            <p:ph type="subTitle" idx="1" hasCustomPrompt="1"/>
            <p:custDataLst>
              <p:tags r:id="rId8"/>
            </p:custDataLst>
          </p:nvPr>
        </p:nvSpPr>
        <p:spPr>
          <a:xfrm>
            <a:off x="978535" y="3953510"/>
            <a:ext cx="5123180" cy="692785"/>
          </a:xfrm>
        </p:spPr>
        <p:txBody>
          <a:bodyPr>
            <a:normAutofit/>
          </a:bodyPr>
          <a:lstStyle>
            <a:lvl1pPr marL="0" indent="0" algn="l">
              <a:lnSpc>
                <a:spcPct val="100000"/>
              </a:lnSpc>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zh-CN" altLang="en-US" dirty="0">
                <a:solidFill>
                  <a:schemeClr val="tx1">
                    <a:lumMod val="75000"/>
                    <a:lumOff val="25000"/>
                  </a:schemeClr>
                </a:solidFill>
                <a:sym typeface="+mn-ea"/>
              </a:rPr>
              <a:t>单击此处添加副标题</a:t>
            </a:r>
            <a:endParaRPr lang="zh-CN" altLang="en-US" dirty="0"/>
          </a:p>
        </p:txBody>
      </p:sp>
      <p:sp>
        <p:nvSpPr>
          <p:cNvPr id="4" name="日期占位符 3"/>
          <p:cNvSpPr>
            <a:spLocks noGrp="1"/>
          </p:cNvSpPr>
          <p:nvPr>
            <p:ph type="dt" sz="half" idx="10"/>
            <p:custDataLst>
              <p:tags r:id="rId9"/>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10" name="文本占位符 9"/>
          <p:cNvSpPr>
            <a:spLocks noGrp="1"/>
          </p:cNvSpPr>
          <p:nvPr>
            <p:ph type="body" sz="quarter" idx="13" hasCustomPrompt="1"/>
            <p:custDataLst>
              <p:tags r:id="rId12"/>
            </p:custDataLst>
          </p:nvPr>
        </p:nvSpPr>
        <p:spPr>
          <a:xfrm>
            <a:off x="9912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
        <p:nvSpPr>
          <p:cNvPr id="24" name="文本占位符 23"/>
          <p:cNvSpPr txBox="1">
            <a:spLocks noGrp="1"/>
          </p:cNvSpPr>
          <p:nvPr>
            <p:ph type="body" sz="quarter" idx="17" hasCustomPrompt="1"/>
            <p:custDataLst>
              <p:tags r:id="rId13"/>
            </p:custDataLst>
          </p:nvPr>
        </p:nvSpPr>
        <p:spPr>
          <a:xfrm>
            <a:off x="1001395" y="4813750"/>
            <a:ext cx="2743200" cy="504000"/>
          </a:xfrm>
          <a:prstGeom prst="roundRect">
            <a:avLst/>
          </a:prstGeom>
          <a:solidFill>
            <a:schemeClr val="accent1"/>
          </a:solidFill>
          <a:ln w="12700">
            <a:solidFill>
              <a:schemeClr val="tx2"/>
            </a:solidFill>
          </a:ln>
        </p:spPr>
        <p:txBody>
          <a:bodyPr wrap="square" tIns="0" bIns="72000" rtlCol="0" anchor="ctr" anchorCtr="0">
            <a:noAutofit/>
          </a:bodyPr>
          <a:lstStyle>
            <a:lvl1pPr marL="0" marR="0" algn="ctr" defTabSz="914400" rtl="0" eaLnBrk="1" fontAlgn="auto" latinLnBrk="0" hangingPunct="1">
              <a:lnSpc>
                <a:spcPct val="150000"/>
              </a:lnSpc>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defRPr>
            </a:lvl1pPr>
          </a:lstStyle>
          <a:p>
            <a:pPr lvl="0"/>
            <a:r>
              <a:rPr>
                <a:sym typeface="+mn-ea"/>
              </a:rPr>
              <a:t>署名占位符</a:t>
            </a:r>
            <a:endParaRPr>
              <a:sym typeface="+mn-ea"/>
            </a:endParaRPr>
          </a:p>
        </p:txBody>
      </p:sp>
      <p:sp>
        <p:nvSpPr>
          <p:cNvPr id="216" name="圆角矩形 215"/>
          <p:cNvSpPr/>
          <p:nvPr userDrawn="1">
            <p:custDataLst>
              <p:tags r:id="rId14"/>
            </p:custDataLst>
          </p:nvPr>
        </p:nvSpPr>
        <p:spPr>
          <a:xfrm>
            <a:off x="2755900" y="6419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5"/>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6"/>
            </p:custDataLst>
          </p:nvPr>
        </p:nvSpPr>
        <p:spPr>
          <a:xfrm rot="5400000">
            <a:off x="10739755"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7"/>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8"/>
            </p:custDataLst>
          </p:nvPr>
        </p:nvSpPr>
        <p:spPr>
          <a:xfrm rot="5400000">
            <a:off x="11094720"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4"/>
          <p:cNvSpPr/>
          <p:nvPr userDrawn="1">
            <p:custDataLst>
              <p:tags r:id="rId19"/>
            </p:custDataLst>
          </p:nvPr>
        </p:nvSpPr>
        <p:spPr>
          <a:xfrm rot="17432444" flipH="1">
            <a:off x="6987540" y="1927860"/>
            <a:ext cx="4347210" cy="3275965"/>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sp>
        <p:nvSpPr>
          <p:cNvPr id="17" name="任意多边形: 形状 7"/>
          <p:cNvSpPr/>
          <p:nvPr userDrawn="1">
            <p:custDataLst>
              <p:tags r:id="rId20"/>
            </p:custDataLst>
          </p:nvPr>
        </p:nvSpPr>
        <p:spPr>
          <a:xfrm>
            <a:off x="7380605"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19" name="任意多边形: 形状 8"/>
          <p:cNvSpPr/>
          <p:nvPr userDrawn="1">
            <p:custDataLst>
              <p:tags r:id="rId21"/>
            </p:custDataLst>
          </p:nvPr>
        </p:nvSpPr>
        <p:spPr>
          <a:xfrm>
            <a:off x="8510270"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1" name="任意多边形: 形状 9"/>
          <p:cNvSpPr/>
          <p:nvPr userDrawn="1">
            <p:custDataLst>
              <p:tags r:id="rId22"/>
            </p:custDataLst>
          </p:nvPr>
        </p:nvSpPr>
        <p:spPr>
          <a:xfrm>
            <a:off x="7339330" y="2860040"/>
            <a:ext cx="1388110" cy="530860"/>
          </a:xfrm>
          <a:custGeom>
            <a:avLst/>
            <a:gdLst>
              <a:gd name="connsiteX0" fmla="*/ 1173766 w 1278159"/>
              <a:gd name="connsiteY0" fmla="*/ 0 h 488251"/>
              <a:gd name="connsiteX1" fmla="*/ 1278160 w 1278159"/>
              <a:gd name="connsiteY1" fmla="*/ 104394 h 488251"/>
              <a:gd name="connsiteX2" fmla="*/ 1278160 w 1278159"/>
              <a:gd name="connsiteY2" fmla="*/ 383857 h 488251"/>
              <a:gd name="connsiteX3" fmla="*/ 1173766 w 1278159"/>
              <a:gd name="connsiteY3" fmla="*/ 488251 h 488251"/>
              <a:gd name="connsiteX4" fmla="*/ 104394 w 1278159"/>
              <a:gd name="connsiteY4" fmla="*/ 488251 h 488251"/>
              <a:gd name="connsiteX5" fmla="*/ 0 w 1278159"/>
              <a:gd name="connsiteY5" fmla="*/ 383857 h 488251"/>
              <a:gd name="connsiteX6" fmla="*/ 0 w 1278159"/>
              <a:gd name="connsiteY6" fmla="*/ 104394 h 488251"/>
              <a:gd name="connsiteX7" fmla="*/ 104394 w 1278159"/>
              <a:gd name="connsiteY7" fmla="*/ 0 h 4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8159" h="488251">
                <a:moveTo>
                  <a:pt x="1173766" y="0"/>
                </a:moveTo>
                <a:cubicBezTo>
                  <a:pt x="1231421" y="0"/>
                  <a:pt x="1278160" y="46739"/>
                  <a:pt x="1278160" y="104394"/>
                </a:cubicBezTo>
                <a:lnTo>
                  <a:pt x="1278160" y="383857"/>
                </a:lnTo>
                <a:cubicBezTo>
                  <a:pt x="1278160" y="441513"/>
                  <a:pt x="1231421" y="488251"/>
                  <a:pt x="1173766" y="488251"/>
                </a:cubicBezTo>
                <a:lnTo>
                  <a:pt x="104394" y="488251"/>
                </a:lnTo>
                <a:cubicBezTo>
                  <a:pt x="46739" y="488251"/>
                  <a:pt x="0" y="441513"/>
                  <a:pt x="0" y="383857"/>
                </a:cubicBezTo>
                <a:lnTo>
                  <a:pt x="0" y="104394"/>
                </a:lnTo>
                <a:cubicBezTo>
                  <a:pt x="0" y="46739"/>
                  <a:pt x="46739" y="0"/>
                  <a:pt x="104394" y="0"/>
                </a:cubicBez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3" name="任意多边形: 形状 11"/>
          <p:cNvSpPr/>
          <p:nvPr userDrawn="1">
            <p:custDataLst>
              <p:tags r:id="rId23"/>
            </p:custDataLst>
          </p:nvPr>
        </p:nvSpPr>
        <p:spPr>
          <a:xfrm>
            <a:off x="7312025" y="2120265"/>
            <a:ext cx="1968500" cy="2778760"/>
          </a:xfrm>
          <a:custGeom>
            <a:avLst/>
            <a:gdLst>
              <a:gd name="connsiteX0" fmla="*/ 1812417 w 1812417"/>
              <a:gd name="connsiteY0" fmla="*/ 2556320 h 2556319"/>
              <a:gd name="connsiteX1" fmla="*/ 415195 w 1812417"/>
              <a:gd name="connsiteY1" fmla="*/ 2556320 h 2556319"/>
              <a:gd name="connsiteX2" fmla="*/ 0 w 1812417"/>
              <a:gd name="connsiteY2" fmla="*/ 0 h 2556319"/>
              <a:gd name="connsiteX3" fmla="*/ 1397222 w 1812417"/>
              <a:gd name="connsiteY3" fmla="*/ 0 h 2556319"/>
              <a:gd name="connsiteX4" fmla="*/ 1812417 w 1812417"/>
              <a:gd name="connsiteY4" fmla="*/ 2556320 h 255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417" h="2556319">
                <a:moveTo>
                  <a:pt x="1812417" y="2556320"/>
                </a:moveTo>
                <a:lnTo>
                  <a:pt x="415195" y="2556320"/>
                </a:lnTo>
                <a:lnTo>
                  <a:pt x="0" y="0"/>
                </a:lnTo>
                <a:lnTo>
                  <a:pt x="1397222" y="0"/>
                </a:lnTo>
                <a:lnTo>
                  <a:pt x="1812417" y="2556320"/>
                </a:lnTo>
                <a:close/>
              </a:path>
            </a:pathLst>
          </a:custGeom>
          <a:solidFill>
            <a:srgbClr val="FFFFFF"/>
          </a:solidFill>
          <a:ln w="9525" cap="flat">
            <a:noFill/>
            <a:prstDash val="solid"/>
            <a:miter/>
          </a:ln>
        </p:spPr>
        <p:txBody>
          <a:bodyPr rtlCol="0" anchor="ctr"/>
          <a:lstStyle/>
          <a:p>
            <a:endParaRPr lang="zh-CN" altLang="en-US"/>
          </a:p>
        </p:txBody>
      </p:sp>
      <p:sp>
        <p:nvSpPr>
          <p:cNvPr id="25" name="任意多边形: 形状 12"/>
          <p:cNvSpPr/>
          <p:nvPr userDrawn="1">
            <p:custDataLst>
              <p:tags r:id="rId24"/>
            </p:custDataLst>
          </p:nvPr>
        </p:nvSpPr>
        <p:spPr>
          <a:xfrm>
            <a:off x="7305675" y="2115185"/>
            <a:ext cx="1981200" cy="2789555"/>
          </a:xfrm>
          <a:custGeom>
            <a:avLst/>
            <a:gdLst>
              <a:gd name="connsiteX0" fmla="*/ 1824038 w 1824037"/>
              <a:gd name="connsiteY0" fmla="*/ 2566226 h 2566225"/>
              <a:gd name="connsiteX1" fmla="*/ 416814 w 1824037"/>
              <a:gd name="connsiteY1" fmla="*/ 2566226 h 2566225"/>
              <a:gd name="connsiteX2" fmla="*/ 416147 w 1824037"/>
              <a:gd name="connsiteY2" fmla="*/ 2562035 h 2566225"/>
              <a:gd name="connsiteX3" fmla="*/ 0 w 1824037"/>
              <a:gd name="connsiteY3" fmla="*/ 0 h 2566225"/>
              <a:gd name="connsiteX4" fmla="*/ 1407224 w 1824037"/>
              <a:gd name="connsiteY4" fmla="*/ 0 h 2566225"/>
              <a:gd name="connsiteX5" fmla="*/ 1407890 w 1824037"/>
              <a:gd name="connsiteY5" fmla="*/ 4191 h 2566225"/>
              <a:gd name="connsiteX6" fmla="*/ 1824038 w 1824037"/>
              <a:gd name="connsiteY6" fmla="*/ 2566226 h 2566225"/>
              <a:gd name="connsiteX7" fmla="*/ 425291 w 1824037"/>
              <a:gd name="connsiteY7" fmla="*/ 2556224 h 2566225"/>
              <a:gd name="connsiteX8" fmla="*/ 1812322 w 1824037"/>
              <a:gd name="connsiteY8" fmla="*/ 2556224 h 2566225"/>
              <a:gd name="connsiteX9" fmla="*/ 1398746 w 1824037"/>
              <a:gd name="connsiteY9" fmla="*/ 10001 h 2566225"/>
              <a:gd name="connsiteX10" fmla="*/ 11716 w 1824037"/>
              <a:gd name="connsiteY10" fmla="*/ 10001 h 2566225"/>
              <a:gd name="connsiteX11" fmla="*/ 425291 w 1824037"/>
              <a:gd name="connsiteY11" fmla="*/ 2556320 h 256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4037" h="2566225">
                <a:moveTo>
                  <a:pt x="1824038" y="2566226"/>
                </a:moveTo>
                <a:lnTo>
                  <a:pt x="416814" y="2566226"/>
                </a:lnTo>
                <a:lnTo>
                  <a:pt x="416147" y="2562035"/>
                </a:lnTo>
                <a:lnTo>
                  <a:pt x="0" y="0"/>
                </a:lnTo>
                <a:lnTo>
                  <a:pt x="1407224" y="0"/>
                </a:lnTo>
                <a:lnTo>
                  <a:pt x="1407890" y="4191"/>
                </a:lnTo>
                <a:lnTo>
                  <a:pt x="1824038" y="2566226"/>
                </a:lnTo>
                <a:close/>
                <a:moveTo>
                  <a:pt x="425291" y="2556224"/>
                </a:moveTo>
                <a:lnTo>
                  <a:pt x="1812322" y="2556224"/>
                </a:lnTo>
                <a:lnTo>
                  <a:pt x="1398746" y="10001"/>
                </a:lnTo>
                <a:lnTo>
                  <a:pt x="11716" y="10001"/>
                </a:lnTo>
                <a:lnTo>
                  <a:pt x="425291" y="2556320"/>
                </a:lnTo>
                <a:close/>
              </a:path>
            </a:pathLst>
          </a:custGeom>
          <a:solidFill>
            <a:srgbClr val="231F20"/>
          </a:solidFill>
          <a:ln w="9525" cap="flat">
            <a:noFill/>
            <a:prstDash val="solid"/>
            <a:miter/>
          </a:ln>
        </p:spPr>
        <p:txBody>
          <a:bodyPr rtlCol="0" anchor="ctr"/>
          <a:lstStyle/>
          <a:p>
            <a:endParaRPr lang="zh-CN" altLang="en-US"/>
          </a:p>
        </p:txBody>
      </p:sp>
      <p:sp>
        <p:nvSpPr>
          <p:cNvPr id="26" name="任意多边形: 形状 13"/>
          <p:cNvSpPr/>
          <p:nvPr userDrawn="1">
            <p:custDataLst>
              <p:tags r:id="rId25"/>
            </p:custDataLst>
          </p:nvPr>
        </p:nvSpPr>
        <p:spPr>
          <a:xfrm>
            <a:off x="7136765" y="5949315"/>
            <a:ext cx="1833245" cy="76200"/>
          </a:xfrm>
          <a:custGeom>
            <a:avLst/>
            <a:gdLst>
              <a:gd name="connsiteX0" fmla="*/ 1687830 w 1687829"/>
              <a:gd name="connsiteY0" fmla="*/ 70295 h 70294"/>
              <a:gd name="connsiteX1" fmla="*/ 0 w 1687829"/>
              <a:gd name="connsiteY1" fmla="*/ 70295 h 70294"/>
              <a:gd name="connsiteX2" fmla="*/ 70294 w 1687829"/>
              <a:gd name="connsiteY2" fmla="*/ 0 h 70294"/>
              <a:gd name="connsiteX3" fmla="*/ 1617535 w 1687829"/>
              <a:gd name="connsiteY3" fmla="*/ 0 h 70294"/>
              <a:gd name="connsiteX4" fmla="*/ 1687830 w 1687829"/>
              <a:gd name="connsiteY4" fmla="*/ 70295 h 70294"/>
              <a:gd name="connsiteX5" fmla="*/ 1687830 w 1687829"/>
              <a:gd name="connsiteY5" fmla="*/ 70295 h 7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7829" h="70294">
                <a:moveTo>
                  <a:pt x="1687830" y="70295"/>
                </a:moveTo>
                <a:lnTo>
                  <a:pt x="0" y="70295"/>
                </a:lnTo>
                <a:cubicBezTo>
                  <a:pt x="0" y="31432"/>
                  <a:pt x="31528" y="0"/>
                  <a:pt x="70294" y="0"/>
                </a:cubicBezTo>
                <a:lnTo>
                  <a:pt x="1617535" y="0"/>
                </a:lnTo>
                <a:cubicBezTo>
                  <a:pt x="1656398" y="0"/>
                  <a:pt x="1687830" y="31528"/>
                  <a:pt x="1687830" y="70295"/>
                </a:cubicBezTo>
                <a:lnTo>
                  <a:pt x="1687830" y="70295"/>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7" name="任意多边形: 形状 14"/>
          <p:cNvSpPr/>
          <p:nvPr userDrawn="1">
            <p:custDataLst>
              <p:tags r:id="rId26"/>
            </p:custDataLst>
          </p:nvPr>
        </p:nvSpPr>
        <p:spPr>
          <a:xfrm>
            <a:off x="7795260" y="4752975"/>
            <a:ext cx="1544955" cy="113030"/>
          </a:xfrm>
          <a:custGeom>
            <a:avLst/>
            <a:gdLst>
              <a:gd name="connsiteX0" fmla="*/ 0 w 1422558"/>
              <a:gd name="connsiteY0" fmla="*/ 0 h 103822"/>
              <a:gd name="connsiteX1" fmla="*/ 1422559 w 1422558"/>
              <a:gd name="connsiteY1" fmla="*/ 0 h 103822"/>
              <a:gd name="connsiteX2" fmla="*/ 1422559 w 1422558"/>
              <a:gd name="connsiteY2" fmla="*/ 103823 h 103822"/>
              <a:gd name="connsiteX3" fmla="*/ 0 w 1422558"/>
              <a:gd name="connsiteY3" fmla="*/ 103823 h 103822"/>
            </a:gdLst>
            <a:ahLst/>
            <a:cxnLst>
              <a:cxn ang="0">
                <a:pos x="connsiteX0" y="connsiteY0"/>
              </a:cxn>
              <a:cxn ang="0">
                <a:pos x="connsiteX1" y="connsiteY1"/>
              </a:cxn>
              <a:cxn ang="0">
                <a:pos x="connsiteX2" y="connsiteY2"/>
              </a:cxn>
              <a:cxn ang="0">
                <a:pos x="connsiteX3" y="connsiteY3"/>
              </a:cxn>
            </a:cxnLst>
            <a:rect l="l" t="t" r="r" b="b"/>
            <a:pathLst>
              <a:path w="1422558" h="103822">
                <a:moveTo>
                  <a:pt x="0" y="0"/>
                </a:moveTo>
                <a:lnTo>
                  <a:pt x="1422559" y="0"/>
                </a:lnTo>
                <a:lnTo>
                  <a:pt x="1422559" y="103823"/>
                </a:lnTo>
                <a:lnTo>
                  <a:pt x="0" y="103823"/>
                </a:lnTo>
                <a:close/>
              </a:path>
            </a:pathLst>
          </a:custGeom>
          <a:solidFill>
            <a:srgbClr val="231F20"/>
          </a:solidFill>
          <a:ln w="9525" cap="flat">
            <a:noFill/>
            <a:prstDash val="solid"/>
            <a:miter/>
          </a:ln>
        </p:spPr>
        <p:txBody>
          <a:bodyPr rtlCol="0" anchor="ctr"/>
          <a:lstStyle/>
          <a:p>
            <a:endParaRPr lang="zh-CN" altLang="en-US"/>
          </a:p>
        </p:txBody>
      </p:sp>
      <p:sp>
        <p:nvSpPr>
          <p:cNvPr id="29" name="任意多边形: 形状 16"/>
          <p:cNvSpPr/>
          <p:nvPr userDrawn="1">
            <p:custDataLst>
              <p:tags r:id="rId27"/>
            </p:custDataLst>
          </p:nvPr>
        </p:nvSpPr>
        <p:spPr>
          <a:xfrm>
            <a:off x="7601585" y="2273300"/>
            <a:ext cx="787400" cy="776605"/>
          </a:xfrm>
          <a:custGeom>
            <a:avLst/>
            <a:gdLst>
              <a:gd name="connsiteX0" fmla="*/ 362571 w 725141"/>
              <a:gd name="connsiteY0" fmla="*/ 357092 h 714184"/>
              <a:gd name="connsiteX1" fmla="*/ 719663 w 725141"/>
              <a:gd name="connsiteY1" fmla="*/ 357092 h 714184"/>
              <a:gd name="connsiteX2" fmla="*/ 425531 w 725141"/>
              <a:gd name="connsiteY2" fmla="*/ 714185 h 714184"/>
              <a:gd name="connsiteX3" fmla="*/ 5478 w 725141"/>
              <a:gd name="connsiteY3" fmla="*/ 357092 h 714184"/>
              <a:gd name="connsiteX4" fmla="*/ 299610 w 725141"/>
              <a:gd name="connsiteY4" fmla="*/ 0 h 714184"/>
              <a:gd name="connsiteX5" fmla="*/ 433341 w 725141"/>
              <a:gd name="connsiteY5" fmla="*/ 24289 h 714184"/>
              <a:gd name="connsiteX6" fmla="*/ 362571 w 725141"/>
              <a:gd name="connsiteY6" fmla="*/ 357092 h 71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141" h="714184">
                <a:moveTo>
                  <a:pt x="362571" y="357092"/>
                </a:moveTo>
                <a:lnTo>
                  <a:pt x="719663" y="357092"/>
                </a:lnTo>
                <a:cubicBezTo>
                  <a:pt x="754239" y="552926"/>
                  <a:pt x="621460" y="714185"/>
                  <a:pt x="425531" y="714185"/>
                </a:cubicBezTo>
                <a:cubicBezTo>
                  <a:pt x="229602" y="714185"/>
                  <a:pt x="40054" y="553022"/>
                  <a:pt x="5478" y="357092"/>
                </a:cubicBezTo>
                <a:cubicBezTo>
                  <a:pt x="-29097" y="161258"/>
                  <a:pt x="103681" y="0"/>
                  <a:pt x="299610" y="0"/>
                </a:cubicBezTo>
                <a:cubicBezTo>
                  <a:pt x="343902" y="0"/>
                  <a:pt x="389241" y="8191"/>
                  <a:pt x="433341" y="24289"/>
                </a:cubicBezTo>
                <a:lnTo>
                  <a:pt x="362571" y="357092"/>
                </a:lnTo>
                <a:close/>
              </a:path>
            </a:pathLst>
          </a:custGeom>
          <a:solidFill>
            <a:srgbClr val="FFFFFF"/>
          </a:solidFill>
          <a:ln w="9525" cap="flat">
            <a:noFill/>
            <a:prstDash val="solid"/>
            <a:miter/>
          </a:ln>
        </p:spPr>
        <p:txBody>
          <a:bodyPr rtlCol="0" anchor="ctr"/>
          <a:lstStyle/>
          <a:p>
            <a:endParaRPr lang="zh-CN" altLang="en-US"/>
          </a:p>
        </p:txBody>
      </p:sp>
      <p:sp>
        <p:nvSpPr>
          <p:cNvPr id="30" name="任意多边形: 形状 17"/>
          <p:cNvSpPr/>
          <p:nvPr userDrawn="1">
            <p:custDataLst>
              <p:tags r:id="rId28"/>
            </p:custDataLst>
          </p:nvPr>
        </p:nvSpPr>
        <p:spPr>
          <a:xfrm>
            <a:off x="7595870" y="2268220"/>
            <a:ext cx="798195" cy="787400"/>
          </a:xfrm>
          <a:custGeom>
            <a:avLst/>
            <a:gdLst>
              <a:gd name="connsiteX0" fmla="*/ 430516 w 735112"/>
              <a:gd name="connsiteY0" fmla="*/ 724091 h 724090"/>
              <a:gd name="connsiteX1" fmla="*/ 5606 w 735112"/>
              <a:gd name="connsiteY1" fmla="*/ 362903 h 724090"/>
              <a:gd name="connsiteX2" fmla="*/ 68947 w 735112"/>
              <a:gd name="connsiteY2" fmla="*/ 104870 h 724090"/>
              <a:gd name="connsiteX3" fmla="*/ 304596 w 735112"/>
              <a:gd name="connsiteY3" fmla="*/ 0 h 724090"/>
              <a:gd name="connsiteX4" fmla="*/ 439946 w 735112"/>
              <a:gd name="connsiteY4" fmla="*/ 24575 h 724090"/>
              <a:gd name="connsiteX5" fmla="*/ 444042 w 735112"/>
              <a:gd name="connsiteY5" fmla="*/ 26099 h 724090"/>
              <a:gd name="connsiteX6" fmla="*/ 373652 w 735112"/>
              <a:gd name="connsiteY6" fmla="*/ 357092 h 724090"/>
              <a:gd name="connsiteX7" fmla="*/ 728744 w 735112"/>
              <a:gd name="connsiteY7" fmla="*/ 357092 h 724090"/>
              <a:gd name="connsiteX8" fmla="*/ 729506 w 735112"/>
              <a:gd name="connsiteY8" fmla="*/ 361188 h 724090"/>
              <a:gd name="connsiteX9" fmla="*/ 666165 w 735112"/>
              <a:gd name="connsiteY9" fmla="*/ 619220 h 724090"/>
              <a:gd name="connsiteX10" fmla="*/ 430516 w 735112"/>
              <a:gd name="connsiteY10" fmla="*/ 724091 h 724090"/>
              <a:gd name="connsiteX11" fmla="*/ 304596 w 735112"/>
              <a:gd name="connsiteY11" fmla="*/ 10001 h 724090"/>
              <a:gd name="connsiteX12" fmla="*/ 76567 w 735112"/>
              <a:gd name="connsiteY12" fmla="*/ 111347 h 724090"/>
              <a:gd name="connsiteX13" fmla="*/ 15417 w 735112"/>
              <a:gd name="connsiteY13" fmla="*/ 361188 h 724090"/>
              <a:gd name="connsiteX14" fmla="*/ 430516 w 735112"/>
              <a:gd name="connsiteY14" fmla="*/ 714089 h 724090"/>
              <a:gd name="connsiteX15" fmla="*/ 658545 w 735112"/>
              <a:gd name="connsiteY15" fmla="*/ 612743 h 724090"/>
              <a:gd name="connsiteX16" fmla="*/ 720457 w 735112"/>
              <a:gd name="connsiteY16" fmla="*/ 366998 h 724090"/>
              <a:gd name="connsiteX17" fmla="*/ 361460 w 735112"/>
              <a:gd name="connsiteY17" fmla="*/ 366998 h 724090"/>
              <a:gd name="connsiteX18" fmla="*/ 432612 w 735112"/>
              <a:gd name="connsiteY18" fmla="*/ 32480 h 724090"/>
              <a:gd name="connsiteX19" fmla="*/ 304691 w 735112"/>
              <a:gd name="connsiteY19" fmla="*/ 10001 h 72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5112" h="724090">
                <a:moveTo>
                  <a:pt x="430516" y="724091"/>
                </a:moveTo>
                <a:cubicBezTo>
                  <a:pt x="231349" y="724091"/>
                  <a:pt x="40753" y="562070"/>
                  <a:pt x="5606" y="362903"/>
                </a:cubicBezTo>
                <a:cubicBezTo>
                  <a:pt x="-11539" y="265652"/>
                  <a:pt x="10940" y="174022"/>
                  <a:pt x="68947" y="104870"/>
                </a:cubicBezTo>
                <a:cubicBezTo>
                  <a:pt x="125716" y="37243"/>
                  <a:pt x="209346" y="0"/>
                  <a:pt x="304596" y="0"/>
                </a:cubicBezTo>
                <a:cubicBezTo>
                  <a:pt x="349649" y="0"/>
                  <a:pt x="395179" y="8287"/>
                  <a:pt x="439946" y="24575"/>
                </a:cubicBezTo>
                <a:lnTo>
                  <a:pt x="444042" y="26099"/>
                </a:lnTo>
                <a:lnTo>
                  <a:pt x="373652" y="357092"/>
                </a:lnTo>
                <a:lnTo>
                  <a:pt x="728744" y="357092"/>
                </a:lnTo>
                <a:lnTo>
                  <a:pt x="729506" y="361188"/>
                </a:lnTo>
                <a:cubicBezTo>
                  <a:pt x="746651" y="458438"/>
                  <a:pt x="724172" y="550069"/>
                  <a:pt x="666165" y="619220"/>
                </a:cubicBezTo>
                <a:cubicBezTo>
                  <a:pt x="609396" y="686848"/>
                  <a:pt x="525766" y="724091"/>
                  <a:pt x="430516" y="724091"/>
                </a:cubicBezTo>
                <a:close/>
                <a:moveTo>
                  <a:pt x="304596" y="10001"/>
                </a:moveTo>
                <a:cubicBezTo>
                  <a:pt x="212394" y="10001"/>
                  <a:pt x="131431" y="46006"/>
                  <a:pt x="76567" y="111347"/>
                </a:cubicBezTo>
                <a:cubicBezTo>
                  <a:pt x="20465" y="178213"/>
                  <a:pt x="-1252" y="266891"/>
                  <a:pt x="15417" y="361188"/>
                </a:cubicBezTo>
                <a:cubicBezTo>
                  <a:pt x="49707" y="555784"/>
                  <a:pt x="235921" y="714089"/>
                  <a:pt x="430516" y="714089"/>
                </a:cubicBezTo>
                <a:cubicBezTo>
                  <a:pt x="522718" y="714089"/>
                  <a:pt x="603681" y="678085"/>
                  <a:pt x="658545" y="612743"/>
                </a:cubicBezTo>
                <a:cubicBezTo>
                  <a:pt x="713790" y="546926"/>
                  <a:pt x="735697" y="459772"/>
                  <a:pt x="720457" y="366998"/>
                </a:cubicBezTo>
                <a:lnTo>
                  <a:pt x="361460" y="366998"/>
                </a:lnTo>
                <a:lnTo>
                  <a:pt x="432612" y="32480"/>
                </a:lnTo>
                <a:cubicBezTo>
                  <a:pt x="390226" y="17526"/>
                  <a:pt x="347173" y="10001"/>
                  <a:pt x="304691" y="10001"/>
                </a:cubicBezTo>
                <a:close/>
              </a:path>
            </a:pathLst>
          </a:custGeom>
          <a:solidFill>
            <a:srgbClr val="231F20"/>
          </a:solidFill>
          <a:ln w="9525" cap="flat">
            <a:noFill/>
            <a:prstDash val="solid"/>
            <a:miter/>
          </a:ln>
        </p:spPr>
        <p:txBody>
          <a:bodyPr rtlCol="0" anchor="ctr"/>
          <a:lstStyle/>
          <a:p>
            <a:endParaRPr lang="zh-CN" altLang="en-US"/>
          </a:p>
        </p:txBody>
      </p:sp>
      <p:sp>
        <p:nvSpPr>
          <p:cNvPr id="32" name="任意多边形: 形状 19"/>
          <p:cNvSpPr/>
          <p:nvPr userDrawn="1">
            <p:custDataLst>
              <p:tags r:id="rId29"/>
            </p:custDataLst>
          </p:nvPr>
        </p:nvSpPr>
        <p:spPr>
          <a:xfrm>
            <a:off x="8248015" y="3869690"/>
            <a:ext cx="373380" cy="367665"/>
          </a:xfrm>
          <a:custGeom>
            <a:avLst/>
            <a:gdLst>
              <a:gd name="connsiteX0" fmla="*/ 0 w 343615"/>
              <a:gd name="connsiteY0" fmla="*/ 0 h 338423"/>
              <a:gd name="connsiteX1" fmla="*/ 338423 w 343615"/>
              <a:gd name="connsiteY1" fmla="*/ 0 h 338423"/>
              <a:gd name="connsiteX2" fmla="*/ 59722 w 343615"/>
              <a:gd name="connsiteY2" fmla="*/ 338423 h 338423"/>
              <a:gd name="connsiteX3" fmla="*/ 4191 w 343615"/>
              <a:gd name="connsiteY3" fmla="*/ 333947 h 338423"/>
              <a:gd name="connsiteX4" fmla="*/ 95 w 343615"/>
              <a:gd name="connsiteY4" fmla="*/ 0 h 33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15" h="338423">
                <a:moveTo>
                  <a:pt x="0" y="0"/>
                </a:moveTo>
                <a:lnTo>
                  <a:pt x="338423" y="0"/>
                </a:lnTo>
                <a:cubicBezTo>
                  <a:pt x="371189" y="185642"/>
                  <a:pt x="245364" y="338423"/>
                  <a:pt x="59722" y="338423"/>
                </a:cubicBezTo>
                <a:cubicBezTo>
                  <a:pt x="41338" y="338423"/>
                  <a:pt x="22765" y="336899"/>
                  <a:pt x="4191" y="333947"/>
                </a:cubicBezTo>
                <a:lnTo>
                  <a:pt x="95" y="0"/>
                </a:lnTo>
                <a:close/>
              </a:path>
            </a:pathLst>
          </a:custGeom>
          <a:solidFill>
            <a:srgbClr val="FFFFFF"/>
          </a:solidFill>
          <a:ln w="9525" cap="flat">
            <a:noFill/>
            <a:prstDash val="solid"/>
            <a:miter/>
          </a:ln>
        </p:spPr>
        <p:txBody>
          <a:bodyPr rtlCol="0" anchor="ctr"/>
          <a:lstStyle/>
          <a:p>
            <a:endParaRPr lang="zh-CN" altLang="en-US"/>
          </a:p>
        </p:txBody>
      </p:sp>
      <p:sp>
        <p:nvSpPr>
          <p:cNvPr id="33" name="任意多边形: 形状 20"/>
          <p:cNvSpPr/>
          <p:nvPr userDrawn="1">
            <p:custDataLst>
              <p:tags r:id="rId30"/>
            </p:custDataLst>
          </p:nvPr>
        </p:nvSpPr>
        <p:spPr>
          <a:xfrm>
            <a:off x="8242300" y="3864610"/>
            <a:ext cx="384175" cy="378460"/>
          </a:xfrm>
          <a:custGeom>
            <a:avLst/>
            <a:gdLst>
              <a:gd name="connsiteX0" fmla="*/ 64770 w 353753"/>
              <a:gd name="connsiteY0" fmla="*/ 348329 h 348329"/>
              <a:gd name="connsiteX1" fmla="*/ 8477 w 353753"/>
              <a:gd name="connsiteY1" fmla="*/ 343852 h 348329"/>
              <a:gd name="connsiteX2" fmla="*/ 4286 w 353753"/>
              <a:gd name="connsiteY2" fmla="*/ 343186 h 348329"/>
              <a:gd name="connsiteX3" fmla="*/ 0 w 353753"/>
              <a:gd name="connsiteY3" fmla="*/ 0 h 348329"/>
              <a:gd name="connsiteX4" fmla="*/ 347663 w 353753"/>
              <a:gd name="connsiteY4" fmla="*/ 0 h 348329"/>
              <a:gd name="connsiteX5" fmla="*/ 348424 w 353753"/>
              <a:gd name="connsiteY5" fmla="*/ 4096 h 348329"/>
              <a:gd name="connsiteX6" fmla="*/ 288322 w 353753"/>
              <a:gd name="connsiteY6" fmla="*/ 248793 h 348329"/>
              <a:gd name="connsiteX7" fmla="*/ 64770 w 353753"/>
              <a:gd name="connsiteY7" fmla="*/ 348329 h 348329"/>
              <a:gd name="connsiteX8" fmla="*/ 14192 w 353753"/>
              <a:gd name="connsiteY8" fmla="*/ 334613 h 348329"/>
              <a:gd name="connsiteX9" fmla="*/ 64770 w 353753"/>
              <a:gd name="connsiteY9" fmla="*/ 338328 h 348329"/>
              <a:gd name="connsiteX10" fmla="*/ 280702 w 353753"/>
              <a:gd name="connsiteY10" fmla="*/ 242411 h 348329"/>
              <a:gd name="connsiteX11" fmla="*/ 339376 w 353753"/>
              <a:gd name="connsiteY11" fmla="*/ 9906 h 348329"/>
              <a:gd name="connsiteX12" fmla="*/ 10192 w 353753"/>
              <a:gd name="connsiteY12" fmla="*/ 9906 h 348329"/>
              <a:gd name="connsiteX13" fmla="*/ 14192 w 353753"/>
              <a:gd name="connsiteY13" fmla="*/ 334613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753" h="348329">
                <a:moveTo>
                  <a:pt x="64770" y="348329"/>
                </a:moveTo>
                <a:cubicBezTo>
                  <a:pt x="46196" y="348329"/>
                  <a:pt x="27242" y="346805"/>
                  <a:pt x="8477" y="343852"/>
                </a:cubicBezTo>
                <a:lnTo>
                  <a:pt x="4286" y="343186"/>
                </a:lnTo>
                <a:lnTo>
                  <a:pt x="0" y="0"/>
                </a:lnTo>
                <a:lnTo>
                  <a:pt x="347663" y="0"/>
                </a:lnTo>
                <a:lnTo>
                  <a:pt x="348424" y="4096"/>
                </a:lnTo>
                <a:cubicBezTo>
                  <a:pt x="364712" y="96298"/>
                  <a:pt x="343376" y="183261"/>
                  <a:pt x="288322" y="248793"/>
                </a:cubicBezTo>
                <a:cubicBezTo>
                  <a:pt x="234505" y="312992"/>
                  <a:pt x="155067" y="348329"/>
                  <a:pt x="64770" y="348329"/>
                </a:cubicBezTo>
                <a:close/>
                <a:moveTo>
                  <a:pt x="14192" y="334613"/>
                </a:moveTo>
                <a:cubicBezTo>
                  <a:pt x="31147" y="337090"/>
                  <a:pt x="48101" y="338328"/>
                  <a:pt x="64770" y="338328"/>
                </a:cubicBezTo>
                <a:cubicBezTo>
                  <a:pt x="152114" y="338328"/>
                  <a:pt x="228790" y="304228"/>
                  <a:pt x="280702" y="242411"/>
                </a:cubicBezTo>
                <a:cubicBezTo>
                  <a:pt x="332994" y="180118"/>
                  <a:pt x="353759" y="97631"/>
                  <a:pt x="339376" y="9906"/>
                </a:cubicBezTo>
                <a:lnTo>
                  <a:pt x="10192" y="9906"/>
                </a:lnTo>
                <a:lnTo>
                  <a:pt x="14192" y="334613"/>
                </a:lnTo>
                <a:close/>
              </a:path>
            </a:pathLst>
          </a:custGeom>
          <a:solidFill>
            <a:srgbClr val="231F20"/>
          </a:solidFill>
          <a:ln w="9525" cap="flat">
            <a:noFill/>
            <a:prstDash val="solid"/>
            <a:miter/>
          </a:ln>
        </p:spPr>
        <p:txBody>
          <a:bodyPr rtlCol="0" anchor="ctr"/>
          <a:lstStyle/>
          <a:p>
            <a:endParaRPr lang="zh-CN" altLang="en-US"/>
          </a:p>
        </p:txBody>
      </p:sp>
      <p:sp>
        <p:nvSpPr>
          <p:cNvPr id="34" name="任意多边形: 形状 21"/>
          <p:cNvSpPr/>
          <p:nvPr userDrawn="1">
            <p:custDataLst>
              <p:tags r:id="rId31"/>
            </p:custDataLst>
          </p:nvPr>
        </p:nvSpPr>
        <p:spPr>
          <a:xfrm>
            <a:off x="8055610" y="2284095"/>
            <a:ext cx="361315" cy="337185"/>
          </a:xfrm>
          <a:custGeom>
            <a:avLst/>
            <a:gdLst>
              <a:gd name="connsiteX0" fmla="*/ 0 w 332803"/>
              <a:gd name="connsiteY0" fmla="*/ 310134 h 310229"/>
              <a:gd name="connsiteX1" fmla="*/ 65913 w 332803"/>
              <a:gd name="connsiteY1" fmla="*/ 0 h 310229"/>
              <a:gd name="connsiteX2" fmla="*/ 241554 w 332803"/>
              <a:gd name="connsiteY2" fmla="*/ 122301 h 310229"/>
              <a:gd name="connsiteX3" fmla="*/ 332804 w 332803"/>
              <a:gd name="connsiteY3" fmla="*/ 310229 h 310229"/>
              <a:gd name="connsiteX4" fmla="*/ 0 w 332803"/>
              <a:gd name="connsiteY4" fmla="*/ 310229 h 31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03" h="310229">
                <a:moveTo>
                  <a:pt x="0" y="310134"/>
                </a:moveTo>
                <a:lnTo>
                  <a:pt x="65913" y="0"/>
                </a:lnTo>
                <a:cubicBezTo>
                  <a:pt x="132683" y="24289"/>
                  <a:pt x="193929" y="66961"/>
                  <a:pt x="241554" y="122301"/>
                </a:cubicBezTo>
                <a:cubicBezTo>
                  <a:pt x="289179" y="177641"/>
                  <a:pt x="320993" y="243173"/>
                  <a:pt x="332804" y="310229"/>
                </a:cubicBezTo>
                <a:lnTo>
                  <a:pt x="0" y="310229"/>
                </a:lnTo>
                <a:close/>
              </a:path>
            </a:pathLst>
          </a:custGeom>
          <a:solidFill>
            <a:srgbClr val="231F20"/>
          </a:solidFill>
          <a:ln w="9525" cap="flat">
            <a:noFill/>
            <a:prstDash val="solid"/>
            <a:miter/>
          </a:ln>
        </p:spPr>
        <p:txBody>
          <a:bodyPr rtlCol="0" anchor="ctr"/>
          <a:lstStyle/>
          <a:p>
            <a:endParaRPr lang="zh-CN" altLang="en-US"/>
          </a:p>
        </p:txBody>
      </p:sp>
      <p:sp>
        <p:nvSpPr>
          <p:cNvPr id="35" name="任意多边形: 形状 22"/>
          <p:cNvSpPr/>
          <p:nvPr userDrawn="1">
            <p:custDataLst>
              <p:tags r:id="rId32"/>
            </p:custDataLst>
          </p:nvPr>
        </p:nvSpPr>
        <p:spPr>
          <a:xfrm>
            <a:off x="7807325" y="3439795"/>
            <a:ext cx="781685" cy="770890"/>
          </a:xfrm>
          <a:custGeom>
            <a:avLst/>
            <a:gdLst>
              <a:gd name="connsiteX0" fmla="*/ 362475 w 719662"/>
              <a:gd name="connsiteY0" fmla="*/ 357092 h 709421"/>
              <a:gd name="connsiteX1" fmla="*/ 366857 w 719662"/>
              <a:gd name="connsiteY1" fmla="*/ 709422 h 709421"/>
              <a:gd name="connsiteX2" fmla="*/ 5478 w 719662"/>
              <a:gd name="connsiteY2" fmla="*/ 357092 h 709421"/>
              <a:gd name="connsiteX3" fmla="*/ 299610 w 719662"/>
              <a:gd name="connsiteY3" fmla="*/ 0 h 709421"/>
              <a:gd name="connsiteX4" fmla="*/ 719663 w 719662"/>
              <a:gd name="connsiteY4" fmla="*/ 357092 h 709421"/>
              <a:gd name="connsiteX5" fmla="*/ 362571 w 719662"/>
              <a:gd name="connsiteY5" fmla="*/ 357092 h 70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662" h="709421">
                <a:moveTo>
                  <a:pt x="362475" y="357092"/>
                </a:moveTo>
                <a:lnTo>
                  <a:pt x="366857" y="709422"/>
                </a:lnTo>
                <a:cubicBezTo>
                  <a:pt x="189978" y="681228"/>
                  <a:pt x="36149" y="531209"/>
                  <a:pt x="5478" y="357092"/>
                </a:cubicBezTo>
                <a:cubicBezTo>
                  <a:pt x="-29097" y="161258"/>
                  <a:pt x="103681" y="0"/>
                  <a:pt x="299610" y="0"/>
                </a:cubicBezTo>
                <a:cubicBezTo>
                  <a:pt x="495540" y="0"/>
                  <a:pt x="685087" y="161163"/>
                  <a:pt x="719663" y="357092"/>
                </a:cubicBezTo>
                <a:lnTo>
                  <a:pt x="362571" y="357092"/>
                </a:lnTo>
                <a:close/>
              </a:path>
            </a:pathLst>
          </a:custGeom>
          <a:solidFill>
            <a:schemeClr val="tx2"/>
          </a:solidFill>
          <a:ln w="9525" cap="flat">
            <a:noFill/>
            <a:prstDash val="solid"/>
            <a:miter/>
          </a:ln>
        </p:spPr>
        <p:txBody>
          <a:bodyPr rtlCol="0" anchor="ctr"/>
          <a:lstStyle/>
          <a:p>
            <a:endParaRPr lang="zh-CN" altLang="en-US"/>
          </a:p>
        </p:txBody>
      </p:sp>
      <p:sp>
        <p:nvSpPr>
          <p:cNvPr id="36" name="任意多边形: 形状 23"/>
          <p:cNvSpPr/>
          <p:nvPr userDrawn="1">
            <p:custDataLst>
              <p:tags r:id="rId33"/>
            </p:custDataLst>
          </p:nvPr>
        </p:nvSpPr>
        <p:spPr>
          <a:xfrm>
            <a:off x="8431530" y="3009265"/>
            <a:ext cx="405130" cy="30480"/>
          </a:xfrm>
          <a:custGeom>
            <a:avLst/>
            <a:gdLst>
              <a:gd name="connsiteX0" fmla="*/ 361208 w 372943"/>
              <a:gd name="connsiteY0" fmla="*/ 28004 h 28003"/>
              <a:gd name="connsiteX1" fmla="*/ 16689 w 372943"/>
              <a:gd name="connsiteY1" fmla="*/ 28004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4"/>
                </a:moveTo>
                <a:lnTo>
                  <a:pt x="16689" y="28004"/>
                </a:lnTo>
                <a:cubicBezTo>
                  <a:pt x="8973" y="28004"/>
                  <a:pt x="1544" y="21717"/>
                  <a:pt x="210" y="14002"/>
                </a:cubicBezTo>
                <a:cubicBezTo>
                  <a:pt x="-1123" y="6287"/>
                  <a:pt x="4020" y="0"/>
                  <a:pt x="11736" y="0"/>
                </a:cubicBezTo>
                <a:lnTo>
                  <a:pt x="356255" y="0"/>
                </a:lnTo>
                <a:cubicBezTo>
                  <a:pt x="363970" y="0"/>
                  <a:pt x="371400" y="6287"/>
                  <a:pt x="372733" y="14002"/>
                </a:cubicBezTo>
                <a:cubicBezTo>
                  <a:pt x="374067" y="21717"/>
                  <a:pt x="368923" y="28004"/>
                  <a:pt x="361208" y="28004"/>
                </a:cubicBezTo>
                <a:close/>
              </a:path>
            </a:pathLst>
          </a:custGeom>
          <a:solidFill>
            <a:srgbClr val="231F20"/>
          </a:solidFill>
          <a:ln w="9525" cap="flat">
            <a:noFill/>
            <a:prstDash val="solid"/>
            <a:miter/>
          </a:ln>
        </p:spPr>
        <p:txBody>
          <a:bodyPr rtlCol="0" anchor="ctr"/>
          <a:lstStyle/>
          <a:p>
            <a:endParaRPr lang="zh-CN" altLang="en-US"/>
          </a:p>
        </p:txBody>
      </p:sp>
      <p:sp>
        <p:nvSpPr>
          <p:cNvPr id="37" name="任意多边形: 形状 24"/>
          <p:cNvSpPr/>
          <p:nvPr userDrawn="1">
            <p:custDataLst>
              <p:tags r:id="rId34"/>
            </p:custDataLst>
          </p:nvPr>
        </p:nvSpPr>
        <p:spPr>
          <a:xfrm>
            <a:off x="8444230" y="307975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39" name="任意多边形: 形状 25"/>
          <p:cNvSpPr/>
          <p:nvPr userDrawn="1">
            <p:custDataLst>
              <p:tags r:id="rId35"/>
            </p:custDataLst>
          </p:nvPr>
        </p:nvSpPr>
        <p:spPr>
          <a:xfrm>
            <a:off x="8586470" y="4260850"/>
            <a:ext cx="405130" cy="30480"/>
          </a:xfrm>
          <a:custGeom>
            <a:avLst/>
            <a:gdLst>
              <a:gd name="connsiteX0" fmla="*/ 361208 w 372943"/>
              <a:gd name="connsiteY0" fmla="*/ 28003 h 28003"/>
              <a:gd name="connsiteX1" fmla="*/ 16689 w 372943"/>
              <a:gd name="connsiteY1" fmla="*/ 28003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3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3"/>
                </a:moveTo>
                <a:lnTo>
                  <a:pt x="16689" y="28003"/>
                </a:lnTo>
                <a:cubicBezTo>
                  <a:pt x="8973" y="28003"/>
                  <a:pt x="1544" y="21717"/>
                  <a:pt x="210" y="14002"/>
                </a:cubicBezTo>
                <a:cubicBezTo>
                  <a:pt x="-1123" y="6286"/>
                  <a:pt x="4020" y="0"/>
                  <a:pt x="11736" y="0"/>
                </a:cubicBezTo>
                <a:lnTo>
                  <a:pt x="356255" y="0"/>
                </a:lnTo>
                <a:cubicBezTo>
                  <a:pt x="363970" y="0"/>
                  <a:pt x="371400" y="6286"/>
                  <a:pt x="372733" y="14002"/>
                </a:cubicBezTo>
                <a:cubicBezTo>
                  <a:pt x="374067" y="21717"/>
                  <a:pt x="368923" y="28003"/>
                  <a:pt x="361208" y="28003"/>
                </a:cubicBezTo>
                <a:close/>
              </a:path>
            </a:pathLst>
          </a:custGeom>
          <a:solidFill>
            <a:srgbClr val="231F20"/>
          </a:solidFill>
          <a:ln w="9525" cap="flat">
            <a:noFill/>
            <a:prstDash val="solid"/>
            <a:miter/>
          </a:ln>
        </p:spPr>
        <p:txBody>
          <a:bodyPr rtlCol="0" anchor="ctr"/>
          <a:lstStyle/>
          <a:p>
            <a:endParaRPr lang="zh-CN" altLang="en-US"/>
          </a:p>
        </p:txBody>
      </p:sp>
      <p:sp>
        <p:nvSpPr>
          <p:cNvPr id="51" name="任意多边形: 形状 26"/>
          <p:cNvSpPr/>
          <p:nvPr userDrawn="1">
            <p:custDataLst>
              <p:tags r:id="rId36"/>
            </p:custDataLst>
          </p:nvPr>
        </p:nvSpPr>
        <p:spPr>
          <a:xfrm>
            <a:off x="8599170" y="433070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4" name="任意多边形: 形状 27"/>
          <p:cNvSpPr/>
          <p:nvPr userDrawn="1">
            <p:custDataLst>
              <p:tags r:id="rId37"/>
            </p:custDataLst>
          </p:nvPr>
        </p:nvSpPr>
        <p:spPr>
          <a:xfrm>
            <a:off x="8611235" y="4401185"/>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9" name="任意多边形: 形状 285"/>
          <p:cNvSpPr/>
          <p:nvPr userDrawn="1">
            <p:custDataLst>
              <p:tags r:id="rId38"/>
            </p:custDataLst>
          </p:nvPr>
        </p:nvSpPr>
        <p:spPr>
          <a:xfrm>
            <a:off x="9869170" y="5828030"/>
            <a:ext cx="503555" cy="187960"/>
          </a:xfrm>
          <a:custGeom>
            <a:avLst/>
            <a:gdLst>
              <a:gd name="connsiteX0" fmla="*/ 249079 w 463295"/>
              <a:gd name="connsiteY0" fmla="*/ 32195 h 172783"/>
              <a:gd name="connsiteX1" fmla="*/ 30194 w 463295"/>
              <a:gd name="connsiteY1" fmla="*/ 123349 h 172783"/>
              <a:gd name="connsiteX2" fmla="*/ 0 w 463295"/>
              <a:gd name="connsiteY2" fmla="*/ 168688 h 172783"/>
              <a:gd name="connsiteX3" fmla="*/ 0 w 463295"/>
              <a:gd name="connsiteY3" fmla="*/ 171164 h 172783"/>
              <a:gd name="connsiteX4" fmla="*/ 263080 w 463295"/>
              <a:gd name="connsiteY4" fmla="*/ 171164 h 172783"/>
              <a:gd name="connsiteX5" fmla="*/ 338709 w 463295"/>
              <a:gd name="connsiteY5" fmla="*/ 160306 h 172783"/>
              <a:gd name="connsiteX6" fmla="*/ 351187 w 463295"/>
              <a:gd name="connsiteY6" fmla="*/ 172784 h 172783"/>
              <a:gd name="connsiteX7" fmla="*/ 463296 w 463295"/>
              <a:gd name="connsiteY7" fmla="*/ 172784 h 172783"/>
              <a:gd name="connsiteX8" fmla="*/ 440912 w 463295"/>
              <a:gd name="connsiteY8" fmla="*/ 83153 h 172783"/>
              <a:gd name="connsiteX9" fmla="*/ 411099 w 463295"/>
              <a:gd name="connsiteY9" fmla="*/ 0 h 172783"/>
              <a:gd name="connsiteX10" fmla="*/ 249174 w 463295"/>
              <a:gd name="connsiteY10" fmla="*/ 32290 h 17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295" h="172783">
                <a:moveTo>
                  <a:pt x="249079" y="32195"/>
                </a:moveTo>
                <a:lnTo>
                  <a:pt x="30194" y="123349"/>
                </a:lnTo>
                <a:cubicBezTo>
                  <a:pt x="11906" y="130969"/>
                  <a:pt x="0" y="148876"/>
                  <a:pt x="0" y="168688"/>
                </a:cubicBezTo>
                <a:lnTo>
                  <a:pt x="0" y="171164"/>
                </a:lnTo>
                <a:lnTo>
                  <a:pt x="263080" y="171164"/>
                </a:lnTo>
                <a:cubicBezTo>
                  <a:pt x="263080" y="171164"/>
                  <a:pt x="326231" y="147828"/>
                  <a:pt x="338709" y="160306"/>
                </a:cubicBezTo>
                <a:lnTo>
                  <a:pt x="351187" y="172784"/>
                </a:lnTo>
                <a:lnTo>
                  <a:pt x="463296" y="172784"/>
                </a:lnTo>
                <a:cubicBezTo>
                  <a:pt x="463296" y="172784"/>
                  <a:pt x="460820" y="122587"/>
                  <a:pt x="440912" y="83153"/>
                </a:cubicBezTo>
                <a:cubicBezTo>
                  <a:pt x="421005" y="43720"/>
                  <a:pt x="411099" y="0"/>
                  <a:pt x="411099" y="0"/>
                </a:cubicBezTo>
                <a:lnTo>
                  <a:pt x="249174" y="32290"/>
                </a:lnTo>
                <a:close/>
              </a:path>
            </a:pathLst>
          </a:custGeom>
          <a:solidFill>
            <a:schemeClr val="tx2"/>
          </a:solidFill>
          <a:ln w="9525" cap="flat">
            <a:noFill/>
            <a:prstDash val="solid"/>
            <a:miter/>
          </a:ln>
        </p:spPr>
        <p:txBody>
          <a:bodyPr rtlCol="0" anchor="ctr"/>
          <a:lstStyle/>
          <a:p>
            <a:endParaRPr lang="zh-CN" altLang="en-US"/>
          </a:p>
        </p:txBody>
      </p:sp>
      <p:sp>
        <p:nvSpPr>
          <p:cNvPr id="70" name="任意多边形: 形状 286"/>
          <p:cNvSpPr/>
          <p:nvPr userDrawn="1">
            <p:custDataLst>
              <p:tags r:id="rId39"/>
            </p:custDataLst>
          </p:nvPr>
        </p:nvSpPr>
        <p:spPr>
          <a:xfrm>
            <a:off x="10547985" y="5780405"/>
            <a:ext cx="436245" cy="299085"/>
          </a:xfrm>
          <a:custGeom>
            <a:avLst/>
            <a:gdLst>
              <a:gd name="connsiteX0" fmla="*/ 157925 w 401288"/>
              <a:gd name="connsiteY0" fmla="*/ 74486 h 275177"/>
              <a:gd name="connsiteX1" fmla="*/ 115062 w 401288"/>
              <a:gd name="connsiteY1" fmla="*/ 182309 h 275177"/>
              <a:gd name="connsiteX2" fmla="*/ 31623 w 401288"/>
              <a:gd name="connsiteY2" fmla="*/ 224219 h 275177"/>
              <a:gd name="connsiteX3" fmla="*/ 0 w 401288"/>
              <a:gd name="connsiteY3" fmla="*/ 275177 h 275177"/>
              <a:gd name="connsiteX4" fmla="*/ 252222 w 401288"/>
              <a:gd name="connsiteY4" fmla="*/ 266224 h 275177"/>
              <a:gd name="connsiteX5" fmla="*/ 295561 w 401288"/>
              <a:gd name="connsiteY5" fmla="*/ 247269 h 275177"/>
              <a:gd name="connsiteX6" fmla="*/ 333946 w 401288"/>
              <a:gd name="connsiteY6" fmla="*/ 220694 h 275177"/>
              <a:gd name="connsiteX7" fmla="*/ 401288 w 401288"/>
              <a:gd name="connsiteY7" fmla="*/ 206788 h 275177"/>
              <a:gd name="connsiteX8" fmla="*/ 348805 w 401288"/>
              <a:gd name="connsiteY8" fmla="*/ 102679 h 275177"/>
              <a:gd name="connsiteX9" fmla="*/ 303657 w 401288"/>
              <a:gd name="connsiteY9" fmla="*/ 0 h 275177"/>
              <a:gd name="connsiteX10" fmla="*/ 157925 w 401288"/>
              <a:gd name="connsiteY10" fmla="*/ 74390 h 27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288" h="275177">
                <a:moveTo>
                  <a:pt x="157925" y="74486"/>
                </a:moveTo>
                <a:lnTo>
                  <a:pt x="115062" y="182309"/>
                </a:lnTo>
                <a:lnTo>
                  <a:pt x="31623" y="224219"/>
                </a:lnTo>
                <a:cubicBezTo>
                  <a:pt x="12383" y="233934"/>
                  <a:pt x="191" y="253555"/>
                  <a:pt x="0" y="275177"/>
                </a:cubicBezTo>
                <a:lnTo>
                  <a:pt x="252222" y="266224"/>
                </a:lnTo>
                <a:cubicBezTo>
                  <a:pt x="268605" y="265652"/>
                  <a:pt x="284131" y="258889"/>
                  <a:pt x="295561" y="247269"/>
                </a:cubicBezTo>
                <a:cubicBezTo>
                  <a:pt x="308420" y="234220"/>
                  <a:pt x="325374" y="219265"/>
                  <a:pt x="333946" y="220694"/>
                </a:cubicBezTo>
                <a:cubicBezTo>
                  <a:pt x="348901" y="223266"/>
                  <a:pt x="401288" y="206788"/>
                  <a:pt x="401288" y="206788"/>
                </a:cubicBezTo>
                <a:cubicBezTo>
                  <a:pt x="401288" y="206788"/>
                  <a:pt x="375285" y="126778"/>
                  <a:pt x="348805" y="102679"/>
                </a:cubicBezTo>
                <a:cubicBezTo>
                  <a:pt x="322231" y="78581"/>
                  <a:pt x="303657" y="0"/>
                  <a:pt x="303657" y="0"/>
                </a:cubicBezTo>
                <a:lnTo>
                  <a:pt x="157925" y="74390"/>
                </a:lnTo>
                <a:close/>
              </a:path>
            </a:pathLst>
          </a:custGeom>
          <a:solidFill>
            <a:schemeClr val="tx2"/>
          </a:solidFill>
          <a:ln w="9525" cap="flat">
            <a:noFill/>
            <a:prstDash val="solid"/>
            <a:miter/>
          </a:ln>
        </p:spPr>
        <p:txBody>
          <a:bodyPr rtlCol="0" anchor="ctr"/>
          <a:lstStyle/>
          <a:p>
            <a:endParaRPr lang="zh-CN" altLang="en-US"/>
          </a:p>
        </p:txBody>
      </p:sp>
      <p:sp>
        <p:nvSpPr>
          <p:cNvPr id="71" name="任意多边形: 形状 63"/>
          <p:cNvSpPr/>
          <p:nvPr userDrawn="1">
            <p:custDataLst>
              <p:tags r:id="rId40"/>
            </p:custDataLst>
          </p:nvPr>
        </p:nvSpPr>
        <p:spPr>
          <a:xfrm>
            <a:off x="10690225" y="5906135"/>
            <a:ext cx="83185" cy="20955"/>
          </a:xfrm>
          <a:custGeom>
            <a:avLst/>
            <a:gdLst>
              <a:gd name="connsiteX0" fmla="*/ 5002 w 76392"/>
              <a:gd name="connsiteY0" fmla="*/ 19194 h 19193"/>
              <a:gd name="connsiteX1" fmla="*/ 48 w 76392"/>
              <a:gd name="connsiteY1" fmla="*/ 14907 h 19193"/>
              <a:gd name="connsiteX2" fmla="*/ 4335 w 76392"/>
              <a:gd name="connsiteY2" fmla="*/ 9288 h 19193"/>
              <a:gd name="connsiteX3" fmla="*/ 70724 w 76392"/>
              <a:gd name="connsiteY3" fmla="*/ 48 h 19193"/>
              <a:gd name="connsiteX4" fmla="*/ 76344 w 76392"/>
              <a:gd name="connsiteY4" fmla="*/ 4335 h 19193"/>
              <a:gd name="connsiteX5" fmla="*/ 72058 w 76392"/>
              <a:gd name="connsiteY5" fmla="*/ 9955 h 19193"/>
              <a:gd name="connsiteX6" fmla="*/ 5668 w 76392"/>
              <a:gd name="connsiteY6" fmla="*/ 19194 h 19193"/>
              <a:gd name="connsiteX7" fmla="*/ 5002 w 76392"/>
              <a:gd name="connsiteY7" fmla="*/ 19194 h 1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92" h="19193">
                <a:moveTo>
                  <a:pt x="5002" y="19194"/>
                </a:moveTo>
                <a:cubicBezTo>
                  <a:pt x="2525" y="19194"/>
                  <a:pt x="430" y="17384"/>
                  <a:pt x="48" y="14907"/>
                </a:cubicBezTo>
                <a:cubicBezTo>
                  <a:pt x="-332" y="12145"/>
                  <a:pt x="1572" y="9669"/>
                  <a:pt x="4335" y="9288"/>
                </a:cubicBezTo>
                <a:lnTo>
                  <a:pt x="70724" y="48"/>
                </a:lnTo>
                <a:cubicBezTo>
                  <a:pt x="73486" y="-332"/>
                  <a:pt x="75963" y="1572"/>
                  <a:pt x="76344" y="4335"/>
                </a:cubicBezTo>
                <a:cubicBezTo>
                  <a:pt x="76725" y="7097"/>
                  <a:pt x="74820" y="9573"/>
                  <a:pt x="72058" y="9955"/>
                </a:cubicBezTo>
                <a:lnTo>
                  <a:pt x="5668" y="19194"/>
                </a:lnTo>
                <a:cubicBezTo>
                  <a:pt x="5668" y="19194"/>
                  <a:pt x="5192" y="19194"/>
                  <a:pt x="5002" y="19194"/>
                </a:cubicBezTo>
                <a:close/>
              </a:path>
            </a:pathLst>
          </a:custGeom>
          <a:solidFill>
            <a:srgbClr val="FFFFFF"/>
          </a:solidFill>
          <a:ln w="9525" cap="flat">
            <a:noFill/>
            <a:prstDash val="solid"/>
            <a:miter/>
          </a:ln>
        </p:spPr>
        <p:txBody>
          <a:bodyPr rtlCol="0" anchor="ctr"/>
          <a:lstStyle/>
          <a:p>
            <a:endParaRPr lang="zh-CN" altLang="en-US"/>
          </a:p>
        </p:txBody>
      </p:sp>
      <p:sp>
        <p:nvSpPr>
          <p:cNvPr id="72" name="任意多边形: 形状 64"/>
          <p:cNvSpPr/>
          <p:nvPr userDrawn="1">
            <p:custDataLst>
              <p:tags r:id="rId41"/>
            </p:custDataLst>
          </p:nvPr>
        </p:nvSpPr>
        <p:spPr>
          <a:xfrm>
            <a:off x="10680065" y="5932805"/>
            <a:ext cx="83185" cy="20320"/>
          </a:xfrm>
          <a:custGeom>
            <a:avLst/>
            <a:gdLst>
              <a:gd name="connsiteX0" fmla="*/ 5000 w 76674"/>
              <a:gd name="connsiteY0" fmla="*/ 18412 h 18411"/>
              <a:gd name="connsiteX1" fmla="*/ 47 w 76674"/>
              <a:gd name="connsiteY1" fmla="*/ 14030 h 18411"/>
              <a:gd name="connsiteX2" fmla="*/ 4333 w 76674"/>
              <a:gd name="connsiteY2" fmla="*/ 8505 h 18411"/>
              <a:gd name="connsiteX3" fmla="*/ 71103 w 76674"/>
              <a:gd name="connsiteY3" fmla="*/ 28 h 18411"/>
              <a:gd name="connsiteX4" fmla="*/ 76627 w 76674"/>
              <a:gd name="connsiteY4" fmla="*/ 4314 h 18411"/>
              <a:gd name="connsiteX5" fmla="*/ 72341 w 76674"/>
              <a:gd name="connsiteY5" fmla="*/ 9839 h 18411"/>
              <a:gd name="connsiteX6" fmla="*/ 5571 w 76674"/>
              <a:gd name="connsiteY6" fmla="*/ 18316 h 18411"/>
              <a:gd name="connsiteX7" fmla="*/ 4904 w 76674"/>
              <a:gd name="connsiteY7" fmla="*/ 18316 h 1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74" h="18411">
                <a:moveTo>
                  <a:pt x="5000" y="18412"/>
                </a:moveTo>
                <a:cubicBezTo>
                  <a:pt x="2523" y="18412"/>
                  <a:pt x="427" y="16602"/>
                  <a:pt x="47" y="14030"/>
                </a:cubicBezTo>
                <a:cubicBezTo>
                  <a:pt x="-334" y="11268"/>
                  <a:pt x="1666" y="8791"/>
                  <a:pt x="4333" y="8505"/>
                </a:cubicBezTo>
                <a:lnTo>
                  <a:pt x="71103" y="28"/>
                </a:lnTo>
                <a:cubicBezTo>
                  <a:pt x="73770" y="-257"/>
                  <a:pt x="76342" y="1647"/>
                  <a:pt x="76627" y="4314"/>
                </a:cubicBezTo>
                <a:cubicBezTo>
                  <a:pt x="77009" y="7077"/>
                  <a:pt x="75008" y="9553"/>
                  <a:pt x="72341" y="9839"/>
                </a:cubicBezTo>
                <a:lnTo>
                  <a:pt x="5571" y="18316"/>
                </a:lnTo>
                <a:cubicBezTo>
                  <a:pt x="5571" y="18316"/>
                  <a:pt x="5190" y="18316"/>
                  <a:pt x="4904" y="18316"/>
                </a:cubicBezTo>
                <a:close/>
              </a:path>
            </a:pathLst>
          </a:custGeom>
          <a:solidFill>
            <a:srgbClr val="FFFFFF"/>
          </a:solidFill>
          <a:ln w="9525" cap="flat">
            <a:noFill/>
            <a:prstDash val="solid"/>
            <a:miter/>
          </a:ln>
        </p:spPr>
        <p:txBody>
          <a:bodyPr rtlCol="0" anchor="ctr"/>
          <a:lstStyle/>
          <a:p>
            <a:endParaRPr lang="zh-CN" altLang="en-US"/>
          </a:p>
        </p:txBody>
      </p:sp>
      <p:sp>
        <p:nvSpPr>
          <p:cNvPr id="73" name="任意多边形: 形状 65"/>
          <p:cNvSpPr/>
          <p:nvPr userDrawn="1">
            <p:custDataLst>
              <p:tags r:id="rId42"/>
            </p:custDataLst>
          </p:nvPr>
        </p:nvSpPr>
        <p:spPr>
          <a:xfrm>
            <a:off x="10069195" y="5880100"/>
            <a:ext cx="66040" cy="13970"/>
          </a:xfrm>
          <a:custGeom>
            <a:avLst/>
            <a:gdLst>
              <a:gd name="connsiteX0" fmla="*/ 55924 w 60888"/>
              <a:gd name="connsiteY0" fmla="*/ 12862 h 12862"/>
              <a:gd name="connsiteX1" fmla="*/ 55638 w 60888"/>
              <a:gd name="connsiteY1" fmla="*/ 12862 h 12862"/>
              <a:gd name="connsiteX2" fmla="*/ 4679 w 60888"/>
              <a:gd name="connsiteY2" fmla="*/ 9909 h 12862"/>
              <a:gd name="connsiteX3" fmla="*/ 12 w 60888"/>
              <a:gd name="connsiteY3" fmla="*/ 4671 h 12862"/>
              <a:gd name="connsiteX4" fmla="*/ 5251 w 60888"/>
              <a:gd name="connsiteY4" fmla="*/ 3 h 12862"/>
              <a:gd name="connsiteX5" fmla="*/ 56209 w 60888"/>
              <a:gd name="connsiteY5" fmla="*/ 2956 h 12862"/>
              <a:gd name="connsiteX6" fmla="*/ 60877 w 60888"/>
              <a:gd name="connsiteY6" fmla="*/ 8195 h 12862"/>
              <a:gd name="connsiteX7" fmla="*/ 55924 w 60888"/>
              <a:gd name="connsiteY7" fmla="*/ 12862 h 1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88" h="12862">
                <a:moveTo>
                  <a:pt x="55924" y="12862"/>
                </a:moveTo>
                <a:cubicBezTo>
                  <a:pt x="55924" y="12862"/>
                  <a:pt x="55733" y="12862"/>
                  <a:pt x="55638" y="12862"/>
                </a:cubicBezTo>
                <a:lnTo>
                  <a:pt x="4679" y="9909"/>
                </a:lnTo>
                <a:cubicBezTo>
                  <a:pt x="1917" y="9719"/>
                  <a:pt x="-179" y="7433"/>
                  <a:pt x="12" y="4671"/>
                </a:cubicBezTo>
                <a:cubicBezTo>
                  <a:pt x="202" y="1908"/>
                  <a:pt x="2584" y="-92"/>
                  <a:pt x="5251" y="3"/>
                </a:cubicBezTo>
                <a:lnTo>
                  <a:pt x="56209" y="2956"/>
                </a:lnTo>
                <a:cubicBezTo>
                  <a:pt x="58972" y="3147"/>
                  <a:pt x="61067" y="5433"/>
                  <a:pt x="60877" y="8195"/>
                </a:cubicBezTo>
                <a:cubicBezTo>
                  <a:pt x="60686" y="10862"/>
                  <a:pt x="58495" y="12862"/>
                  <a:pt x="55924" y="12862"/>
                </a:cubicBezTo>
                <a:close/>
              </a:path>
            </a:pathLst>
          </a:custGeom>
          <a:solidFill>
            <a:srgbClr val="FFFFFF"/>
          </a:solidFill>
          <a:ln w="9525" cap="flat">
            <a:noFill/>
            <a:prstDash val="solid"/>
            <a:miter/>
          </a:ln>
        </p:spPr>
        <p:txBody>
          <a:bodyPr rtlCol="0" anchor="ctr"/>
          <a:lstStyle/>
          <a:p>
            <a:endParaRPr lang="zh-CN" altLang="en-US"/>
          </a:p>
        </p:txBody>
      </p:sp>
      <p:sp>
        <p:nvSpPr>
          <p:cNvPr id="74" name="任意多边形: 形状 66"/>
          <p:cNvSpPr/>
          <p:nvPr userDrawn="1">
            <p:custDataLst>
              <p:tags r:id="rId43"/>
            </p:custDataLst>
          </p:nvPr>
        </p:nvSpPr>
        <p:spPr>
          <a:xfrm>
            <a:off x="10010140" y="5902960"/>
            <a:ext cx="125095" cy="17780"/>
          </a:xfrm>
          <a:custGeom>
            <a:avLst/>
            <a:gdLst>
              <a:gd name="connsiteX0" fmla="*/ 110026 w 114990"/>
              <a:gd name="connsiteY0" fmla="*/ 16109 h 16109"/>
              <a:gd name="connsiteX1" fmla="*/ 109740 w 114990"/>
              <a:gd name="connsiteY1" fmla="*/ 16109 h 16109"/>
              <a:gd name="connsiteX2" fmla="*/ 4679 w 114990"/>
              <a:gd name="connsiteY2" fmla="*/ 9918 h 16109"/>
              <a:gd name="connsiteX3" fmla="*/ 12 w 114990"/>
              <a:gd name="connsiteY3" fmla="*/ 4679 h 16109"/>
              <a:gd name="connsiteX4" fmla="*/ 5251 w 114990"/>
              <a:gd name="connsiteY4" fmla="*/ 12 h 16109"/>
              <a:gd name="connsiteX5" fmla="*/ 110311 w 114990"/>
              <a:gd name="connsiteY5" fmla="*/ 6203 h 16109"/>
              <a:gd name="connsiteX6" fmla="*/ 114979 w 114990"/>
              <a:gd name="connsiteY6" fmla="*/ 11442 h 16109"/>
              <a:gd name="connsiteX7" fmla="*/ 110026 w 114990"/>
              <a:gd name="connsiteY7" fmla="*/ 16109 h 1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90" h="16109">
                <a:moveTo>
                  <a:pt x="110026" y="16109"/>
                </a:moveTo>
                <a:cubicBezTo>
                  <a:pt x="110026" y="16109"/>
                  <a:pt x="109835" y="16109"/>
                  <a:pt x="109740" y="16109"/>
                </a:cubicBezTo>
                <a:lnTo>
                  <a:pt x="4679" y="9918"/>
                </a:lnTo>
                <a:cubicBezTo>
                  <a:pt x="1917" y="9728"/>
                  <a:pt x="-179" y="7442"/>
                  <a:pt x="12" y="4679"/>
                </a:cubicBezTo>
                <a:cubicBezTo>
                  <a:pt x="202" y="1917"/>
                  <a:pt x="2488" y="-178"/>
                  <a:pt x="5251" y="12"/>
                </a:cubicBezTo>
                <a:lnTo>
                  <a:pt x="110311" y="6203"/>
                </a:lnTo>
                <a:cubicBezTo>
                  <a:pt x="113074" y="6394"/>
                  <a:pt x="115169" y="8680"/>
                  <a:pt x="114979" y="11442"/>
                </a:cubicBezTo>
                <a:cubicBezTo>
                  <a:pt x="114788" y="14109"/>
                  <a:pt x="112597" y="16109"/>
                  <a:pt x="110026" y="16109"/>
                </a:cubicBezTo>
                <a:close/>
              </a:path>
            </a:pathLst>
          </a:custGeom>
          <a:solidFill>
            <a:srgbClr val="FFFFFF"/>
          </a:solidFill>
          <a:ln w="9525" cap="flat">
            <a:noFill/>
            <a:prstDash val="solid"/>
            <a:miter/>
          </a:ln>
        </p:spPr>
        <p:txBody>
          <a:bodyPr rtlCol="0" anchor="ctr"/>
          <a:lstStyle/>
          <a:p>
            <a:endParaRPr lang="zh-CN" altLang="en-US"/>
          </a:p>
        </p:txBody>
      </p:sp>
      <p:sp>
        <p:nvSpPr>
          <p:cNvPr id="75" name="任意多边形: 形状 68"/>
          <p:cNvSpPr/>
          <p:nvPr userDrawn="1">
            <p:custDataLst>
              <p:tags r:id="rId44"/>
            </p:custDataLst>
          </p:nvPr>
        </p:nvSpPr>
        <p:spPr>
          <a:xfrm>
            <a:off x="9996805" y="3865880"/>
            <a:ext cx="467995" cy="2019300"/>
          </a:xfrm>
          <a:custGeom>
            <a:avLst/>
            <a:gdLst>
              <a:gd name="connsiteX0" fmla="*/ 4302 w 430450"/>
              <a:gd name="connsiteY0" fmla="*/ 0 h 1858106"/>
              <a:gd name="connsiteX1" fmla="*/ 82884 w 430450"/>
              <a:gd name="connsiteY1" fmla="*/ 1154335 h 1858106"/>
              <a:gd name="connsiteX2" fmla="*/ 101648 w 430450"/>
              <a:gd name="connsiteY2" fmla="*/ 1835182 h 1858106"/>
              <a:gd name="connsiteX3" fmla="*/ 329962 w 430450"/>
              <a:gd name="connsiteY3" fmla="*/ 1855565 h 1858106"/>
              <a:gd name="connsiteX4" fmla="*/ 378349 w 430450"/>
              <a:gd name="connsiteY4" fmla="*/ 1032034 h 1858106"/>
              <a:gd name="connsiteX5" fmla="*/ 430451 w 430450"/>
              <a:gd name="connsiteY5" fmla="*/ 145542 h 1858106"/>
              <a:gd name="connsiteX6" fmla="*/ 4302 w 430450"/>
              <a:gd name="connsiteY6" fmla="*/ 0 h 18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450" h="1858106">
                <a:moveTo>
                  <a:pt x="4302" y="0"/>
                </a:moveTo>
                <a:cubicBezTo>
                  <a:pt x="-17891" y="562451"/>
                  <a:pt x="51451" y="858107"/>
                  <a:pt x="82884" y="1154335"/>
                </a:cubicBezTo>
                <a:cubicBezTo>
                  <a:pt x="114221" y="1450562"/>
                  <a:pt x="101648" y="1835182"/>
                  <a:pt x="101648" y="1835182"/>
                </a:cubicBezTo>
                <a:cubicBezTo>
                  <a:pt x="101648" y="1835182"/>
                  <a:pt x="304340" y="1867186"/>
                  <a:pt x="329962" y="1855565"/>
                </a:cubicBezTo>
                <a:cubicBezTo>
                  <a:pt x="355584" y="1843945"/>
                  <a:pt x="427498" y="1299305"/>
                  <a:pt x="378349" y="1032034"/>
                </a:cubicBezTo>
                <a:cubicBezTo>
                  <a:pt x="329200" y="764762"/>
                  <a:pt x="430451" y="145542"/>
                  <a:pt x="430451" y="145542"/>
                </a:cubicBezTo>
                <a:lnTo>
                  <a:pt x="4302" y="0"/>
                </a:lnTo>
                <a:close/>
              </a:path>
            </a:pathLst>
          </a:custGeom>
          <a:solidFill>
            <a:schemeClr val="tx2"/>
          </a:solidFill>
          <a:ln w="9525" cap="flat">
            <a:noFill/>
            <a:prstDash val="solid"/>
            <a:miter/>
          </a:ln>
        </p:spPr>
        <p:txBody>
          <a:bodyPr rtlCol="0" anchor="ctr"/>
          <a:lstStyle/>
          <a:p>
            <a:endParaRPr lang="zh-CN" altLang="en-US"/>
          </a:p>
        </p:txBody>
      </p:sp>
      <p:sp>
        <p:nvSpPr>
          <p:cNvPr id="76" name="任意多边形: 形状 69"/>
          <p:cNvSpPr/>
          <p:nvPr userDrawn="1">
            <p:custDataLst>
              <p:tags r:id="rId45"/>
            </p:custDataLst>
          </p:nvPr>
        </p:nvSpPr>
        <p:spPr>
          <a:xfrm>
            <a:off x="9991725" y="3860800"/>
            <a:ext cx="478790" cy="2030095"/>
          </a:xfrm>
          <a:custGeom>
            <a:avLst/>
            <a:gdLst>
              <a:gd name="connsiteX0" fmla="*/ 311334 w 440459"/>
              <a:gd name="connsiteY0" fmla="*/ 1867960 h 1867959"/>
              <a:gd name="connsiteX1" fmla="*/ 105690 w 440459"/>
              <a:gd name="connsiteY1" fmla="*/ 1845099 h 1867959"/>
              <a:gd name="connsiteX2" fmla="*/ 101498 w 440459"/>
              <a:gd name="connsiteY2" fmla="*/ 1840051 h 1867959"/>
              <a:gd name="connsiteX3" fmla="*/ 82830 w 440459"/>
              <a:gd name="connsiteY3" fmla="*/ 1159871 h 1867959"/>
              <a:gd name="connsiteX4" fmla="*/ 56826 w 440459"/>
              <a:gd name="connsiteY4" fmla="*/ 952607 h 1867959"/>
              <a:gd name="connsiteX5" fmla="*/ 4343 w 440459"/>
              <a:gd name="connsiteY5" fmla="*/ 4774 h 1867959"/>
              <a:gd name="connsiteX6" fmla="*/ 6534 w 440459"/>
              <a:gd name="connsiteY6" fmla="*/ 869 h 1867959"/>
              <a:gd name="connsiteX7" fmla="*/ 10916 w 440459"/>
              <a:gd name="connsiteY7" fmla="*/ 297 h 1867959"/>
              <a:gd name="connsiteX8" fmla="*/ 437064 w 440459"/>
              <a:gd name="connsiteY8" fmla="*/ 145839 h 1867959"/>
              <a:gd name="connsiteX9" fmla="*/ 440398 w 440459"/>
              <a:gd name="connsiteY9" fmla="*/ 151364 h 1867959"/>
              <a:gd name="connsiteX10" fmla="*/ 388296 w 440459"/>
              <a:gd name="connsiteY10" fmla="*/ 1036141 h 1867959"/>
              <a:gd name="connsiteX11" fmla="*/ 392201 w 440459"/>
              <a:gd name="connsiteY11" fmla="*/ 1545157 h 1867959"/>
              <a:gd name="connsiteX12" fmla="*/ 337052 w 440459"/>
              <a:gd name="connsiteY12" fmla="*/ 1865102 h 1867959"/>
              <a:gd name="connsiteX13" fmla="*/ 311525 w 440459"/>
              <a:gd name="connsiteY13" fmla="*/ 1867960 h 1867959"/>
              <a:gd name="connsiteX14" fmla="*/ 111595 w 440459"/>
              <a:gd name="connsiteY14" fmla="*/ 1835955 h 1867959"/>
              <a:gd name="connsiteX15" fmla="*/ 332765 w 440459"/>
              <a:gd name="connsiteY15" fmla="*/ 1856053 h 1867959"/>
              <a:gd name="connsiteX16" fmla="*/ 382581 w 440459"/>
              <a:gd name="connsiteY16" fmla="*/ 1538871 h 1867959"/>
              <a:gd name="connsiteX17" fmla="*/ 378295 w 440459"/>
              <a:gd name="connsiteY17" fmla="*/ 1037951 h 1867959"/>
              <a:gd name="connsiteX18" fmla="*/ 429730 w 440459"/>
              <a:gd name="connsiteY18" fmla="*/ 153936 h 1867959"/>
              <a:gd name="connsiteX19" fmla="*/ 13964 w 440459"/>
              <a:gd name="connsiteY19" fmla="*/ 11918 h 1867959"/>
              <a:gd name="connsiteX20" fmla="*/ 66637 w 440459"/>
              <a:gd name="connsiteY20" fmla="*/ 951369 h 1867959"/>
              <a:gd name="connsiteX21" fmla="*/ 92735 w 440459"/>
              <a:gd name="connsiteY21" fmla="*/ 1158919 h 1867959"/>
              <a:gd name="connsiteX22" fmla="*/ 111595 w 440459"/>
              <a:gd name="connsiteY22" fmla="*/ 1836051 h 186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0459" h="1867959">
                <a:moveTo>
                  <a:pt x="311334" y="1867960"/>
                </a:moveTo>
                <a:cubicBezTo>
                  <a:pt x="252660" y="1867960"/>
                  <a:pt x="123025" y="1847862"/>
                  <a:pt x="105690" y="1845099"/>
                </a:cubicBezTo>
                <a:cubicBezTo>
                  <a:pt x="103213" y="1844719"/>
                  <a:pt x="101403" y="1842528"/>
                  <a:pt x="101498" y="1840051"/>
                </a:cubicBezTo>
                <a:cubicBezTo>
                  <a:pt x="101594" y="1836241"/>
                  <a:pt x="113786" y="1452384"/>
                  <a:pt x="82830" y="1159871"/>
                </a:cubicBezTo>
                <a:cubicBezTo>
                  <a:pt x="75590" y="1091862"/>
                  <a:pt x="66447" y="1024235"/>
                  <a:pt x="56826" y="952607"/>
                </a:cubicBezTo>
                <a:cubicBezTo>
                  <a:pt x="24156" y="711624"/>
                  <a:pt x="-12802" y="438352"/>
                  <a:pt x="4343" y="4774"/>
                </a:cubicBezTo>
                <a:cubicBezTo>
                  <a:pt x="4343" y="3155"/>
                  <a:pt x="5201" y="1726"/>
                  <a:pt x="6534" y="869"/>
                </a:cubicBezTo>
                <a:cubicBezTo>
                  <a:pt x="7868" y="12"/>
                  <a:pt x="9487" y="-274"/>
                  <a:pt x="10916" y="297"/>
                </a:cubicBezTo>
                <a:lnTo>
                  <a:pt x="437064" y="145839"/>
                </a:lnTo>
                <a:cubicBezTo>
                  <a:pt x="439350" y="146601"/>
                  <a:pt x="440779" y="148983"/>
                  <a:pt x="440398" y="151364"/>
                </a:cubicBezTo>
                <a:cubicBezTo>
                  <a:pt x="439350" y="157555"/>
                  <a:pt x="339814" y="772680"/>
                  <a:pt x="388296" y="1036141"/>
                </a:cubicBezTo>
                <a:cubicBezTo>
                  <a:pt x="409251" y="1149965"/>
                  <a:pt x="410680" y="1335512"/>
                  <a:pt x="392201" y="1545157"/>
                </a:cubicBezTo>
                <a:cubicBezTo>
                  <a:pt x="380962" y="1672697"/>
                  <a:pt x="356483" y="1856339"/>
                  <a:pt x="337052" y="1865102"/>
                </a:cubicBezTo>
                <a:cubicBezTo>
                  <a:pt x="332575" y="1867102"/>
                  <a:pt x="323526" y="1867960"/>
                  <a:pt x="311525" y="1867960"/>
                </a:cubicBezTo>
                <a:close/>
                <a:moveTo>
                  <a:pt x="111595" y="1835955"/>
                </a:moveTo>
                <a:cubicBezTo>
                  <a:pt x="192557" y="1848624"/>
                  <a:pt x="315240" y="1863959"/>
                  <a:pt x="332765" y="1856053"/>
                </a:cubicBezTo>
                <a:cubicBezTo>
                  <a:pt x="342672" y="1847481"/>
                  <a:pt x="366674" y="1722513"/>
                  <a:pt x="382581" y="1538871"/>
                </a:cubicBezTo>
                <a:cubicBezTo>
                  <a:pt x="400393" y="1332369"/>
                  <a:pt x="398869" y="1149774"/>
                  <a:pt x="378295" y="1037951"/>
                </a:cubicBezTo>
                <a:cubicBezTo>
                  <a:pt x="331623" y="784300"/>
                  <a:pt x="421062" y="208704"/>
                  <a:pt x="429730" y="153936"/>
                </a:cubicBezTo>
                <a:lnTo>
                  <a:pt x="13964" y="11918"/>
                </a:lnTo>
                <a:cubicBezTo>
                  <a:pt x="-2515" y="440829"/>
                  <a:pt x="34252" y="712005"/>
                  <a:pt x="66637" y="951369"/>
                </a:cubicBezTo>
                <a:cubicBezTo>
                  <a:pt x="76352" y="1022997"/>
                  <a:pt x="85497" y="1090719"/>
                  <a:pt x="92735" y="1158919"/>
                </a:cubicBezTo>
                <a:cubicBezTo>
                  <a:pt x="121977" y="1435144"/>
                  <a:pt x="112833" y="1792426"/>
                  <a:pt x="111595" y="1836051"/>
                </a:cubicBezTo>
                <a:close/>
              </a:path>
            </a:pathLst>
          </a:custGeom>
          <a:solidFill>
            <a:srgbClr val="FFFFFF"/>
          </a:solidFill>
          <a:ln w="9525" cap="flat">
            <a:noFill/>
            <a:prstDash val="solid"/>
            <a:miter/>
          </a:ln>
        </p:spPr>
        <p:txBody>
          <a:bodyPr rtlCol="0" anchor="ctr"/>
          <a:lstStyle/>
          <a:p>
            <a:endParaRPr lang="zh-CN" altLang="en-US"/>
          </a:p>
        </p:txBody>
      </p:sp>
      <p:sp>
        <p:nvSpPr>
          <p:cNvPr id="77" name="任意多边形: 形状 70"/>
          <p:cNvSpPr/>
          <p:nvPr userDrawn="1">
            <p:custDataLst>
              <p:tags r:id="rId46"/>
            </p:custDataLst>
          </p:nvPr>
        </p:nvSpPr>
        <p:spPr>
          <a:xfrm>
            <a:off x="10093960" y="3732530"/>
            <a:ext cx="837565" cy="2162810"/>
          </a:xfrm>
          <a:custGeom>
            <a:avLst/>
            <a:gdLst>
              <a:gd name="connsiteX0" fmla="*/ 95 w 770572"/>
              <a:gd name="connsiteY0" fmla="*/ 456533 h 1989867"/>
              <a:gd name="connsiteX1" fmla="*/ 94297 w 770572"/>
              <a:gd name="connsiteY1" fmla="*/ 479774 h 1989867"/>
              <a:gd name="connsiteX2" fmla="*/ 302419 w 770572"/>
              <a:gd name="connsiteY2" fmla="*/ 1269778 h 1989867"/>
              <a:gd name="connsiteX3" fmla="*/ 554355 w 770572"/>
              <a:gd name="connsiteY3" fmla="*/ 1989868 h 1989867"/>
              <a:gd name="connsiteX4" fmla="*/ 770572 w 770572"/>
              <a:gd name="connsiteY4" fmla="*/ 1961388 h 1989867"/>
              <a:gd name="connsiteX5" fmla="*/ 648938 w 770572"/>
              <a:gd name="connsiteY5" fmla="*/ 1203579 h 1989867"/>
              <a:gd name="connsiteX6" fmla="*/ 532447 w 770572"/>
              <a:gd name="connsiteY6" fmla="*/ 410623 h 1989867"/>
              <a:gd name="connsiteX7" fmla="*/ 426815 w 770572"/>
              <a:gd name="connsiteY7" fmla="*/ 0 h 1989867"/>
              <a:gd name="connsiteX8" fmla="*/ 23622 w 770572"/>
              <a:gd name="connsiteY8" fmla="*/ 55055 h 1989867"/>
              <a:gd name="connsiteX9" fmla="*/ 0 w 770572"/>
              <a:gd name="connsiteY9" fmla="*/ 456343 h 198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572" h="1989867">
                <a:moveTo>
                  <a:pt x="95" y="456533"/>
                </a:moveTo>
                <a:lnTo>
                  <a:pt x="94297" y="479774"/>
                </a:lnTo>
                <a:cubicBezTo>
                  <a:pt x="94297" y="479774"/>
                  <a:pt x="133921" y="990410"/>
                  <a:pt x="302419" y="1269778"/>
                </a:cubicBezTo>
                <a:cubicBezTo>
                  <a:pt x="473964" y="1554194"/>
                  <a:pt x="554355" y="1989868"/>
                  <a:pt x="554355" y="1989868"/>
                </a:cubicBezTo>
                <a:lnTo>
                  <a:pt x="770572" y="1961388"/>
                </a:lnTo>
                <a:cubicBezTo>
                  <a:pt x="770572" y="1961388"/>
                  <a:pt x="750761" y="1509332"/>
                  <a:pt x="648938" y="1203579"/>
                </a:cubicBezTo>
                <a:cubicBezTo>
                  <a:pt x="560261" y="937546"/>
                  <a:pt x="530257" y="650081"/>
                  <a:pt x="532447" y="410623"/>
                </a:cubicBezTo>
                <a:cubicBezTo>
                  <a:pt x="535210" y="109728"/>
                  <a:pt x="426815" y="0"/>
                  <a:pt x="426815" y="0"/>
                </a:cubicBezTo>
                <a:lnTo>
                  <a:pt x="23622" y="55055"/>
                </a:lnTo>
                <a:lnTo>
                  <a:pt x="0" y="456343"/>
                </a:lnTo>
                <a:close/>
              </a:path>
            </a:pathLst>
          </a:custGeom>
          <a:solidFill>
            <a:schemeClr val="tx2"/>
          </a:solidFill>
          <a:ln w="9525" cap="flat">
            <a:noFill/>
            <a:prstDash val="solid"/>
            <a:miter/>
          </a:ln>
        </p:spPr>
        <p:txBody>
          <a:bodyPr rtlCol="0" anchor="ctr"/>
          <a:lstStyle/>
          <a:p>
            <a:endParaRPr lang="zh-CN" altLang="en-US"/>
          </a:p>
        </p:txBody>
      </p:sp>
      <p:sp>
        <p:nvSpPr>
          <p:cNvPr id="78" name="任意多边形: 形状 71"/>
          <p:cNvSpPr/>
          <p:nvPr userDrawn="1">
            <p:custDataLst>
              <p:tags r:id="rId47"/>
            </p:custDataLst>
          </p:nvPr>
        </p:nvSpPr>
        <p:spPr>
          <a:xfrm>
            <a:off x="10088880" y="3924300"/>
            <a:ext cx="847725" cy="1976120"/>
          </a:xfrm>
          <a:custGeom>
            <a:avLst/>
            <a:gdLst>
              <a:gd name="connsiteX0" fmla="*/ 658518 w 780450"/>
              <a:gd name="connsiteY0" fmla="*/ 1025652 h 1818322"/>
              <a:gd name="connsiteX1" fmla="*/ 542218 w 780450"/>
              <a:gd name="connsiteY1" fmla="*/ 234315 h 1818322"/>
              <a:gd name="connsiteX2" fmla="*/ 517929 w 780450"/>
              <a:gd name="connsiteY2" fmla="*/ 0 h 1818322"/>
              <a:gd name="connsiteX3" fmla="*/ 508213 w 780450"/>
              <a:gd name="connsiteY3" fmla="*/ 4000 h 1818322"/>
              <a:gd name="connsiteX4" fmla="*/ 532312 w 780450"/>
              <a:gd name="connsiteY4" fmla="*/ 234220 h 1818322"/>
              <a:gd name="connsiteX5" fmla="*/ 649088 w 780450"/>
              <a:gd name="connsiteY5" fmla="*/ 1028795 h 1818322"/>
              <a:gd name="connsiteX6" fmla="*/ 770246 w 780450"/>
              <a:gd name="connsiteY6" fmla="*/ 1780603 h 1818322"/>
              <a:gd name="connsiteX7" fmla="*/ 563268 w 780450"/>
              <a:gd name="connsiteY7" fmla="*/ 1807845 h 1818322"/>
              <a:gd name="connsiteX8" fmla="*/ 311522 w 780450"/>
              <a:gd name="connsiteY8" fmla="*/ 1090708 h 1818322"/>
              <a:gd name="connsiteX9" fmla="*/ 104163 w 780450"/>
              <a:gd name="connsiteY9" fmla="*/ 302895 h 1818322"/>
              <a:gd name="connsiteX10" fmla="*/ 100353 w 780450"/>
              <a:gd name="connsiteY10" fmla="*/ 298418 h 1818322"/>
              <a:gd name="connsiteX11" fmla="*/ 6150 w 780450"/>
              <a:gd name="connsiteY11" fmla="*/ 275177 h 1818322"/>
              <a:gd name="connsiteX12" fmla="*/ 150 w 780450"/>
              <a:gd name="connsiteY12" fmla="*/ 278797 h 1818322"/>
              <a:gd name="connsiteX13" fmla="*/ 3769 w 780450"/>
              <a:gd name="connsiteY13" fmla="*/ 284797 h 1818322"/>
              <a:gd name="connsiteX14" fmla="*/ 94543 w 780450"/>
              <a:gd name="connsiteY14" fmla="*/ 307181 h 1818322"/>
              <a:gd name="connsiteX15" fmla="*/ 303045 w 780450"/>
              <a:gd name="connsiteY15" fmla="*/ 1095756 h 1818322"/>
              <a:gd name="connsiteX16" fmla="*/ 554410 w 780450"/>
              <a:gd name="connsiteY16" fmla="*/ 1814227 h 1818322"/>
              <a:gd name="connsiteX17" fmla="*/ 559267 w 780450"/>
              <a:gd name="connsiteY17" fmla="*/ 1818322 h 1818322"/>
              <a:gd name="connsiteX18" fmla="*/ 559934 w 780450"/>
              <a:gd name="connsiteY18" fmla="*/ 1818322 h 1818322"/>
              <a:gd name="connsiteX19" fmla="*/ 776152 w 780450"/>
              <a:gd name="connsiteY19" fmla="*/ 1789843 h 1818322"/>
              <a:gd name="connsiteX20" fmla="*/ 780438 w 780450"/>
              <a:gd name="connsiteY20" fmla="*/ 1784699 h 1818322"/>
              <a:gd name="connsiteX21" fmla="*/ 658518 w 780450"/>
              <a:gd name="connsiteY21" fmla="*/ 1025557 h 18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0450" h="1818322">
                <a:moveTo>
                  <a:pt x="658518" y="1025652"/>
                </a:moveTo>
                <a:cubicBezTo>
                  <a:pt x="581080" y="793147"/>
                  <a:pt x="539741" y="512159"/>
                  <a:pt x="542218" y="234315"/>
                </a:cubicBezTo>
                <a:cubicBezTo>
                  <a:pt x="543075" y="137255"/>
                  <a:pt x="532597" y="60103"/>
                  <a:pt x="517929" y="0"/>
                </a:cubicBezTo>
                <a:cubicBezTo>
                  <a:pt x="514786" y="1524"/>
                  <a:pt x="511547" y="2953"/>
                  <a:pt x="508213" y="4000"/>
                </a:cubicBezTo>
                <a:cubicBezTo>
                  <a:pt x="522691" y="63341"/>
                  <a:pt x="533169" y="139255"/>
                  <a:pt x="532312" y="234220"/>
                </a:cubicBezTo>
                <a:cubicBezTo>
                  <a:pt x="529835" y="513112"/>
                  <a:pt x="571269" y="795242"/>
                  <a:pt x="649088" y="1028795"/>
                </a:cubicBezTo>
                <a:cubicBezTo>
                  <a:pt x="744148" y="1313974"/>
                  <a:pt x="767770" y="1732407"/>
                  <a:pt x="770246" y="1780603"/>
                </a:cubicBezTo>
                <a:lnTo>
                  <a:pt x="563268" y="1807845"/>
                </a:lnTo>
                <a:cubicBezTo>
                  <a:pt x="553933" y="1760029"/>
                  <a:pt x="472114" y="1356932"/>
                  <a:pt x="311522" y="1090708"/>
                </a:cubicBezTo>
                <a:cubicBezTo>
                  <a:pt x="145597" y="815626"/>
                  <a:pt x="104544" y="308038"/>
                  <a:pt x="104163" y="302895"/>
                </a:cubicBezTo>
                <a:cubicBezTo>
                  <a:pt x="103972" y="300704"/>
                  <a:pt x="102448" y="298990"/>
                  <a:pt x="100353" y="298418"/>
                </a:cubicBezTo>
                <a:lnTo>
                  <a:pt x="6150" y="275177"/>
                </a:lnTo>
                <a:cubicBezTo>
                  <a:pt x="3483" y="274510"/>
                  <a:pt x="817" y="276130"/>
                  <a:pt x="150" y="278797"/>
                </a:cubicBezTo>
                <a:cubicBezTo>
                  <a:pt x="-517" y="281464"/>
                  <a:pt x="1102" y="284131"/>
                  <a:pt x="3769" y="284797"/>
                </a:cubicBezTo>
                <a:lnTo>
                  <a:pt x="94543" y="307181"/>
                </a:lnTo>
                <a:cubicBezTo>
                  <a:pt x="98543" y="353473"/>
                  <a:pt x="143311" y="830961"/>
                  <a:pt x="303045" y="1095756"/>
                </a:cubicBezTo>
                <a:cubicBezTo>
                  <a:pt x="472114" y="1376172"/>
                  <a:pt x="553552" y="1809845"/>
                  <a:pt x="554410" y="1814227"/>
                </a:cubicBezTo>
                <a:cubicBezTo>
                  <a:pt x="554886" y="1816608"/>
                  <a:pt x="556981" y="1818322"/>
                  <a:pt x="559267" y="1818322"/>
                </a:cubicBezTo>
                <a:cubicBezTo>
                  <a:pt x="559458" y="1818322"/>
                  <a:pt x="559744" y="1818322"/>
                  <a:pt x="559934" y="1818322"/>
                </a:cubicBezTo>
                <a:lnTo>
                  <a:pt x="776152" y="1789843"/>
                </a:lnTo>
                <a:cubicBezTo>
                  <a:pt x="778723" y="1789462"/>
                  <a:pt x="780629" y="1787271"/>
                  <a:pt x="780438" y="1784699"/>
                </a:cubicBezTo>
                <a:cubicBezTo>
                  <a:pt x="780247" y="1780127"/>
                  <a:pt x="759483" y="1328452"/>
                  <a:pt x="658518" y="1025557"/>
                </a:cubicBezTo>
                <a:close/>
              </a:path>
            </a:pathLst>
          </a:custGeom>
          <a:solidFill>
            <a:srgbClr val="FFFFFF"/>
          </a:solidFill>
          <a:ln w="9525" cap="flat">
            <a:noFill/>
            <a:prstDash val="solid"/>
            <a:miter/>
          </a:ln>
        </p:spPr>
        <p:txBody>
          <a:bodyPr rtlCol="0" anchor="ctr"/>
          <a:lstStyle/>
          <a:p>
            <a:endParaRPr lang="zh-CN" altLang="en-US"/>
          </a:p>
        </p:txBody>
      </p:sp>
      <p:sp>
        <p:nvSpPr>
          <p:cNvPr id="79" name="任意多边形: 形状 72"/>
          <p:cNvSpPr/>
          <p:nvPr userDrawn="1">
            <p:custDataLst>
              <p:tags r:id="rId48"/>
            </p:custDataLst>
          </p:nvPr>
        </p:nvSpPr>
        <p:spPr>
          <a:xfrm>
            <a:off x="9999345" y="3797935"/>
            <a:ext cx="633095" cy="240030"/>
          </a:xfrm>
          <a:custGeom>
            <a:avLst/>
            <a:gdLst>
              <a:gd name="connsiteX0" fmla="*/ 5810 w 582930"/>
              <a:gd name="connsiteY0" fmla="*/ 188214 h 220988"/>
              <a:gd name="connsiteX1" fmla="*/ 302800 w 582930"/>
              <a:gd name="connsiteY1" fmla="*/ 188976 h 220988"/>
              <a:gd name="connsiteX2" fmla="*/ 520541 w 582930"/>
              <a:gd name="connsiteY2" fmla="*/ 106966 h 220988"/>
              <a:gd name="connsiteX3" fmla="*/ 582930 w 582930"/>
              <a:gd name="connsiteY3" fmla="*/ 93154 h 220988"/>
              <a:gd name="connsiteX4" fmla="*/ 554927 w 582930"/>
              <a:gd name="connsiteY4" fmla="*/ 0 h 220988"/>
              <a:gd name="connsiteX5" fmla="*/ 0 w 582930"/>
              <a:gd name="connsiteY5" fmla="*/ 96964 h 220988"/>
              <a:gd name="connsiteX6" fmla="*/ 5906 w 582930"/>
              <a:gd name="connsiteY6" fmla="*/ 188309 h 22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930" h="220988">
                <a:moveTo>
                  <a:pt x="5810" y="188214"/>
                </a:moveTo>
                <a:cubicBezTo>
                  <a:pt x="87154" y="236029"/>
                  <a:pt x="192405" y="227362"/>
                  <a:pt x="302800" y="188976"/>
                </a:cubicBezTo>
                <a:cubicBezTo>
                  <a:pt x="413195" y="150590"/>
                  <a:pt x="498539" y="115538"/>
                  <a:pt x="520541" y="106966"/>
                </a:cubicBezTo>
                <a:cubicBezTo>
                  <a:pt x="551212" y="94964"/>
                  <a:pt x="582930" y="93154"/>
                  <a:pt x="582930" y="93154"/>
                </a:cubicBezTo>
                <a:lnTo>
                  <a:pt x="554927" y="0"/>
                </a:lnTo>
                <a:lnTo>
                  <a:pt x="0" y="96964"/>
                </a:lnTo>
                <a:lnTo>
                  <a:pt x="5906" y="188309"/>
                </a:lnTo>
                <a:close/>
              </a:path>
            </a:pathLst>
          </a:custGeom>
          <a:solidFill>
            <a:srgbClr val="FFFFFF"/>
          </a:solidFill>
          <a:ln w="9525" cap="flat">
            <a:noFill/>
            <a:prstDash val="solid"/>
            <a:miter/>
          </a:ln>
        </p:spPr>
        <p:txBody>
          <a:bodyPr rtlCol="0" anchor="ctr"/>
          <a:lstStyle/>
          <a:p>
            <a:endParaRPr lang="zh-CN" altLang="en-US"/>
          </a:p>
        </p:txBody>
      </p:sp>
      <p:sp>
        <p:nvSpPr>
          <p:cNvPr id="80" name="任意多边形: 形状 73"/>
          <p:cNvSpPr/>
          <p:nvPr userDrawn="1">
            <p:custDataLst>
              <p:tags r:id="rId49"/>
            </p:custDataLst>
          </p:nvPr>
        </p:nvSpPr>
        <p:spPr>
          <a:xfrm>
            <a:off x="9991090" y="3792220"/>
            <a:ext cx="647700" cy="250825"/>
          </a:xfrm>
          <a:custGeom>
            <a:avLst/>
            <a:gdLst>
              <a:gd name="connsiteX0" fmla="*/ 144685 w 595922"/>
              <a:gd name="connsiteY0" fmla="*/ 230973 h 230973"/>
              <a:gd name="connsiteX1" fmla="*/ 11335 w 595922"/>
              <a:gd name="connsiteY1" fmla="*/ 197540 h 230973"/>
              <a:gd name="connsiteX2" fmla="*/ 1429 w 595922"/>
              <a:gd name="connsiteY2" fmla="*/ 189825 h 230973"/>
              <a:gd name="connsiteX3" fmla="*/ 0 w 595922"/>
              <a:gd name="connsiteY3" fmla="*/ 99814 h 230973"/>
              <a:gd name="connsiteX4" fmla="*/ 11621 w 595922"/>
              <a:gd name="connsiteY4" fmla="*/ 98385 h 230973"/>
              <a:gd name="connsiteX5" fmla="*/ 562070 w 595922"/>
              <a:gd name="connsiteY5" fmla="*/ 87 h 230973"/>
              <a:gd name="connsiteX6" fmla="*/ 567690 w 595922"/>
              <a:gd name="connsiteY6" fmla="*/ 3516 h 230973"/>
              <a:gd name="connsiteX7" fmla="*/ 595694 w 595922"/>
              <a:gd name="connsiteY7" fmla="*/ 96671 h 230973"/>
              <a:gd name="connsiteX8" fmla="*/ 595027 w 595922"/>
              <a:gd name="connsiteY8" fmla="*/ 100957 h 230973"/>
              <a:gd name="connsiteX9" fmla="*/ 591217 w 595922"/>
              <a:gd name="connsiteY9" fmla="*/ 103052 h 230973"/>
              <a:gd name="connsiteX10" fmla="*/ 530352 w 595922"/>
              <a:gd name="connsiteY10" fmla="*/ 116483 h 230973"/>
              <a:gd name="connsiteX11" fmla="*/ 516350 w 595922"/>
              <a:gd name="connsiteY11" fmla="*/ 122007 h 230973"/>
              <a:gd name="connsiteX12" fmla="*/ 312515 w 595922"/>
              <a:gd name="connsiteY12" fmla="*/ 198493 h 230973"/>
              <a:gd name="connsiteX13" fmla="*/ 144780 w 595922"/>
              <a:gd name="connsiteY13" fmla="*/ 230783 h 230973"/>
              <a:gd name="connsiteX14" fmla="*/ 13049 w 595922"/>
              <a:gd name="connsiteY14" fmla="*/ 189063 h 230973"/>
              <a:gd name="connsiteX15" fmla="*/ 309182 w 595922"/>
              <a:gd name="connsiteY15" fmla="*/ 189254 h 230973"/>
              <a:gd name="connsiteX16" fmla="*/ 512636 w 595922"/>
              <a:gd name="connsiteY16" fmla="*/ 112863 h 230973"/>
              <a:gd name="connsiteX17" fmla="*/ 526733 w 595922"/>
              <a:gd name="connsiteY17" fmla="*/ 107243 h 230973"/>
              <a:gd name="connsiteX18" fmla="*/ 584359 w 595922"/>
              <a:gd name="connsiteY18" fmla="*/ 93623 h 230973"/>
              <a:gd name="connsiteX19" fmla="*/ 559403 w 595922"/>
              <a:gd name="connsiteY19" fmla="*/ 10565 h 230973"/>
              <a:gd name="connsiteX20" fmla="*/ 11716 w 595922"/>
              <a:gd name="connsiteY20" fmla="*/ 106100 h 230973"/>
              <a:gd name="connsiteX21" fmla="*/ 13049 w 595922"/>
              <a:gd name="connsiteY21" fmla="*/ 188968 h 23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5922" h="230973">
                <a:moveTo>
                  <a:pt x="144685" y="230973"/>
                </a:moveTo>
                <a:cubicBezTo>
                  <a:pt x="93821" y="230973"/>
                  <a:pt x="49244" y="219829"/>
                  <a:pt x="11335" y="197540"/>
                </a:cubicBezTo>
                <a:cubicBezTo>
                  <a:pt x="9811" y="196683"/>
                  <a:pt x="1429" y="191540"/>
                  <a:pt x="1429" y="189825"/>
                </a:cubicBezTo>
                <a:lnTo>
                  <a:pt x="0" y="99814"/>
                </a:lnTo>
                <a:cubicBezTo>
                  <a:pt x="0" y="97337"/>
                  <a:pt x="9144" y="98766"/>
                  <a:pt x="11621" y="98385"/>
                </a:cubicBezTo>
                <a:lnTo>
                  <a:pt x="562070" y="87"/>
                </a:lnTo>
                <a:cubicBezTo>
                  <a:pt x="564547" y="-389"/>
                  <a:pt x="567023" y="1135"/>
                  <a:pt x="567690" y="3516"/>
                </a:cubicBezTo>
                <a:lnTo>
                  <a:pt x="595694" y="96671"/>
                </a:lnTo>
                <a:cubicBezTo>
                  <a:pt x="596170" y="98099"/>
                  <a:pt x="595884" y="99719"/>
                  <a:pt x="595027" y="100957"/>
                </a:cubicBezTo>
                <a:cubicBezTo>
                  <a:pt x="594170" y="102195"/>
                  <a:pt x="592741" y="102957"/>
                  <a:pt x="591217" y="103052"/>
                </a:cubicBezTo>
                <a:cubicBezTo>
                  <a:pt x="590931" y="103052"/>
                  <a:pt x="559880" y="104957"/>
                  <a:pt x="530352" y="116483"/>
                </a:cubicBezTo>
                <a:cubicBezTo>
                  <a:pt x="527018" y="117721"/>
                  <a:pt x="522351" y="119626"/>
                  <a:pt x="516350" y="122007"/>
                </a:cubicBezTo>
                <a:cubicBezTo>
                  <a:pt x="483489" y="135152"/>
                  <a:pt x="406432" y="165822"/>
                  <a:pt x="312515" y="198493"/>
                </a:cubicBezTo>
                <a:cubicBezTo>
                  <a:pt x="250698" y="220019"/>
                  <a:pt x="194691" y="230783"/>
                  <a:pt x="144780" y="230783"/>
                </a:cubicBezTo>
                <a:close/>
                <a:moveTo>
                  <a:pt x="13049" y="189063"/>
                </a:moveTo>
                <a:cubicBezTo>
                  <a:pt x="85344" y="230306"/>
                  <a:pt x="188690" y="231164"/>
                  <a:pt x="309182" y="189254"/>
                </a:cubicBezTo>
                <a:cubicBezTo>
                  <a:pt x="402908" y="156678"/>
                  <a:pt x="479775" y="126008"/>
                  <a:pt x="512636" y="112863"/>
                </a:cubicBezTo>
                <a:cubicBezTo>
                  <a:pt x="518636" y="110482"/>
                  <a:pt x="523399" y="108577"/>
                  <a:pt x="526733" y="107243"/>
                </a:cubicBezTo>
                <a:cubicBezTo>
                  <a:pt x="549974" y="98195"/>
                  <a:pt x="573500" y="94766"/>
                  <a:pt x="584359" y="93623"/>
                </a:cubicBezTo>
                <a:lnTo>
                  <a:pt x="559403" y="10565"/>
                </a:lnTo>
                <a:lnTo>
                  <a:pt x="11716" y="106100"/>
                </a:lnTo>
                <a:lnTo>
                  <a:pt x="13049" y="188968"/>
                </a:lnTo>
                <a:close/>
              </a:path>
            </a:pathLst>
          </a:custGeom>
          <a:solidFill>
            <a:srgbClr val="231F20"/>
          </a:solidFill>
          <a:ln w="9525" cap="flat">
            <a:noFill/>
            <a:prstDash val="solid"/>
            <a:miter/>
          </a:ln>
        </p:spPr>
        <p:txBody>
          <a:bodyPr rtlCol="0" anchor="ctr"/>
          <a:lstStyle/>
          <a:p>
            <a:endParaRPr lang="zh-CN" altLang="en-US"/>
          </a:p>
        </p:txBody>
      </p:sp>
      <p:sp>
        <p:nvSpPr>
          <p:cNvPr id="81" name="任意多边形: 形状 74"/>
          <p:cNvSpPr/>
          <p:nvPr userDrawn="1">
            <p:custDataLst>
              <p:tags r:id="rId50"/>
            </p:custDataLst>
          </p:nvPr>
        </p:nvSpPr>
        <p:spPr>
          <a:xfrm>
            <a:off x="10015855" y="3916045"/>
            <a:ext cx="35560" cy="124460"/>
          </a:xfrm>
          <a:custGeom>
            <a:avLst/>
            <a:gdLst>
              <a:gd name="connsiteX0" fmla="*/ 7910 w 32677"/>
              <a:gd name="connsiteY0" fmla="*/ 0 h 114560"/>
              <a:gd name="connsiteX1" fmla="*/ 1719 w 32677"/>
              <a:gd name="connsiteY1" fmla="*/ 106013 h 114560"/>
              <a:gd name="connsiteX2" fmla="*/ 23150 w 32677"/>
              <a:gd name="connsiteY2" fmla="*/ 112490 h 114560"/>
              <a:gd name="connsiteX3" fmla="*/ 32579 w 32677"/>
              <a:gd name="connsiteY3" fmla="*/ 28480 h 114560"/>
              <a:gd name="connsiteX4" fmla="*/ 7910 w 32677"/>
              <a:gd name="connsiteY4" fmla="*/ 0 h 11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7" h="114560">
                <a:moveTo>
                  <a:pt x="7910" y="0"/>
                </a:moveTo>
                <a:cubicBezTo>
                  <a:pt x="-1901" y="71152"/>
                  <a:pt x="-758" y="105061"/>
                  <a:pt x="1719" y="106013"/>
                </a:cubicBezTo>
                <a:cubicBezTo>
                  <a:pt x="4195" y="107061"/>
                  <a:pt x="22769" y="119348"/>
                  <a:pt x="23150" y="112490"/>
                </a:cubicBezTo>
                <a:cubicBezTo>
                  <a:pt x="23531" y="105632"/>
                  <a:pt x="30675" y="42291"/>
                  <a:pt x="32579" y="28480"/>
                </a:cubicBezTo>
                <a:cubicBezTo>
                  <a:pt x="34485" y="14668"/>
                  <a:pt x="7910" y="0"/>
                  <a:pt x="7910" y="0"/>
                </a:cubicBezTo>
                <a:close/>
              </a:path>
            </a:pathLst>
          </a:custGeom>
          <a:solidFill>
            <a:srgbClr val="231F20"/>
          </a:solidFill>
          <a:ln w="9525" cap="flat">
            <a:noFill/>
            <a:prstDash val="solid"/>
            <a:miter/>
          </a:ln>
        </p:spPr>
        <p:txBody>
          <a:bodyPr rtlCol="0" anchor="ctr"/>
          <a:lstStyle/>
          <a:p>
            <a:endParaRPr lang="zh-CN" altLang="en-US"/>
          </a:p>
        </p:txBody>
      </p:sp>
      <p:sp>
        <p:nvSpPr>
          <p:cNvPr id="82" name="任意多边形: 形状 75"/>
          <p:cNvSpPr/>
          <p:nvPr userDrawn="1">
            <p:custDataLst>
              <p:tags r:id="rId51"/>
            </p:custDataLst>
          </p:nvPr>
        </p:nvSpPr>
        <p:spPr>
          <a:xfrm>
            <a:off x="10543540" y="3809365"/>
            <a:ext cx="81280" cy="121285"/>
          </a:xfrm>
          <a:custGeom>
            <a:avLst/>
            <a:gdLst>
              <a:gd name="connsiteX0" fmla="*/ 0 w 74675"/>
              <a:gd name="connsiteY0" fmla="*/ 15341 h 111543"/>
              <a:gd name="connsiteX1" fmla="*/ 39243 w 74675"/>
              <a:gd name="connsiteY1" fmla="*/ 111543 h 111543"/>
              <a:gd name="connsiteX2" fmla="*/ 74676 w 74675"/>
              <a:gd name="connsiteY2" fmla="*/ 103733 h 111543"/>
              <a:gd name="connsiteX3" fmla="*/ 38576 w 74675"/>
              <a:gd name="connsiteY3" fmla="*/ 4292 h 111543"/>
              <a:gd name="connsiteX4" fmla="*/ 95 w 74675"/>
              <a:gd name="connsiteY4" fmla="*/ 15341 h 11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5" h="111543">
                <a:moveTo>
                  <a:pt x="0" y="15341"/>
                </a:moveTo>
                <a:cubicBezTo>
                  <a:pt x="35338" y="58965"/>
                  <a:pt x="39243" y="111543"/>
                  <a:pt x="39243" y="111543"/>
                </a:cubicBezTo>
                <a:lnTo>
                  <a:pt x="74676" y="103733"/>
                </a:lnTo>
                <a:cubicBezTo>
                  <a:pt x="74676" y="103733"/>
                  <a:pt x="51435" y="18389"/>
                  <a:pt x="38576" y="4292"/>
                </a:cubicBezTo>
                <a:cubicBezTo>
                  <a:pt x="25622" y="-9805"/>
                  <a:pt x="95" y="15341"/>
                  <a:pt x="95" y="15341"/>
                </a:cubicBezTo>
                <a:close/>
              </a:path>
            </a:pathLst>
          </a:custGeom>
          <a:solidFill>
            <a:srgbClr val="231F20"/>
          </a:solidFill>
          <a:ln w="9525" cap="flat">
            <a:noFill/>
            <a:prstDash val="solid"/>
            <a:miter/>
          </a:ln>
        </p:spPr>
        <p:txBody>
          <a:bodyPr rtlCol="0" anchor="ctr"/>
          <a:lstStyle/>
          <a:p>
            <a:endParaRPr lang="zh-CN" altLang="en-US"/>
          </a:p>
        </p:txBody>
      </p:sp>
      <p:sp>
        <p:nvSpPr>
          <p:cNvPr id="83" name="任意多边形: 形状 76"/>
          <p:cNvSpPr/>
          <p:nvPr userDrawn="1">
            <p:custDataLst>
              <p:tags r:id="rId52"/>
            </p:custDataLst>
          </p:nvPr>
        </p:nvSpPr>
        <p:spPr>
          <a:xfrm rot="21126599">
            <a:off x="10273665" y="3876675"/>
            <a:ext cx="36830" cy="154940"/>
          </a:xfrm>
          <a:custGeom>
            <a:avLst/>
            <a:gdLst>
              <a:gd name="connsiteX0" fmla="*/ 0 w 34004"/>
              <a:gd name="connsiteY0" fmla="*/ 0 h 142779"/>
              <a:gd name="connsiteX1" fmla="*/ 34004 w 34004"/>
              <a:gd name="connsiteY1" fmla="*/ 0 h 142779"/>
              <a:gd name="connsiteX2" fmla="*/ 34004 w 34004"/>
              <a:gd name="connsiteY2" fmla="*/ 142780 h 142779"/>
              <a:gd name="connsiteX3" fmla="*/ 0 w 34004"/>
              <a:gd name="connsiteY3" fmla="*/ 142780 h 142779"/>
            </a:gdLst>
            <a:ahLst/>
            <a:cxnLst>
              <a:cxn ang="0">
                <a:pos x="connsiteX0" y="connsiteY0"/>
              </a:cxn>
              <a:cxn ang="0">
                <a:pos x="connsiteX1" y="connsiteY1"/>
              </a:cxn>
              <a:cxn ang="0">
                <a:pos x="connsiteX2" y="connsiteY2"/>
              </a:cxn>
              <a:cxn ang="0">
                <a:pos x="connsiteX3" y="connsiteY3"/>
              </a:cxn>
            </a:cxnLst>
            <a:rect l="l" t="t" r="r" b="b"/>
            <a:pathLst>
              <a:path w="34004" h="142779">
                <a:moveTo>
                  <a:pt x="0" y="0"/>
                </a:moveTo>
                <a:lnTo>
                  <a:pt x="34004" y="0"/>
                </a:lnTo>
                <a:lnTo>
                  <a:pt x="34004" y="142780"/>
                </a:lnTo>
                <a:lnTo>
                  <a:pt x="0" y="142780"/>
                </a:lnTo>
                <a:close/>
              </a:path>
            </a:pathLst>
          </a:custGeom>
          <a:solidFill>
            <a:srgbClr val="231F20"/>
          </a:solidFill>
          <a:ln w="9525" cap="flat">
            <a:noFill/>
            <a:prstDash val="solid"/>
            <a:miter/>
          </a:ln>
        </p:spPr>
        <p:txBody>
          <a:bodyPr rtlCol="0" anchor="ctr"/>
          <a:lstStyle/>
          <a:p>
            <a:endParaRPr lang="zh-CN" altLang="en-US"/>
          </a:p>
        </p:txBody>
      </p:sp>
      <p:sp>
        <p:nvSpPr>
          <p:cNvPr id="84" name="任意多边形: 形状 77"/>
          <p:cNvSpPr/>
          <p:nvPr userDrawn="1">
            <p:custDataLst>
              <p:tags r:id="rId53"/>
            </p:custDataLst>
          </p:nvPr>
        </p:nvSpPr>
        <p:spPr>
          <a:xfrm>
            <a:off x="10068560" y="3955415"/>
            <a:ext cx="93345" cy="93980"/>
          </a:xfrm>
          <a:custGeom>
            <a:avLst/>
            <a:gdLst>
              <a:gd name="connsiteX0" fmla="*/ 46092 w 86033"/>
              <a:gd name="connsiteY0" fmla="*/ 2866 h 86231"/>
              <a:gd name="connsiteX1" fmla="*/ 1325 w 86033"/>
              <a:gd name="connsiteY1" fmla="*/ 35441 h 86231"/>
              <a:gd name="connsiteX2" fmla="*/ 15993 w 86033"/>
              <a:gd name="connsiteY2" fmla="*/ 82495 h 86231"/>
              <a:gd name="connsiteX3" fmla="*/ 85811 w 86033"/>
              <a:gd name="connsiteY3" fmla="*/ 72874 h 86231"/>
              <a:gd name="connsiteX4" fmla="*/ 34567 w 86033"/>
              <a:gd name="connsiteY4" fmla="*/ 61730 h 86231"/>
              <a:gd name="connsiteX5" fmla="*/ 36948 w 86033"/>
              <a:gd name="connsiteY5" fmla="*/ 21916 h 86231"/>
              <a:gd name="connsiteX6" fmla="*/ 85430 w 86033"/>
              <a:gd name="connsiteY6" fmla="*/ 16201 h 86231"/>
              <a:gd name="connsiteX7" fmla="*/ 46092 w 86033"/>
              <a:gd name="connsiteY7" fmla="*/ 2866 h 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33" h="86231">
                <a:moveTo>
                  <a:pt x="46092" y="2866"/>
                </a:moveTo>
                <a:cubicBezTo>
                  <a:pt x="3420" y="-6278"/>
                  <a:pt x="4277" y="6961"/>
                  <a:pt x="1325" y="35441"/>
                </a:cubicBezTo>
                <a:cubicBezTo>
                  <a:pt x="-104" y="49157"/>
                  <a:pt x="-4200" y="76208"/>
                  <a:pt x="15993" y="82495"/>
                </a:cubicBezTo>
                <a:cubicBezTo>
                  <a:pt x="36186" y="88781"/>
                  <a:pt x="89907" y="88114"/>
                  <a:pt x="85811" y="72874"/>
                </a:cubicBezTo>
                <a:cubicBezTo>
                  <a:pt x="81715" y="57634"/>
                  <a:pt x="42949" y="74684"/>
                  <a:pt x="34567" y="61730"/>
                </a:cubicBezTo>
                <a:cubicBezTo>
                  <a:pt x="26185" y="48776"/>
                  <a:pt x="29900" y="26297"/>
                  <a:pt x="36948" y="21916"/>
                </a:cubicBezTo>
                <a:cubicBezTo>
                  <a:pt x="42282" y="18582"/>
                  <a:pt x="90955" y="27726"/>
                  <a:pt x="85430" y="16201"/>
                </a:cubicBezTo>
                <a:cubicBezTo>
                  <a:pt x="79906" y="4675"/>
                  <a:pt x="59046" y="5628"/>
                  <a:pt x="46092" y="2866"/>
                </a:cubicBezTo>
                <a:close/>
              </a:path>
            </a:pathLst>
          </a:custGeom>
          <a:solidFill>
            <a:srgbClr val="FFFFFF"/>
          </a:solidFill>
          <a:ln w="9525" cap="flat">
            <a:noFill/>
            <a:prstDash val="solid"/>
            <a:miter/>
          </a:ln>
        </p:spPr>
        <p:txBody>
          <a:bodyPr rtlCol="0" anchor="ctr"/>
          <a:lstStyle/>
          <a:p>
            <a:endParaRPr lang="zh-CN" altLang="en-US"/>
          </a:p>
        </p:txBody>
      </p:sp>
      <p:sp>
        <p:nvSpPr>
          <p:cNvPr id="85" name="任意多边形: 形状 78"/>
          <p:cNvSpPr/>
          <p:nvPr userDrawn="1">
            <p:custDataLst>
              <p:tags r:id="rId54"/>
            </p:custDataLst>
          </p:nvPr>
        </p:nvSpPr>
        <p:spPr>
          <a:xfrm>
            <a:off x="10063480" y="3949700"/>
            <a:ext cx="104140" cy="104775"/>
          </a:xfrm>
          <a:custGeom>
            <a:avLst/>
            <a:gdLst>
              <a:gd name="connsiteX0" fmla="*/ 53044 w 95918"/>
              <a:gd name="connsiteY0" fmla="*/ 96118 h 96213"/>
              <a:gd name="connsiteX1" fmla="*/ 19516 w 95918"/>
              <a:gd name="connsiteY1" fmla="*/ 92213 h 96213"/>
              <a:gd name="connsiteX2" fmla="*/ 1038 w 95918"/>
              <a:gd name="connsiteY2" fmla="*/ 42302 h 96213"/>
              <a:gd name="connsiteX3" fmla="*/ 1704 w 95918"/>
              <a:gd name="connsiteY3" fmla="*/ 36016 h 96213"/>
              <a:gd name="connsiteX4" fmla="*/ 12563 w 95918"/>
              <a:gd name="connsiteY4" fmla="*/ 4393 h 96213"/>
              <a:gd name="connsiteX5" fmla="*/ 51996 w 95918"/>
              <a:gd name="connsiteY5" fmla="*/ 2964 h 96213"/>
              <a:gd name="connsiteX6" fmla="*/ 62188 w 95918"/>
              <a:gd name="connsiteY6" fmla="*/ 4488 h 96213"/>
              <a:gd name="connsiteX7" fmla="*/ 94763 w 95918"/>
              <a:gd name="connsiteY7" fmla="*/ 19061 h 96213"/>
              <a:gd name="connsiteX8" fmla="*/ 94478 w 95918"/>
              <a:gd name="connsiteY8" fmla="*/ 27062 h 96213"/>
              <a:gd name="connsiteX9" fmla="*/ 59712 w 95918"/>
              <a:gd name="connsiteY9" fmla="*/ 31634 h 96213"/>
              <a:gd name="connsiteX10" fmla="*/ 44186 w 95918"/>
              <a:gd name="connsiteY10" fmla="*/ 31348 h 96213"/>
              <a:gd name="connsiteX11" fmla="*/ 40471 w 95918"/>
              <a:gd name="connsiteY11" fmla="*/ 39540 h 96213"/>
              <a:gd name="connsiteX12" fmla="*/ 43614 w 95918"/>
              <a:gd name="connsiteY12" fmla="*/ 64019 h 96213"/>
              <a:gd name="connsiteX13" fmla="*/ 65236 w 95918"/>
              <a:gd name="connsiteY13" fmla="*/ 66591 h 96213"/>
              <a:gd name="connsiteX14" fmla="*/ 95526 w 95918"/>
              <a:gd name="connsiteY14" fmla="*/ 76592 h 96213"/>
              <a:gd name="connsiteX15" fmla="*/ 92382 w 95918"/>
              <a:gd name="connsiteY15" fmla="*/ 87451 h 96213"/>
              <a:gd name="connsiteX16" fmla="*/ 53044 w 95918"/>
              <a:gd name="connsiteY16" fmla="*/ 96214 h 96213"/>
              <a:gd name="connsiteX17" fmla="*/ 29327 w 95918"/>
              <a:gd name="connsiteY17" fmla="*/ 9917 h 96213"/>
              <a:gd name="connsiteX18" fmla="*/ 18468 w 95918"/>
              <a:gd name="connsiteY18" fmla="*/ 12394 h 96213"/>
              <a:gd name="connsiteX19" fmla="*/ 11610 w 95918"/>
              <a:gd name="connsiteY19" fmla="*/ 36968 h 96213"/>
              <a:gd name="connsiteX20" fmla="*/ 10944 w 95918"/>
              <a:gd name="connsiteY20" fmla="*/ 43350 h 96213"/>
              <a:gd name="connsiteX21" fmla="*/ 22373 w 95918"/>
              <a:gd name="connsiteY21" fmla="*/ 82688 h 96213"/>
              <a:gd name="connsiteX22" fmla="*/ 85429 w 95918"/>
              <a:gd name="connsiteY22" fmla="*/ 80212 h 96213"/>
              <a:gd name="connsiteX23" fmla="*/ 85905 w 95918"/>
              <a:gd name="connsiteY23" fmla="*/ 79164 h 96213"/>
              <a:gd name="connsiteX24" fmla="*/ 65903 w 95918"/>
              <a:gd name="connsiteY24" fmla="*/ 76497 h 96213"/>
              <a:gd name="connsiteX25" fmla="*/ 35232 w 95918"/>
              <a:gd name="connsiteY25" fmla="*/ 69448 h 96213"/>
              <a:gd name="connsiteX26" fmla="*/ 30755 w 95918"/>
              <a:gd name="connsiteY26" fmla="*/ 37349 h 96213"/>
              <a:gd name="connsiteX27" fmla="*/ 39138 w 95918"/>
              <a:gd name="connsiteY27" fmla="*/ 22776 h 96213"/>
              <a:gd name="connsiteX28" fmla="*/ 60188 w 95918"/>
              <a:gd name="connsiteY28" fmla="*/ 21823 h 96213"/>
              <a:gd name="connsiteX29" fmla="*/ 84667 w 95918"/>
              <a:gd name="connsiteY29" fmla="*/ 21823 h 96213"/>
              <a:gd name="connsiteX30" fmla="*/ 60950 w 95918"/>
              <a:gd name="connsiteY30" fmla="*/ 14489 h 96213"/>
              <a:gd name="connsiteX31" fmla="*/ 49901 w 95918"/>
              <a:gd name="connsiteY31" fmla="*/ 12775 h 96213"/>
              <a:gd name="connsiteX32" fmla="*/ 29231 w 95918"/>
              <a:gd name="connsiteY32" fmla="*/ 10012 h 9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5918" h="96213">
                <a:moveTo>
                  <a:pt x="53044" y="96118"/>
                </a:moveTo>
                <a:cubicBezTo>
                  <a:pt x="40090" y="96118"/>
                  <a:pt x="27231" y="94594"/>
                  <a:pt x="19516" y="92213"/>
                </a:cubicBezTo>
                <a:cubicBezTo>
                  <a:pt x="-3534" y="85069"/>
                  <a:pt x="-487" y="57256"/>
                  <a:pt x="1038" y="42302"/>
                </a:cubicBezTo>
                <a:lnTo>
                  <a:pt x="1704" y="36016"/>
                </a:lnTo>
                <a:cubicBezTo>
                  <a:pt x="3133" y="21823"/>
                  <a:pt x="4181" y="10489"/>
                  <a:pt x="12563" y="4393"/>
                </a:cubicBezTo>
                <a:cubicBezTo>
                  <a:pt x="19897" y="-941"/>
                  <a:pt x="31708" y="-1418"/>
                  <a:pt x="51996" y="2964"/>
                </a:cubicBezTo>
                <a:cubicBezTo>
                  <a:pt x="54949" y="3631"/>
                  <a:pt x="58473" y="4012"/>
                  <a:pt x="62188" y="4488"/>
                </a:cubicBezTo>
                <a:cubicBezTo>
                  <a:pt x="74952" y="6107"/>
                  <a:pt x="89334" y="7822"/>
                  <a:pt x="94763" y="19061"/>
                </a:cubicBezTo>
                <a:cubicBezTo>
                  <a:pt x="96573" y="22871"/>
                  <a:pt x="95335" y="25729"/>
                  <a:pt x="94478" y="27062"/>
                </a:cubicBezTo>
                <a:cubicBezTo>
                  <a:pt x="90477" y="33063"/>
                  <a:pt x="78666" y="32777"/>
                  <a:pt x="59712" y="31634"/>
                </a:cubicBezTo>
                <a:cubicBezTo>
                  <a:pt x="54092" y="31348"/>
                  <a:pt x="46472" y="30872"/>
                  <a:pt x="44186" y="31348"/>
                </a:cubicBezTo>
                <a:cubicBezTo>
                  <a:pt x="43233" y="32206"/>
                  <a:pt x="41519" y="34873"/>
                  <a:pt x="40471" y="39540"/>
                </a:cubicBezTo>
                <a:cubicBezTo>
                  <a:pt x="38852" y="46779"/>
                  <a:pt x="39138" y="57256"/>
                  <a:pt x="43614" y="64019"/>
                </a:cubicBezTo>
                <a:cubicBezTo>
                  <a:pt x="46091" y="67829"/>
                  <a:pt x="56759" y="67162"/>
                  <a:pt x="65236" y="66591"/>
                </a:cubicBezTo>
                <a:cubicBezTo>
                  <a:pt x="77904" y="65734"/>
                  <a:pt x="92382" y="64781"/>
                  <a:pt x="95526" y="76592"/>
                </a:cubicBezTo>
                <a:cubicBezTo>
                  <a:pt x="96573" y="80593"/>
                  <a:pt x="95526" y="84403"/>
                  <a:pt x="92382" y="87451"/>
                </a:cubicBezTo>
                <a:cubicBezTo>
                  <a:pt x="85810" y="93737"/>
                  <a:pt x="69332" y="96214"/>
                  <a:pt x="53044" y="96214"/>
                </a:cubicBezTo>
                <a:close/>
                <a:moveTo>
                  <a:pt x="29327" y="9917"/>
                </a:moveTo>
                <a:cubicBezTo>
                  <a:pt x="24279" y="9917"/>
                  <a:pt x="20754" y="10774"/>
                  <a:pt x="18468" y="12394"/>
                </a:cubicBezTo>
                <a:cubicBezTo>
                  <a:pt x="13706" y="15918"/>
                  <a:pt x="12848" y="24681"/>
                  <a:pt x="11610" y="36968"/>
                </a:cubicBezTo>
                <a:lnTo>
                  <a:pt x="10944" y="43350"/>
                </a:lnTo>
                <a:cubicBezTo>
                  <a:pt x="9038" y="60876"/>
                  <a:pt x="8372" y="78307"/>
                  <a:pt x="22373" y="82688"/>
                </a:cubicBezTo>
                <a:cubicBezTo>
                  <a:pt x="39328" y="87927"/>
                  <a:pt x="78000" y="87355"/>
                  <a:pt x="85429" y="80212"/>
                </a:cubicBezTo>
                <a:cubicBezTo>
                  <a:pt x="86001" y="79640"/>
                  <a:pt x="86001" y="79450"/>
                  <a:pt x="85905" y="79164"/>
                </a:cubicBezTo>
                <a:cubicBezTo>
                  <a:pt x="84858" y="75259"/>
                  <a:pt x="74380" y="75925"/>
                  <a:pt x="65903" y="76497"/>
                </a:cubicBezTo>
                <a:cubicBezTo>
                  <a:pt x="53616" y="77354"/>
                  <a:pt x="40947" y="78211"/>
                  <a:pt x="35232" y="69448"/>
                </a:cubicBezTo>
                <a:cubicBezTo>
                  <a:pt x="28851" y="59542"/>
                  <a:pt x="28660" y="46398"/>
                  <a:pt x="30755" y="37349"/>
                </a:cubicBezTo>
                <a:cubicBezTo>
                  <a:pt x="31708" y="33253"/>
                  <a:pt x="33994" y="25919"/>
                  <a:pt x="39138" y="22776"/>
                </a:cubicBezTo>
                <a:cubicBezTo>
                  <a:pt x="42090" y="20966"/>
                  <a:pt x="47043" y="21061"/>
                  <a:pt x="60188" y="21823"/>
                </a:cubicBezTo>
                <a:cubicBezTo>
                  <a:pt x="67236" y="22204"/>
                  <a:pt x="79523" y="22966"/>
                  <a:pt x="84667" y="21823"/>
                </a:cubicBezTo>
                <a:cubicBezTo>
                  <a:pt x="80571" y="16966"/>
                  <a:pt x="70189" y="15632"/>
                  <a:pt x="60950" y="14489"/>
                </a:cubicBezTo>
                <a:cubicBezTo>
                  <a:pt x="57045" y="14013"/>
                  <a:pt x="53235" y="13537"/>
                  <a:pt x="49901" y="12775"/>
                </a:cubicBezTo>
                <a:cubicBezTo>
                  <a:pt x="41328" y="10965"/>
                  <a:pt x="34470" y="10012"/>
                  <a:pt x="29231" y="10012"/>
                </a:cubicBezTo>
                <a:close/>
              </a:path>
            </a:pathLst>
          </a:custGeom>
          <a:solidFill>
            <a:srgbClr val="231F20"/>
          </a:solidFill>
          <a:ln w="9525" cap="flat">
            <a:noFill/>
            <a:prstDash val="solid"/>
            <a:miter/>
          </a:ln>
        </p:spPr>
        <p:txBody>
          <a:bodyPr rtlCol="0" anchor="ctr"/>
          <a:lstStyle/>
          <a:p>
            <a:endParaRPr lang="zh-CN" altLang="en-US"/>
          </a:p>
        </p:txBody>
      </p:sp>
      <p:sp>
        <p:nvSpPr>
          <p:cNvPr id="86" name="任意多边形: 形状 79"/>
          <p:cNvSpPr/>
          <p:nvPr userDrawn="1">
            <p:custDataLst>
              <p:tags r:id="rId55"/>
            </p:custDataLst>
          </p:nvPr>
        </p:nvSpPr>
        <p:spPr>
          <a:xfrm>
            <a:off x="10082530" y="3990340"/>
            <a:ext cx="61595" cy="18415"/>
          </a:xfrm>
          <a:custGeom>
            <a:avLst/>
            <a:gdLst>
              <a:gd name="connsiteX0" fmla="*/ 49062 w 56595"/>
              <a:gd name="connsiteY0" fmla="*/ 16772 h 16780"/>
              <a:gd name="connsiteX1" fmla="*/ 6771 w 56595"/>
              <a:gd name="connsiteY1" fmla="*/ 14296 h 16780"/>
              <a:gd name="connsiteX2" fmla="*/ 8 w 56595"/>
              <a:gd name="connsiteY2" fmla="*/ 6771 h 16780"/>
              <a:gd name="connsiteX3" fmla="*/ 7533 w 56595"/>
              <a:gd name="connsiteY3" fmla="*/ 8 h 16780"/>
              <a:gd name="connsiteX4" fmla="*/ 49824 w 56595"/>
              <a:gd name="connsiteY4" fmla="*/ 2485 h 16780"/>
              <a:gd name="connsiteX5" fmla="*/ 56587 w 56595"/>
              <a:gd name="connsiteY5" fmla="*/ 10010 h 16780"/>
              <a:gd name="connsiteX6" fmla="*/ 49062 w 56595"/>
              <a:gd name="connsiteY6" fmla="*/ 16772 h 1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6780">
                <a:moveTo>
                  <a:pt x="49062" y="16772"/>
                </a:moveTo>
                <a:lnTo>
                  <a:pt x="6771" y="14296"/>
                </a:lnTo>
                <a:cubicBezTo>
                  <a:pt x="2866" y="14105"/>
                  <a:pt x="-182" y="10676"/>
                  <a:pt x="8" y="6771"/>
                </a:cubicBezTo>
                <a:cubicBezTo>
                  <a:pt x="199" y="2866"/>
                  <a:pt x="3628" y="-182"/>
                  <a:pt x="7533" y="8"/>
                </a:cubicBezTo>
                <a:lnTo>
                  <a:pt x="49824" y="2485"/>
                </a:lnTo>
                <a:cubicBezTo>
                  <a:pt x="53729" y="2675"/>
                  <a:pt x="56777" y="6104"/>
                  <a:pt x="56587" y="10010"/>
                </a:cubicBezTo>
                <a:cubicBezTo>
                  <a:pt x="56396" y="13915"/>
                  <a:pt x="52967" y="16963"/>
                  <a:pt x="49062" y="16772"/>
                </a:cubicBezTo>
                <a:close/>
              </a:path>
            </a:pathLst>
          </a:custGeom>
          <a:solidFill>
            <a:srgbClr val="231F20"/>
          </a:solidFill>
          <a:ln w="9525" cap="flat">
            <a:noFill/>
            <a:prstDash val="solid"/>
            <a:miter/>
          </a:ln>
        </p:spPr>
        <p:txBody>
          <a:bodyPr rtlCol="0" anchor="ctr"/>
          <a:lstStyle/>
          <a:p>
            <a:endParaRPr lang="zh-CN" altLang="en-US"/>
          </a:p>
        </p:txBody>
      </p:sp>
      <p:sp>
        <p:nvSpPr>
          <p:cNvPr id="88" name="任意多边形: 形状 81"/>
          <p:cNvSpPr/>
          <p:nvPr userDrawn="1">
            <p:custDataLst>
              <p:tags r:id="rId56"/>
            </p:custDataLst>
          </p:nvPr>
        </p:nvSpPr>
        <p:spPr>
          <a:xfrm>
            <a:off x="9622790" y="3535680"/>
            <a:ext cx="101600" cy="256540"/>
          </a:xfrm>
          <a:custGeom>
            <a:avLst/>
            <a:gdLst>
              <a:gd name="connsiteX0" fmla="*/ 54444 w 93423"/>
              <a:gd name="connsiteY0" fmla="*/ 0 h 236040"/>
              <a:gd name="connsiteX1" fmla="*/ 60350 w 93423"/>
              <a:gd name="connsiteY1" fmla="*/ 236029 h 236040"/>
              <a:gd name="connsiteX2" fmla="*/ 342 w 93423"/>
              <a:gd name="connsiteY2" fmla="*/ 115157 h 236040"/>
              <a:gd name="connsiteX3" fmla="*/ 54539 w 93423"/>
              <a:gd name="connsiteY3" fmla="*/ 0 h 236040"/>
            </a:gdLst>
            <a:ahLst/>
            <a:cxnLst>
              <a:cxn ang="0">
                <a:pos x="connsiteX0" y="connsiteY0"/>
              </a:cxn>
              <a:cxn ang="0">
                <a:pos x="connsiteX1" y="connsiteY1"/>
              </a:cxn>
              <a:cxn ang="0">
                <a:pos x="connsiteX2" y="connsiteY2"/>
              </a:cxn>
              <a:cxn ang="0">
                <a:pos x="connsiteX3" y="connsiteY3"/>
              </a:cxn>
            </a:cxnLst>
            <a:rect l="l" t="t" r="r" b="b"/>
            <a:pathLst>
              <a:path w="93423" h="236040">
                <a:moveTo>
                  <a:pt x="54444" y="0"/>
                </a:moveTo>
                <a:cubicBezTo>
                  <a:pt x="112166" y="41243"/>
                  <a:pt x="98545" y="237744"/>
                  <a:pt x="60350" y="236029"/>
                </a:cubicBezTo>
                <a:cubicBezTo>
                  <a:pt x="22155" y="234315"/>
                  <a:pt x="-3277" y="152400"/>
                  <a:pt x="342" y="115157"/>
                </a:cubicBezTo>
                <a:cubicBezTo>
                  <a:pt x="3962" y="77915"/>
                  <a:pt x="54539" y="0"/>
                  <a:pt x="54539" y="0"/>
                </a:cubicBezTo>
                <a:close/>
              </a:path>
            </a:pathLst>
          </a:custGeom>
          <a:solidFill>
            <a:srgbClr val="231F20"/>
          </a:solidFill>
          <a:ln w="9525" cap="flat">
            <a:noFill/>
            <a:prstDash val="solid"/>
            <a:miter/>
          </a:ln>
        </p:spPr>
        <p:txBody>
          <a:bodyPr rtlCol="0" anchor="ctr"/>
          <a:lstStyle/>
          <a:p>
            <a:endParaRPr lang="zh-CN" altLang="en-US"/>
          </a:p>
        </p:txBody>
      </p:sp>
      <p:sp>
        <p:nvSpPr>
          <p:cNvPr id="89" name="任意多边形: 形状 82"/>
          <p:cNvSpPr/>
          <p:nvPr userDrawn="1">
            <p:custDataLst>
              <p:tags r:id="rId57"/>
            </p:custDataLst>
          </p:nvPr>
        </p:nvSpPr>
        <p:spPr>
          <a:xfrm>
            <a:off x="9321800" y="2929890"/>
            <a:ext cx="787400" cy="848360"/>
          </a:xfrm>
          <a:custGeom>
            <a:avLst/>
            <a:gdLst>
              <a:gd name="connsiteX0" fmla="*/ 724594 w 724593"/>
              <a:gd name="connsiteY0" fmla="*/ 2019 h 781008"/>
              <a:gd name="connsiteX1" fmla="*/ 331783 w 724593"/>
              <a:gd name="connsiteY1" fmla="*/ 557898 h 781008"/>
              <a:gd name="connsiteX2" fmla="*/ 48700 w 724593"/>
              <a:gd name="connsiteY2" fmla="*/ 308629 h 781008"/>
              <a:gd name="connsiteX3" fmla="*/ 86228 w 724593"/>
              <a:gd name="connsiteY3" fmla="*/ 535229 h 781008"/>
              <a:gd name="connsiteX4" fmla="*/ 413983 w 724593"/>
              <a:gd name="connsiteY4" fmla="*/ 779259 h 781008"/>
              <a:gd name="connsiteX5" fmla="*/ 679540 w 724593"/>
              <a:gd name="connsiteY5" fmla="*/ 568281 h 781008"/>
              <a:gd name="connsiteX6" fmla="*/ 724594 w 724593"/>
              <a:gd name="connsiteY6" fmla="*/ 1924 h 78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593" h="781008">
                <a:moveTo>
                  <a:pt x="724594" y="2019"/>
                </a:moveTo>
                <a:cubicBezTo>
                  <a:pt x="597340" y="-35795"/>
                  <a:pt x="490374" y="468935"/>
                  <a:pt x="331783" y="557898"/>
                </a:cubicBezTo>
                <a:cubicBezTo>
                  <a:pt x="283015" y="490080"/>
                  <a:pt x="169477" y="435407"/>
                  <a:pt x="48700" y="308629"/>
                </a:cubicBezTo>
                <a:cubicBezTo>
                  <a:pt x="-20166" y="236334"/>
                  <a:pt x="-23119" y="399878"/>
                  <a:pt x="86228" y="535229"/>
                </a:cubicBezTo>
                <a:cubicBezTo>
                  <a:pt x="238723" y="724205"/>
                  <a:pt x="317686" y="793261"/>
                  <a:pt x="413983" y="779259"/>
                </a:cubicBezTo>
                <a:cubicBezTo>
                  <a:pt x="476468" y="770211"/>
                  <a:pt x="670968" y="608190"/>
                  <a:pt x="679540" y="568281"/>
                </a:cubicBezTo>
                <a:cubicBezTo>
                  <a:pt x="688113" y="528371"/>
                  <a:pt x="724594" y="1924"/>
                  <a:pt x="724594" y="1924"/>
                </a:cubicBezTo>
                <a:close/>
              </a:path>
            </a:pathLst>
          </a:custGeom>
          <a:solidFill>
            <a:srgbClr val="FFFFFF"/>
          </a:solidFill>
          <a:ln w="9525" cap="flat">
            <a:noFill/>
            <a:prstDash val="solid"/>
            <a:miter/>
          </a:ln>
        </p:spPr>
        <p:txBody>
          <a:bodyPr rtlCol="0" anchor="ctr"/>
          <a:lstStyle/>
          <a:p>
            <a:endParaRPr lang="zh-CN" altLang="en-US"/>
          </a:p>
        </p:txBody>
      </p:sp>
      <p:sp>
        <p:nvSpPr>
          <p:cNvPr id="90" name="任意多边形: 形状 83"/>
          <p:cNvSpPr/>
          <p:nvPr userDrawn="1">
            <p:custDataLst>
              <p:tags r:id="rId58"/>
            </p:custDataLst>
          </p:nvPr>
        </p:nvSpPr>
        <p:spPr>
          <a:xfrm>
            <a:off x="9316085" y="2924175"/>
            <a:ext cx="798195" cy="859790"/>
          </a:xfrm>
          <a:custGeom>
            <a:avLst/>
            <a:gdLst>
              <a:gd name="connsiteX0" fmla="*/ 395733 w 734648"/>
              <a:gd name="connsiteY0" fmla="*/ 791065 h 791064"/>
              <a:gd name="connsiteX1" fmla="*/ 87408 w 734648"/>
              <a:gd name="connsiteY1" fmla="*/ 543415 h 791064"/>
              <a:gd name="connsiteX2" fmla="*/ 11970 w 734648"/>
              <a:gd name="connsiteY2" fmla="*/ 295765 h 791064"/>
              <a:gd name="connsiteX3" fmla="*/ 57405 w 734648"/>
              <a:gd name="connsiteY3" fmla="*/ 310243 h 791064"/>
              <a:gd name="connsiteX4" fmla="*/ 229712 w 734648"/>
              <a:gd name="connsiteY4" fmla="*/ 459785 h 791064"/>
              <a:gd name="connsiteX5" fmla="*/ 338202 w 734648"/>
              <a:gd name="connsiteY5" fmla="*/ 556369 h 791064"/>
              <a:gd name="connsiteX6" fmla="*/ 530321 w 734648"/>
              <a:gd name="connsiteY6" fmla="*/ 256998 h 791064"/>
              <a:gd name="connsiteX7" fmla="*/ 731108 w 734648"/>
              <a:gd name="connsiteY7" fmla="*/ 2299 h 791064"/>
              <a:gd name="connsiteX8" fmla="*/ 734632 w 734648"/>
              <a:gd name="connsiteY8" fmla="*/ 7443 h 791064"/>
              <a:gd name="connsiteX9" fmla="*/ 689484 w 734648"/>
              <a:gd name="connsiteY9" fmla="*/ 574466 h 791064"/>
              <a:gd name="connsiteX10" fmla="*/ 419736 w 734648"/>
              <a:gd name="connsiteY10" fmla="*/ 789255 h 791064"/>
              <a:gd name="connsiteX11" fmla="*/ 395637 w 734648"/>
              <a:gd name="connsiteY11" fmla="*/ 791065 h 791064"/>
              <a:gd name="connsiteX12" fmla="*/ 24829 w 734648"/>
              <a:gd name="connsiteY12" fmla="*/ 300908 h 791064"/>
              <a:gd name="connsiteX13" fmla="*/ 18543 w 734648"/>
              <a:gd name="connsiteY13" fmla="*/ 303194 h 791064"/>
              <a:gd name="connsiteX14" fmla="*/ 95219 w 734648"/>
              <a:gd name="connsiteY14" fmla="*/ 537128 h 791064"/>
              <a:gd name="connsiteX15" fmla="*/ 418402 w 734648"/>
              <a:gd name="connsiteY15" fmla="*/ 779349 h 791064"/>
              <a:gd name="connsiteX16" fmla="*/ 679864 w 734648"/>
              <a:gd name="connsiteY16" fmla="*/ 572275 h 791064"/>
              <a:gd name="connsiteX17" fmla="*/ 724536 w 734648"/>
              <a:gd name="connsiteY17" fmla="*/ 10777 h 791064"/>
              <a:gd name="connsiteX18" fmla="*/ 539465 w 734648"/>
              <a:gd name="connsiteY18" fmla="*/ 261094 h 791064"/>
              <a:gd name="connsiteX19" fmla="*/ 339440 w 734648"/>
              <a:gd name="connsiteY19" fmla="*/ 567132 h 791064"/>
              <a:gd name="connsiteX20" fmla="*/ 332963 w 734648"/>
              <a:gd name="connsiteY20" fmla="*/ 565703 h 791064"/>
              <a:gd name="connsiteX21" fmla="*/ 223807 w 734648"/>
              <a:gd name="connsiteY21" fmla="*/ 467596 h 791064"/>
              <a:gd name="connsiteX22" fmla="*/ 50356 w 734648"/>
              <a:gd name="connsiteY22" fmla="*/ 317005 h 791064"/>
              <a:gd name="connsiteX23" fmla="*/ 25020 w 734648"/>
              <a:gd name="connsiteY23" fmla="*/ 300813 h 7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4648" h="791064">
                <a:moveTo>
                  <a:pt x="395733" y="791065"/>
                </a:moveTo>
                <a:cubicBezTo>
                  <a:pt x="303721" y="791065"/>
                  <a:pt x="222759" y="711055"/>
                  <a:pt x="87408" y="543415"/>
                </a:cubicBezTo>
                <a:cubicBezTo>
                  <a:pt x="5493" y="441973"/>
                  <a:pt x="-16795" y="321006"/>
                  <a:pt x="11970" y="295765"/>
                </a:cubicBezTo>
                <a:cubicBezTo>
                  <a:pt x="18448" y="290145"/>
                  <a:pt x="32830" y="284525"/>
                  <a:pt x="57405" y="310243"/>
                </a:cubicBezTo>
                <a:cubicBezTo>
                  <a:pt x="119317" y="375203"/>
                  <a:pt x="180563" y="422161"/>
                  <a:pt x="229712" y="459785"/>
                </a:cubicBezTo>
                <a:cubicBezTo>
                  <a:pt x="276575" y="495694"/>
                  <a:pt x="314008" y="524365"/>
                  <a:pt x="338202" y="556369"/>
                </a:cubicBezTo>
                <a:cubicBezTo>
                  <a:pt x="410116" y="512744"/>
                  <a:pt x="471171" y="382728"/>
                  <a:pt x="530321" y="256998"/>
                </a:cubicBezTo>
                <a:cubicBezTo>
                  <a:pt x="599853" y="108979"/>
                  <a:pt x="659861" y="-18846"/>
                  <a:pt x="731108" y="2299"/>
                </a:cubicBezTo>
                <a:cubicBezTo>
                  <a:pt x="733299" y="2966"/>
                  <a:pt x="734823" y="5062"/>
                  <a:pt x="734632" y="7443"/>
                </a:cubicBezTo>
                <a:cubicBezTo>
                  <a:pt x="733108" y="28969"/>
                  <a:pt x="698056" y="534747"/>
                  <a:pt x="689484" y="574466"/>
                </a:cubicBezTo>
                <a:cubicBezTo>
                  <a:pt x="680721" y="615233"/>
                  <a:pt x="484030" y="779920"/>
                  <a:pt x="419736" y="789255"/>
                </a:cubicBezTo>
                <a:cubicBezTo>
                  <a:pt x="411640" y="790398"/>
                  <a:pt x="403639" y="791065"/>
                  <a:pt x="395637" y="791065"/>
                </a:cubicBezTo>
                <a:close/>
                <a:moveTo>
                  <a:pt x="24829" y="300908"/>
                </a:moveTo>
                <a:cubicBezTo>
                  <a:pt x="22543" y="300908"/>
                  <a:pt x="20448" y="301575"/>
                  <a:pt x="18543" y="303194"/>
                </a:cubicBezTo>
                <a:cubicBezTo>
                  <a:pt x="-3365" y="322435"/>
                  <a:pt x="14352" y="437020"/>
                  <a:pt x="95219" y="537128"/>
                </a:cubicBezTo>
                <a:cubicBezTo>
                  <a:pt x="239713" y="716103"/>
                  <a:pt x="320676" y="793636"/>
                  <a:pt x="418402" y="779349"/>
                </a:cubicBezTo>
                <a:cubicBezTo>
                  <a:pt x="478315" y="770681"/>
                  <a:pt x="671672" y="610185"/>
                  <a:pt x="679864" y="572275"/>
                </a:cubicBezTo>
                <a:cubicBezTo>
                  <a:pt x="687865" y="535033"/>
                  <a:pt x="721011" y="60497"/>
                  <a:pt x="724536" y="10777"/>
                </a:cubicBezTo>
                <a:cubicBezTo>
                  <a:pt x="662909" y="-1701"/>
                  <a:pt x="602901" y="126029"/>
                  <a:pt x="539465" y="261094"/>
                </a:cubicBezTo>
                <a:cubicBezTo>
                  <a:pt x="478695" y="390443"/>
                  <a:pt x="415831" y="524269"/>
                  <a:pt x="339440" y="567132"/>
                </a:cubicBezTo>
                <a:cubicBezTo>
                  <a:pt x="337249" y="568370"/>
                  <a:pt x="334487" y="567799"/>
                  <a:pt x="332963" y="565703"/>
                </a:cubicBezTo>
                <a:cubicBezTo>
                  <a:pt x="309722" y="533413"/>
                  <a:pt x="271812" y="504362"/>
                  <a:pt x="223807" y="467596"/>
                </a:cubicBezTo>
                <a:cubicBezTo>
                  <a:pt x="174372" y="429686"/>
                  <a:pt x="112745" y="382537"/>
                  <a:pt x="50356" y="317005"/>
                </a:cubicBezTo>
                <a:cubicBezTo>
                  <a:pt x="43974" y="310338"/>
                  <a:pt x="33497" y="300813"/>
                  <a:pt x="25020" y="300813"/>
                </a:cubicBezTo>
                <a:close/>
              </a:path>
            </a:pathLst>
          </a:custGeom>
          <a:solidFill>
            <a:srgbClr val="231F20"/>
          </a:solidFill>
          <a:ln w="9525" cap="flat">
            <a:noFill/>
            <a:prstDash val="solid"/>
            <a:miter/>
          </a:ln>
        </p:spPr>
        <p:txBody>
          <a:bodyPr rtlCol="0" anchor="ctr"/>
          <a:lstStyle/>
          <a:p>
            <a:endParaRPr lang="zh-CN" altLang="en-US"/>
          </a:p>
        </p:txBody>
      </p:sp>
      <p:sp>
        <p:nvSpPr>
          <p:cNvPr id="91" name="任意多边形: 形状 84"/>
          <p:cNvSpPr/>
          <p:nvPr userDrawn="1">
            <p:custDataLst>
              <p:tags r:id="rId59"/>
            </p:custDataLst>
          </p:nvPr>
        </p:nvSpPr>
        <p:spPr>
          <a:xfrm>
            <a:off x="9654540" y="3488055"/>
            <a:ext cx="191770" cy="336550"/>
          </a:xfrm>
          <a:custGeom>
            <a:avLst/>
            <a:gdLst>
              <a:gd name="connsiteX0" fmla="*/ 25659 w 176379"/>
              <a:gd name="connsiteY0" fmla="*/ 44026 h 309487"/>
              <a:gd name="connsiteX1" fmla="*/ 44518 w 176379"/>
              <a:gd name="connsiteY1" fmla="*/ 263578 h 309487"/>
              <a:gd name="connsiteX2" fmla="*/ 1084 w 176379"/>
              <a:gd name="connsiteY2" fmla="*/ 246909 h 309487"/>
              <a:gd name="connsiteX3" fmla="*/ 54710 w 176379"/>
              <a:gd name="connsiteY3" fmla="*/ 301868 h 309487"/>
              <a:gd name="connsiteX4" fmla="*/ 175678 w 176379"/>
              <a:gd name="connsiteY4" fmla="*/ 202808 h 309487"/>
              <a:gd name="connsiteX5" fmla="*/ 109098 w 176379"/>
              <a:gd name="connsiteY5" fmla="*/ 56600 h 309487"/>
              <a:gd name="connsiteX6" fmla="*/ 29374 w 176379"/>
              <a:gd name="connsiteY6" fmla="*/ 14880 h 309487"/>
              <a:gd name="connsiteX7" fmla="*/ 25659 w 176379"/>
              <a:gd name="connsiteY7" fmla="*/ 44122 h 30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379" h="309487">
                <a:moveTo>
                  <a:pt x="25659" y="44026"/>
                </a:moveTo>
                <a:cubicBezTo>
                  <a:pt x="80714" y="90223"/>
                  <a:pt x="58711" y="233669"/>
                  <a:pt x="44518" y="263578"/>
                </a:cubicBezTo>
                <a:cubicBezTo>
                  <a:pt x="30326" y="293486"/>
                  <a:pt x="7085" y="269864"/>
                  <a:pt x="1084" y="246909"/>
                </a:cubicBezTo>
                <a:cubicBezTo>
                  <a:pt x="-1392" y="237289"/>
                  <a:pt x="-4726" y="273865"/>
                  <a:pt x="54710" y="301868"/>
                </a:cubicBezTo>
                <a:cubicBezTo>
                  <a:pt x="125005" y="335015"/>
                  <a:pt x="183488" y="252243"/>
                  <a:pt x="175678" y="202808"/>
                </a:cubicBezTo>
                <a:cubicBezTo>
                  <a:pt x="168058" y="154517"/>
                  <a:pt x="155866" y="114988"/>
                  <a:pt x="109098" y="56600"/>
                </a:cubicBezTo>
                <a:cubicBezTo>
                  <a:pt x="57377" y="-7980"/>
                  <a:pt x="47566" y="-10266"/>
                  <a:pt x="29374" y="14880"/>
                </a:cubicBezTo>
                <a:cubicBezTo>
                  <a:pt x="16991" y="32120"/>
                  <a:pt x="25659" y="44122"/>
                  <a:pt x="25659" y="44122"/>
                </a:cubicBezTo>
                <a:close/>
              </a:path>
            </a:pathLst>
          </a:custGeom>
          <a:solidFill>
            <a:srgbClr val="FFFFFF"/>
          </a:solidFill>
          <a:ln w="9525" cap="flat">
            <a:noFill/>
            <a:prstDash val="solid"/>
            <a:miter/>
          </a:ln>
        </p:spPr>
        <p:txBody>
          <a:bodyPr rtlCol="0" anchor="ctr"/>
          <a:lstStyle/>
          <a:p>
            <a:endParaRPr lang="zh-CN" altLang="en-US"/>
          </a:p>
        </p:txBody>
      </p:sp>
      <p:sp>
        <p:nvSpPr>
          <p:cNvPr id="92" name="任意多边形: 形状 85"/>
          <p:cNvSpPr/>
          <p:nvPr userDrawn="1">
            <p:custDataLst>
              <p:tags r:id="rId60"/>
            </p:custDataLst>
          </p:nvPr>
        </p:nvSpPr>
        <p:spPr>
          <a:xfrm>
            <a:off x="9648825" y="3482340"/>
            <a:ext cx="202565" cy="347345"/>
          </a:xfrm>
          <a:custGeom>
            <a:avLst/>
            <a:gdLst>
              <a:gd name="connsiteX0" fmla="*/ 92217 w 186397"/>
              <a:gd name="connsiteY0" fmla="*/ 319473 h 319568"/>
              <a:gd name="connsiteX1" fmla="*/ 57546 w 186397"/>
              <a:gd name="connsiteY1" fmla="*/ 311377 h 319568"/>
              <a:gd name="connsiteX2" fmla="*/ 110 w 186397"/>
              <a:gd name="connsiteY2" fmla="*/ 249750 h 319568"/>
              <a:gd name="connsiteX3" fmla="*/ 5158 w 186397"/>
              <a:gd name="connsiteY3" fmla="*/ 245368 h 319568"/>
              <a:gd name="connsiteX4" fmla="*/ 10873 w 186397"/>
              <a:gd name="connsiteY4" fmla="*/ 250702 h 319568"/>
              <a:gd name="connsiteX5" fmla="*/ 32304 w 186397"/>
              <a:gd name="connsiteY5" fmla="*/ 277658 h 319568"/>
              <a:gd name="connsiteX6" fmla="*/ 44972 w 186397"/>
              <a:gd name="connsiteY6" fmla="*/ 266514 h 319568"/>
              <a:gd name="connsiteX7" fmla="*/ 27351 w 186397"/>
              <a:gd name="connsiteY7" fmla="*/ 52963 h 319568"/>
              <a:gd name="connsiteX8" fmla="*/ 26494 w 186397"/>
              <a:gd name="connsiteY8" fmla="*/ 52011 h 319568"/>
              <a:gd name="connsiteX9" fmla="*/ 30304 w 186397"/>
              <a:gd name="connsiteY9" fmla="*/ 16959 h 319568"/>
              <a:gd name="connsiteX10" fmla="*/ 53259 w 186397"/>
              <a:gd name="connsiteY10" fmla="*/ 4 h 319568"/>
              <a:gd name="connsiteX11" fmla="*/ 118029 w 186397"/>
              <a:gd name="connsiteY11" fmla="*/ 58488 h 319568"/>
              <a:gd name="connsiteX12" fmla="*/ 185657 w 186397"/>
              <a:gd name="connsiteY12" fmla="*/ 207078 h 319568"/>
              <a:gd name="connsiteX13" fmla="*/ 141175 w 186397"/>
              <a:gd name="connsiteY13" fmla="*/ 302328 h 319568"/>
              <a:gd name="connsiteX14" fmla="*/ 92312 w 186397"/>
              <a:gd name="connsiteY14" fmla="*/ 319568 h 319568"/>
              <a:gd name="connsiteX15" fmla="*/ 36400 w 186397"/>
              <a:gd name="connsiteY15" fmla="*/ 287374 h 319568"/>
              <a:gd name="connsiteX16" fmla="*/ 61832 w 186397"/>
              <a:gd name="connsiteY16" fmla="*/ 302423 h 319568"/>
              <a:gd name="connsiteX17" fmla="*/ 135174 w 186397"/>
              <a:gd name="connsiteY17" fmla="*/ 294327 h 319568"/>
              <a:gd name="connsiteX18" fmla="*/ 175846 w 186397"/>
              <a:gd name="connsiteY18" fmla="*/ 208602 h 319568"/>
              <a:gd name="connsiteX19" fmla="*/ 110219 w 186397"/>
              <a:gd name="connsiteY19" fmla="*/ 64679 h 319568"/>
              <a:gd name="connsiteX20" fmla="*/ 53736 w 186397"/>
              <a:gd name="connsiteY20" fmla="*/ 9910 h 319568"/>
              <a:gd name="connsiteX21" fmla="*/ 38400 w 186397"/>
              <a:gd name="connsiteY21" fmla="*/ 22769 h 319568"/>
              <a:gd name="connsiteX22" fmla="*/ 34400 w 186397"/>
              <a:gd name="connsiteY22" fmla="*/ 45820 h 319568"/>
              <a:gd name="connsiteX23" fmla="*/ 53926 w 186397"/>
              <a:gd name="connsiteY23" fmla="*/ 270800 h 319568"/>
              <a:gd name="connsiteX24" fmla="*/ 36400 w 186397"/>
              <a:gd name="connsiteY24" fmla="*/ 287374 h 3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397" h="319568">
                <a:moveTo>
                  <a:pt x="92217" y="319473"/>
                </a:moveTo>
                <a:cubicBezTo>
                  <a:pt x="80691" y="319473"/>
                  <a:pt x="68976" y="316806"/>
                  <a:pt x="57546" y="311377"/>
                </a:cubicBezTo>
                <a:cubicBezTo>
                  <a:pt x="4587" y="286421"/>
                  <a:pt x="-938" y="254893"/>
                  <a:pt x="110" y="249750"/>
                </a:cubicBezTo>
                <a:cubicBezTo>
                  <a:pt x="586" y="247464"/>
                  <a:pt x="2777" y="245464"/>
                  <a:pt x="5158" y="245368"/>
                </a:cubicBezTo>
                <a:cubicBezTo>
                  <a:pt x="6777" y="245368"/>
                  <a:pt x="9635" y="245940"/>
                  <a:pt x="10873" y="250702"/>
                </a:cubicBezTo>
                <a:cubicBezTo>
                  <a:pt x="14493" y="264609"/>
                  <a:pt x="24303" y="276896"/>
                  <a:pt x="32304" y="277658"/>
                </a:cubicBezTo>
                <a:cubicBezTo>
                  <a:pt x="38114" y="278230"/>
                  <a:pt x="42401" y="271848"/>
                  <a:pt x="44972" y="266514"/>
                </a:cubicBezTo>
                <a:cubicBezTo>
                  <a:pt x="58498" y="238034"/>
                  <a:pt x="79548" y="96683"/>
                  <a:pt x="27351" y="52963"/>
                </a:cubicBezTo>
                <a:cubicBezTo>
                  <a:pt x="27065" y="52678"/>
                  <a:pt x="26780" y="52392"/>
                  <a:pt x="26494" y="52011"/>
                </a:cubicBezTo>
                <a:cubicBezTo>
                  <a:pt x="26018" y="51439"/>
                  <a:pt x="15921" y="36771"/>
                  <a:pt x="30304" y="16959"/>
                </a:cubicBezTo>
                <a:cubicBezTo>
                  <a:pt x="37543" y="6958"/>
                  <a:pt x="44211" y="195"/>
                  <a:pt x="53259" y="4"/>
                </a:cubicBezTo>
                <a:cubicBezTo>
                  <a:pt x="66689" y="-281"/>
                  <a:pt x="81834" y="13339"/>
                  <a:pt x="118029" y="58488"/>
                </a:cubicBezTo>
                <a:cubicBezTo>
                  <a:pt x="164130" y="116019"/>
                  <a:pt x="177751" y="156595"/>
                  <a:pt x="185657" y="207078"/>
                </a:cubicBezTo>
                <a:cubicBezTo>
                  <a:pt x="190514" y="238129"/>
                  <a:pt x="170988" y="279944"/>
                  <a:pt x="141175" y="302328"/>
                </a:cubicBezTo>
                <a:cubicBezTo>
                  <a:pt x="125935" y="313758"/>
                  <a:pt x="109266" y="319568"/>
                  <a:pt x="92312" y="319568"/>
                </a:cubicBezTo>
                <a:close/>
                <a:moveTo>
                  <a:pt x="36400" y="287374"/>
                </a:moveTo>
                <a:cubicBezTo>
                  <a:pt x="43068" y="292327"/>
                  <a:pt x="51354" y="297470"/>
                  <a:pt x="61832" y="302423"/>
                </a:cubicBezTo>
                <a:cubicBezTo>
                  <a:pt x="93550" y="317377"/>
                  <a:pt x="119172" y="306233"/>
                  <a:pt x="135174" y="294327"/>
                </a:cubicBezTo>
                <a:cubicBezTo>
                  <a:pt x="162321" y="274039"/>
                  <a:pt x="180132" y="236320"/>
                  <a:pt x="175846" y="208602"/>
                </a:cubicBezTo>
                <a:cubicBezTo>
                  <a:pt x="167940" y="158500"/>
                  <a:pt x="155177" y="120781"/>
                  <a:pt x="110219" y="64679"/>
                </a:cubicBezTo>
                <a:cubicBezTo>
                  <a:pt x="83168" y="30865"/>
                  <a:pt x="64213" y="9910"/>
                  <a:pt x="53736" y="9910"/>
                </a:cubicBezTo>
                <a:cubicBezTo>
                  <a:pt x="49259" y="10006"/>
                  <a:pt x="45068" y="13625"/>
                  <a:pt x="38400" y="22769"/>
                </a:cubicBezTo>
                <a:cubicBezTo>
                  <a:pt x="29447" y="35247"/>
                  <a:pt x="33352" y="43915"/>
                  <a:pt x="34400" y="45820"/>
                </a:cubicBezTo>
                <a:cubicBezTo>
                  <a:pt x="91455" y="94778"/>
                  <a:pt x="69071" y="238891"/>
                  <a:pt x="53926" y="270800"/>
                </a:cubicBezTo>
                <a:cubicBezTo>
                  <a:pt x="48497" y="282135"/>
                  <a:pt x="42020" y="286326"/>
                  <a:pt x="36400" y="287374"/>
                </a:cubicBezTo>
                <a:close/>
              </a:path>
            </a:pathLst>
          </a:custGeom>
          <a:solidFill>
            <a:srgbClr val="231F20"/>
          </a:solidFill>
          <a:ln w="9525" cap="flat">
            <a:noFill/>
            <a:prstDash val="solid"/>
            <a:miter/>
          </a:ln>
        </p:spPr>
        <p:txBody>
          <a:bodyPr rtlCol="0" anchor="ctr"/>
          <a:lstStyle/>
          <a:p>
            <a:endParaRPr lang="zh-CN" altLang="en-US"/>
          </a:p>
        </p:txBody>
      </p:sp>
      <p:sp>
        <p:nvSpPr>
          <p:cNvPr id="94" name="任意多边形: 形状 87"/>
          <p:cNvSpPr/>
          <p:nvPr userDrawn="1">
            <p:custDataLst>
              <p:tags r:id="rId61"/>
            </p:custDataLst>
          </p:nvPr>
        </p:nvSpPr>
        <p:spPr>
          <a:xfrm>
            <a:off x="9153525" y="3080385"/>
            <a:ext cx="259080" cy="327025"/>
          </a:xfrm>
          <a:custGeom>
            <a:avLst/>
            <a:gdLst>
              <a:gd name="connsiteX0" fmla="*/ 238813 w 238813"/>
              <a:gd name="connsiteY0" fmla="*/ 205493 h 301410"/>
              <a:gd name="connsiteX1" fmla="*/ 220239 w 238813"/>
              <a:gd name="connsiteY1" fmla="*/ 183586 h 301410"/>
              <a:gd name="connsiteX2" fmla="*/ 176805 w 238813"/>
              <a:gd name="connsiteY2" fmla="*/ 52808 h 301410"/>
              <a:gd name="connsiteX3" fmla="*/ 51932 w 238813"/>
              <a:gd name="connsiteY3" fmla="*/ 7564 h 301410"/>
              <a:gd name="connsiteX4" fmla="*/ 13451 w 238813"/>
              <a:gd name="connsiteY4" fmla="*/ 18041 h 301410"/>
              <a:gd name="connsiteX5" fmla="*/ 43551 w 238813"/>
              <a:gd name="connsiteY5" fmla="*/ 231592 h 301410"/>
              <a:gd name="connsiteX6" fmla="*/ 165470 w 238813"/>
              <a:gd name="connsiteY6" fmla="*/ 271978 h 301410"/>
              <a:gd name="connsiteX7" fmla="*/ 182425 w 238813"/>
              <a:gd name="connsiteY7" fmla="*/ 301410 h 301410"/>
              <a:gd name="connsiteX8" fmla="*/ 238813 w 238813"/>
              <a:gd name="connsiteY8" fmla="*/ 205493 h 30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13" h="301410">
                <a:moveTo>
                  <a:pt x="238813" y="205493"/>
                </a:moveTo>
                <a:cubicBezTo>
                  <a:pt x="238813" y="205493"/>
                  <a:pt x="220525" y="184919"/>
                  <a:pt x="220239" y="183586"/>
                </a:cubicBezTo>
                <a:cubicBezTo>
                  <a:pt x="218048" y="171965"/>
                  <a:pt x="197951" y="68429"/>
                  <a:pt x="176805" y="52808"/>
                </a:cubicBezTo>
                <a:cubicBezTo>
                  <a:pt x="155660" y="37187"/>
                  <a:pt x="59457" y="-20440"/>
                  <a:pt x="51932" y="7564"/>
                </a:cubicBezTo>
                <a:cubicBezTo>
                  <a:pt x="44408" y="35567"/>
                  <a:pt x="13451" y="18041"/>
                  <a:pt x="13451" y="18041"/>
                </a:cubicBezTo>
                <a:cubicBezTo>
                  <a:pt x="-2931" y="120530"/>
                  <a:pt x="-14933" y="188253"/>
                  <a:pt x="43551" y="231592"/>
                </a:cubicBezTo>
                <a:cubicBezTo>
                  <a:pt x="91556" y="267120"/>
                  <a:pt x="147182" y="270835"/>
                  <a:pt x="165470" y="271978"/>
                </a:cubicBezTo>
                <a:cubicBezTo>
                  <a:pt x="167756" y="272168"/>
                  <a:pt x="176901" y="290171"/>
                  <a:pt x="182425" y="301410"/>
                </a:cubicBezTo>
                <a:lnTo>
                  <a:pt x="238813" y="205493"/>
                </a:lnTo>
                <a:close/>
              </a:path>
            </a:pathLst>
          </a:custGeom>
          <a:solidFill>
            <a:srgbClr val="FFFFFF"/>
          </a:solidFill>
          <a:ln w="9525" cap="flat">
            <a:noFill/>
            <a:prstDash val="solid"/>
            <a:miter/>
          </a:ln>
        </p:spPr>
        <p:txBody>
          <a:bodyPr rtlCol="0" anchor="ctr"/>
          <a:lstStyle/>
          <a:p>
            <a:endParaRPr lang="zh-CN" altLang="en-US"/>
          </a:p>
        </p:txBody>
      </p:sp>
      <p:sp>
        <p:nvSpPr>
          <p:cNvPr id="95" name="任意多边形: 形状 88"/>
          <p:cNvSpPr/>
          <p:nvPr userDrawn="1">
            <p:custDataLst>
              <p:tags r:id="rId62"/>
            </p:custDataLst>
          </p:nvPr>
        </p:nvSpPr>
        <p:spPr>
          <a:xfrm>
            <a:off x="9147810" y="3075305"/>
            <a:ext cx="270510" cy="337820"/>
          </a:xfrm>
          <a:custGeom>
            <a:avLst/>
            <a:gdLst>
              <a:gd name="connsiteX0" fmla="*/ 187480 w 248828"/>
              <a:gd name="connsiteY0" fmla="*/ 311240 h 311239"/>
              <a:gd name="connsiteX1" fmla="*/ 183003 w 248828"/>
              <a:gd name="connsiteY1" fmla="*/ 308478 h 311239"/>
              <a:gd name="connsiteX2" fmla="*/ 168525 w 248828"/>
              <a:gd name="connsiteY2" fmla="*/ 281712 h 311239"/>
              <a:gd name="connsiteX3" fmla="*/ 45652 w 248828"/>
              <a:gd name="connsiteY3" fmla="*/ 240469 h 311239"/>
              <a:gd name="connsiteX4" fmla="*/ 12696 w 248828"/>
              <a:gd name="connsiteY4" fmla="*/ 27490 h 311239"/>
              <a:gd name="connsiteX5" fmla="*/ 13553 w 248828"/>
              <a:gd name="connsiteY5" fmla="*/ 22156 h 311239"/>
              <a:gd name="connsiteX6" fmla="*/ 16315 w 248828"/>
              <a:gd name="connsiteY6" fmla="*/ 18441 h 311239"/>
              <a:gd name="connsiteX7" fmla="*/ 20887 w 248828"/>
              <a:gd name="connsiteY7" fmla="*/ 18537 h 311239"/>
              <a:gd name="connsiteX8" fmla="*/ 43938 w 248828"/>
              <a:gd name="connsiteY8" fmla="*/ 22251 h 311239"/>
              <a:gd name="connsiteX9" fmla="*/ 52129 w 248828"/>
              <a:gd name="connsiteY9" fmla="*/ 11202 h 311239"/>
              <a:gd name="connsiteX10" fmla="*/ 61559 w 248828"/>
              <a:gd name="connsiteY10" fmla="*/ 1201 h 311239"/>
              <a:gd name="connsiteX11" fmla="*/ 184813 w 248828"/>
              <a:gd name="connsiteY11" fmla="*/ 53779 h 311239"/>
              <a:gd name="connsiteX12" fmla="*/ 230056 w 248828"/>
              <a:gd name="connsiteY12" fmla="*/ 186748 h 311239"/>
              <a:gd name="connsiteX13" fmla="*/ 247582 w 248828"/>
              <a:gd name="connsiteY13" fmla="*/ 207132 h 311239"/>
              <a:gd name="connsiteX14" fmla="*/ 247201 w 248828"/>
              <a:gd name="connsiteY14" fmla="*/ 214180 h 311239"/>
              <a:gd name="connsiteX15" fmla="*/ 240153 w 248828"/>
              <a:gd name="connsiteY15" fmla="*/ 213799 h 311239"/>
              <a:gd name="connsiteX16" fmla="*/ 220436 w 248828"/>
              <a:gd name="connsiteY16" fmla="*/ 189510 h 311239"/>
              <a:gd name="connsiteX17" fmla="*/ 178907 w 248828"/>
              <a:gd name="connsiteY17" fmla="*/ 61875 h 311239"/>
              <a:gd name="connsiteX18" fmla="*/ 73751 w 248828"/>
              <a:gd name="connsiteY18" fmla="*/ 9774 h 311239"/>
              <a:gd name="connsiteX19" fmla="*/ 64321 w 248828"/>
              <a:gd name="connsiteY19" fmla="*/ 8726 h 311239"/>
              <a:gd name="connsiteX20" fmla="*/ 61749 w 248828"/>
              <a:gd name="connsiteY20" fmla="*/ 13774 h 311239"/>
              <a:gd name="connsiteX21" fmla="*/ 47748 w 248828"/>
              <a:gd name="connsiteY21" fmla="*/ 31491 h 311239"/>
              <a:gd name="connsiteX22" fmla="*/ 22221 w 248828"/>
              <a:gd name="connsiteY22" fmla="*/ 30157 h 311239"/>
              <a:gd name="connsiteX23" fmla="*/ 51463 w 248828"/>
              <a:gd name="connsiteY23" fmla="*/ 232468 h 311239"/>
              <a:gd name="connsiteX24" fmla="*/ 170715 w 248828"/>
              <a:gd name="connsiteY24" fmla="*/ 271902 h 311239"/>
              <a:gd name="connsiteX25" fmla="*/ 191861 w 248828"/>
              <a:gd name="connsiteY25" fmla="*/ 304096 h 311239"/>
              <a:gd name="connsiteX26" fmla="*/ 189575 w 248828"/>
              <a:gd name="connsiteY26" fmla="*/ 310764 h 311239"/>
              <a:gd name="connsiteX27" fmla="*/ 187384 w 248828"/>
              <a:gd name="connsiteY27" fmla="*/ 311240 h 31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8828" h="311239">
                <a:moveTo>
                  <a:pt x="187480" y="311240"/>
                </a:moveTo>
                <a:cubicBezTo>
                  <a:pt x="185670" y="311240"/>
                  <a:pt x="183860" y="310192"/>
                  <a:pt x="183003" y="308478"/>
                </a:cubicBezTo>
                <a:cubicBezTo>
                  <a:pt x="173764" y="289523"/>
                  <a:pt x="169954" y="283617"/>
                  <a:pt x="168525" y="281712"/>
                </a:cubicBezTo>
                <a:cubicBezTo>
                  <a:pt x="148427" y="280379"/>
                  <a:pt x="93754" y="276093"/>
                  <a:pt x="45652" y="240469"/>
                </a:cubicBezTo>
                <a:cubicBezTo>
                  <a:pt x="-14260" y="196178"/>
                  <a:pt x="-3497" y="129027"/>
                  <a:pt x="12696" y="27490"/>
                </a:cubicBezTo>
                <a:lnTo>
                  <a:pt x="13553" y="22156"/>
                </a:lnTo>
                <a:cubicBezTo>
                  <a:pt x="13839" y="20537"/>
                  <a:pt x="14887" y="19203"/>
                  <a:pt x="16315" y="18441"/>
                </a:cubicBezTo>
                <a:cubicBezTo>
                  <a:pt x="17744" y="17679"/>
                  <a:pt x="19554" y="17775"/>
                  <a:pt x="20887" y="18537"/>
                </a:cubicBezTo>
                <a:cubicBezTo>
                  <a:pt x="24697" y="20632"/>
                  <a:pt x="36222" y="25490"/>
                  <a:pt x="43938" y="22251"/>
                </a:cubicBezTo>
                <a:cubicBezTo>
                  <a:pt x="47843" y="20537"/>
                  <a:pt x="50605" y="16917"/>
                  <a:pt x="52129" y="11202"/>
                </a:cubicBezTo>
                <a:cubicBezTo>
                  <a:pt x="53463" y="6345"/>
                  <a:pt x="56701" y="2916"/>
                  <a:pt x="61559" y="1201"/>
                </a:cubicBezTo>
                <a:cubicBezTo>
                  <a:pt x="89753" y="-8705"/>
                  <a:pt x="173859" y="45683"/>
                  <a:pt x="184813" y="53779"/>
                </a:cubicBezTo>
                <a:cubicBezTo>
                  <a:pt x="206911" y="70067"/>
                  <a:pt x="225961" y="165317"/>
                  <a:pt x="230056" y="186748"/>
                </a:cubicBezTo>
                <a:cubicBezTo>
                  <a:pt x="232056" y="189415"/>
                  <a:pt x="240248" y="198845"/>
                  <a:pt x="247582" y="207132"/>
                </a:cubicBezTo>
                <a:cubicBezTo>
                  <a:pt x="249392" y="209227"/>
                  <a:pt x="249202" y="212370"/>
                  <a:pt x="247201" y="214180"/>
                </a:cubicBezTo>
                <a:cubicBezTo>
                  <a:pt x="245106" y="215990"/>
                  <a:pt x="241963" y="215799"/>
                  <a:pt x="240153" y="213799"/>
                </a:cubicBezTo>
                <a:cubicBezTo>
                  <a:pt x="220912" y="192177"/>
                  <a:pt x="220722" y="191130"/>
                  <a:pt x="220436" y="189510"/>
                </a:cubicBezTo>
                <a:cubicBezTo>
                  <a:pt x="213102" y="150553"/>
                  <a:pt x="195004" y="73686"/>
                  <a:pt x="178907" y="61875"/>
                </a:cubicBezTo>
                <a:cubicBezTo>
                  <a:pt x="159762" y="47778"/>
                  <a:pt x="100612" y="12441"/>
                  <a:pt x="73751" y="9774"/>
                </a:cubicBezTo>
                <a:cubicBezTo>
                  <a:pt x="69655" y="9107"/>
                  <a:pt x="66512" y="7964"/>
                  <a:pt x="64321" y="8726"/>
                </a:cubicBezTo>
                <a:cubicBezTo>
                  <a:pt x="62607" y="9297"/>
                  <a:pt x="62226" y="12155"/>
                  <a:pt x="61749" y="13774"/>
                </a:cubicBezTo>
                <a:cubicBezTo>
                  <a:pt x="59368" y="22632"/>
                  <a:pt x="54701" y="28538"/>
                  <a:pt x="47748" y="31491"/>
                </a:cubicBezTo>
                <a:cubicBezTo>
                  <a:pt x="38889" y="35205"/>
                  <a:pt x="28698" y="32634"/>
                  <a:pt x="22221" y="30157"/>
                </a:cubicBezTo>
                <a:cubicBezTo>
                  <a:pt x="6695" y="127503"/>
                  <a:pt x="-3401" y="191892"/>
                  <a:pt x="51463" y="232468"/>
                </a:cubicBezTo>
                <a:cubicBezTo>
                  <a:pt x="98611" y="267330"/>
                  <a:pt x="152904" y="270759"/>
                  <a:pt x="170715" y="271902"/>
                </a:cubicBezTo>
                <a:cubicBezTo>
                  <a:pt x="174049" y="272092"/>
                  <a:pt x="176240" y="272283"/>
                  <a:pt x="191861" y="304096"/>
                </a:cubicBezTo>
                <a:cubicBezTo>
                  <a:pt x="193099" y="306573"/>
                  <a:pt x="192052" y="309525"/>
                  <a:pt x="189575" y="310764"/>
                </a:cubicBezTo>
                <a:cubicBezTo>
                  <a:pt x="188908" y="311145"/>
                  <a:pt x="188146" y="311240"/>
                  <a:pt x="187384" y="311240"/>
                </a:cubicBezTo>
                <a:close/>
              </a:path>
            </a:pathLst>
          </a:custGeom>
          <a:solidFill>
            <a:srgbClr val="231F20"/>
          </a:solidFill>
          <a:ln w="9525" cap="flat">
            <a:noFill/>
            <a:prstDash val="solid"/>
            <a:miter/>
          </a:ln>
        </p:spPr>
        <p:txBody>
          <a:bodyPr rtlCol="0" anchor="ctr"/>
          <a:lstStyle/>
          <a:p>
            <a:endParaRPr lang="zh-CN" altLang="en-US"/>
          </a:p>
        </p:txBody>
      </p:sp>
      <p:sp>
        <p:nvSpPr>
          <p:cNvPr id="96" name="任意多边形: 形状 89"/>
          <p:cNvSpPr/>
          <p:nvPr userDrawn="1">
            <p:custDataLst>
              <p:tags r:id="rId63"/>
            </p:custDataLst>
          </p:nvPr>
        </p:nvSpPr>
        <p:spPr>
          <a:xfrm>
            <a:off x="9029065" y="2983865"/>
            <a:ext cx="281305" cy="211455"/>
          </a:xfrm>
          <a:custGeom>
            <a:avLst/>
            <a:gdLst>
              <a:gd name="connsiteX0" fmla="*/ 220959 w 259016"/>
              <a:gd name="connsiteY0" fmla="*/ 185050 h 194591"/>
              <a:gd name="connsiteX1" fmla="*/ 4170 w 259016"/>
              <a:gd name="connsiteY1" fmla="*/ 18458 h 194591"/>
              <a:gd name="connsiteX2" fmla="*/ 1884 w 259016"/>
              <a:gd name="connsiteY2" fmla="*/ 4170 h 194591"/>
              <a:gd name="connsiteX3" fmla="*/ 16172 w 259016"/>
              <a:gd name="connsiteY3" fmla="*/ 1884 h 194591"/>
              <a:gd name="connsiteX4" fmla="*/ 241343 w 259016"/>
              <a:gd name="connsiteY4" fmla="*/ 156856 h 194591"/>
              <a:gd name="connsiteX5" fmla="*/ 256964 w 259016"/>
              <a:gd name="connsiteY5" fmla="*/ 189717 h 194591"/>
              <a:gd name="connsiteX6" fmla="*/ 220864 w 259016"/>
              <a:gd name="connsiteY6" fmla="*/ 185050 h 19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16" h="194591">
                <a:moveTo>
                  <a:pt x="220959" y="185050"/>
                </a:moveTo>
                <a:lnTo>
                  <a:pt x="4170" y="18458"/>
                </a:lnTo>
                <a:cubicBezTo>
                  <a:pt x="-307" y="15029"/>
                  <a:pt x="-1354" y="8552"/>
                  <a:pt x="1884" y="4170"/>
                </a:cubicBezTo>
                <a:cubicBezTo>
                  <a:pt x="5123" y="-307"/>
                  <a:pt x="11505" y="-1354"/>
                  <a:pt x="16172" y="1884"/>
                </a:cubicBezTo>
                <a:lnTo>
                  <a:pt x="241343" y="156856"/>
                </a:lnTo>
                <a:cubicBezTo>
                  <a:pt x="255535" y="166571"/>
                  <a:pt x="262869" y="181621"/>
                  <a:pt x="256964" y="189717"/>
                </a:cubicBezTo>
                <a:cubicBezTo>
                  <a:pt x="251058" y="197813"/>
                  <a:pt x="234485" y="195528"/>
                  <a:pt x="220864" y="185050"/>
                </a:cubicBezTo>
                <a:close/>
              </a:path>
            </a:pathLst>
          </a:custGeom>
          <a:solidFill>
            <a:srgbClr val="231F20"/>
          </a:solidFill>
          <a:ln w="9525" cap="flat">
            <a:noFill/>
            <a:prstDash val="solid"/>
            <a:miter/>
          </a:ln>
        </p:spPr>
        <p:txBody>
          <a:bodyPr rtlCol="0" anchor="ctr"/>
          <a:lstStyle/>
          <a:p>
            <a:endParaRPr lang="zh-CN" altLang="en-US"/>
          </a:p>
        </p:txBody>
      </p:sp>
      <p:sp>
        <p:nvSpPr>
          <p:cNvPr id="98" name="任意多边形: 形状 90"/>
          <p:cNvSpPr/>
          <p:nvPr userDrawn="1">
            <p:custDataLst>
              <p:tags r:id="rId64"/>
            </p:custDataLst>
          </p:nvPr>
        </p:nvSpPr>
        <p:spPr>
          <a:xfrm>
            <a:off x="9183370" y="3078480"/>
            <a:ext cx="113665" cy="66040"/>
          </a:xfrm>
          <a:custGeom>
            <a:avLst/>
            <a:gdLst>
              <a:gd name="connsiteX0" fmla="*/ 35475 w 104721"/>
              <a:gd name="connsiteY0" fmla="*/ 3684 h 60548"/>
              <a:gd name="connsiteX1" fmla="*/ 24140 w 104721"/>
              <a:gd name="connsiteY1" fmla="*/ 34831 h 60548"/>
              <a:gd name="connsiteX2" fmla="*/ 104722 w 104721"/>
              <a:gd name="connsiteY2" fmla="*/ 60548 h 60548"/>
              <a:gd name="connsiteX3" fmla="*/ 35475 w 104721"/>
              <a:gd name="connsiteY3" fmla="*/ 3684 h 60548"/>
            </a:gdLst>
            <a:ahLst/>
            <a:cxnLst>
              <a:cxn ang="0">
                <a:pos x="connsiteX0" y="connsiteY0"/>
              </a:cxn>
              <a:cxn ang="0">
                <a:pos x="connsiteX1" y="connsiteY1"/>
              </a:cxn>
              <a:cxn ang="0">
                <a:pos x="connsiteX2" y="connsiteY2"/>
              </a:cxn>
              <a:cxn ang="0">
                <a:pos x="connsiteX3" y="connsiteY3"/>
              </a:cxn>
            </a:cxnLst>
            <a:rect l="l" t="t" r="r" b="b"/>
            <a:pathLst>
              <a:path w="104721" h="60548">
                <a:moveTo>
                  <a:pt x="35475" y="3684"/>
                </a:moveTo>
                <a:cubicBezTo>
                  <a:pt x="-8911" y="-9365"/>
                  <a:pt x="-10435" y="14923"/>
                  <a:pt x="24140" y="34831"/>
                </a:cubicBezTo>
                <a:cubicBezTo>
                  <a:pt x="66622" y="59405"/>
                  <a:pt x="85100" y="51595"/>
                  <a:pt x="104722" y="60548"/>
                </a:cubicBezTo>
                <a:lnTo>
                  <a:pt x="35475" y="3684"/>
                </a:lnTo>
                <a:close/>
              </a:path>
            </a:pathLst>
          </a:custGeom>
          <a:solidFill>
            <a:srgbClr val="FFFFFF"/>
          </a:solidFill>
          <a:ln w="9525" cap="flat">
            <a:noFill/>
            <a:prstDash val="solid"/>
            <a:miter/>
          </a:ln>
        </p:spPr>
        <p:txBody>
          <a:bodyPr rtlCol="0" anchor="ctr"/>
          <a:lstStyle/>
          <a:p>
            <a:endParaRPr lang="zh-CN" altLang="en-US"/>
          </a:p>
        </p:txBody>
      </p:sp>
      <p:sp>
        <p:nvSpPr>
          <p:cNvPr id="105" name="任意多边形: 形状 91"/>
          <p:cNvSpPr/>
          <p:nvPr userDrawn="1">
            <p:custDataLst>
              <p:tags r:id="rId65"/>
            </p:custDataLst>
          </p:nvPr>
        </p:nvSpPr>
        <p:spPr>
          <a:xfrm>
            <a:off x="9173210" y="3072130"/>
            <a:ext cx="128905" cy="78105"/>
          </a:xfrm>
          <a:custGeom>
            <a:avLst/>
            <a:gdLst>
              <a:gd name="connsiteX0" fmla="*/ 114139 w 118965"/>
              <a:gd name="connsiteY0" fmla="*/ 71628 h 71628"/>
              <a:gd name="connsiteX1" fmla="*/ 112044 w 118965"/>
              <a:gd name="connsiteY1" fmla="*/ 71152 h 71628"/>
              <a:gd name="connsiteX2" fmla="*/ 91089 w 118965"/>
              <a:gd name="connsiteY2" fmla="*/ 66104 h 71628"/>
              <a:gd name="connsiteX3" fmla="*/ 30986 w 118965"/>
              <a:gd name="connsiteY3" fmla="*/ 45244 h 71628"/>
              <a:gd name="connsiteX4" fmla="*/ 697 w 118965"/>
              <a:gd name="connsiteY4" fmla="*/ 9144 h 71628"/>
              <a:gd name="connsiteX5" fmla="*/ 46988 w 118965"/>
              <a:gd name="connsiteY5" fmla="*/ 2667 h 71628"/>
              <a:gd name="connsiteX6" fmla="*/ 50989 w 118965"/>
              <a:gd name="connsiteY6" fmla="*/ 8477 h 71628"/>
              <a:gd name="connsiteX7" fmla="*/ 48322 w 118965"/>
              <a:gd name="connsiteY7" fmla="*/ 12002 h 71628"/>
              <a:gd name="connsiteX8" fmla="*/ 10031 w 118965"/>
              <a:gd name="connsiteY8" fmla="*/ 12573 h 71628"/>
              <a:gd name="connsiteX9" fmla="*/ 35939 w 118965"/>
              <a:gd name="connsiteY9" fmla="*/ 36576 h 71628"/>
              <a:gd name="connsiteX10" fmla="*/ 92518 w 118965"/>
              <a:gd name="connsiteY10" fmla="*/ 56198 h 71628"/>
              <a:gd name="connsiteX11" fmla="*/ 116044 w 118965"/>
              <a:gd name="connsiteY11" fmla="*/ 62008 h 71628"/>
              <a:gd name="connsiteX12" fmla="*/ 118521 w 118965"/>
              <a:gd name="connsiteY12" fmla="*/ 68580 h 71628"/>
              <a:gd name="connsiteX13" fmla="*/ 113949 w 118965"/>
              <a:gd name="connsiteY13" fmla="*/ 71533 h 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65" h="71628">
                <a:moveTo>
                  <a:pt x="114139" y="71628"/>
                </a:moveTo>
                <a:cubicBezTo>
                  <a:pt x="113473" y="71628"/>
                  <a:pt x="112710" y="71438"/>
                  <a:pt x="112044" y="71152"/>
                </a:cubicBezTo>
                <a:cubicBezTo>
                  <a:pt x="105472" y="68199"/>
                  <a:pt x="98804" y="67247"/>
                  <a:pt x="91089" y="66104"/>
                </a:cubicBezTo>
                <a:cubicBezTo>
                  <a:pt x="76706" y="64008"/>
                  <a:pt x="58799" y="61341"/>
                  <a:pt x="30986" y="45244"/>
                </a:cubicBezTo>
                <a:cubicBezTo>
                  <a:pt x="20223" y="38957"/>
                  <a:pt x="-4447" y="22955"/>
                  <a:pt x="697" y="9144"/>
                </a:cubicBezTo>
                <a:cubicBezTo>
                  <a:pt x="4221" y="-286"/>
                  <a:pt x="19366" y="-2381"/>
                  <a:pt x="46988" y="2667"/>
                </a:cubicBezTo>
                <a:cubicBezTo>
                  <a:pt x="49655" y="3143"/>
                  <a:pt x="51465" y="5715"/>
                  <a:pt x="50989" y="8477"/>
                </a:cubicBezTo>
                <a:cubicBezTo>
                  <a:pt x="50512" y="11144"/>
                  <a:pt x="50989" y="12573"/>
                  <a:pt x="48322" y="12002"/>
                </a:cubicBezTo>
                <a:cubicBezTo>
                  <a:pt x="16889" y="6191"/>
                  <a:pt x="10031" y="12478"/>
                  <a:pt x="10031" y="12573"/>
                </a:cubicBezTo>
                <a:cubicBezTo>
                  <a:pt x="9364" y="14478"/>
                  <a:pt x="14317" y="24098"/>
                  <a:pt x="35939" y="36576"/>
                </a:cubicBezTo>
                <a:cubicBezTo>
                  <a:pt x="62133" y="51721"/>
                  <a:pt x="78992" y="54197"/>
                  <a:pt x="92518" y="56198"/>
                </a:cubicBezTo>
                <a:cubicBezTo>
                  <a:pt x="100614" y="57436"/>
                  <a:pt x="108329" y="58484"/>
                  <a:pt x="116044" y="62008"/>
                </a:cubicBezTo>
                <a:cubicBezTo>
                  <a:pt x="118521" y="63151"/>
                  <a:pt x="119664" y="66104"/>
                  <a:pt x="118521" y="68580"/>
                </a:cubicBezTo>
                <a:cubicBezTo>
                  <a:pt x="117664" y="70390"/>
                  <a:pt x="115854" y="71533"/>
                  <a:pt x="113949" y="71533"/>
                </a:cubicBezTo>
                <a:close/>
              </a:path>
            </a:pathLst>
          </a:custGeom>
          <a:solidFill>
            <a:srgbClr val="231F20"/>
          </a:solidFill>
          <a:ln w="9525" cap="flat">
            <a:noFill/>
            <a:prstDash val="solid"/>
            <a:miter/>
          </a:ln>
        </p:spPr>
        <p:txBody>
          <a:bodyPr rtlCol="0" anchor="ctr"/>
          <a:lstStyle/>
          <a:p>
            <a:endParaRPr lang="zh-CN" altLang="en-US"/>
          </a:p>
        </p:txBody>
      </p:sp>
      <p:sp>
        <p:nvSpPr>
          <p:cNvPr id="106" name="任意多边形: 形状 92"/>
          <p:cNvSpPr/>
          <p:nvPr userDrawn="1">
            <p:custDataLst>
              <p:tags r:id="rId66"/>
            </p:custDataLst>
          </p:nvPr>
        </p:nvSpPr>
        <p:spPr>
          <a:xfrm>
            <a:off x="9177020" y="3146425"/>
            <a:ext cx="139700" cy="151130"/>
          </a:xfrm>
          <a:custGeom>
            <a:avLst/>
            <a:gdLst>
              <a:gd name="connsiteX0" fmla="*/ 0 w 128701"/>
              <a:gd name="connsiteY0" fmla="*/ 0 h 139160"/>
              <a:gd name="connsiteX1" fmla="*/ 110109 w 128701"/>
              <a:gd name="connsiteY1" fmla="*/ 19907 h 139160"/>
              <a:gd name="connsiteX2" fmla="*/ 125635 w 128701"/>
              <a:gd name="connsiteY2" fmla="*/ 139160 h 139160"/>
              <a:gd name="connsiteX3" fmla="*/ 0 w 128701"/>
              <a:gd name="connsiteY3" fmla="*/ 0 h 139160"/>
            </a:gdLst>
            <a:ahLst/>
            <a:cxnLst>
              <a:cxn ang="0">
                <a:pos x="connsiteX0" y="connsiteY0"/>
              </a:cxn>
              <a:cxn ang="0">
                <a:pos x="connsiteX1" y="connsiteY1"/>
              </a:cxn>
              <a:cxn ang="0">
                <a:pos x="connsiteX2" y="connsiteY2"/>
              </a:cxn>
              <a:cxn ang="0">
                <a:pos x="connsiteX3" y="connsiteY3"/>
              </a:cxn>
            </a:cxnLst>
            <a:rect l="l" t="t" r="r" b="b"/>
            <a:pathLst>
              <a:path w="128701" h="139160">
                <a:moveTo>
                  <a:pt x="0" y="0"/>
                </a:moveTo>
                <a:cubicBezTo>
                  <a:pt x="0" y="0"/>
                  <a:pt x="89059" y="2667"/>
                  <a:pt x="110109" y="19907"/>
                </a:cubicBezTo>
                <a:cubicBezTo>
                  <a:pt x="131159" y="37148"/>
                  <a:pt x="131064" y="122682"/>
                  <a:pt x="125635" y="139160"/>
                </a:cubicBezTo>
                <a:lnTo>
                  <a:pt x="0" y="0"/>
                </a:lnTo>
                <a:close/>
              </a:path>
            </a:pathLst>
          </a:custGeom>
          <a:solidFill>
            <a:srgbClr val="FFFFFF"/>
          </a:solidFill>
          <a:ln w="9525" cap="flat">
            <a:noFill/>
            <a:prstDash val="solid"/>
            <a:miter/>
          </a:ln>
        </p:spPr>
        <p:txBody>
          <a:bodyPr rtlCol="0" anchor="ctr"/>
          <a:lstStyle/>
          <a:p>
            <a:endParaRPr lang="zh-CN" altLang="en-US"/>
          </a:p>
        </p:txBody>
      </p:sp>
      <p:sp>
        <p:nvSpPr>
          <p:cNvPr id="108" name="任意多边形: 形状 93"/>
          <p:cNvSpPr/>
          <p:nvPr userDrawn="1">
            <p:custDataLst>
              <p:tags r:id="rId67"/>
            </p:custDataLst>
          </p:nvPr>
        </p:nvSpPr>
        <p:spPr>
          <a:xfrm>
            <a:off x="9171305" y="3140710"/>
            <a:ext cx="150495" cy="161925"/>
          </a:xfrm>
          <a:custGeom>
            <a:avLst/>
            <a:gdLst>
              <a:gd name="connsiteX0" fmla="*/ 130686 w 138695"/>
              <a:gd name="connsiteY0" fmla="*/ 149173 h 149172"/>
              <a:gd name="connsiteX1" fmla="*/ 129067 w 138695"/>
              <a:gd name="connsiteY1" fmla="*/ 148887 h 149172"/>
              <a:gd name="connsiteX2" fmla="*/ 125924 w 138695"/>
              <a:gd name="connsiteY2" fmla="*/ 142600 h 149172"/>
              <a:gd name="connsiteX3" fmla="*/ 112017 w 138695"/>
              <a:gd name="connsiteY3" fmla="*/ 28777 h 149172"/>
              <a:gd name="connsiteX4" fmla="*/ 4861 w 138695"/>
              <a:gd name="connsiteY4" fmla="*/ 10012 h 149172"/>
              <a:gd name="connsiteX5" fmla="*/ 3 w 138695"/>
              <a:gd name="connsiteY5" fmla="*/ 4869 h 149172"/>
              <a:gd name="connsiteX6" fmla="*/ 5146 w 138695"/>
              <a:gd name="connsiteY6" fmla="*/ 11 h 149172"/>
              <a:gd name="connsiteX7" fmla="*/ 118303 w 138695"/>
              <a:gd name="connsiteY7" fmla="*/ 21061 h 149172"/>
              <a:gd name="connsiteX8" fmla="*/ 135353 w 138695"/>
              <a:gd name="connsiteY8" fmla="*/ 145744 h 149172"/>
              <a:gd name="connsiteX9" fmla="*/ 130591 w 138695"/>
              <a:gd name="connsiteY9" fmla="*/ 149173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695" h="149172">
                <a:moveTo>
                  <a:pt x="130686" y="149173"/>
                </a:moveTo>
                <a:cubicBezTo>
                  <a:pt x="130210" y="149173"/>
                  <a:pt x="129638" y="149173"/>
                  <a:pt x="129067" y="148887"/>
                </a:cubicBezTo>
                <a:cubicBezTo>
                  <a:pt x="126495" y="148030"/>
                  <a:pt x="125066" y="145172"/>
                  <a:pt x="125924" y="142600"/>
                </a:cubicBezTo>
                <a:cubicBezTo>
                  <a:pt x="131162" y="126884"/>
                  <a:pt x="130495" y="43921"/>
                  <a:pt x="112017" y="28777"/>
                </a:cubicBezTo>
                <a:cubicBezTo>
                  <a:pt x="95824" y="15537"/>
                  <a:pt x="29245" y="10679"/>
                  <a:pt x="4861" y="10012"/>
                </a:cubicBezTo>
                <a:cubicBezTo>
                  <a:pt x="2099" y="10012"/>
                  <a:pt x="-92" y="7631"/>
                  <a:pt x="3" y="4869"/>
                </a:cubicBezTo>
                <a:cubicBezTo>
                  <a:pt x="3" y="2107"/>
                  <a:pt x="2384" y="-179"/>
                  <a:pt x="5146" y="11"/>
                </a:cubicBezTo>
                <a:cubicBezTo>
                  <a:pt x="14386" y="297"/>
                  <a:pt x="96491" y="3250"/>
                  <a:pt x="118303" y="21061"/>
                </a:cubicBezTo>
                <a:cubicBezTo>
                  <a:pt x="142497" y="40873"/>
                  <a:pt x="140687" y="129742"/>
                  <a:pt x="135353" y="145744"/>
                </a:cubicBezTo>
                <a:cubicBezTo>
                  <a:pt x="134686" y="147839"/>
                  <a:pt x="132686" y="149173"/>
                  <a:pt x="130591" y="149173"/>
                </a:cubicBezTo>
                <a:close/>
              </a:path>
            </a:pathLst>
          </a:custGeom>
          <a:solidFill>
            <a:srgbClr val="231F20"/>
          </a:solidFill>
          <a:ln w="9525" cap="flat">
            <a:noFill/>
            <a:prstDash val="solid"/>
            <a:miter/>
          </a:ln>
        </p:spPr>
        <p:txBody>
          <a:bodyPr rtlCol="0" anchor="ctr"/>
          <a:lstStyle/>
          <a:p>
            <a:endParaRPr lang="zh-CN" altLang="en-US"/>
          </a:p>
        </p:txBody>
      </p:sp>
      <p:sp>
        <p:nvSpPr>
          <p:cNvPr id="110" name="任意多边形: 形状 287"/>
          <p:cNvSpPr/>
          <p:nvPr userDrawn="1">
            <p:custDataLst>
              <p:tags r:id="rId68"/>
            </p:custDataLst>
          </p:nvPr>
        </p:nvSpPr>
        <p:spPr>
          <a:xfrm>
            <a:off x="9947910" y="2832735"/>
            <a:ext cx="790575" cy="1128395"/>
          </a:xfrm>
          <a:custGeom>
            <a:avLst/>
            <a:gdLst>
              <a:gd name="connsiteX0" fmla="*/ 402852 w 727940"/>
              <a:gd name="connsiteY0" fmla="*/ 0 h 1037781"/>
              <a:gd name="connsiteX1" fmla="*/ 727940 w 727940"/>
              <a:gd name="connsiteY1" fmla="*/ 179165 h 1037781"/>
              <a:gd name="connsiteX2" fmla="*/ 594876 w 727940"/>
              <a:gd name="connsiteY2" fmla="*/ 903160 h 1037781"/>
              <a:gd name="connsiteX3" fmla="*/ 47760 w 727940"/>
              <a:gd name="connsiteY3" fmla="*/ 994219 h 1037781"/>
              <a:gd name="connsiteX4" fmla="*/ 8422 w 727940"/>
              <a:gd name="connsiteY4" fmla="*/ 455486 h 1037781"/>
              <a:gd name="connsiteX5" fmla="*/ 87479 w 727940"/>
              <a:gd name="connsiteY5" fmla="*/ 109347 h 1037781"/>
              <a:gd name="connsiteX6" fmla="*/ 281028 w 727940"/>
              <a:gd name="connsiteY6" fmla="*/ 30670 h 1037781"/>
              <a:gd name="connsiteX7" fmla="*/ 402852 w 727940"/>
              <a:gd name="connsiteY7" fmla="*/ 0 h 103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40" h="1037781">
                <a:moveTo>
                  <a:pt x="402852" y="0"/>
                </a:moveTo>
                <a:lnTo>
                  <a:pt x="727940" y="179165"/>
                </a:lnTo>
                <a:cubicBezTo>
                  <a:pt x="727940" y="179165"/>
                  <a:pt x="692698" y="850678"/>
                  <a:pt x="594876" y="903160"/>
                </a:cubicBezTo>
                <a:cubicBezTo>
                  <a:pt x="413520" y="998792"/>
                  <a:pt x="145868" y="1096613"/>
                  <a:pt x="47760" y="994219"/>
                </a:cubicBezTo>
                <a:cubicBezTo>
                  <a:pt x="5279" y="896779"/>
                  <a:pt x="-11676" y="667131"/>
                  <a:pt x="8422" y="455486"/>
                </a:cubicBezTo>
                <a:cubicBezTo>
                  <a:pt x="20042" y="332994"/>
                  <a:pt x="37187" y="148018"/>
                  <a:pt x="87479" y="109347"/>
                </a:cubicBezTo>
                <a:cubicBezTo>
                  <a:pt x="137771" y="70675"/>
                  <a:pt x="281028" y="30670"/>
                  <a:pt x="281028" y="30670"/>
                </a:cubicBezTo>
                <a:lnTo>
                  <a:pt x="402852" y="0"/>
                </a:lnTo>
                <a:close/>
              </a:path>
            </a:pathLst>
          </a:custGeom>
          <a:solidFill>
            <a:srgbClr val="FFFFFF"/>
          </a:solidFill>
          <a:ln w="9525" cap="flat">
            <a:noFill/>
            <a:prstDash val="solid"/>
            <a:miter/>
          </a:ln>
        </p:spPr>
        <p:txBody>
          <a:bodyPr rtlCol="0" anchor="ctr"/>
          <a:lstStyle/>
          <a:p>
            <a:endParaRPr lang="zh-CN" altLang="en-US"/>
          </a:p>
        </p:txBody>
      </p:sp>
      <p:sp>
        <p:nvSpPr>
          <p:cNvPr id="111" name="任意多边形: 形状 288"/>
          <p:cNvSpPr/>
          <p:nvPr userDrawn="1">
            <p:custDataLst>
              <p:tags r:id="rId69"/>
            </p:custDataLst>
          </p:nvPr>
        </p:nvSpPr>
        <p:spPr>
          <a:xfrm>
            <a:off x="9942195" y="2827655"/>
            <a:ext cx="801370" cy="1138555"/>
          </a:xfrm>
          <a:custGeom>
            <a:avLst/>
            <a:gdLst>
              <a:gd name="connsiteX0" fmla="*/ 180878 w 737716"/>
              <a:gd name="connsiteY0" fmla="*/ 1047119 h 1047309"/>
              <a:gd name="connsiteX1" fmla="*/ 49052 w 737716"/>
              <a:gd name="connsiteY1" fmla="*/ 1002447 h 1047309"/>
              <a:gd name="connsiteX2" fmla="*/ 48100 w 737716"/>
              <a:gd name="connsiteY2" fmla="*/ 1001018 h 1047309"/>
              <a:gd name="connsiteX3" fmla="*/ 8380 w 737716"/>
              <a:gd name="connsiteY3" fmla="*/ 459903 h 1047309"/>
              <a:gd name="connsiteX4" fmla="*/ 8761 w 737716"/>
              <a:gd name="connsiteY4" fmla="*/ 455522 h 1047309"/>
              <a:gd name="connsiteX5" fmla="*/ 89247 w 737716"/>
              <a:gd name="connsiteY5" fmla="*/ 110336 h 1047309"/>
              <a:gd name="connsiteX6" fmla="*/ 284510 w 737716"/>
              <a:gd name="connsiteY6" fmla="*/ 30802 h 1047309"/>
              <a:gd name="connsiteX7" fmla="*/ 406430 w 737716"/>
              <a:gd name="connsiteY7" fmla="*/ 131 h 1047309"/>
              <a:gd name="connsiteX8" fmla="*/ 410050 w 737716"/>
              <a:gd name="connsiteY8" fmla="*/ 608 h 1047309"/>
              <a:gd name="connsiteX9" fmla="*/ 735138 w 737716"/>
              <a:gd name="connsiteY9" fmla="*/ 179773 h 1047309"/>
              <a:gd name="connsiteX10" fmla="*/ 737710 w 737716"/>
              <a:gd name="connsiteY10" fmla="*/ 184440 h 1047309"/>
              <a:gd name="connsiteX11" fmla="*/ 601978 w 737716"/>
              <a:gd name="connsiteY11" fmla="*/ 912531 h 1047309"/>
              <a:gd name="connsiteX12" fmla="*/ 180688 w 737716"/>
              <a:gd name="connsiteY12" fmla="*/ 1047310 h 1047309"/>
              <a:gd name="connsiteX13" fmla="*/ 56863 w 737716"/>
              <a:gd name="connsiteY13" fmla="*/ 996161 h 1047309"/>
              <a:gd name="connsiteX14" fmla="*/ 597406 w 737716"/>
              <a:gd name="connsiteY14" fmla="*/ 903578 h 1047309"/>
              <a:gd name="connsiteX15" fmla="*/ 727708 w 737716"/>
              <a:gd name="connsiteY15" fmla="*/ 186917 h 1047309"/>
              <a:gd name="connsiteX16" fmla="*/ 407097 w 737716"/>
              <a:gd name="connsiteY16" fmla="*/ 10228 h 1047309"/>
              <a:gd name="connsiteX17" fmla="*/ 287177 w 737716"/>
              <a:gd name="connsiteY17" fmla="*/ 40422 h 1047309"/>
              <a:gd name="connsiteX18" fmla="*/ 95439 w 737716"/>
              <a:gd name="connsiteY18" fmla="*/ 118146 h 1047309"/>
              <a:gd name="connsiteX19" fmla="*/ 18763 w 737716"/>
              <a:gd name="connsiteY19" fmla="*/ 456379 h 1047309"/>
              <a:gd name="connsiteX20" fmla="*/ 18381 w 737716"/>
              <a:gd name="connsiteY20" fmla="*/ 460760 h 1047309"/>
              <a:gd name="connsiteX21" fmla="*/ 56958 w 737716"/>
              <a:gd name="connsiteY21" fmla="*/ 996161 h 104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7716" h="1047309">
                <a:moveTo>
                  <a:pt x="180878" y="1047119"/>
                </a:moveTo>
                <a:cubicBezTo>
                  <a:pt x="125347" y="1047119"/>
                  <a:pt x="79151" y="1033880"/>
                  <a:pt x="49052" y="1002447"/>
                </a:cubicBezTo>
                <a:cubicBezTo>
                  <a:pt x="48671" y="1002066"/>
                  <a:pt x="48290" y="1001495"/>
                  <a:pt x="48100" y="1001018"/>
                </a:cubicBezTo>
                <a:cubicBezTo>
                  <a:pt x="5428" y="903006"/>
                  <a:pt x="-11717" y="670406"/>
                  <a:pt x="8380" y="459903"/>
                </a:cubicBezTo>
                <a:lnTo>
                  <a:pt x="8761" y="455522"/>
                </a:lnTo>
                <a:cubicBezTo>
                  <a:pt x="21048" y="326553"/>
                  <a:pt x="37908" y="149864"/>
                  <a:pt x="89247" y="110336"/>
                </a:cubicBezTo>
                <a:cubicBezTo>
                  <a:pt x="139730" y="71569"/>
                  <a:pt x="278605" y="32516"/>
                  <a:pt x="284510" y="30802"/>
                </a:cubicBezTo>
                <a:lnTo>
                  <a:pt x="406430" y="131"/>
                </a:lnTo>
                <a:cubicBezTo>
                  <a:pt x="407668" y="-154"/>
                  <a:pt x="408906" y="36"/>
                  <a:pt x="410050" y="608"/>
                </a:cubicBezTo>
                <a:lnTo>
                  <a:pt x="735138" y="179773"/>
                </a:lnTo>
                <a:cubicBezTo>
                  <a:pt x="736852" y="180725"/>
                  <a:pt x="737805" y="182535"/>
                  <a:pt x="737710" y="184440"/>
                </a:cubicBezTo>
                <a:cubicBezTo>
                  <a:pt x="736281" y="211967"/>
                  <a:pt x="701134" y="859382"/>
                  <a:pt x="601978" y="912531"/>
                </a:cubicBezTo>
                <a:cubicBezTo>
                  <a:pt x="461961" y="986350"/>
                  <a:pt x="299750" y="1047310"/>
                  <a:pt x="180688" y="1047310"/>
                </a:cubicBezTo>
                <a:close/>
                <a:moveTo>
                  <a:pt x="56863" y="996161"/>
                </a:moveTo>
                <a:cubicBezTo>
                  <a:pt x="148112" y="1089887"/>
                  <a:pt x="395762" y="1009877"/>
                  <a:pt x="597406" y="903578"/>
                </a:cubicBezTo>
                <a:cubicBezTo>
                  <a:pt x="688275" y="854810"/>
                  <a:pt x="724851" y="236542"/>
                  <a:pt x="727708" y="186917"/>
                </a:cubicBezTo>
                <a:lnTo>
                  <a:pt x="407097" y="10228"/>
                </a:lnTo>
                <a:lnTo>
                  <a:pt x="287177" y="40422"/>
                </a:lnTo>
                <a:cubicBezTo>
                  <a:pt x="285844" y="40803"/>
                  <a:pt x="144397" y="80522"/>
                  <a:pt x="95439" y="118146"/>
                </a:cubicBezTo>
                <a:cubicBezTo>
                  <a:pt x="47433" y="155008"/>
                  <a:pt x="30193" y="336364"/>
                  <a:pt x="18763" y="456379"/>
                </a:cubicBezTo>
                <a:lnTo>
                  <a:pt x="18381" y="460760"/>
                </a:lnTo>
                <a:cubicBezTo>
                  <a:pt x="-1526" y="669263"/>
                  <a:pt x="15143" y="899101"/>
                  <a:pt x="56958" y="996161"/>
                </a:cubicBezTo>
                <a:close/>
              </a:path>
            </a:pathLst>
          </a:custGeom>
          <a:solidFill>
            <a:srgbClr val="231F20"/>
          </a:solidFill>
          <a:ln w="9525" cap="flat">
            <a:noFill/>
            <a:prstDash val="solid"/>
            <a:miter/>
          </a:ln>
        </p:spPr>
        <p:txBody>
          <a:bodyPr rtlCol="0" anchor="ctr"/>
          <a:lstStyle/>
          <a:p>
            <a:endParaRPr lang="zh-CN" altLang="en-US"/>
          </a:p>
        </p:txBody>
      </p:sp>
      <p:sp>
        <p:nvSpPr>
          <p:cNvPr id="112" name="任意多边形: 形状 289"/>
          <p:cNvSpPr/>
          <p:nvPr userDrawn="1">
            <p:custDataLst>
              <p:tags r:id="rId70"/>
            </p:custDataLst>
          </p:nvPr>
        </p:nvSpPr>
        <p:spPr>
          <a:xfrm>
            <a:off x="10128885" y="2714625"/>
            <a:ext cx="303530" cy="432435"/>
          </a:xfrm>
          <a:custGeom>
            <a:avLst/>
            <a:gdLst>
              <a:gd name="connsiteX0" fmla="*/ 279273 w 279273"/>
              <a:gd name="connsiteY0" fmla="*/ 10000 h 398048"/>
              <a:gd name="connsiteX1" fmla="*/ 0 w 279273"/>
              <a:gd name="connsiteY1" fmla="*/ 76389 h 398048"/>
              <a:gd name="connsiteX2" fmla="*/ 27241 w 279273"/>
              <a:gd name="connsiteY2" fmla="*/ 164781 h 398048"/>
              <a:gd name="connsiteX3" fmla="*/ 10001 w 279273"/>
              <a:gd name="connsiteY3" fmla="*/ 216978 h 398048"/>
              <a:gd name="connsiteX4" fmla="*/ 40005 w 279273"/>
              <a:gd name="connsiteY4" fmla="*/ 398049 h 398048"/>
              <a:gd name="connsiteX5" fmla="*/ 279273 w 279273"/>
              <a:gd name="connsiteY5" fmla="*/ 10000 h 39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73" h="398048">
                <a:moveTo>
                  <a:pt x="279273" y="10000"/>
                </a:moveTo>
                <a:cubicBezTo>
                  <a:pt x="270891" y="-32958"/>
                  <a:pt x="0" y="76389"/>
                  <a:pt x="0" y="76389"/>
                </a:cubicBezTo>
                <a:cubicBezTo>
                  <a:pt x="0" y="76389"/>
                  <a:pt x="22670" y="104869"/>
                  <a:pt x="27241" y="164781"/>
                </a:cubicBezTo>
                <a:cubicBezTo>
                  <a:pt x="7334" y="175164"/>
                  <a:pt x="6477" y="195452"/>
                  <a:pt x="10001" y="216978"/>
                </a:cubicBezTo>
                <a:cubicBezTo>
                  <a:pt x="23146" y="295941"/>
                  <a:pt x="40005" y="398049"/>
                  <a:pt x="40005" y="398049"/>
                </a:cubicBezTo>
                <a:lnTo>
                  <a:pt x="279273" y="10000"/>
                </a:lnTo>
                <a:close/>
              </a:path>
            </a:pathLst>
          </a:custGeom>
          <a:solidFill>
            <a:srgbClr val="FFFFFF"/>
          </a:solidFill>
          <a:ln w="9525" cap="flat">
            <a:noFill/>
            <a:prstDash val="solid"/>
            <a:miter/>
          </a:ln>
        </p:spPr>
        <p:txBody>
          <a:bodyPr rtlCol="0" anchor="ctr"/>
          <a:lstStyle/>
          <a:p>
            <a:endParaRPr lang="zh-CN" altLang="en-US"/>
          </a:p>
        </p:txBody>
      </p:sp>
      <p:sp>
        <p:nvSpPr>
          <p:cNvPr id="113" name="任意多边形: 形状 290"/>
          <p:cNvSpPr/>
          <p:nvPr userDrawn="1">
            <p:custDataLst>
              <p:tags r:id="rId71"/>
            </p:custDataLst>
          </p:nvPr>
        </p:nvSpPr>
        <p:spPr>
          <a:xfrm>
            <a:off x="10123170" y="2709545"/>
            <a:ext cx="314325" cy="438785"/>
          </a:xfrm>
          <a:custGeom>
            <a:avLst/>
            <a:gdLst>
              <a:gd name="connsiteX0" fmla="*/ 40151 w 289240"/>
              <a:gd name="connsiteY0" fmla="*/ 403613 h 403613"/>
              <a:gd name="connsiteX1" fmla="*/ 10147 w 289240"/>
              <a:gd name="connsiteY1" fmla="*/ 222638 h 403613"/>
              <a:gd name="connsiteX2" fmla="*/ 27007 w 289240"/>
              <a:gd name="connsiteY2" fmla="*/ 166822 h 403613"/>
              <a:gd name="connsiteX3" fmla="*/ 1099 w 289240"/>
              <a:gd name="connsiteY3" fmla="*/ 84335 h 403613"/>
              <a:gd name="connsiteX4" fmla="*/ 146 w 289240"/>
              <a:gd name="connsiteY4" fmla="*/ 79954 h 403613"/>
              <a:gd name="connsiteX5" fmla="*/ 3099 w 289240"/>
              <a:gd name="connsiteY5" fmla="*/ 76620 h 403613"/>
              <a:gd name="connsiteX6" fmla="*/ 281229 w 289240"/>
              <a:gd name="connsiteY6" fmla="*/ 3563 h 403613"/>
              <a:gd name="connsiteX7" fmla="*/ 289135 w 289240"/>
              <a:gd name="connsiteY7" fmla="*/ 13850 h 403613"/>
              <a:gd name="connsiteX8" fmla="*/ 285229 w 289240"/>
              <a:gd name="connsiteY8" fmla="*/ 19660 h 403613"/>
              <a:gd name="connsiteX9" fmla="*/ 279419 w 289240"/>
              <a:gd name="connsiteY9" fmla="*/ 15755 h 403613"/>
              <a:gd name="connsiteX10" fmla="*/ 276562 w 289240"/>
              <a:gd name="connsiteY10" fmla="*/ 12326 h 403613"/>
              <a:gd name="connsiteX11" fmla="*/ 12719 w 289240"/>
              <a:gd name="connsiteY11" fmla="*/ 83478 h 403613"/>
              <a:gd name="connsiteX12" fmla="*/ 37293 w 289240"/>
              <a:gd name="connsiteY12" fmla="*/ 169203 h 403613"/>
              <a:gd name="connsiteX13" fmla="*/ 34626 w 289240"/>
              <a:gd name="connsiteY13" fmla="*/ 173965 h 403613"/>
              <a:gd name="connsiteX14" fmla="*/ 20053 w 289240"/>
              <a:gd name="connsiteY14" fmla="*/ 220924 h 403613"/>
              <a:gd name="connsiteX15" fmla="*/ 50057 w 289240"/>
              <a:gd name="connsiteY15" fmla="*/ 401994 h 403613"/>
              <a:gd name="connsiteX16" fmla="*/ 40246 w 289240"/>
              <a:gd name="connsiteY16" fmla="*/ 403613 h 40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240" h="403613">
                <a:moveTo>
                  <a:pt x="40151" y="403613"/>
                </a:moveTo>
                <a:cubicBezTo>
                  <a:pt x="40151" y="403613"/>
                  <a:pt x="23292" y="301505"/>
                  <a:pt x="10147" y="222638"/>
                </a:cubicBezTo>
                <a:cubicBezTo>
                  <a:pt x="6909" y="203302"/>
                  <a:pt x="6051" y="179776"/>
                  <a:pt x="27007" y="166822"/>
                </a:cubicBezTo>
                <a:cubicBezTo>
                  <a:pt x="22149" y="111577"/>
                  <a:pt x="1289" y="84526"/>
                  <a:pt x="1099" y="84335"/>
                </a:cubicBezTo>
                <a:cubicBezTo>
                  <a:pt x="146" y="83097"/>
                  <a:pt x="-235" y="81478"/>
                  <a:pt x="146" y="79954"/>
                </a:cubicBezTo>
                <a:cubicBezTo>
                  <a:pt x="527" y="78430"/>
                  <a:pt x="1670" y="77191"/>
                  <a:pt x="3099" y="76620"/>
                </a:cubicBezTo>
                <a:cubicBezTo>
                  <a:pt x="27292" y="66809"/>
                  <a:pt x="240843" y="-18249"/>
                  <a:pt x="281229" y="3563"/>
                </a:cubicBezTo>
                <a:cubicBezTo>
                  <a:pt x="285515" y="5944"/>
                  <a:pt x="288277" y="9469"/>
                  <a:pt x="289135" y="13850"/>
                </a:cubicBezTo>
                <a:cubicBezTo>
                  <a:pt x="289706" y="16517"/>
                  <a:pt x="287896" y="19184"/>
                  <a:pt x="285229" y="19660"/>
                </a:cubicBezTo>
                <a:cubicBezTo>
                  <a:pt x="282562" y="20137"/>
                  <a:pt x="279895" y="18422"/>
                  <a:pt x="279419" y="15755"/>
                </a:cubicBezTo>
                <a:cubicBezTo>
                  <a:pt x="279229" y="14803"/>
                  <a:pt x="278752" y="13564"/>
                  <a:pt x="276562" y="12326"/>
                </a:cubicBezTo>
                <a:cubicBezTo>
                  <a:pt x="246748" y="-3866"/>
                  <a:pt x="81299" y="56141"/>
                  <a:pt x="12719" y="83478"/>
                </a:cubicBezTo>
                <a:cubicBezTo>
                  <a:pt x="19577" y="94527"/>
                  <a:pt x="33769" y="122531"/>
                  <a:pt x="37293" y="169203"/>
                </a:cubicBezTo>
                <a:cubicBezTo>
                  <a:pt x="37484" y="171203"/>
                  <a:pt x="36436" y="173108"/>
                  <a:pt x="34626" y="173965"/>
                </a:cubicBezTo>
                <a:cubicBezTo>
                  <a:pt x="20149" y="181490"/>
                  <a:pt x="15767" y="195492"/>
                  <a:pt x="20053" y="220924"/>
                </a:cubicBezTo>
                <a:cubicBezTo>
                  <a:pt x="33198" y="299886"/>
                  <a:pt x="50057" y="401994"/>
                  <a:pt x="50057" y="401994"/>
                </a:cubicBezTo>
                <a:lnTo>
                  <a:pt x="40246" y="403613"/>
                </a:lnTo>
                <a:close/>
              </a:path>
            </a:pathLst>
          </a:custGeom>
          <a:solidFill>
            <a:srgbClr val="231F20"/>
          </a:solidFill>
          <a:ln w="9525" cap="flat">
            <a:noFill/>
            <a:prstDash val="solid"/>
            <a:miter/>
          </a:ln>
        </p:spPr>
        <p:txBody>
          <a:bodyPr rtlCol="0" anchor="ctr"/>
          <a:lstStyle/>
          <a:p>
            <a:endParaRPr lang="zh-CN" altLang="en-US"/>
          </a:p>
        </p:txBody>
      </p:sp>
      <p:sp>
        <p:nvSpPr>
          <p:cNvPr id="115" name="任意多边形: 形状 292"/>
          <p:cNvSpPr/>
          <p:nvPr userDrawn="1">
            <p:custDataLst>
              <p:tags r:id="rId72"/>
            </p:custDataLst>
          </p:nvPr>
        </p:nvSpPr>
        <p:spPr>
          <a:xfrm>
            <a:off x="10147300" y="2482850"/>
            <a:ext cx="238125" cy="582930"/>
          </a:xfrm>
          <a:custGeom>
            <a:avLst/>
            <a:gdLst>
              <a:gd name="connsiteX0" fmla="*/ 42481 w 219265"/>
              <a:gd name="connsiteY0" fmla="*/ 536639 h 536638"/>
              <a:gd name="connsiteX1" fmla="*/ 54959 w 219265"/>
              <a:gd name="connsiteY1" fmla="*/ 347377 h 536638"/>
              <a:gd name="connsiteX2" fmla="*/ 0 w 219265"/>
              <a:gd name="connsiteY2" fmla="*/ 122872 h 536638"/>
              <a:gd name="connsiteX3" fmla="*/ 160972 w 219265"/>
              <a:gd name="connsiteY3" fmla="*/ 0 h 536638"/>
              <a:gd name="connsiteX4" fmla="*/ 219265 w 219265"/>
              <a:gd name="connsiteY4" fmla="*/ 322040 h 536638"/>
              <a:gd name="connsiteX5" fmla="*/ 133160 w 219265"/>
              <a:gd name="connsiteY5" fmla="*/ 400050 h 536638"/>
              <a:gd name="connsiteX6" fmla="*/ 42481 w 219265"/>
              <a:gd name="connsiteY6" fmla="*/ 536639 h 53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265" h="536638">
                <a:moveTo>
                  <a:pt x="42481" y="536639"/>
                </a:moveTo>
                <a:cubicBezTo>
                  <a:pt x="58769" y="464725"/>
                  <a:pt x="54959" y="347377"/>
                  <a:pt x="54959" y="347377"/>
                </a:cubicBezTo>
                <a:lnTo>
                  <a:pt x="0" y="122872"/>
                </a:lnTo>
                <a:lnTo>
                  <a:pt x="160972" y="0"/>
                </a:lnTo>
                <a:lnTo>
                  <a:pt x="219265" y="322040"/>
                </a:lnTo>
                <a:cubicBezTo>
                  <a:pt x="219265" y="322040"/>
                  <a:pt x="174117" y="368237"/>
                  <a:pt x="133160" y="400050"/>
                </a:cubicBezTo>
                <a:lnTo>
                  <a:pt x="42481" y="536639"/>
                </a:lnTo>
                <a:close/>
              </a:path>
            </a:pathLst>
          </a:custGeom>
          <a:solidFill>
            <a:srgbClr val="FFFFFF"/>
          </a:solidFill>
          <a:ln w="9525" cap="flat">
            <a:noFill/>
            <a:prstDash val="solid"/>
            <a:miter/>
          </a:ln>
        </p:spPr>
        <p:txBody>
          <a:bodyPr rtlCol="0" anchor="ctr"/>
          <a:lstStyle/>
          <a:p>
            <a:endParaRPr lang="zh-CN" altLang="en-US"/>
          </a:p>
        </p:txBody>
      </p:sp>
      <p:sp>
        <p:nvSpPr>
          <p:cNvPr id="116" name="任意多边形: 形状 293"/>
          <p:cNvSpPr/>
          <p:nvPr userDrawn="1">
            <p:custDataLst>
              <p:tags r:id="rId73"/>
            </p:custDataLst>
          </p:nvPr>
        </p:nvSpPr>
        <p:spPr>
          <a:xfrm>
            <a:off x="10141585" y="2477135"/>
            <a:ext cx="248920" cy="594360"/>
          </a:xfrm>
          <a:custGeom>
            <a:avLst/>
            <a:gdLst>
              <a:gd name="connsiteX0" fmla="*/ 47480 w 229298"/>
              <a:gd name="connsiteY0" fmla="*/ 546713 h 546712"/>
              <a:gd name="connsiteX1" fmla="*/ 46337 w 229298"/>
              <a:gd name="connsiteY1" fmla="*/ 546617 h 546712"/>
              <a:gd name="connsiteX2" fmla="*/ 42622 w 229298"/>
              <a:gd name="connsiteY2" fmla="*/ 540617 h 546712"/>
              <a:gd name="connsiteX3" fmla="*/ 55005 w 229298"/>
              <a:gd name="connsiteY3" fmla="*/ 353069 h 546712"/>
              <a:gd name="connsiteX4" fmla="*/ 141 w 229298"/>
              <a:gd name="connsiteY4" fmla="*/ 129041 h 546712"/>
              <a:gd name="connsiteX5" fmla="*/ 1951 w 229298"/>
              <a:gd name="connsiteY5" fmla="*/ 123898 h 546712"/>
              <a:gd name="connsiteX6" fmla="*/ 162923 w 229298"/>
              <a:gd name="connsiteY6" fmla="*/ 1025 h 546712"/>
              <a:gd name="connsiteX7" fmla="*/ 167781 w 229298"/>
              <a:gd name="connsiteY7" fmla="*/ 359 h 546712"/>
              <a:gd name="connsiteX8" fmla="*/ 170924 w 229298"/>
              <a:gd name="connsiteY8" fmla="*/ 4073 h 546712"/>
              <a:gd name="connsiteX9" fmla="*/ 229217 w 229298"/>
              <a:gd name="connsiteY9" fmla="*/ 326114 h 546712"/>
              <a:gd name="connsiteX10" fmla="*/ 227884 w 229298"/>
              <a:gd name="connsiteY10" fmla="*/ 330495 h 546712"/>
              <a:gd name="connsiteX11" fmla="*/ 141302 w 229298"/>
              <a:gd name="connsiteY11" fmla="*/ 408981 h 546712"/>
              <a:gd name="connsiteX12" fmla="*/ 134348 w 229298"/>
              <a:gd name="connsiteY12" fmla="*/ 408124 h 546712"/>
              <a:gd name="connsiteX13" fmla="*/ 135205 w 229298"/>
              <a:gd name="connsiteY13" fmla="*/ 401171 h 546712"/>
              <a:gd name="connsiteX14" fmla="*/ 219026 w 229298"/>
              <a:gd name="connsiteY14" fmla="*/ 325447 h 546712"/>
              <a:gd name="connsiteX15" fmla="*/ 162637 w 229298"/>
              <a:gd name="connsiteY15" fmla="*/ 13884 h 546712"/>
              <a:gd name="connsiteX16" fmla="*/ 10714 w 229298"/>
              <a:gd name="connsiteY16" fmla="*/ 129803 h 546712"/>
              <a:gd name="connsiteX17" fmla="*/ 64911 w 229298"/>
              <a:gd name="connsiteY17" fmla="*/ 351164 h 546712"/>
              <a:gd name="connsiteX18" fmla="*/ 65006 w 229298"/>
              <a:gd name="connsiteY18" fmla="*/ 352212 h 546712"/>
              <a:gd name="connsiteX19" fmla="*/ 52338 w 229298"/>
              <a:gd name="connsiteY19" fmla="*/ 542807 h 546712"/>
              <a:gd name="connsiteX20" fmla="*/ 47480 w 229298"/>
              <a:gd name="connsiteY20" fmla="*/ 546713 h 54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298" h="546712">
                <a:moveTo>
                  <a:pt x="47480" y="546713"/>
                </a:moveTo>
                <a:cubicBezTo>
                  <a:pt x="47480" y="546713"/>
                  <a:pt x="46718" y="546713"/>
                  <a:pt x="46337" y="546617"/>
                </a:cubicBezTo>
                <a:cubicBezTo>
                  <a:pt x="43670" y="546046"/>
                  <a:pt x="41956" y="543379"/>
                  <a:pt x="42622" y="540617"/>
                </a:cubicBezTo>
                <a:cubicBezTo>
                  <a:pt x="58053" y="472608"/>
                  <a:pt x="55291" y="361642"/>
                  <a:pt x="55005" y="353069"/>
                </a:cubicBezTo>
                <a:lnTo>
                  <a:pt x="141" y="129041"/>
                </a:lnTo>
                <a:cubicBezTo>
                  <a:pt x="-335" y="127136"/>
                  <a:pt x="427" y="125136"/>
                  <a:pt x="1951" y="123898"/>
                </a:cubicBezTo>
                <a:lnTo>
                  <a:pt x="162923" y="1025"/>
                </a:lnTo>
                <a:cubicBezTo>
                  <a:pt x="164352" y="-22"/>
                  <a:pt x="166162" y="-308"/>
                  <a:pt x="167781" y="359"/>
                </a:cubicBezTo>
                <a:cubicBezTo>
                  <a:pt x="169400" y="1025"/>
                  <a:pt x="170543" y="2454"/>
                  <a:pt x="170924" y="4073"/>
                </a:cubicBezTo>
                <a:lnTo>
                  <a:pt x="229217" y="326114"/>
                </a:lnTo>
                <a:cubicBezTo>
                  <a:pt x="229503" y="327733"/>
                  <a:pt x="229027" y="329352"/>
                  <a:pt x="227884" y="330495"/>
                </a:cubicBezTo>
                <a:cubicBezTo>
                  <a:pt x="227408" y="330971"/>
                  <a:pt x="182068" y="377358"/>
                  <a:pt x="141302" y="408981"/>
                </a:cubicBezTo>
                <a:cubicBezTo>
                  <a:pt x="139111" y="410696"/>
                  <a:pt x="135968" y="410315"/>
                  <a:pt x="134348" y="408124"/>
                </a:cubicBezTo>
                <a:cubicBezTo>
                  <a:pt x="132634" y="405933"/>
                  <a:pt x="133015" y="402790"/>
                  <a:pt x="135205" y="401171"/>
                </a:cubicBezTo>
                <a:cubicBezTo>
                  <a:pt x="170829" y="373453"/>
                  <a:pt x="210262" y="334305"/>
                  <a:pt x="219026" y="325447"/>
                </a:cubicBezTo>
                <a:lnTo>
                  <a:pt x="162637" y="13884"/>
                </a:lnTo>
                <a:lnTo>
                  <a:pt x="10714" y="129803"/>
                </a:lnTo>
                <a:lnTo>
                  <a:pt x="64911" y="351164"/>
                </a:lnTo>
                <a:cubicBezTo>
                  <a:pt x="64911" y="351164"/>
                  <a:pt x="65006" y="351831"/>
                  <a:pt x="65006" y="352212"/>
                </a:cubicBezTo>
                <a:cubicBezTo>
                  <a:pt x="65006" y="353355"/>
                  <a:pt x="68626" y="471084"/>
                  <a:pt x="52338" y="542807"/>
                </a:cubicBezTo>
                <a:cubicBezTo>
                  <a:pt x="51862" y="545093"/>
                  <a:pt x="49766" y="546713"/>
                  <a:pt x="47480" y="546713"/>
                </a:cubicBezTo>
                <a:close/>
              </a:path>
            </a:pathLst>
          </a:custGeom>
          <a:solidFill>
            <a:srgbClr val="231F20"/>
          </a:solidFill>
          <a:ln w="9525" cap="flat">
            <a:noFill/>
            <a:prstDash val="solid"/>
            <a:miter/>
          </a:ln>
        </p:spPr>
        <p:txBody>
          <a:bodyPr rtlCol="0" anchor="ctr"/>
          <a:lstStyle/>
          <a:p>
            <a:endParaRPr lang="zh-CN" altLang="en-US"/>
          </a:p>
        </p:txBody>
      </p:sp>
      <p:sp>
        <p:nvSpPr>
          <p:cNvPr id="117" name="任意多边形: 形状 294"/>
          <p:cNvSpPr/>
          <p:nvPr userDrawn="1">
            <p:custDataLst>
              <p:tags r:id="rId74"/>
            </p:custDataLst>
          </p:nvPr>
        </p:nvSpPr>
        <p:spPr>
          <a:xfrm rot="17719799">
            <a:off x="9935210" y="2385695"/>
            <a:ext cx="432435" cy="295910"/>
          </a:xfrm>
          <a:custGeom>
            <a:avLst/>
            <a:gdLst>
              <a:gd name="connsiteX0" fmla="*/ 397954 w 397954"/>
              <a:gd name="connsiteY0" fmla="*/ 136208 h 272415"/>
              <a:gd name="connsiteX1" fmla="*/ 198977 w 397954"/>
              <a:gd name="connsiteY1" fmla="*/ 272415 h 272415"/>
              <a:gd name="connsiteX2" fmla="*/ 0 w 397954"/>
              <a:gd name="connsiteY2" fmla="*/ 136208 h 272415"/>
              <a:gd name="connsiteX3" fmla="*/ 198977 w 397954"/>
              <a:gd name="connsiteY3" fmla="*/ 0 h 272415"/>
              <a:gd name="connsiteX4" fmla="*/ 397954 w 397954"/>
              <a:gd name="connsiteY4" fmla="*/ 136208 h 27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54" h="272415">
                <a:moveTo>
                  <a:pt x="397954" y="136208"/>
                </a:moveTo>
                <a:cubicBezTo>
                  <a:pt x="397954" y="211433"/>
                  <a:pt x="308869" y="272415"/>
                  <a:pt x="198977" y="272415"/>
                </a:cubicBezTo>
                <a:cubicBezTo>
                  <a:pt x="89085" y="272415"/>
                  <a:pt x="0" y="211433"/>
                  <a:pt x="0" y="136208"/>
                </a:cubicBezTo>
                <a:cubicBezTo>
                  <a:pt x="0" y="60982"/>
                  <a:pt x="89085" y="0"/>
                  <a:pt x="198977" y="0"/>
                </a:cubicBezTo>
                <a:cubicBezTo>
                  <a:pt x="308869" y="0"/>
                  <a:pt x="397954" y="60982"/>
                  <a:pt x="397954" y="136208"/>
                </a:cubicBezTo>
                <a:close/>
              </a:path>
            </a:pathLst>
          </a:custGeom>
          <a:solidFill>
            <a:srgbClr val="FFFFFF"/>
          </a:solidFill>
          <a:ln w="9525" cap="flat">
            <a:noFill/>
            <a:prstDash val="solid"/>
            <a:miter/>
          </a:ln>
        </p:spPr>
        <p:txBody>
          <a:bodyPr rtlCol="0" anchor="ctr"/>
          <a:lstStyle/>
          <a:p>
            <a:endParaRPr lang="zh-CN" altLang="en-US"/>
          </a:p>
        </p:txBody>
      </p:sp>
      <p:sp>
        <p:nvSpPr>
          <p:cNvPr id="118" name="任意多边形: 形状 295"/>
          <p:cNvSpPr/>
          <p:nvPr userDrawn="1">
            <p:custDataLst>
              <p:tags r:id="rId75"/>
            </p:custDataLst>
          </p:nvPr>
        </p:nvSpPr>
        <p:spPr>
          <a:xfrm>
            <a:off x="9984105" y="2322830"/>
            <a:ext cx="335280" cy="421640"/>
          </a:xfrm>
          <a:custGeom>
            <a:avLst/>
            <a:gdLst>
              <a:gd name="connsiteX0" fmla="*/ 111313 w 309113"/>
              <a:gd name="connsiteY0" fmla="*/ 388006 h 388101"/>
              <a:gd name="connsiteX1" fmla="*/ 67308 w 309113"/>
              <a:gd name="connsiteY1" fmla="*/ 378386 h 388101"/>
              <a:gd name="connsiteX2" fmla="*/ 26922 w 309113"/>
              <a:gd name="connsiteY2" fmla="*/ 133593 h 388101"/>
              <a:gd name="connsiteX3" fmla="*/ 241806 w 309113"/>
              <a:gd name="connsiteY3" fmla="*/ 9673 h 388101"/>
              <a:gd name="connsiteX4" fmla="*/ 282192 w 309113"/>
              <a:gd name="connsiteY4" fmla="*/ 254466 h 388101"/>
              <a:gd name="connsiteX5" fmla="*/ 111313 w 309113"/>
              <a:gd name="connsiteY5" fmla="*/ 388101 h 388101"/>
              <a:gd name="connsiteX6" fmla="*/ 197515 w 309113"/>
              <a:gd name="connsiteY6" fmla="*/ 9864 h 388101"/>
              <a:gd name="connsiteX7" fmla="*/ 35970 w 309113"/>
              <a:gd name="connsiteY7" fmla="*/ 137880 h 388101"/>
              <a:gd name="connsiteX8" fmla="*/ 71594 w 309113"/>
              <a:gd name="connsiteY8" fmla="*/ 369337 h 388101"/>
              <a:gd name="connsiteX9" fmla="*/ 273238 w 309113"/>
              <a:gd name="connsiteY9" fmla="*/ 250179 h 388101"/>
              <a:gd name="connsiteX10" fmla="*/ 237615 w 309113"/>
              <a:gd name="connsiteY10" fmla="*/ 18722 h 388101"/>
              <a:gd name="connsiteX11" fmla="*/ 197610 w 309113"/>
              <a:gd name="connsiteY11" fmla="*/ 9959 h 38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113" h="388101">
                <a:moveTo>
                  <a:pt x="111313" y="388006"/>
                </a:moveTo>
                <a:cubicBezTo>
                  <a:pt x="95978" y="388006"/>
                  <a:pt x="81214" y="384863"/>
                  <a:pt x="67308" y="378386"/>
                </a:cubicBezTo>
                <a:cubicBezTo>
                  <a:pt x="-3082" y="345048"/>
                  <a:pt x="-21180" y="235320"/>
                  <a:pt x="26922" y="133593"/>
                </a:cubicBezTo>
                <a:cubicBezTo>
                  <a:pt x="75023" y="31962"/>
                  <a:pt x="171416" y="-23664"/>
                  <a:pt x="241806" y="9673"/>
                </a:cubicBezTo>
                <a:cubicBezTo>
                  <a:pt x="312195" y="43011"/>
                  <a:pt x="330293" y="152739"/>
                  <a:pt x="282192" y="254466"/>
                </a:cubicBezTo>
                <a:cubicBezTo>
                  <a:pt x="243520" y="336095"/>
                  <a:pt x="173702" y="388101"/>
                  <a:pt x="111313" y="388101"/>
                </a:cubicBezTo>
                <a:close/>
                <a:moveTo>
                  <a:pt x="197515" y="9864"/>
                </a:moveTo>
                <a:cubicBezTo>
                  <a:pt x="139031" y="9864"/>
                  <a:pt x="72927" y="59775"/>
                  <a:pt x="35970" y="137880"/>
                </a:cubicBezTo>
                <a:cubicBezTo>
                  <a:pt x="-9749" y="234558"/>
                  <a:pt x="6157" y="338381"/>
                  <a:pt x="71594" y="369337"/>
                </a:cubicBezTo>
                <a:cubicBezTo>
                  <a:pt x="137031" y="400293"/>
                  <a:pt x="227423" y="346858"/>
                  <a:pt x="273238" y="250179"/>
                </a:cubicBezTo>
                <a:cubicBezTo>
                  <a:pt x="318958" y="153501"/>
                  <a:pt x="303052" y="49678"/>
                  <a:pt x="237615" y="18722"/>
                </a:cubicBezTo>
                <a:cubicBezTo>
                  <a:pt x="225042" y="12721"/>
                  <a:pt x="211516" y="9959"/>
                  <a:pt x="197610" y="9959"/>
                </a:cubicBezTo>
                <a:close/>
              </a:path>
            </a:pathLst>
          </a:custGeom>
          <a:solidFill>
            <a:srgbClr val="231F20"/>
          </a:solidFill>
          <a:ln w="9525" cap="flat">
            <a:noFill/>
            <a:prstDash val="solid"/>
            <a:miter/>
          </a:ln>
        </p:spPr>
        <p:txBody>
          <a:bodyPr rtlCol="0" anchor="ctr"/>
          <a:lstStyle/>
          <a:p>
            <a:endParaRPr lang="zh-CN" altLang="en-US"/>
          </a:p>
        </p:txBody>
      </p:sp>
      <p:sp>
        <p:nvSpPr>
          <p:cNvPr id="119" name="任意多边形: 形状 297"/>
          <p:cNvSpPr/>
          <p:nvPr userDrawn="1">
            <p:custDataLst>
              <p:tags r:id="rId76"/>
            </p:custDataLst>
          </p:nvPr>
        </p:nvSpPr>
        <p:spPr>
          <a:xfrm>
            <a:off x="9977755" y="2300605"/>
            <a:ext cx="400050" cy="448945"/>
          </a:xfrm>
          <a:custGeom>
            <a:avLst/>
            <a:gdLst>
              <a:gd name="connsiteX0" fmla="*/ 30998 w 368272"/>
              <a:gd name="connsiteY0" fmla="*/ 66230 h 413278"/>
              <a:gd name="connsiteX1" fmla="*/ 231403 w 368272"/>
              <a:gd name="connsiteY1" fmla="*/ 124618 h 413278"/>
              <a:gd name="connsiteX2" fmla="*/ 251311 w 368272"/>
              <a:gd name="connsiteY2" fmla="*/ 210629 h 413278"/>
              <a:gd name="connsiteX3" fmla="*/ 201495 w 368272"/>
              <a:gd name="connsiteY3" fmla="*/ 350742 h 413278"/>
              <a:gd name="connsiteX4" fmla="*/ 123485 w 368272"/>
              <a:gd name="connsiteY4" fmla="*/ 277971 h 413278"/>
              <a:gd name="connsiteX5" fmla="*/ 7375 w 368272"/>
              <a:gd name="connsiteY5" fmla="*/ 244538 h 413278"/>
              <a:gd name="connsiteX6" fmla="*/ 12519 w 368272"/>
              <a:gd name="connsiteY6" fmla="*/ 381222 h 413278"/>
              <a:gd name="connsiteX7" fmla="*/ 218164 w 368272"/>
              <a:gd name="connsiteY7" fmla="*/ 379222 h 413278"/>
              <a:gd name="connsiteX8" fmla="*/ 295316 w 368272"/>
              <a:gd name="connsiteY8" fmla="*/ 283114 h 413278"/>
              <a:gd name="connsiteX9" fmla="*/ 295602 w 368272"/>
              <a:gd name="connsiteY9" fmla="*/ 222345 h 413278"/>
              <a:gd name="connsiteX10" fmla="*/ 324082 w 368272"/>
              <a:gd name="connsiteY10" fmla="*/ 224059 h 413278"/>
              <a:gd name="connsiteX11" fmla="*/ 342084 w 368272"/>
              <a:gd name="connsiteY11" fmla="*/ 307975 h 413278"/>
              <a:gd name="connsiteX12" fmla="*/ 367801 w 368272"/>
              <a:gd name="connsiteY12" fmla="*/ 182626 h 413278"/>
              <a:gd name="connsiteX13" fmla="*/ 215497 w 368272"/>
              <a:gd name="connsiteY13" fmla="*/ 698 h 413278"/>
              <a:gd name="connsiteX14" fmla="*/ 30998 w 368272"/>
              <a:gd name="connsiteY14" fmla="*/ 66325 h 41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272" h="413278">
                <a:moveTo>
                  <a:pt x="30998" y="66230"/>
                </a:moveTo>
                <a:cubicBezTo>
                  <a:pt x="95196" y="149860"/>
                  <a:pt x="226736" y="119284"/>
                  <a:pt x="231403" y="124618"/>
                </a:cubicBezTo>
                <a:cubicBezTo>
                  <a:pt x="236071" y="129857"/>
                  <a:pt x="227022" y="199199"/>
                  <a:pt x="251311" y="210629"/>
                </a:cubicBezTo>
                <a:cubicBezTo>
                  <a:pt x="275599" y="222059"/>
                  <a:pt x="228451" y="343693"/>
                  <a:pt x="201495" y="350742"/>
                </a:cubicBezTo>
                <a:cubicBezTo>
                  <a:pt x="160061" y="361600"/>
                  <a:pt x="154060" y="304546"/>
                  <a:pt x="123485" y="277971"/>
                </a:cubicBezTo>
                <a:cubicBezTo>
                  <a:pt x="88719" y="247681"/>
                  <a:pt x="7375" y="244538"/>
                  <a:pt x="7375" y="244538"/>
                </a:cubicBezTo>
                <a:cubicBezTo>
                  <a:pt x="7375" y="244538"/>
                  <a:pt x="-12246" y="333216"/>
                  <a:pt x="12519" y="381222"/>
                </a:cubicBezTo>
                <a:cubicBezTo>
                  <a:pt x="37284" y="429228"/>
                  <a:pt x="142631" y="418941"/>
                  <a:pt x="218164" y="379222"/>
                </a:cubicBezTo>
                <a:cubicBezTo>
                  <a:pt x="293697" y="339502"/>
                  <a:pt x="297793" y="316357"/>
                  <a:pt x="295316" y="283114"/>
                </a:cubicBezTo>
                <a:cubicBezTo>
                  <a:pt x="292840" y="249872"/>
                  <a:pt x="294364" y="242347"/>
                  <a:pt x="295602" y="222345"/>
                </a:cubicBezTo>
                <a:cubicBezTo>
                  <a:pt x="297221" y="195008"/>
                  <a:pt x="318367" y="208248"/>
                  <a:pt x="324082" y="224059"/>
                </a:cubicBezTo>
                <a:cubicBezTo>
                  <a:pt x="329701" y="239871"/>
                  <a:pt x="342084" y="307975"/>
                  <a:pt x="342084" y="307975"/>
                </a:cubicBezTo>
                <a:cubicBezTo>
                  <a:pt x="342084" y="307975"/>
                  <a:pt x="363039" y="245681"/>
                  <a:pt x="367801" y="182626"/>
                </a:cubicBezTo>
                <a:cubicBezTo>
                  <a:pt x="374850" y="89947"/>
                  <a:pt x="301889" y="-9303"/>
                  <a:pt x="215497" y="698"/>
                </a:cubicBezTo>
                <a:cubicBezTo>
                  <a:pt x="91576" y="15081"/>
                  <a:pt x="30998" y="66325"/>
                  <a:pt x="30998" y="66325"/>
                </a:cubicBezTo>
                <a:close/>
              </a:path>
            </a:pathLst>
          </a:custGeom>
          <a:solidFill>
            <a:srgbClr val="231F20"/>
          </a:solidFill>
          <a:ln w="9525" cap="flat">
            <a:noFill/>
            <a:prstDash val="solid"/>
            <a:miter/>
          </a:ln>
        </p:spPr>
        <p:txBody>
          <a:bodyPr rtlCol="0" anchor="ctr"/>
          <a:lstStyle/>
          <a:p>
            <a:endParaRPr lang="zh-CN" altLang="en-US"/>
          </a:p>
        </p:txBody>
      </p:sp>
      <p:sp>
        <p:nvSpPr>
          <p:cNvPr id="121" name="任意多边形: 形状 301"/>
          <p:cNvSpPr/>
          <p:nvPr userDrawn="1">
            <p:custDataLst>
              <p:tags r:id="rId77"/>
            </p:custDataLst>
          </p:nvPr>
        </p:nvSpPr>
        <p:spPr>
          <a:xfrm>
            <a:off x="10282555" y="2512695"/>
            <a:ext cx="55245" cy="59690"/>
          </a:xfrm>
          <a:custGeom>
            <a:avLst/>
            <a:gdLst>
              <a:gd name="connsiteX0" fmla="*/ 43661 w 51031"/>
              <a:gd name="connsiteY0" fmla="*/ 41156 h 55164"/>
              <a:gd name="connsiteX1" fmla="*/ 7561 w 51031"/>
              <a:gd name="connsiteY1" fmla="*/ 51633 h 55164"/>
              <a:gd name="connsiteX2" fmla="*/ 7370 w 51031"/>
              <a:gd name="connsiteY2" fmla="*/ 14009 h 55164"/>
              <a:gd name="connsiteX3" fmla="*/ 43470 w 51031"/>
              <a:gd name="connsiteY3" fmla="*/ 3532 h 55164"/>
              <a:gd name="connsiteX4" fmla="*/ 43661 w 51031"/>
              <a:gd name="connsiteY4" fmla="*/ 41156 h 5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31" h="55164">
                <a:moveTo>
                  <a:pt x="43661" y="41156"/>
                </a:moveTo>
                <a:cubicBezTo>
                  <a:pt x="33755" y="54395"/>
                  <a:pt x="17562" y="59063"/>
                  <a:pt x="7561" y="51633"/>
                </a:cubicBezTo>
                <a:cubicBezTo>
                  <a:pt x="-2440" y="44108"/>
                  <a:pt x="-2536" y="27249"/>
                  <a:pt x="7370" y="14009"/>
                </a:cubicBezTo>
                <a:cubicBezTo>
                  <a:pt x="17276" y="770"/>
                  <a:pt x="33469" y="-3898"/>
                  <a:pt x="43470" y="3532"/>
                </a:cubicBezTo>
                <a:cubicBezTo>
                  <a:pt x="53471" y="11057"/>
                  <a:pt x="53567" y="27916"/>
                  <a:pt x="43661" y="41156"/>
                </a:cubicBezTo>
                <a:close/>
              </a:path>
            </a:pathLst>
          </a:custGeom>
          <a:solidFill>
            <a:srgbClr val="FFFFFF"/>
          </a:solidFill>
          <a:ln w="9525" cap="flat">
            <a:noFill/>
            <a:prstDash val="solid"/>
            <a:miter/>
          </a:ln>
        </p:spPr>
        <p:txBody>
          <a:bodyPr rtlCol="0" anchor="ctr"/>
          <a:lstStyle/>
          <a:p>
            <a:endParaRPr lang="zh-CN" altLang="en-US"/>
          </a:p>
        </p:txBody>
      </p:sp>
      <p:sp>
        <p:nvSpPr>
          <p:cNvPr id="122" name="任意多边形: 形状 302"/>
          <p:cNvSpPr/>
          <p:nvPr userDrawn="1">
            <p:custDataLst>
              <p:tags r:id="rId78"/>
            </p:custDataLst>
          </p:nvPr>
        </p:nvSpPr>
        <p:spPr>
          <a:xfrm>
            <a:off x="10277475" y="2506980"/>
            <a:ext cx="66040" cy="70485"/>
          </a:xfrm>
          <a:custGeom>
            <a:avLst/>
            <a:gdLst>
              <a:gd name="connsiteX0" fmla="*/ 23573 w 61006"/>
              <a:gd name="connsiteY0" fmla="*/ 65109 h 65108"/>
              <a:gd name="connsiteX1" fmla="*/ 9476 w 61006"/>
              <a:gd name="connsiteY1" fmla="*/ 60537 h 65108"/>
              <a:gd name="connsiteX2" fmla="*/ 8333 w 61006"/>
              <a:gd name="connsiteY2" fmla="*/ 15960 h 65108"/>
              <a:gd name="connsiteX3" fmla="*/ 51481 w 61006"/>
              <a:gd name="connsiteY3" fmla="*/ 4530 h 65108"/>
              <a:gd name="connsiteX4" fmla="*/ 61006 w 61006"/>
              <a:gd name="connsiteY4" fmla="*/ 25104 h 65108"/>
              <a:gd name="connsiteX5" fmla="*/ 52624 w 61006"/>
              <a:gd name="connsiteY5" fmla="*/ 49107 h 65108"/>
              <a:gd name="connsiteX6" fmla="*/ 23668 w 61006"/>
              <a:gd name="connsiteY6" fmla="*/ 65109 h 65108"/>
              <a:gd name="connsiteX7" fmla="*/ 37099 w 61006"/>
              <a:gd name="connsiteY7" fmla="*/ 9959 h 65108"/>
              <a:gd name="connsiteX8" fmla="*/ 16239 w 61006"/>
              <a:gd name="connsiteY8" fmla="*/ 22056 h 65108"/>
              <a:gd name="connsiteX9" fmla="*/ 15382 w 61006"/>
              <a:gd name="connsiteY9" fmla="*/ 52726 h 65108"/>
              <a:gd name="connsiteX10" fmla="*/ 44528 w 61006"/>
              <a:gd name="connsiteY10" fmla="*/ 43297 h 65108"/>
              <a:gd name="connsiteX11" fmla="*/ 50910 w 61006"/>
              <a:gd name="connsiteY11" fmla="*/ 25294 h 65108"/>
              <a:gd name="connsiteX12" fmla="*/ 45385 w 61006"/>
              <a:gd name="connsiteY12" fmla="*/ 12626 h 65108"/>
              <a:gd name="connsiteX13" fmla="*/ 37099 w 61006"/>
              <a:gd name="connsiteY13" fmla="*/ 9959 h 6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006" h="65108">
                <a:moveTo>
                  <a:pt x="23573" y="65109"/>
                </a:moveTo>
                <a:cubicBezTo>
                  <a:pt x="18429" y="65109"/>
                  <a:pt x="13572" y="63680"/>
                  <a:pt x="9476" y="60537"/>
                </a:cubicBezTo>
                <a:cubicBezTo>
                  <a:pt x="-2716" y="51393"/>
                  <a:pt x="-3192" y="31390"/>
                  <a:pt x="8333" y="15960"/>
                </a:cubicBezTo>
                <a:cubicBezTo>
                  <a:pt x="19858" y="529"/>
                  <a:pt x="39194" y="-4614"/>
                  <a:pt x="51481" y="4530"/>
                </a:cubicBezTo>
                <a:cubicBezTo>
                  <a:pt x="57577" y="9102"/>
                  <a:pt x="61006" y="16436"/>
                  <a:pt x="61006" y="25104"/>
                </a:cubicBezTo>
                <a:cubicBezTo>
                  <a:pt x="61006" y="33295"/>
                  <a:pt x="58053" y="41773"/>
                  <a:pt x="52624" y="49107"/>
                </a:cubicBezTo>
                <a:cubicBezTo>
                  <a:pt x="44909" y="59394"/>
                  <a:pt x="33860" y="65109"/>
                  <a:pt x="23668" y="65109"/>
                </a:cubicBezTo>
                <a:close/>
                <a:moveTo>
                  <a:pt x="37099" y="9959"/>
                </a:moveTo>
                <a:cubicBezTo>
                  <a:pt x="30050" y="9959"/>
                  <a:pt x="22049" y="14341"/>
                  <a:pt x="16239" y="22056"/>
                </a:cubicBezTo>
                <a:cubicBezTo>
                  <a:pt x="7952" y="33105"/>
                  <a:pt x="7571" y="46821"/>
                  <a:pt x="15382" y="52726"/>
                </a:cubicBezTo>
                <a:cubicBezTo>
                  <a:pt x="23192" y="58537"/>
                  <a:pt x="36241" y="54346"/>
                  <a:pt x="44528" y="43297"/>
                </a:cubicBezTo>
                <a:cubicBezTo>
                  <a:pt x="48719" y="37772"/>
                  <a:pt x="51005" y="31390"/>
                  <a:pt x="50910" y="25294"/>
                </a:cubicBezTo>
                <a:cubicBezTo>
                  <a:pt x="50910" y="19770"/>
                  <a:pt x="48909" y="15293"/>
                  <a:pt x="45385" y="12626"/>
                </a:cubicBezTo>
                <a:cubicBezTo>
                  <a:pt x="43004" y="10816"/>
                  <a:pt x="40146" y="9959"/>
                  <a:pt x="37099" y="9959"/>
                </a:cubicBezTo>
                <a:close/>
              </a:path>
            </a:pathLst>
          </a:custGeom>
          <a:solidFill>
            <a:srgbClr val="231F20"/>
          </a:solidFill>
          <a:ln w="9525" cap="flat">
            <a:noFill/>
            <a:prstDash val="solid"/>
            <a:miter/>
          </a:ln>
        </p:spPr>
        <p:txBody>
          <a:bodyPr rtlCol="0" anchor="ctr"/>
          <a:lstStyle/>
          <a:p>
            <a:endParaRPr lang="zh-CN" altLang="en-US"/>
          </a:p>
        </p:txBody>
      </p:sp>
      <p:sp>
        <p:nvSpPr>
          <p:cNvPr id="123" name="任意多边形: 形状 303"/>
          <p:cNvSpPr/>
          <p:nvPr userDrawn="1">
            <p:custDataLst>
              <p:tags r:id="rId79"/>
            </p:custDataLst>
          </p:nvPr>
        </p:nvSpPr>
        <p:spPr>
          <a:xfrm>
            <a:off x="10003790" y="2436495"/>
            <a:ext cx="65405" cy="136525"/>
          </a:xfrm>
          <a:custGeom>
            <a:avLst/>
            <a:gdLst>
              <a:gd name="connsiteX0" fmla="*/ 41148 w 60321"/>
              <a:gd name="connsiteY0" fmla="*/ 125874 h 125874"/>
              <a:gd name="connsiteX1" fmla="*/ 40862 w 60321"/>
              <a:gd name="connsiteY1" fmla="*/ 125874 h 125874"/>
              <a:gd name="connsiteX2" fmla="*/ 952 w 60321"/>
              <a:gd name="connsiteY2" fmla="*/ 102633 h 125874"/>
              <a:gd name="connsiteX3" fmla="*/ 95 w 60321"/>
              <a:gd name="connsiteY3" fmla="*/ 98823 h 125874"/>
              <a:gd name="connsiteX4" fmla="*/ 2190 w 60321"/>
              <a:gd name="connsiteY4" fmla="*/ 95585 h 125874"/>
              <a:gd name="connsiteX5" fmla="*/ 38957 w 60321"/>
              <a:gd name="connsiteY5" fmla="*/ 65200 h 125874"/>
              <a:gd name="connsiteX6" fmla="*/ 49244 w 60321"/>
              <a:gd name="connsiteY6" fmla="*/ 28529 h 125874"/>
              <a:gd name="connsiteX7" fmla="*/ 26098 w 60321"/>
              <a:gd name="connsiteY7" fmla="*/ 9860 h 125874"/>
              <a:gd name="connsiteX8" fmla="*/ 22383 w 60321"/>
              <a:gd name="connsiteY8" fmla="*/ 3859 h 125874"/>
              <a:gd name="connsiteX9" fmla="*/ 28384 w 60321"/>
              <a:gd name="connsiteY9" fmla="*/ 144 h 125874"/>
              <a:gd name="connsiteX10" fmla="*/ 58769 w 60321"/>
              <a:gd name="connsiteY10" fmla="*/ 25671 h 125874"/>
              <a:gd name="connsiteX11" fmla="*/ 46101 w 60321"/>
              <a:gd name="connsiteY11" fmla="*/ 72058 h 125874"/>
              <a:gd name="connsiteX12" fmla="*/ 12287 w 60321"/>
              <a:gd name="connsiteY12" fmla="*/ 100538 h 125874"/>
              <a:gd name="connsiteX13" fmla="*/ 41433 w 60321"/>
              <a:gd name="connsiteY13" fmla="*/ 115873 h 125874"/>
              <a:gd name="connsiteX14" fmla="*/ 46101 w 60321"/>
              <a:gd name="connsiteY14" fmla="*/ 121112 h 125874"/>
              <a:gd name="connsiteX15" fmla="*/ 41148 w 60321"/>
              <a:gd name="connsiteY15" fmla="*/ 125779 h 12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321" h="125874">
                <a:moveTo>
                  <a:pt x="41148" y="125874"/>
                </a:moveTo>
                <a:cubicBezTo>
                  <a:pt x="41148" y="125874"/>
                  <a:pt x="40957" y="125874"/>
                  <a:pt x="40862" y="125874"/>
                </a:cubicBezTo>
                <a:cubicBezTo>
                  <a:pt x="17240" y="124445"/>
                  <a:pt x="1619" y="103490"/>
                  <a:pt x="952" y="102633"/>
                </a:cubicBezTo>
                <a:cubicBezTo>
                  <a:pt x="190" y="101585"/>
                  <a:pt x="-191" y="100157"/>
                  <a:pt x="95" y="98823"/>
                </a:cubicBezTo>
                <a:cubicBezTo>
                  <a:pt x="285" y="97490"/>
                  <a:pt x="1047" y="96347"/>
                  <a:pt x="2190" y="95585"/>
                </a:cubicBezTo>
                <a:cubicBezTo>
                  <a:pt x="2381" y="95394"/>
                  <a:pt x="24479" y="80345"/>
                  <a:pt x="38957" y="65200"/>
                </a:cubicBezTo>
                <a:cubicBezTo>
                  <a:pt x="46767" y="57008"/>
                  <a:pt x="53054" y="41387"/>
                  <a:pt x="49244" y="28529"/>
                </a:cubicBezTo>
                <a:cubicBezTo>
                  <a:pt x="46482" y="19099"/>
                  <a:pt x="38671" y="12812"/>
                  <a:pt x="26098" y="9860"/>
                </a:cubicBezTo>
                <a:cubicBezTo>
                  <a:pt x="23431" y="9193"/>
                  <a:pt x="21717" y="6526"/>
                  <a:pt x="22383" y="3859"/>
                </a:cubicBezTo>
                <a:cubicBezTo>
                  <a:pt x="23050" y="1192"/>
                  <a:pt x="25717" y="-523"/>
                  <a:pt x="28384" y="144"/>
                </a:cubicBezTo>
                <a:cubicBezTo>
                  <a:pt x="48672" y="4907"/>
                  <a:pt x="56102" y="16622"/>
                  <a:pt x="58769" y="25671"/>
                </a:cubicBezTo>
                <a:cubicBezTo>
                  <a:pt x="63722" y="42245"/>
                  <a:pt x="56102" y="61580"/>
                  <a:pt x="46101" y="72058"/>
                </a:cubicBezTo>
                <a:cubicBezTo>
                  <a:pt x="34861" y="83869"/>
                  <a:pt x="19716" y="95204"/>
                  <a:pt x="12287" y="100538"/>
                </a:cubicBezTo>
                <a:cubicBezTo>
                  <a:pt x="17430" y="105967"/>
                  <a:pt x="28003" y="115111"/>
                  <a:pt x="41433" y="115873"/>
                </a:cubicBezTo>
                <a:cubicBezTo>
                  <a:pt x="44196" y="116063"/>
                  <a:pt x="46291" y="118349"/>
                  <a:pt x="46101" y="121112"/>
                </a:cubicBezTo>
                <a:cubicBezTo>
                  <a:pt x="45910" y="123779"/>
                  <a:pt x="43719" y="125779"/>
                  <a:pt x="41148" y="125779"/>
                </a:cubicBezTo>
                <a:close/>
              </a:path>
            </a:pathLst>
          </a:custGeom>
          <a:solidFill>
            <a:srgbClr val="231F20"/>
          </a:solidFill>
          <a:ln w="9525" cap="flat">
            <a:noFill/>
            <a:prstDash val="solid"/>
            <a:miter/>
          </a:ln>
        </p:spPr>
        <p:txBody>
          <a:bodyPr rtlCol="0" anchor="ctr"/>
          <a:lstStyle/>
          <a:p>
            <a:endParaRPr lang="zh-CN" altLang="en-US"/>
          </a:p>
        </p:txBody>
      </p:sp>
      <p:sp>
        <p:nvSpPr>
          <p:cNvPr id="124" name="任意多边形: 形状 304"/>
          <p:cNvSpPr/>
          <p:nvPr userDrawn="1">
            <p:custDataLst>
              <p:tags r:id="rId80"/>
            </p:custDataLst>
          </p:nvPr>
        </p:nvSpPr>
        <p:spPr>
          <a:xfrm>
            <a:off x="10099675" y="2471420"/>
            <a:ext cx="80010" cy="42545"/>
          </a:xfrm>
          <a:custGeom>
            <a:avLst/>
            <a:gdLst>
              <a:gd name="connsiteX0" fmla="*/ 68973 w 73953"/>
              <a:gd name="connsiteY0" fmla="*/ 38927 h 38926"/>
              <a:gd name="connsiteX1" fmla="*/ 64686 w 73953"/>
              <a:gd name="connsiteY1" fmla="*/ 36450 h 38926"/>
              <a:gd name="connsiteX2" fmla="*/ 63829 w 73953"/>
              <a:gd name="connsiteY2" fmla="*/ 35021 h 38926"/>
              <a:gd name="connsiteX3" fmla="*/ 5250 w 73953"/>
              <a:gd name="connsiteY3" fmla="*/ 10161 h 38926"/>
              <a:gd name="connsiteX4" fmla="*/ 12 w 73953"/>
              <a:gd name="connsiteY4" fmla="*/ 5399 h 38926"/>
              <a:gd name="connsiteX5" fmla="*/ 4774 w 73953"/>
              <a:gd name="connsiteY5" fmla="*/ 160 h 38926"/>
              <a:gd name="connsiteX6" fmla="*/ 72497 w 73953"/>
              <a:gd name="connsiteY6" fmla="*/ 29973 h 38926"/>
              <a:gd name="connsiteX7" fmla="*/ 73259 w 73953"/>
              <a:gd name="connsiteY7" fmla="*/ 31307 h 38926"/>
              <a:gd name="connsiteX8" fmla="*/ 71449 w 73953"/>
              <a:gd name="connsiteY8" fmla="*/ 38165 h 38926"/>
              <a:gd name="connsiteX9" fmla="*/ 68973 w 73953"/>
              <a:gd name="connsiteY9" fmla="*/ 38831 h 3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53" h="38926">
                <a:moveTo>
                  <a:pt x="68973" y="38927"/>
                </a:moveTo>
                <a:cubicBezTo>
                  <a:pt x="67258" y="38927"/>
                  <a:pt x="65639" y="38069"/>
                  <a:pt x="64686" y="36450"/>
                </a:cubicBezTo>
                <a:lnTo>
                  <a:pt x="63829" y="35021"/>
                </a:lnTo>
                <a:cubicBezTo>
                  <a:pt x="58114" y="25020"/>
                  <a:pt x="48399" y="8256"/>
                  <a:pt x="5250" y="10161"/>
                </a:cubicBezTo>
                <a:cubicBezTo>
                  <a:pt x="2488" y="10161"/>
                  <a:pt x="202" y="8161"/>
                  <a:pt x="12" y="5399"/>
                </a:cubicBezTo>
                <a:cubicBezTo>
                  <a:pt x="-179" y="2636"/>
                  <a:pt x="2012" y="350"/>
                  <a:pt x="4774" y="160"/>
                </a:cubicBezTo>
                <a:cubicBezTo>
                  <a:pt x="54018" y="-2031"/>
                  <a:pt x="66020" y="18829"/>
                  <a:pt x="72497" y="29973"/>
                </a:cubicBezTo>
                <a:lnTo>
                  <a:pt x="73259" y="31307"/>
                </a:lnTo>
                <a:cubicBezTo>
                  <a:pt x="74688" y="33688"/>
                  <a:pt x="73830" y="36736"/>
                  <a:pt x="71449" y="38165"/>
                </a:cubicBezTo>
                <a:cubicBezTo>
                  <a:pt x="70687" y="38641"/>
                  <a:pt x="69830" y="38831"/>
                  <a:pt x="68973" y="38831"/>
                </a:cubicBezTo>
                <a:close/>
              </a:path>
            </a:pathLst>
          </a:custGeom>
          <a:solidFill>
            <a:srgbClr val="231F20"/>
          </a:solidFill>
          <a:ln w="9525" cap="flat">
            <a:noFill/>
            <a:prstDash val="solid"/>
            <a:miter/>
          </a:ln>
        </p:spPr>
        <p:txBody>
          <a:bodyPr rtlCol="0" anchor="ctr"/>
          <a:lstStyle/>
          <a:p>
            <a:endParaRPr lang="zh-CN" altLang="en-US"/>
          </a:p>
        </p:txBody>
      </p:sp>
      <p:sp>
        <p:nvSpPr>
          <p:cNvPr id="125" name="任意多边形: 形状 305"/>
          <p:cNvSpPr/>
          <p:nvPr userDrawn="1">
            <p:custDataLst>
              <p:tags r:id="rId81"/>
            </p:custDataLst>
          </p:nvPr>
        </p:nvSpPr>
        <p:spPr>
          <a:xfrm>
            <a:off x="9991090" y="2590800"/>
            <a:ext cx="109220" cy="119380"/>
          </a:xfrm>
          <a:custGeom>
            <a:avLst/>
            <a:gdLst>
              <a:gd name="connsiteX0" fmla="*/ 13579 w 100802"/>
              <a:gd name="connsiteY0" fmla="*/ 4124 h 109588"/>
              <a:gd name="connsiteX1" fmla="*/ 87684 w 100802"/>
              <a:gd name="connsiteY1" fmla="*/ 30413 h 109588"/>
              <a:gd name="connsiteX2" fmla="*/ 92446 w 100802"/>
              <a:gd name="connsiteY2" fmla="*/ 105565 h 109588"/>
              <a:gd name="connsiteX3" fmla="*/ 54442 w 100802"/>
              <a:gd name="connsiteY3" fmla="*/ 103375 h 109588"/>
              <a:gd name="connsiteX4" fmla="*/ 24057 w 100802"/>
              <a:gd name="connsiteY4" fmla="*/ 65751 h 109588"/>
              <a:gd name="connsiteX5" fmla="*/ 4245 w 100802"/>
              <a:gd name="connsiteY5" fmla="*/ 79753 h 109588"/>
              <a:gd name="connsiteX6" fmla="*/ 13484 w 100802"/>
              <a:gd name="connsiteY6" fmla="*/ 4029 h 1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2" h="109588">
                <a:moveTo>
                  <a:pt x="13579" y="4124"/>
                </a:moveTo>
                <a:cubicBezTo>
                  <a:pt x="43964" y="-10449"/>
                  <a:pt x="80254" y="17269"/>
                  <a:pt x="87684" y="30413"/>
                </a:cubicBezTo>
                <a:cubicBezTo>
                  <a:pt x="93304" y="40414"/>
                  <a:pt x="111211" y="97945"/>
                  <a:pt x="92446" y="105565"/>
                </a:cubicBezTo>
                <a:cubicBezTo>
                  <a:pt x="82731" y="109566"/>
                  <a:pt x="63205" y="112995"/>
                  <a:pt x="54442" y="103375"/>
                </a:cubicBezTo>
                <a:cubicBezTo>
                  <a:pt x="45679" y="93659"/>
                  <a:pt x="38916" y="66703"/>
                  <a:pt x="24057" y="65751"/>
                </a:cubicBezTo>
                <a:cubicBezTo>
                  <a:pt x="9103" y="64894"/>
                  <a:pt x="10246" y="80324"/>
                  <a:pt x="4245" y="79753"/>
                </a:cubicBezTo>
                <a:cubicBezTo>
                  <a:pt x="-3375" y="78991"/>
                  <a:pt x="-994" y="10982"/>
                  <a:pt x="13484" y="4029"/>
                </a:cubicBezTo>
                <a:close/>
              </a:path>
            </a:pathLst>
          </a:custGeom>
          <a:solidFill>
            <a:srgbClr val="FFFFFF"/>
          </a:solidFill>
          <a:ln w="9525" cap="flat">
            <a:noFill/>
            <a:prstDash val="solid"/>
            <a:miter/>
          </a:ln>
        </p:spPr>
        <p:txBody>
          <a:bodyPr rtlCol="0" anchor="ctr"/>
          <a:lstStyle/>
          <a:p>
            <a:endParaRPr lang="zh-CN" altLang="en-US"/>
          </a:p>
        </p:txBody>
      </p:sp>
      <p:sp>
        <p:nvSpPr>
          <p:cNvPr id="127" name="任意多边形: 形状 306"/>
          <p:cNvSpPr/>
          <p:nvPr userDrawn="1">
            <p:custDataLst>
              <p:tags r:id="rId82"/>
            </p:custDataLst>
          </p:nvPr>
        </p:nvSpPr>
        <p:spPr>
          <a:xfrm>
            <a:off x="9988550" y="2595880"/>
            <a:ext cx="86995" cy="33655"/>
          </a:xfrm>
          <a:custGeom>
            <a:avLst/>
            <a:gdLst>
              <a:gd name="connsiteX0" fmla="*/ 71475 w 80146"/>
              <a:gd name="connsiteY0" fmla="*/ 30803 h 30803"/>
              <a:gd name="connsiteX1" fmla="*/ 1371 w 80146"/>
              <a:gd name="connsiteY1" fmla="*/ 8420 h 30803"/>
              <a:gd name="connsiteX2" fmla="*/ 1562 w 80146"/>
              <a:gd name="connsiteY2" fmla="*/ 1371 h 30803"/>
              <a:gd name="connsiteX3" fmla="*/ 8610 w 80146"/>
              <a:gd name="connsiteY3" fmla="*/ 1562 h 30803"/>
              <a:gd name="connsiteX4" fmla="*/ 74904 w 80146"/>
              <a:gd name="connsiteY4" fmla="*/ 20802 h 30803"/>
              <a:gd name="connsiteX5" fmla="*/ 80143 w 80146"/>
              <a:gd name="connsiteY5" fmla="*/ 25565 h 30803"/>
              <a:gd name="connsiteX6" fmla="*/ 75381 w 80146"/>
              <a:gd name="connsiteY6" fmla="*/ 30803 h 30803"/>
              <a:gd name="connsiteX7" fmla="*/ 71570 w 80146"/>
              <a:gd name="connsiteY7" fmla="*/ 30803 h 3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46" h="30803">
                <a:moveTo>
                  <a:pt x="71475" y="30803"/>
                </a:moveTo>
                <a:cubicBezTo>
                  <a:pt x="59188" y="30803"/>
                  <a:pt x="20993" y="29089"/>
                  <a:pt x="1371" y="8420"/>
                </a:cubicBezTo>
                <a:cubicBezTo>
                  <a:pt x="-534" y="6419"/>
                  <a:pt x="-439" y="3276"/>
                  <a:pt x="1562" y="1371"/>
                </a:cubicBezTo>
                <a:cubicBezTo>
                  <a:pt x="3562" y="-534"/>
                  <a:pt x="6705" y="-439"/>
                  <a:pt x="8610" y="1562"/>
                </a:cubicBezTo>
                <a:cubicBezTo>
                  <a:pt x="28517" y="22612"/>
                  <a:pt x="74428" y="20802"/>
                  <a:pt x="74904" y="20802"/>
                </a:cubicBezTo>
                <a:cubicBezTo>
                  <a:pt x="77666" y="20707"/>
                  <a:pt x="79952" y="22802"/>
                  <a:pt x="80143" y="25565"/>
                </a:cubicBezTo>
                <a:cubicBezTo>
                  <a:pt x="80238" y="28327"/>
                  <a:pt x="78143" y="30613"/>
                  <a:pt x="75381" y="30803"/>
                </a:cubicBezTo>
                <a:cubicBezTo>
                  <a:pt x="75095" y="30803"/>
                  <a:pt x="73666" y="30803"/>
                  <a:pt x="71570" y="30803"/>
                </a:cubicBezTo>
                <a:close/>
              </a:path>
            </a:pathLst>
          </a:custGeom>
          <a:solidFill>
            <a:srgbClr val="231F20"/>
          </a:solidFill>
          <a:ln w="9525" cap="flat">
            <a:noFill/>
            <a:prstDash val="solid"/>
            <a:miter/>
          </a:ln>
        </p:spPr>
        <p:txBody>
          <a:bodyPr rtlCol="0" anchor="ctr"/>
          <a:lstStyle/>
          <a:p>
            <a:endParaRPr lang="zh-CN" altLang="en-US"/>
          </a:p>
        </p:txBody>
      </p:sp>
      <p:sp>
        <p:nvSpPr>
          <p:cNvPr id="160" name="任意多边形: 形状 307"/>
          <p:cNvSpPr/>
          <p:nvPr userDrawn="1">
            <p:custDataLst>
              <p:tags r:id="rId83"/>
            </p:custDataLst>
          </p:nvPr>
        </p:nvSpPr>
        <p:spPr>
          <a:xfrm>
            <a:off x="10109835" y="2505075"/>
            <a:ext cx="31115" cy="36830"/>
          </a:xfrm>
          <a:custGeom>
            <a:avLst/>
            <a:gdLst>
              <a:gd name="connsiteX0" fmla="*/ 1430 w 28576"/>
              <a:gd name="connsiteY0" fmla="*/ 11814 h 33724"/>
              <a:gd name="connsiteX1" fmla="*/ 8002 w 28576"/>
              <a:gd name="connsiteY1" fmla="*/ 32960 h 33724"/>
              <a:gd name="connsiteX2" fmla="*/ 27147 w 28576"/>
              <a:gd name="connsiteY2" fmla="*/ 21911 h 33724"/>
              <a:gd name="connsiteX3" fmla="*/ 20575 w 28576"/>
              <a:gd name="connsiteY3" fmla="*/ 765 h 33724"/>
              <a:gd name="connsiteX4" fmla="*/ 1430 w 28576"/>
              <a:gd name="connsiteY4" fmla="*/ 11814 h 3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6" h="33724">
                <a:moveTo>
                  <a:pt x="1430" y="11814"/>
                </a:moveTo>
                <a:cubicBezTo>
                  <a:pt x="-1999" y="20672"/>
                  <a:pt x="953" y="30197"/>
                  <a:pt x="8002" y="32960"/>
                </a:cubicBezTo>
                <a:cubicBezTo>
                  <a:pt x="15146" y="35722"/>
                  <a:pt x="23718" y="30769"/>
                  <a:pt x="27147" y="21911"/>
                </a:cubicBezTo>
                <a:cubicBezTo>
                  <a:pt x="30576" y="13052"/>
                  <a:pt x="27623" y="3527"/>
                  <a:pt x="20575" y="765"/>
                </a:cubicBezTo>
                <a:cubicBezTo>
                  <a:pt x="13431" y="-1997"/>
                  <a:pt x="4859" y="2956"/>
                  <a:pt x="1430" y="11814"/>
                </a:cubicBezTo>
                <a:close/>
              </a:path>
            </a:pathLst>
          </a:custGeom>
          <a:solidFill>
            <a:srgbClr val="231F20"/>
          </a:solidFill>
          <a:ln w="9525" cap="flat">
            <a:noFill/>
            <a:prstDash val="solid"/>
            <a:miter/>
          </a:ln>
        </p:spPr>
        <p:txBody>
          <a:bodyPr rtlCol="0" anchor="ctr"/>
          <a:lstStyle/>
          <a:p>
            <a:endParaRPr lang="zh-CN" altLang="en-US"/>
          </a:p>
        </p:txBody>
      </p:sp>
      <p:sp>
        <p:nvSpPr>
          <p:cNvPr id="161" name="任意多边形: 形状 308"/>
          <p:cNvSpPr/>
          <p:nvPr userDrawn="1">
            <p:custDataLst>
              <p:tags r:id="rId84"/>
            </p:custDataLst>
          </p:nvPr>
        </p:nvSpPr>
        <p:spPr>
          <a:xfrm>
            <a:off x="10017760" y="2482215"/>
            <a:ext cx="23495" cy="31750"/>
          </a:xfrm>
          <a:custGeom>
            <a:avLst/>
            <a:gdLst>
              <a:gd name="connsiteX0" fmla="*/ 1513 w 21505"/>
              <a:gd name="connsiteY0" fmla="*/ 11029 h 29202"/>
              <a:gd name="connsiteX1" fmla="*/ 5228 w 21505"/>
              <a:gd name="connsiteY1" fmla="*/ 28746 h 29202"/>
              <a:gd name="connsiteX2" fmla="*/ 19992 w 21505"/>
              <a:gd name="connsiteY2" fmla="*/ 18173 h 29202"/>
              <a:gd name="connsiteX3" fmla="*/ 16277 w 21505"/>
              <a:gd name="connsiteY3" fmla="*/ 457 h 29202"/>
              <a:gd name="connsiteX4" fmla="*/ 1513 w 21505"/>
              <a:gd name="connsiteY4" fmla="*/ 11029 h 2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 h="29202">
                <a:moveTo>
                  <a:pt x="1513" y="11029"/>
                </a:moveTo>
                <a:cubicBezTo>
                  <a:pt x="-1534" y="18840"/>
                  <a:pt x="180" y="26746"/>
                  <a:pt x="5228" y="28746"/>
                </a:cubicBezTo>
                <a:cubicBezTo>
                  <a:pt x="10372" y="30746"/>
                  <a:pt x="16944" y="25984"/>
                  <a:pt x="19992" y="18173"/>
                </a:cubicBezTo>
                <a:cubicBezTo>
                  <a:pt x="23040" y="10363"/>
                  <a:pt x="21326" y="2457"/>
                  <a:pt x="16277" y="457"/>
                </a:cubicBezTo>
                <a:cubicBezTo>
                  <a:pt x="11134" y="-1544"/>
                  <a:pt x="4562" y="3219"/>
                  <a:pt x="1513" y="11029"/>
                </a:cubicBezTo>
                <a:close/>
              </a:path>
            </a:pathLst>
          </a:custGeom>
          <a:solidFill>
            <a:srgbClr val="231F20"/>
          </a:solidFill>
          <a:ln w="9525" cap="flat">
            <a:noFill/>
            <a:prstDash val="solid"/>
            <a:miter/>
          </a:ln>
        </p:spPr>
        <p:txBody>
          <a:bodyPr rtlCol="0" anchor="ctr"/>
          <a:lstStyle/>
          <a:p>
            <a:endParaRPr lang="zh-CN" altLang="en-US"/>
          </a:p>
        </p:txBody>
      </p:sp>
      <p:sp>
        <p:nvSpPr>
          <p:cNvPr id="162" name="任意多边形: 形状 309"/>
          <p:cNvSpPr/>
          <p:nvPr userDrawn="1">
            <p:custDataLst>
              <p:tags r:id="rId85"/>
            </p:custDataLst>
          </p:nvPr>
        </p:nvSpPr>
        <p:spPr>
          <a:xfrm>
            <a:off x="10086340" y="2725420"/>
            <a:ext cx="400685" cy="1233170"/>
          </a:xfrm>
          <a:custGeom>
            <a:avLst/>
            <a:gdLst>
              <a:gd name="connsiteX0" fmla="*/ 171222 w 368996"/>
              <a:gd name="connsiteY0" fmla="*/ 132683 h 1134237"/>
              <a:gd name="connsiteX1" fmla="*/ 318002 w 368996"/>
              <a:gd name="connsiteY1" fmla="*/ 0 h 1134237"/>
              <a:gd name="connsiteX2" fmla="*/ 368961 w 368996"/>
              <a:gd name="connsiteY2" fmla="*/ 121920 h 1134237"/>
              <a:gd name="connsiteX3" fmla="*/ 239611 w 368996"/>
              <a:gd name="connsiteY3" fmla="*/ 268986 h 1134237"/>
              <a:gd name="connsiteX4" fmla="*/ 206750 w 368996"/>
              <a:gd name="connsiteY4" fmla="*/ 292037 h 1134237"/>
              <a:gd name="connsiteX5" fmla="*/ 171222 w 368996"/>
              <a:gd name="connsiteY5" fmla="*/ 132779 h 1134237"/>
              <a:gd name="connsiteX6" fmla="*/ 85401 w 368996"/>
              <a:gd name="connsiteY6" fmla="*/ 362141 h 1134237"/>
              <a:gd name="connsiteX7" fmla="*/ 1486 w 368996"/>
              <a:gd name="connsiteY7" fmla="*/ 868680 h 1134237"/>
              <a:gd name="connsiteX8" fmla="*/ 29109 w 368996"/>
              <a:gd name="connsiteY8" fmla="*/ 1134237 h 1134237"/>
              <a:gd name="connsiteX9" fmla="*/ 171317 w 368996"/>
              <a:gd name="connsiteY9" fmla="*/ 132683 h 113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996" h="1134237">
                <a:moveTo>
                  <a:pt x="171222" y="132683"/>
                </a:moveTo>
                <a:cubicBezTo>
                  <a:pt x="268091" y="97631"/>
                  <a:pt x="318002" y="0"/>
                  <a:pt x="318002" y="0"/>
                </a:cubicBezTo>
                <a:cubicBezTo>
                  <a:pt x="318002" y="0"/>
                  <a:pt x="366770" y="91821"/>
                  <a:pt x="368961" y="121920"/>
                </a:cubicBezTo>
                <a:cubicBezTo>
                  <a:pt x="371151" y="151924"/>
                  <a:pt x="272473" y="245936"/>
                  <a:pt x="239611" y="268986"/>
                </a:cubicBezTo>
                <a:lnTo>
                  <a:pt x="206750" y="292037"/>
                </a:lnTo>
                <a:cubicBezTo>
                  <a:pt x="206750" y="292037"/>
                  <a:pt x="189319" y="135922"/>
                  <a:pt x="171222" y="132779"/>
                </a:cubicBezTo>
                <a:cubicBezTo>
                  <a:pt x="153124" y="129635"/>
                  <a:pt x="117691" y="234315"/>
                  <a:pt x="85401" y="362141"/>
                </a:cubicBezTo>
                <a:cubicBezTo>
                  <a:pt x="53016" y="489966"/>
                  <a:pt x="11773" y="627317"/>
                  <a:pt x="1486" y="868680"/>
                </a:cubicBezTo>
                <a:cubicBezTo>
                  <a:pt x="-7753" y="1085183"/>
                  <a:pt x="29109" y="1134237"/>
                  <a:pt x="29109" y="1134237"/>
                </a:cubicBezTo>
                <a:lnTo>
                  <a:pt x="171317" y="132683"/>
                </a:lnTo>
                <a:close/>
              </a:path>
            </a:pathLst>
          </a:custGeom>
          <a:solidFill>
            <a:srgbClr val="FFFFFF"/>
          </a:solidFill>
          <a:ln w="9525" cap="flat">
            <a:noFill/>
            <a:prstDash val="solid"/>
            <a:miter/>
          </a:ln>
        </p:spPr>
        <p:txBody>
          <a:bodyPr rtlCol="0" anchor="ctr"/>
          <a:lstStyle/>
          <a:p>
            <a:endParaRPr lang="zh-CN" altLang="en-US"/>
          </a:p>
        </p:txBody>
      </p:sp>
      <p:sp>
        <p:nvSpPr>
          <p:cNvPr id="163" name="任意多边形: 形状 310"/>
          <p:cNvSpPr/>
          <p:nvPr userDrawn="1">
            <p:custDataLst>
              <p:tags r:id="rId86"/>
            </p:custDataLst>
          </p:nvPr>
        </p:nvSpPr>
        <p:spPr>
          <a:xfrm>
            <a:off x="10081260" y="2719705"/>
            <a:ext cx="411480" cy="1243965"/>
          </a:xfrm>
          <a:custGeom>
            <a:avLst/>
            <a:gdLst>
              <a:gd name="connsiteX0" fmla="*/ 34171 w 379018"/>
              <a:gd name="connsiteY0" fmla="*/ 1144238 h 1144238"/>
              <a:gd name="connsiteX1" fmla="*/ 30171 w 379018"/>
              <a:gd name="connsiteY1" fmla="*/ 1142238 h 1144238"/>
              <a:gd name="connsiteX2" fmla="*/ 1501 w 379018"/>
              <a:gd name="connsiteY2" fmla="*/ 873443 h 1144238"/>
              <a:gd name="connsiteX3" fmla="*/ 75605 w 379018"/>
              <a:gd name="connsiteY3" fmla="*/ 404813 h 1144238"/>
              <a:gd name="connsiteX4" fmla="*/ 85606 w 379018"/>
              <a:gd name="connsiteY4" fmla="*/ 365855 h 1144238"/>
              <a:gd name="connsiteX5" fmla="*/ 133993 w 379018"/>
              <a:gd name="connsiteY5" fmla="*/ 201549 h 1144238"/>
              <a:gd name="connsiteX6" fmla="*/ 175618 w 379018"/>
              <a:gd name="connsiteY6" fmla="*/ 132588 h 1144238"/>
              <a:gd name="connsiteX7" fmla="*/ 318588 w 379018"/>
              <a:gd name="connsiteY7" fmla="*/ 2667 h 1144238"/>
              <a:gd name="connsiteX8" fmla="*/ 322969 w 379018"/>
              <a:gd name="connsiteY8" fmla="*/ 0 h 1144238"/>
              <a:gd name="connsiteX9" fmla="*/ 327446 w 379018"/>
              <a:gd name="connsiteY9" fmla="*/ 2667 h 1144238"/>
              <a:gd name="connsiteX10" fmla="*/ 378976 w 379018"/>
              <a:gd name="connsiteY10" fmla="*/ 126492 h 1144238"/>
              <a:gd name="connsiteX11" fmla="*/ 247531 w 379018"/>
              <a:gd name="connsiteY11" fmla="*/ 278035 h 1144238"/>
              <a:gd name="connsiteX12" fmla="*/ 214670 w 379018"/>
              <a:gd name="connsiteY12" fmla="*/ 301085 h 1144238"/>
              <a:gd name="connsiteX13" fmla="*/ 209717 w 379018"/>
              <a:gd name="connsiteY13" fmla="*/ 301562 h 1144238"/>
              <a:gd name="connsiteX14" fmla="*/ 206860 w 379018"/>
              <a:gd name="connsiteY14" fmla="*/ 297561 h 1144238"/>
              <a:gd name="connsiteX15" fmla="*/ 175237 w 379018"/>
              <a:gd name="connsiteY15" fmla="*/ 142589 h 1144238"/>
              <a:gd name="connsiteX16" fmla="*/ 95322 w 379018"/>
              <a:gd name="connsiteY16" fmla="*/ 368332 h 1144238"/>
              <a:gd name="connsiteX17" fmla="*/ 85321 w 379018"/>
              <a:gd name="connsiteY17" fmla="*/ 407289 h 1144238"/>
              <a:gd name="connsiteX18" fmla="*/ 11502 w 379018"/>
              <a:gd name="connsiteY18" fmla="*/ 873824 h 1144238"/>
              <a:gd name="connsiteX19" fmla="*/ 38172 w 379018"/>
              <a:gd name="connsiteY19" fmla="*/ 1136237 h 1144238"/>
              <a:gd name="connsiteX20" fmla="*/ 37124 w 379018"/>
              <a:gd name="connsiteY20" fmla="*/ 1143191 h 1144238"/>
              <a:gd name="connsiteX21" fmla="*/ 34171 w 379018"/>
              <a:gd name="connsiteY21" fmla="*/ 1144143 h 1144238"/>
              <a:gd name="connsiteX22" fmla="*/ 185619 w 379018"/>
              <a:gd name="connsiteY22" fmla="*/ 139541 h 1144238"/>
              <a:gd name="connsiteX23" fmla="*/ 205812 w 379018"/>
              <a:gd name="connsiteY23" fmla="*/ 217742 h 1144238"/>
              <a:gd name="connsiteX24" fmla="*/ 215813 w 379018"/>
              <a:gd name="connsiteY24" fmla="*/ 288131 h 1144238"/>
              <a:gd name="connsiteX25" fmla="*/ 241816 w 379018"/>
              <a:gd name="connsiteY25" fmla="*/ 269939 h 1144238"/>
              <a:gd name="connsiteX26" fmla="*/ 369070 w 379018"/>
              <a:gd name="connsiteY26" fmla="*/ 127349 h 1144238"/>
              <a:gd name="connsiteX27" fmla="*/ 322969 w 379018"/>
              <a:gd name="connsiteY27" fmla="*/ 15621 h 1144238"/>
              <a:gd name="connsiteX28" fmla="*/ 185619 w 379018"/>
              <a:gd name="connsiteY28" fmla="*/ 139637 h 114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9018" h="1144238">
                <a:moveTo>
                  <a:pt x="34171" y="1144238"/>
                </a:moveTo>
                <a:cubicBezTo>
                  <a:pt x="32647" y="1144238"/>
                  <a:pt x="31218" y="1143572"/>
                  <a:pt x="30171" y="1142238"/>
                </a:cubicBezTo>
                <a:cubicBezTo>
                  <a:pt x="28647" y="1140143"/>
                  <a:pt x="-7739" y="1089279"/>
                  <a:pt x="1501" y="873443"/>
                </a:cubicBezTo>
                <a:cubicBezTo>
                  <a:pt x="10835" y="655796"/>
                  <a:pt x="45220" y="522446"/>
                  <a:pt x="75605" y="404813"/>
                </a:cubicBezTo>
                <a:cubicBezTo>
                  <a:pt x="79034" y="391668"/>
                  <a:pt x="82368" y="378714"/>
                  <a:pt x="85606" y="365855"/>
                </a:cubicBezTo>
                <a:cubicBezTo>
                  <a:pt x="102466" y="299180"/>
                  <a:pt x="119230" y="242316"/>
                  <a:pt x="133993" y="201549"/>
                </a:cubicBezTo>
                <a:cubicBezTo>
                  <a:pt x="155615" y="141923"/>
                  <a:pt x="167331" y="132207"/>
                  <a:pt x="175618" y="132588"/>
                </a:cubicBezTo>
                <a:cubicBezTo>
                  <a:pt x="268867" y="98298"/>
                  <a:pt x="318112" y="3620"/>
                  <a:pt x="318588" y="2667"/>
                </a:cubicBezTo>
                <a:cubicBezTo>
                  <a:pt x="319445" y="1048"/>
                  <a:pt x="321160" y="0"/>
                  <a:pt x="322969" y="0"/>
                </a:cubicBezTo>
                <a:cubicBezTo>
                  <a:pt x="324779" y="191"/>
                  <a:pt x="326494" y="1048"/>
                  <a:pt x="327446" y="2667"/>
                </a:cubicBezTo>
                <a:cubicBezTo>
                  <a:pt x="329446" y="6477"/>
                  <a:pt x="376785" y="95821"/>
                  <a:pt x="378976" y="126492"/>
                </a:cubicBezTo>
                <a:cubicBezTo>
                  <a:pt x="381453" y="161068"/>
                  <a:pt x="274677" y="258985"/>
                  <a:pt x="247531" y="278035"/>
                </a:cubicBezTo>
                <a:lnTo>
                  <a:pt x="214670" y="301085"/>
                </a:lnTo>
                <a:cubicBezTo>
                  <a:pt x="213241" y="302133"/>
                  <a:pt x="211336" y="302228"/>
                  <a:pt x="209717" y="301562"/>
                </a:cubicBezTo>
                <a:cubicBezTo>
                  <a:pt x="208098" y="300800"/>
                  <a:pt x="207050" y="299275"/>
                  <a:pt x="206860" y="297561"/>
                </a:cubicBezTo>
                <a:cubicBezTo>
                  <a:pt x="199049" y="227362"/>
                  <a:pt x="184666" y="148304"/>
                  <a:pt x="175237" y="142589"/>
                </a:cubicBezTo>
                <a:cubicBezTo>
                  <a:pt x="165902" y="143446"/>
                  <a:pt x="136851" y="204025"/>
                  <a:pt x="95322" y="368332"/>
                </a:cubicBezTo>
                <a:cubicBezTo>
                  <a:pt x="92083" y="381191"/>
                  <a:pt x="88750" y="394144"/>
                  <a:pt x="85321" y="407289"/>
                </a:cubicBezTo>
                <a:cubicBezTo>
                  <a:pt x="55031" y="524447"/>
                  <a:pt x="20836" y="657320"/>
                  <a:pt x="11502" y="873824"/>
                </a:cubicBezTo>
                <a:cubicBezTo>
                  <a:pt x="2453" y="1084517"/>
                  <a:pt x="37791" y="1135666"/>
                  <a:pt x="38172" y="1136237"/>
                </a:cubicBezTo>
                <a:cubicBezTo>
                  <a:pt x="39791" y="1138428"/>
                  <a:pt x="39315" y="1141571"/>
                  <a:pt x="37124" y="1143191"/>
                </a:cubicBezTo>
                <a:cubicBezTo>
                  <a:pt x="36267" y="1143857"/>
                  <a:pt x="35219" y="1144143"/>
                  <a:pt x="34171" y="1144143"/>
                </a:cubicBezTo>
                <a:close/>
                <a:moveTo>
                  <a:pt x="185619" y="139541"/>
                </a:moveTo>
                <a:cubicBezTo>
                  <a:pt x="190858" y="148209"/>
                  <a:pt x="197525" y="168592"/>
                  <a:pt x="205812" y="217742"/>
                </a:cubicBezTo>
                <a:cubicBezTo>
                  <a:pt x="210574" y="246126"/>
                  <a:pt x="214194" y="274511"/>
                  <a:pt x="215813" y="288131"/>
                </a:cubicBezTo>
                <a:lnTo>
                  <a:pt x="241816" y="269939"/>
                </a:lnTo>
                <a:cubicBezTo>
                  <a:pt x="277440" y="244983"/>
                  <a:pt x="370975" y="153448"/>
                  <a:pt x="369070" y="127349"/>
                </a:cubicBezTo>
                <a:cubicBezTo>
                  <a:pt x="367356" y="103823"/>
                  <a:pt x="334780" y="38672"/>
                  <a:pt x="322969" y="15621"/>
                </a:cubicBezTo>
                <a:cubicBezTo>
                  <a:pt x="308968" y="39529"/>
                  <a:pt x="263152" y="108299"/>
                  <a:pt x="185619" y="139637"/>
                </a:cubicBezTo>
                <a:close/>
              </a:path>
            </a:pathLst>
          </a:custGeom>
          <a:solidFill>
            <a:srgbClr val="231F20"/>
          </a:solidFill>
          <a:ln w="9525" cap="flat">
            <a:noFill/>
            <a:prstDash val="solid"/>
            <a:miter/>
          </a:ln>
        </p:spPr>
        <p:txBody>
          <a:bodyPr rtlCol="0" anchor="ctr"/>
          <a:lstStyle/>
          <a:p>
            <a:endParaRPr lang="zh-CN" altLang="en-US"/>
          </a:p>
        </p:txBody>
      </p:sp>
      <p:sp>
        <p:nvSpPr>
          <p:cNvPr id="164" name="任意多边形: 形状 311"/>
          <p:cNvSpPr/>
          <p:nvPr userDrawn="1">
            <p:custDataLst>
              <p:tags r:id="rId87"/>
            </p:custDataLst>
          </p:nvPr>
        </p:nvSpPr>
        <p:spPr>
          <a:xfrm>
            <a:off x="10078720" y="2797810"/>
            <a:ext cx="50165" cy="132715"/>
          </a:xfrm>
          <a:custGeom>
            <a:avLst/>
            <a:gdLst>
              <a:gd name="connsiteX0" fmla="*/ 46196 w 46196"/>
              <a:gd name="connsiteY0" fmla="*/ 0 h 122015"/>
              <a:gd name="connsiteX1" fmla="*/ 0 w 46196"/>
              <a:gd name="connsiteY1" fmla="*/ 122015 h 122015"/>
              <a:gd name="connsiteX2" fmla="*/ 46196 w 46196"/>
              <a:gd name="connsiteY2" fmla="*/ 0 h 122015"/>
            </a:gdLst>
            <a:ahLst/>
            <a:cxnLst>
              <a:cxn ang="0">
                <a:pos x="connsiteX0" y="connsiteY0"/>
              </a:cxn>
              <a:cxn ang="0">
                <a:pos x="connsiteX1" y="connsiteY1"/>
              </a:cxn>
              <a:cxn ang="0">
                <a:pos x="connsiteX2" y="connsiteY2"/>
              </a:cxn>
            </a:cxnLst>
            <a:rect l="l" t="t" r="r" b="b"/>
            <a:pathLst>
              <a:path w="46196" h="122015">
                <a:moveTo>
                  <a:pt x="46196" y="0"/>
                </a:moveTo>
                <a:cubicBezTo>
                  <a:pt x="18097" y="26098"/>
                  <a:pt x="0" y="122015"/>
                  <a:pt x="0" y="122015"/>
                </a:cubicBezTo>
                <a:lnTo>
                  <a:pt x="46196" y="0"/>
                </a:lnTo>
                <a:close/>
              </a:path>
            </a:pathLst>
          </a:custGeom>
          <a:solidFill>
            <a:srgbClr val="FFFFFF"/>
          </a:solidFill>
          <a:ln w="9525" cap="flat">
            <a:noFill/>
            <a:prstDash val="solid"/>
            <a:miter/>
          </a:ln>
        </p:spPr>
        <p:txBody>
          <a:bodyPr rtlCol="0" anchor="ctr"/>
          <a:lstStyle/>
          <a:p>
            <a:endParaRPr lang="zh-CN" altLang="en-US"/>
          </a:p>
        </p:txBody>
      </p:sp>
      <p:sp>
        <p:nvSpPr>
          <p:cNvPr id="184" name="任意多边形: 形状 312"/>
          <p:cNvSpPr/>
          <p:nvPr userDrawn="1">
            <p:custDataLst>
              <p:tags r:id="rId88"/>
            </p:custDataLst>
          </p:nvPr>
        </p:nvSpPr>
        <p:spPr>
          <a:xfrm>
            <a:off x="10073005" y="2792095"/>
            <a:ext cx="60960" cy="143510"/>
          </a:xfrm>
          <a:custGeom>
            <a:avLst/>
            <a:gdLst>
              <a:gd name="connsiteX0" fmla="*/ 5029 w 56171"/>
              <a:gd name="connsiteY0" fmla="*/ 131915 h 132010"/>
              <a:gd name="connsiteX1" fmla="*/ 4077 w 56171"/>
              <a:gd name="connsiteY1" fmla="*/ 131915 h 132010"/>
              <a:gd name="connsiteX2" fmla="*/ 76 w 56171"/>
              <a:gd name="connsiteY2" fmla="*/ 126105 h 132010"/>
              <a:gd name="connsiteX3" fmla="*/ 47796 w 56171"/>
              <a:gd name="connsiteY3" fmla="*/ 1327 h 132010"/>
              <a:gd name="connsiteX4" fmla="*/ 54845 w 56171"/>
              <a:gd name="connsiteY4" fmla="*/ 1613 h 132010"/>
              <a:gd name="connsiteX5" fmla="*/ 54559 w 56171"/>
              <a:gd name="connsiteY5" fmla="*/ 8661 h 132010"/>
              <a:gd name="connsiteX6" fmla="*/ 9887 w 56171"/>
              <a:gd name="connsiteY6" fmla="*/ 127914 h 132010"/>
              <a:gd name="connsiteX7" fmla="*/ 5029 w 56171"/>
              <a:gd name="connsiteY7" fmla="*/ 132010 h 1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71" h="132010">
                <a:moveTo>
                  <a:pt x="5029" y="131915"/>
                </a:moveTo>
                <a:cubicBezTo>
                  <a:pt x="5029" y="131915"/>
                  <a:pt x="4458" y="131915"/>
                  <a:pt x="4077" y="131915"/>
                </a:cubicBezTo>
                <a:cubicBezTo>
                  <a:pt x="1410" y="131439"/>
                  <a:pt x="-400" y="128772"/>
                  <a:pt x="76" y="126105"/>
                </a:cubicBezTo>
                <a:cubicBezTo>
                  <a:pt x="838" y="122104"/>
                  <a:pt x="18745" y="28283"/>
                  <a:pt x="47796" y="1327"/>
                </a:cubicBezTo>
                <a:cubicBezTo>
                  <a:pt x="49797" y="-578"/>
                  <a:pt x="52940" y="-387"/>
                  <a:pt x="54845" y="1613"/>
                </a:cubicBezTo>
                <a:cubicBezTo>
                  <a:pt x="56750" y="3613"/>
                  <a:pt x="56559" y="6756"/>
                  <a:pt x="54559" y="8661"/>
                </a:cubicBezTo>
                <a:cubicBezTo>
                  <a:pt x="27889" y="33331"/>
                  <a:pt x="10077" y="126962"/>
                  <a:pt x="9887" y="127914"/>
                </a:cubicBezTo>
                <a:cubicBezTo>
                  <a:pt x="9410" y="130296"/>
                  <a:pt x="7315" y="132010"/>
                  <a:pt x="5029" y="132010"/>
                </a:cubicBezTo>
                <a:close/>
              </a:path>
            </a:pathLst>
          </a:custGeom>
          <a:solidFill>
            <a:srgbClr val="231F20"/>
          </a:solidFill>
          <a:ln w="9525" cap="flat">
            <a:noFill/>
            <a:prstDash val="solid"/>
            <a:miter/>
          </a:ln>
        </p:spPr>
        <p:txBody>
          <a:bodyPr rtlCol="0" anchor="ctr"/>
          <a:lstStyle/>
          <a:p>
            <a:endParaRPr lang="zh-CN" altLang="en-US"/>
          </a:p>
        </p:txBody>
      </p:sp>
      <p:sp>
        <p:nvSpPr>
          <p:cNvPr id="186" name="任意多边形: 形状 314"/>
          <p:cNvSpPr/>
          <p:nvPr userDrawn="1">
            <p:custDataLst>
              <p:tags r:id="rId89"/>
            </p:custDataLst>
          </p:nvPr>
        </p:nvSpPr>
        <p:spPr>
          <a:xfrm>
            <a:off x="10549255" y="2978150"/>
            <a:ext cx="557530" cy="796290"/>
          </a:xfrm>
          <a:custGeom>
            <a:avLst/>
            <a:gdLst>
              <a:gd name="connsiteX0" fmla="*/ 91296 w 513226"/>
              <a:gd name="connsiteY0" fmla="*/ 0 h 732831"/>
              <a:gd name="connsiteX1" fmla="*/ 481916 w 513226"/>
              <a:gd name="connsiteY1" fmla="*/ 495300 h 732831"/>
              <a:gd name="connsiteX2" fmla="*/ 464962 w 513226"/>
              <a:gd name="connsiteY2" fmla="*/ 721233 h 732831"/>
              <a:gd name="connsiteX3" fmla="*/ 218264 w 513226"/>
              <a:gd name="connsiteY3" fmla="*/ 644271 h 732831"/>
              <a:gd name="connsiteX4" fmla="*/ 17668 w 513226"/>
              <a:gd name="connsiteY4" fmla="*/ 380524 h 732831"/>
              <a:gd name="connsiteX5" fmla="*/ 60625 w 513226"/>
              <a:gd name="connsiteY5" fmla="*/ 58769 h 732831"/>
              <a:gd name="connsiteX6" fmla="*/ 91391 w 513226"/>
              <a:gd name="connsiteY6" fmla="*/ 95 h 73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26" h="732831">
                <a:moveTo>
                  <a:pt x="91296" y="0"/>
                </a:moveTo>
                <a:cubicBezTo>
                  <a:pt x="253221" y="49149"/>
                  <a:pt x="408669" y="340423"/>
                  <a:pt x="481916" y="495300"/>
                </a:cubicBezTo>
                <a:cubicBezTo>
                  <a:pt x="547924" y="634937"/>
                  <a:pt x="493441" y="710470"/>
                  <a:pt x="464962" y="721233"/>
                </a:cubicBezTo>
                <a:cubicBezTo>
                  <a:pt x="333040" y="771049"/>
                  <a:pt x="218264" y="644271"/>
                  <a:pt x="218264" y="644271"/>
                </a:cubicBezTo>
                <a:cubicBezTo>
                  <a:pt x="218264" y="644271"/>
                  <a:pt x="61578" y="455390"/>
                  <a:pt x="17668" y="380524"/>
                </a:cubicBezTo>
                <a:cubicBezTo>
                  <a:pt x="-26243" y="305562"/>
                  <a:pt x="20716" y="80105"/>
                  <a:pt x="60625" y="58769"/>
                </a:cubicBezTo>
                <a:lnTo>
                  <a:pt x="91391" y="95"/>
                </a:lnTo>
                <a:close/>
              </a:path>
            </a:pathLst>
          </a:custGeom>
          <a:solidFill>
            <a:srgbClr val="FFFFFF"/>
          </a:solidFill>
          <a:ln w="9525" cap="flat">
            <a:noFill/>
            <a:prstDash val="solid"/>
            <a:miter/>
          </a:ln>
        </p:spPr>
        <p:txBody>
          <a:bodyPr rtlCol="0" anchor="ctr"/>
          <a:lstStyle/>
          <a:p>
            <a:endParaRPr lang="zh-CN" altLang="en-US"/>
          </a:p>
        </p:txBody>
      </p:sp>
      <p:sp>
        <p:nvSpPr>
          <p:cNvPr id="187" name="任意多边形: 形状 315"/>
          <p:cNvSpPr/>
          <p:nvPr userDrawn="1">
            <p:custDataLst>
              <p:tags r:id="rId90"/>
            </p:custDataLst>
          </p:nvPr>
        </p:nvSpPr>
        <p:spPr>
          <a:xfrm>
            <a:off x="10543540" y="2972435"/>
            <a:ext cx="568325" cy="807085"/>
          </a:xfrm>
          <a:custGeom>
            <a:avLst/>
            <a:gdLst>
              <a:gd name="connsiteX0" fmla="*/ 407384 w 522860"/>
              <a:gd name="connsiteY0" fmla="*/ 742678 h 742677"/>
              <a:gd name="connsiteX1" fmla="*/ 219551 w 522860"/>
              <a:gd name="connsiteY1" fmla="*/ 652571 h 742677"/>
              <a:gd name="connsiteX2" fmla="*/ 18287 w 522860"/>
              <a:gd name="connsiteY2" fmla="*/ 387967 h 742677"/>
              <a:gd name="connsiteX3" fmla="*/ 21621 w 522860"/>
              <a:gd name="connsiteY3" fmla="*/ 140126 h 742677"/>
              <a:gd name="connsiteX4" fmla="*/ 63150 w 522860"/>
              <a:gd name="connsiteY4" fmla="*/ 59259 h 742677"/>
              <a:gd name="connsiteX5" fmla="*/ 69913 w 522860"/>
              <a:gd name="connsiteY5" fmla="*/ 61259 h 742677"/>
              <a:gd name="connsiteX6" fmla="*/ 67913 w 522860"/>
              <a:gd name="connsiteY6" fmla="*/ 68022 h 742677"/>
              <a:gd name="connsiteX7" fmla="*/ 31242 w 522860"/>
              <a:gd name="connsiteY7" fmla="*/ 142889 h 742677"/>
              <a:gd name="connsiteX8" fmla="*/ 26860 w 522860"/>
              <a:gd name="connsiteY8" fmla="*/ 382919 h 742677"/>
              <a:gd name="connsiteX9" fmla="*/ 226980 w 522860"/>
              <a:gd name="connsiteY9" fmla="*/ 645999 h 742677"/>
              <a:gd name="connsiteX10" fmla="*/ 468058 w 522860"/>
              <a:gd name="connsiteY10" fmla="*/ 721532 h 742677"/>
              <a:gd name="connsiteX11" fmla="*/ 502919 w 522860"/>
              <a:gd name="connsiteY11" fmla="*/ 679337 h 742677"/>
              <a:gd name="connsiteX12" fmla="*/ 482250 w 522860"/>
              <a:gd name="connsiteY12" fmla="*/ 502362 h 742677"/>
              <a:gd name="connsiteX13" fmla="*/ 94678 w 522860"/>
              <a:gd name="connsiteY13" fmla="*/ 9729 h 742677"/>
              <a:gd name="connsiteX14" fmla="*/ 91344 w 522860"/>
              <a:gd name="connsiteY14" fmla="*/ 3538 h 742677"/>
              <a:gd name="connsiteX15" fmla="*/ 97535 w 522860"/>
              <a:gd name="connsiteY15" fmla="*/ 204 h 742677"/>
              <a:gd name="connsiteX16" fmla="*/ 491204 w 522860"/>
              <a:gd name="connsiteY16" fmla="*/ 498076 h 742677"/>
              <a:gd name="connsiteX17" fmla="*/ 512063 w 522860"/>
              <a:gd name="connsiteY17" fmla="*/ 683051 h 742677"/>
              <a:gd name="connsiteX18" fmla="*/ 471487 w 522860"/>
              <a:gd name="connsiteY18" fmla="*/ 730772 h 742677"/>
              <a:gd name="connsiteX19" fmla="*/ 407098 w 522860"/>
              <a:gd name="connsiteY19" fmla="*/ 742583 h 7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860" h="742677">
                <a:moveTo>
                  <a:pt x="407384" y="742678"/>
                </a:moveTo>
                <a:cubicBezTo>
                  <a:pt x="302609" y="742678"/>
                  <a:pt x="220599" y="653619"/>
                  <a:pt x="219551" y="652571"/>
                </a:cubicBezTo>
                <a:cubicBezTo>
                  <a:pt x="217836" y="650476"/>
                  <a:pt x="61912" y="462357"/>
                  <a:pt x="18287" y="387967"/>
                </a:cubicBezTo>
                <a:cubicBezTo>
                  <a:pt x="-10859" y="338246"/>
                  <a:pt x="-1715" y="223184"/>
                  <a:pt x="21621" y="140126"/>
                </a:cubicBezTo>
                <a:cubicBezTo>
                  <a:pt x="28860" y="114314"/>
                  <a:pt x="44005" y="69451"/>
                  <a:pt x="63150" y="59259"/>
                </a:cubicBezTo>
                <a:cubicBezTo>
                  <a:pt x="65627" y="57926"/>
                  <a:pt x="68579" y="58878"/>
                  <a:pt x="69913" y="61259"/>
                </a:cubicBezTo>
                <a:cubicBezTo>
                  <a:pt x="71246" y="63641"/>
                  <a:pt x="70294" y="66689"/>
                  <a:pt x="67913" y="68022"/>
                </a:cubicBezTo>
                <a:cubicBezTo>
                  <a:pt x="56578" y="74023"/>
                  <a:pt x="42576" y="102693"/>
                  <a:pt x="31242" y="142889"/>
                </a:cubicBezTo>
                <a:cubicBezTo>
                  <a:pt x="8381" y="223851"/>
                  <a:pt x="-858" y="335579"/>
                  <a:pt x="26860" y="382919"/>
                </a:cubicBezTo>
                <a:cubicBezTo>
                  <a:pt x="70103" y="456642"/>
                  <a:pt x="225456" y="644094"/>
                  <a:pt x="226980" y="645999"/>
                </a:cubicBezTo>
                <a:cubicBezTo>
                  <a:pt x="227933" y="647047"/>
                  <a:pt x="340899" y="769538"/>
                  <a:pt x="468058" y="721532"/>
                </a:cubicBezTo>
                <a:cubicBezTo>
                  <a:pt x="478535" y="717532"/>
                  <a:pt x="493394" y="702959"/>
                  <a:pt x="502919" y="679337"/>
                </a:cubicBezTo>
                <a:cubicBezTo>
                  <a:pt x="513778" y="652476"/>
                  <a:pt x="525494" y="593802"/>
                  <a:pt x="482250" y="502362"/>
                </a:cubicBezTo>
                <a:cubicBezTo>
                  <a:pt x="404907" y="338818"/>
                  <a:pt x="251745" y="57449"/>
                  <a:pt x="94678" y="9729"/>
                </a:cubicBezTo>
                <a:cubicBezTo>
                  <a:pt x="92011" y="8967"/>
                  <a:pt x="90582" y="6110"/>
                  <a:pt x="91344" y="3538"/>
                </a:cubicBezTo>
                <a:cubicBezTo>
                  <a:pt x="92106" y="871"/>
                  <a:pt x="94964" y="-558"/>
                  <a:pt x="97535" y="204"/>
                </a:cubicBezTo>
                <a:cubicBezTo>
                  <a:pt x="258222" y="49067"/>
                  <a:pt x="413194" y="333103"/>
                  <a:pt x="491204" y="498076"/>
                </a:cubicBezTo>
                <a:cubicBezTo>
                  <a:pt x="536067" y="592945"/>
                  <a:pt x="523494" y="654667"/>
                  <a:pt x="512063" y="683051"/>
                </a:cubicBezTo>
                <a:cubicBezTo>
                  <a:pt x="500634" y="711245"/>
                  <a:pt x="483108" y="726390"/>
                  <a:pt x="471487" y="730772"/>
                </a:cubicBezTo>
                <a:cubicBezTo>
                  <a:pt x="449484" y="739058"/>
                  <a:pt x="427862" y="742583"/>
                  <a:pt x="407098" y="742583"/>
                </a:cubicBezTo>
                <a:close/>
              </a:path>
            </a:pathLst>
          </a:custGeom>
          <a:solidFill>
            <a:srgbClr val="231F20"/>
          </a:solidFill>
          <a:ln w="9525" cap="flat">
            <a:noFill/>
            <a:prstDash val="solid"/>
            <a:miter/>
          </a:ln>
        </p:spPr>
        <p:txBody>
          <a:bodyPr rtlCol="0" anchor="ctr"/>
          <a:lstStyle/>
          <a:p>
            <a:endParaRPr lang="zh-CN" altLang="en-US"/>
          </a:p>
        </p:txBody>
      </p:sp>
      <p:sp>
        <p:nvSpPr>
          <p:cNvPr id="190" name="任意多边形: 形状 316"/>
          <p:cNvSpPr/>
          <p:nvPr userDrawn="1">
            <p:custDataLst>
              <p:tags r:id="rId91"/>
            </p:custDataLst>
          </p:nvPr>
        </p:nvSpPr>
        <p:spPr>
          <a:xfrm>
            <a:off x="10406380" y="3632200"/>
            <a:ext cx="639445" cy="516255"/>
          </a:xfrm>
          <a:custGeom>
            <a:avLst/>
            <a:gdLst>
              <a:gd name="connsiteX0" fmla="*/ 587883 w 588295"/>
              <a:gd name="connsiteY0" fmla="*/ 50935 h 474804"/>
              <a:gd name="connsiteX1" fmla="*/ 296037 w 588295"/>
              <a:gd name="connsiteY1" fmla="*/ 319540 h 474804"/>
              <a:gd name="connsiteX2" fmla="*/ 180308 w 588295"/>
              <a:gd name="connsiteY2" fmla="*/ 363831 h 474804"/>
              <a:gd name="connsiteX3" fmla="*/ 124777 w 588295"/>
              <a:gd name="connsiteY3" fmla="*/ 471178 h 474804"/>
              <a:gd name="connsiteX4" fmla="*/ 0 w 588295"/>
              <a:gd name="connsiteY4" fmla="*/ 441745 h 474804"/>
              <a:gd name="connsiteX5" fmla="*/ 72580 w 588295"/>
              <a:gd name="connsiteY5" fmla="*/ 294679 h 474804"/>
              <a:gd name="connsiteX6" fmla="*/ 145732 w 588295"/>
              <a:gd name="connsiteY6" fmla="*/ 273058 h 474804"/>
              <a:gd name="connsiteX7" fmla="*/ 333280 w 588295"/>
              <a:gd name="connsiteY7" fmla="*/ 82462 h 474804"/>
              <a:gd name="connsiteX8" fmla="*/ 501110 w 588295"/>
              <a:gd name="connsiteY8" fmla="*/ 833 h 474804"/>
              <a:gd name="connsiteX9" fmla="*/ 587978 w 588295"/>
              <a:gd name="connsiteY9" fmla="*/ 50839 h 47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295" h="474804">
                <a:moveTo>
                  <a:pt x="587883" y="50935"/>
                </a:moveTo>
                <a:cubicBezTo>
                  <a:pt x="599789" y="131421"/>
                  <a:pt x="350615" y="295918"/>
                  <a:pt x="296037" y="319540"/>
                </a:cubicBezTo>
                <a:cubicBezTo>
                  <a:pt x="241459" y="343257"/>
                  <a:pt x="180308" y="363831"/>
                  <a:pt x="180308" y="363831"/>
                </a:cubicBezTo>
                <a:lnTo>
                  <a:pt x="124777" y="471178"/>
                </a:lnTo>
                <a:cubicBezTo>
                  <a:pt x="124777" y="471178"/>
                  <a:pt x="37338" y="490037"/>
                  <a:pt x="0" y="441745"/>
                </a:cubicBezTo>
                <a:cubicBezTo>
                  <a:pt x="2191" y="395073"/>
                  <a:pt x="59817" y="300109"/>
                  <a:pt x="72580" y="294679"/>
                </a:cubicBezTo>
                <a:cubicBezTo>
                  <a:pt x="91726" y="286488"/>
                  <a:pt x="127540" y="276201"/>
                  <a:pt x="145732" y="273058"/>
                </a:cubicBezTo>
                <a:cubicBezTo>
                  <a:pt x="156019" y="271248"/>
                  <a:pt x="263366" y="139898"/>
                  <a:pt x="333280" y="82462"/>
                </a:cubicBezTo>
                <a:cubicBezTo>
                  <a:pt x="403193" y="25027"/>
                  <a:pt x="434340" y="-5549"/>
                  <a:pt x="501110" y="833"/>
                </a:cubicBezTo>
                <a:cubicBezTo>
                  <a:pt x="545878" y="5119"/>
                  <a:pt x="587978" y="50839"/>
                  <a:pt x="587978" y="50839"/>
                </a:cubicBezTo>
                <a:close/>
              </a:path>
            </a:pathLst>
          </a:custGeom>
          <a:solidFill>
            <a:srgbClr val="FFFFFF"/>
          </a:solidFill>
          <a:ln w="9525" cap="flat">
            <a:noFill/>
            <a:prstDash val="solid"/>
            <a:miter/>
          </a:ln>
        </p:spPr>
        <p:txBody>
          <a:bodyPr rtlCol="0" anchor="ctr"/>
          <a:lstStyle/>
          <a:p>
            <a:endParaRPr lang="zh-CN" altLang="en-US"/>
          </a:p>
        </p:txBody>
      </p:sp>
      <p:sp>
        <p:nvSpPr>
          <p:cNvPr id="191" name="任意多边形: 形状 317"/>
          <p:cNvSpPr/>
          <p:nvPr userDrawn="1">
            <p:custDataLst>
              <p:tags r:id="rId92"/>
            </p:custDataLst>
          </p:nvPr>
        </p:nvSpPr>
        <p:spPr>
          <a:xfrm>
            <a:off x="10400665" y="3627120"/>
            <a:ext cx="650240" cy="527050"/>
          </a:xfrm>
          <a:custGeom>
            <a:avLst/>
            <a:gdLst>
              <a:gd name="connsiteX0" fmla="*/ 90678 w 598236"/>
              <a:gd name="connsiteY0" fmla="*/ 484715 h 484905"/>
              <a:gd name="connsiteX1" fmla="*/ 1048 w 598236"/>
              <a:gd name="connsiteY1" fmla="*/ 449663 h 484905"/>
              <a:gd name="connsiteX2" fmla="*/ 0 w 598236"/>
              <a:gd name="connsiteY2" fmla="*/ 446424 h 484905"/>
              <a:gd name="connsiteX3" fmla="*/ 75628 w 598236"/>
              <a:gd name="connsiteY3" fmla="*/ 294977 h 484905"/>
              <a:gd name="connsiteX4" fmla="*/ 149447 w 598236"/>
              <a:gd name="connsiteY4" fmla="*/ 273069 h 484905"/>
              <a:gd name="connsiteX5" fmla="*/ 199739 w 598236"/>
              <a:gd name="connsiteY5" fmla="*/ 220586 h 484905"/>
              <a:gd name="connsiteX6" fmla="*/ 335089 w 598236"/>
              <a:gd name="connsiteY6" fmla="*/ 83522 h 484905"/>
              <a:gd name="connsiteX7" fmla="*/ 349663 w 598236"/>
              <a:gd name="connsiteY7" fmla="*/ 71520 h 484905"/>
              <a:gd name="connsiteX8" fmla="*/ 506539 w 598236"/>
              <a:gd name="connsiteY8" fmla="*/ 845 h 484905"/>
              <a:gd name="connsiteX9" fmla="*/ 596551 w 598236"/>
              <a:gd name="connsiteY9" fmla="*/ 52470 h 484905"/>
              <a:gd name="connsiteX10" fmla="*/ 597789 w 598236"/>
              <a:gd name="connsiteY10" fmla="*/ 55137 h 484905"/>
              <a:gd name="connsiteX11" fmla="*/ 302990 w 598236"/>
              <a:gd name="connsiteY11" fmla="*/ 329076 h 484905"/>
              <a:gd name="connsiteX12" fmla="*/ 188785 w 598236"/>
              <a:gd name="connsiteY12" fmla="*/ 372891 h 484905"/>
              <a:gd name="connsiteX13" fmla="*/ 134112 w 598236"/>
              <a:gd name="connsiteY13" fmla="*/ 478524 h 484905"/>
              <a:gd name="connsiteX14" fmla="*/ 130778 w 598236"/>
              <a:gd name="connsiteY14" fmla="*/ 481095 h 484905"/>
              <a:gd name="connsiteX15" fmla="*/ 90583 w 598236"/>
              <a:gd name="connsiteY15" fmla="*/ 484905 h 484905"/>
              <a:gd name="connsiteX16" fmla="*/ 10096 w 598236"/>
              <a:gd name="connsiteY16" fmla="*/ 444995 h 484905"/>
              <a:gd name="connsiteX17" fmla="*/ 126492 w 598236"/>
              <a:gd name="connsiteY17" fmla="*/ 471570 h 484905"/>
              <a:gd name="connsiteX18" fmla="*/ 180975 w 598236"/>
              <a:gd name="connsiteY18" fmla="*/ 366319 h 484905"/>
              <a:gd name="connsiteX19" fmla="*/ 183832 w 598236"/>
              <a:gd name="connsiteY19" fmla="*/ 363842 h 484905"/>
              <a:gd name="connsiteX20" fmla="*/ 299180 w 598236"/>
              <a:gd name="connsiteY20" fmla="*/ 319742 h 484905"/>
              <a:gd name="connsiteX21" fmla="*/ 588264 w 598236"/>
              <a:gd name="connsiteY21" fmla="*/ 57899 h 484905"/>
              <a:gd name="connsiteX22" fmla="*/ 505682 w 598236"/>
              <a:gd name="connsiteY22" fmla="*/ 10560 h 484905"/>
              <a:gd name="connsiteX23" fmla="*/ 356140 w 598236"/>
              <a:gd name="connsiteY23" fmla="*/ 79045 h 484905"/>
              <a:gd name="connsiteX24" fmla="*/ 341566 w 598236"/>
              <a:gd name="connsiteY24" fmla="*/ 91142 h 484905"/>
              <a:gd name="connsiteX25" fmla="*/ 207264 w 598236"/>
              <a:gd name="connsiteY25" fmla="*/ 227254 h 484905"/>
              <a:gd name="connsiteX26" fmla="*/ 151733 w 598236"/>
              <a:gd name="connsiteY26" fmla="*/ 282785 h 484905"/>
              <a:gd name="connsiteX27" fmla="*/ 79629 w 598236"/>
              <a:gd name="connsiteY27" fmla="*/ 304121 h 484905"/>
              <a:gd name="connsiteX28" fmla="*/ 10192 w 598236"/>
              <a:gd name="connsiteY28" fmla="*/ 444995 h 48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8236" h="484905">
                <a:moveTo>
                  <a:pt x="90678" y="484715"/>
                </a:moveTo>
                <a:cubicBezTo>
                  <a:pt x="61436" y="484715"/>
                  <a:pt x="23336" y="478428"/>
                  <a:pt x="1048" y="449663"/>
                </a:cubicBezTo>
                <a:cubicBezTo>
                  <a:pt x="286" y="448710"/>
                  <a:pt x="0" y="447567"/>
                  <a:pt x="0" y="446424"/>
                </a:cubicBezTo>
                <a:cubicBezTo>
                  <a:pt x="2191" y="400228"/>
                  <a:pt x="59722" y="301740"/>
                  <a:pt x="75628" y="294977"/>
                </a:cubicBezTo>
                <a:cubicBezTo>
                  <a:pt x="95821" y="286404"/>
                  <a:pt x="131731" y="276212"/>
                  <a:pt x="149447" y="273069"/>
                </a:cubicBezTo>
                <a:cubicBezTo>
                  <a:pt x="154496" y="270307"/>
                  <a:pt x="177451" y="245066"/>
                  <a:pt x="199739" y="220586"/>
                </a:cubicBezTo>
                <a:cubicBezTo>
                  <a:pt x="239363" y="177057"/>
                  <a:pt x="293656" y="117526"/>
                  <a:pt x="335089" y="83522"/>
                </a:cubicBezTo>
                <a:cubicBezTo>
                  <a:pt x="340138" y="79331"/>
                  <a:pt x="344996" y="75330"/>
                  <a:pt x="349663" y="71520"/>
                </a:cubicBezTo>
                <a:cubicBezTo>
                  <a:pt x="409575" y="21990"/>
                  <a:pt x="442531" y="-5251"/>
                  <a:pt x="506539" y="845"/>
                </a:cubicBezTo>
                <a:cubicBezTo>
                  <a:pt x="552640" y="5226"/>
                  <a:pt x="594836" y="50565"/>
                  <a:pt x="596551" y="52470"/>
                </a:cubicBezTo>
                <a:cubicBezTo>
                  <a:pt x="597217" y="53232"/>
                  <a:pt x="597694" y="54090"/>
                  <a:pt x="597789" y="55137"/>
                </a:cubicBezTo>
                <a:cubicBezTo>
                  <a:pt x="610457" y="141243"/>
                  <a:pt x="350615" y="308407"/>
                  <a:pt x="302990" y="329076"/>
                </a:cubicBezTo>
                <a:cubicBezTo>
                  <a:pt x="254222" y="350222"/>
                  <a:pt x="199644" y="369176"/>
                  <a:pt x="188785" y="372891"/>
                </a:cubicBezTo>
                <a:lnTo>
                  <a:pt x="134112" y="478524"/>
                </a:lnTo>
                <a:cubicBezTo>
                  <a:pt x="133445" y="479857"/>
                  <a:pt x="132207" y="480809"/>
                  <a:pt x="130778" y="481095"/>
                </a:cubicBezTo>
                <a:cubicBezTo>
                  <a:pt x="129159" y="481476"/>
                  <a:pt x="112395" y="484905"/>
                  <a:pt x="90583" y="484905"/>
                </a:cubicBezTo>
                <a:close/>
                <a:moveTo>
                  <a:pt x="10096" y="444995"/>
                </a:moveTo>
                <a:cubicBezTo>
                  <a:pt x="42481" y="484334"/>
                  <a:pt x="112966" y="473951"/>
                  <a:pt x="126492" y="471570"/>
                </a:cubicBezTo>
                <a:lnTo>
                  <a:pt x="180975" y="366319"/>
                </a:lnTo>
                <a:cubicBezTo>
                  <a:pt x="181546" y="365176"/>
                  <a:pt x="182594" y="364319"/>
                  <a:pt x="183832" y="363842"/>
                </a:cubicBezTo>
                <a:cubicBezTo>
                  <a:pt x="184404" y="363652"/>
                  <a:pt x="245364" y="343078"/>
                  <a:pt x="299180" y="319742"/>
                </a:cubicBezTo>
                <a:cubicBezTo>
                  <a:pt x="351853" y="296882"/>
                  <a:pt x="596360" y="136100"/>
                  <a:pt x="588264" y="57899"/>
                </a:cubicBezTo>
                <a:cubicBezTo>
                  <a:pt x="581501" y="50946"/>
                  <a:pt x="544163" y="14275"/>
                  <a:pt x="505682" y="10560"/>
                </a:cubicBezTo>
                <a:cubicBezTo>
                  <a:pt x="445865" y="4845"/>
                  <a:pt x="415861" y="29610"/>
                  <a:pt x="356140" y="79045"/>
                </a:cubicBezTo>
                <a:cubicBezTo>
                  <a:pt x="351472" y="82950"/>
                  <a:pt x="346615" y="86951"/>
                  <a:pt x="341566" y="91142"/>
                </a:cubicBezTo>
                <a:cubicBezTo>
                  <a:pt x="300704" y="124670"/>
                  <a:pt x="246697" y="183915"/>
                  <a:pt x="207264" y="227254"/>
                </a:cubicBezTo>
                <a:cubicBezTo>
                  <a:pt x="167068" y="271450"/>
                  <a:pt x="157067" y="281832"/>
                  <a:pt x="151733" y="282785"/>
                </a:cubicBezTo>
                <a:cubicBezTo>
                  <a:pt x="134683" y="285737"/>
                  <a:pt x="99441" y="295739"/>
                  <a:pt x="79629" y="304121"/>
                </a:cubicBezTo>
                <a:cubicBezTo>
                  <a:pt x="70104" y="308502"/>
                  <a:pt x="13811" y="397180"/>
                  <a:pt x="10192" y="444995"/>
                </a:cubicBezTo>
                <a:close/>
              </a:path>
            </a:pathLst>
          </a:custGeom>
          <a:solidFill>
            <a:srgbClr val="231F20"/>
          </a:solidFill>
          <a:ln w="9525" cap="flat">
            <a:noFill/>
            <a:prstDash val="solid"/>
            <a:miter/>
          </a:ln>
        </p:spPr>
        <p:txBody>
          <a:bodyPr rtlCol="0" anchor="ctr"/>
          <a:lstStyle/>
          <a:p>
            <a:endParaRPr lang="zh-CN" altLang="en-US"/>
          </a:p>
        </p:txBody>
      </p:sp>
      <p:sp>
        <p:nvSpPr>
          <p:cNvPr id="192" name="任意多边形: 形状 318"/>
          <p:cNvSpPr/>
          <p:nvPr userDrawn="1">
            <p:custDataLst>
              <p:tags r:id="rId93"/>
            </p:custDataLst>
          </p:nvPr>
        </p:nvSpPr>
        <p:spPr>
          <a:xfrm>
            <a:off x="10781030" y="3552825"/>
            <a:ext cx="297180" cy="130810"/>
          </a:xfrm>
          <a:custGeom>
            <a:avLst/>
            <a:gdLst>
              <a:gd name="connsiteX0" fmla="*/ 4987 w 273280"/>
              <a:gd name="connsiteY0" fmla="*/ 120016 h 120111"/>
              <a:gd name="connsiteX1" fmla="*/ 3178 w 273280"/>
              <a:gd name="connsiteY1" fmla="*/ 119730 h 120111"/>
              <a:gd name="connsiteX2" fmla="*/ 320 w 273280"/>
              <a:gd name="connsiteY2" fmla="*/ 113253 h 120111"/>
              <a:gd name="connsiteX3" fmla="*/ 179295 w 273280"/>
              <a:gd name="connsiteY3" fmla="*/ 1811 h 120111"/>
              <a:gd name="connsiteX4" fmla="*/ 273021 w 273280"/>
              <a:gd name="connsiteY4" fmla="*/ 69248 h 120111"/>
              <a:gd name="connsiteX5" fmla="*/ 269973 w 273280"/>
              <a:gd name="connsiteY5" fmla="*/ 75629 h 120111"/>
              <a:gd name="connsiteX6" fmla="*/ 263591 w 273280"/>
              <a:gd name="connsiteY6" fmla="*/ 72581 h 120111"/>
              <a:gd name="connsiteX7" fmla="*/ 177676 w 273280"/>
              <a:gd name="connsiteY7" fmla="*/ 11717 h 120111"/>
              <a:gd name="connsiteX8" fmla="*/ 9655 w 273280"/>
              <a:gd name="connsiteY8" fmla="*/ 116873 h 120111"/>
              <a:gd name="connsiteX9" fmla="*/ 4987 w 273280"/>
              <a:gd name="connsiteY9" fmla="*/ 120111 h 1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280" h="120111">
                <a:moveTo>
                  <a:pt x="4987" y="120016"/>
                </a:moveTo>
                <a:cubicBezTo>
                  <a:pt x="4416" y="120016"/>
                  <a:pt x="3749" y="119921"/>
                  <a:pt x="3178" y="119730"/>
                </a:cubicBezTo>
                <a:cubicBezTo>
                  <a:pt x="606" y="118778"/>
                  <a:pt x="-633" y="115825"/>
                  <a:pt x="320" y="113253"/>
                </a:cubicBezTo>
                <a:cubicBezTo>
                  <a:pt x="29181" y="37815"/>
                  <a:pt x="106143" y="-10096"/>
                  <a:pt x="179295" y="1811"/>
                </a:cubicBezTo>
                <a:cubicBezTo>
                  <a:pt x="253018" y="13812"/>
                  <a:pt x="272164" y="66962"/>
                  <a:pt x="273021" y="69248"/>
                </a:cubicBezTo>
                <a:cubicBezTo>
                  <a:pt x="273878" y="71819"/>
                  <a:pt x="272545" y="74677"/>
                  <a:pt x="269973" y="75629"/>
                </a:cubicBezTo>
                <a:cubicBezTo>
                  <a:pt x="267401" y="76487"/>
                  <a:pt x="264544" y="75153"/>
                  <a:pt x="263591" y="72581"/>
                </a:cubicBezTo>
                <a:cubicBezTo>
                  <a:pt x="262924" y="70581"/>
                  <a:pt x="245398" y="22766"/>
                  <a:pt x="177676" y="11717"/>
                </a:cubicBezTo>
                <a:cubicBezTo>
                  <a:pt x="109096" y="572"/>
                  <a:pt x="36801" y="45721"/>
                  <a:pt x="9655" y="116873"/>
                </a:cubicBezTo>
                <a:cubicBezTo>
                  <a:pt x="8892" y="118873"/>
                  <a:pt x="6988" y="120111"/>
                  <a:pt x="4987" y="120111"/>
                </a:cubicBezTo>
                <a:close/>
              </a:path>
            </a:pathLst>
          </a:custGeom>
          <a:solidFill>
            <a:srgbClr val="231F20"/>
          </a:solidFill>
          <a:ln w="9525" cap="flat">
            <a:noFill/>
            <a:prstDash val="solid"/>
            <a:miter/>
          </a:ln>
        </p:spPr>
        <p:txBody>
          <a:bodyPr rtlCol="0" anchor="ctr"/>
          <a:lstStyle/>
          <a:p>
            <a:endParaRPr lang="zh-CN" altLang="en-US"/>
          </a:p>
        </p:txBody>
      </p:sp>
      <p:sp>
        <p:nvSpPr>
          <p:cNvPr id="193" name="任意多边形: 形状 95"/>
          <p:cNvSpPr/>
          <p:nvPr userDrawn="1">
            <p:custDataLst>
              <p:tags r:id="rId94"/>
            </p:custDataLst>
          </p:nvPr>
        </p:nvSpPr>
        <p:spPr>
          <a:xfrm>
            <a:off x="10354310" y="3952875"/>
            <a:ext cx="532130" cy="1923415"/>
          </a:xfrm>
          <a:custGeom>
            <a:avLst/>
            <a:gdLst>
              <a:gd name="connsiteX0" fmla="*/ 484540 w 489591"/>
              <a:gd name="connsiteY0" fmla="*/ 1769748 h 1769748"/>
              <a:gd name="connsiteX1" fmla="*/ 479587 w 489591"/>
              <a:gd name="connsiteY1" fmla="*/ 1764986 h 1769748"/>
              <a:gd name="connsiteX2" fmla="*/ 445868 w 489591"/>
              <a:gd name="connsiteY2" fmla="*/ 1462853 h 1769748"/>
              <a:gd name="connsiteX3" fmla="*/ 280133 w 489591"/>
              <a:gd name="connsiteY3" fmla="*/ 720474 h 1769748"/>
              <a:gd name="connsiteX4" fmla="*/ 231461 w 489591"/>
              <a:gd name="connsiteY4" fmla="*/ 175549 h 1769748"/>
              <a:gd name="connsiteX5" fmla="*/ 114303 w 489591"/>
              <a:gd name="connsiteY5" fmla="*/ 182597 h 1769748"/>
              <a:gd name="connsiteX6" fmla="*/ 3 w 489591"/>
              <a:gd name="connsiteY6" fmla="*/ 5242 h 1769748"/>
              <a:gd name="connsiteX7" fmla="*/ 4766 w 489591"/>
              <a:gd name="connsiteY7" fmla="*/ 3 h 1769748"/>
              <a:gd name="connsiteX8" fmla="*/ 10004 w 489591"/>
              <a:gd name="connsiteY8" fmla="*/ 4766 h 1769748"/>
              <a:gd name="connsiteX9" fmla="*/ 114970 w 489591"/>
              <a:gd name="connsiteY9" fmla="*/ 172596 h 1769748"/>
              <a:gd name="connsiteX10" fmla="*/ 235842 w 489591"/>
              <a:gd name="connsiteY10" fmla="*/ 164881 h 1769748"/>
              <a:gd name="connsiteX11" fmla="*/ 239843 w 489591"/>
              <a:gd name="connsiteY11" fmla="*/ 166024 h 1769748"/>
              <a:gd name="connsiteX12" fmla="*/ 241557 w 489591"/>
              <a:gd name="connsiteY12" fmla="*/ 169834 h 1769748"/>
              <a:gd name="connsiteX13" fmla="*/ 289753 w 489591"/>
              <a:gd name="connsiteY13" fmla="*/ 717521 h 1769748"/>
              <a:gd name="connsiteX14" fmla="*/ 455774 w 489591"/>
              <a:gd name="connsiteY14" fmla="*/ 1461615 h 1769748"/>
              <a:gd name="connsiteX15" fmla="*/ 489588 w 489591"/>
              <a:gd name="connsiteY15" fmla="*/ 1764605 h 1769748"/>
              <a:gd name="connsiteX16" fmla="*/ 484826 w 489591"/>
              <a:gd name="connsiteY16" fmla="*/ 1769748 h 1769748"/>
              <a:gd name="connsiteX17" fmla="*/ 484635 w 489591"/>
              <a:gd name="connsiteY17" fmla="*/ 1769748 h 17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9591" h="1769748">
                <a:moveTo>
                  <a:pt x="484540" y="1769748"/>
                </a:moveTo>
                <a:cubicBezTo>
                  <a:pt x="481873" y="1769748"/>
                  <a:pt x="479682" y="1767653"/>
                  <a:pt x="479587" y="1764986"/>
                </a:cubicBezTo>
                <a:cubicBezTo>
                  <a:pt x="479587" y="1764509"/>
                  <a:pt x="477586" y="1717932"/>
                  <a:pt x="445868" y="1462853"/>
                </a:cubicBezTo>
                <a:cubicBezTo>
                  <a:pt x="414817" y="1213393"/>
                  <a:pt x="339950" y="915832"/>
                  <a:pt x="280133" y="720474"/>
                </a:cubicBezTo>
                <a:cubicBezTo>
                  <a:pt x="229841" y="556073"/>
                  <a:pt x="230984" y="223650"/>
                  <a:pt x="231461" y="175549"/>
                </a:cubicBezTo>
                <a:cubicBezTo>
                  <a:pt x="213268" y="178025"/>
                  <a:pt x="156403" y="185074"/>
                  <a:pt x="114303" y="182597"/>
                </a:cubicBezTo>
                <a:cubicBezTo>
                  <a:pt x="43056" y="178406"/>
                  <a:pt x="5623" y="120399"/>
                  <a:pt x="3" y="5242"/>
                </a:cubicBezTo>
                <a:cubicBezTo>
                  <a:pt x="-92" y="2480"/>
                  <a:pt x="2003" y="194"/>
                  <a:pt x="4766" y="3"/>
                </a:cubicBezTo>
                <a:cubicBezTo>
                  <a:pt x="7433" y="-92"/>
                  <a:pt x="9814" y="2003"/>
                  <a:pt x="10004" y="4766"/>
                </a:cubicBezTo>
                <a:cubicBezTo>
                  <a:pt x="15338" y="113922"/>
                  <a:pt x="49628" y="168786"/>
                  <a:pt x="114970" y="172596"/>
                </a:cubicBezTo>
                <a:cubicBezTo>
                  <a:pt x="163643" y="175454"/>
                  <a:pt x="235080" y="164976"/>
                  <a:pt x="235842" y="164881"/>
                </a:cubicBezTo>
                <a:cubicBezTo>
                  <a:pt x="237271" y="164690"/>
                  <a:pt x="238795" y="165071"/>
                  <a:pt x="239843" y="166024"/>
                </a:cubicBezTo>
                <a:cubicBezTo>
                  <a:pt x="240986" y="166976"/>
                  <a:pt x="241557" y="168405"/>
                  <a:pt x="241557" y="169834"/>
                </a:cubicBezTo>
                <a:cubicBezTo>
                  <a:pt x="241557" y="173549"/>
                  <a:pt x="236128" y="542452"/>
                  <a:pt x="289753" y="717521"/>
                </a:cubicBezTo>
                <a:cubicBezTo>
                  <a:pt x="349666" y="913260"/>
                  <a:pt x="424723" y="1211488"/>
                  <a:pt x="455774" y="1461615"/>
                </a:cubicBezTo>
                <a:cubicBezTo>
                  <a:pt x="487588" y="1717742"/>
                  <a:pt x="489493" y="1762795"/>
                  <a:pt x="489588" y="1764605"/>
                </a:cubicBezTo>
                <a:cubicBezTo>
                  <a:pt x="489683" y="1767367"/>
                  <a:pt x="487588" y="1769653"/>
                  <a:pt x="484826" y="1769748"/>
                </a:cubicBezTo>
                <a:cubicBezTo>
                  <a:pt x="484826" y="1769748"/>
                  <a:pt x="484730" y="1769748"/>
                  <a:pt x="484635" y="1769748"/>
                </a:cubicBezTo>
                <a:close/>
              </a:path>
            </a:pathLst>
          </a:custGeom>
          <a:solidFill>
            <a:srgbClr val="FFFFFF"/>
          </a:solidFill>
          <a:ln w="9525" cap="flat">
            <a:noFill/>
            <a:prstDash val="solid"/>
            <a:miter/>
          </a:ln>
        </p:spPr>
        <p:txBody>
          <a:bodyPr rtlCol="0" anchor="ctr"/>
          <a:lstStyle/>
          <a:p>
            <a:endParaRPr lang="zh-CN" altLang="en-US"/>
          </a:p>
        </p:txBody>
      </p:sp>
      <p:sp>
        <p:nvSpPr>
          <p:cNvPr id="197" name="弧形 196"/>
          <p:cNvSpPr/>
          <p:nvPr userDrawn="1">
            <p:custDataLst>
              <p:tags r:id="rId95"/>
            </p:custDataLst>
          </p:nvPr>
        </p:nvSpPr>
        <p:spPr>
          <a:xfrm>
            <a:off x="6772910" y="1544955"/>
            <a:ext cx="2108200" cy="21082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0" name="椭圆 199"/>
          <p:cNvSpPr/>
          <p:nvPr userDrawn="1">
            <p:custDataLst>
              <p:tags r:id="rId96"/>
            </p:custDataLst>
          </p:nvPr>
        </p:nvSpPr>
        <p:spPr>
          <a:xfrm flipH="1">
            <a:off x="1118679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userDrawn="1">
            <p:custDataLst>
              <p:tags r:id="rId97"/>
            </p:custDataLst>
          </p:nvPr>
        </p:nvSpPr>
        <p:spPr>
          <a:xfrm flipH="1">
            <a:off x="1118679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userDrawn="1">
            <p:custDataLst>
              <p:tags r:id="rId98"/>
            </p:custDataLst>
          </p:nvPr>
        </p:nvSpPr>
        <p:spPr>
          <a:xfrm flipH="1">
            <a:off x="1118679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userDrawn="1">
            <p:custDataLst>
              <p:tags r:id="rId99"/>
            </p:custDataLst>
          </p:nvPr>
        </p:nvSpPr>
        <p:spPr>
          <a:xfrm flipH="1">
            <a:off x="1118679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userDrawn="1">
            <p:custDataLst>
              <p:tags r:id="rId100"/>
            </p:custDataLst>
          </p:nvPr>
        </p:nvSpPr>
        <p:spPr>
          <a:xfrm flipH="1">
            <a:off x="1118679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userDrawn="1">
            <p:custDataLst>
              <p:tags r:id="rId101"/>
            </p:custDataLst>
          </p:nvPr>
        </p:nvSpPr>
        <p:spPr>
          <a:xfrm flipH="1">
            <a:off x="1118679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userDrawn="1">
            <p:custDataLst>
              <p:tags r:id="rId102"/>
            </p:custDataLst>
          </p:nvPr>
        </p:nvSpPr>
        <p:spPr>
          <a:xfrm flipH="1">
            <a:off x="1118679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userDrawn="1">
            <p:custDataLst>
              <p:tags r:id="rId103"/>
            </p:custDataLst>
          </p:nvPr>
        </p:nvSpPr>
        <p:spPr>
          <a:xfrm flipH="1">
            <a:off x="1118679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userDrawn="1">
            <p:custDataLst>
              <p:tags r:id="rId104"/>
            </p:custDataLst>
          </p:nvPr>
        </p:nvSpPr>
        <p:spPr>
          <a:xfrm flipH="1">
            <a:off x="1105662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userDrawn="1">
            <p:custDataLst>
              <p:tags r:id="rId105"/>
            </p:custDataLst>
          </p:nvPr>
        </p:nvSpPr>
        <p:spPr>
          <a:xfrm flipH="1">
            <a:off x="1105662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userDrawn="1">
            <p:custDataLst>
              <p:tags r:id="rId106"/>
            </p:custDataLst>
          </p:nvPr>
        </p:nvSpPr>
        <p:spPr>
          <a:xfrm flipH="1">
            <a:off x="1105662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userDrawn="1">
            <p:custDataLst>
              <p:tags r:id="rId107"/>
            </p:custDataLst>
          </p:nvPr>
        </p:nvSpPr>
        <p:spPr>
          <a:xfrm flipH="1">
            <a:off x="1105662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userDrawn="1">
            <p:custDataLst>
              <p:tags r:id="rId108"/>
            </p:custDataLst>
          </p:nvPr>
        </p:nvSpPr>
        <p:spPr>
          <a:xfrm flipH="1">
            <a:off x="1105662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userDrawn="1">
            <p:custDataLst>
              <p:tags r:id="rId109"/>
            </p:custDataLst>
          </p:nvPr>
        </p:nvSpPr>
        <p:spPr>
          <a:xfrm flipH="1">
            <a:off x="1105662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userDrawn="1">
            <p:custDataLst>
              <p:tags r:id="rId110"/>
            </p:custDataLst>
          </p:nvPr>
        </p:nvSpPr>
        <p:spPr>
          <a:xfrm flipH="1">
            <a:off x="1105662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userDrawn="1">
            <p:custDataLst>
              <p:tags r:id="rId111"/>
            </p:custDataLst>
          </p:nvPr>
        </p:nvSpPr>
        <p:spPr>
          <a:xfrm flipH="1">
            <a:off x="1105662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userDrawn="1">
            <p:custDataLst>
              <p:tags r:id="rId112"/>
            </p:custDataLst>
          </p:nvPr>
        </p:nvSpPr>
        <p:spPr>
          <a:xfrm flipH="1">
            <a:off x="1092644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userDrawn="1">
            <p:custDataLst>
              <p:tags r:id="rId113"/>
            </p:custDataLst>
          </p:nvPr>
        </p:nvSpPr>
        <p:spPr>
          <a:xfrm flipH="1">
            <a:off x="1092644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p:nvPr userDrawn="1">
            <p:custDataLst>
              <p:tags r:id="rId114"/>
            </p:custDataLst>
          </p:nvPr>
        </p:nvSpPr>
        <p:spPr>
          <a:xfrm flipH="1">
            <a:off x="1092644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p:nvPr userDrawn="1">
            <p:custDataLst>
              <p:tags r:id="rId115"/>
            </p:custDataLst>
          </p:nvPr>
        </p:nvSpPr>
        <p:spPr>
          <a:xfrm flipH="1">
            <a:off x="1092644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userDrawn="1">
            <p:custDataLst>
              <p:tags r:id="rId116"/>
            </p:custDataLst>
          </p:nvPr>
        </p:nvSpPr>
        <p:spPr>
          <a:xfrm flipH="1">
            <a:off x="1092644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p:nvPr userDrawn="1">
            <p:custDataLst>
              <p:tags r:id="rId117"/>
            </p:custDataLst>
          </p:nvPr>
        </p:nvSpPr>
        <p:spPr>
          <a:xfrm flipH="1">
            <a:off x="1092644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userDrawn="1">
            <p:custDataLst>
              <p:tags r:id="rId118"/>
            </p:custDataLst>
          </p:nvPr>
        </p:nvSpPr>
        <p:spPr>
          <a:xfrm flipH="1">
            <a:off x="1092644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p:nvPr userDrawn="1">
            <p:custDataLst>
              <p:tags r:id="rId119"/>
            </p:custDataLst>
          </p:nvPr>
        </p:nvSpPr>
        <p:spPr>
          <a:xfrm flipH="1">
            <a:off x="1092644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p:nvPr userDrawn="1">
            <p:custDataLst>
              <p:tags r:id="rId120"/>
            </p:custDataLst>
          </p:nvPr>
        </p:nvSpPr>
        <p:spPr>
          <a:xfrm flipH="1">
            <a:off x="1079436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p:nvPr userDrawn="1">
            <p:custDataLst>
              <p:tags r:id="rId121"/>
            </p:custDataLst>
          </p:nvPr>
        </p:nvSpPr>
        <p:spPr>
          <a:xfrm flipH="1">
            <a:off x="1079436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p:nvPr userDrawn="1">
            <p:custDataLst>
              <p:tags r:id="rId122"/>
            </p:custDataLst>
          </p:nvPr>
        </p:nvSpPr>
        <p:spPr>
          <a:xfrm flipH="1">
            <a:off x="1079436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p:cNvSpPr/>
          <p:nvPr userDrawn="1">
            <p:custDataLst>
              <p:tags r:id="rId123"/>
            </p:custDataLst>
          </p:nvPr>
        </p:nvSpPr>
        <p:spPr>
          <a:xfrm flipH="1">
            <a:off x="1079436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p:nvPr userDrawn="1">
            <p:custDataLst>
              <p:tags r:id="rId124"/>
            </p:custDataLst>
          </p:nvPr>
        </p:nvSpPr>
        <p:spPr>
          <a:xfrm flipH="1">
            <a:off x="1079436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p:nvPr userDrawn="1">
            <p:custDataLst>
              <p:tags r:id="rId125"/>
            </p:custDataLst>
          </p:nvPr>
        </p:nvSpPr>
        <p:spPr>
          <a:xfrm flipH="1">
            <a:off x="1079436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p:nvPr userDrawn="1">
            <p:custDataLst>
              <p:tags r:id="rId126"/>
            </p:custDataLst>
          </p:nvPr>
        </p:nvSpPr>
        <p:spPr>
          <a:xfrm flipH="1">
            <a:off x="1079436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p:nvPr userDrawn="1">
            <p:custDataLst>
              <p:tags r:id="rId127"/>
            </p:custDataLst>
          </p:nvPr>
        </p:nvSpPr>
        <p:spPr>
          <a:xfrm flipH="1">
            <a:off x="1079436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p:nvPr userDrawn="1">
            <p:custDataLst>
              <p:tags r:id="rId128"/>
            </p:custDataLst>
          </p:nvPr>
        </p:nvSpPr>
        <p:spPr>
          <a:xfrm flipH="1">
            <a:off x="1066419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p:nvPr userDrawn="1">
            <p:custDataLst>
              <p:tags r:id="rId129"/>
            </p:custDataLst>
          </p:nvPr>
        </p:nvSpPr>
        <p:spPr>
          <a:xfrm flipH="1">
            <a:off x="1066419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userDrawn="1">
            <p:custDataLst>
              <p:tags r:id="rId130"/>
            </p:custDataLst>
          </p:nvPr>
        </p:nvSpPr>
        <p:spPr>
          <a:xfrm flipH="1">
            <a:off x="1066419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p:nvPr userDrawn="1">
            <p:custDataLst>
              <p:tags r:id="rId131"/>
            </p:custDataLst>
          </p:nvPr>
        </p:nvSpPr>
        <p:spPr>
          <a:xfrm flipH="1">
            <a:off x="1066419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userDrawn="1">
            <p:custDataLst>
              <p:tags r:id="rId132"/>
            </p:custDataLst>
          </p:nvPr>
        </p:nvSpPr>
        <p:spPr>
          <a:xfrm flipH="1">
            <a:off x="1066419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p:nvPr userDrawn="1">
            <p:custDataLst>
              <p:tags r:id="rId133"/>
            </p:custDataLst>
          </p:nvPr>
        </p:nvSpPr>
        <p:spPr>
          <a:xfrm flipH="1">
            <a:off x="1066419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userDrawn="1">
            <p:custDataLst>
              <p:tags r:id="rId134"/>
            </p:custDataLst>
          </p:nvPr>
        </p:nvSpPr>
        <p:spPr>
          <a:xfrm flipH="1">
            <a:off x="1066419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p:nvPr userDrawn="1">
            <p:custDataLst>
              <p:tags r:id="rId135"/>
            </p:custDataLst>
          </p:nvPr>
        </p:nvSpPr>
        <p:spPr>
          <a:xfrm flipH="1">
            <a:off x="1066419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p:nvPr userDrawn="1">
            <p:custDataLst>
              <p:tags r:id="rId136"/>
            </p:custDataLst>
          </p:nvPr>
        </p:nvSpPr>
        <p:spPr>
          <a:xfrm flipH="1">
            <a:off x="1053401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7"/>
            </p:custDataLst>
          </p:nvPr>
        </p:nvSpPr>
        <p:spPr>
          <a:xfrm flipH="1">
            <a:off x="1053401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8"/>
            </p:custDataLst>
          </p:nvPr>
        </p:nvSpPr>
        <p:spPr>
          <a:xfrm flipH="1">
            <a:off x="1053401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9"/>
            </p:custDataLst>
          </p:nvPr>
        </p:nvSpPr>
        <p:spPr>
          <a:xfrm flipH="1">
            <a:off x="1053401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40"/>
            </p:custDataLst>
          </p:nvPr>
        </p:nvSpPr>
        <p:spPr>
          <a:xfrm flipH="1">
            <a:off x="1053401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1"/>
            </p:custDataLst>
          </p:nvPr>
        </p:nvSpPr>
        <p:spPr>
          <a:xfrm flipH="1">
            <a:off x="1053401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2"/>
            </p:custDataLst>
          </p:nvPr>
        </p:nvSpPr>
        <p:spPr>
          <a:xfrm flipH="1">
            <a:off x="1053401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3"/>
            </p:custDataLst>
          </p:nvPr>
        </p:nvSpPr>
        <p:spPr>
          <a:xfrm flipH="1">
            <a:off x="1053401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56" name="单圆角矩形 55"/>
          <p:cNvSpPr/>
          <p:nvPr userDrawn="1">
            <p:custDataLst>
              <p:tags r:id="rId5"/>
            </p:custDataLst>
          </p:nvPr>
        </p:nvSpPr>
        <p:spPr>
          <a:xfrm>
            <a:off x="0" y="0"/>
            <a:ext cx="3317240" cy="6858000"/>
          </a:xfrm>
          <a:prstGeom prst="round1Rect">
            <a:avLst>
              <a:gd name="adj" fmla="val 292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形 82"/>
          <p:cNvPicPr>
            <a:picLocks noChangeAspect="1"/>
          </p:cNvPicPr>
          <p:nvPr userDrawn="1">
            <p:custDataLst>
              <p:tags r:id="rId6"/>
            </p:custDataLst>
          </p:nvPr>
        </p:nvPicPr>
        <p:blipFill>
          <a:blip r:embed="rId7"/>
          <a:stretch>
            <a:fillRect/>
          </a:stretch>
        </p:blipFill>
        <p:spPr>
          <a:xfrm>
            <a:off x="718820" y="3846195"/>
            <a:ext cx="1960880" cy="2962910"/>
          </a:xfrm>
          <a:prstGeom prst="rect">
            <a:avLst/>
          </a:prstGeom>
        </p:spPr>
      </p:pic>
      <p:sp>
        <p:nvSpPr>
          <p:cNvPr id="64" name="椭圆 63"/>
          <p:cNvSpPr/>
          <p:nvPr userDrawn="1">
            <p:custDataLst>
              <p:tags r:id="rId8"/>
            </p:custDataLst>
          </p:nvPr>
        </p:nvSpPr>
        <p:spPr>
          <a:xfrm rot="10800000">
            <a:off x="70485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userDrawn="1">
            <p:custDataLst>
              <p:tags r:id="rId9"/>
            </p:custDataLst>
          </p:nvPr>
        </p:nvSpPr>
        <p:spPr>
          <a:xfrm rot="10800000">
            <a:off x="70485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userDrawn="1">
            <p:custDataLst>
              <p:tags r:id="rId10"/>
            </p:custDataLst>
          </p:nvPr>
        </p:nvSpPr>
        <p:spPr>
          <a:xfrm rot="10800000">
            <a:off x="70485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userDrawn="1">
            <p:custDataLst>
              <p:tags r:id="rId11"/>
            </p:custDataLst>
          </p:nvPr>
        </p:nvSpPr>
        <p:spPr>
          <a:xfrm rot="10800000">
            <a:off x="70485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userDrawn="1">
            <p:custDataLst>
              <p:tags r:id="rId12"/>
            </p:custDataLst>
          </p:nvPr>
        </p:nvSpPr>
        <p:spPr>
          <a:xfrm rot="10800000">
            <a:off x="70485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userDrawn="1">
            <p:custDataLst>
              <p:tags r:id="rId13"/>
            </p:custDataLst>
          </p:nvPr>
        </p:nvSpPr>
        <p:spPr>
          <a:xfrm rot="10800000">
            <a:off x="70485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userDrawn="1">
            <p:custDataLst>
              <p:tags r:id="rId14"/>
            </p:custDataLst>
          </p:nvPr>
        </p:nvSpPr>
        <p:spPr>
          <a:xfrm rot="10800000">
            <a:off x="70485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userDrawn="1">
            <p:custDataLst>
              <p:tags r:id="rId15"/>
            </p:custDataLst>
          </p:nvPr>
        </p:nvSpPr>
        <p:spPr>
          <a:xfrm rot="10800000">
            <a:off x="70485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userDrawn="1">
            <p:custDataLst>
              <p:tags r:id="rId16"/>
            </p:custDataLst>
          </p:nvPr>
        </p:nvSpPr>
        <p:spPr>
          <a:xfrm rot="10800000">
            <a:off x="57531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userDrawn="1">
            <p:custDataLst>
              <p:tags r:id="rId17"/>
            </p:custDataLst>
          </p:nvPr>
        </p:nvSpPr>
        <p:spPr>
          <a:xfrm rot="10800000">
            <a:off x="57531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userDrawn="1">
            <p:custDataLst>
              <p:tags r:id="rId18"/>
            </p:custDataLst>
          </p:nvPr>
        </p:nvSpPr>
        <p:spPr>
          <a:xfrm rot="10800000">
            <a:off x="57531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userDrawn="1">
            <p:custDataLst>
              <p:tags r:id="rId19"/>
            </p:custDataLst>
          </p:nvPr>
        </p:nvSpPr>
        <p:spPr>
          <a:xfrm rot="10800000">
            <a:off x="57531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userDrawn="1">
            <p:custDataLst>
              <p:tags r:id="rId20"/>
            </p:custDataLst>
          </p:nvPr>
        </p:nvSpPr>
        <p:spPr>
          <a:xfrm rot="10800000">
            <a:off x="57531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userDrawn="1">
            <p:custDataLst>
              <p:tags r:id="rId21"/>
            </p:custDataLst>
          </p:nvPr>
        </p:nvSpPr>
        <p:spPr>
          <a:xfrm rot="10800000">
            <a:off x="57531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userDrawn="1">
            <p:custDataLst>
              <p:tags r:id="rId22"/>
            </p:custDataLst>
          </p:nvPr>
        </p:nvSpPr>
        <p:spPr>
          <a:xfrm rot="10800000">
            <a:off x="57531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userDrawn="1">
            <p:custDataLst>
              <p:tags r:id="rId23"/>
            </p:custDataLst>
          </p:nvPr>
        </p:nvSpPr>
        <p:spPr>
          <a:xfrm rot="10800000">
            <a:off x="57531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userDrawn="1">
            <p:custDataLst>
              <p:tags r:id="rId24"/>
            </p:custDataLst>
          </p:nvPr>
        </p:nvSpPr>
        <p:spPr>
          <a:xfrm rot="10800000">
            <a:off x="446405"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userDrawn="1">
            <p:custDataLst>
              <p:tags r:id="rId25"/>
            </p:custDataLst>
          </p:nvPr>
        </p:nvSpPr>
        <p:spPr>
          <a:xfrm rot="10800000">
            <a:off x="446405"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userDrawn="1">
            <p:custDataLst>
              <p:tags r:id="rId26"/>
            </p:custDataLst>
          </p:nvPr>
        </p:nvSpPr>
        <p:spPr>
          <a:xfrm rot="10800000">
            <a:off x="446405"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userDrawn="1">
            <p:custDataLst>
              <p:tags r:id="rId27"/>
            </p:custDataLst>
          </p:nvPr>
        </p:nvSpPr>
        <p:spPr>
          <a:xfrm rot="10800000">
            <a:off x="446405"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userDrawn="1">
            <p:custDataLst>
              <p:tags r:id="rId28"/>
            </p:custDataLst>
          </p:nvPr>
        </p:nvSpPr>
        <p:spPr>
          <a:xfrm rot="10800000">
            <a:off x="446405"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userDrawn="1">
            <p:custDataLst>
              <p:tags r:id="rId29"/>
            </p:custDataLst>
          </p:nvPr>
        </p:nvSpPr>
        <p:spPr>
          <a:xfrm rot="10800000">
            <a:off x="446405"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userDrawn="1">
            <p:custDataLst>
              <p:tags r:id="rId30"/>
            </p:custDataLst>
          </p:nvPr>
        </p:nvSpPr>
        <p:spPr>
          <a:xfrm rot="10800000">
            <a:off x="446405"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userDrawn="1">
            <p:custDataLst>
              <p:tags r:id="rId31"/>
            </p:custDataLst>
          </p:nvPr>
        </p:nvSpPr>
        <p:spPr>
          <a:xfrm rot="10800000">
            <a:off x="446405"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2"/>
            </p:custDataLst>
          </p:nvPr>
        </p:nvSpPr>
        <p:spPr>
          <a:xfrm>
            <a:off x="700405" y="1111250"/>
            <a:ext cx="2079625" cy="1081405"/>
          </a:xfrm>
        </p:spPr>
        <p:txBody>
          <a:bodyPr anchor="b">
            <a:normAutofit/>
          </a:bodyPr>
          <a:lstStyle>
            <a:lvl1pPr algn="ctr">
              <a:defRPr sz="6000">
                <a:solidFill>
                  <a:schemeClr val="tx2"/>
                </a:solidFill>
              </a:defRPr>
            </a:lvl1pPr>
          </a:lstStyle>
          <a:p>
            <a:r>
              <a:rPr lang="zh-CN" altLang="en-US" dirty="0"/>
              <a:t>标题</a:t>
            </a:r>
            <a:endParaRPr lang="zh-CN" altLang="en-US" dirty="0"/>
          </a:p>
        </p:txBody>
      </p:sp>
      <p:sp>
        <p:nvSpPr>
          <p:cNvPr id="3" name="文本占位符 2"/>
          <p:cNvSpPr>
            <a:spLocks noGrp="1"/>
          </p:cNvSpPr>
          <p:nvPr>
            <p:ph type="body" idx="1" hasCustomPrompt="1"/>
            <p:custDataLst>
              <p:tags r:id="rId33"/>
            </p:custDataLst>
          </p:nvPr>
        </p:nvSpPr>
        <p:spPr>
          <a:xfrm>
            <a:off x="700405" y="2205355"/>
            <a:ext cx="2079625" cy="504190"/>
          </a:xfrm>
        </p:spPr>
        <p:txBody>
          <a:bodyPr anchor="t"/>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副标题</a:t>
            </a:r>
            <a:endParaRPr lang="zh-CN" altLang="en-US" dirty="0"/>
          </a:p>
        </p:txBody>
      </p:sp>
      <p:sp>
        <p:nvSpPr>
          <p:cNvPr id="7" name="日期占位符 6"/>
          <p:cNvSpPr>
            <a:spLocks noGrp="1"/>
          </p:cNvSpPr>
          <p:nvPr>
            <p:ph type="dt" sz="half" idx="10"/>
            <p:custDataLst>
              <p:tags r:id="rId3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5"/>
            </p:custDataLst>
          </p:nvPr>
        </p:nvSpPr>
        <p:spPr/>
        <p:txBody>
          <a:bodyPr/>
          <a:lstStyle/>
          <a:p>
            <a:endParaRPr lang="zh-CN" altLang="en-US"/>
          </a:p>
        </p:txBody>
      </p:sp>
      <p:sp>
        <p:nvSpPr>
          <p:cNvPr id="9" name="灯片编号占位符 8"/>
          <p:cNvSpPr>
            <a:spLocks noGrp="1"/>
          </p:cNvSpPr>
          <p:nvPr>
            <p:ph type="sldNum" sz="quarter" idx="12"/>
            <p:custDataLst>
              <p:tags r:id="rId3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2" name="矩形 21"/>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10" name="矩形 9"/>
          <p:cNvSpPr/>
          <p:nvPr userDrawn="1">
            <p:custDataLst>
              <p:tags r:id="rId5"/>
            </p:custDataLst>
          </p:nvPr>
        </p:nvSpPr>
        <p:spPr>
          <a:xfrm>
            <a:off x="470535" y="514350"/>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6"/>
            </p:custDataLst>
          </p:nvPr>
        </p:nvSpPr>
        <p:spPr>
          <a:xfrm>
            <a:off x="479425" y="518160"/>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文本框 282"/>
          <p:cNvSpPr txBox="1"/>
          <p:nvPr userDrawn="1">
            <p:custDataLst>
              <p:tags r:id="rId7"/>
            </p:custDataLst>
          </p:nvPr>
        </p:nvSpPr>
        <p:spPr>
          <a:xfrm flipH="1">
            <a:off x="1052830" y="719455"/>
            <a:ext cx="1536700" cy="306705"/>
          </a:xfrm>
          <a:prstGeom prst="rect">
            <a:avLst/>
          </a:prstGeom>
          <a:noFill/>
        </p:spPr>
        <p:txBody>
          <a:bodyPr wrap="square" rtlCol="0">
            <a:spAutoFit/>
          </a:bodyPr>
          <a:lstStyle/>
          <a:p>
            <a:pPr algn="l"/>
            <a:r>
              <a:rPr lang="zh-CN" altLang="en-US" sz="1400" b="1" cap="all" dirty="0">
                <a:solidFill>
                  <a:schemeClr val="bg1"/>
                </a:solidFill>
                <a:uFillTx/>
              </a:rPr>
              <a:t>template</a:t>
            </a:r>
            <a:endParaRPr lang="zh-CN" altLang="en-US" sz="1400" b="1" cap="all" dirty="0">
              <a:solidFill>
                <a:schemeClr val="bg1"/>
              </a:solidFill>
              <a:uFillTx/>
            </a:endParaRPr>
          </a:p>
        </p:txBody>
      </p:sp>
      <p:sp>
        <p:nvSpPr>
          <p:cNvPr id="12" name="矩形 11"/>
          <p:cNvSpPr/>
          <p:nvPr userDrawn="1">
            <p:custDataLst>
              <p:tags r:id="rId8"/>
            </p:custDataLst>
          </p:nvPr>
        </p:nvSpPr>
        <p:spPr>
          <a:xfrm>
            <a:off x="478790" y="514350"/>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9"/>
            </p:custDataLst>
          </p:nvPr>
        </p:nvSpPr>
        <p:spPr>
          <a:xfrm>
            <a:off x="5704205" y="3400425"/>
            <a:ext cx="5309235" cy="1151890"/>
          </a:xfrm>
        </p:spPr>
        <p:txBody>
          <a:bodyPr anchor="t" anchorCtr="0"/>
          <a:lstStyle>
            <a:lvl1pPr algn="r">
              <a:defRPr sz="6600">
                <a:solidFill>
                  <a:schemeClr val="tx2"/>
                </a:solidFill>
              </a:defRPr>
            </a:lvl1pPr>
          </a:lstStyle>
          <a:p>
            <a:r>
              <a:rPr lang="zh-CN" altLang="en-US" dirty="0"/>
              <a:t>添加章节标题</a:t>
            </a:r>
            <a:endParaRPr lang="zh-CN" altLang="en-US" dirty="0"/>
          </a:p>
        </p:txBody>
      </p:sp>
      <p:sp>
        <p:nvSpPr>
          <p:cNvPr id="3" name="文本占位符 2"/>
          <p:cNvSpPr>
            <a:spLocks noGrp="1"/>
          </p:cNvSpPr>
          <p:nvPr>
            <p:ph type="body" idx="1" hasCustomPrompt="1"/>
            <p:custDataLst>
              <p:tags r:id="rId10"/>
            </p:custDataLst>
          </p:nvPr>
        </p:nvSpPr>
        <p:spPr>
          <a:xfrm>
            <a:off x="5704205" y="4533265"/>
            <a:ext cx="5309235" cy="935990"/>
          </a:xfrm>
        </p:spPr>
        <p:txBody>
          <a:bodyPr/>
          <a:lstStyle>
            <a:lvl1pPr marL="0" indent="0" algn="r">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添加副标题</a:t>
            </a:r>
            <a:endParaRPr lang="zh-CN" altLang="en-US" dirty="0"/>
          </a:p>
        </p:txBody>
      </p:sp>
      <p:sp>
        <p:nvSpPr>
          <p:cNvPr id="4" name="日期占位符 3"/>
          <p:cNvSpPr>
            <a:spLocks noGrp="1"/>
          </p:cNvSpPr>
          <p:nvPr>
            <p:ph type="dt" sz="half" idx="10"/>
            <p:custDataLst>
              <p:tags r:id="rId1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4"/>
            </p:custDataLst>
          </p:nvPr>
        </p:nvSpPr>
        <p:spPr>
          <a:xfrm>
            <a:off x="5701665" y="2051685"/>
            <a:ext cx="5309235" cy="1224280"/>
          </a:xfrm>
        </p:spPr>
        <p:txBody>
          <a:bodyPr anchor="ctr">
            <a:noAutofit/>
          </a:bodyPr>
          <a:lstStyle>
            <a:lvl1pPr marL="0" indent="0" algn="r">
              <a:buNone/>
              <a:defRPr sz="8000" b="1">
                <a:ln>
                  <a:solidFill>
                    <a:schemeClr val="tx2"/>
                  </a:solidFill>
                </a:ln>
                <a:solidFill>
                  <a:schemeClr val="accent1"/>
                </a:solidFill>
              </a:defRPr>
            </a:lvl1pPr>
          </a:lstStyle>
          <a:p>
            <a:pPr lvl="0"/>
            <a:r>
              <a:rPr lang="zh-CN" altLang="en-US" dirty="0"/>
              <a:t>节编号</a:t>
            </a:r>
            <a:endParaRPr lang="zh-CN" altLang="en-US" dirty="0"/>
          </a:p>
        </p:txBody>
      </p:sp>
      <p:sp>
        <p:nvSpPr>
          <p:cNvPr id="13" name="圆角矩形 12"/>
          <p:cNvSpPr/>
          <p:nvPr userDrawn="1">
            <p:custDataLst>
              <p:tags r:id="rId15"/>
            </p:custDataLst>
          </p:nvPr>
        </p:nvSpPr>
        <p:spPr>
          <a:xfrm>
            <a:off x="2755900" y="7816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16"/>
            </p:custDataLst>
          </p:nvPr>
        </p:nvSpPr>
        <p:spPr>
          <a:xfrm rot="5400000">
            <a:off x="10916920"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17"/>
            </p:custDataLst>
          </p:nvPr>
        </p:nvSpPr>
        <p:spPr>
          <a:xfrm rot="5400000">
            <a:off x="10739755"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18"/>
            </p:custDataLst>
          </p:nvPr>
        </p:nvSpPr>
        <p:spPr>
          <a:xfrm rot="5400000">
            <a:off x="10561955"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7" name="椭圆 16"/>
          <p:cNvSpPr/>
          <p:nvPr userDrawn="1">
            <p:custDataLst>
              <p:tags r:id="rId19"/>
            </p:custDataLst>
          </p:nvPr>
        </p:nvSpPr>
        <p:spPr>
          <a:xfrm rot="5400000">
            <a:off x="11094720"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4"/>
          <p:cNvSpPr/>
          <p:nvPr userDrawn="1">
            <p:custDataLst>
              <p:tags r:id="rId20"/>
            </p:custDataLst>
          </p:nvPr>
        </p:nvSpPr>
        <p:spPr>
          <a:xfrm rot="3032444" flipH="1">
            <a:off x="1141730" y="2177415"/>
            <a:ext cx="3825875" cy="2882900"/>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pic>
        <p:nvPicPr>
          <p:cNvPr id="20" name="图形 23"/>
          <p:cNvPicPr>
            <a:picLocks noChangeAspect="1"/>
          </p:cNvPicPr>
          <p:nvPr userDrawn="1">
            <p:custDataLst>
              <p:tags r:id="rId21"/>
            </p:custDataLst>
          </p:nvPr>
        </p:nvPicPr>
        <p:blipFill>
          <a:blip r:embed="rId22"/>
          <a:stretch>
            <a:fillRect/>
          </a:stretch>
        </p:blipFill>
        <p:spPr>
          <a:xfrm>
            <a:off x="1195070" y="2140585"/>
            <a:ext cx="3390900" cy="4182745"/>
          </a:xfrm>
          <a:prstGeom prst="rect">
            <a:avLst/>
          </a:prstGeom>
        </p:spPr>
      </p:pic>
      <p:sp>
        <p:nvSpPr>
          <p:cNvPr id="48" name="任意多边形: 形状 31"/>
          <p:cNvSpPr/>
          <p:nvPr userDrawn="1">
            <p:custDataLst>
              <p:tags r:id="rId23"/>
            </p:custDataLst>
          </p:nvPr>
        </p:nvSpPr>
        <p:spPr>
          <a:xfrm flipH="1">
            <a:off x="1713865" y="1808480"/>
            <a:ext cx="1010920" cy="489585"/>
          </a:xfrm>
          <a:custGeom>
            <a:avLst/>
            <a:gdLst>
              <a:gd name="connsiteX0" fmla="*/ 1029367 w 1086040"/>
              <a:gd name="connsiteY0" fmla="*/ 430530 h 525684"/>
              <a:gd name="connsiteX1" fmla="*/ 949928 w 1086040"/>
              <a:gd name="connsiteY1" fmla="*/ 430530 h 525684"/>
              <a:gd name="connsiteX2" fmla="*/ 874586 w 1086040"/>
              <a:gd name="connsiteY2" fmla="*/ 525685 h 525684"/>
              <a:gd name="connsiteX3" fmla="*/ 817055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2 w 1086040"/>
              <a:gd name="connsiteY8" fmla="*/ 0 h 525684"/>
              <a:gd name="connsiteX9" fmla="*/ 1086041 w 1086040"/>
              <a:gd name="connsiteY9" fmla="*/ 56769 h 525684"/>
              <a:gd name="connsiteX10" fmla="*/ 1086041 w 1086040"/>
              <a:gd name="connsiteY10" fmla="*/ 373761 h 525684"/>
              <a:gd name="connsiteX11" fmla="*/ 1029272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6" y="525685"/>
                </a:lnTo>
                <a:lnTo>
                  <a:pt x="817055" y="430530"/>
                </a:lnTo>
                <a:lnTo>
                  <a:pt x="56769" y="430530"/>
                </a:lnTo>
                <a:cubicBezTo>
                  <a:pt x="25527" y="430530"/>
                  <a:pt x="0" y="405003"/>
                  <a:pt x="0" y="373761"/>
                </a:cubicBezTo>
                <a:lnTo>
                  <a:pt x="0" y="56769"/>
                </a:lnTo>
                <a:cubicBezTo>
                  <a:pt x="0" y="25527"/>
                  <a:pt x="25527" y="0"/>
                  <a:pt x="56769" y="0"/>
                </a:cubicBezTo>
                <a:lnTo>
                  <a:pt x="1029272" y="0"/>
                </a:lnTo>
                <a:cubicBezTo>
                  <a:pt x="1060514" y="0"/>
                  <a:pt x="1086041" y="25527"/>
                  <a:pt x="1086041" y="56769"/>
                </a:cubicBezTo>
                <a:lnTo>
                  <a:pt x="1086041" y="373761"/>
                </a:lnTo>
                <a:cubicBezTo>
                  <a:pt x="1086041" y="405003"/>
                  <a:pt x="1060514" y="430530"/>
                  <a:pt x="1029272"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任意多边形: 形状 32"/>
          <p:cNvSpPr/>
          <p:nvPr userDrawn="1">
            <p:custDataLst>
              <p:tags r:id="rId24"/>
            </p:custDataLst>
          </p:nvPr>
        </p:nvSpPr>
        <p:spPr>
          <a:xfrm flipH="1">
            <a:off x="1709420" y="1804035"/>
            <a:ext cx="1019810" cy="498475"/>
          </a:xfrm>
          <a:custGeom>
            <a:avLst/>
            <a:gdLst>
              <a:gd name="connsiteX0" fmla="*/ 879539 w 1095946"/>
              <a:gd name="connsiteY0" fmla="*/ 535591 h 535590"/>
              <a:gd name="connsiteX1" fmla="*/ 879253 w 1095946"/>
              <a:gd name="connsiteY1" fmla="*/ 535591 h 535590"/>
              <a:gd name="connsiteX2" fmla="*/ 875348 w 1095946"/>
              <a:gd name="connsiteY2" fmla="*/ 533210 h 535590"/>
              <a:gd name="connsiteX3" fmla="*/ 819245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722 w 1095946"/>
              <a:gd name="connsiteY15" fmla="*/ 10001 h 535590"/>
              <a:gd name="connsiteX16" fmla="*/ 9906 w 1095946"/>
              <a:gd name="connsiteY16" fmla="*/ 61817 h 535590"/>
              <a:gd name="connsiteX17" fmla="*/ 9906 w 1095946"/>
              <a:gd name="connsiteY17" fmla="*/ 378714 h 535590"/>
              <a:gd name="connsiteX18" fmla="*/ 61722 w 1095946"/>
              <a:gd name="connsiteY18" fmla="*/ 430530 h 535590"/>
              <a:gd name="connsiteX19" fmla="*/ 822008 w 1095946"/>
              <a:gd name="connsiteY19" fmla="*/ 430530 h 535590"/>
              <a:gd name="connsiteX20" fmla="*/ 826294 w 1095946"/>
              <a:gd name="connsiteY20" fmla="*/ 432911 h 535590"/>
              <a:gd name="connsiteX21" fmla="*/ 880110 w 1095946"/>
              <a:gd name="connsiteY21" fmla="*/ 521875 h 535590"/>
              <a:gd name="connsiteX22" fmla="*/ 950976 w 1095946"/>
              <a:gd name="connsiteY22" fmla="*/ 432340 h 535590"/>
              <a:gd name="connsiteX23" fmla="*/ 954881 w 1095946"/>
              <a:gd name="connsiteY23" fmla="*/ 430435 h 535590"/>
              <a:gd name="connsiteX24" fmla="*/ 1034320 w 1095946"/>
              <a:gd name="connsiteY24" fmla="*/ 430435 h 535590"/>
              <a:gd name="connsiteX25" fmla="*/ 1086136 w 1095946"/>
              <a:gd name="connsiteY25" fmla="*/ 378619 h 535590"/>
              <a:gd name="connsiteX26" fmla="*/ 1086136 w 1095946"/>
              <a:gd name="connsiteY26" fmla="*/ 61722 h 535590"/>
              <a:gd name="connsiteX27" fmla="*/ 1034320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539" y="535591"/>
                </a:moveTo>
                <a:cubicBezTo>
                  <a:pt x="879539" y="535591"/>
                  <a:pt x="879348" y="535591"/>
                  <a:pt x="879253" y="535591"/>
                </a:cubicBezTo>
                <a:cubicBezTo>
                  <a:pt x="877634" y="535496"/>
                  <a:pt x="876110" y="534638"/>
                  <a:pt x="875348" y="533210"/>
                </a:cubicBezTo>
                <a:lnTo>
                  <a:pt x="819245"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722" y="10001"/>
                </a:moveTo>
                <a:cubicBezTo>
                  <a:pt x="33147" y="10001"/>
                  <a:pt x="9906" y="33242"/>
                  <a:pt x="9906" y="61817"/>
                </a:cubicBezTo>
                <a:lnTo>
                  <a:pt x="9906" y="378714"/>
                </a:lnTo>
                <a:cubicBezTo>
                  <a:pt x="9906" y="407289"/>
                  <a:pt x="33147" y="430530"/>
                  <a:pt x="61722" y="430530"/>
                </a:cubicBezTo>
                <a:lnTo>
                  <a:pt x="822008" y="430530"/>
                </a:lnTo>
                <a:cubicBezTo>
                  <a:pt x="823722" y="430530"/>
                  <a:pt x="825341" y="431483"/>
                  <a:pt x="826294" y="432911"/>
                </a:cubicBezTo>
                <a:lnTo>
                  <a:pt x="880110" y="521875"/>
                </a:lnTo>
                <a:lnTo>
                  <a:pt x="950976" y="432340"/>
                </a:lnTo>
                <a:cubicBezTo>
                  <a:pt x="951929" y="431101"/>
                  <a:pt x="953357" y="430435"/>
                  <a:pt x="954881" y="430435"/>
                </a:cubicBezTo>
                <a:lnTo>
                  <a:pt x="1034320" y="430435"/>
                </a:lnTo>
                <a:cubicBezTo>
                  <a:pt x="1062895" y="430435"/>
                  <a:pt x="1086136" y="407194"/>
                  <a:pt x="1086136" y="378619"/>
                </a:cubicBezTo>
                <a:lnTo>
                  <a:pt x="1086136" y="61722"/>
                </a:lnTo>
                <a:cubicBezTo>
                  <a:pt x="1086136" y="33147"/>
                  <a:pt x="1062895" y="9906"/>
                  <a:pt x="1034320"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任意多边形: 形状 33"/>
          <p:cNvSpPr/>
          <p:nvPr userDrawn="1">
            <p:custDataLst>
              <p:tags r:id="rId25"/>
            </p:custDataLst>
          </p:nvPr>
        </p:nvSpPr>
        <p:spPr>
          <a:xfrm flipH="1">
            <a:off x="1948815" y="1903730"/>
            <a:ext cx="569595" cy="19685"/>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任意多边形: 形状 34"/>
          <p:cNvSpPr/>
          <p:nvPr userDrawn="1">
            <p:custDataLst>
              <p:tags r:id="rId26"/>
            </p:custDataLst>
          </p:nvPr>
        </p:nvSpPr>
        <p:spPr>
          <a:xfrm flipH="1">
            <a:off x="2118360" y="1954530"/>
            <a:ext cx="400685" cy="19685"/>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任意多边形: 形状 37"/>
          <p:cNvSpPr/>
          <p:nvPr userDrawn="1">
            <p:custDataLst>
              <p:tags r:id="rId27"/>
            </p:custDataLst>
          </p:nvPr>
        </p:nvSpPr>
        <p:spPr>
          <a:xfrm flipH="1">
            <a:off x="2453640" y="2087880"/>
            <a:ext cx="778510" cy="501650"/>
          </a:xfrm>
          <a:custGeom>
            <a:avLst/>
            <a:gdLst>
              <a:gd name="connsiteX0" fmla="*/ 760381 w 836580"/>
              <a:gd name="connsiteY0" fmla="*/ 430054 h 539210"/>
              <a:gd name="connsiteX1" fmla="*/ 311087 w 836580"/>
              <a:gd name="connsiteY1" fmla="*/ 430054 h 539210"/>
              <a:gd name="connsiteX2" fmla="*/ 155067 w 836580"/>
              <a:gd name="connsiteY2" fmla="*/ 539210 h 539210"/>
              <a:gd name="connsiteX3" fmla="*/ 155067 w 836580"/>
              <a:gd name="connsiteY3" fmla="*/ 430054 h 539210"/>
              <a:gd name="connsiteX4" fmla="*/ 76200 w 836580"/>
              <a:gd name="connsiteY4" fmla="*/ 430054 h 539210"/>
              <a:gd name="connsiteX5" fmla="*/ 0 w 836580"/>
              <a:gd name="connsiteY5" fmla="*/ 353854 h 539210"/>
              <a:gd name="connsiteX6" fmla="*/ 0 w 836580"/>
              <a:gd name="connsiteY6" fmla="*/ 76200 h 539210"/>
              <a:gd name="connsiteX7" fmla="*/ 76200 w 836580"/>
              <a:gd name="connsiteY7" fmla="*/ 0 h 539210"/>
              <a:gd name="connsiteX8" fmla="*/ 760381 w 836580"/>
              <a:gd name="connsiteY8" fmla="*/ 0 h 539210"/>
              <a:gd name="connsiteX9" fmla="*/ 836581 w 836580"/>
              <a:gd name="connsiteY9" fmla="*/ 76200 h 539210"/>
              <a:gd name="connsiteX10" fmla="*/ 836581 w 836580"/>
              <a:gd name="connsiteY10" fmla="*/ 353854 h 539210"/>
              <a:gd name="connsiteX11" fmla="*/ 760381 w 836580"/>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580"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381" y="0"/>
                </a:lnTo>
                <a:cubicBezTo>
                  <a:pt x="802291" y="0"/>
                  <a:pt x="836581" y="34290"/>
                  <a:pt x="836581" y="76200"/>
                </a:cubicBezTo>
                <a:lnTo>
                  <a:pt x="836581" y="353854"/>
                </a:lnTo>
                <a:cubicBezTo>
                  <a:pt x="836581" y="395764"/>
                  <a:pt x="802291" y="430054"/>
                  <a:pt x="760381"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任意多边形: 形状 38"/>
          <p:cNvSpPr/>
          <p:nvPr userDrawn="1">
            <p:custDataLst>
              <p:tags r:id="rId28"/>
            </p:custDataLst>
          </p:nvPr>
        </p:nvSpPr>
        <p:spPr>
          <a:xfrm flipH="1">
            <a:off x="2449195" y="2083435"/>
            <a:ext cx="788035" cy="511175"/>
          </a:xfrm>
          <a:custGeom>
            <a:avLst/>
            <a:gdLst>
              <a:gd name="connsiteX0" fmla="*/ 160020 w 846486"/>
              <a:gd name="connsiteY0" fmla="*/ 549116 h 549116"/>
              <a:gd name="connsiteX1" fmla="*/ 157734 w 846486"/>
              <a:gd name="connsiteY1" fmla="*/ 548545 h 549116"/>
              <a:gd name="connsiteX2" fmla="*/ 155067 w 846486"/>
              <a:gd name="connsiteY2" fmla="*/ 544163 h 549116"/>
              <a:gd name="connsiteX3" fmla="*/ 155067 w 846486"/>
              <a:gd name="connsiteY3" fmla="*/ 439960 h 549116"/>
              <a:gd name="connsiteX4" fmla="*/ 81153 w 846486"/>
              <a:gd name="connsiteY4" fmla="*/ 439960 h 549116"/>
              <a:gd name="connsiteX5" fmla="*/ 0 w 846486"/>
              <a:gd name="connsiteY5" fmla="*/ 358807 h 549116"/>
              <a:gd name="connsiteX6" fmla="*/ 0 w 846486"/>
              <a:gd name="connsiteY6" fmla="*/ 81153 h 549116"/>
              <a:gd name="connsiteX7" fmla="*/ 81153 w 846486"/>
              <a:gd name="connsiteY7" fmla="*/ 0 h 549116"/>
              <a:gd name="connsiteX8" fmla="*/ 765334 w 846486"/>
              <a:gd name="connsiteY8" fmla="*/ 0 h 549116"/>
              <a:gd name="connsiteX9" fmla="*/ 846487 w 846486"/>
              <a:gd name="connsiteY9" fmla="*/ 81153 h 549116"/>
              <a:gd name="connsiteX10" fmla="*/ 846487 w 846486"/>
              <a:gd name="connsiteY10" fmla="*/ 358807 h 549116"/>
              <a:gd name="connsiteX11" fmla="*/ 765334 w 846486"/>
              <a:gd name="connsiteY11" fmla="*/ 439960 h 549116"/>
              <a:gd name="connsiteX12" fmla="*/ 317659 w 846486"/>
              <a:gd name="connsiteY12" fmla="*/ 439960 h 549116"/>
              <a:gd name="connsiteX13" fmla="*/ 162878 w 846486"/>
              <a:gd name="connsiteY13" fmla="*/ 548259 h 549116"/>
              <a:gd name="connsiteX14" fmla="*/ 160020 w 846486"/>
              <a:gd name="connsiteY14" fmla="*/ 549116 h 549116"/>
              <a:gd name="connsiteX15" fmla="*/ 81058 w 846486"/>
              <a:gd name="connsiteY15" fmla="*/ 9906 h 549116"/>
              <a:gd name="connsiteX16" fmla="*/ 9811 w 846486"/>
              <a:gd name="connsiteY16" fmla="*/ 81153 h 549116"/>
              <a:gd name="connsiteX17" fmla="*/ 9811 w 846486"/>
              <a:gd name="connsiteY17" fmla="*/ 358807 h 549116"/>
              <a:gd name="connsiteX18" fmla="*/ 81058 w 846486"/>
              <a:gd name="connsiteY18" fmla="*/ 430054 h 549116"/>
              <a:gd name="connsiteX19" fmla="*/ 159925 w 846486"/>
              <a:gd name="connsiteY19" fmla="*/ 430054 h 549116"/>
              <a:gd name="connsiteX20" fmla="*/ 163449 w 846486"/>
              <a:gd name="connsiteY20" fmla="*/ 431483 h 549116"/>
              <a:gd name="connsiteX21" fmla="*/ 164878 w 846486"/>
              <a:gd name="connsiteY21" fmla="*/ 435007 h 549116"/>
              <a:gd name="connsiteX22" fmla="*/ 164878 w 846486"/>
              <a:gd name="connsiteY22" fmla="*/ 534638 h 549116"/>
              <a:gd name="connsiteX23" fmla="*/ 313087 w 846486"/>
              <a:gd name="connsiteY23" fmla="*/ 430911 h 549116"/>
              <a:gd name="connsiteX24" fmla="*/ 315944 w 846486"/>
              <a:gd name="connsiteY24" fmla="*/ 430054 h 549116"/>
              <a:gd name="connsiteX25" fmla="*/ 765239 w 846486"/>
              <a:gd name="connsiteY25" fmla="*/ 430054 h 549116"/>
              <a:gd name="connsiteX26" fmla="*/ 836486 w 846486"/>
              <a:gd name="connsiteY26" fmla="*/ 358807 h 549116"/>
              <a:gd name="connsiteX27" fmla="*/ 836486 w 846486"/>
              <a:gd name="connsiteY27" fmla="*/ 81153 h 549116"/>
              <a:gd name="connsiteX28" fmla="*/ 765239 w 846486"/>
              <a:gd name="connsiteY28" fmla="*/ 9906 h 549116"/>
              <a:gd name="connsiteX29" fmla="*/ 81058 w 846486"/>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486"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334" y="0"/>
                </a:lnTo>
                <a:cubicBezTo>
                  <a:pt x="810101" y="0"/>
                  <a:pt x="846487" y="36385"/>
                  <a:pt x="846487" y="81153"/>
                </a:cubicBezTo>
                <a:lnTo>
                  <a:pt x="846487" y="358807"/>
                </a:lnTo>
                <a:cubicBezTo>
                  <a:pt x="846487" y="403574"/>
                  <a:pt x="810101" y="439960"/>
                  <a:pt x="765334" y="439960"/>
                </a:cubicBezTo>
                <a:lnTo>
                  <a:pt x="317659" y="439960"/>
                </a:lnTo>
                <a:lnTo>
                  <a:pt x="162878" y="548259"/>
                </a:lnTo>
                <a:cubicBezTo>
                  <a:pt x="162020" y="548831"/>
                  <a:pt x="161068" y="549116"/>
                  <a:pt x="160020" y="549116"/>
                </a:cubicBezTo>
                <a:close/>
                <a:moveTo>
                  <a:pt x="81058" y="9906"/>
                </a:moveTo>
                <a:cubicBezTo>
                  <a:pt x="41815" y="9906"/>
                  <a:pt x="9811" y="41815"/>
                  <a:pt x="9811" y="81153"/>
                </a:cubicBezTo>
                <a:lnTo>
                  <a:pt x="9811" y="358807"/>
                </a:lnTo>
                <a:cubicBezTo>
                  <a:pt x="9811" y="398050"/>
                  <a:pt x="41720" y="430054"/>
                  <a:pt x="81058" y="430054"/>
                </a:cubicBezTo>
                <a:lnTo>
                  <a:pt x="159925" y="430054"/>
                </a:lnTo>
                <a:cubicBezTo>
                  <a:pt x="161258" y="430054"/>
                  <a:pt x="162497" y="430625"/>
                  <a:pt x="163449" y="431483"/>
                </a:cubicBezTo>
                <a:cubicBezTo>
                  <a:pt x="164402" y="432435"/>
                  <a:pt x="164878" y="433673"/>
                  <a:pt x="164878" y="435007"/>
                </a:cubicBezTo>
                <a:lnTo>
                  <a:pt x="164878" y="534638"/>
                </a:lnTo>
                <a:cubicBezTo>
                  <a:pt x="164878" y="534638"/>
                  <a:pt x="313087" y="430911"/>
                  <a:pt x="313087" y="430911"/>
                </a:cubicBezTo>
                <a:cubicBezTo>
                  <a:pt x="313944" y="430340"/>
                  <a:pt x="314897" y="430054"/>
                  <a:pt x="315944" y="430054"/>
                </a:cubicBezTo>
                <a:lnTo>
                  <a:pt x="765239" y="430054"/>
                </a:lnTo>
                <a:cubicBezTo>
                  <a:pt x="804482" y="430054"/>
                  <a:pt x="836486" y="398145"/>
                  <a:pt x="836486" y="358807"/>
                </a:cubicBezTo>
                <a:lnTo>
                  <a:pt x="836486" y="81153"/>
                </a:lnTo>
                <a:cubicBezTo>
                  <a:pt x="836486" y="41910"/>
                  <a:pt x="804577" y="9906"/>
                  <a:pt x="765239"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任意多边形: 形状 39"/>
          <p:cNvSpPr/>
          <p:nvPr userDrawn="1">
            <p:custDataLst>
              <p:tags r:id="rId29"/>
            </p:custDataLst>
          </p:nvPr>
        </p:nvSpPr>
        <p:spPr>
          <a:xfrm flipH="1">
            <a:off x="2830195" y="2216150"/>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任意多边形: 形状 40"/>
          <p:cNvSpPr/>
          <p:nvPr userDrawn="1">
            <p:custDataLst>
              <p:tags r:id="rId30"/>
            </p:custDataLst>
          </p:nvPr>
        </p:nvSpPr>
        <p:spPr>
          <a:xfrm flipH="1">
            <a:off x="2830195" y="2265045"/>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任意多边形: 形状 41"/>
          <p:cNvSpPr/>
          <p:nvPr userDrawn="1">
            <p:custDataLst>
              <p:tags r:id="rId31"/>
            </p:custDataLst>
          </p:nvPr>
        </p:nvSpPr>
        <p:spPr>
          <a:xfrm flipH="1">
            <a:off x="2613660" y="2205990"/>
            <a:ext cx="96520" cy="161925"/>
          </a:xfrm>
          <a:custGeom>
            <a:avLst/>
            <a:gdLst>
              <a:gd name="connsiteX0" fmla="*/ 92393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7 w 103441"/>
              <a:gd name="connsiteY20" fmla="*/ 31909 h 174021"/>
              <a:gd name="connsiteX21" fmla="*/ 90487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1 w 103441"/>
              <a:gd name="connsiteY26" fmla="*/ 115253 h 174021"/>
              <a:gd name="connsiteX27" fmla="*/ 92393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9 w 103441"/>
              <a:gd name="connsiteY37" fmla="*/ 100298 h 174021"/>
              <a:gd name="connsiteX38" fmla="*/ 60389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3"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0"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7" y="31909"/>
                </a:cubicBezTo>
                <a:lnTo>
                  <a:pt x="90487" y="50578"/>
                </a:lnTo>
                <a:cubicBezTo>
                  <a:pt x="81153" y="45149"/>
                  <a:pt x="71152" y="41815"/>
                  <a:pt x="60484" y="40577"/>
                </a:cubicBezTo>
                <a:lnTo>
                  <a:pt x="60484" y="78010"/>
                </a:lnTo>
                <a:cubicBezTo>
                  <a:pt x="69342" y="80105"/>
                  <a:pt x="76772" y="82391"/>
                  <a:pt x="82582" y="84868"/>
                </a:cubicBezTo>
                <a:cubicBezTo>
                  <a:pt x="88487" y="87344"/>
                  <a:pt x="93345" y="90964"/>
                  <a:pt x="97441" y="95917"/>
                </a:cubicBezTo>
                <a:cubicBezTo>
                  <a:pt x="101441" y="100775"/>
                  <a:pt x="103441" y="107252"/>
                  <a:pt x="103441" y="115253"/>
                </a:cubicBezTo>
                <a:cubicBezTo>
                  <a:pt x="103441" y="125254"/>
                  <a:pt x="99727" y="133731"/>
                  <a:pt x="92393"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9" y="100298"/>
                </a:cubicBezTo>
                <a:lnTo>
                  <a:pt x="60389"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弧形 204"/>
          <p:cNvSpPr/>
          <p:nvPr userDrawn="1">
            <p:custDataLst>
              <p:tags r:id="rId32"/>
            </p:custDataLst>
          </p:nvPr>
        </p:nvSpPr>
        <p:spPr>
          <a:xfrm flipH="1">
            <a:off x="3229610" y="1811655"/>
            <a:ext cx="2082800" cy="20828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5676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40105" y="2264410"/>
            <a:ext cx="5157470"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5676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264410"/>
            <a:ext cx="5183505"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7913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49" name="矩形 48"/>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7" name="矩形 6"/>
          <p:cNvSpPr/>
          <p:nvPr userDrawn="1">
            <p:custDataLst>
              <p:tags r:id="rId5"/>
            </p:custDataLst>
          </p:nvPr>
        </p:nvSpPr>
        <p:spPr>
          <a:xfrm>
            <a:off x="640080"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6"/>
            </p:custDataLst>
          </p:nvPr>
        </p:nvSpPr>
        <p:spPr>
          <a:xfrm>
            <a:off x="482600"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7"/>
            </p:custDataLst>
          </p:nvPr>
        </p:nvSpPr>
        <p:spPr>
          <a:xfrm>
            <a:off x="338455" y="3638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8"/>
            </p:custDataLst>
          </p:nvPr>
        </p:nvSpPr>
        <p:spPr>
          <a:xfrm>
            <a:off x="315595" y="3511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9"/>
            </p:custDataLst>
          </p:nvPr>
        </p:nvSpPr>
        <p:spPr>
          <a:xfrm>
            <a:off x="324485" y="358612"/>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userDrawn="1">
            <p:custDataLst>
              <p:tags r:id="rId10"/>
            </p:custDataLst>
          </p:nvPr>
        </p:nvSpPr>
        <p:spPr>
          <a:xfrm>
            <a:off x="2374900" y="641985"/>
            <a:ext cx="7752715" cy="110490"/>
          </a:xfrm>
          <a:prstGeom prst="roundRect">
            <a:avLst>
              <a:gd name="adj" fmla="val 5000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1"/>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2"/>
            </p:custDataLst>
          </p:nvPr>
        </p:nvSpPr>
        <p:spPr>
          <a:xfrm rot="5400000">
            <a:off x="10739755"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3"/>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4"/>
            </p:custDataLst>
          </p:nvPr>
        </p:nvSpPr>
        <p:spPr>
          <a:xfrm rot="5400000">
            <a:off x="11094720"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32"/>
          <p:cNvSpPr/>
          <p:nvPr userDrawn="1">
            <p:custDataLst>
              <p:tags r:id="rId15"/>
            </p:custDataLst>
          </p:nvPr>
        </p:nvSpPr>
        <p:spPr>
          <a:xfrm>
            <a:off x="6798945" y="2145030"/>
            <a:ext cx="1491615" cy="1146175"/>
          </a:xfrm>
          <a:custGeom>
            <a:avLst/>
            <a:gdLst>
              <a:gd name="connsiteX0" fmla="*/ 1677257 w 1682686"/>
              <a:gd name="connsiteY0" fmla="*/ 1292924 h 1292923"/>
              <a:gd name="connsiteX1" fmla="*/ 5429 w 1682686"/>
              <a:gd name="connsiteY1" fmla="*/ 1292924 h 1292923"/>
              <a:gd name="connsiteX2" fmla="*/ 0 w 1682686"/>
              <a:gd name="connsiteY2" fmla="*/ 1287494 h 1292923"/>
              <a:gd name="connsiteX3" fmla="*/ 0 w 1682686"/>
              <a:gd name="connsiteY3" fmla="*/ 5429 h 1292923"/>
              <a:gd name="connsiteX4" fmla="*/ 5429 w 1682686"/>
              <a:gd name="connsiteY4" fmla="*/ 0 h 1292923"/>
              <a:gd name="connsiteX5" fmla="*/ 1677257 w 1682686"/>
              <a:gd name="connsiteY5" fmla="*/ 0 h 1292923"/>
              <a:gd name="connsiteX6" fmla="*/ 1682687 w 1682686"/>
              <a:gd name="connsiteY6" fmla="*/ 5429 h 1292923"/>
              <a:gd name="connsiteX7" fmla="*/ 1682687 w 1682686"/>
              <a:gd name="connsiteY7" fmla="*/ 1287494 h 1292923"/>
              <a:gd name="connsiteX8" fmla="*/ 1677257 w 1682686"/>
              <a:gd name="connsiteY8" fmla="*/ 1292924 h 1292923"/>
              <a:gd name="connsiteX9" fmla="*/ 10954 w 1682686"/>
              <a:gd name="connsiteY9" fmla="*/ 1282065 h 1292923"/>
              <a:gd name="connsiteX10" fmla="*/ 1671828 w 1682686"/>
              <a:gd name="connsiteY10" fmla="*/ 1282065 h 1292923"/>
              <a:gd name="connsiteX11" fmla="*/ 1671828 w 1682686"/>
              <a:gd name="connsiteY11" fmla="*/ 10858 h 1292923"/>
              <a:gd name="connsiteX12" fmla="*/ 10954 w 1682686"/>
              <a:gd name="connsiteY12" fmla="*/ 10858 h 1292923"/>
              <a:gd name="connsiteX13" fmla="*/ 10954 w 1682686"/>
              <a:gd name="connsiteY13" fmla="*/ 1282065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686" h="1292923">
                <a:moveTo>
                  <a:pt x="1677257" y="1292924"/>
                </a:moveTo>
                <a:lnTo>
                  <a:pt x="5429" y="1292924"/>
                </a:lnTo>
                <a:cubicBezTo>
                  <a:pt x="2381" y="1292924"/>
                  <a:pt x="0" y="1290447"/>
                  <a:pt x="0" y="1287494"/>
                </a:cubicBezTo>
                <a:lnTo>
                  <a:pt x="0" y="5429"/>
                </a:lnTo>
                <a:cubicBezTo>
                  <a:pt x="0" y="2381"/>
                  <a:pt x="2477" y="0"/>
                  <a:pt x="5429" y="0"/>
                </a:cubicBezTo>
                <a:lnTo>
                  <a:pt x="1677257" y="0"/>
                </a:lnTo>
                <a:cubicBezTo>
                  <a:pt x="1680305" y="0"/>
                  <a:pt x="1682687" y="2476"/>
                  <a:pt x="1682687" y="5429"/>
                </a:cubicBezTo>
                <a:lnTo>
                  <a:pt x="1682687" y="1287494"/>
                </a:lnTo>
                <a:cubicBezTo>
                  <a:pt x="1682687" y="1290542"/>
                  <a:pt x="1680210" y="1292924"/>
                  <a:pt x="1677257" y="1292924"/>
                </a:cubicBezTo>
                <a:close/>
                <a:moveTo>
                  <a:pt x="10954" y="1282065"/>
                </a:moveTo>
                <a:lnTo>
                  <a:pt x="1671828" y="1282065"/>
                </a:lnTo>
                <a:lnTo>
                  <a:pt x="1671828" y="10858"/>
                </a:lnTo>
                <a:lnTo>
                  <a:pt x="10954" y="10858"/>
                </a:lnTo>
                <a:lnTo>
                  <a:pt x="10954" y="128206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134"/>
          <p:cNvSpPr/>
          <p:nvPr userDrawn="1">
            <p:custDataLst>
              <p:tags r:id="rId16"/>
            </p:custDataLst>
          </p:nvPr>
        </p:nvSpPr>
        <p:spPr>
          <a:xfrm>
            <a:off x="7254240" y="2428240"/>
            <a:ext cx="67945" cy="643255"/>
          </a:xfrm>
          <a:custGeom>
            <a:avLst/>
            <a:gdLst>
              <a:gd name="connsiteX0" fmla="*/ 0 w 76485"/>
              <a:gd name="connsiteY0" fmla="*/ 0 h 725424"/>
              <a:gd name="connsiteX1" fmla="*/ 76486 w 76485"/>
              <a:gd name="connsiteY1" fmla="*/ 0 h 725424"/>
              <a:gd name="connsiteX2" fmla="*/ 76486 w 76485"/>
              <a:gd name="connsiteY2" fmla="*/ 725424 h 725424"/>
              <a:gd name="connsiteX3" fmla="*/ 0 w 76485"/>
              <a:gd name="connsiteY3" fmla="*/ 725424 h 725424"/>
            </a:gdLst>
            <a:ahLst/>
            <a:cxnLst>
              <a:cxn ang="0">
                <a:pos x="connsiteX0" y="connsiteY0"/>
              </a:cxn>
              <a:cxn ang="0">
                <a:pos x="connsiteX1" y="connsiteY1"/>
              </a:cxn>
              <a:cxn ang="0">
                <a:pos x="connsiteX2" y="connsiteY2"/>
              </a:cxn>
              <a:cxn ang="0">
                <a:pos x="connsiteX3" y="connsiteY3"/>
              </a:cxn>
            </a:cxnLst>
            <a:rect l="l" t="t" r="r" b="b"/>
            <a:pathLst>
              <a:path w="76485" h="725424">
                <a:moveTo>
                  <a:pt x="0" y="0"/>
                </a:moveTo>
                <a:lnTo>
                  <a:pt x="76486" y="0"/>
                </a:lnTo>
                <a:lnTo>
                  <a:pt x="76486" y="725424"/>
                </a:lnTo>
                <a:lnTo>
                  <a:pt x="0" y="72542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135"/>
          <p:cNvSpPr/>
          <p:nvPr userDrawn="1">
            <p:custDataLst>
              <p:tags r:id="rId17"/>
            </p:custDataLst>
          </p:nvPr>
        </p:nvSpPr>
        <p:spPr>
          <a:xfrm>
            <a:off x="7249160" y="2423160"/>
            <a:ext cx="77470" cy="652780"/>
          </a:xfrm>
          <a:custGeom>
            <a:avLst/>
            <a:gdLst>
              <a:gd name="connsiteX0" fmla="*/ 81915 w 87344"/>
              <a:gd name="connsiteY0" fmla="*/ 736282 h 736282"/>
              <a:gd name="connsiteX1" fmla="*/ 5429 w 87344"/>
              <a:gd name="connsiteY1" fmla="*/ 736282 h 736282"/>
              <a:gd name="connsiteX2" fmla="*/ 0 w 87344"/>
              <a:gd name="connsiteY2" fmla="*/ 730853 h 736282"/>
              <a:gd name="connsiteX3" fmla="*/ 0 w 87344"/>
              <a:gd name="connsiteY3" fmla="*/ 5429 h 736282"/>
              <a:gd name="connsiteX4" fmla="*/ 5429 w 87344"/>
              <a:gd name="connsiteY4" fmla="*/ 0 h 736282"/>
              <a:gd name="connsiteX5" fmla="*/ 81915 w 87344"/>
              <a:gd name="connsiteY5" fmla="*/ 0 h 736282"/>
              <a:gd name="connsiteX6" fmla="*/ 87344 w 87344"/>
              <a:gd name="connsiteY6" fmla="*/ 5429 h 736282"/>
              <a:gd name="connsiteX7" fmla="*/ 87344 w 87344"/>
              <a:gd name="connsiteY7" fmla="*/ 730853 h 736282"/>
              <a:gd name="connsiteX8" fmla="*/ 81915 w 87344"/>
              <a:gd name="connsiteY8" fmla="*/ 736282 h 736282"/>
              <a:gd name="connsiteX9" fmla="*/ 10858 w 87344"/>
              <a:gd name="connsiteY9" fmla="*/ 725329 h 736282"/>
              <a:gd name="connsiteX10" fmla="*/ 76391 w 87344"/>
              <a:gd name="connsiteY10" fmla="*/ 725329 h 736282"/>
              <a:gd name="connsiteX11" fmla="*/ 76391 w 87344"/>
              <a:gd name="connsiteY11" fmla="*/ 10858 h 736282"/>
              <a:gd name="connsiteX12" fmla="*/ 10858 w 87344"/>
              <a:gd name="connsiteY12" fmla="*/ 10858 h 736282"/>
              <a:gd name="connsiteX13" fmla="*/ 10858 w 87344"/>
              <a:gd name="connsiteY13" fmla="*/ 725424 h 73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736282">
                <a:moveTo>
                  <a:pt x="81915" y="736282"/>
                </a:moveTo>
                <a:lnTo>
                  <a:pt x="5429" y="736282"/>
                </a:lnTo>
                <a:cubicBezTo>
                  <a:pt x="2381" y="736282"/>
                  <a:pt x="0" y="733806"/>
                  <a:pt x="0" y="730853"/>
                </a:cubicBezTo>
                <a:lnTo>
                  <a:pt x="0" y="5429"/>
                </a:lnTo>
                <a:cubicBezTo>
                  <a:pt x="0" y="2381"/>
                  <a:pt x="2476" y="0"/>
                  <a:pt x="5429" y="0"/>
                </a:cubicBezTo>
                <a:lnTo>
                  <a:pt x="81915" y="0"/>
                </a:lnTo>
                <a:cubicBezTo>
                  <a:pt x="84963" y="0"/>
                  <a:pt x="87344" y="2477"/>
                  <a:pt x="87344" y="5429"/>
                </a:cubicBezTo>
                <a:lnTo>
                  <a:pt x="87344" y="730853"/>
                </a:lnTo>
                <a:cubicBezTo>
                  <a:pt x="87344" y="733901"/>
                  <a:pt x="84868" y="736282"/>
                  <a:pt x="81915" y="736282"/>
                </a:cubicBezTo>
                <a:close/>
                <a:moveTo>
                  <a:pt x="10858" y="725329"/>
                </a:moveTo>
                <a:lnTo>
                  <a:pt x="76391" y="725329"/>
                </a:lnTo>
                <a:lnTo>
                  <a:pt x="76391" y="10858"/>
                </a:lnTo>
                <a:lnTo>
                  <a:pt x="10858" y="10858"/>
                </a:lnTo>
                <a:lnTo>
                  <a:pt x="10858" y="7254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137"/>
          <p:cNvSpPr/>
          <p:nvPr userDrawn="1">
            <p:custDataLst>
              <p:tags r:id="rId18"/>
            </p:custDataLst>
          </p:nvPr>
        </p:nvSpPr>
        <p:spPr>
          <a:xfrm>
            <a:off x="6939280" y="2670810"/>
            <a:ext cx="67945" cy="400685"/>
          </a:xfrm>
          <a:custGeom>
            <a:avLst/>
            <a:gdLst>
              <a:gd name="connsiteX0" fmla="*/ 0 w 76485"/>
              <a:gd name="connsiteY0" fmla="*/ 0 h 451770"/>
              <a:gd name="connsiteX1" fmla="*/ 76486 w 76485"/>
              <a:gd name="connsiteY1" fmla="*/ 0 h 451770"/>
              <a:gd name="connsiteX2" fmla="*/ 76486 w 76485"/>
              <a:gd name="connsiteY2" fmla="*/ 451771 h 451770"/>
              <a:gd name="connsiteX3" fmla="*/ 0 w 76485"/>
              <a:gd name="connsiteY3" fmla="*/ 451771 h 451770"/>
            </a:gdLst>
            <a:ahLst/>
            <a:cxnLst>
              <a:cxn ang="0">
                <a:pos x="connsiteX0" y="connsiteY0"/>
              </a:cxn>
              <a:cxn ang="0">
                <a:pos x="connsiteX1" y="connsiteY1"/>
              </a:cxn>
              <a:cxn ang="0">
                <a:pos x="connsiteX2" y="connsiteY2"/>
              </a:cxn>
              <a:cxn ang="0">
                <a:pos x="connsiteX3" y="connsiteY3"/>
              </a:cxn>
            </a:cxnLst>
            <a:rect l="l" t="t" r="r" b="b"/>
            <a:pathLst>
              <a:path w="76485" h="451770">
                <a:moveTo>
                  <a:pt x="0" y="0"/>
                </a:moveTo>
                <a:lnTo>
                  <a:pt x="76486" y="0"/>
                </a:lnTo>
                <a:lnTo>
                  <a:pt x="76486" y="451771"/>
                </a:lnTo>
                <a:lnTo>
                  <a:pt x="0" y="451771"/>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138"/>
          <p:cNvSpPr/>
          <p:nvPr userDrawn="1">
            <p:custDataLst>
              <p:tags r:id="rId19"/>
            </p:custDataLst>
          </p:nvPr>
        </p:nvSpPr>
        <p:spPr>
          <a:xfrm>
            <a:off x="6934200" y="2665730"/>
            <a:ext cx="77470" cy="410210"/>
          </a:xfrm>
          <a:custGeom>
            <a:avLst/>
            <a:gdLst>
              <a:gd name="connsiteX0" fmla="*/ 81915 w 87344"/>
              <a:gd name="connsiteY0" fmla="*/ 462629 h 462629"/>
              <a:gd name="connsiteX1" fmla="*/ 5429 w 87344"/>
              <a:gd name="connsiteY1" fmla="*/ 462629 h 462629"/>
              <a:gd name="connsiteX2" fmla="*/ 0 w 87344"/>
              <a:gd name="connsiteY2" fmla="*/ 457200 h 462629"/>
              <a:gd name="connsiteX3" fmla="*/ 0 w 87344"/>
              <a:gd name="connsiteY3" fmla="*/ 5429 h 462629"/>
              <a:gd name="connsiteX4" fmla="*/ 5429 w 87344"/>
              <a:gd name="connsiteY4" fmla="*/ 0 h 462629"/>
              <a:gd name="connsiteX5" fmla="*/ 81915 w 87344"/>
              <a:gd name="connsiteY5" fmla="*/ 0 h 462629"/>
              <a:gd name="connsiteX6" fmla="*/ 87344 w 87344"/>
              <a:gd name="connsiteY6" fmla="*/ 5429 h 462629"/>
              <a:gd name="connsiteX7" fmla="*/ 87344 w 87344"/>
              <a:gd name="connsiteY7" fmla="*/ 457200 h 462629"/>
              <a:gd name="connsiteX8" fmla="*/ 81915 w 87344"/>
              <a:gd name="connsiteY8" fmla="*/ 462629 h 462629"/>
              <a:gd name="connsiteX9" fmla="*/ 10858 w 87344"/>
              <a:gd name="connsiteY9" fmla="*/ 451675 h 462629"/>
              <a:gd name="connsiteX10" fmla="*/ 76391 w 87344"/>
              <a:gd name="connsiteY10" fmla="*/ 451675 h 462629"/>
              <a:gd name="connsiteX11" fmla="*/ 76391 w 87344"/>
              <a:gd name="connsiteY11" fmla="*/ 10858 h 462629"/>
              <a:gd name="connsiteX12" fmla="*/ 10858 w 87344"/>
              <a:gd name="connsiteY12" fmla="*/ 10858 h 462629"/>
              <a:gd name="connsiteX13" fmla="*/ 10858 w 87344"/>
              <a:gd name="connsiteY13" fmla="*/ 451675 h 4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462629">
                <a:moveTo>
                  <a:pt x="81915" y="462629"/>
                </a:moveTo>
                <a:lnTo>
                  <a:pt x="5429" y="462629"/>
                </a:lnTo>
                <a:cubicBezTo>
                  <a:pt x="2381" y="462629"/>
                  <a:pt x="0" y="460153"/>
                  <a:pt x="0" y="457200"/>
                </a:cubicBezTo>
                <a:lnTo>
                  <a:pt x="0" y="5429"/>
                </a:lnTo>
                <a:cubicBezTo>
                  <a:pt x="0" y="2381"/>
                  <a:pt x="2477" y="0"/>
                  <a:pt x="5429" y="0"/>
                </a:cubicBezTo>
                <a:lnTo>
                  <a:pt x="81915" y="0"/>
                </a:lnTo>
                <a:cubicBezTo>
                  <a:pt x="84963" y="0"/>
                  <a:pt x="87344" y="2476"/>
                  <a:pt x="87344" y="5429"/>
                </a:cubicBezTo>
                <a:lnTo>
                  <a:pt x="87344" y="457200"/>
                </a:lnTo>
                <a:cubicBezTo>
                  <a:pt x="87344" y="460248"/>
                  <a:pt x="84868" y="462629"/>
                  <a:pt x="81915" y="462629"/>
                </a:cubicBezTo>
                <a:close/>
                <a:moveTo>
                  <a:pt x="10858" y="451675"/>
                </a:moveTo>
                <a:lnTo>
                  <a:pt x="76391" y="451675"/>
                </a:lnTo>
                <a:lnTo>
                  <a:pt x="76391" y="10858"/>
                </a:lnTo>
                <a:lnTo>
                  <a:pt x="10858" y="10858"/>
                </a:lnTo>
                <a:lnTo>
                  <a:pt x="10858" y="45167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任意多边形: 形状 140"/>
          <p:cNvSpPr/>
          <p:nvPr userDrawn="1">
            <p:custDataLst>
              <p:tags r:id="rId20"/>
            </p:custDataLst>
          </p:nvPr>
        </p:nvSpPr>
        <p:spPr>
          <a:xfrm>
            <a:off x="7094220" y="2530475"/>
            <a:ext cx="67945" cy="541020"/>
          </a:xfrm>
          <a:custGeom>
            <a:avLst/>
            <a:gdLst>
              <a:gd name="connsiteX0" fmla="*/ 0 w 76485"/>
              <a:gd name="connsiteY0" fmla="*/ 0 h 610266"/>
              <a:gd name="connsiteX1" fmla="*/ 76486 w 76485"/>
              <a:gd name="connsiteY1" fmla="*/ 0 h 610266"/>
              <a:gd name="connsiteX2" fmla="*/ 76486 w 76485"/>
              <a:gd name="connsiteY2" fmla="*/ 610267 h 610266"/>
              <a:gd name="connsiteX3" fmla="*/ 0 w 76485"/>
              <a:gd name="connsiteY3" fmla="*/ 610267 h 610266"/>
            </a:gdLst>
            <a:ahLst/>
            <a:cxnLst>
              <a:cxn ang="0">
                <a:pos x="connsiteX0" y="connsiteY0"/>
              </a:cxn>
              <a:cxn ang="0">
                <a:pos x="connsiteX1" y="connsiteY1"/>
              </a:cxn>
              <a:cxn ang="0">
                <a:pos x="connsiteX2" y="connsiteY2"/>
              </a:cxn>
              <a:cxn ang="0">
                <a:pos x="connsiteX3" y="connsiteY3"/>
              </a:cxn>
            </a:cxnLst>
            <a:rect l="l" t="t" r="r" b="b"/>
            <a:pathLst>
              <a:path w="76485" h="610266">
                <a:moveTo>
                  <a:pt x="0" y="0"/>
                </a:moveTo>
                <a:lnTo>
                  <a:pt x="76486" y="0"/>
                </a:lnTo>
                <a:lnTo>
                  <a:pt x="76486" y="610267"/>
                </a:lnTo>
                <a:lnTo>
                  <a:pt x="0" y="6102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141"/>
          <p:cNvSpPr/>
          <p:nvPr userDrawn="1">
            <p:custDataLst>
              <p:tags r:id="rId21"/>
            </p:custDataLst>
          </p:nvPr>
        </p:nvSpPr>
        <p:spPr>
          <a:xfrm>
            <a:off x="7089140" y="2525395"/>
            <a:ext cx="77470" cy="550545"/>
          </a:xfrm>
          <a:custGeom>
            <a:avLst/>
            <a:gdLst>
              <a:gd name="connsiteX0" fmla="*/ 81915 w 87344"/>
              <a:gd name="connsiteY0" fmla="*/ 621030 h 621125"/>
              <a:gd name="connsiteX1" fmla="*/ 5429 w 87344"/>
              <a:gd name="connsiteY1" fmla="*/ 621030 h 621125"/>
              <a:gd name="connsiteX2" fmla="*/ 0 w 87344"/>
              <a:gd name="connsiteY2" fmla="*/ 615601 h 621125"/>
              <a:gd name="connsiteX3" fmla="*/ 0 w 87344"/>
              <a:gd name="connsiteY3" fmla="*/ 5429 h 621125"/>
              <a:gd name="connsiteX4" fmla="*/ 5429 w 87344"/>
              <a:gd name="connsiteY4" fmla="*/ 0 h 621125"/>
              <a:gd name="connsiteX5" fmla="*/ 81915 w 87344"/>
              <a:gd name="connsiteY5" fmla="*/ 0 h 621125"/>
              <a:gd name="connsiteX6" fmla="*/ 87344 w 87344"/>
              <a:gd name="connsiteY6" fmla="*/ 5429 h 621125"/>
              <a:gd name="connsiteX7" fmla="*/ 87344 w 87344"/>
              <a:gd name="connsiteY7" fmla="*/ 615696 h 621125"/>
              <a:gd name="connsiteX8" fmla="*/ 81915 w 87344"/>
              <a:gd name="connsiteY8" fmla="*/ 621125 h 621125"/>
              <a:gd name="connsiteX9" fmla="*/ 10858 w 87344"/>
              <a:gd name="connsiteY9" fmla="*/ 610076 h 621125"/>
              <a:gd name="connsiteX10" fmla="*/ 76391 w 87344"/>
              <a:gd name="connsiteY10" fmla="*/ 610076 h 621125"/>
              <a:gd name="connsiteX11" fmla="*/ 76391 w 87344"/>
              <a:gd name="connsiteY11" fmla="*/ 10763 h 621125"/>
              <a:gd name="connsiteX12" fmla="*/ 10858 w 87344"/>
              <a:gd name="connsiteY12" fmla="*/ 10763 h 621125"/>
              <a:gd name="connsiteX13" fmla="*/ 10858 w 87344"/>
              <a:gd name="connsiteY13" fmla="*/ 610076 h 62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621125">
                <a:moveTo>
                  <a:pt x="81915" y="621030"/>
                </a:moveTo>
                <a:lnTo>
                  <a:pt x="5429" y="621030"/>
                </a:lnTo>
                <a:cubicBezTo>
                  <a:pt x="2381" y="621030"/>
                  <a:pt x="0" y="618554"/>
                  <a:pt x="0" y="615601"/>
                </a:cubicBezTo>
                <a:lnTo>
                  <a:pt x="0" y="5429"/>
                </a:lnTo>
                <a:cubicBezTo>
                  <a:pt x="0" y="2381"/>
                  <a:pt x="2476" y="0"/>
                  <a:pt x="5429" y="0"/>
                </a:cubicBezTo>
                <a:lnTo>
                  <a:pt x="81915" y="0"/>
                </a:lnTo>
                <a:cubicBezTo>
                  <a:pt x="84963" y="0"/>
                  <a:pt x="87344" y="2477"/>
                  <a:pt x="87344" y="5429"/>
                </a:cubicBezTo>
                <a:lnTo>
                  <a:pt x="87344" y="615696"/>
                </a:lnTo>
                <a:cubicBezTo>
                  <a:pt x="87344" y="618744"/>
                  <a:pt x="84868" y="621125"/>
                  <a:pt x="81915" y="621125"/>
                </a:cubicBezTo>
                <a:close/>
                <a:moveTo>
                  <a:pt x="10858" y="610076"/>
                </a:moveTo>
                <a:lnTo>
                  <a:pt x="76391" y="610076"/>
                </a:lnTo>
                <a:lnTo>
                  <a:pt x="76391" y="10763"/>
                </a:lnTo>
                <a:lnTo>
                  <a:pt x="10858" y="10763"/>
                </a:lnTo>
                <a:lnTo>
                  <a:pt x="10858" y="61007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143"/>
          <p:cNvSpPr/>
          <p:nvPr userDrawn="1">
            <p:custDataLst>
              <p:tags r:id="rId22"/>
            </p:custDataLst>
          </p:nvPr>
        </p:nvSpPr>
        <p:spPr>
          <a:xfrm>
            <a:off x="6971665" y="2310130"/>
            <a:ext cx="246380" cy="119380"/>
          </a:xfrm>
          <a:custGeom>
            <a:avLst/>
            <a:gdLst>
              <a:gd name="connsiteX0" fmla="*/ 5433 w 277915"/>
              <a:gd name="connsiteY0" fmla="*/ 134846 h 134941"/>
              <a:gd name="connsiteX1" fmla="*/ 1338 w 277915"/>
              <a:gd name="connsiteY1" fmla="*/ 132941 h 134941"/>
              <a:gd name="connsiteX2" fmla="*/ 1909 w 277915"/>
              <a:gd name="connsiteY2" fmla="*/ 125226 h 134941"/>
              <a:gd name="connsiteX3" fmla="*/ 49534 w 277915"/>
              <a:gd name="connsiteY3" fmla="*/ 88269 h 134941"/>
              <a:gd name="connsiteX4" fmla="*/ 57154 w 277915"/>
              <a:gd name="connsiteY4" fmla="*/ 89698 h 134941"/>
              <a:gd name="connsiteX5" fmla="*/ 55725 w 277915"/>
              <a:gd name="connsiteY5" fmla="*/ 97318 h 134941"/>
              <a:gd name="connsiteX6" fmla="*/ 9053 w 277915"/>
              <a:gd name="connsiteY6" fmla="*/ 133608 h 134941"/>
              <a:gd name="connsiteX7" fmla="*/ 5433 w 277915"/>
              <a:gd name="connsiteY7" fmla="*/ 134942 h 134941"/>
              <a:gd name="connsiteX8" fmla="*/ 103446 w 277915"/>
              <a:gd name="connsiteY8" fmla="*/ 67124 h 134941"/>
              <a:gd name="connsiteX9" fmla="*/ 98588 w 277915"/>
              <a:gd name="connsiteY9" fmla="*/ 64266 h 134941"/>
              <a:gd name="connsiteX10" fmla="*/ 100779 w 277915"/>
              <a:gd name="connsiteY10" fmla="*/ 56837 h 134941"/>
              <a:gd name="connsiteX11" fmla="*/ 155452 w 277915"/>
              <a:gd name="connsiteY11" fmla="*/ 31405 h 134941"/>
              <a:gd name="connsiteX12" fmla="*/ 162501 w 277915"/>
              <a:gd name="connsiteY12" fmla="*/ 34453 h 134941"/>
              <a:gd name="connsiteX13" fmla="*/ 159453 w 277915"/>
              <a:gd name="connsiteY13" fmla="*/ 41501 h 134941"/>
              <a:gd name="connsiteX14" fmla="*/ 105922 w 277915"/>
              <a:gd name="connsiteY14" fmla="*/ 66362 h 134941"/>
              <a:gd name="connsiteX15" fmla="*/ 103350 w 277915"/>
              <a:gd name="connsiteY15" fmla="*/ 67028 h 134941"/>
              <a:gd name="connsiteX16" fmla="*/ 214126 w 277915"/>
              <a:gd name="connsiteY16" fmla="*/ 23118 h 134941"/>
              <a:gd name="connsiteX17" fmla="*/ 208887 w 277915"/>
              <a:gd name="connsiteY17" fmla="*/ 19118 h 134941"/>
              <a:gd name="connsiteX18" fmla="*/ 212697 w 277915"/>
              <a:gd name="connsiteY18" fmla="*/ 12450 h 134941"/>
              <a:gd name="connsiteX19" fmla="*/ 271657 w 277915"/>
              <a:gd name="connsiteY19" fmla="*/ 68 h 134941"/>
              <a:gd name="connsiteX20" fmla="*/ 277848 w 277915"/>
              <a:gd name="connsiteY20" fmla="*/ 4640 h 134941"/>
              <a:gd name="connsiteX21" fmla="*/ 273276 w 277915"/>
              <a:gd name="connsiteY21" fmla="*/ 10831 h 134941"/>
              <a:gd name="connsiteX22" fmla="*/ 215460 w 277915"/>
              <a:gd name="connsiteY22" fmla="*/ 23023 h 134941"/>
              <a:gd name="connsiteX23" fmla="*/ 214031 w 277915"/>
              <a:gd name="connsiteY23" fmla="*/ 23213 h 13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7915" h="134941">
                <a:moveTo>
                  <a:pt x="5433" y="134846"/>
                </a:moveTo>
                <a:cubicBezTo>
                  <a:pt x="3909" y="134846"/>
                  <a:pt x="2385" y="134180"/>
                  <a:pt x="1338" y="132941"/>
                </a:cubicBezTo>
                <a:cubicBezTo>
                  <a:pt x="-663" y="130655"/>
                  <a:pt x="-377" y="127226"/>
                  <a:pt x="1909" y="125226"/>
                </a:cubicBezTo>
                <a:cubicBezTo>
                  <a:pt x="17054" y="112082"/>
                  <a:pt x="33056" y="99604"/>
                  <a:pt x="49534" y="88269"/>
                </a:cubicBezTo>
                <a:cubicBezTo>
                  <a:pt x="52011" y="86555"/>
                  <a:pt x="55440" y="87221"/>
                  <a:pt x="57154" y="89698"/>
                </a:cubicBezTo>
                <a:cubicBezTo>
                  <a:pt x="58869" y="92174"/>
                  <a:pt x="58202" y="95603"/>
                  <a:pt x="55725" y="97318"/>
                </a:cubicBezTo>
                <a:cubicBezTo>
                  <a:pt x="39628" y="108462"/>
                  <a:pt x="23912" y="120654"/>
                  <a:pt x="9053" y="133608"/>
                </a:cubicBezTo>
                <a:cubicBezTo>
                  <a:pt x="8005" y="134465"/>
                  <a:pt x="6767" y="134942"/>
                  <a:pt x="5433" y="134942"/>
                </a:cubicBezTo>
                <a:close/>
                <a:moveTo>
                  <a:pt x="103446" y="67124"/>
                </a:moveTo>
                <a:cubicBezTo>
                  <a:pt x="101541" y="67124"/>
                  <a:pt x="99636" y="66076"/>
                  <a:pt x="98588" y="64266"/>
                </a:cubicBezTo>
                <a:cubicBezTo>
                  <a:pt x="97159" y="61599"/>
                  <a:pt x="98207" y="58265"/>
                  <a:pt x="100779" y="56837"/>
                </a:cubicBezTo>
                <a:cubicBezTo>
                  <a:pt x="118495" y="47407"/>
                  <a:pt x="136878" y="38834"/>
                  <a:pt x="155452" y="31405"/>
                </a:cubicBezTo>
                <a:cubicBezTo>
                  <a:pt x="158310" y="30262"/>
                  <a:pt x="161453" y="31691"/>
                  <a:pt x="162501" y="34453"/>
                </a:cubicBezTo>
                <a:cubicBezTo>
                  <a:pt x="163644" y="37215"/>
                  <a:pt x="162215" y="40454"/>
                  <a:pt x="159453" y="41501"/>
                </a:cubicBezTo>
                <a:cubicBezTo>
                  <a:pt x="141260" y="48740"/>
                  <a:pt x="123258" y="57122"/>
                  <a:pt x="105922" y="66362"/>
                </a:cubicBezTo>
                <a:cubicBezTo>
                  <a:pt x="105065" y="66838"/>
                  <a:pt x="104208" y="67028"/>
                  <a:pt x="103350" y="67028"/>
                </a:cubicBezTo>
                <a:close/>
                <a:moveTo>
                  <a:pt x="214126" y="23118"/>
                </a:moveTo>
                <a:cubicBezTo>
                  <a:pt x="211745" y="23118"/>
                  <a:pt x="209554" y="21499"/>
                  <a:pt x="208887" y="19118"/>
                </a:cubicBezTo>
                <a:cubicBezTo>
                  <a:pt x="208125" y="16165"/>
                  <a:pt x="209840" y="13212"/>
                  <a:pt x="212697" y="12450"/>
                </a:cubicBezTo>
                <a:cubicBezTo>
                  <a:pt x="232033" y="7211"/>
                  <a:pt x="251845" y="3020"/>
                  <a:pt x="271657" y="68"/>
                </a:cubicBezTo>
                <a:cubicBezTo>
                  <a:pt x="274610" y="-409"/>
                  <a:pt x="277467" y="1687"/>
                  <a:pt x="277848" y="4640"/>
                </a:cubicBezTo>
                <a:cubicBezTo>
                  <a:pt x="278325" y="7592"/>
                  <a:pt x="276229" y="10450"/>
                  <a:pt x="273276" y="10831"/>
                </a:cubicBezTo>
                <a:cubicBezTo>
                  <a:pt x="253845" y="13784"/>
                  <a:pt x="234414" y="17879"/>
                  <a:pt x="215460" y="23023"/>
                </a:cubicBezTo>
                <a:cubicBezTo>
                  <a:pt x="214983" y="23118"/>
                  <a:pt x="214507" y="23213"/>
                  <a:pt x="214031" y="2321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144"/>
          <p:cNvSpPr/>
          <p:nvPr userDrawn="1">
            <p:custDataLst>
              <p:tags r:id="rId23"/>
            </p:custDataLst>
          </p:nvPr>
        </p:nvSpPr>
        <p:spPr>
          <a:xfrm>
            <a:off x="7261225" y="2305050"/>
            <a:ext cx="38735" cy="10160"/>
          </a:xfrm>
          <a:custGeom>
            <a:avLst/>
            <a:gdLst>
              <a:gd name="connsiteX0" fmla="*/ 5432 w 43725"/>
              <a:gd name="connsiteY0" fmla="*/ 11335 h 11334"/>
              <a:gd name="connsiteX1" fmla="*/ 3 w 43725"/>
              <a:gd name="connsiteY1" fmla="*/ 6096 h 11334"/>
              <a:gd name="connsiteX2" fmla="*/ 5242 w 43725"/>
              <a:gd name="connsiteY2" fmla="*/ 381 h 11334"/>
              <a:gd name="connsiteX3" fmla="*/ 38389 w 43725"/>
              <a:gd name="connsiteY3" fmla="*/ 95 h 11334"/>
              <a:gd name="connsiteX4" fmla="*/ 43723 w 43725"/>
              <a:gd name="connsiteY4" fmla="*/ 5715 h 11334"/>
              <a:gd name="connsiteX5" fmla="*/ 38103 w 43725"/>
              <a:gd name="connsiteY5" fmla="*/ 11049 h 11334"/>
              <a:gd name="connsiteX6" fmla="*/ 5623 w 43725"/>
              <a:gd name="connsiteY6" fmla="*/ 11335 h 11334"/>
              <a:gd name="connsiteX7" fmla="*/ 5432 w 43725"/>
              <a:gd name="connsiteY7" fmla="*/ 11335 h 1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5" h="11334">
                <a:moveTo>
                  <a:pt x="5432" y="11335"/>
                </a:moveTo>
                <a:cubicBezTo>
                  <a:pt x="2479" y="11335"/>
                  <a:pt x="98" y="9049"/>
                  <a:pt x="3" y="6096"/>
                </a:cubicBezTo>
                <a:cubicBezTo>
                  <a:pt x="-92" y="3048"/>
                  <a:pt x="2194" y="572"/>
                  <a:pt x="5242" y="381"/>
                </a:cubicBezTo>
                <a:cubicBezTo>
                  <a:pt x="16195" y="0"/>
                  <a:pt x="27435" y="-95"/>
                  <a:pt x="38389" y="95"/>
                </a:cubicBezTo>
                <a:cubicBezTo>
                  <a:pt x="41437" y="95"/>
                  <a:pt x="43818" y="2667"/>
                  <a:pt x="43723" y="5715"/>
                </a:cubicBezTo>
                <a:cubicBezTo>
                  <a:pt x="43723" y="8763"/>
                  <a:pt x="40960" y="11144"/>
                  <a:pt x="38103" y="11049"/>
                </a:cubicBezTo>
                <a:cubicBezTo>
                  <a:pt x="27340" y="10858"/>
                  <a:pt x="16481" y="10858"/>
                  <a:pt x="5623" y="11335"/>
                </a:cubicBezTo>
                <a:cubicBezTo>
                  <a:pt x="5623" y="11335"/>
                  <a:pt x="5432" y="11335"/>
                  <a:pt x="5432" y="11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145"/>
          <p:cNvSpPr/>
          <p:nvPr userDrawn="1">
            <p:custDataLst>
              <p:tags r:id="rId24"/>
            </p:custDataLst>
          </p:nvPr>
        </p:nvSpPr>
        <p:spPr>
          <a:xfrm>
            <a:off x="6914515" y="2456815"/>
            <a:ext cx="28575" cy="31750"/>
          </a:xfrm>
          <a:custGeom>
            <a:avLst/>
            <a:gdLst>
              <a:gd name="connsiteX0" fmla="*/ 5458 w 32278"/>
              <a:gd name="connsiteY0" fmla="*/ 35774 h 35773"/>
              <a:gd name="connsiteX1" fmla="*/ 2029 w 32278"/>
              <a:gd name="connsiteY1" fmla="*/ 34535 h 35773"/>
              <a:gd name="connsiteX2" fmla="*/ 1172 w 32278"/>
              <a:gd name="connsiteY2" fmla="*/ 26820 h 35773"/>
              <a:gd name="connsiteX3" fmla="*/ 22794 w 32278"/>
              <a:gd name="connsiteY3" fmla="*/ 1769 h 35773"/>
              <a:gd name="connsiteX4" fmla="*/ 30509 w 32278"/>
              <a:gd name="connsiteY4" fmla="*/ 1388 h 35773"/>
              <a:gd name="connsiteX5" fmla="*/ 30890 w 32278"/>
              <a:gd name="connsiteY5" fmla="*/ 9104 h 35773"/>
              <a:gd name="connsiteX6" fmla="*/ 9745 w 32278"/>
              <a:gd name="connsiteY6" fmla="*/ 33678 h 35773"/>
              <a:gd name="connsiteX7" fmla="*/ 5458 w 32278"/>
              <a:gd name="connsiteY7" fmla="*/ 35678 h 3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8" h="35773">
                <a:moveTo>
                  <a:pt x="5458" y="35774"/>
                </a:moveTo>
                <a:cubicBezTo>
                  <a:pt x="4220" y="35774"/>
                  <a:pt x="3077" y="35393"/>
                  <a:pt x="2029" y="34535"/>
                </a:cubicBezTo>
                <a:cubicBezTo>
                  <a:pt x="-352" y="32630"/>
                  <a:pt x="-638" y="29201"/>
                  <a:pt x="1172" y="26820"/>
                </a:cubicBezTo>
                <a:cubicBezTo>
                  <a:pt x="8030" y="18248"/>
                  <a:pt x="15364" y="9866"/>
                  <a:pt x="22794" y="1769"/>
                </a:cubicBezTo>
                <a:cubicBezTo>
                  <a:pt x="24794" y="-421"/>
                  <a:pt x="28318" y="-612"/>
                  <a:pt x="30509" y="1388"/>
                </a:cubicBezTo>
                <a:cubicBezTo>
                  <a:pt x="32700" y="3389"/>
                  <a:pt x="32890" y="6913"/>
                  <a:pt x="30890" y="9104"/>
                </a:cubicBezTo>
                <a:cubicBezTo>
                  <a:pt x="23651" y="17009"/>
                  <a:pt x="16507" y="25296"/>
                  <a:pt x="9745" y="33678"/>
                </a:cubicBezTo>
                <a:cubicBezTo>
                  <a:pt x="8697" y="35012"/>
                  <a:pt x="7078" y="35678"/>
                  <a:pt x="5458" y="3567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146"/>
          <p:cNvSpPr/>
          <p:nvPr userDrawn="1">
            <p:custDataLst>
              <p:tags r:id="rId25"/>
            </p:custDataLst>
          </p:nvPr>
        </p:nvSpPr>
        <p:spPr>
          <a:xfrm>
            <a:off x="7264400" y="2286000"/>
            <a:ext cx="45720" cy="46990"/>
          </a:xfrm>
          <a:custGeom>
            <a:avLst/>
            <a:gdLst>
              <a:gd name="connsiteX0" fmla="*/ 6769 w 51822"/>
              <a:gd name="connsiteY0" fmla="*/ 53251 h 53251"/>
              <a:gd name="connsiteX1" fmla="*/ 1912 w 51822"/>
              <a:gd name="connsiteY1" fmla="*/ 50394 h 53251"/>
              <a:gd name="connsiteX2" fmla="*/ 4198 w 51822"/>
              <a:gd name="connsiteY2" fmla="*/ 42964 h 53251"/>
              <a:gd name="connsiteX3" fmla="*/ 34678 w 51822"/>
              <a:gd name="connsiteY3" fmla="*/ 26677 h 53251"/>
              <a:gd name="connsiteX4" fmla="*/ 2959 w 51822"/>
              <a:gd name="connsiteY4" fmla="*/ 10293 h 53251"/>
              <a:gd name="connsiteX5" fmla="*/ 578 w 51822"/>
              <a:gd name="connsiteY5" fmla="*/ 2959 h 53251"/>
              <a:gd name="connsiteX6" fmla="*/ 7912 w 51822"/>
              <a:gd name="connsiteY6" fmla="*/ 578 h 53251"/>
              <a:gd name="connsiteX7" fmla="*/ 48870 w 51822"/>
              <a:gd name="connsiteY7" fmla="*/ 21724 h 53251"/>
              <a:gd name="connsiteX8" fmla="*/ 51823 w 51822"/>
              <a:gd name="connsiteY8" fmla="*/ 26581 h 53251"/>
              <a:gd name="connsiteX9" fmla="*/ 48965 w 51822"/>
              <a:gd name="connsiteY9" fmla="*/ 31439 h 53251"/>
              <a:gd name="connsiteX10" fmla="*/ 9341 w 51822"/>
              <a:gd name="connsiteY10" fmla="*/ 52585 h 53251"/>
              <a:gd name="connsiteX11" fmla="*/ 6769 w 51822"/>
              <a:gd name="connsiteY11" fmla="*/ 53251 h 5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22" h="53251">
                <a:moveTo>
                  <a:pt x="6769" y="53251"/>
                </a:moveTo>
                <a:cubicBezTo>
                  <a:pt x="4864" y="53251"/>
                  <a:pt x="2959" y="52204"/>
                  <a:pt x="1912" y="50394"/>
                </a:cubicBezTo>
                <a:cubicBezTo>
                  <a:pt x="483" y="47727"/>
                  <a:pt x="1531" y="44393"/>
                  <a:pt x="4198" y="42964"/>
                </a:cubicBezTo>
                <a:lnTo>
                  <a:pt x="34678" y="26677"/>
                </a:lnTo>
                <a:lnTo>
                  <a:pt x="2959" y="10293"/>
                </a:lnTo>
                <a:cubicBezTo>
                  <a:pt x="292" y="8865"/>
                  <a:pt x="-755" y="5626"/>
                  <a:pt x="578" y="2959"/>
                </a:cubicBezTo>
                <a:cubicBezTo>
                  <a:pt x="1912" y="292"/>
                  <a:pt x="5245" y="-755"/>
                  <a:pt x="7912" y="578"/>
                </a:cubicBezTo>
                <a:lnTo>
                  <a:pt x="48870" y="21724"/>
                </a:lnTo>
                <a:cubicBezTo>
                  <a:pt x="50680" y="22676"/>
                  <a:pt x="51823" y="24486"/>
                  <a:pt x="51823" y="26581"/>
                </a:cubicBezTo>
                <a:cubicBezTo>
                  <a:pt x="51823" y="28582"/>
                  <a:pt x="50680" y="30487"/>
                  <a:pt x="48965" y="31439"/>
                </a:cubicBezTo>
                <a:lnTo>
                  <a:pt x="9341" y="52585"/>
                </a:lnTo>
                <a:cubicBezTo>
                  <a:pt x="8484" y="53061"/>
                  <a:pt x="7627" y="53251"/>
                  <a:pt x="6769" y="532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149"/>
          <p:cNvSpPr/>
          <p:nvPr userDrawn="1">
            <p:custDataLst>
              <p:tags r:id="rId26"/>
            </p:custDataLst>
          </p:nvPr>
        </p:nvSpPr>
        <p:spPr>
          <a:xfrm>
            <a:off x="8525510" y="1631950"/>
            <a:ext cx="962660" cy="466090"/>
          </a:xfrm>
          <a:custGeom>
            <a:avLst/>
            <a:gdLst>
              <a:gd name="connsiteX0" fmla="*/ 1029367 w 1086040"/>
              <a:gd name="connsiteY0" fmla="*/ 430530 h 525684"/>
              <a:gd name="connsiteX1" fmla="*/ 949928 w 1086040"/>
              <a:gd name="connsiteY1" fmla="*/ 430530 h 525684"/>
              <a:gd name="connsiteX2" fmla="*/ 874585 w 1086040"/>
              <a:gd name="connsiteY2" fmla="*/ 525685 h 525684"/>
              <a:gd name="connsiteX3" fmla="*/ 817054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1 w 1086040"/>
              <a:gd name="connsiteY8" fmla="*/ 0 h 525684"/>
              <a:gd name="connsiteX9" fmla="*/ 1086041 w 1086040"/>
              <a:gd name="connsiteY9" fmla="*/ 56769 h 525684"/>
              <a:gd name="connsiteX10" fmla="*/ 1086041 w 1086040"/>
              <a:gd name="connsiteY10" fmla="*/ 373761 h 525684"/>
              <a:gd name="connsiteX11" fmla="*/ 1029271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5" y="525685"/>
                </a:lnTo>
                <a:lnTo>
                  <a:pt x="817054" y="430530"/>
                </a:lnTo>
                <a:lnTo>
                  <a:pt x="56769" y="430530"/>
                </a:lnTo>
                <a:cubicBezTo>
                  <a:pt x="25527" y="430530"/>
                  <a:pt x="0" y="405003"/>
                  <a:pt x="0" y="373761"/>
                </a:cubicBezTo>
                <a:lnTo>
                  <a:pt x="0" y="56769"/>
                </a:lnTo>
                <a:cubicBezTo>
                  <a:pt x="0" y="25527"/>
                  <a:pt x="25527" y="0"/>
                  <a:pt x="56769" y="0"/>
                </a:cubicBezTo>
                <a:lnTo>
                  <a:pt x="1029271" y="0"/>
                </a:lnTo>
                <a:cubicBezTo>
                  <a:pt x="1060513" y="0"/>
                  <a:pt x="1086041" y="25527"/>
                  <a:pt x="1086041" y="56769"/>
                </a:cubicBezTo>
                <a:lnTo>
                  <a:pt x="1086041" y="373761"/>
                </a:lnTo>
                <a:cubicBezTo>
                  <a:pt x="1086041" y="405003"/>
                  <a:pt x="1060513" y="430530"/>
                  <a:pt x="1029271"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任意多边形: 形状 150"/>
          <p:cNvSpPr/>
          <p:nvPr userDrawn="1">
            <p:custDataLst>
              <p:tags r:id="rId27"/>
            </p:custDataLst>
          </p:nvPr>
        </p:nvSpPr>
        <p:spPr>
          <a:xfrm>
            <a:off x="8521065" y="1627505"/>
            <a:ext cx="971550" cy="474980"/>
          </a:xfrm>
          <a:custGeom>
            <a:avLst/>
            <a:gdLst>
              <a:gd name="connsiteX0" fmla="*/ 879443 w 1095946"/>
              <a:gd name="connsiteY0" fmla="*/ 535591 h 535590"/>
              <a:gd name="connsiteX1" fmla="*/ 879158 w 1095946"/>
              <a:gd name="connsiteY1" fmla="*/ 535591 h 535590"/>
              <a:gd name="connsiteX2" fmla="*/ 875252 w 1095946"/>
              <a:gd name="connsiteY2" fmla="*/ 533210 h 535590"/>
              <a:gd name="connsiteX3" fmla="*/ 819150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627 w 1095946"/>
              <a:gd name="connsiteY15" fmla="*/ 10001 h 535590"/>
              <a:gd name="connsiteX16" fmla="*/ 9811 w 1095946"/>
              <a:gd name="connsiteY16" fmla="*/ 61817 h 535590"/>
              <a:gd name="connsiteX17" fmla="*/ 9811 w 1095946"/>
              <a:gd name="connsiteY17" fmla="*/ 378714 h 535590"/>
              <a:gd name="connsiteX18" fmla="*/ 61627 w 1095946"/>
              <a:gd name="connsiteY18" fmla="*/ 430530 h 535590"/>
              <a:gd name="connsiteX19" fmla="*/ 821912 w 1095946"/>
              <a:gd name="connsiteY19" fmla="*/ 430530 h 535590"/>
              <a:gd name="connsiteX20" fmla="*/ 826199 w 1095946"/>
              <a:gd name="connsiteY20" fmla="*/ 432911 h 535590"/>
              <a:gd name="connsiteX21" fmla="*/ 880015 w 1095946"/>
              <a:gd name="connsiteY21" fmla="*/ 521875 h 535590"/>
              <a:gd name="connsiteX22" fmla="*/ 950881 w 1095946"/>
              <a:gd name="connsiteY22" fmla="*/ 432340 h 535590"/>
              <a:gd name="connsiteX23" fmla="*/ 954786 w 1095946"/>
              <a:gd name="connsiteY23" fmla="*/ 430435 h 535590"/>
              <a:gd name="connsiteX24" fmla="*/ 1034225 w 1095946"/>
              <a:gd name="connsiteY24" fmla="*/ 430435 h 535590"/>
              <a:gd name="connsiteX25" fmla="*/ 1086041 w 1095946"/>
              <a:gd name="connsiteY25" fmla="*/ 378619 h 535590"/>
              <a:gd name="connsiteX26" fmla="*/ 1086041 w 1095946"/>
              <a:gd name="connsiteY26" fmla="*/ 61722 h 535590"/>
              <a:gd name="connsiteX27" fmla="*/ 1034225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443" y="535591"/>
                </a:moveTo>
                <a:cubicBezTo>
                  <a:pt x="879443" y="535591"/>
                  <a:pt x="879253" y="535591"/>
                  <a:pt x="879158" y="535591"/>
                </a:cubicBezTo>
                <a:cubicBezTo>
                  <a:pt x="877538" y="535496"/>
                  <a:pt x="876014" y="534638"/>
                  <a:pt x="875252" y="533210"/>
                </a:cubicBezTo>
                <a:lnTo>
                  <a:pt x="819150"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627" y="10001"/>
                </a:moveTo>
                <a:cubicBezTo>
                  <a:pt x="33052" y="10001"/>
                  <a:pt x="9811" y="33242"/>
                  <a:pt x="9811" y="61817"/>
                </a:cubicBezTo>
                <a:lnTo>
                  <a:pt x="9811" y="378714"/>
                </a:lnTo>
                <a:cubicBezTo>
                  <a:pt x="9811" y="407289"/>
                  <a:pt x="33052" y="430530"/>
                  <a:pt x="61627" y="430530"/>
                </a:cubicBezTo>
                <a:lnTo>
                  <a:pt x="821912" y="430530"/>
                </a:lnTo>
                <a:cubicBezTo>
                  <a:pt x="823627" y="430530"/>
                  <a:pt x="825246" y="431483"/>
                  <a:pt x="826199" y="432911"/>
                </a:cubicBezTo>
                <a:lnTo>
                  <a:pt x="880015" y="521875"/>
                </a:lnTo>
                <a:lnTo>
                  <a:pt x="950881" y="432340"/>
                </a:lnTo>
                <a:cubicBezTo>
                  <a:pt x="951833" y="431101"/>
                  <a:pt x="953262" y="430435"/>
                  <a:pt x="954786" y="430435"/>
                </a:cubicBezTo>
                <a:lnTo>
                  <a:pt x="1034225" y="430435"/>
                </a:lnTo>
                <a:cubicBezTo>
                  <a:pt x="1062800" y="430435"/>
                  <a:pt x="1086041" y="407194"/>
                  <a:pt x="1086041" y="378619"/>
                </a:cubicBezTo>
                <a:lnTo>
                  <a:pt x="1086041" y="61722"/>
                </a:lnTo>
                <a:cubicBezTo>
                  <a:pt x="1086041" y="33147"/>
                  <a:pt x="1062800" y="9906"/>
                  <a:pt x="1034225"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任意多边形: 形状 151"/>
          <p:cNvSpPr/>
          <p:nvPr userDrawn="1">
            <p:custDataLst>
              <p:tags r:id="rId28"/>
            </p:custDataLst>
          </p:nvPr>
        </p:nvSpPr>
        <p:spPr>
          <a:xfrm>
            <a:off x="8721725" y="1722120"/>
            <a:ext cx="542290" cy="19050"/>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任意多边形: 形状 152"/>
          <p:cNvSpPr/>
          <p:nvPr userDrawn="1">
            <p:custDataLst>
              <p:tags r:id="rId29"/>
            </p:custDataLst>
          </p:nvPr>
        </p:nvSpPr>
        <p:spPr>
          <a:xfrm>
            <a:off x="8721725" y="1771015"/>
            <a:ext cx="381000" cy="19050"/>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任意多边形: 形状 155"/>
          <p:cNvSpPr/>
          <p:nvPr userDrawn="1">
            <p:custDataLst>
              <p:tags r:id="rId30"/>
            </p:custDataLst>
          </p:nvPr>
        </p:nvSpPr>
        <p:spPr>
          <a:xfrm>
            <a:off x="8042275" y="1898015"/>
            <a:ext cx="741680" cy="478155"/>
          </a:xfrm>
          <a:custGeom>
            <a:avLst/>
            <a:gdLst>
              <a:gd name="connsiteX0" fmla="*/ 760381 w 836676"/>
              <a:gd name="connsiteY0" fmla="*/ 430054 h 539210"/>
              <a:gd name="connsiteX1" fmla="*/ 311087 w 836676"/>
              <a:gd name="connsiteY1" fmla="*/ 430054 h 539210"/>
              <a:gd name="connsiteX2" fmla="*/ 155067 w 836676"/>
              <a:gd name="connsiteY2" fmla="*/ 539210 h 539210"/>
              <a:gd name="connsiteX3" fmla="*/ 155067 w 836676"/>
              <a:gd name="connsiteY3" fmla="*/ 430054 h 539210"/>
              <a:gd name="connsiteX4" fmla="*/ 76200 w 836676"/>
              <a:gd name="connsiteY4" fmla="*/ 430054 h 539210"/>
              <a:gd name="connsiteX5" fmla="*/ 0 w 836676"/>
              <a:gd name="connsiteY5" fmla="*/ 353854 h 539210"/>
              <a:gd name="connsiteX6" fmla="*/ 0 w 836676"/>
              <a:gd name="connsiteY6" fmla="*/ 76200 h 539210"/>
              <a:gd name="connsiteX7" fmla="*/ 76200 w 836676"/>
              <a:gd name="connsiteY7" fmla="*/ 0 h 539210"/>
              <a:gd name="connsiteX8" fmla="*/ 760476 w 836676"/>
              <a:gd name="connsiteY8" fmla="*/ 0 h 539210"/>
              <a:gd name="connsiteX9" fmla="*/ 836676 w 836676"/>
              <a:gd name="connsiteY9" fmla="*/ 76200 h 539210"/>
              <a:gd name="connsiteX10" fmla="*/ 836676 w 836676"/>
              <a:gd name="connsiteY10" fmla="*/ 353854 h 539210"/>
              <a:gd name="connsiteX11" fmla="*/ 760476 w 836676"/>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676"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476" y="0"/>
                </a:lnTo>
                <a:cubicBezTo>
                  <a:pt x="802386" y="0"/>
                  <a:pt x="836676" y="34290"/>
                  <a:pt x="836676" y="76200"/>
                </a:cubicBezTo>
                <a:lnTo>
                  <a:pt x="836676" y="353854"/>
                </a:lnTo>
                <a:cubicBezTo>
                  <a:pt x="836676" y="395764"/>
                  <a:pt x="802386" y="430054"/>
                  <a:pt x="760476"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156"/>
          <p:cNvSpPr/>
          <p:nvPr userDrawn="1">
            <p:custDataLst>
              <p:tags r:id="rId31"/>
            </p:custDataLst>
          </p:nvPr>
        </p:nvSpPr>
        <p:spPr>
          <a:xfrm>
            <a:off x="8037830" y="1893570"/>
            <a:ext cx="750570" cy="487045"/>
          </a:xfrm>
          <a:custGeom>
            <a:avLst/>
            <a:gdLst>
              <a:gd name="connsiteX0" fmla="*/ 160020 w 846582"/>
              <a:gd name="connsiteY0" fmla="*/ 549116 h 549116"/>
              <a:gd name="connsiteX1" fmla="*/ 157734 w 846582"/>
              <a:gd name="connsiteY1" fmla="*/ 548545 h 549116"/>
              <a:gd name="connsiteX2" fmla="*/ 155067 w 846582"/>
              <a:gd name="connsiteY2" fmla="*/ 544163 h 549116"/>
              <a:gd name="connsiteX3" fmla="*/ 155067 w 846582"/>
              <a:gd name="connsiteY3" fmla="*/ 439960 h 549116"/>
              <a:gd name="connsiteX4" fmla="*/ 81153 w 846582"/>
              <a:gd name="connsiteY4" fmla="*/ 439960 h 549116"/>
              <a:gd name="connsiteX5" fmla="*/ 0 w 846582"/>
              <a:gd name="connsiteY5" fmla="*/ 358807 h 549116"/>
              <a:gd name="connsiteX6" fmla="*/ 0 w 846582"/>
              <a:gd name="connsiteY6" fmla="*/ 81153 h 549116"/>
              <a:gd name="connsiteX7" fmla="*/ 81153 w 846582"/>
              <a:gd name="connsiteY7" fmla="*/ 0 h 549116"/>
              <a:gd name="connsiteX8" fmla="*/ 765429 w 846582"/>
              <a:gd name="connsiteY8" fmla="*/ 0 h 549116"/>
              <a:gd name="connsiteX9" fmla="*/ 846582 w 846582"/>
              <a:gd name="connsiteY9" fmla="*/ 81153 h 549116"/>
              <a:gd name="connsiteX10" fmla="*/ 846582 w 846582"/>
              <a:gd name="connsiteY10" fmla="*/ 358807 h 549116"/>
              <a:gd name="connsiteX11" fmla="*/ 765429 w 846582"/>
              <a:gd name="connsiteY11" fmla="*/ 439960 h 549116"/>
              <a:gd name="connsiteX12" fmla="*/ 317659 w 846582"/>
              <a:gd name="connsiteY12" fmla="*/ 439960 h 549116"/>
              <a:gd name="connsiteX13" fmla="*/ 162878 w 846582"/>
              <a:gd name="connsiteY13" fmla="*/ 548259 h 549116"/>
              <a:gd name="connsiteX14" fmla="*/ 160020 w 846582"/>
              <a:gd name="connsiteY14" fmla="*/ 549116 h 549116"/>
              <a:gd name="connsiteX15" fmla="*/ 81153 w 846582"/>
              <a:gd name="connsiteY15" fmla="*/ 9906 h 549116"/>
              <a:gd name="connsiteX16" fmla="*/ 9906 w 846582"/>
              <a:gd name="connsiteY16" fmla="*/ 81153 h 549116"/>
              <a:gd name="connsiteX17" fmla="*/ 9906 w 846582"/>
              <a:gd name="connsiteY17" fmla="*/ 358807 h 549116"/>
              <a:gd name="connsiteX18" fmla="*/ 81153 w 846582"/>
              <a:gd name="connsiteY18" fmla="*/ 430054 h 549116"/>
              <a:gd name="connsiteX19" fmla="*/ 160020 w 846582"/>
              <a:gd name="connsiteY19" fmla="*/ 430054 h 549116"/>
              <a:gd name="connsiteX20" fmla="*/ 163544 w 846582"/>
              <a:gd name="connsiteY20" fmla="*/ 431483 h 549116"/>
              <a:gd name="connsiteX21" fmla="*/ 164973 w 846582"/>
              <a:gd name="connsiteY21" fmla="*/ 435007 h 549116"/>
              <a:gd name="connsiteX22" fmla="*/ 164973 w 846582"/>
              <a:gd name="connsiteY22" fmla="*/ 534638 h 549116"/>
              <a:gd name="connsiteX23" fmla="*/ 313182 w 846582"/>
              <a:gd name="connsiteY23" fmla="*/ 430911 h 549116"/>
              <a:gd name="connsiteX24" fmla="*/ 316040 w 846582"/>
              <a:gd name="connsiteY24" fmla="*/ 430054 h 549116"/>
              <a:gd name="connsiteX25" fmla="*/ 765334 w 846582"/>
              <a:gd name="connsiteY25" fmla="*/ 430054 h 549116"/>
              <a:gd name="connsiteX26" fmla="*/ 836581 w 846582"/>
              <a:gd name="connsiteY26" fmla="*/ 358807 h 549116"/>
              <a:gd name="connsiteX27" fmla="*/ 836581 w 846582"/>
              <a:gd name="connsiteY27" fmla="*/ 81153 h 549116"/>
              <a:gd name="connsiteX28" fmla="*/ 765334 w 846582"/>
              <a:gd name="connsiteY28" fmla="*/ 9906 h 549116"/>
              <a:gd name="connsiteX29" fmla="*/ 81058 w 846582"/>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582"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429" y="0"/>
                </a:lnTo>
                <a:cubicBezTo>
                  <a:pt x="810197" y="0"/>
                  <a:pt x="846582" y="36385"/>
                  <a:pt x="846582" y="81153"/>
                </a:cubicBezTo>
                <a:lnTo>
                  <a:pt x="846582" y="358807"/>
                </a:lnTo>
                <a:cubicBezTo>
                  <a:pt x="846582" y="403574"/>
                  <a:pt x="810197" y="439960"/>
                  <a:pt x="765429" y="439960"/>
                </a:cubicBezTo>
                <a:lnTo>
                  <a:pt x="317659" y="439960"/>
                </a:lnTo>
                <a:lnTo>
                  <a:pt x="162878" y="548259"/>
                </a:lnTo>
                <a:cubicBezTo>
                  <a:pt x="162020" y="548831"/>
                  <a:pt x="161068" y="549116"/>
                  <a:pt x="160020" y="549116"/>
                </a:cubicBezTo>
                <a:close/>
                <a:moveTo>
                  <a:pt x="81153" y="9906"/>
                </a:moveTo>
                <a:cubicBezTo>
                  <a:pt x="41910" y="9906"/>
                  <a:pt x="9906" y="41815"/>
                  <a:pt x="9906" y="81153"/>
                </a:cubicBezTo>
                <a:lnTo>
                  <a:pt x="9906" y="358807"/>
                </a:lnTo>
                <a:cubicBezTo>
                  <a:pt x="9906" y="398050"/>
                  <a:pt x="41815" y="430054"/>
                  <a:pt x="81153" y="430054"/>
                </a:cubicBezTo>
                <a:lnTo>
                  <a:pt x="160020" y="430054"/>
                </a:lnTo>
                <a:cubicBezTo>
                  <a:pt x="161354" y="430054"/>
                  <a:pt x="162592" y="430625"/>
                  <a:pt x="163544" y="431483"/>
                </a:cubicBezTo>
                <a:cubicBezTo>
                  <a:pt x="164497" y="432435"/>
                  <a:pt x="164973" y="433673"/>
                  <a:pt x="164973" y="435007"/>
                </a:cubicBezTo>
                <a:lnTo>
                  <a:pt x="164973" y="534638"/>
                </a:lnTo>
                <a:cubicBezTo>
                  <a:pt x="164973" y="534638"/>
                  <a:pt x="313182" y="430911"/>
                  <a:pt x="313182" y="430911"/>
                </a:cubicBezTo>
                <a:cubicBezTo>
                  <a:pt x="314039" y="430340"/>
                  <a:pt x="314992" y="430054"/>
                  <a:pt x="316040" y="430054"/>
                </a:cubicBezTo>
                <a:lnTo>
                  <a:pt x="765334" y="430054"/>
                </a:lnTo>
                <a:cubicBezTo>
                  <a:pt x="804577" y="430054"/>
                  <a:pt x="836581" y="398145"/>
                  <a:pt x="836581" y="358807"/>
                </a:cubicBezTo>
                <a:lnTo>
                  <a:pt x="836581" y="81153"/>
                </a:lnTo>
                <a:cubicBezTo>
                  <a:pt x="836581" y="41910"/>
                  <a:pt x="804672" y="9906"/>
                  <a:pt x="765334"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157"/>
          <p:cNvSpPr/>
          <p:nvPr userDrawn="1">
            <p:custDataLst>
              <p:tags r:id="rId32"/>
            </p:custDataLst>
          </p:nvPr>
        </p:nvSpPr>
        <p:spPr>
          <a:xfrm>
            <a:off x="8151495" y="201993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158"/>
          <p:cNvSpPr/>
          <p:nvPr userDrawn="1">
            <p:custDataLst>
              <p:tags r:id="rId33"/>
            </p:custDataLst>
          </p:nvPr>
        </p:nvSpPr>
        <p:spPr>
          <a:xfrm>
            <a:off x="8151495" y="206692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任意多边形: 形状 159"/>
          <p:cNvSpPr/>
          <p:nvPr userDrawn="1">
            <p:custDataLst>
              <p:tags r:id="rId34"/>
            </p:custDataLst>
          </p:nvPr>
        </p:nvSpPr>
        <p:spPr>
          <a:xfrm>
            <a:off x="8540115" y="2010410"/>
            <a:ext cx="91440" cy="154305"/>
          </a:xfrm>
          <a:custGeom>
            <a:avLst/>
            <a:gdLst>
              <a:gd name="connsiteX0" fmla="*/ 92392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8 w 103441"/>
              <a:gd name="connsiteY20" fmla="*/ 31909 h 174021"/>
              <a:gd name="connsiteX21" fmla="*/ 90488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2 w 103441"/>
              <a:gd name="connsiteY26" fmla="*/ 115253 h 174021"/>
              <a:gd name="connsiteX27" fmla="*/ 92392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8 w 103441"/>
              <a:gd name="connsiteY37" fmla="*/ 100298 h 174021"/>
              <a:gd name="connsiteX38" fmla="*/ 60388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2"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1"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8" y="31909"/>
                </a:cubicBezTo>
                <a:lnTo>
                  <a:pt x="90488" y="50578"/>
                </a:lnTo>
                <a:cubicBezTo>
                  <a:pt x="81153" y="45149"/>
                  <a:pt x="71152" y="41815"/>
                  <a:pt x="60484" y="40577"/>
                </a:cubicBezTo>
                <a:lnTo>
                  <a:pt x="60484" y="78010"/>
                </a:lnTo>
                <a:cubicBezTo>
                  <a:pt x="69342" y="80105"/>
                  <a:pt x="76771" y="82391"/>
                  <a:pt x="82582" y="84868"/>
                </a:cubicBezTo>
                <a:cubicBezTo>
                  <a:pt x="88487" y="87344"/>
                  <a:pt x="93345" y="90964"/>
                  <a:pt x="97441" y="95917"/>
                </a:cubicBezTo>
                <a:cubicBezTo>
                  <a:pt x="101441" y="100775"/>
                  <a:pt x="103442" y="107252"/>
                  <a:pt x="103442" y="115253"/>
                </a:cubicBezTo>
                <a:cubicBezTo>
                  <a:pt x="103442" y="125254"/>
                  <a:pt x="99727" y="133731"/>
                  <a:pt x="92392"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8" y="100298"/>
                </a:cubicBezTo>
                <a:lnTo>
                  <a:pt x="60388"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任意多边形: 形状 8"/>
          <p:cNvSpPr/>
          <p:nvPr userDrawn="1">
            <p:custDataLst>
              <p:tags r:id="rId35"/>
            </p:custDataLst>
          </p:nvPr>
        </p:nvSpPr>
        <p:spPr>
          <a:xfrm>
            <a:off x="6852285" y="2696210"/>
            <a:ext cx="3914140" cy="2794000"/>
          </a:xfrm>
          <a:custGeom>
            <a:avLst/>
            <a:gdLst>
              <a:gd name="connsiteX0" fmla="*/ 43138 w 3582231"/>
              <a:gd name="connsiteY0" fmla="*/ 1991757 h 2555983"/>
              <a:gd name="connsiteX1" fmla="*/ 3417750 w 3582231"/>
              <a:gd name="connsiteY1" fmla="*/ 77517 h 2555983"/>
              <a:gd name="connsiteX2" fmla="*/ 2194549 w 3582231"/>
              <a:gd name="connsiteY2" fmla="*/ 2137584 h 2555983"/>
              <a:gd name="connsiteX3" fmla="*/ 43138 w 3582231"/>
              <a:gd name="connsiteY3" fmla="*/ 1991757 h 2555983"/>
            </a:gdLst>
            <a:ahLst/>
            <a:cxnLst>
              <a:cxn ang="0">
                <a:pos x="connsiteX0" y="connsiteY0"/>
              </a:cxn>
              <a:cxn ang="0">
                <a:pos x="connsiteX1" y="connsiteY1"/>
              </a:cxn>
              <a:cxn ang="0">
                <a:pos x="connsiteX2" y="connsiteY2"/>
              </a:cxn>
              <a:cxn ang="0">
                <a:pos x="connsiteX3" y="connsiteY3"/>
              </a:cxn>
            </a:cxnLst>
            <a:rect l="l" t="t" r="r" b="b"/>
            <a:pathLst>
              <a:path w="3582231" h="2555983">
                <a:moveTo>
                  <a:pt x="43138" y="1991757"/>
                </a:moveTo>
                <a:cubicBezTo>
                  <a:pt x="-411681" y="267255"/>
                  <a:pt x="2867586" y="-208328"/>
                  <a:pt x="3417750" y="77517"/>
                </a:cubicBezTo>
                <a:cubicBezTo>
                  <a:pt x="3968009" y="363458"/>
                  <a:pt x="3029701" y="1626092"/>
                  <a:pt x="2194549" y="2137584"/>
                </a:cubicBezTo>
                <a:cubicBezTo>
                  <a:pt x="1359397" y="2649077"/>
                  <a:pt x="253831" y="2790428"/>
                  <a:pt x="43138" y="1991757"/>
                </a:cubicBezTo>
                <a:close/>
              </a:path>
            </a:pathLst>
          </a:cu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任意多边形: 形状 10"/>
          <p:cNvSpPr/>
          <p:nvPr userDrawn="1">
            <p:custDataLst>
              <p:tags r:id="rId36"/>
            </p:custDataLst>
          </p:nvPr>
        </p:nvSpPr>
        <p:spPr>
          <a:xfrm>
            <a:off x="8640445" y="3909060"/>
            <a:ext cx="255905" cy="248285"/>
          </a:xfrm>
          <a:custGeom>
            <a:avLst/>
            <a:gdLst>
              <a:gd name="connsiteX0" fmla="*/ 0 w 234381"/>
              <a:gd name="connsiteY0" fmla="*/ 31695 h 227402"/>
              <a:gd name="connsiteX1" fmla="*/ 112681 w 234381"/>
              <a:gd name="connsiteY1" fmla="*/ 1025 h 227402"/>
              <a:gd name="connsiteX2" fmla="*/ 192596 w 234381"/>
              <a:gd name="connsiteY2" fmla="*/ 37124 h 227402"/>
              <a:gd name="connsiteX3" fmla="*/ 228600 w 234381"/>
              <a:gd name="connsiteY3" fmla="*/ 150567 h 227402"/>
              <a:gd name="connsiteX4" fmla="*/ 217742 w 234381"/>
              <a:gd name="connsiteY4" fmla="*/ 202193 h 227402"/>
              <a:gd name="connsiteX5" fmla="*/ 142113 w 234381"/>
              <a:gd name="connsiteY5" fmla="*/ 222005 h 227402"/>
              <a:gd name="connsiteX6" fmla="*/ 7525 w 234381"/>
              <a:gd name="connsiteY6" fmla="*/ 127993 h 227402"/>
              <a:gd name="connsiteX7" fmla="*/ 0 w 234381"/>
              <a:gd name="connsiteY7" fmla="*/ 31695 h 22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81" h="227402">
                <a:moveTo>
                  <a:pt x="0" y="31695"/>
                </a:moveTo>
                <a:cubicBezTo>
                  <a:pt x="0" y="31695"/>
                  <a:pt x="82867" y="-6691"/>
                  <a:pt x="112681" y="1025"/>
                </a:cubicBezTo>
                <a:cubicBezTo>
                  <a:pt x="142494" y="8740"/>
                  <a:pt x="192596" y="37124"/>
                  <a:pt x="192596" y="37124"/>
                </a:cubicBezTo>
                <a:cubicBezTo>
                  <a:pt x="192596" y="37124"/>
                  <a:pt x="215360" y="139423"/>
                  <a:pt x="228600" y="150567"/>
                </a:cubicBezTo>
                <a:cubicBezTo>
                  <a:pt x="241078" y="161140"/>
                  <a:pt x="231458" y="188381"/>
                  <a:pt x="217742" y="202193"/>
                </a:cubicBezTo>
                <a:cubicBezTo>
                  <a:pt x="204121" y="216004"/>
                  <a:pt x="176022" y="237530"/>
                  <a:pt x="142113" y="222005"/>
                </a:cubicBezTo>
                <a:cubicBezTo>
                  <a:pt x="108109" y="206479"/>
                  <a:pt x="7525" y="127993"/>
                  <a:pt x="7525" y="127993"/>
                </a:cubicBezTo>
                <a:lnTo>
                  <a:pt x="0" y="31695"/>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任意多边形: 形状 11"/>
          <p:cNvSpPr/>
          <p:nvPr userDrawn="1">
            <p:custDataLst>
              <p:tags r:id="rId37"/>
            </p:custDataLst>
          </p:nvPr>
        </p:nvSpPr>
        <p:spPr>
          <a:xfrm>
            <a:off x="8510905" y="3903980"/>
            <a:ext cx="347980" cy="40005"/>
          </a:xfrm>
          <a:custGeom>
            <a:avLst/>
            <a:gdLst>
              <a:gd name="connsiteX0" fmla="*/ 314611 w 318230"/>
              <a:gd name="connsiteY0" fmla="*/ 36672 h 36767"/>
              <a:gd name="connsiteX1" fmla="*/ 234315 w 318230"/>
              <a:gd name="connsiteY1" fmla="*/ 11145 h 36767"/>
              <a:gd name="connsiteX2" fmla="*/ 133255 w 318230"/>
              <a:gd name="connsiteY2" fmla="*/ 32005 h 36767"/>
              <a:gd name="connsiteX3" fmla="*/ 131731 w 318230"/>
              <a:gd name="connsiteY3" fmla="*/ 32195 h 36767"/>
              <a:gd name="connsiteX4" fmla="*/ 0 w 318230"/>
              <a:gd name="connsiteY4" fmla="*/ 32195 h 36767"/>
              <a:gd name="connsiteX5" fmla="*/ 0 w 318230"/>
              <a:gd name="connsiteY5" fmla="*/ 21242 h 36767"/>
              <a:gd name="connsiteX6" fmla="*/ 130969 w 318230"/>
              <a:gd name="connsiteY6" fmla="*/ 21242 h 36767"/>
              <a:gd name="connsiteX7" fmla="*/ 236696 w 318230"/>
              <a:gd name="connsiteY7" fmla="*/ 477 h 36767"/>
              <a:gd name="connsiteX8" fmla="*/ 318230 w 318230"/>
              <a:gd name="connsiteY8" fmla="*/ 26385 h 36767"/>
              <a:gd name="connsiteX9" fmla="*/ 314706 w 318230"/>
              <a:gd name="connsiteY9" fmla="*/ 36768 h 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230" h="36767">
                <a:moveTo>
                  <a:pt x="314611" y="36672"/>
                </a:moveTo>
                <a:cubicBezTo>
                  <a:pt x="313944" y="36482"/>
                  <a:pt x="250984" y="14860"/>
                  <a:pt x="234315" y="11145"/>
                </a:cubicBezTo>
                <a:cubicBezTo>
                  <a:pt x="222790" y="8573"/>
                  <a:pt x="166211" y="22575"/>
                  <a:pt x="133255" y="32005"/>
                </a:cubicBezTo>
                <a:lnTo>
                  <a:pt x="131731" y="32195"/>
                </a:lnTo>
                <a:lnTo>
                  <a:pt x="0" y="32195"/>
                </a:lnTo>
                <a:lnTo>
                  <a:pt x="0" y="21242"/>
                </a:lnTo>
                <a:lnTo>
                  <a:pt x="130969" y="21242"/>
                </a:lnTo>
                <a:cubicBezTo>
                  <a:pt x="142875" y="17813"/>
                  <a:pt x="219075" y="-3428"/>
                  <a:pt x="236696" y="477"/>
                </a:cubicBezTo>
                <a:cubicBezTo>
                  <a:pt x="253937" y="4287"/>
                  <a:pt x="315563" y="25433"/>
                  <a:pt x="318230" y="26385"/>
                </a:cubicBezTo>
                <a:lnTo>
                  <a:pt x="314706" y="3676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任意多边形: 形状 13"/>
          <p:cNvSpPr/>
          <p:nvPr userDrawn="1">
            <p:custDataLst>
              <p:tags r:id="rId38"/>
            </p:custDataLst>
          </p:nvPr>
        </p:nvSpPr>
        <p:spPr>
          <a:xfrm>
            <a:off x="8692515" y="3902710"/>
            <a:ext cx="288290" cy="172720"/>
          </a:xfrm>
          <a:custGeom>
            <a:avLst/>
            <a:gdLst>
              <a:gd name="connsiteX0" fmla="*/ 263411 w 263505"/>
              <a:gd name="connsiteY0" fmla="*/ 0 h 157960"/>
              <a:gd name="connsiteX1" fmla="*/ 160350 w 263505"/>
              <a:gd name="connsiteY1" fmla="*/ 20955 h 157960"/>
              <a:gd name="connsiteX2" fmla="*/ 63290 w 263505"/>
              <a:gd name="connsiteY2" fmla="*/ 48101 h 157960"/>
              <a:gd name="connsiteX3" fmla="*/ 235 w 263505"/>
              <a:gd name="connsiteY3" fmla="*/ 114681 h 157960"/>
              <a:gd name="connsiteX4" fmla="*/ 52527 w 263505"/>
              <a:gd name="connsiteY4" fmla="*/ 117538 h 157960"/>
              <a:gd name="connsiteX5" fmla="*/ 104819 w 263505"/>
              <a:gd name="connsiteY5" fmla="*/ 88297 h 157960"/>
              <a:gd name="connsiteX6" fmla="*/ 187115 w 263505"/>
              <a:gd name="connsiteY6" fmla="*/ 157925 h 157960"/>
              <a:gd name="connsiteX7" fmla="*/ 230930 w 263505"/>
              <a:gd name="connsiteY7" fmla="*/ 132779 h 157960"/>
              <a:gd name="connsiteX8" fmla="*/ 263506 w 263505"/>
              <a:gd name="connsiteY8" fmla="*/ 0 h 15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05" h="157960">
                <a:moveTo>
                  <a:pt x="263411" y="0"/>
                </a:moveTo>
                <a:lnTo>
                  <a:pt x="160350" y="20955"/>
                </a:lnTo>
                <a:cubicBezTo>
                  <a:pt x="160350" y="20955"/>
                  <a:pt x="91865" y="10001"/>
                  <a:pt x="63290" y="48101"/>
                </a:cubicBezTo>
                <a:cubicBezTo>
                  <a:pt x="53575" y="61150"/>
                  <a:pt x="235" y="114681"/>
                  <a:pt x="235" y="114681"/>
                </a:cubicBezTo>
                <a:cubicBezTo>
                  <a:pt x="235" y="114681"/>
                  <a:pt x="-6528" y="141351"/>
                  <a:pt x="52527" y="117538"/>
                </a:cubicBezTo>
                <a:cubicBezTo>
                  <a:pt x="80245" y="106394"/>
                  <a:pt x="104819" y="88297"/>
                  <a:pt x="104819" y="88297"/>
                </a:cubicBezTo>
                <a:cubicBezTo>
                  <a:pt x="104819" y="88297"/>
                  <a:pt x="160255" y="155448"/>
                  <a:pt x="187115" y="157925"/>
                </a:cubicBezTo>
                <a:cubicBezTo>
                  <a:pt x="199688" y="159067"/>
                  <a:pt x="230930" y="132779"/>
                  <a:pt x="230930" y="132779"/>
                </a:cubicBezTo>
                <a:lnTo>
                  <a:pt x="26350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任意多边形: 形状 14"/>
          <p:cNvSpPr/>
          <p:nvPr userDrawn="1">
            <p:custDataLst>
              <p:tags r:id="rId39"/>
            </p:custDataLst>
          </p:nvPr>
        </p:nvSpPr>
        <p:spPr>
          <a:xfrm>
            <a:off x="8686800" y="3895090"/>
            <a:ext cx="302260" cy="186055"/>
          </a:xfrm>
          <a:custGeom>
            <a:avLst/>
            <a:gdLst>
              <a:gd name="connsiteX0" fmla="*/ 193109 w 276357"/>
              <a:gd name="connsiteY0" fmla="*/ 170402 h 170402"/>
              <a:gd name="connsiteX1" fmla="*/ 191966 w 276357"/>
              <a:gd name="connsiteY1" fmla="*/ 170402 h 170402"/>
              <a:gd name="connsiteX2" fmla="*/ 109289 w 276357"/>
              <a:gd name="connsiteY2" fmla="*/ 102679 h 170402"/>
              <a:gd name="connsiteX3" fmla="*/ 60045 w 276357"/>
              <a:gd name="connsiteY3" fmla="*/ 129635 h 170402"/>
              <a:gd name="connsiteX4" fmla="*/ 4990 w 276357"/>
              <a:gd name="connsiteY4" fmla="*/ 135350 h 170402"/>
              <a:gd name="connsiteX5" fmla="*/ 418 w 276357"/>
              <a:gd name="connsiteY5" fmla="*/ 120396 h 170402"/>
              <a:gd name="connsiteX6" fmla="*/ 799 w 276357"/>
              <a:gd name="connsiteY6" fmla="*/ 118967 h 170402"/>
              <a:gd name="connsiteX7" fmla="*/ 1847 w 276357"/>
              <a:gd name="connsiteY7" fmla="*/ 117920 h 170402"/>
              <a:gd name="connsiteX8" fmla="*/ 64426 w 276357"/>
              <a:gd name="connsiteY8" fmla="*/ 51911 h 170402"/>
              <a:gd name="connsiteX9" fmla="*/ 165772 w 276357"/>
              <a:gd name="connsiteY9" fmla="*/ 22479 h 170402"/>
              <a:gd name="connsiteX10" fmla="*/ 276357 w 276357"/>
              <a:gd name="connsiteY10" fmla="*/ 0 h 170402"/>
              <a:gd name="connsiteX11" fmla="*/ 241210 w 276357"/>
              <a:gd name="connsiteY11" fmla="*/ 142875 h 170402"/>
              <a:gd name="connsiteX12" fmla="*/ 239877 w 276357"/>
              <a:gd name="connsiteY12" fmla="*/ 144018 h 170402"/>
              <a:gd name="connsiteX13" fmla="*/ 193299 w 276357"/>
              <a:gd name="connsiteY13" fmla="*/ 170402 h 170402"/>
              <a:gd name="connsiteX14" fmla="*/ 111099 w 276357"/>
              <a:gd name="connsiteY14" fmla="*/ 87821 h 170402"/>
              <a:gd name="connsiteX15" fmla="*/ 114432 w 276357"/>
              <a:gd name="connsiteY15" fmla="*/ 91821 h 170402"/>
              <a:gd name="connsiteX16" fmla="*/ 192919 w 276357"/>
              <a:gd name="connsiteY16" fmla="*/ 159449 h 170402"/>
              <a:gd name="connsiteX17" fmla="*/ 231304 w 276357"/>
              <a:gd name="connsiteY17" fmla="*/ 136779 h 170402"/>
              <a:gd name="connsiteX18" fmla="*/ 261403 w 276357"/>
              <a:gd name="connsiteY18" fmla="*/ 14097 h 170402"/>
              <a:gd name="connsiteX19" fmla="*/ 165868 w 276357"/>
              <a:gd name="connsiteY19" fmla="*/ 33528 h 170402"/>
              <a:gd name="connsiteX20" fmla="*/ 164915 w 276357"/>
              <a:gd name="connsiteY20" fmla="*/ 33338 h 170402"/>
              <a:gd name="connsiteX21" fmla="*/ 73094 w 276357"/>
              <a:gd name="connsiteY21" fmla="*/ 58388 h 170402"/>
              <a:gd name="connsiteX22" fmla="*/ 10896 w 276357"/>
              <a:gd name="connsiteY22" fmla="*/ 124206 h 170402"/>
              <a:gd name="connsiteX23" fmla="*/ 12229 w 276357"/>
              <a:gd name="connsiteY23" fmla="*/ 127159 h 170402"/>
              <a:gd name="connsiteX24" fmla="*/ 55949 w 276357"/>
              <a:gd name="connsiteY24" fmla="*/ 119539 h 170402"/>
              <a:gd name="connsiteX25" fmla="*/ 107003 w 276357"/>
              <a:gd name="connsiteY25" fmla="*/ 90964 h 170402"/>
              <a:gd name="connsiteX26" fmla="*/ 111194 w 276357"/>
              <a:gd name="connsiteY26" fmla="*/ 87916 h 1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357" h="170402">
                <a:moveTo>
                  <a:pt x="193109" y="170402"/>
                </a:moveTo>
                <a:cubicBezTo>
                  <a:pt x="193109" y="170402"/>
                  <a:pt x="192347" y="170402"/>
                  <a:pt x="191966" y="170402"/>
                </a:cubicBezTo>
                <a:cubicBezTo>
                  <a:pt x="166630" y="168116"/>
                  <a:pt x="122434" y="118205"/>
                  <a:pt x="109289" y="102679"/>
                </a:cubicBezTo>
                <a:cubicBezTo>
                  <a:pt x="101002" y="108395"/>
                  <a:pt x="81571" y="120967"/>
                  <a:pt x="60045" y="129635"/>
                </a:cubicBezTo>
                <a:cubicBezTo>
                  <a:pt x="31756" y="141065"/>
                  <a:pt x="13753" y="142875"/>
                  <a:pt x="4990" y="135350"/>
                </a:cubicBezTo>
                <a:cubicBezTo>
                  <a:pt x="-439" y="130588"/>
                  <a:pt x="-439" y="123730"/>
                  <a:pt x="418" y="120396"/>
                </a:cubicBezTo>
                <a:lnTo>
                  <a:pt x="799" y="118967"/>
                </a:lnTo>
                <a:lnTo>
                  <a:pt x="1847" y="117920"/>
                </a:lnTo>
                <a:cubicBezTo>
                  <a:pt x="2419" y="117348"/>
                  <a:pt x="54997" y="64389"/>
                  <a:pt x="64426" y="51911"/>
                </a:cubicBezTo>
                <a:cubicBezTo>
                  <a:pt x="93001" y="13811"/>
                  <a:pt x="156628" y="21241"/>
                  <a:pt x="165772" y="22479"/>
                </a:cubicBezTo>
                <a:lnTo>
                  <a:pt x="276357" y="0"/>
                </a:lnTo>
                <a:lnTo>
                  <a:pt x="241210" y="142875"/>
                </a:lnTo>
                <a:lnTo>
                  <a:pt x="239877" y="144018"/>
                </a:lnTo>
                <a:cubicBezTo>
                  <a:pt x="234543" y="148495"/>
                  <a:pt x="207682" y="170402"/>
                  <a:pt x="193299" y="170402"/>
                </a:cubicBezTo>
                <a:close/>
                <a:moveTo>
                  <a:pt x="111099" y="87821"/>
                </a:moveTo>
                <a:lnTo>
                  <a:pt x="114432" y="91821"/>
                </a:lnTo>
                <a:cubicBezTo>
                  <a:pt x="129482" y="110014"/>
                  <a:pt x="172821" y="157639"/>
                  <a:pt x="192919" y="159449"/>
                </a:cubicBezTo>
                <a:cubicBezTo>
                  <a:pt x="199015" y="160020"/>
                  <a:pt x="217302" y="148304"/>
                  <a:pt x="231304" y="136779"/>
                </a:cubicBezTo>
                <a:lnTo>
                  <a:pt x="261403" y="14097"/>
                </a:lnTo>
                <a:lnTo>
                  <a:pt x="165868" y="33528"/>
                </a:lnTo>
                <a:lnTo>
                  <a:pt x="164915" y="33338"/>
                </a:lnTo>
                <a:cubicBezTo>
                  <a:pt x="164248" y="33242"/>
                  <a:pt x="99288" y="23432"/>
                  <a:pt x="73094" y="58388"/>
                </a:cubicBezTo>
                <a:cubicBezTo>
                  <a:pt x="63950" y="70580"/>
                  <a:pt x="19373" y="115633"/>
                  <a:pt x="10896" y="124206"/>
                </a:cubicBezTo>
                <a:cubicBezTo>
                  <a:pt x="10896" y="125063"/>
                  <a:pt x="11181" y="126301"/>
                  <a:pt x="12229" y="127159"/>
                </a:cubicBezTo>
                <a:cubicBezTo>
                  <a:pt x="14134" y="128778"/>
                  <a:pt x="22802" y="132874"/>
                  <a:pt x="55949" y="119539"/>
                </a:cubicBezTo>
                <a:cubicBezTo>
                  <a:pt x="82619" y="108775"/>
                  <a:pt x="106812" y="91059"/>
                  <a:pt x="107003" y="90964"/>
                </a:cubicBezTo>
                <a:lnTo>
                  <a:pt x="111194" y="8791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任意多边形: 形状 15"/>
          <p:cNvSpPr/>
          <p:nvPr userDrawn="1">
            <p:custDataLst>
              <p:tags r:id="rId40"/>
            </p:custDataLst>
          </p:nvPr>
        </p:nvSpPr>
        <p:spPr>
          <a:xfrm>
            <a:off x="8549640" y="4053205"/>
            <a:ext cx="356235" cy="113665"/>
          </a:xfrm>
          <a:custGeom>
            <a:avLst/>
            <a:gdLst>
              <a:gd name="connsiteX0" fmla="*/ 248317 w 326198"/>
              <a:gd name="connsiteY0" fmla="*/ 104204 h 104203"/>
              <a:gd name="connsiteX1" fmla="*/ 203359 w 326198"/>
              <a:gd name="connsiteY1" fmla="*/ 92297 h 104203"/>
              <a:gd name="connsiteX2" fmla="*/ 97346 w 326198"/>
              <a:gd name="connsiteY2" fmla="*/ 11239 h 104203"/>
              <a:gd name="connsiteX3" fmla="*/ 572 w 326198"/>
              <a:gd name="connsiteY3" fmla="*/ 16288 h 104203"/>
              <a:gd name="connsiteX4" fmla="*/ 0 w 326198"/>
              <a:gd name="connsiteY4" fmla="*/ 5334 h 104203"/>
              <a:gd name="connsiteX5" fmla="*/ 101156 w 326198"/>
              <a:gd name="connsiteY5" fmla="*/ 0 h 104203"/>
              <a:gd name="connsiteX6" fmla="*/ 102870 w 326198"/>
              <a:gd name="connsiteY6" fmla="*/ 1429 h 104203"/>
              <a:gd name="connsiteX7" fmla="*/ 208407 w 326198"/>
              <a:gd name="connsiteY7" fmla="*/ 82487 h 104203"/>
              <a:gd name="connsiteX8" fmla="*/ 287655 w 326198"/>
              <a:gd name="connsiteY8" fmla="*/ 76962 h 104203"/>
              <a:gd name="connsiteX9" fmla="*/ 313944 w 326198"/>
              <a:gd name="connsiteY9" fmla="*/ 23622 h 104203"/>
              <a:gd name="connsiteX10" fmla="*/ 322517 w 326198"/>
              <a:gd name="connsiteY10" fmla="*/ 16859 h 104203"/>
              <a:gd name="connsiteX11" fmla="*/ 295561 w 326198"/>
              <a:gd name="connsiteY11" fmla="*/ 84582 h 104203"/>
              <a:gd name="connsiteX12" fmla="*/ 248412 w 326198"/>
              <a:gd name="connsiteY12" fmla="*/ 104204 h 1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198" h="104203">
                <a:moveTo>
                  <a:pt x="248317" y="104204"/>
                </a:moveTo>
                <a:cubicBezTo>
                  <a:pt x="234125" y="104204"/>
                  <a:pt x="218885" y="100203"/>
                  <a:pt x="203359" y="92297"/>
                </a:cubicBezTo>
                <a:cubicBezTo>
                  <a:pt x="173927" y="77153"/>
                  <a:pt x="108871" y="21241"/>
                  <a:pt x="97346" y="11239"/>
                </a:cubicBezTo>
                <a:lnTo>
                  <a:pt x="572" y="16288"/>
                </a:lnTo>
                <a:lnTo>
                  <a:pt x="0" y="5334"/>
                </a:lnTo>
                <a:lnTo>
                  <a:pt x="101156" y="0"/>
                </a:lnTo>
                <a:lnTo>
                  <a:pt x="102870" y="1429"/>
                </a:lnTo>
                <a:cubicBezTo>
                  <a:pt x="103632" y="2096"/>
                  <a:pt x="177927" y="66770"/>
                  <a:pt x="208407" y="82487"/>
                </a:cubicBezTo>
                <a:cubicBezTo>
                  <a:pt x="239363" y="98488"/>
                  <a:pt x="268986" y="96393"/>
                  <a:pt x="287655" y="76962"/>
                </a:cubicBezTo>
                <a:cubicBezTo>
                  <a:pt x="323660" y="39529"/>
                  <a:pt x="314039" y="23717"/>
                  <a:pt x="313944" y="23622"/>
                </a:cubicBezTo>
                <a:lnTo>
                  <a:pt x="322517" y="16859"/>
                </a:lnTo>
                <a:cubicBezTo>
                  <a:pt x="324326" y="19050"/>
                  <a:pt x="338519" y="39814"/>
                  <a:pt x="295561" y="84582"/>
                </a:cubicBezTo>
                <a:cubicBezTo>
                  <a:pt x="283083" y="97536"/>
                  <a:pt x="266700" y="104204"/>
                  <a:pt x="248412" y="10420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任意多边形: 形状 17"/>
          <p:cNvSpPr/>
          <p:nvPr userDrawn="1">
            <p:custDataLst>
              <p:tags r:id="rId41"/>
            </p:custDataLst>
          </p:nvPr>
        </p:nvSpPr>
        <p:spPr>
          <a:xfrm>
            <a:off x="8692515" y="4073525"/>
            <a:ext cx="114300" cy="92075"/>
          </a:xfrm>
          <a:custGeom>
            <a:avLst/>
            <a:gdLst>
              <a:gd name="connsiteX0" fmla="*/ 274 w 104558"/>
              <a:gd name="connsiteY0" fmla="*/ 20220 h 84254"/>
              <a:gd name="connsiteX1" fmla="*/ 25992 w 104558"/>
              <a:gd name="connsiteY1" fmla="*/ 61178 h 84254"/>
              <a:gd name="connsiteX2" fmla="*/ 96381 w 104558"/>
              <a:gd name="connsiteY2" fmla="*/ 80228 h 84254"/>
              <a:gd name="connsiteX3" fmla="*/ 102096 w 104558"/>
              <a:gd name="connsiteY3" fmla="*/ 44033 h 84254"/>
              <a:gd name="connsiteX4" fmla="*/ 18372 w 104558"/>
              <a:gd name="connsiteY4" fmla="*/ 1551 h 84254"/>
              <a:gd name="connsiteX5" fmla="*/ 274 w 104558"/>
              <a:gd name="connsiteY5" fmla="*/ 20220 h 8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58" h="84254">
                <a:moveTo>
                  <a:pt x="274" y="20220"/>
                </a:moveTo>
                <a:cubicBezTo>
                  <a:pt x="274" y="20220"/>
                  <a:pt x="-2107" y="42890"/>
                  <a:pt x="25992" y="61178"/>
                </a:cubicBezTo>
                <a:cubicBezTo>
                  <a:pt x="54090" y="79466"/>
                  <a:pt x="92571" y="90705"/>
                  <a:pt x="96381" y="80228"/>
                </a:cubicBezTo>
                <a:cubicBezTo>
                  <a:pt x="100191" y="69750"/>
                  <a:pt x="108764" y="54510"/>
                  <a:pt x="102096" y="44033"/>
                </a:cubicBezTo>
                <a:cubicBezTo>
                  <a:pt x="95429" y="33555"/>
                  <a:pt x="34659" y="-8546"/>
                  <a:pt x="18372" y="1551"/>
                </a:cubicBezTo>
                <a:cubicBezTo>
                  <a:pt x="2084" y="11743"/>
                  <a:pt x="-1059" y="11933"/>
                  <a:pt x="274" y="2022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任意多边形: 形状 18"/>
          <p:cNvSpPr/>
          <p:nvPr userDrawn="1">
            <p:custDataLst>
              <p:tags r:id="rId42"/>
            </p:custDataLst>
          </p:nvPr>
        </p:nvSpPr>
        <p:spPr>
          <a:xfrm>
            <a:off x="8686800" y="4067810"/>
            <a:ext cx="126365" cy="104140"/>
          </a:xfrm>
          <a:custGeom>
            <a:avLst/>
            <a:gdLst>
              <a:gd name="connsiteX0" fmla="*/ 92344 w 115455"/>
              <a:gd name="connsiteY0" fmla="*/ 94894 h 94989"/>
              <a:gd name="connsiteX1" fmla="*/ 28432 w 115455"/>
              <a:gd name="connsiteY1" fmla="*/ 70986 h 94989"/>
              <a:gd name="connsiteX2" fmla="*/ 238 w 115455"/>
              <a:gd name="connsiteY2" fmla="*/ 25743 h 94989"/>
              <a:gd name="connsiteX3" fmla="*/ 14525 w 115455"/>
              <a:gd name="connsiteY3" fmla="*/ 6121 h 94989"/>
              <a:gd name="connsiteX4" fmla="*/ 20907 w 115455"/>
              <a:gd name="connsiteY4" fmla="*/ 2216 h 94989"/>
              <a:gd name="connsiteX5" fmla="*/ 112156 w 115455"/>
              <a:gd name="connsiteY5" fmla="*/ 46412 h 94989"/>
              <a:gd name="connsiteX6" fmla="*/ 109204 w 115455"/>
              <a:gd name="connsiteY6" fmla="*/ 81750 h 94989"/>
              <a:gd name="connsiteX7" fmla="*/ 107013 w 115455"/>
              <a:gd name="connsiteY7" fmla="*/ 87369 h 94989"/>
              <a:gd name="connsiteX8" fmla="*/ 99774 w 115455"/>
              <a:gd name="connsiteY8" fmla="*/ 93942 h 94989"/>
              <a:gd name="connsiteX9" fmla="*/ 92344 w 115455"/>
              <a:gd name="connsiteY9" fmla="*/ 94989 h 94989"/>
              <a:gd name="connsiteX10" fmla="*/ 11096 w 115455"/>
              <a:gd name="connsiteY10" fmla="*/ 26028 h 94989"/>
              <a:gd name="connsiteX11" fmla="*/ 34337 w 115455"/>
              <a:gd name="connsiteY11" fmla="*/ 61842 h 94989"/>
              <a:gd name="connsiteX12" fmla="*/ 96916 w 115455"/>
              <a:gd name="connsiteY12" fmla="*/ 83274 h 94989"/>
              <a:gd name="connsiteX13" fmla="*/ 99107 w 115455"/>
              <a:gd name="connsiteY13" fmla="*/ 77559 h 94989"/>
              <a:gd name="connsiteX14" fmla="*/ 102917 w 115455"/>
              <a:gd name="connsiteY14" fmla="*/ 52222 h 94989"/>
              <a:gd name="connsiteX15" fmla="*/ 26622 w 115455"/>
              <a:gd name="connsiteY15" fmla="*/ 11455 h 94989"/>
              <a:gd name="connsiteX16" fmla="*/ 20145 w 115455"/>
              <a:gd name="connsiteY16" fmla="*/ 15456 h 94989"/>
              <a:gd name="connsiteX17" fmla="*/ 11096 w 115455"/>
              <a:gd name="connsiteY17" fmla="*/ 24695 h 94989"/>
              <a:gd name="connsiteX18" fmla="*/ 11096 w 115455"/>
              <a:gd name="connsiteY18" fmla="*/ 25362 h 94989"/>
              <a:gd name="connsiteX19" fmla="*/ 11096 w 115455"/>
              <a:gd name="connsiteY19" fmla="*/ 26028 h 9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455" h="94989">
                <a:moveTo>
                  <a:pt x="92344" y="94894"/>
                </a:moveTo>
                <a:cubicBezTo>
                  <a:pt x="75771" y="94894"/>
                  <a:pt x="47958" y="83750"/>
                  <a:pt x="28432" y="70986"/>
                </a:cubicBezTo>
                <a:cubicBezTo>
                  <a:pt x="523" y="52794"/>
                  <a:pt x="47" y="30315"/>
                  <a:pt x="238" y="25743"/>
                </a:cubicBezTo>
                <a:cubicBezTo>
                  <a:pt x="-1191" y="15551"/>
                  <a:pt x="3857" y="12598"/>
                  <a:pt x="14525" y="6121"/>
                </a:cubicBezTo>
                <a:cubicBezTo>
                  <a:pt x="16335" y="4978"/>
                  <a:pt x="18526" y="3740"/>
                  <a:pt x="20907" y="2216"/>
                </a:cubicBezTo>
                <a:cubicBezTo>
                  <a:pt x="41576" y="-10643"/>
                  <a:pt x="105679" y="36220"/>
                  <a:pt x="112156" y="46412"/>
                </a:cubicBezTo>
                <a:cubicBezTo>
                  <a:pt x="119205" y="57461"/>
                  <a:pt x="113395" y="71463"/>
                  <a:pt x="109204" y="81750"/>
                </a:cubicBezTo>
                <a:cubicBezTo>
                  <a:pt x="108346" y="83750"/>
                  <a:pt x="107584" y="85655"/>
                  <a:pt x="107013" y="87369"/>
                </a:cubicBezTo>
                <a:cubicBezTo>
                  <a:pt x="106251" y="89560"/>
                  <a:pt x="104346" y="92418"/>
                  <a:pt x="99774" y="93942"/>
                </a:cubicBezTo>
                <a:cubicBezTo>
                  <a:pt x="97678" y="94608"/>
                  <a:pt x="95202" y="94989"/>
                  <a:pt x="92344" y="94989"/>
                </a:cubicBezTo>
                <a:close/>
                <a:moveTo>
                  <a:pt x="11096" y="26028"/>
                </a:moveTo>
                <a:cubicBezTo>
                  <a:pt x="11096" y="26981"/>
                  <a:pt x="9858" y="45840"/>
                  <a:pt x="34337" y="61842"/>
                </a:cubicBezTo>
                <a:cubicBezTo>
                  <a:pt x="61388" y="79464"/>
                  <a:pt x="92440" y="86893"/>
                  <a:pt x="96916" y="83274"/>
                </a:cubicBezTo>
                <a:cubicBezTo>
                  <a:pt x="97393" y="81750"/>
                  <a:pt x="98250" y="79654"/>
                  <a:pt x="99107" y="77559"/>
                </a:cubicBezTo>
                <a:cubicBezTo>
                  <a:pt x="102631" y="69081"/>
                  <a:pt x="106918" y="58509"/>
                  <a:pt x="102917" y="52222"/>
                </a:cubicBezTo>
                <a:cubicBezTo>
                  <a:pt x="96250" y="41745"/>
                  <a:pt x="38433" y="4121"/>
                  <a:pt x="26622" y="11455"/>
                </a:cubicBezTo>
                <a:cubicBezTo>
                  <a:pt x="24145" y="12979"/>
                  <a:pt x="22050" y="14313"/>
                  <a:pt x="20145" y="15456"/>
                </a:cubicBezTo>
                <a:cubicBezTo>
                  <a:pt x="13735" y="19332"/>
                  <a:pt x="10715" y="22409"/>
                  <a:pt x="11096" y="24695"/>
                </a:cubicBezTo>
                <a:lnTo>
                  <a:pt x="11096" y="25362"/>
                </a:lnTo>
                <a:cubicBezTo>
                  <a:pt x="11096" y="25362"/>
                  <a:pt x="11096" y="26028"/>
                  <a:pt x="11096" y="2602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任意多边形: 形状 22"/>
          <p:cNvSpPr/>
          <p:nvPr userDrawn="1">
            <p:custDataLst>
              <p:tags r:id="rId43"/>
            </p:custDataLst>
          </p:nvPr>
        </p:nvSpPr>
        <p:spPr>
          <a:xfrm>
            <a:off x="758444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任意多边形: 形状 23"/>
          <p:cNvSpPr/>
          <p:nvPr userDrawn="1">
            <p:custDataLst>
              <p:tags r:id="rId44"/>
            </p:custDataLst>
          </p:nvPr>
        </p:nvSpPr>
        <p:spPr>
          <a:xfrm>
            <a:off x="7578725" y="6035040"/>
            <a:ext cx="501015" cy="155575"/>
          </a:xfrm>
          <a:custGeom>
            <a:avLst/>
            <a:gdLst>
              <a:gd name="connsiteX0" fmla="*/ 452818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4 w 458247"/>
              <a:gd name="connsiteY5" fmla="*/ 0 h 142208"/>
              <a:gd name="connsiteX6" fmla="*/ 194024 w 458247"/>
              <a:gd name="connsiteY6" fmla="*/ 3810 h 142208"/>
              <a:gd name="connsiteX7" fmla="*/ 195929 w 458247"/>
              <a:gd name="connsiteY7" fmla="*/ 4191 h 142208"/>
              <a:gd name="connsiteX8" fmla="*/ 435673 w 458247"/>
              <a:gd name="connsiteY8" fmla="*/ 101155 h 142208"/>
              <a:gd name="connsiteX9" fmla="*/ 458248 w 458247"/>
              <a:gd name="connsiteY9" fmla="*/ 134588 h 142208"/>
              <a:gd name="connsiteX10" fmla="*/ 458248 w 458247"/>
              <a:gd name="connsiteY10" fmla="*/ 136779 h 142208"/>
              <a:gd name="connsiteX11" fmla="*/ 452818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8" y="142208"/>
                </a:moveTo>
                <a:lnTo>
                  <a:pt x="5429" y="142208"/>
                </a:lnTo>
                <a:cubicBezTo>
                  <a:pt x="2381" y="142208"/>
                  <a:pt x="0" y="139732"/>
                  <a:pt x="0" y="136779"/>
                </a:cubicBezTo>
                <a:lnTo>
                  <a:pt x="0" y="5429"/>
                </a:lnTo>
                <a:cubicBezTo>
                  <a:pt x="0" y="4001"/>
                  <a:pt x="571" y="2572"/>
                  <a:pt x="1619" y="1524"/>
                </a:cubicBezTo>
                <a:cubicBezTo>
                  <a:pt x="2667" y="476"/>
                  <a:pt x="4191" y="0"/>
                  <a:pt x="5524" y="0"/>
                </a:cubicBezTo>
                <a:lnTo>
                  <a:pt x="194024" y="3810"/>
                </a:lnTo>
                <a:cubicBezTo>
                  <a:pt x="194691" y="3810"/>
                  <a:pt x="195358" y="4001"/>
                  <a:pt x="195929" y="4191"/>
                </a:cubicBezTo>
                <a:lnTo>
                  <a:pt x="435673" y="101155"/>
                </a:lnTo>
                <a:cubicBezTo>
                  <a:pt x="449390" y="106680"/>
                  <a:pt x="458248" y="119824"/>
                  <a:pt x="458248" y="134588"/>
                </a:cubicBezTo>
                <a:lnTo>
                  <a:pt x="458248" y="136779"/>
                </a:lnTo>
                <a:cubicBezTo>
                  <a:pt x="458248" y="139827"/>
                  <a:pt x="455771" y="142208"/>
                  <a:pt x="452818" y="142208"/>
                </a:cubicBezTo>
                <a:close/>
                <a:moveTo>
                  <a:pt x="10954" y="131254"/>
                </a:moveTo>
                <a:lnTo>
                  <a:pt x="447199" y="131254"/>
                </a:lnTo>
                <a:cubicBezTo>
                  <a:pt x="446056" y="122301"/>
                  <a:pt x="440245"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24"/>
          <p:cNvSpPr/>
          <p:nvPr userDrawn="1">
            <p:custDataLst>
              <p:tags r:id="rId45"/>
            </p:custDataLst>
          </p:nvPr>
        </p:nvSpPr>
        <p:spPr>
          <a:xfrm>
            <a:off x="7585075" y="6045200"/>
            <a:ext cx="262255" cy="29845"/>
          </a:xfrm>
          <a:custGeom>
            <a:avLst/>
            <a:gdLst>
              <a:gd name="connsiteX0" fmla="*/ 0 w 239744"/>
              <a:gd name="connsiteY0" fmla="*/ 27527 h 27527"/>
              <a:gd name="connsiteX1" fmla="*/ 239744 w 239744"/>
              <a:gd name="connsiteY1" fmla="*/ 27527 h 27527"/>
              <a:gd name="connsiteX2" fmla="*/ 182690 w 239744"/>
              <a:gd name="connsiteY2" fmla="*/ 0 h 27527"/>
              <a:gd name="connsiteX3" fmla="*/ 0 w 239744"/>
              <a:gd name="connsiteY3" fmla="*/ 0 h 27527"/>
              <a:gd name="connsiteX4" fmla="*/ 0 w 239744"/>
              <a:gd name="connsiteY4" fmla="*/ 27527 h 2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44" h="27527">
                <a:moveTo>
                  <a:pt x="0" y="27527"/>
                </a:moveTo>
                <a:lnTo>
                  <a:pt x="239744" y="27527"/>
                </a:lnTo>
                <a:lnTo>
                  <a:pt x="182690" y="0"/>
                </a:lnTo>
                <a:lnTo>
                  <a:pt x="0" y="0"/>
                </a:lnTo>
                <a:lnTo>
                  <a:pt x="0" y="2752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26"/>
          <p:cNvSpPr/>
          <p:nvPr userDrawn="1">
            <p:custDataLst>
              <p:tags r:id="rId46"/>
            </p:custDataLst>
          </p:nvPr>
        </p:nvSpPr>
        <p:spPr>
          <a:xfrm>
            <a:off x="832866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27"/>
          <p:cNvSpPr/>
          <p:nvPr userDrawn="1">
            <p:custDataLst>
              <p:tags r:id="rId47"/>
            </p:custDataLst>
          </p:nvPr>
        </p:nvSpPr>
        <p:spPr>
          <a:xfrm>
            <a:off x="8322945"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5 w 458247"/>
              <a:gd name="connsiteY5" fmla="*/ 0 h 142208"/>
              <a:gd name="connsiteX6" fmla="*/ 194024 w 458247"/>
              <a:gd name="connsiteY6" fmla="*/ 3810 h 142208"/>
              <a:gd name="connsiteX7" fmla="*/ 195929 w 458247"/>
              <a:gd name="connsiteY7" fmla="*/ 4191 h 142208"/>
              <a:gd name="connsiteX8" fmla="*/ 435674 w 458247"/>
              <a:gd name="connsiteY8" fmla="*/ 101155 h 142208"/>
              <a:gd name="connsiteX9" fmla="*/ 458248 w 458247"/>
              <a:gd name="connsiteY9" fmla="*/ 134588 h 142208"/>
              <a:gd name="connsiteX10" fmla="*/ 458248 w 458247"/>
              <a:gd name="connsiteY10" fmla="*/ 136779 h 142208"/>
              <a:gd name="connsiteX11" fmla="*/ 452819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5429"/>
                </a:lnTo>
                <a:cubicBezTo>
                  <a:pt x="0" y="4001"/>
                  <a:pt x="571" y="2572"/>
                  <a:pt x="1619" y="1524"/>
                </a:cubicBezTo>
                <a:cubicBezTo>
                  <a:pt x="2667" y="476"/>
                  <a:pt x="4191" y="0"/>
                  <a:pt x="5525" y="0"/>
                </a:cubicBezTo>
                <a:lnTo>
                  <a:pt x="194024" y="3810"/>
                </a:lnTo>
                <a:cubicBezTo>
                  <a:pt x="194691" y="3810"/>
                  <a:pt x="195358" y="4001"/>
                  <a:pt x="195929" y="4191"/>
                </a:cubicBezTo>
                <a:lnTo>
                  <a:pt x="435674" y="101155"/>
                </a:lnTo>
                <a:cubicBezTo>
                  <a:pt x="449390" y="106680"/>
                  <a:pt x="458248" y="119824"/>
                  <a:pt x="458248" y="134588"/>
                </a:cubicBezTo>
                <a:lnTo>
                  <a:pt x="458248" y="136779"/>
                </a:lnTo>
                <a:cubicBezTo>
                  <a:pt x="458248" y="139827"/>
                  <a:pt x="455771" y="142208"/>
                  <a:pt x="452819" y="142208"/>
                </a:cubicBezTo>
                <a:close/>
                <a:moveTo>
                  <a:pt x="10954" y="131254"/>
                </a:moveTo>
                <a:lnTo>
                  <a:pt x="447199" y="131254"/>
                </a:lnTo>
                <a:cubicBezTo>
                  <a:pt x="446056" y="122301"/>
                  <a:pt x="440246"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28"/>
          <p:cNvSpPr/>
          <p:nvPr userDrawn="1">
            <p:custDataLst>
              <p:tags r:id="rId48"/>
            </p:custDataLst>
          </p:nvPr>
        </p:nvSpPr>
        <p:spPr>
          <a:xfrm>
            <a:off x="8328660" y="6045200"/>
            <a:ext cx="267335" cy="29845"/>
          </a:xfrm>
          <a:custGeom>
            <a:avLst/>
            <a:gdLst>
              <a:gd name="connsiteX0" fmla="*/ 0 w 244316"/>
              <a:gd name="connsiteY0" fmla="*/ 27432 h 27432"/>
              <a:gd name="connsiteX1" fmla="*/ 244316 w 244316"/>
              <a:gd name="connsiteY1" fmla="*/ 27432 h 27432"/>
              <a:gd name="connsiteX2" fmla="*/ 188500 w 244316"/>
              <a:gd name="connsiteY2" fmla="*/ 0 h 27432"/>
              <a:gd name="connsiteX3" fmla="*/ 0 w 244316"/>
              <a:gd name="connsiteY3" fmla="*/ 0 h 27432"/>
              <a:gd name="connsiteX4" fmla="*/ 0 w 244316"/>
              <a:gd name="connsiteY4" fmla="*/ 27432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6" h="27432">
                <a:moveTo>
                  <a:pt x="0" y="27432"/>
                </a:moveTo>
                <a:lnTo>
                  <a:pt x="244316" y="27432"/>
                </a:lnTo>
                <a:lnTo>
                  <a:pt x="188500" y="0"/>
                </a:lnTo>
                <a:lnTo>
                  <a:pt x="0" y="0"/>
                </a:lnTo>
                <a:lnTo>
                  <a:pt x="0" y="2743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29"/>
          <p:cNvSpPr/>
          <p:nvPr userDrawn="1">
            <p:custDataLst>
              <p:tags r:id="rId49"/>
            </p:custDataLst>
          </p:nvPr>
        </p:nvSpPr>
        <p:spPr>
          <a:xfrm>
            <a:off x="7929880" y="4460240"/>
            <a:ext cx="654685" cy="1581150"/>
          </a:xfrm>
          <a:custGeom>
            <a:avLst/>
            <a:gdLst>
              <a:gd name="connsiteX0" fmla="*/ 325982 w 599063"/>
              <a:gd name="connsiteY0" fmla="*/ 0 h 1446752"/>
              <a:gd name="connsiteX1" fmla="*/ 599064 w 599063"/>
              <a:gd name="connsiteY1" fmla="*/ 1446752 h 1446752"/>
              <a:gd name="connsiteX2" fmla="*/ 347889 w 599063"/>
              <a:gd name="connsiteY2" fmla="*/ 1446752 h 1446752"/>
              <a:gd name="connsiteX3" fmla="*/ 227 w 599063"/>
              <a:gd name="connsiteY3" fmla="*/ 544449 h 1446752"/>
              <a:gd name="connsiteX4" fmla="*/ 174915 w 599063"/>
              <a:gd name="connsiteY4" fmla="*/ 0 h 1446752"/>
              <a:gd name="connsiteX5" fmla="*/ 326077 w 599063"/>
              <a:gd name="connsiteY5" fmla="*/ 0 h 14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063" h="1446752">
                <a:moveTo>
                  <a:pt x="325982" y="0"/>
                </a:moveTo>
                <a:cubicBezTo>
                  <a:pt x="371416" y="496824"/>
                  <a:pt x="599064" y="1446752"/>
                  <a:pt x="599064" y="1446752"/>
                </a:cubicBezTo>
                <a:lnTo>
                  <a:pt x="347889" y="1446752"/>
                </a:lnTo>
                <a:cubicBezTo>
                  <a:pt x="347889" y="1446752"/>
                  <a:pt x="10419" y="768382"/>
                  <a:pt x="227" y="544449"/>
                </a:cubicBezTo>
                <a:cubicBezTo>
                  <a:pt x="-7298" y="378619"/>
                  <a:pt x="174915" y="0"/>
                  <a:pt x="174915" y="0"/>
                </a:cubicBezTo>
                <a:lnTo>
                  <a:pt x="326077"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任意多边形: 形状 30"/>
          <p:cNvSpPr/>
          <p:nvPr userDrawn="1">
            <p:custDataLst>
              <p:tags r:id="rId50"/>
            </p:custDataLst>
          </p:nvPr>
        </p:nvSpPr>
        <p:spPr>
          <a:xfrm>
            <a:off x="7923530" y="4453890"/>
            <a:ext cx="666750" cy="1593215"/>
          </a:xfrm>
          <a:custGeom>
            <a:avLst/>
            <a:gdLst>
              <a:gd name="connsiteX0" fmla="*/ 604502 w 609979"/>
              <a:gd name="connsiteY0" fmla="*/ 1457611 h 1457705"/>
              <a:gd name="connsiteX1" fmla="*/ 353327 w 609979"/>
              <a:gd name="connsiteY1" fmla="*/ 1457611 h 1457705"/>
              <a:gd name="connsiteX2" fmla="*/ 348469 w 609979"/>
              <a:gd name="connsiteY2" fmla="*/ 1454563 h 1457705"/>
              <a:gd name="connsiteX3" fmla="*/ 235 w 609979"/>
              <a:gd name="connsiteY3" fmla="*/ 550069 h 1457705"/>
              <a:gd name="connsiteX4" fmla="*/ 175400 w 609979"/>
              <a:gd name="connsiteY4" fmla="*/ 3048 h 1457705"/>
              <a:gd name="connsiteX5" fmla="*/ 180353 w 609979"/>
              <a:gd name="connsiteY5" fmla="*/ 0 h 1457705"/>
              <a:gd name="connsiteX6" fmla="*/ 331515 w 609979"/>
              <a:gd name="connsiteY6" fmla="*/ 0 h 1457705"/>
              <a:gd name="connsiteX7" fmla="*/ 336944 w 609979"/>
              <a:gd name="connsiteY7" fmla="*/ 4953 h 1457705"/>
              <a:gd name="connsiteX8" fmla="*/ 609836 w 609979"/>
              <a:gd name="connsiteY8" fmla="*/ 1450943 h 1457705"/>
              <a:gd name="connsiteX9" fmla="*/ 608788 w 609979"/>
              <a:gd name="connsiteY9" fmla="*/ 1455610 h 1457705"/>
              <a:gd name="connsiteX10" fmla="*/ 604502 w 609979"/>
              <a:gd name="connsiteY10" fmla="*/ 1457706 h 1457705"/>
              <a:gd name="connsiteX11" fmla="*/ 356756 w 609979"/>
              <a:gd name="connsiteY11" fmla="*/ 1446657 h 1457705"/>
              <a:gd name="connsiteX12" fmla="*/ 597548 w 609979"/>
              <a:gd name="connsiteY12" fmla="*/ 1446657 h 1457705"/>
              <a:gd name="connsiteX13" fmla="*/ 326467 w 609979"/>
              <a:gd name="connsiteY13" fmla="*/ 10858 h 1457705"/>
              <a:gd name="connsiteX14" fmla="*/ 183782 w 609979"/>
              <a:gd name="connsiteY14" fmla="*/ 10858 h 1457705"/>
              <a:gd name="connsiteX15" fmla="*/ 11094 w 609979"/>
              <a:gd name="connsiteY15" fmla="*/ 549593 h 1457705"/>
              <a:gd name="connsiteX16" fmla="*/ 356756 w 609979"/>
              <a:gd name="connsiteY16" fmla="*/ 1446657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979" h="1457705">
                <a:moveTo>
                  <a:pt x="604502" y="1457611"/>
                </a:moveTo>
                <a:lnTo>
                  <a:pt x="353327" y="1457611"/>
                </a:lnTo>
                <a:cubicBezTo>
                  <a:pt x="351232" y="1457611"/>
                  <a:pt x="349327" y="1456468"/>
                  <a:pt x="348469" y="1454563"/>
                </a:cubicBezTo>
                <a:cubicBezTo>
                  <a:pt x="334658" y="1426845"/>
                  <a:pt x="10332" y="772573"/>
                  <a:pt x="235" y="550069"/>
                </a:cubicBezTo>
                <a:cubicBezTo>
                  <a:pt x="-7289" y="384810"/>
                  <a:pt x="167971" y="18574"/>
                  <a:pt x="175400" y="3048"/>
                </a:cubicBezTo>
                <a:cubicBezTo>
                  <a:pt x="176353" y="1143"/>
                  <a:pt x="178258" y="0"/>
                  <a:pt x="180353" y="0"/>
                </a:cubicBezTo>
                <a:lnTo>
                  <a:pt x="331515" y="0"/>
                </a:lnTo>
                <a:cubicBezTo>
                  <a:pt x="334373" y="0"/>
                  <a:pt x="336658" y="2191"/>
                  <a:pt x="336944" y="4953"/>
                </a:cubicBezTo>
                <a:cubicBezTo>
                  <a:pt x="381807" y="495681"/>
                  <a:pt x="607549" y="1441418"/>
                  <a:pt x="609836" y="1450943"/>
                </a:cubicBezTo>
                <a:cubicBezTo>
                  <a:pt x="610216" y="1452562"/>
                  <a:pt x="609836" y="1454277"/>
                  <a:pt x="608788" y="1455610"/>
                </a:cubicBezTo>
                <a:cubicBezTo>
                  <a:pt x="607740" y="1456944"/>
                  <a:pt x="606216" y="1457706"/>
                  <a:pt x="604502" y="1457706"/>
                </a:cubicBezTo>
                <a:close/>
                <a:moveTo>
                  <a:pt x="356756" y="1446657"/>
                </a:moveTo>
                <a:lnTo>
                  <a:pt x="597548" y="1446657"/>
                </a:lnTo>
                <a:cubicBezTo>
                  <a:pt x="577165" y="1360646"/>
                  <a:pt x="370377" y="481679"/>
                  <a:pt x="326467" y="10858"/>
                </a:cubicBezTo>
                <a:lnTo>
                  <a:pt x="183782" y="10858"/>
                </a:lnTo>
                <a:cubicBezTo>
                  <a:pt x="166447" y="47434"/>
                  <a:pt x="4141" y="394906"/>
                  <a:pt x="11094" y="549593"/>
                </a:cubicBezTo>
                <a:cubicBezTo>
                  <a:pt x="20809" y="762191"/>
                  <a:pt x="332182" y="1397032"/>
                  <a:pt x="356756" y="1446657"/>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任意多边形: 形状 31"/>
          <p:cNvSpPr/>
          <p:nvPr userDrawn="1">
            <p:custDataLst>
              <p:tags r:id="rId51"/>
            </p:custDataLst>
          </p:nvPr>
        </p:nvSpPr>
        <p:spPr>
          <a:xfrm>
            <a:off x="7497445" y="4460240"/>
            <a:ext cx="740410" cy="1581150"/>
          </a:xfrm>
          <a:custGeom>
            <a:avLst/>
            <a:gdLst>
              <a:gd name="connsiteX0" fmla="*/ 677513 w 677513"/>
              <a:gd name="connsiteY0" fmla="*/ 0 h 1446752"/>
              <a:gd name="connsiteX1" fmla="*/ 311277 w 677513"/>
              <a:gd name="connsiteY1" fmla="*/ 1446752 h 1446752"/>
              <a:gd name="connsiteX2" fmla="*/ 60674 w 677513"/>
              <a:gd name="connsiteY2" fmla="*/ 1446752 h 1446752"/>
              <a:gd name="connsiteX3" fmla="*/ 0 w 677513"/>
              <a:gd name="connsiteY3" fmla="*/ 0 h 1446752"/>
              <a:gd name="connsiteX4" fmla="*/ 677513 w 677513"/>
              <a:gd name="connsiteY4" fmla="*/ 0 h 14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3" h="1446752">
                <a:moveTo>
                  <a:pt x="677513" y="0"/>
                </a:moveTo>
                <a:cubicBezTo>
                  <a:pt x="412909" y="515874"/>
                  <a:pt x="311277" y="1446752"/>
                  <a:pt x="311277" y="1446752"/>
                </a:cubicBezTo>
                <a:lnTo>
                  <a:pt x="60674" y="1446752"/>
                </a:lnTo>
                <a:lnTo>
                  <a:pt x="0" y="0"/>
                </a:lnTo>
                <a:lnTo>
                  <a:pt x="677513"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任意多边形: 形状 32"/>
          <p:cNvSpPr/>
          <p:nvPr userDrawn="1">
            <p:custDataLst>
              <p:tags r:id="rId52"/>
            </p:custDataLst>
          </p:nvPr>
        </p:nvSpPr>
        <p:spPr>
          <a:xfrm>
            <a:off x="7491730" y="4453890"/>
            <a:ext cx="752475" cy="1593215"/>
          </a:xfrm>
          <a:custGeom>
            <a:avLst/>
            <a:gdLst>
              <a:gd name="connsiteX0" fmla="*/ 316706 w 688387"/>
              <a:gd name="connsiteY0" fmla="*/ 1457706 h 1457705"/>
              <a:gd name="connsiteX1" fmla="*/ 66104 w 688387"/>
              <a:gd name="connsiteY1" fmla="*/ 1457706 h 1457705"/>
              <a:gd name="connsiteX2" fmla="*/ 60674 w 688387"/>
              <a:gd name="connsiteY2" fmla="*/ 1452467 h 1457705"/>
              <a:gd name="connsiteX3" fmla="*/ 0 w 688387"/>
              <a:gd name="connsiteY3" fmla="*/ 5715 h 1457705"/>
              <a:gd name="connsiteX4" fmla="*/ 1524 w 688387"/>
              <a:gd name="connsiteY4" fmla="*/ 1714 h 1457705"/>
              <a:gd name="connsiteX5" fmla="*/ 5429 w 688387"/>
              <a:gd name="connsiteY5" fmla="*/ 0 h 1457705"/>
              <a:gd name="connsiteX6" fmla="*/ 682943 w 688387"/>
              <a:gd name="connsiteY6" fmla="*/ 0 h 1457705"/>
              <a:gd name="connsiteX7" fmla="*/ 687610 w 688387"/>
              <a:gd name="connsiteY7" fmla="*/ 2572 h 1457705"/>
              <a:gd name="connsiteX8" fmla="*/ 687800 w 688387"/>
              <a:gd name="connsiteY8" fmla="*/ 7906 h 1457705"/>
              <a:gd name="connsiteX9" fmla="*/ 322136 w 688387"/>
              <a:gd name="connsiteY9" fmla="*/ 1452753 h 1457705"/>
              <a:gd name="connsiteX10" fmla="*/ 316706 w 688387"/>
              <a:gd name="connsiteY10" fmla="*/ 1457611 h 1457705"/>
              <a:gd name="connsiteX11" fmla="*/ 71342 w 688387"/>
              <a:gd name="connsiteY11" fmla="*/ 1446752 h 1457705"/>
              <a:gd name="connsiteX12" fmla="*/ 311848 w 688387"/>
              <a:gd name="connsiteY12" fmla="*/ 1446752 h 1457705"/>
              <a:gd name="connsiteX13" fmla="*/ 674084 w 688387"/>
              <a:gd name="connsiteY13" fmla="*/ 10954 h 1457705"/>
              <a:gd name="connsiteX14" fmla="*/ 11049 w 688387"/>
              <a:gd name="connsiteY14" fmla="*/ 10954 h 1457705"/>
              <a:gd name="connsiteX15" fmla="*/ 71247 w 688387"/>
              <a:gd name="connsiteY15" fmla="*/ 1446752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387" h="1457705">
                <a:moveTo>
                  <a:pt x="316706" y="1457706"/>
                </a:moveTo>
                <a:lnTo>
                  <a:pt x="66104" y="1457706"/>
                </a:lnTo>
                <a:cubicBezTo>
                  <a:pt x="63151" y="1457706"/>
                  <a:pt x="60769" y="1455420"/>
                  <a:pt x="60674" y="1452467"/>
                </a:cubicBezTo>
                <a:lnTo>
                  <a:pt x="0" y="5715"/>
                </a:lnTo>
                <a:cubicBezTo>
                  <a:pt x="0" y="4191"/>
                  <a:pt x="476" y="2762"/>
                  <a:pt x="1524" y="1714"/>
                </a:cubicBezTo>
                <a:cubicBezTo>
                  <a:pt x="2572" y="667"/>
                  <a:pt x="4000" y="0"/>
                  <a:pt x="5429" y="0"/>
                </a:cubicBezTo>
                <a:lnTo>
                  <a:pt x="682943" y="0"/>
                </a:lnTo>
                <a:cubicBezTo>
                  <a:pt x="684847" y="0"/>
                  <a:pt x="686657" y="952"/>
                  <a:pt x="687610" y="2572"/>
                </a:cubicBezTo>
                <a:cubicBezTo>
                  <a:pt x="688562" y="4191"/>
                  <a:pt x="688658" y="6191"/>
                  <a:pt x="687800" y="7906"/>
                </a:cubicBezTo>
                <a:cubicBezTo>
                  <a:pt x="426625" y="517017"/>
                  <a:pt x="323183" y="1443418"/>
                  <a:pt x="322136" y="1452753"/>
                </a:cubicBezTo>
                <a:cubicBezTo>
                  <a:pt x="321850" y="1455515"/>
                  <a:pt x="319469" y="1457611"/>
                  <a:pt x="316706" y="1457611"/>
                </a:cubicBezTo>
                <a:close/>
                <a:moveTo>
                  <a:pt x="71342" y="1446752"/>
                </a:moveTo>
                <a:lnTo>
                  <a:pt x="311848" y="1446752"/>
                </a:lnTo>
                <a:cubicBezTo>
                  <a:pt x="320326" y="1373505"/>
                  <a:pt x="424720" y="504063"/>
                  <a:pt x="674084" y="10954"/>
                </a:cubicBezTo>
                <a:lnTo>
                  <a:pt x="11049" y="10954"/>
                </a:lnTo>
                <a:lnTo>
                  <a:pt x="71247" y="144675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任意多边形: 形状 33"/>
          <p:cNvSpPr/>
          <p:nvPr userDrawn="1">
            <p:custDataLst>
              <p:tags r:id="rId53"/>
            </p:custDataLst>
          </p:nvPr>
        </p:nvSpPr>
        <p:spPr>
          <a:xfrm>
            <a:off x="7497445" y="4460240"/>
            <a:ext cx="795655" cy="513715"/>
          </a:xfrm>
          <a:custGeom>
            <a:avLst/>
            <a:gdLst>
              <a:gd name="connsiteX0" fmla="*/ 727996 w 727995"/>
              <a:gd name="connsiteY0" fmla="*/ 64579 h 469868"/>
              <a:gd name="connsiteX1" fmla="*/ 501110 w 727995"/>
              <a:gd name="connsiteY1" fmla="*/ 469868 h 469868"/>
              <a:gd name="connsiteX2" fmla="*/ 667512 w 727995"/>
              <a:gd name="connsiteY2" fmla="*/ 19812 h 469868"/>
              <a:gd name="connsiteX3" fmla="*/ 3239 w 727995"/>
              <a:gd name="connsiteY3" fmla="*/ 78200 h 469868"/>
              <a:gd name="connsiteX4" fmla="*/ 0 w 727995"/>
              <a:gd name="connsiteY4" fmla="*/ 0 h 469868"/>
              <a:gd name="connsiteX5" fmla="*/ 721328 w 727995"/>
              <a:gd name="connsiteY5" fmla="*/ 0 h 469868"/>
              <a:gd name="connsiteX6" fmla="*/ 727996 w 727995"/>
              <a:gd name="connsiteY6" fmla="*/ 64579 h 46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995" h="469868">
                <a:moveTo>
                  <a:pt x="727996" y="64579"/>
                </a:moveTo>
                <a:cubicBezTo>
                  <a:pt x="727996" y="64579"/>
                  <a:pt x="620173" y="171355"/>
                  <a:pt x="501110" y="469868"/>
                </a:cubicBezTo>
                <a:cubicBezTo>
                  <a:pt x="565976" y="220790"/>
                  <a:pt x="667512" y="19812"/>
                  <a:pt x="667512" y="19812"/>
                </a:cubicBezTo>
                <a:lnTo>
                  <a:pt x="3239" y="78200"/>
                </a:lnTo>
                <a:lnTo>
                  <a:pt x="0" y="0"/>
                </a:lnTo>
                <a:lnTo>
                  <a:pt x="721328" y="0"/>
                </a:lnTo>
                <a:lnTo>
                  <a:pt x="727996" y="6457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34"/>
          <p:cNvSpPr/>
          <p:nvPr userDrawn="1">
            <p:custDataLst>
              <p:tags r:id="rId54"/>
            </p:custDataLst>
          </p:nvPr>
        </p:nvSpPr>
        <p:spPr>
          <a:xfrm>
            <a:off x="7714615" y="4474845"/>
            <a:ext cx="290830" cy="186690"/>
          </a:xfrm>
          <a:custGeom>
            <a:avLst/>
            <a:gdLst>
              <a:gd name="connsiteX0" fmla="*/ 5517 w 266208"/>
              <a:gd name="connsiteY0" fmla="*/ 170871 h 170870"/>
              <a:gd name="connsiteX1" fmla="*/ 850 w 266208"/>
              <a:gd name="connsiteY1" fmla="*/ 168299 h 170870"/>
              <a:gd name="connsiteX2" fmla="*/ 2564 w 266208"/>
              <a:gd name="connsiteY2" fmla="*/ 160774 h 170870"/>
              <a:gd name="connsiteX3" fmla="*/ 257834 w 266208"/>
              <a:gd name="connsiteY3" fmla="*/ 850 h 170870"/>
              <a:gd name="connsiteX4" fmla="*/ 265359 w 266208"/>
              <a:gd name="connsiteY4" fmla="*/ 2564 h 170870"/>
              <a:gd name="connsiteX5" fmla="*/ 263645 w 266208"/>
              <a:gd name="connsiteY5" fmla="*/ 10089 h 170870"/>
              <a:gd name="connsiteX6" fmla="*/ 8375 w 266208"/>
              <a:gd name="connsiteY6" fmla="*/ 170014 h 170870"/>
              <a:gd name="connsiteX7" fmla="*/ 5517 w 266208"/>
              <a:gd name="connsiteY7" fmla="*/ 170871 h 17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208" h="170870">
                <a:moveTo>
                  <a:pt x="5517" y="170871"/>
                </a:moveTo>
                <a:cubicBezTo>
                  <a:pt x="3707" y="170871"/>
                  <a:pt x="1898" y="169919"/>
                  <a:pt x="850" y="168299"/>
                </a:cubicBezTo>
                <a:cubicBezTo>
                  <a:pt x="-769" y="165727"/>
                  <a:pt x="-7" y="162394"/>
                  <a:pt x="2564" y="160774"/>
                </a:cubicBezTo>
                <a:lnTo>
                  <a:pt x="257834" y="850"/>
                </a:lnTo>
                <a:cubicBezTo>
                  <a:pt x="260406" y="-769"/>
                  <a:pt x="263740" y="-7"/>
                  <a:pt x="265359" y="2564"/>
                </a:cubicBezTo>
                <a:cubicBezTo>
                  <a:pt x="266978" y="5136"/>
                  <a:pt x="266216" y="8470"/>
                  <a:pt x="263645" y="10089"/>
                </a:cubicBezTo>
                <a:lnTo>
                  <a:pt x="8375" y="170014"/>
                </a:lnTo>
                <a:cubicBezTo>
                  <a:pt x="7517" y="170585"/>
                  <a:pt x="6470" y="170871"/>
                  <a:pt x="5517" y="17087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36"/>
          <p:cNvSpPr/>
          <p:nvPr userDrawn="1">
            <p:custDataLst>
              <p:tags r:id="rId55"/>
            </p:custDataLst>
          </p:nvPr>
        </p:nvSpPr>
        <p:spPr>
          <a:xfrm>
            <a:off x="7757160" y="2825750"/>
            <a:ext cx="251460" cy="328295"/>
          </a:xfrm>
          <a:custGeom>
            <a:avLst/>
            <a:gdLst>
              <a:gd name="connsiteX0" fmla="*/ 36862 w 229743"/>
              <a:gd name="connsiteY0" fmla="*/ 0 h 300513"/>
              <a:gd name="connsiteX1" fmla="*/ 0 w 229743"/>
              <a:gd name="connsiteY1" fmla="*/ 247840 h 300513"/>
              <a:gd name="connsiteX2" fmla="*/ 210407 w 229743"/>
              <a:gd name="connsiteY2" fmla="*/ 300514 h 300513"/>
              <a:gd name="connsiteX3" fmla="*/ 229743 w 229743"/>
              <a:gd name="connsiteY3" fmla="*/ 150209 h 300513"/>
              <a:gd name="connsiteX4" fmla="*/ 36862 w 229743"/>
              <a:gd name="connsiteY4" fmla="*/ 0 h 30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43" h="300513">
                <a:moveTo>
                  <a:pt x="36862" y="0"/>
                </a:moveTo>
                <a:lnTo>
                  <a:pt x="0" y="247840"/>
                </a:lnTo>
                <a:lnTo>
                  <a:pt x="210407" y="300514"/>
                </a:lnTo>
                <a:lnTo>
                  <a:pt x="229743" y="150209"/>
                </a:lnTo>
                <a:lnTo>
                  <a:pt x="3686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37"/>
          <p:cNvSpPr/>
          <p:nvPr userDrawn="1">
            <p:custDataLst>
              <p:tags r:id="rId56"/>
            </p:custDataLst>
          </p:nvPr>
        </p:nvSpPr>
        <p:spPr>
          <a:xfrm>
            <a:off x="7806690" y="2614930"/>
            <a:ext cx="346710" cy="398780"/>
          </a:xfrm>
          <a:custGeom>
            <a:avLst/>
            <a:gdLst>
              <a:gd name="connsiteX0" fmla="*/ 297551 w 317383"/>
              <a:gd name="connsiteY0" fmla="*/ 232960 h 364906"/>
              <a:gd name="connsiteX1" fmla="*/ 228590 w 317383"/>
              <a:gd name="connsiteY1" fmla="*/ 362977 h 364906"/>
              <a:gd name="connsiteX2" fmla="*/ 12563 w 317383"/>
              <a:gd name="connsiteY2" fmla="*/ 236866 h 364906"/>
              <a:gd name="connsiteX3" fmla="*/ 2848 w 317383"/>
              <a:gd name="connsiteY3" fmla="*/ 176096 h 364906"/>
              <a:gd name="connsiteX4" fmla="*/ 119148 w 317383"/>
              <a:gd name="connsiteY4" fmla="*/ 2170 h 364906"/>
              <a:gd name="connsiteX5" fmla="*/ 288217 w 317383"/>
              <a:gd name="connsiteY5" fmla="*/ 117327 h 364906"/>
              <a:gd name="connsiteX6" fmla="*/ 290313 w 317383"/>
              <a:gd name="connsiteY6" fmla="*/ 127804 h 364906"/>
              <a:gd name="connsiteX7" fmla="*/ 316506 w 317383"/>
              <a:gd name="connsiteY7" fmla="*/ 226388 h 364906"/>
              <a:gd name="connsiteX8" fmla="*/ 297551 w 317383"/>
              <a:gd name="connsiteY8" fmla="*/ 232960 h 36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383" h="364906">
                <a:moveTo>
                  <a:pt x="297551" y="232960"/>
                </a:moveTo>
                <a:cubicBezTo>
                  <a:pt x="298409" y="302588"/>
                  <a:pt x="291075" y="354309"/>
                  <a:pt x="228590" y="362977"/>
                </a:cubicBezTo>
                <a:cubicBezTo>
                  <a:pt x="155915" y="373073"/>
                  <a:pt x="33995" y="345355"/>
                  <a:pt x="12563" y="236866"/>
                </a:cubicBezTo>
                <a:cubicBezTo>
                  <a:pt x="11039" y="229246"/>
                  <a:pt x="3896" y="184002"/>
                  <a:pt x="2848" y="176096"/>
                </a:cubicBezTo>
                <a:cubicBezTo>
                  <a:pt x="-13154" y="58367"/>
                  <a:pt x="39995" y="13123"/>
                  <a:pt x="119148" y="2170"/>
                </a:cubicBezTo>
                <a:cubicBezTo>
                  <a:pt x="198301" y="-8784"/>
                  <a:pt x="274787" y="20553"/>
                  <a:pt x="288217" y="117327"/>
                </a:cubicBezTo>
                <a:cubicBezTo>
                  <a:pt x="288407" y="118470"/>
                  <a:pt x="290313" y="127804"/>
                  <a:pt x="290313" y="127804"/>
                </a:cubicBezTo>
                <a:cubicBezTo>
                  <a:pt x="301552" y="160856"/>
                  <a:pt x="321840" y="223245"/>
                  <a:pt x="316506" y="226388"/>
                </a:cubicBezTo>
                <a:cubicBezTo>
                  <a:pt x="309172" y="230674"/>
                  <a:pt x="297551" y="232960"/>
                  <a:pt x="297551" y="23296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38"/>
          <p:cNvSpPr/>
          <p:nvPr userDrawn="1">
            <p:custDataLst>
              <p:tags r:id="rId57"/>
            </p:custDataLst>
          </p:nvPr>
        </p:nvSpPr>
        <p:spPr>
          <a:xfrm>
            <a:off x="7800975" y="2608580"/>
            <a:ext cx="358775" cy="410845"/>
          </a:xfrm>
          <a:custGeom>
            <a:avLst/>
            <a:gdLst>
              <a:gd name="connsiteX0" fmla="*/ 204683 w 328157"/>
              <a:gd name="connsiteY0" fmla="*/ 375903 h 375902"/>
              <a:gd name="connsiteX1" fmla="*/ 12564 w 328157"/>
              <a:gd name="connsiteY1" fmla="*/ 243410 h 375902"/>
              <a:gd name="connsiteX2" fmla="*/ 2849 w 328157"/>
              <a:gd name="connsiteY2" fmla="*/ 182260 h 375902"/>
              <a:gd name="connsiteX3" fmla="*/ 123816 w 328157"/>
              <a:gd name="connsiteY3" fmla="*/ 2142 h 375902"/>
              <a:gd name="connsiteX4" fmla="*/ 298981 w 328157"/>
              <a:gd name="connsiteY4" fmla="*/ 121966 h 375902"/>
              <a:gd name="connsiteX5" fmla="*/ 300981 w 328157"/>
              <a:gd name="connsiteY5" fmla="*/ 131777 h 375902"/>
              <a:gd name="connsiteX6" fmla="*/ 324603 w 328157"/>
              <a:gd name="connsiteY6" fmla="*/ 236552 h 375902"/>
              <a:gd name="connsiteX7" fmla="*/ 308411 w 328157"/>
              <a:gd name="connsiteY7" fmla="*/ 242743 h 375902"/>
              <a:gd name="connsiteX8" fmla="*/ 234687 w 328157"/>
              <a:gd name="connsiteY8" fmla="*/ 373807 h 375902"/>
              <a:gd name="connsiteX9" fmla="*/ 204683 w 328157"/>
              <a:gd name="connsiteY9" fmla="*/ 375808 h 375902"/>
              <a:gd name="connsiteX10" fmla="*/ 156106 w 328157"/>
              <a:gd name="connsiteY10" fmla="*/ 10810 h 375902"/>
              <a:gd name="connsiteX11" fmla="*/ 125245 w 328157"/>
              <a:gd name="connsiteY11" fmla="*/ 13000 h 375902"/>
              <a:gd name="connsiteX12" fmla="*/ 13612 w 328157"/>
              <a:gd name="connsiteY12" fmla="*/ 180736 h 375902"/>
              <a:gd name="connsiteX13" fmla="*/ 23232 w 328157"/>
              <a:gd name="connsiteY13" fmla="*/ 241219 h 375902"/>
              <a:gd name="connsiteX14" fmla="*/ 233163 w 328157"/>
              <a:gd name="connsiteY14" fmla="*/ 363044 h 375902"/>
              <a:gd name="connsiteX15" fmla="*/ 297362 w 328157"/>
              <a:gd name="connsiteY15" fmla="*/ 238552 h 375902"/>
              <a:gd name="connsiteX16" fmla="*/ 297362 w 328157"/>
              <a:gd name="connsiteY16" fmla="*/ 233980 h 375902"/>
              <a:gd name="connsiteX17" fmla="*/ 301743 w 328157"/>
              <a:gd name="connsiteY17" fmla="*/ 233123 h 375902"/>
              <a:gd name="connsiteX18" fmla="*/ 317174 w 328157"/>
              <a:gd name="connsiteY18" fmla="*/ 228170 h 375902"/>
              <a:gd name="connsiteX19" fmla="*/ 290408 w 328157"/>
              <a:gd name="connsiteY19" fmla="*/ 135111 h 375902"/>
              <a:gd name="connsiteX20" fmla="*/ 290218 w 328157"/>
              <a:gd name="connsiteY20" fmla="*/ 134444 h 375902"/>
              <a:gd name="connsiteX21" fmla="*/ 288027 w 328157"/>
              <a:gd name="connsiteY21" fmla="*/ 123586 h 375902"/>
              <a:gd name="connsiteX22" fmla="*/ 156011 w 328157"/>
              <a:gd name="connsiteY22" fmla="*/ 10810 h 37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157" h="375902">
                <a:moveTo>
                  <a:pt x="204683" y="375903"/>
                </a:moveTo>
                <a:cubicBezTo>
                  <a:pt x="127721" y="375903"/>
                  <a:pt x="31424" y="338755"/>
                  <a:pt x="12564" y="243410"/>
                </a:cubicBezTo>
                <a:cubicBezTo>
                  <a:pt x="11040" y="235885"/>
                  <a:pt x="3896" y="190451"/>
                  <a:pt x="2849" y="182260"/>
                </a:cubicBezTo>
                <a:cubicBezTo>
                  <a:pt x="-11629" y="75865"/>
                  <a:pt x="29138" y="15286"/>
                  <a:pt x="123816" y="2142"/>
                </a:cubicBezTo>
                <a:cubicBezTo>
                  <a:pt x="199064" y="-8336"/>
                  <a:pt x="284598" y="17763"/>
                  <a:pt x="298981" y="121966"/>
                </a:cubicBezTo>
                <a:cubicBezTo>
                  <a:pt x="299171" y="123109"/>
                  <a:pt x="300600" y="130158"/>
                  <a:pt x="300981" y="131777"/>
                </a:cubicBezTo>
                <a:cubicBezTo>
                  <a:pt x="334509" y="230647"/>
                  <a:pt x="329556" y="233695"/>
                  <a:pt x="324603" y="236552"/>
                </a:cubicBezTo>
                <a:cubicBezTo>
                  <a:pt x="319460" y="239600"/>
                  <a:pt x="312792" y="241600"/>
                  <a:pt x="308411" y="242743"/>
                </a:cubicBezTo>
                <a:cubicBezTo>
                  <a:pt x="308887" y="306847"/>
                  <a:pt x="302600" y="364378"/>
                  <a:pt x="234687" y="373807"/>
                </a:cubicBezTo>
                <a:cubicBezTo>
                  <a:pt x="225257" y="375141"/>
                  <a:pt x="215161" y="375808"/>
                  <a:pt x="204683" y="375808"/>
                </a:cubicBezTo>
                <a:close/>
                <a:moveTo>
                  <a:pt x="156106" y="10810"/>
                </a:moveTo>
                <a:cubicBezTo>
                  <a:pt x="146200" y="10810"/>
                  <a:pt x="135913" y="11572"/>
                  <a:pt x="125245" y="13000"/>
                </a:cubicBezTo>
                <a:cubicBezTo>
                  <a:pt x="36472" y="25288"/>
                  <a:pt x="-9" y="80152"/>
                  <a:pt x="13612" y="180736"/>
                </a:cubicBezTo>
                <a:cubicBezTo>
                  <a:pt x="14755" y="188832"/>
                  <a:pt x="21803" y="233790"/>
                  <a:pt x="23232" y="241219"/>
                </a:cubicBezTo>
                <a:cubicBezTo>
                  <a:pt x="43235" y="342565"/>
                  <a:pt x="158011" y="373426"/>
                  <a:pt x="233163" y="363044"/>
                </a:cubicBezTo>
                <a:cubicBezTo>
                  <a:pt x="288313" y="355424"/>
                  <a:pt x="298314" y="313419"/>
                  <a:pt x="297362" y="238552"/>
                </a:cubicBezTo>
                <a:lnTo>
                  <a:pt x="297362" y="233980"/>
                </a:lnTo>
                <a:cubicBezTo>
                  <a:pt x="297362" y="233980"/>
                  <a:pt x="301743" y="233123"/>
                  <a:pt x="301743" y="233123"/>
                </a:cubicBezTo>
                <a:cubicBezTo>
                  <a:pt x="301838" y="233123"/>
                  <a:pt x="310697" y="231313"/>
                  <a:pt x="317174" y="228170"/>
                </a:cubicBezTo>
                <a:cubicBezTo>
                  <a:pt x="316983" y="220836"/>
                  <a:pt x="310030" y="193023"/>
                  <a:pt x="290408" y="135111"/>
                </a:cubicBezTo>
                <a:lnTo>
                  <a:pt x="290218" y="134444"/>
                </a:lnTo>
                <a:cubicBezTo>
                  <a:pt x="289646" y="131587"/>
                  <a:pt x="288218" y="124729"/>
                  <a:pt x="288027" y="123586"/>
                </a:cubicBezTo>
                <a:cubicBezTo>
                  <a:pt x="278026" y="51481"/>
                  <a:pt x="229544" y="10810"/>
                  <a:pt x="156011" y="108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39"/>
          <p:cNvSpPr/>
          <p:nvPr userDrawn="1">
            <p:custDataLst>
              <p:tags r:id="rId58"/>
            </p:custDataLst>
          </p:nvPr>
        </p:nvSpPr>
        <p:spPr>
          <a:xfrm rot="16768199">
            <a:off x="7599045" y="2912110"/>
            <a:ext cx="362585" cy="12065"/>
          </a:xfrm>
          <a:custGeom>
            <a:avLst/>
            <a:gdLst>
              <a:gd name="connsiteX0" fmla="*/ 0 w 331470"/>
              <a:gd name="connsiteY0" fmla="*/ 0 h 10953"/>
              <a:gd name="connsiteX1" fmla="*/ 331470 w 331470"/>
              <a:gd name="connsiteY1" fmla="*/ 0 h 10953"/>
              <a:gd name="connsiteX2" fmla="*/ 331470 w 331470"/>
              <a:gd name="connsiteY2" fmla="*/ 10954 h 10953"/>
              <a:gd name="connsiteX3" fmla="*/ 0 w 331470"/>
              <a:gd name="connsiteY3" fmla="*/ 10954 h 10953"/>
            </a:gdLst>
            <a:ahLst/>
            <a:cxnLst>
              <a:cxn ang="0">
                <a:pos x="connsiteX0" y="connsiteY0"/>
              </a:cxn>
              <a:cxn ang="0">
                <a:pos x="connsiteX1" y="connsiteY1"/>
              </a:cxn>
              <a:cxn ang="0">
                <a:pos x="connsiteX2" y="connsiteY2"/>
              </a:cxn>
              <a:cxn ang="0">
                <a:pos x="connsiteX3" y="connsiteY3"/>
              </a:cxn>
            </a:cxnLst>
            <a:rect l="l" t="t" r="r" b="b"/>
            <a:pathLst>
              <a:path w="331470" h="10953">
                <a:moveTo>
                  <a:pt x="0" y="0"/>
                </a:moveTo>
                <a:lnTo>
                  <a:pt x="331470" y="0"/>
                </a:lnTo>
                <a:lnTo>
                  <a:pt x="331470" y="10954"/>
                </a:lnTo>
                <a:lnTo>
                  <a:pt x="0" y="1095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任意多边形: 形状 40"/>
          <p:cNvSpPr/>
          <p:nvPr userDrawn="1">
            <p:custDataLst>
              <p:tags r:id="rId59"/>
            </p:custDataLst>
          </p:nvPr>
        </p:nvSpPr>
        <p:spPr>
          <a:xfrm>
            <a:off x="7806690" y="3016250"/>
            <a:ext cx="207645" cy="182245"/>
          </a:xfrm>
          <a:custGeom>
            <a:avLst/>
            <a:gdLst>
              <a:gd name="connsiteX0" fmla="*/ 169069 w 190023"/>
              <a:gd name="connsiteY0" fmla="*/ 166497 h 166496"/>
              <a:gd name="connsiteX1" fmla="*/ 0 w 190023"/>
              <a:gd name="connsiteY1" fmla="*/ 142875 h 166496"/>
              <a:gd name="connsiteX2" fmla="*/ 1524 w 190023"/>
              <a:gd name="connsiteY2" fmla="*/ 132112 h 166496"/>
              <a:gd name="connsiteX3" fmla="*/ 159639 w 190023"/>
              <a:gd name="connsiteY3" fmla="*/ 154115 h 166496"/>
              <a:gd name="connsiteX4" fmla="*/ 179165 w 190023"/>
              <a:gd name="connsiteY4" fmla="*/ 0 h 166496"/>
              <a:gd name="connsiteX5" fmla="*/ 190024 w 190023"/>
              <a:gd name="connsiteY5" fmla="*/ 1333 h 166496"/>
              <a:gd name="connsiteX6" fmla="*/ 169069 w 190023"/>
              <a:gd name="connsiteY6" fmla="*/ 166497 h 16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23" h="166496">
                <a:moveTo>
                  <a:pt x="169069" y="166497"/>
                </a:moveTo>
                <a:lnTo>
                  <a:pt x="0" y="142875"/>
                </a:lnTo>
                <a:lnTo>
                  <a:pt x="1524" y="132112"/>
                </a:lnTo>
                <a:lnTo>
                  <a:pt x="159639" y="154115"/>
                </a:lnTo>
                <a:lnTo>
                  <a:pt x="179165" y="0"/>
                </a:lnTo>
                <a:lnTo>
                  <a:pt x="190024" y="1333"/>
                </a:lnTo>
                <a:lnTo>
                  <a:pt x="169069" y="16649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任意多边形: 形状 41"/>
          <p:cNvSpPr/>
          <p:nvPr userDrawn="1">
            <p:custDataLst>
              <p:tags r:id="rId60"/>
            </p:custDataLst>
          </p:nvPr>
        </p:nvSpPr>
        <p:spPr>
          <a:xfrm>
            <a:off x="7790180" y="2759075"/>
            <a:ext cx="218440" cy="332740"/>
          </a:xfrm>
          <a:custGeom>
            <a:avLst/>
            <a:gdLst>
              <a:gd name="connsiteX0" fmla="*/ 0 w 199574"/>
              <a:gd name="connsiteY0" fmla="*/ 89726 h 304419"/>
              <a:gd name="connsiteX1" fmla="*/ 191167 w 199574"/>
              <a:gd name="connsiteY1" fmla="*/ 304419 h 304419"/>
              <a:gd name="connsiteX2" fmla="*/ 198977 w 199574"/>
              <a:gd name="connsiteY2" fmla="*/ 236411 h 304419"/>
              <a:gd name="connsiteX3" fmla="*/ 99822 w 199574"/>
              <a:gd name="connsiteY3" fmla="*/ 181166 h 304419"/>
              <a:gd name="connsiteX4" fmla="*/ 57817 w 199574"/>
              <a:gd name="connsiteY4" fmla="*/ 99155 h 304419"/>
              <a:gd name="connsiteX5" fmla="*/ 36290 w 199574"/>
              <a:gd name="connsiteY5" fmla="*/ 49340 h 304419"/>
              <a:gd name="connsiteX6" fmla="*/ 14954 w 199574"/>
              <a:gd name="connsiteY6" fmla="*/ 0 h 304419"/>
              <a:gd name="connsiteX7" fmla="*/ 0 w 199574"/>
              <a:gd name="connsiteY7" fmla="*/ 89821 h 30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574" h="304419">
                <a:moveTo>
                  <a:pt x="0" y="89726"/>
                </a:moveTo>
                <a:cubicBezTo>
                  <a:pt x="44482" y="274225"/>
                  <a:pt x="135731" y="294323"/>
                  <a:pt x="191167" y="304419"/>
                </a:cubicBezTo>
                <a:cubicBezTo>
                  <a:pt x="202787" y="223171"/>
                  <a:pt x="198977" y="236411"/>
                  <a:pt x="198977" y="236411"/>
                </a:cubicBezTo>
                <a:cubicBezTo>
                  <a:pt x="198977" y="236411"/>
                  <a:pt x="138113" y="222504"/>
                  <a:pt x="99822" y="181166"/>
                </a:cubicBezTo>
                <a:cubicBezTo>
                  <a:pt x="62675" y="140970"/>
                  <a:pt x="57817" y="99155"/>
                  <a:pt x="57817" y="99155"/>
                </a:cubicBezTo>
                <a:cubicBezTo>
                  <a:pt x="57817" y="99155"/>
                  <a:pt x="22955" y="79153"/>
                  <a:pt x="36290" y="49340"/>
                </a:cubicBezTo>
                <a:cubicBezTo>
                  <a:pt x="30956" y="36957"/>
                  <a:pt x="14954" y="0"/>
                  <a:pt x="14954" y="0"/>
                </a:cubicBezTo>
                <a:lnTo>
                  <a:pt x="0" y="8982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任意多边形: 形状 42"/>
          <p:cNvSpPr/>
          <p:nvPr userDrawn="1">
            <p:custDataLst>
              <p:tags r:id="rId61"/>
            </p:custDataLst>
          </p:nvPr>
        </p:nvSpPr>
        <p:spPr>
          <a:xfrm>
            <a:off x="7821930" y="2803525"/>
            <a:ext cx="66040" cy="73660"/>
          </a:xfrm>
          <a:custGeom>
            <a:avLst/>
            <a:gdLst>
              <a:gd name="connsiteX0" fmla="*/ 35349 w 60125"/>
              <a:gd name="connsiteY0" fmla="*/ 67097 h 67192"/>
              <a:gd name="connsiteX1" fmla="*/ 5250 w 60125"/>
              <a:gd name="connsiteY1" fmla="*/ 47285 h 67192"/>
              <a:gd name="connsiteX2" fmla="*/ 392 w 60125"/>
              <a:gd name="connsiteY2" fmla="*/ 22330 h 67192"/>
              <a:gd name="connsiteX3" fmla="*/ 13156 w 60125"/>
              <a:gd name="connsiteY3" fmla="*/ 2994 h 67192"/>
              <a:gd name="connsiteX4" fmla="*/ 36301 w 60125"/>
              <a:gd name="connsiteY4" fmla="*/ 2518 h 67192"/>
              <a:gd name="connsiteX5" fmla="*/ 54875 w 60125"/>
              <a:gd name="connsiteY5" fmla="*/ 19949 h 67192"/>
              <a:gd name="connsiteX6" fmla="*/ 59733 w 60125"/>
              <a:gd name="connsiteY6" fmla="*/ 44904 h 67192"/>
              <a:gd name="connsiteX7" fmla="*/ 47065 w 60125"/>
              <a:gd name="connsiteY7" fmla="*/ 64240 h 67192"/>
              <a:gd name="connsiteX8" fmla="*/ 35539 w 60125"/>
              <a:gd name="connsiteY8" fmla="*/ 67193 h 67192"/>
              <a:gd name="connsiteX9" fmla="*/ 24776 w 60125"/>
              <a:gd name="connsiteY9" fmla="*/ 10900 h 67192"/>
              <a:gd name="connsiteX10" fmla="*/ 18394 w 60125"/>
              <a:gd name="connsiteY10" fmla="*/ 12519 h 67192"/>
              <a:gd name="connsiteX11" fmla="*/ 11155 w 60125"/>
              <a:gd name="connsiteY11" fmla="*/ 23949 h 67192"/>
              <a:gd name="connsiteX12" fmla="*/ 14775 w 60125"/>
              <a:gd name="connsiteY12" fmla="*/ 41951 h 67192"/>
              <a:gd name="connsiteX13" fmla="*/ 41635 w 60125"/>
              <a:gd name="connsiteY13" fmla="*/ 54620 h 67192"/>
              <a:gd name="connsiteX14" fmla="*/ 48874 w 60125"/>
              <a:gd name="connsiteY14" fmla="*/ 43190 h 67192"/>
              <a:gd name="connsiteX15" fmla="*/ 45255 w 60125"/>
              <a:gd name="connsiteY15" fmla="*/ 25187 h 67192"/>
              <a:gd name="connsiteX16" fmla="*/ 31920 w 60125"/>
              <a:gd name="connsiteY16" fmla="*/ 12519 h 67192"/>
              <a:gd name="connsiteX17" fmla="*/ 24776 w 60125"/>
              <a:gd name="connsiteY17" fmla="*/ 10900 h 6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125" h="67192">
                <a:moveTo>
                  <a:pt x="35349" y="67097"/>
                </a:moveTo>
                <a:cubicBezTo>
                  <a:pt x="24014" y="67097"/>
                  <a:pt x="12108" y="59668"/>
                  <a:pt x="5250" y="47285"/>
                </a:cubicBezTo>
                <a:cubicBezTo>
                  <a:pt x="868" y="39380"/>
                  <a:pt x="-846" y="30426"/>
                  <a:pt x="392" y="22330"/>
                </a:cubicBezTo>
                <a:cubicBezTo>
                  <a:pt x="1726" y="13662"/>
                  <a:pt x="6298" y="6804"/>
                  <a:pt x="13156" y="2994"/>
                </a:cubicBezTo>
                <a:cubicBezTo>
                  <a:pt x="20014" y="-816"/>
                  <a:pt x="28205" y="-1006"/>
                  <a:pt x="36301" y="2518"/>
                </a:cubicBezTo>
                <a:cubicBezTo>
                  <a:pt x="43921" y="5756"/>
                  <a:pt x="50494" y="11948"/>
                  <a:pt x="54875" y="19949"/>
                </a:cubicBezTo>
                <a:cubicBezTo>
                  <a:pt x="59257" y="27854"/>
                  <a:pt x="60971" y="36808"/>
                  <a:pt x="59733" y="44904"/>
                </a:cubicBezTo>
                <a:cubicBezTo>
                  <a:pt x="58399" y="53572"/>
                  <a:pt x="53827" y="60430"/>
                  <a:pt x="47065" y="64240"/>
                </a:cubicBezTo>
                <a:cubicBezTo>
                  <a:pt x="43445" y="66240"/>
                  <a:pt x="39540" y="67193"/>
                  <a:pt x="35539" y="67193"/>
                </a:cubicBezTo>
                <a:close/>
                <a:moveTo>
                  <a:pt x="24776" y="10900"/>
                </a:moveTo>
                <a:cubicBezTo>
                  <a:pt x="22490" y="10900"/>
                  <a:pt x="20299" y="11471"/>
                  <a:pt x="18394" y="12519"/>
                </a:cubicBezTo>
                <a:cubicBezTo>
                  <a:pt x="14584" y="14615"/>
                  <a:pt x="12013" y="18710"/>
                  <a:pt x="11155" y="23949"/>
                </a:cubicBezTo>
                <a:cubicBezTo>
                  <a:pt x="10298" y="29759"/>
                  <a:pt x="11536" y="36141"/>
                  <a:pt x="14775" y="41951"/>
                </a:cubicBezTo>
                <a:cubicBezTo>
                  <a:pt x="21157" y="53572"/>
                  <a:pt x="33253" y="59192"/>
                  <a:pt x="41635" y="54620"/>
                </a:cubicBezTo>
                <a:cubicBezTo>
                  <a:pt x="45445" y="52524"/>
                  <a:pt x="48017" y="48428"/>
                  <a:pt x="48874" y="43190"/>
                </a:cubicBezTo>
                <a:cubicBezTo>
                  <a:pt x="49732" y="37379"/>
                  <a:pt x="48493" y="30998"/>
                  <a:pt x="45255" y="25187"/>
                </a:cubicBezTo>
                <a:cubicBezTo>
                  <a:pt x="42016" y="19377"/>
                  <a:pt x="37254" y="14805"/>
                  <a:pt x="31920" y="12519"/>
                </a:cubicBezTo>
                <a:cubicBezTo>
                  <a:pt x="29443" y="11471"/>
                  <a:pt x="27062" y="10900"/>
                  <a:pt x="24776" y="109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任意多边形: 形状 43"/>
          <p:cNvSpPr/>
          <p:nvPr userDrawn="1">
            <p:custDataLst>
              <p:tags r:id="rId62"/>
            </p:custDataLst>
          </p:nvPr>
        </p:nvSpPr>
        <p:spPr>
          <a:xfrm>
            <a:off x="8024495" y="2708910"/>
            <a:ext cx="59055" cy="41910"/>
          </a:xfrm>
          <a:custGeom>
            <a:avLst/>
            <a:gdLst>
              <a:gd name="connsiteX0" fmla="*/ 5435 w 53946"/>
              <a:gd name="connsiteY0" fmla="*/ 38100 h 38100"/>
              <a:gd name="connsiteX1" fmla="*/ 4388 w 53946"/>
              <a:gd name="connsiteY1" fmla="*/ 38005 h 38100"/>
              <a:gd name="connsiteX2" fmla="*/ 101 w 53946"/>
              <a:gd name="connsiteY2" fmla="*/ 31528 h 38100"/>
              <a:gd name="connsiteX3" fmla="*/ 19627 w 53946"/>
              <a:gd name="connsiteY3" fmla="*/ 4953 h 38100"/>
              <a:gd name="connsiteX4" fmla="*/ 50584 w 53946"/>
              <a:gd name="connsiteY4" fmla="*/ 2096 h 38100"/>
              <a:gd name="connsiteX5" fmla="*/ 53536 w 53946"/>
              <a:gd name="connsiteY5" fmla="*/ 9239 h 38100"/>
              <a:gd name="connsiteX6" fmla="*/ 46393 w 53946"/>
              <a:gd name="connsiteY6" fmla="*/ 12192 h 38100"/>
              <a:gd name="connsiteX7" fmla="*/ 24771 w 53946"/>
              <a:gd name="connsiteY7" fmla="*/ 14669 h 38100"/>
              <a:gd name="connsiteX8" fmla="*/ 10769 w 53946"/>
              <a:gd name="connsiteY8" fmla="*/ 33719 h 38100"/>
              <a:gd name="connsiteX9" fmla="*/ 5435 w 53946"/>
              <a:gd name="connsiteY9"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46" h="38100">
                <a:moveTo>
                  <a:pt x="5435" y="38100"/>
                </a:moveTo>
                <a:cubicBezTo>
                  <a:pt x="5435" y="38100"/>
                  <a:pt x="4673" y="38100"/>
                  <a:pt x="4388" y="38005"/>
                </a:cubicBezTo>
                <a:cubicBezTo>
                  <a:pt x="1435" y="37433"/>
                  <a:pt x="-470" y="34576"/>
                  <a:pt x="101" y="31528"/>
                </a:cubicBezTo>
                <a:cubicBezTo>
                  <a:pt x="2482" y="19907"/>
                  <a:pt x="9340" y="10478"/>
                  <a:pt x="19627" y="4953"/>
                </a:cubicBezTo>
                <a:cubicBezTo>
                  <a:pt x="29629" y="-381"/>
                  <a:pt x="42011" y="-1524"/>
                  <a:pt x="50584" y="2096"/>
                </a:cubicBezTo>
                <a:cubicBezTo>
                  <a:pt x="53346" y="3239"/>
                  <a:pt x="54679" y="6477"/>
                  <a:pt x="53536" y="9239"/>
                </a:cubicBezTo>
                <a:cubicBezTo>
                  <a:pt x="52394" y="12002"/>
                  <a:pt x="49155" y="13335"/>
                  <a:pt x="46393" y="12192"/>
                </a:cubicBezTo>
                <a:cubicBezTo>
                  <a:pt x="41630" y="10192"/>
                  <a:pt x="32677" y="10382"/>
                  <a:pt x="24771" y="14669"/>
                </a:cubicBezTo>
                <a:cubicBezTo>
                  <a:pt x="19532" y="17431"/>
                  <a:pt x="12960" y="22955"/>
                  <a:pt x="10769" y="33719"/>
                </a:cubicBezTo>
                <a:cubicBezTo>
                  <a:pt x="10293" y="36290"/>
                  <a:pt x="8007" y="38100"/>
                  <a:pt x="5435" y="381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44"/>
          <p:cNvSpPr/>
          <p:nvPr userDrawn="1">
            <p:custDataLst>
              <p:tags r:id="rId63"/>
            </p:custDataLst>
          </p:nvPr>
        </p:nvSpPr>
        <p:spPr>
          <a:xfrm>
            <a:off x="8072755" y="2758440"/>
            <a:ext cx="16510" cy="27940"/>
          </a:xfrm>
          <a:custGeom>
            <a:avLst/>
            <a:gdLst>
              <a:gd name="connsiteX0" fmla="*/ 15195 w 15245"/>
              <a:gd name="connsiteY0" fmla="*/ 12298 h 25643"/>
              <a:gd name="connsiteX1" fmla="*/ 8528 w 15245"/>
              <a:gd name="connsiteY1" fmla="*/ 25633 h 25643"/>
              <a:gd name="connsiteX2" fmla="*/ 50 w 15245"/>
              <a:gd name="connsiteY2" fmla="*/ 13346 h 25643"/>
              <a:gd name="connsiteX3" fmla="*/ 6718 w 15245"/>
              <a:gd name="connsiteY3" fmla="*/ 11 h 25643"/>
              <a:gd name="connsiteX4" fmla="*/ 15195 w 15245"/>
              <a:gd name="connsiteY4" fmla="*/ 12298 h 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5" h="25643">
                <a:moveTo>
                  <a:pt x="15195" y="12298"/>
                </a:moveTo>
                <a:cubicBezTo>
                  <a:pt x="15671" y="19346"/>
                  <a:pt x="12719" y="25347"/>
                  <a:pt x="8528" y="25633"/>
                </a:cubicBezTo>
                <a:cubicBezTo>
                  <a:pt x="4337" y="25919"/>
                  <a:pt x="527" y="20394"/>
                  <a:pt x="50" y="13346"/>
                </a:cubicBezTo>
                <a:cubicBezTo>
                  <a:pt x="-426" y="6297"/>
                  <a:pt x="2527" y="296"/>
                  <a:pt x="6718" y="11"/>
                </a:cubicBezTo>
                <a:cubicBezTo>
                  <a:pt x="10909" y="-275"/>
                  <a:pt x="14719" y="5249"/>
                  <a:pt x="15195" y="1229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45"/>
          <p:cNvSpPr/>
          <p:nvPr userDrawn="1">
            <p:custDataLst>
              <p:tags r:id="rId64"/>
            </p:custDataLst>
          </p:nvPr>
        </p:nvSpPr>
        <p:spPr>
          <a:xfrm>
            <a:off x="8039100" y="2877820"/>
            <a:ext cx="85090" cy="40640"/>
          </a:xfrm>
          <a:custGeom>
            <a:avLst/>
            <a:gdLst>
              <a:gd name="connsiteX0" fmla="*/ 64244 w 77551"/>
              <a:gd name="connsiteY0" fmla="*/ 36907 h 37002"/>
              <a:gd name="connsiteX1" fmla="*/ 1379 w 77551"/>
              <a:gd name="connsiteY1" fmla="*/ 9094 h 37002"/>
              <a:gd name="connsiteX2" fmla="*/ 1855 w 77551"/>
              <a:gd name="connsiteY2" fmla="*/ 1379 h 37002"/>
              <a:gd name="connsiteX3" fmla="*/ 9570 w 77551"/>
              <a:gd name="connsiteY3" fmla="*/ 1855 h 37002"/>
              <a:gd name="connsiteX4" fmla="*/ 71292 w 77551"/>
              <a:gd name="connsiteY4" fmla="*/ 25668 h 37002"/>
              <a:gd name="connsiteX5" fmla="*/ 77484 w 77551"/>
              <a:gd name="connsiteY5" fmla="*/ 30240 h 37002"/>
              <a:gd name="connsiteX6" fmla="*/ 72912 w 77551"/>
              <a:gd name="connsiteY6" fmla="*/ 36431 h 37002"/>
              <a:gd name="connsiteX7" fmla="*/ 64244 w 77551"/>
              <a:gd name="connsiteY7" fmla="*/ 37002 h 3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51" h="37002">
                <a:moveTo>
                  <a:pt x="64244" y="36907"/>
                </a:moveTo>
                <a:cubicBezTo>
                  <a:pt x="50433" y="36907"/>
                  <a:pt x="23096" y="33478"/>
                  <a:pt x="1379" y="9094"/>
                </a:cubicBezTo>
                <a:cubicBezTo>
                  <a:pt x="-621" y="6808"/>
                  <a:pt x="-431" y="3379"/>
                  <a:pt x="1855" y="1379"/>
                </a:cubicBezTo>
                <a:cubicBezTo>
                  <a:pt x="4141" y="-621"/>
                  <a:pt x="7570" y="-431"/>
                  <a:pt x="9570" y="1855"/>
                </a:cubicBezTo>
                <a:cubicBezTo>
                  <a:pt x="35193" y="30811"/>
                  <a:pt x="70911" y="25668"/>
                  <a:pt x="71292" y="25668"/>
                </a:cubicBezTo>
                <a:cubicBezTo>
                  <a:pt x="74245" y="25191"/>
                  <a:pt x="77103" y="27287"/>
                  <a:pt x="77484" y="30240"/>
                </a:cubicBezTo>
                <a:cubicBezTo>
                  <a:pt x="77960" y="33192"/>
                  <a:pt x="75864" y="36050"/>
                  <a:pt x="72912" y="36431"/>
                </a:cubicBezTo>
                <a:cubicBezTo>
                  <a:pt x="72436" y="36431"/>
                  <a:pt x="69197" y="37002"/>
                  <a:pt x="64244" y="37002"/>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46"/>
          <p:cNvSpPr/>
          <p:nvPr userDrawn="1">
            <p:custDataLst>
              <p:tags r:id="rId65"/>
            </p:custDataLst>
          </p:nvPr>
        </p:nvSpPr>
        <p:spPr>
          <a:xfrm>
            <a:off x="7791450" y="2690495"/>
            <a:ext cx="171450" cy="178435"/>
          </a:xfrm>
          <a:custGeom>
            <a:avLst/>
            <a:gdLst>
              <a:gd name="connsiteX0" fmla="*/ 132847 w 156976"/>
              <a:gd name="connsiteY0" fmla="*/ 15335 h 163390"/>
              <a:gd name="connsiteX1" fmla="*/ 66363 w 156976"/>
              <a:gd name="connsiteY1" fmla="*/ 17431 h 163390"/>
              <a:gd name="connsiteX2" fmla="*/ 22072 w 156976"/>
              <a:gd name="connsiteY2" fmla="*/ 0 h 163390"/>
              <a:gd name="connsiteX3" fmla="*/ 1117 w 156976"/>
              <a:gd name="connsiteY3" fmla="*/ 55817 h 163390"/>
              <a:gd name="connsiteX4" fmla="*/ 35216 w 156976"/>
              <a:gd name="connsiteY4" fmla="*/ 120872 h 163390"/>
              <a:gd name="connsiteX5" fmla="*/ 67315 w 156976"/>
              <a:gd name="connsiteY5" fmla="*/ 113919 h 163390"/>
              <a:gd name="connsiteX6" fmla="*/ 102939 w 156976"/>
              <a:gd name="connsiteY6" fmla="*/ 163354 h 163390"/>
              <a:gd name="connsiteX7" fmla="*/ 120465 w 156976"/>
              <a:gd name="connsiteY7" fmla="*/ 85344 h 163390"/>
              <a:gd name="connsiteX8" fmla="*/ 155898 w 156976"/>
              <a:gd name="connsiteY8" fmla="*/ 45244 h 163390"/>
              <a:gd name="connsiteX9" fmla="*/ 132847 w 156976"/>
              <a:gd name="connsiteY9" fmla="*/ 15335 h 16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6" h="163390">
                <a:moveTo>
                  <a:pt x="132847" y="15335"/>
                </a:moveTo>
                <a:cubicBezTo>
                  <a:pt x="132847" y="15335"/>
                  <a:pt x="106463" y="20479"/>
                  <a:pt x="66363" y="17431"/>
                </a:cubicBezTo>
                <a:cubicBezTo>
                  <a:pt x="23977" y="14192"/>
                  <a:pt x="22072" y="0"/>
                  <a:pt x="22072" y="0"/>
                </a:cubicBezTo>
                <a:cubicBezTo>
                  <a:pt x="22072" y="0"/>
                  <a:pt x="5688" y="19907"/>
                  <a:pt x="1117" y="55817"/>
                </a:cubicBezTo>
                <a:cubicBezTo>
                  <a:pt x="-7361" y="122587"/>
                  <a:pt x="35216" y="120872"/>
                  <a:pt x="35216" y="120872"/>
                </a:cubicBezTo>
                <a:cubicBezTo>
                  <a:pt x="35216" y="120872"/>
                  <a:pt x="50456" y="103251"/>
                  <a:pt x="67315" y="113919"/>
                </a:cubicBezTo>
                <a:cubicBezTo>
                  <a:pt x="84079" y="124587"/>
                  <a:pt x="87794" y="164783"/>
                  <a:pt x="102939" y="163354"/>
                </a:cubicBezTo>
                <a:cubicBezTo>
                  <a:pt x="126656" y="161163"/>
                  <a:pt x="120465" y="85344"/>
                  <a:pt x="120465" y="85344"/>
                </a:cubicBezTo>
                <a:cubicBezTo>
                  <a:pt x="120465" y="85344"/>
                  <a:pt x="153802" y="71152"/>
                  <a:pt x="155898" y="45244"/>
                </a:cubicBezTo>
                <a:cubicBezTo>
                  <a:pt x="157898" y="19336"/>
                  <a:pt x="160089" y="8668"/>
                  <a:pt x="132847" y="15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48"/>
          <p:cNvSpPr/>
          <p:nvPr userDrawn="1">
            <p:custDataLst>
              <p:tags r:id="rId66"/>
            </p:custDataLst>
          </p:nvPr>
        </p:nvSpPr>
        <p:spPr>
          <a:xfrm>
            <a:off x="7468870" y="3091180"/>
            <a:ext cx="834390" cy="1368425"/>
          </a:xfrm>
          <a:custGeom>
            <a:avLst/>
            <a:gdLst>
              <a:gd name="connsiteX0" fmla="*/ 239086 w 763688"/>
              <a:gd name="connsiteY0" fmla="*/ 0 h 1251870"/>
              <a:gd name="connsiteX1" fmla="*/ 44395 w 763688"/>
              <a:gd name="connsiteY1" fmla="*/ 268319 h 1251870"/>
              <a:gd name="connsiteX2" fmla="*/ 2866 w 763688"/>
              <a:gd name="connsiteY2" fmla="*/ 1251871 h 1251870"/>
              <a:gd name="connsiteX3" fmla="*/ 762008 w 763688"/>
              <a:gd name="connsiteY3" fmla="*/ 1251871 h 1251870"/>
              <a:gd name="connsiteX4" fmla="*/ 743625 w 763688"/>
              <a:gd name="connsiteY4" fmla="*/ 615220 h 1251870"/>
              <a:gd name="connsiteX5" fmla="*/ 428348 w 763688"/>
              <a:gd name="connsiteY5" fmla="*/ 91630 h 1251870"/>
              <a:gd name="connsiteX6" fmla="*/ 239086 w 763688"/>
              <a:gd name="connsiteY6" fmla="*/ 0 h 125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688" h="1251870">
                <a:moveTo>
                  <a:pt x="239086" y="0"/>
                </a:moveTo>
                <a:cubicBezTo>
                  <a:pt x="239086" y="0"/>
                  <a:pt x="80114" y="169736"/>
                  <a:pt x="44395" y="268319"/>
                </a:cubicBezTo>
                <a:cubicBezTo>
                  <a:pt x="-16279" y="435864"/>
                  <a:pt x="2866" y="1251871"/>
                  <a:pt x="2866" y="1251871"/>
                </a:cubicBezTo>
                <a:lnTo>
                  <a:pt x="762008" y="1251871"/>
                </a:lnTo>
                <a:cubicBezTo>
                  <a:pt x="762008" y="1251871"/>
                  <a:pt x="771915" y="880491"/>
                  <a:pt x="743625" y="615220"/>
                </a:cubicBezTo>
                <a:cubicBezTo>
                  <a:pt x="711716" y="315659"/>
                  <a:pt x="428348" y="91630"/>
                  <a:pt x="428348" y="91630"/>
                </a:cubicBezTo>
                <a:lnTo>
                  <a:pt x="23908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任意多边形: 形状 49"/>
          <p:cNvSpPr/>
          <p:nvPr userDrawn="1">
            <p:custDataLst>
              <p:tags r:id="rId67"/>
            </p:custDataLst>
          </p:nvPr>
        </p:nvSpPr>
        <p:spPr>
          <a:xfrm>
            <a:off x="7462520" y="3087370"/>
            <a:ext cx="846455" cy="1378585"/>
          </a:xfrm>
          <a:custGeom>
            <a:avLst/>
            <a:gdLst>
              <a:gd name="connsiteX0" fmla="*/ 772880 w 774679"/>
              <a:gd name="connsiteY0" fmla="*/ 1261110 h 1261110"/>
              <a:gd name="connsiteX1" fmla="*/ 3070 w 774679"/>
              <a:gd name="connsiteY1" fmla="*/ 1261110 h 1261110"/>
              <a:gd name="connsiteX2" fmla="*/ 3070 w 774679"/>
              <a:gd name="connsiteY2" fmla="*/ 1255776 h 1261110"/>
              <a:gd name="connsiteX3" fmla="*/ 44885 w 774679"/>
              <a:gd name="connsiteY3" fmla="*/ 270224 h 1261110"/>
              <a:gd name="connsiteX4" fmla="*/ 240719 w 774679"/>
              <a:gd name="connsiteY4" fmla="*/ 0 h 1261110"/>
              <a:gd name="connsiteX5" fmla="*/ 248720 w 774679"/>
              <a:gd name="connsiteY5" fmla="*/ 7429 h 1261110"/>
              <a:gd name="connsiteX6" fmla="*/ 55172 w 774679"/>
              <a:gd name="connsiteY6" fmla="*/ 273939 h 1261110"/>
              <a:gd name="connsiteX7" fmla="*/ 13833 w 774679"/>
              <a:gd name="connsiteY7" fmla="*/ 1250156 h 1261110"/>
              <a:gd name="connsiteX8" fmla="*/ 762308 w 774679"/>
              <a:gd name="connsiteY8" fmla="*/ 1250156 h 1261110"/>
              <a:gd name="connsiteX9" fmla="*/ 743829 w 774679"/>
              <a:gd name="connsiteY9" fmla="*/ 619506 h 1261110"/>
              <a:gd name="connsiteX10" fmla="*/ 430647 w 774679"/>
              <a:gd name="connsiteY10" fmla="*/ 99631 h 1261110"/>
              <a:gd name="connsiteX11" fmla="*/ 437410 w 774679"/>
              <a:gd name="connsiteY11" fmla="*/ 91059 h 1261110"/>
              <a:gd name="connsiteX12" fmla="*/ 754688 w 774679"/>
              <a:gd name="connsiteY12" fmla="*/ 618363 h 1261110"/>
              <a:gd name="connsiteX13" fmla="*/ 773071 w 774679"/>
              <a:gd name="connsiteY13" fmla="*/ 1255776 h 1261110"/>
              <a:gd name="connsiteX14" fmla="*/ 773071 w 774679"/>
              <a:gd name="connsiteY14" fmla="*/ 1261110 h 126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679" h="1261110">
                <a:moveTo>
                  <a:pt x="772880" y="1261110"/>
                </a:moveTo>
                <a:lnTo>
                  <a:pt x="3070" y="1261110"/>
                </a:lnTo>
                <a:lnTo>
                  <a:pt x="3070" y="1255776"/>
                </a:lnTo>
                <a:cubicBezTo>
                  <a:pt x="2213" y="1222439"/>
                  <a:pt x="-15504" y="436817"/>
                  <a:pt x="44885" y="270224"/>
                </a:cubicBezTo>
                <a:cubicBezTo>
                  <a:pt x="80603" y="171640"/>
                  <a:pt x="234242" y="6953"/>
                  <a:pt x="240719" y="0"/>
                </a:cubicBezTo>
                <a:lnTo>
                  <a:pt x="248720" y="7429"/>
                </a:lnTo>
                <a:cubicBezTo>
                  <a:pt x="247100" y="9144"/>
                  <a:pt x="90128" y="177451"/>
                  <a:pt x="55172" y="273939"/>
                </a:cubicBezTo>
                <a:cubicBezTo>
                  <a:pt x="-1883" y="431578"/>
                  <a:pt x="12309" y="1179290"/>
                  <a:pt x="13833" y="1250156"/>
                </a:cubicBezTo>
                <a:lnTo>
                  <a:pt x="762308" y="1250156"/>
                </a:lnTo>
                <a:cubicBezTo>
                  <a:pt x="763355" y="1203674"/>
                  <a:pt x="769928" y="864203"/>
                  <a:pt x="743829" y="619506"/>
                </a:cubicBezTo>
                <a:cubicBezTo>
                  <a:pt x="712587" y="325755"/>
                  <a:pt x="433409" y="101822"/>
                  <a:pt x="430647" y="99631"/>
                </a:cubicBezTo>
                <a:lnTo>
                  <a:pt x="437410" y="91059"/>
                </a:lnTo>
                <a:cubicBezTo>
                  <a:pt x="440267" y="93345"/>
                  <a:pt x="722969" y="319945"/>
                  <a:pt x="754688" y="618363"/>
                </a:cubicBezTo>
                <a:cubicBezTo>
                  <a:pt x="782596" y="880967"/>
                  <a:pt x="773166" y="1252061"/>
                  <a:pt x="773071" y="1255776"/>
                </a:cubicBezTo>
                <a:lnTo>
                  <a:pt x="773071" y="126111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任意多边形: 形状 50"/>
          <p:cNvSpPr/>
          <p:nvPr userDrawn="1">
            <p:custDataLst>
              <p:tags r:id="rId68"/>
            </p:custDataLst>
          </p:nvPr>
        </p:nvSpPr>
        <p:spPr>
          <a:xfrm>
            <a:off x="7727315" y="3053080"/>
            <a:ext cx="281305" cy="264160"/>
          </a:xfrm>
          <a:custGeom>
            <a:avLst/>
            <a:gdLst>
              <a:gd name="connsiteX0" fmla="*/ 7715 w 257460"/>
              <a:gd name="connsiteY0" fmla="*/ 0 h 241649"/>
              <a:gd name="connsiteX1" fmla="*/ 257461 w 257460"/>
              <a:gd name="connsiteY1" fmla="*/ 81820 h 241649"/>
              <a:gd name="connsiteX2" fmla="*/ 242983 w 257460"/>
              <a:gd name="connsiteY2" fmla="*/ 241649 h 241649"/>
              <a:gd name="connsiteX3" fmla="*/ 0 w 257460"/>
              <a:gd name="connsiteY3" fmla="*/ 40576 h 241649"/>
              <a:gd name="connsiteX4" fmla="*/ 7715 w 257460"/>
              <a:gd name="connsiteY4" fmla="*/ 0 h 24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60" h="241649">
                <a:moveTo>
                  <a:pt x="7715" y="0"/>
                </a:moveTo>
                <a:lnTo>
                  <a:pt x="257461" y="81820"/>
                </a:lnTo>
                <a:lnTo>
                  <a:pt x="242983" y="241649"/>
                </a:lnTo>
                <a:lnTo>
                  <a:pt x="0" y="40576"/>
                </a:lnTo>
                <a:lnTo>
                  <a:pt x="771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任意多边形: 形状 51"/>
          <p:cNvSpPr/>
          <p:nvPr userDrawn="1">
            <p:custDataLst>
              <p:tags r:id="rId69"/>
            </p:custDataLst>
          </p:nvPr>
        </p:nvSpPr>
        <p:spPr>
          <a:xfrm>
            <a:off x="7720330" y="3045460"/>
            <a:ext cx="294005" cy="283845"/>
          </a:xfrm>
          <a:custGeom>
            <a:avLst/>
            <a:gdLst>
              <a:gd name="connsiteX0" fmla="*/ 253460 w 269271"/>
              <a:gd name="connsiteY0" fmla="*/ 259651 h 259651"/>
              <a:gd name="connsiteX1" fmla="*/ 0 w 269271"/>
              <a:gd name="connsiteY1" fmla="*/ 49911 h 259651"/>
              <a:gd name="connsiteX2" fmla="*/ 9525 w 269271"/>
              <a:gd name="connsiteY2" fmla="*/ 0 h 259651"/>
              <a:gd name="connsiteX3" fmla="*/ 269272 w 269271"/>
              <a:gd name="connsiteY3" fmla="*/ 85153 h 259651"/>
              <a:gd name="connsiteX4" fmla="*/ 253556 w 269271"/>
              <a:gd name="connsiteY4" fmla="*/ 259651 h 259651"/>
              <a:gd name="connsiteX5" fmla="*/ 11906 w 269271"/>
              <a:gd name="connsiteY5" fmla="*/ 45625 h 259651"/>
              <a:gd name="connsiteX6" fmla="*/ 244412 w 269271"/>
              <a:gd name="connsiteY6" fmla="*/ 238030 h 259651"/>
              <a:gd name="connsiteX7" fmla="*/ 257556 w 269271"/>
              <a:gd name="connsiteY7" fmla="*/ 92773 h 259651"/>
              <a:gd name="connsiteX8" fmla="*/ 17907 w 269271"/>
              <a:gd name="connsiteY8" fmla="*/ 14192 h 259651"/>
              <a:gd name="connsiteX9" fmla="*/ 11906 w 269271"/>
              <a:gd name="connsiteY9" fmla="*/ 45529 h 2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71" h="259651">
                <a:moveTo>
                  <a:pt x="253460" y="259651"/>
                </a:moveTo>
                <a:lnTo>
                  <a:pt x="0" y="49911"/>
                </a:lnTo>
                <a:lnTo>
                  <a:pt x="9525" y="0"/>
                </a:lnTo>
                <a:lnTo>
                  <a:pt x="269272" y="85153"/>
                </a:lnTo>
                <a:lnTo>
                  <a:pt x="253556" y="259651"/>
                </a:lnTo>
                <a:close/>
                <a:moveTo>
                  <a:pt x="11906" y="45625"/>
                </a:moveTo>
                <a:lnTo>
                  <a:pt x="244412" y="238030"/>
                </a:lnTo>
                <a:lnTo>
                  <a:pt x="257556" y="92773"/>
                </a:lnTo>
                <a:lnTo>
                  <a:pt x="17907" y="14192"/>
                </a:lnTo>
                <a:lnTo>
                  <a:pt x="11906" y="4552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任意多边形: 形状 52"/>
          <p:cNvSpPr/>
          <p:nvPr userDrawn="1">
            <p:custDataLst>
              <p:tags r:id="rId70"/>
            </p:custDataLst>
          </p:nvPr>
        </p:nvSpPr>
        <p:spPr>
          <a:xfrm>
            <a:off x="7988935" y="3312795"/>
            <a:ext cx="229870" cy="229235"/>
          </a:xfrm>
          <a:custGeom>
            <a:avLst/>
            <a:gdLst>
              <a:gd name="connsiteX0" fmla="*/ 201073 w 210312"/>
              <a:gd name="connsiteY0" fmla="*/ 209931 h 209931"/>
              <a:gd name="connsiteX1" fmla="*/ 0 w 210312"/>
              <a:gd name="connsiteY1" fmla="*/ 8858 h 209931"/>
              <a:gd name="connsiteX2" fmla="*/ 6382 w 210312"/>
              <a:gd name="connsiteY2" fmla="*/ 0 h 209931"/>
              <a:gd name="connsiteX3" fmla="*/ 210312 w 210312"/>
              <a:gd name="connsiteY3" fmla="*/ 204121 h 209931"/>
              <a:gd name="connsiteX4" fmla="*/ 201073 w 210312"/>
              <a:gd name="connsiteY4" fmla="*/ 209931 h 209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209931">
                <a:moveTo>
                  <a:pt x="201073" y="209931"/>
                </a:moveTo>
                <a:cubicBezTo>
                  <a:pt x="137255" y="109061"/>
                  <a:pt x="1333" y="9811"/>
                  <a:pt x="0" y="8858"/>
                </a:cubicBezTo>
                <a:lnTo>
                  <a:pt x="6382" y="0"/>
                </a:lnTo>
                <a:cubicBezTo>
                  <a:pt x="7810" y="1048"/>
                  <a:pt x="145447" y="101537"/>
                  <a:pt x="210312" y="204121"/>
                </a:cubicBezTo>
                <a:lnTo>
                  <a:pt x="201073" y="20993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任意多边形: 形状 53"/>
          <p:cNvSpPr/>
          <p:nvPr userDrawn="1">
            <p:custDataLst>
              <p:tags r:id="rId71"/>
            </p:custDataLst>
          </p:nvPr>
        </p:nvSpPr>
        <p:spPr>
          <a:xfrm>
            <a:off x="7999095" y="3179445"/>
            <a:ext cx="205105" cy="340995"/>
          </a:xfrm>
          <a:custGeom>
            <a:avLst/>
            <a:gdLst>
              <a:gd name="connsiteX0" fmla="*/ 8001 w 187928"/>
              <a:gd name="connsiteY0" fmla="*/ 0 h 312134"/>
              <a:gd name="connsiteX1" fmla="*/ 61341 w 187928"/>
              <a:gd name="connsiteY1" fmla="*/ 64865 h 312134"/>
              <a:gd name="connsiteX2" fmla="*/ 74390 w 187928"/>
              <a:gd name="connsiteY2" fmla="*/ 110014 h 312134"/>
              <a:gd name="connsiteX3" fmla="*/ 131731 w 187928"/>
              <a:gd name="connsiteY3" fmla="*/ 186690 h 312134"/>
              <a:gd name="connsiteX4" fmla="*/ 187928 w 187928"/>
              <a:gd name="connsiteY4" fmla="*/ 312134 h 312134"/>
              <a:gd name="connsiteX5" fmla="*/ 102870 w 187928"/>
              <a:gd name="connsiteY5" fmla="*/ 222409 h 312134"/>
              <a:gd name="connsiteX6" fmla="*/ 32861 w 187928"/>
              <a:gd name="connsiteY6" fmla="*/ 104203 h 312134"/>
              <a:gd name="connsiteX7" fmla="*/ 0 w 187928"/>
              <a:gd name="connsiteY7" fmla="*/ 88487 h 312134"/>
              <a:gd name="connsiteX8" fmla="*/ 8001 w 187928"/>
              <a:gd name="connsiteY8" fmla="*/ 0 h 31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8" h="312134">
                <a:moveTo>
                  <a:pt x="8001" y="0"/>
                </a:moveTo>
                <a:cubicBezTo>
                  <a:pt x="8001" y="0"/>
                  <a:pt x="49054" y="27432"/>
                  <a:pt x="61341" y="64865"/>
                </a:cubicBezTo>
                <a:cubicBezTo>
                  <a:pt x="69913" y="90868"/>
                  <a:pt x="74390" y="110014"/>
                  <a:pt x="74390" y="110014"/>
                </a:cubicBezTo>
                <a:cubicBezTo>
                  <a:pt x="74390" y="110014"/>
                  <a:pt x="109061" y="153924"/>
                  <a:pt x="131731" y="186690"/>
                </a:cubicBezTo>
                <a:cubicBezTo>
                  <a:pt x="166021" y="236220"/>
                  <a:pt x="187928" y="312134"/>
                  <a:pt x="187928" y="312134"/>
                </a:cubicBezTo>
                <a:lnTo>
                  <a:pt x="102870" y="222409"/>
                </a:lnTo>
                <a:cubicBezTo>
                  <a:pt x="102870" y="222409"/>
                  <a:pt x="60960" y="119443"/>
                  <a:pt x="32861" y="104203"/>
                </a:cubicBezTo>
                <a:cubicBezTo>
                  <a:pt x="4763" y="88963"/>
                  <a:pt x="0" y="88487"/>
                  <a:pt x="0" y="88487"/>
                </a:cubicBezTo>
                <a:lnTo>
                  <a:pt x="8001" y="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任意多边形: 形状 54"/>
          <p:cNvSpPr/>
          <p:nvPr userDrawn="1">
            <p:custDataLst>
              <p:tags r:id="rId72"/>
            </p:custDataLst>
          </p:nvPr>
        </p:nvSpPr>
        <p:spPr>
          <a:xfrm>
            <a:off x="7593965" y="3846830"/>
            <a:ext cx="708660" cy="436880"/>
          </a:xfrm>
          <a:custGeom>
            <a:avLst/>
            <a:gdLst>
              <a:gd name="connsiteX0" fmla="*/ 648718 w 648718"/>
              <a:gd name="connsiteY0" fmla="*/ 399787 h 399882"/>
              <a:gd name="connsiteX1" fmla="*/ 4162 w 648718"/>
              <a:gd name="connsiteY1" fmla="*/ 7643 h 399882"/>
              <a:gd name="connsiteX2" fmla="*/ 21592 w 648718"/>
              <a:gd name="connsiteY2" fmla="*/ 15263 h 399882"/>
              <a:gd name="connsiteX3" fmla="*/ 438311 w 648718"/>
              <a:gd name="connsiteY3" fmla="*/ 252626 h 399882"/>
              <a:gd name="connsiteX4" fmla="*/ 647671 w 648718"/>
              <a:gd name="connsiteY4" fmla="*/ 279296 h 399882"/>
              <a:gd name="connsiteX5" fmla="*/ 648718 w 648718"/>
              <a:gd name="connsiteY5" fmla="*/ 399882 h 3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718" h="399882">
                <a:moveTo>
                  <a:pt x="648718" y="399787"/>
                </a:moveTo>
                <a:cubicBezTo>
                  <a:pt x="274386" y="337589"/>
                  <a:pt x="15973" y="22883"/>
                  <a:pt x="4162" y="7643"/>
                </a:cubicBezTo>
                <a:cubicBezTo>
                  <a:pt x="-7649" y="-7597"/>
                  <a:pt x="8067" y="2594"/>
                  <a:pt x="21592" y="15263"/>
                </a:cubicBezTo>
                <a:cubicBezTo>
                  <a:pt x="35118" y="27931"/>
                  <a:pt x="295246" y="231576"/>
                  <a:pt x="438311" y="252626"/>
                </a:cubicBezTo>
                <a:cubicBezTo>
                  <a:pt x="581377" y="273676"/>
                  <a:pt x="647671" y="279296"/>
                  <a:pt x="647671" y="279296"/>
                </a:cubicBezTo>
                <a:lnTo>
                  <a:pt x="648718" y="39988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任意多边形: 形状 55"/>
          <p:cNvSpPr/>
          <p:nvPr userDrawn="1">
            <p:custDataLst>
              <p:tags r:id="rId73"/>
            </p:custDataLst>
          </p:nvPr>
        </p:nvSpPr>
        <p:spPr>
          <a:xfrm>
            <a:off x="7713980" y="3136900"/>
            <a:ext cx="441325" cy="376555"/>
          </a:xfrm>
          <a:custGeom>
            <a:avLst/>
            <a:gdLst>
              <a:gd name="connsiteX0" fmla="*/ 398723 w 404147"/>
              <a:gd name="connsiteY0" fmla="*/ 344335 h 344335"/>
              <a:gd name="connsiteX1" fmla="*/ 396151 w 404147"/>
              <a:gd name="connsiteY1" fmla="*/ 343669 h 344335"/>
              <a:gd name="connsiteX2" fmla="*/ 139929 w 404147"/>
              <a:gd name="connsiteY2" fmla="*/ 204604 h 344335"/>
              <a:gd name="connsiteX3" fmla="*/ 137071 w 404147"/>
              <a:gd name="connsiteY3" fmla="*/ 200413 h 344335"/>
              <a:gd name="connsiteX4" fmla="*/ 129356 w 404147"/>
              <a:gd name="connsiteY4" fmla="*/ 134119 h 344335"/>
              <a:gd name="connsiteX5" fmla="*/ 71825 w 404147"/>
              <a:gd name="connsiteY5" fmla="*/ 140881 h 344335"/>
              <a:gd name="connsiteX6" fmla="*/ 66301 w 404147"/>
              <a:gd name="connsiteY6" fmla="*/ 137929 h 344335"/>
              <a:gd name="connsiteX7" fmla="*/ 578 w 404147"/>
              <a:gd name="connsiteY7" fmla="*/ 7912 h 344335"/>
              <a:gd name="connsiteX8" fmla="*/ 2959 w 404147"/>
              <a:gd name="connsiteY8" fmla="*/ 578 h 344335"/>
              <a:gd name="connsiteX9" fmla="*/ 10294 w 404147"/>
              <a:gd name="connsiteY9" fmla="*/ 2959 h 344335"/>
              <a:gd name="connsiteX10" fmla="*/ 74302 w 404147"/>
              <a:gd name="connsiteY10" fmla="*/ 129547 h 344335"/>
              <a:gd name="connsiteX11" fmla="*/ 133547 w 404147"/>
              <a:gd name="connsiteY11" fmla="*/ 122593 h 344335"/>
              <a:gd name="connsiteX12" fmla="*/ 137548 w 404147"/>
              <a:gd name="connsiteY12" fmla="*/ 123736 h 344335"/>
              <a:gd name="connsiteX13" fmla="*/ 139548 w 404147"/>
              <a:gd name="connsiteY13" fmla="*/ 127356 h 344335"/>
              <a:gd name="connsiteX14" fmla="*/ 147549 w 404147"/>
              <a:gd name="connsiteY14" fmla="*/ 196222 h 344335"/>
              <a:gd name="connsiteX15" fmla="*/ 401295 w 404147"/>
              <a:gd name="connsiteY15" fmla="*/ 333858 h 344335"/>
              <a:gd name="connsiteX16" fmla="*/ 403486 w 404147"/>
              <a:gd name="connsiteY16" fmla="*/ 341287 h 344335"/>
              <a:gd name="connsiteX17" fmla="*/ 398723 w 404147"/>
              <a:gd name="connsiteY17" fmla="*/ 344145 h 34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147" h="344335">
                <a:moveTo>
                  <a:pt x="398723" y="344335"/>
                </a:moveTo>
                <a:cubicBezTo>
                  <a:pt x="397866" y="344335"/>
                  <a:pt x="396913" y="344145"/>
                  <a:pt x="396151" y="343669"/>
                </a:cubicBezTo>
                <a:lnTo>
                  <a:pt x="139929" y="204604"/>
                </a:lnTo>
                <a:cubicBezTo>
                  <a:pt x="138405" y="203746"/>
                  <a:pt x="137357" y="202222"/>
                  <a:pt x="137071" y="200413"/>
                </a:cubicBezTo>
                <a:lnTo>
                  <a:pt x="129356" y="134119"/>
                </a:lnTo>
                <a:lnTo>
                  <a:pt x="71825" y="140881"/>
                </a:lnTo>
                <a:cubicBezTo>
                  <a:pt x="69539" y="141167"/>
                  <a:pt x="67348" y="139929"/>
                  <a:pt x="66301" y="137929"/>
                </a:cubicBezTo>
                <a:lnTo>
                  <a:pt x="578" y="7912"/>
                </a:lnTo>
                <a:cubicBezTo>
                  <a:pt x="-755" y="5245"/>
                  <a:pt x="292" y="1912"/>
                  <a:pt x="2959" y="578"/>
                </a:cubicBezTo>
                <a:cubicBezTo>
                  <a:pt x="5626" y="-755"/>
                  <a:pt x="8960" y="292"/>
                  <a:pt x="10294" y="2959"/>
                </a:cubicBezTo>
                <a:lnTo>
                  <a:pt x="74302" y="129547"/>
                </a:lnTo>
                <a:lnTo>
                  <a:pt x="133547" y="122593"/>
                </a:lnTo>
                <a:cubicBezTo>
                  <a:pt x="134976" y="122403"/>
                  <a:pt x="136405" y="122879"/>
                  <a:pt x="137548" y="123736"/>
                </a:cubicBezTo>
                <a:cubicBezTo>
                  <a:pt x="138691" y="124594"/>
                  <a:pt x="139453" y="125927"/>
                  <a:pt x="139548" y="127356"/>
                </a:cubicBezTo>
                <a:lnTo>
                  <a:pt x="147549" y="196222"/>
                </a:lnTo>
                <a:lnTo>
                  <a:pt x="401295" y="333858"/>
                </a:lnTo>
                <a:cubicBezTo>
                  <a:pt x="403962" y="335287"/>
                  <a:pt x="404914" y="338620"/>
                  <a:pt x="403486" y="341287"/>
                </a:cubicBezTo>
                <a:cubicBezTo>
                  <a:pt x="402533" y="343097"/>
                  <a:pt x="400628" y="344145"/>
                  <a:pt x="398723" y="344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57"/>
          <p:cNvSpPr/>
          <p:nvPr userDrawn="1">
            <p:custDataLst>
              <p:tags r:id="rId74"/>
            </p:custDataLst>
          </p:nvPr>
        </p:nvSpPr>
        <p:spPr>
          <a:xfrm>
            <a:off x="8615680" y="3925570"/>
            <a:ext cx="48895" cy="179070"/>
          </a:xfrm>
          <a:custGeom>
            <a:avLst/>
            <a:gdLst>
              <a:gd name="connsiteX0" fmla="*/ 0 w 44862"/>
              <a:gd name="connsiteY0" fmla="*/ 0 h 163639"/>
              <a:gd name="connsiteX1" fmla="*/ 33433 w 44862"/>
              <a:gd name="connsiteY1" fmla="*/ 0 h 163639"/>
              <a:gd name="connsiteX2" fmla="*/ 44863 w 44862"/>
              <a:gd name="connsiteY2" fmla="*/ 154876 h 163639"/>
              <a:gd name="connsiteX3" fmla="*/ 8096 w 44862"/>
              <a:gd name="connsiteY3" fmla="*/ 163639 h 163639"/>
              <a:gd name="connsiteX4" fmla="*/ 0 w 44862"/>
              <a:gd name="connsiteY4" fmla="*/ 0 h 16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2" h="163639">
                <a:moveTo>
                  <a:pt x="0" y="0"/>
                </a:moveTo>
                <a:lnTo>
                  <a:pt x="33433" y="0"/>
                </a:lnTo>
                <a:lnTo>
                  <a:pt x="44863" y="154876"/>
                </a:lnTo>
                <a:lnTo>
                  <a:pt x="8096" y="163639"/>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58"/>
          <p:cNvSpPr/>
          <p:nvPr userDrawn="1">
            <p:custDataLst>
              <p:tags r:id="rId75"/>
            </p:custDataLst>
          </p:nvPr>
        </p:nvSpPr>
        <p:spPr>
          <a:xfrm>
            <a:off x="8609330" y="3919220"/>
            <a:ext cx="61595" cy="192405"/>
          </a:xfrm>
          <a:custGeom>
            <a:avLst/>
            <a:gdLst>
              <a:gd name="connsiteX0" fmla="*/ 8668 w 56292"/>
              <a:gd name="connsiteY0" fmla="*/ 176022 h 176021"/>
              <a:gd name="connsiteX1" fmla="*/ 0 w 56292"/>
              <a:gd name="connsiteY1" fmla="*/ 0 h 176021"/>
              <a:gd name="connsiteX2" fmla="*/ 44196 w 56292"/>
              <a:gd name="connsiteY2" fmla="*/ 0 h 176021"/>
              <a:gd name="connsiteX3" fmla="*/ 56293 w 56292"/>
              <a:gd name="connsiteY3" fmla="*/ 164592 h 176021"/>
              <a:gd name="connsiteX4" fmla="*/ 8668 w 56292"/>
              <a:gd name="connsiteY4" fmla="*/ 176022 h 176021"/>
              <a:gd name="connsiteX5" fmla="*/ 11430 w 56292"/>
              <a:gd name="connsiteY5" fmla="*/ 10954 h 176021"/>
              <a:gd name="connsiteX6" fmla="*/ 18860 w 56292"/>
              <a:gd name="connsiteY6" fmla="*/ 162306 h 176021"/>
              <a:gd name="connsiteX7" fmla="*/ 44672 w 56292"/>
              <a:gd name="connsiteY7" fmla="*/ 156115 h 176021"/>
              <a:gd name="connsiteX8" fmla="*/ 34004 w 56292"/>
              <a:gd name="connsiteY8" fmla="*/ 10858 h 176021"/>
              <a:gd name="connsiteX9" fmla="*/ 11430 w 56292"/>
              <a:gd name="connsiteY9" fmla="*/ 10858 h 17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92" h="176021">
                <a:moveTo>
                  <a:pt x="8668" y="176022"/>
                </a:moveTo>
                <a:lnTo>
                  <a:pt x="0" y="0"/>
                </a:lnTo>
                <a:lnTo>
                  <a:pt x="44196" y="0"/>
                </a:lnTo>
                <a:lnTo>
                  <a:pt x="56293" y="164592"/>
                </a:lnTo>
                <a:lnTo>
                  <a:pt x="8668" y="176022"/>
                </a:lnTo>
                <a:close/>
                <a:moveTo>
                  <a:pt x="11430" y="10954"/>
                </a:moveTo>
                <a:lnTo>
                  <a:pt x="18860" y="162306"/>
                </a:lnTo>
                <a:lnTo>
                  <a:pt x="44672" y="156115"/>
                </a:lnTo>
                <a:lnTo>
                  <a:pt x="34004" y="10858"/>
                </a:lnTo>
                <a:lnTo>
                  <a:pt x="11430" y="1085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59"/>
          <p:cNvSpPr/>
          <p:nvPr userDrawn="1">
            <p:custDataLst>
              <p:tags r:id="rId76"/>
            </p:custDataLst>
          </p:nvPr>
        </p:nvSpPr>
        <p:spPr>
          <a:xfrm>
            <a:off x="7598410" y="3340100"/>
            <a:ext cx="1026160" cy="810895"/>
          </a:xfrm>
          <a:custGeom>
            <a:avLst/>
            <a:gdLst>
              <a:gd name="connsiteX0" fmla="*/ 191167 w 938783"/>
              <a:gd name="connsiteY0" fmla="*/ 0 h 742371"/>
              <a:gd name="connsiteX1" fmla="*/ 621983 w 938783"/>
              <a:gd name="connsiteY1" fmla="*/ 483489 h 742371"/>
              <a:gd name="connsiteX2" fmla="*/ 930402 w 938783"/>
              <a:gd name="connsiteY2" fmla="*/ 527304 h 742371"/>
              <a:gd name="connsiteX3" fmla="*/ 938784 w 938783"/>
              <a:gd name="connsiteY3" fmla="*/ 729044 h 742371"/>
              <a:gd name="connsiteX4" fmla="*/ 478631 w 938783"/>
              <a:gd name="connsiteY4" fmla="*/ 725234 h 742371"/>
              <a:gd name="connsiteX5" fmla="*/ 0 w 938783"/>
              <a:gd name="connsiteY5" fmla="*/ 464439 h 742371"/>
              <a:gd name="connsiteX6" fmla="*/ 191072 w 938783"/>
              <a:gd name="connsiteY6" fmla="*/ 0 h 7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783" h="742371">
                <a:moveTo>
                  <a:pt x="191167" y="0"/>
                </a:moveTo>
                <a:cubicBezTo>
                  <a:pt x="354044" y="269081"/>
                  <a:pt x="485489" y="434054"/>
                  <a:pt x="621983" y="483489"/>
                </a:cubicBezTo>
                <a:cubicBezTo>
                  <a:pt x="720471" y="519208"/>
                  <a:pt x="930402" y="527304"/>
                  <a:pt x="930402" y="527304"/>
                </a:cubicBezTo>
                <a:lnTo>
                  <a:pt x="938784" y="729044"/>
                </a:lnTo>
                <a:cubicBezTo>
                  <a:pt x="938784" y="729044"/>
                  <a:pt x="714661" y="761429"/>
                  <a:pt x="478631" y="725234"/>
                </a:cubicBezTo>
                <a:cubicBezTo>
                  <a:pt x="272891" y="693706"/>
                  <a:pt x="0" y="464439"/>
                  <a:pt x="0" y="464439"/>
                </a:cubicBezTo>
                <a:lnTo>
                  <a:pt x="19107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60"/>
          <p:cNvSpPr/>
          <p:nvPr userDrawn="1">
            <p:custDataLst>
              <p:tags r:id="rId77"/>
            </p:custDataLst>
          </p:nvPr>
        </p:nvSpPr>
        <p:spPr>
          <a:xfrm>
            <a:off x="7592695" y="3334385"/>
            <a:ext cx="1037590" cy="822960"/>
          </a:xfrm>
          <a:custGeom>
            <a:avLst/>
            <a:gdLst>
              <a:gd name="connsiteX0" fmla="*/ 722872 w 949570"/>
              <a:gd name="connsiteY0" fmla="*/ 753160 h 753160"/>
              <a:gd name="connsiteX1" fmla="*/ 483224 w 949570"/>
              <a:gd name="connsiteY1" fmla="*/ 736111 h 753160"/>
              <a:gd name="connsiteX2" fmla="*/ 1925 w 949570"/>
              <a:gd name="connsiteY2" fmla="*/ 474078 h 753160"/>
              <a:gd name="connsiteX3" fmla="*/ 1258 w 949570"/>
              <a:gd name="connsiteY3" fmla="*/ 466363 h 753160"/>
              <a:gd name="connsiteX4" fmla="*/ 8974 w 949570"/>
              <a:gd name="connsiteY4" fmla="*/ 465696 h 753160"/>
              <a:gd name="connsiteX5" fmla="*/ 484938 w 949570"/>
              <a:gd name="connsiteY5" fmla="*/ 725252 h 753160"/>
              <a:gd name="connsiteX6" fmla="*/ 938518 w 949570"/>
              <a:gd name="connsiteY6" fmla="*/ 729729 h 753160"/>
              <a:gd name="connsiteX7" fmla="*/ 930518 w 949570"/>
              <a:gd name="connsiteY7" fmla="*/ 537991 h 753160"/>
              <a:gd name="connsiteX8" fmla="*/ 625432 w 949570"/>
              <a:gd name="connsiteY8" fmla="*/ 494080 h 753160"/>
              <a:gd name="connsiteX9" fmla="*/ 191759 w 949570"/>
              <a:gd name="connsiteY9" fmla="*/ 8305 h 753160"/>
              <a:gd name="connsiteX10" fmla="*/ 193568 w 949570"/>
              <a:gd name="connsiteY10" fmla="*/ 781 h 753160"/>
              <a:gd name="connsiteX11" fmla="*/ 201093 w 949570"/>
              <a:gd name="connsiteY11" fmla="*/ 2590 h 753160"/>
              <a:gd name="connsiteX12" fmla="*/ 629147 w 949570"/>
              <a:gd name="connsiteY12" fmla="*/ 483793 h 753160"/>
              <a:gd name="connsiteX13" fmla="*/ 935947 w 949570"/>
              <a:gd name="connsiteY13" fmla="*/ 527227 h 753160"/>
              <a:gd name="connsiteX14" fmla="*/ 941185 w 949570"/>
              <a:gd name="connsiteY14" fmla="*/ 532466 h 753160"/>
              <a:gd name="connsiteX15" fmla="*/ 949568 w 949570"/>
              <a:gd name="connsiteY15" fmla="*/ 734206 h 753160"/>
              <a:gd name="connsiteX16" fmla="*/ 944900 w 949570"/>
              <a:gd name="connsiteY16" fmla="*/ 739825 h 753160"/>
              <a:gd name="connsiteX17" fmla="*/ 722872 w 949570"/>
              <a:gd name="connsiteY17" fmla="*/ 753065 h 7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9570" h="753160">
                <a:moveTo>
                  <a:pt x="722872" y="753160"/>
                </a:moveTo>
                <a:cubicBezTo>
                  <a:pt x="650768" y="753160"/>
                  <a:pt x="567520" y="748969"/>
                  <a:pt x="483224" y="736111"/>
                </a:cubicBezTo>
                <a:cubicBezTo>
                  <a:pt x="278341" y="704678"/>
                  <a:pt x="4592" y="476364"/>
                  <a:pt x="1925" y="474078"/>
                </a:cubicBezTo>
                <a:cubicBezTo>
                  <a:pt x="-361" y="472173"/>
                  <a:pt x="-646" y="468649"/>
                  <a:pt x="1258" y="466363"/>
                </a:cubicBezTo>
                <a:cubicBezTo>
                  <a:pt x="3163" y="464077"/>
                  <a:pt x="6688" y="463791"/>
                  <a:pt x="8974" y="465696"/>
                </a:cubicBezTo>
                <a:cubicBezTo>
                  <a:pt x="11736" y="467982"/>
                  <a:pt x="283103" y="694296"/>
                  <a:pt x="484938" y="725252"/>
                </a:cubicBezTo>
                <a:cubicBezTo>
                  <a:pt x="698298" y="757923"/>
                  <a:pt x="904514" y="734110"/>
                  <a:pt x="938518" y="729729"/>
                </a:cubicBezTo>
                <a:lnTo>
                  <a:pt x="930518" y="537991"/>
                </a:lnTo>
                <a:cubicBezTo>
                  <a:pt x="897275" y="536467"/>
                  <a:pt x="716396" y="527037"/>
                  <a:pt x="625432" y="494080"/>
                </a:cubicBezTo>
                <a:cubicBezTo>
                  <a:pt x="498463" y="448075"/>
                  <a:pt x="372829" y="307295"/>
                  <a:pt x="191759" y="8305"/>
                </a:cubicBezTo>
                <a:cubicBezTo>
                  <a:pt x="190234" y="5734"/>
                  <a:pt x="190996" y="2400"/>
                  <a:pt x="193568" y="781"/>
                </a:cubicBezTo>
                <a:cubicBezTo>
                  <a:pt x="196140" y="-743"/>
                  <a:pt x="199474" y="19"/>
                  <a:pt x="201093" y="2590"/>
                </a:cubicBezTo>
                <a:cubicBezTo>
                  <a:pt x="380734" y="299294"/>
                  <a:pt x="504750" y="438645"/>
                  <a:pt x="629147" y="483793"/>
                </a:cubicBezTo>
                <a:cubicBezTo>
                  <a:pt x="725730" y="518845"/>
                  <a:pt x="933851" y="527132"/>
                  <a:pt x="935947" y="527227"/>
                </a:cubicBezTo>
                <a:cubicBezTo>
                  <a:pt x="938804" y="527323"/>
                  <a:pt x="941090" y="529609"/>
                  <a:pt x="941185" y="532466"/>
                </a:cubicBezTo>
                <a:lnTo>
                  <a:pt x="949568" y="734206"/>
                </a:lnTo>
                <a:cubicBezTo>
                  <a:pt x="949663" y="736968"/>
                  <a:pt x="947663" y="739444"/>
                  <a:pt x="944900" y="739825"/>
                </a:cubicBezTo>
                <a:cubicBezTo>
                  <a:pt x="943472" y="740016"/>
                  <a:pt x="850698" y="753065"/>
                  <a:pt x="722872" y="75306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61"/>
          <p:cNvSpPr/>
          <p:nvPr userDrawn="1">
            <p:custDataLst>
              <p:tags r:id="rId78"/>
            </p:custDataLst>
          </p:nvPr>
        </p:nvSpPr>
        <p:spPr>
          <a:xfrm>
            <a:off x="8532495" y="4075430"/>
            <a:ext cx="19685" cy="19685"/>
          </a:xfrm>
          <a:custGeom>
            <a:avLst/>
            <a:gdLst>
              <a:gd name="connsiteX0" fmla="*/ 17907 w 17907"/>
              <a:gd name="connsiteY0" fmla="*/ 8953 h 17906"/>
              <a:gd name="connsiteX1" fmla="*/ 8954 w 17907"/>
              <a:gd name="connsiteY1" fmla="*/ 17907 h 17906"/>
              <a:gd name="connsiteX2" fmla="*/ 0 w 17907"/>
              <a:gd name="connsiteY2" fmla="*/ 8953 h 17906"/>
              <a:gd name="connsiteX3" fmla="*/ 8954 w 17907"/>
              <a:gd name="connsiteY3" fmla="*/ 0 h 17906"/>
              <a:gd name="connsiteX4" fmla="*/ 17907 w 17907"/>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 h="17906">
                <a:moveTo>
                  <a:pt x="17907" y="8953"/>
                </a:moveTo>
                <a:cubicBezTo>
                  <a:pt x="17907" y="13906"/>
                  <a:pt x="13907" y="17907"/>
                  <a:pt x="8954" y="17907"/>
                </a:cubicBezTo>
                <a:cubicBezTo>
                  <a:pt x="4000" y="17907"/>
                  <a:pt x="0" y="13906"/>
                  <a:pt x="0" y="8953"/>
                </a:cubicBezTo>
                <a:cubicBezTo>
                  <a:pt x="0" y="4000"/>
                  <a:pt x="4000" y="0"/>
                  <a:pt x="8954" y="0"/>
                </a:cubicBezTo>
                <a:cubicBezTo>
                  <a:pt x="13907" y="0"/>
                  <a:pt x="17907" y="4000"/>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任意多边形: 形状 62"/>
          <p:cNvSpPr/>
          <p:nvPr userDrawn="1">
            <p:custDataLst>
              <p:tags r:id="rId79"/>
            </p:custDataLst>
          </p:nvPr>
        </p:nvSpPr>
        <p:spPr>
          <a:xfrm>
            <a:off x="8566150" y="4075430"/>
            <a:ext cx="19685" cy="19685"/>
          </a:xfrm>
          <a:custGeom>
            <a:avLst/>
            <a:gdLst>
              <a:gd name="connsiteX0" fmla="*/ 17907 w 17906"/>
              <a:gd name="connsiteY0" fmla="*/ 8953 h 17906"/>
              <a:gd name="connsiteX1" fmla="*/ 8954 w 17906"/>
              <a:gd name="connsiteY1" fmla="*/ 17907 h 17906"/>
              <a:gd name="connsiteX2" fmla="*/ 0 w 17906"/>
              <a:gd name="connsiteY2" fmla="*/ 8953 h 17906"/>
              <a:gd name="connsiteX3" fmla="*/ 8954 w 17906"/>
              <a:gd name="connsiteY3" fmla="*/ 0 h 17906"/>
              <a:gd name="connsiteX4" fmla="*/ 17907 w 17906"/>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 h="17906">
                <a:moveTo>
                  <a:pt x="17907" y="8953"/>
                </a:moveTo>
                <a:cubicBezTo>
                  <a:pt x="17907" y="13898"/>
                  <a:pt x="13898" y="17907"/>
                  <a:pt x="8954" y="17907"/>
                </a:cubicBezTo>
                <a:cubicBezTo>
                  <a:pt x="4009" y="17907"/>
                  <a:pt x="0" y="13898"/>
                  <a:pt x="0" y="8953"/>
                </a:cubicBezTo>
                <a:cubicBezTo>
                  <a:pt x="0" y="4009"/>
                  <a:pt x="4009" y="0"/>
                  <a:pt x="8954" y="0"/>
                </a:cubicBezTo>
                <a:cubicBezTo>
                  <a:pt x="13898" y="0"/>
                  <a:pt x="17907" y="4009"/>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任意多边形: 形状 66"/>
          <p:cNvSpPr/>
          <p:nvPr userDrawn="1">
            <p:custDataLst>
              <p:tags r:id="rId80"/>
            </p:custDataLst>
          </p:nvPr>
        </p:nvSpPr>
        <p:spPr>
          <a:xfrm>
            <a:off x="9603105" y="6040755"/>
            <a:ext cx="488950" cy="143510"/>
          </a:xfrm>
          <a:custGeom>
            <a:avLst/>
            <a:gdLst>
              <a:gd name="connsiteX0" fmla="*/ 258889 w 447389"/>
              <a:gd name="connsiteY0" fmla="*/ 3810 h 131349"/>
              <a:gd name="connsiteX1" fmla="*/ 19145 w 447389"/>
              <a:gd name="connsiteY1" fmla="*/ 100774 h 131349"/>
              <a:gd name="connsiteX2" fmla="*/ 0 w 447389"/>
              <a:gd name="connsiteY2" fmla="*/ 129159 h 131349"/>
              <a:gd name="connsiteX3" fmla="*/ 0 w 447389"/>
              <a:gd name="connsiteY3" fmla="*/ 131350 h 131349"/>
              <a:gd name="connsiteX4" fmla="*/ 447389 w 447389"/>
              <a:gd name="connsiteY4" fmla="*/ 131350 h 131349"/>
              <a:gd name="connsiteX5" fmla="*/ 447389 w 447389"/>
              <a:gd name="connsiteY5" fmla="*/ 0 h 131349"/>
              <a:gd name="connsiteX6" fmla="*/ 258889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258889" y="3810"/>
                </a:moveTo>
                <a:lnTo>
                  <a:pt x="19145" y="100774"/>
                </a:lnTo>
                <a:cubicBezTo>
                  <a:pt x="7620" y="105442"/>
                  <a:pt x="0" y="116681"/>
                  <a:pt x="0" y="129159"/>
                </a:cubicBezTo>
                <a:lnTo>
                  <a:pt x="0" y="131350"/>
                </a:lnTo>
                <a:lnTo>
                  <a:pt x="447389" y="131350"/>
                </a:lnTo>
                <a:lnTo>
                  <a:pt x="447389" y="0"/>
                </a:lnTo>
                <a:lnTo>
                  <a:pt x="25888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任意多边形: 形状 67"/>
          <p:cNvSpPr/>
          <p:nvPr userDrawn="1">
            <p:custDataLst>
              <p:tags r:id="rId81"/>
            </p:custDataLst>
          </p:nvPr>
        </p:nvSpPr>
        <p:spPr>
          <a:xfrm>
            <a:off x="9597390"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134588 h 142208"/>
              <a:gd name="connsiteX4" fmla="*/ 22574 w 458247"/>
              <a:gd name="connsiteY4" fmla="*/ 101155 h 142208"/>
              <a:gd name="connsiteX5" fmla="*/ 262319 w 458247"/>
              <a:gd name="connsiteY5" fmla="*/ 4191 h 142208"/>
              <a:gd name="connsiteX6" fmla="*/ 264224 w 458247"/>
              <a:gd name="connsiteY6" fmla="*/ 3810 h 142208"/>
              <a:gd name="connsiteX7" fmla="*/ 452723 w 458247"/>
              <a:gd name="connsiteY7" fmla="*/ 0 h 142208"/>
              <a:gd name="connsiteX8" fmla="*/ 456629 w 458247"/>
              <a:gd name="connsiteY8" fmla="*/ 1524 h 142208"/>
              <a:gd name="connsiteX9" fmla="*/ 458248 w 458247"/>
              <a:gd name="connsiteY9" fmla="*/ 5429 h 142208"/>
              <a:gd name="connsiteX10" fmla="*/ 458248 w 458247"/>
              <a:gd name="connsiteY10" fmla="*/ 136779 h 142208"/>
              <a:gd name="connsiteX11" fmla="*/ 452819 w 458247"/>
              <a:gd name="connsiteY11" fmla="*/ 142208 h 142208"/>
              <a:gd name="connsiteX12" fmla="*/ 11144 w 458247"/>
              <a:gd name="connsiteY12" fmla="*/ 131254 h 142208"/>
              <a:gd name="connsiteX13" fmla="*/ 447389 w 458247"/>
              <a:gd name="connsiteY13" fmla="*/ 131254 h 142208"/>
              <a:gd name="connsiteX14" fmla="*/ 447389 w 458247"/>
              <a:gd name="connsiteY14" fmla="*/ 10954 h 142208"/>
              <a:gd name="connsiteX15" fmla="*/ 265557 w 458247"/>
              <a:gd name="connsiteY15" fmla="*/ 14669 h 142208"/>
              <a:gd name="connsiteX16" fmla="*/ 26765 w 458247"/>
              <a:gd name="connsiteY16" fmla="*/ 111252 h 142208"/>
              <a:gd name="connsiteX17" fmla="*/ 11240 w 458247"/>
              <a:gd name="connsiteY17" fmla="*/ 13135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134588"/>
                </a:lnTo>
                <a:cubicBezTo>
                  <a:pt x="0" y="119824"/>
                  <a:pt x="8858" y="106680"/>
                  <a:pt x="22574" y="101155"/>
                </a:cubicBezTo>
                <a:lnTo>
                  <a:pt x="262319" y="4191"/>
                </a:lnTo>
                <a:cubicBezTo>
                  <a:pt x="262890" y="3905"/>
                  <a:pt x="263557" y="3810"/>
                  <a:pt x="264224" y="3810"/>
                </a:cubicBezTo>
                <a:lnTo>
                  <a:pt x="452723" y="0"/>
                </a:lnTo>
                <a:cubicBezTo>
                  <a:pt x="454057" y="0"/>
                  <a:pt x="455581" y="571"/>
                  <a:pt x="456629" y="1524"/>
                </a:cubicBezTo>
                <a:cubicBezTo>
                  <a:pt x="457676" y="2572"/>
                  <a:pt x="458248" y="4001"/>
                  <a:pt x="458248" y="5429"/>
                </a:cubicBezTo>
                <a:lnTo>
                  <a:pt x="458248" y="136779"/>
                </a:lnTo>
                <a:cubicBezTo>
                  <a:pt x="458248" y="139827"/>
                  <a:pt x="455771" y="142208"/>
                  <a:pt x="452819" y="142208"/>
                </a:cubicBezTo>
                <a:close/>
                <a:moveTo>
                  <a:pt x="11144" y="131254"/>
                </a:moveTo>
                <a:lnTo>
                  <a:pt x="447389" y="131254"/>
                </a:lnTo>
                <a:lnTo>
                  <a:pt x="447389" y="10954"/>
                </a:lnTo>
                <a:lnTo>
                  <a:pt x="265557" y="14669"/>
                </a:lnTo>
                <a:lnTo>
                  <a:pt x="26765" y="111252"/>
                </a:lnTo>
                <a:cubicBezTo>
                  <a:pt x="18193" y="114681"/>
                  <a:pt x="12383" y="122396"/>
                  <a:pt x="11240" y="13135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任意多边形: 形状 68"/>
          <p:cNvSpPr/>
          <p:nvPr userDrawn="1">
            <p:custDataLst>
              <p:tags r:id="rId82"/>
            </p:custDataLst>
          </p:nvPr>
        </p:nvSpPr>
        <p:spPr>
          <a:xfrm>
            <a:off x="9989820" y="6041390"/>
            <a:ext cx="317500" cy="143510"/>
          </a:xfrm>
          <a:custGeom>
            <a:avLst/>
            <a:gdLst>
              <a:gd name="connsiteX0" fmla="*/ 34039 w 290546"/>
              <a:gd name="connsiteY0" fmla="*/ 3715 h 131254"/>
              <a:gd name="connsiteX1" fmla="*/ 130 w 290546"/>
              <a:gd name="connsiteY1" fmla="*/ 131254 h 131254"/>
              <a:gd name="connsiteX2" fmla="*/ 288738 w 290546"/>
              <a:gd name="connsiteY2" fmla="*/ 131254 h 131254"/>
              <a:gd name="connsiteX3" fmla="*/ 270926 w 290546"/>
              <a:gd name="connsiteY3" fmla="*/ 65627 h 131254"/>
              <a:gd name="connsiteX4" fmla="*/ 187201 w 290546"/>
              <a:gd name="connsiteY4" fmla="*/ 0 h 131254"/>
              <a:gd name="connsiteX5" fmla="*/ 34039 w 290546"/>
              <a:gd name="connsiteY5" fmla="*/ 3810 h 13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546" h="131254">
                <a:moveTo>
                  <a:pt x="34039" y="3715"/>
                </a:moveTo>
                <a:cubicBezTo>
                  <a:pt x="34039" y="3715"/>
                  <a:pt x="-2442" y="108585"/>
                  <a:pt x="130" y="131254"/>
                </a:cubicBezTo>
                <a:lnTo>
                  <a:pt x="288738" y="131254"/>
                </a:lnTo>
                <a:cubicBezTo>
                  <a:pt x="288738" y="131254"/>
                  <a:pt x="298929" y="86296"/>
                  <a:pt x="270926" y="65627"/>
                </a:cubicBezTo>
                <a:cubicBezTo>
                  <a:pt x="243017" y="44863"/>
                  <a:pt x="187201" y="0"/>
                  <a:pt x="187201" y="0"/>
                </a:cubicBezTo>
                <a:lnTo>
                  <a:pt x="3403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69"/>
          <p:cNvSpPr/>
          <p:nvPr userDrawn="1">
            <p:custDataLst>
              <p:tags r:id="rId83"/>
            </p:custDataLst>
          </p:nvPr>
        </p:nvSpPr>
        <p:spPr>
          <a:xfrm>
            <a:off x="9983470" y="6035040"/>
            <a:ext cx="329565" cy="155575"/>
          </a:xfrm>
          <a:custGeom>
            <a:avLst/>
            <a:gdLst>
              <a:gd name="connsiteX0" fmla="*/ 298561 w 301497"/>
              <a:gd name="connsiteY0" fmla="*/ 142208 h 142303"/>
              <a:gd name="connsiteX1" fmla="*/ 714 w 301497"/>
              <a:gd name="connsiteY1" fmla="*/ 142208 h 142303"/>
              <a:gd name="connsiteX2" fmla="*/ 142 w 301497"/>
              <a:gd name="connsiteY2" fmla="*/ 137351 h 142303"/>
              <a:gd name="connsiteX3" fmla="*/ 34337 w 301497"/>
              <a:gd name="connsiteY3" fmla="*/ 7429 h 142303"/>
              <a:gd name="connsiteX4" fmla="*/ 35575 w 301497"/>
              <a:gd name="connsiteY4" fmla="*/ 3905 h 142303"/>
              <a:gd name="connsiteX5" fmla="*/ 194548 w 301497"/>
              <a:gd name="connsiteY5" fmla="*/ 0 h 142303"/>
              <a:gd name="connsiteX6" fmla="*/ 196072 w 301497"/>
              <a:gd name="connsiteY6" fmla="*/ 1238 h 142303"/>
              <a:gd name="connsiteX7" fmla="*/ 279701 w 301497"/>
              <a:gd name="connsiteY7" fmla="*/ 66770 h 142303"/>
              <a:gd name="connsiteX8" fmla="*/ 299513 w 301497"/>
              <a:gd name="connsiteY8" fmla="*/ 138017 h 142303"/>
              <a:gd name="connsiteX9" fmla="*/ 298561 w 301497"/>
              <a:gd name="connsiteY9" fmla="*/ 142304 h 142303"/>
              <a:gd name="connsiteX10" fmla="*/ 11001 w 301497"/>
              <a:gd name="connsiteY10" fmla="*/ 131254 h 142303"/>
              <a:gd name="connsiteX11" fmla="*/ 289607 w 301497"/>
              <a:gd name="connsiteY11" fmla="*/ 131254 h 142303"/>
              <a:gd name="connsiteX12" fmla="*/ 273224 w 301497"/>
              <a:gd name="connsiteY12" fmla="*/ 75438 h 142303"/>
              <a:gd name="connsiteX13" fmla="*/ 190833 w 301497"/>
              <a:gd name="connsiteY13" fmla="*/ 10858 h 142303"/>
              <a:gd name="connsiteX14" fmla="*/ 43481 w 301497"/>
              <a:gd name="connsiteY14" fmla="*/ 14478 h 142303"/>
              <a:gd name="connsiteX15" fmla="*/ 11001 w 301497"/>
              <a:gd name="connsiteY15" fmla="*/ 13115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497" h="142303">
                <a:moveTo>
                  <a:pt x="298561" y="142208"/>
                </a:moveTo>
                <a:lnTo>
                  <a:pt x="714" y="142208"/>
                </a:lnTo>
                <a:lnTo>
                  <a:pt x="142" y="137351"/>
                </a:lnTo>
                <a:cubicBezTo>
                  <a:pt x="-2429" y="114110"/>
                  <a:pt x="30623" y="18288"/>
                  <a:pt x="34337" y="7429"/>
                </a:cubicBezTo>
                <a:lnTo>
                  <a:pt x="35575" y="3905"/>
                </a:lnTo>
                <a:lnTo>
                  <a:pt x="194548" y="0"/>
                </a:lnTo>
                <a:lnTo>
                  <a:pt x="196072" y="1238"/>
                </a:lnTo>
                <a:cubicBezTo>
                  <a:pt x="196643" y="1714"/>
                  <a:pt x="252174" y="46291"/>
                  <a:pt x="279701" y="66770"/>
                </a:cubicBezTo>
                <a:cubicBezTo>
                  <a:pt x="310086" y="89345"/>
                  <a:pt x="299990" y="136017"/>
                  <a:pt x="299513" y="138017"/>
                </a:cubicBezTo>
                <a:lnTo>
                  <a:pt x="298561" y="142304"/>
                </a:lnTo>
                <a:close/>
                <a:moveTo>
                  <a:pt x="11001" y="131254"/>
                </a:moveTo>
                <a:lnTo>
                  <a:pt x="289607" y="131254"/>
                </a:lnTo>
                <a:cubicBezTo>
                  <a:pt x="291131" y="120205"/>
                  <a:pt x="293132" y="90297"/>
                  <a:pt x="273224" y="75438"/>
                </a:cubicBezTo>
                <a:cubicBezTo>
                  <a:pt x="248174" y="56769"/>
                  <a:pt x="200167" y="18288"/>
                  <a:pt x="190833" y="10858"/>
                </a:cubicBezTo>
                <a:lnTo>
                  <a:pt x="43481" y="14478"/>
                </a:lnTo>
                <a:cubicBezTo>
                  <a:pt x="33575" y="43339"/>
                  <a:pt x="12716" y="108109"/>
                  <a:pt x="11001" y="13115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70"/>
          <p:cNvSpPr/>
          <p:nvPr userDrawn="1">
            <p:custDataLst>
              <p:tags r:id="rId84"/>
            </p:custDataLst>
          </p:nvPr>
        </p:nvSpPr>
        <p:spPr>
          <a:xfrm>
            <a:off x="10007600" y="6040755"/>
            <a:ext cx="259080" cy="76835"/>
          </a:xfrm>
          <a:custGeom>
            <a:avLst/>
            <a:gdLst>
              <a:gd name="connsiteX0" fmla="*/ 0 w 236886"/>
              <a:gd name="connsiteY0" fmla="*/ 70199 h 70199"/>
              <a:gd name="connsiteX1" fmla="*/ 168116 w 236886"/>
              <a:gd name="connsiteY1" fmla="*/ 25337 h 70199"/>
              <a:gd name="connsiteX2" fmla="*/ 236887 w 236886"/>
              <a:gd name="connsiteY2" fmla="*/ 59626 h 70199"/>
              <a:gd name="connsiteX3" fmla="*/ 170688 w 236886"/>
              <a:gd name="connsiteY3" fmla="*/ 0 h 70199"/>
              <a:gd name="connsiteX4" fmla="*/ 17526 w 236886"/>
              <a:gd name="connsiteY4" fmla="*/ 3810 h 70199"/>
              <a:gd name="connsiteX5" fmla="*/ 95 w 236886"/>
              <a:gd name="connsiteY5" fmla="*/ 70199 h 7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886" h="70199">
                <a:moveTo>
                  <a:pt x="0" y="70199"/>
                </a:moveTo>
                <a:cubicBezTo>
                  <a:pt x="59722" y="49911"/>
                  <a:pt x="134017" y="17431"/>
                  <a:pt x="168116" y="25337"/>
                </a:cubicBezTo>
                <a:cubicBezTo>
                  <a:pt x="193643" y="31242"/>
                  <a:pt x="236887" y="59626"/>
                  <a:pt x="236887" y="59626"/>
                </a:cubicBezTo>
                <a:lnTo>
                  <a:pt x="170688" y="0"/>
                </a:lnTo>
                <a:lnTo>
                  <a:pt x="17526" y="3810"/>
                </a:lnTo>
                <a:lnTo>
                  <a:pt x="95" y="701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任意多边形: 形状 71"/>
          <p:cNvSpPr/>
          <p:nvPr userDrawn="1">
            <p:custDataLst>
              <p:tags r:id="rId85"/>
            </p:custDataLst>
          </p:nvPr>
        </p:nvSpPr>
        <p:spPr>
          <a:xfrm>
            <a:off x="9825355" y="6046470"/>
            <a:ext cx="202565" cy="28575"/>
          </a:xfrm>
          <a:custGeom>
            <a:avLst/>
            <a:gdLst>
              <a:gd name="connsiteX0" fmla="*/ 0 w 185546"/>
              <a:gd name="connsiteY0" fmla="*/ 26099 h 26098"/>
              <a:gd name="connsiteX1" fmla="*/ 179641 w 185546"/>
              <a:gd name="connsiteY1" fmla="*/ 26099 h 26098"/>
              <a:gd name="connsiteX2" fmla="*/ 185547 w 185546"/>
              <a:gd name="connsiteY2" fmla="*/ 0 h 26098"/>
              <a:gd name="connsiteX3" fmla="*/ 55531 w 185546"/>
              <a:gd name="connsiteY3" fmla="*/ 0 h 26098"/>
              <a:gd name="connsiteX4" fmla="*/ 0 w 185546"/>
              <a:gd name="connsiteY4" fmla="*/ 26099 h 26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46" h="26098">
                <a:moveTo>
                  <a:pt x="0" y="26099"/>
                </a:moveTo>
                <a:lnTo>
                  <a:pt x="179641" y="26099"/>
                </a:lnTo>
                <a:lnTo>
                  <a:pt x="185547" y="0"/>
                </a:lnTo>
                <a:lnTo>
                  <a:pt x="55531" y="0"/>
                </a:lnTo>
                <a:lnTo>
                  <a:pt x="0" y="260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72"/>
          <p:cNvSpPr/>
          <p:nvPr userDrawn="1">
            <p:custDataLst>
              <p:tags r:id="rId86"/>
            </p:custDataLst>
          </p:nvPr>
        </p:nvSpPr>
        <p:spPr>
          <a:xfrm>
            <a:off x="9692640" y="4338320"/>
            <a:ext cx="364490" cy="1703070"/>
          </a:xfrm>
          <a:custGeom>
            <a:avLst/>
            <a:gdLst>
              <a:gd name="connsiteX0" fmla="*/ 95 w 333565"/>
              <a:gd name="connsiteY0" fmla="*/ 0 h 1557909"/>
              <a:gd name="connsiteX1" fmla="*/ 140684 w 333565"/>
              <a:gd name="connsiteY1" fmla="*/ 1557909 h 1557909"/>
              <a:gd name="connsiteX2" fmla="*/ 333566 w 333565"/>
              <a:gd name="connsiteY2" fmla="*/ 1557909 h 1557909"/>
              <a:gd name="connsiteX3" fmla="*/ 304991 w 333565"/>
              <a:gd name="connsiteY3" fmla="*/ 0 h 1557909"/>
              <a:gd name="connsiteX4" fmla="*/ 0 w 333565"/>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65" h="1557909">
                <a:moveTo>
                  <a:pt x="95" y="0"/>
                </a:moveTo>
                <a:cubicBezTo>
                  <a:pt x="52769" y="577120"/>
                  <a:pt x="140684" y="1557909"/>
                  <a:pt x="140684" y="1557909"/>
                </a:cubicBezTo>
                <a:lnTo>
                  <a:pt x="333566" y="1557909"/>
                </a:lnTo>
                <a:lnTo>
                  <a:pt x="304991"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73"/>
          <p:cNvSpPr/>
          <p:nvPr userDrawn="1">
            <p:custDataLst>
              <p:tags r:id="rId87"/>
            </p:custDataLst>
          </p:nvPr>
        </p:nvSpPr>
        <p:spPr>
          <a:xfrm>
            <a:off x="9686290" y="4331970"/>
            <a:ext cx="377190" cy="1715135"/>
          </a:xfrm>
          <a:custGeom>
            <a:avLst/>
            <a:gdLst>
              <a:gd name="connsiteX0" fmla="*/ 345091 w 345090"/>
              <a:gd name="connsiteY0" fmla="*/ 1568863 h 1568862"/>
              <a:gd name="connsiteX1" fmla="*/ 141637 w 345090"/>
              <a:gd name="connsiteY1" fmla="*/ 1568863 h 1568862"/>
              <a:gd name="connsiteX2" fmla="*/ 141161 w 345090"/>
              <a:gd name="connsiteY2" fmla="*/ 1563910 h 1568862"/>
              <a:gd name="connsiteX3" fmla="*/ 571 w 345090"/>
              <a:gd name="connsiteY3" fmla="*/ 6001 h 1568862"/>
              <a:gd name="connsiteX4" fmla="*/ 0 w 345090"/>
              <a:gd name="connsiteY4" fmla="*/ 0 h 1568862"/>
              <a:gd name="connsiteX5" fmla="*/ 316325 w 345090"/>
              <a:gd name="connsiteY5" fmla="*/ 0 h 1568862"/>
              <a:gd name="connsiteX6" fmla="*/ 345091 w 345090"/>
              <a:gd name="connsiteY6" fmla="*/ 1568863 h 1568862"/>
              <a:gd name="connsiteX7" fmla="*/ 151638 w 345090"/>
              <a:gd name="connsiteY7" fmla="*/ 1557909 h 1568862"/>
              <a:gd name="connsiteX8" fmla="*/ 333946 w 345090"/>
              <a:gd name="connsiteY8" fmla="*/ 1557909 h 1568862"/>
              <a:gd name="connsiteX9" fmla="*/ 305562 w 345090"/>
              <a:gd name="connsiteY9" fmla="*/ 10954 h 1568862"/>
              <a:gd name="connsiteX10" fmla="*/ 11906 w 345090"/>
              <a:gd name="connsiteY10" fmla="*/ 10954 h 1568862"/>
              <a:gd name="connsiteX11" fmla="*/ 151543 w 345090"/>
              <a:gd name="connsiteY11" fmla="*/ 1557909 h 156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090" h="1568862">
                <a:moveTo>
                  <a:pt x="345091" y="1568863"/>
                </a:moveTo>
                <a:lnTo>
                  <a:pt x="141637" y="1568863"/>
                </a:lnTo>
                <a:lnTo>
                  <a:pt x="141161" y="1563910"/>
                </a:lnTo>
                <a:cubicBezTo>
                  <a:pt x="140303" y="1554099"/>
                  <a:pt x="52578" y="576548"/>
                  <a:pt x="571" y="6001"/>
                </a:cubicBezTo>
                <a:lnTo>
                  <a:pt x="0" y="0"/>
                </a:lnTo>
                <a:lnTo>
                  <a:pt x="316325" y="0"/>
                </a:lnTo>
                <a:lnTo>
                  <a:pt x="345091" y="1568863"/>
                </a:lnTo>
                <a:close/>
                <a:moveTo>
                  <a:pt x="151638" y="1557909"/>
                </a:moveTo>
                <a:lnTo>
                  <a:pt x="333946" y="1557909"/>
                </a:lnTo>
                <a:lnTo>
                  <a:pt x="305562" y="10954"/>
                </a:lnTo>
                <a:lnTo>
                  <a:pt x="11906" y="10954"/>
                </a:lnTo>
                <a:cubicBezTo>
                  <a:pt x="62103" y="561118"/>
                  <a:pt x="144685" y="1481709"/>
                  <a:pt x="151543" y="155790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74"/>
          <p:cNvSpPr/>
          <p:nvPr userDrawn="1">
            <p:custDataLst>
              <p:tags r:id="rId88"/>
            </p:custDataLst>
          </p:nvPr>
        </p:nvSpPr>
        <p:spPr>
          <a:xfrm>
            <a:off x="9883775" y="4338320"/>
            <a:ext cx="514350" cy="1703070"/>
          </a:xfrm>
          <a:custGeom>
            <a:avLst/>
            <a:gdLst>
              <a:gd name="connsiteX0" fmla="*/ 0 w 470630"/>
              <a:gd name="connsiteY0" fmla="*/ 0 h 1557909"/>
              <a:gd name="connsiteX1" fmla="*/ 82677 w 470630"/>
              <a:gd name="connsiteY1" fmla="*/ 1557909 h 1557909"/>
              <a:gd name="connsiteX2" fmla="*/ 389096 w 470630"/>
              <a:gd name="connsiteY2" fmla="*/ 1557909 h 1557909"/>
              <a:gd name="connsiteX3" fmla="*/ 470630 w 470630"/>
              <a:gd name="connsiteY3" fmla="*/ 0 h 1557909"/>
              <a:gd name="connsiteX4" fmla="*/ 0 w 470630"/>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630" h="1557909">
                <a:moveTo>
                  <a:pt x="0" y="0"/>
                </a:moveTo>
                <a:lnTo>
                  <a:pt x="82677" y="1557909"/>
                </a:lnTo>
                <a:lnTo>
                  <a:pt x="389096" y="1557909"/>
                </a:lnTo>
                <a:lnTo>
                  <a:pt x="470630"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75"/>
          <p:cNvSpPr/>
          <p:nvPr userDrawn="1">
            <p:custDataLst>
              <p:tags r:id="rId89"/>
            </p:custDataLst>
          </p:nvPr>
        </p:nvSpPr>
        <p:spPr>
          <a:xfrm>
            <a:off x="9878060" y="4337685"/>
            <a:ext cx="526415" cy="1709420"/>
          </a:xfrm>
          <a:custGeom>
            <a:avLst/>
            <a:gdLst>
              <a:gd name="connsiteX0" fmla="*/ 399764 w 481488"/>
              <a:gd name="connsiteY0" fmla="*/ 1563624 h 1563623"/>
              <a:gd name="connsiteX1" fmla="*/ 82868 w 481488"/>
              <a:gd name="connsiteY1" fmla="*/ 1563624 h 1563623"/>
              <a:gd name="connsiteX2" fmla="*/ 0 w 481488"/>
              <a:gd name="connsiteY2" fmla="*/ 571 h 1563623"/>
              <a:gd name="connsiteX3" fmla="*/ 10859 w 481488"/>
              <a:gd name="connsiteY3" fmla="*/ 0 h 1563623"/>
              <a:gd name="connsiteX4" fmla="*/ 93250 w 481488"/>
              <a:gd name="connsiteY4" fmla="*/ 1552766 h 1563623"/>
              <a:gd name="connsiteX5" fmla="*/ 389382 w 481488"/>
              <a:gd name="connsiteY5" fmla="*/ 1552766 h 1563623"/>
              <a:gd name="connsiteX6" fmla="*/ 470535 w 481488"/>
              <a:gd name="connsiteY6" fmla="*/ 0 h 1563623"/>
              <a:gd name="connsiteX7" fmla="*/ 481489 w 481488"/>
              <a:gd name="connsiteY7" fmla="*/ 571 h 1563623"/>
              <a:gd name="connsiteX8" fmla="*/ 399764 w 481488"/>
              <a:gd name="connsiteY8" fmla="*/ 1563624 h 156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488" h="1563623">
                <a:moveTo>
                  <a:pt x="399764" y="1563624"/>
                </a:moveTo>
                <a:lnTo>
                  <a:pt x="82868" y="1563624"/>
                </a:lnTo>
                <a:lnTo>
                  <a:pt x="0" y="571"/>
                </a:lnTo>
                <a:lnTo>
                  <a:pt x="10859" y="0"/>
                </a:lnTo>
                <a:lnTo>
                  <a:pt x="93250" y="1552766"/>
                </a:lnTo>
                <a:lnTo>
                  <a:pt x="389382" y="1552766"/>
                </a:lnTo>
                <a:lnTo>
                  <a:pt x="470535" y="0"/>
                </a:lnTo>
                <a:lnTo>
                  <a:pt x="481489" y="571"/>
                </a:lnTo>
                <a:lnTo>
                  <a:pt x="399764" y="15636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76"/>
          <p:cNvSpPr/>
          <p:nvPr userDrawn="1">
            <p:custDataLst>
              <p:tags r:id="rId90"/>
            </p:custDataLst>
          </p:nvPr>
        </p:nvSpPr>
        <p:spPr>
          <a:xfrm>
            <a:off x="9692640" y="4338320"/>
            <a:ext cx="709295" cy="49530"/>
          </a:xfrm>
          <a:custGeom>
            <a:avLst/>
            <a:gdLst>
              <a:gd name="connsiteX0" fmla="*/ 2857 w 648938"/>
              <a:gd name="connsiteY0" fmla="*/ 31718 h 45434"/>
              <a:gd name="connsiteX1" fmla="*/ 174688 w 648938"/>
              <a:gd name="connsiteY1" fmla="*/ 31718 h 45434"/>
              <a:gd name="connsiteX2" fmla="*/ 648938 w 648938"/>
              <a:gd name="connsiteY2" fmla="*/ 45434 h 45434"/>
              <a:gd name="connsiteX3" fmla="*/ 645319 w 648938"/>
              <a:gd name="connsiteY3" fmla="*/ 0 h 45434"/>
              <a:gd name="connsiteX4" fmla="*/ 0 w 648938"/>
              <a:gd name="connsiteY4" fmla="*/ 0 h 45434"/>
              <a:gd name="connsiteX5" fmla="*/ 2857 w 648938"/>
              <a:gd name="connsiteY5" fmla="*/ 31718 h 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938" h="45434">
                <a:moveTo>
                  <a:pt x="2857" y="31718"/>
                </a:moveTo>
                <a:lnTo>
                  <a:pt x="174688" y="31718"/>
                </a:lnTo>
                <a:lnTo>
                  <a:pt x="648938" y="45434"/>
                </a:lnTo>
                <a:lnTo>
                  <a:pt x="645319" y="0"/>
                </a:lnTo>
                <a:lnTo>
                  <a:pt x="0" y="0"/>
                </a:lnTo>
                <a:lnTo>
                  <a:pt x="2857" y="3171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78"/>
          <p:cNvSpPr/>
          <p:nvPr userDrawn="1">
            <p:custDataLst>
              <p:tags r:id="rId91"/>
            </p:custDataLst>
          </p:nvPr>
        </p:nvSpPr>
        <p:spPr>
          <a:xfrm>
            <a:off x="8909685" y="3896995"/>
            <a:ext cx="104140" cy="178435"/>
          </a:xfrm>
          <a:custGeom>
            <a:avLst/>
            <a:gdLst>
              <a:gd name="connsiteX0" fmla="*/ 51435 w 95250"/>
              <a:gd name="connsiteY0" fmla="*/ 0 h 163067"/>
              <a:gd name="connsiteX1" fmla="*/ 0 w 95250"/>
              <a:gd name="connsiteY1" fmla="*/ 16574 h 163067"/>
              <a:gd name="connsiteX2" fmla="*/ 25717 w 95250"/>
              <a:gd name="connsiteY2" fmla="*/ 163068 h 163067"/>
              <a:gd name="connsiteX3" fmla="*/ 95250 w 95250"/>
              <a:gd name="connsiteY3" fmla="*/ 151733 h 163067"/>
              <a:gd name="connsiteX4" fmla="*/ 51435 w 95250"/>
              <a:gd name="connsiteY4" fmla="*/ 0 h 16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63067">
                <a:moveTo>
                  <a:pt x="51435" y="0"/>
                </a:moveTo>
                <a:lnTo>
                  <a:pt x="0" y="16574"/>
                </a:lnTo>
                <a:lnTo>
                  <a:pt x="25717" y="163068"/>
                </a:lnTo>
                <a:lnTo>
                  <a:pt x="95250" y="151733"/>
                </a:lnTo>
                <a:lnTo>
                  <a:pt x="5143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79"/>
          <p:cNvSpPr/>
          <p:nvPr userDrawn="1">
            <p:custDataLst>
              <p:tags r:id="rId92"/>
            </p:custDataLst>
          </p:nvPr>
        </p:nvSpPr>
        <p:spPr>
          <a:xfrm>
            <a:off x="8902700" y="3889375"/>
            <a:ext cx="118110" cy="192405"/>
          </a:xfrm>
          <a:custGeom>
            <a:avLst/>
            <a:gdLst>
              <a:gd name="connsiteX0" fmla="*/ 27432 w 108299"/>
              <a:gd name="connsiteY0" fmla="*/ 176308 h 176307"/>
              <a:gd name="connsiteX1" fmla="*/ 0 w 108299"/>
              <a:gd name="connsiteY1" fmla="*/ 19812 h 176307"/>
              <a:gd name="connsiteX2" fmla="*/ 61246 w 108299"/>
              <a:gd name="connsiteY2" fmla="*/ 0 h 176307"/>
              <a:gd name="connsiteX3" fmla="*/ 108299 w 108299"/>
              <a:gd name="connsiteY3" fmla="*/ 163068 h 176307"/>
              <a:gd name="connsiteX4" fmla="*/ 27432 w 108299"/>
              <a:gd name="connsiteY4" fmla="*/ 176308 h 176307"/>
              <a:gd name="connsiteX5" fmla="*/ 12382 w 108299"/>
              <a:gd name="connsiteY5" fmla="*/ 27242 h 176307"/>
              <a:gd name="connsiteX6" fmla="*/ 36290 w 108299"/>
              <a:gd name="connsiteY6" fmla="*/ 163735 h 176307"/>
              <a:gd name="connsiteX7" fmla="*/ 94393 w 108299"/>
              <a:gd name="connsiteY7" fmla="*/ 154210 h 176307"/>
              <a:gd name="connsiteX8" fmla="*/ 53911 w 108299"/>
              <a:gd name="connsiteY8" fmla="*/ 13811 h 176307"/>
              <a:gd name="connsiteX9" fmla="*/ 12382 w 108299"/>
              <a:gd name="connsiteY9" fmla="*/ 27242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99" h="176307">
                <a:moveTo>
                  <a:pt x="27432" y="176308"/>
                </a:moveTo>
                <a:lnTo>
                  <a:pt x="0" y="19812"/>
                </a:lnTo>
                <a:lnTo>
                  <a:pt x="61246" y="0"/>
                </a:lnTo>
                <a:lnTo>
                  <a:pt x="108299" y="163068"/>
                </a:lnTo>
                <a:lnTo>
                  <a:pt x="27432" y="176308"/>
                </a:lnTo>
                <a:close/>
                <a:moveTo>
                  <a:pt x="12382" y="27242"/>
                </a:moveTo>
                <a:lnTo>
                  <a:pt x="36290" y="163735"/>
                </a:lnTo>
                <a:lnTo>
                  <a:pt x="94393" y="154210"/>
                </a:lnTo>
                <a:lnTo>
                  <a:pt x="53911" y="13811"/>
                </a:lnTo>
                <a:lnTo>
                  <a:pt x="12382" y="2724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80"/>
          <p:cNvSpPr/>
          <p:nvPr userDrawn="1">
            <p:custDataLst>
              <p:tags r:id="rId93"/>
            </p:custDataLst>
          </p:nvPr>
        </p:nvSpPr>
        <p:spPr>
          <a:xfrm>
            <a:off x="8944610" y="3053080"/>
            <a:ext cx="644525" cy="1031875"/>
          </a:xfrm>
          <a:custGeom>
            <a:avLst/>
            <a:gdLst>
              <a:gd name="connsiteX0" fmla="*/ 465487 w 590073"/>
              <a:gd name="connsiteY0" fmla="*/ 11872 h 943988"/>
              <a:gd name="connsiteX1" fmla="*/ 456629 w 590073"/>
              <a:gd name="connsiteY1" fmla="*/ 252 h 943988"/>
              <a:gd name="connsiteX2" fmla="*/ 312230 w 590073"/>
              <a:gd name="connsiteY2" fmla="*/ 603089 h 943988"/>
              <a:gd name="connsiteX3" fmla="*/ 0 w 590073"/>
              <a:gd name="connsiteY3" fmla="*/ 761871 h 943988"/>
              <a:gd name="connsiteX4" fmla="*/ 53340 w 590073"/>
              <a:gd name="connsiteY4" fmla="*/ 943989 h 943988"/>
              <a:gd name="connsiteX5" fmla="*/ 518160 w 590073"/>
              <a:gd name="connsiteY5" fmla="*/ 788541 h 943988"/>
              <a:gd name="connsiteX6" fmla="*/ 590074 w 590073"/>
              <a:gd name="connsiteY6" fmla="*/ 670526 h 943988"/>
              <a:gd name="connsiteX7" fmla="*/ 465487 w 590073"/>
              <a:gd name="connsiteY7" fmla="*/ 11967 h 9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073" h="943988">
                <a:moveTo>
                  <a:pt x="465487" y="11872"/>
                </a:moveTo>
                <a:cubicBezTo>
                  <a:pt x="465106" y="9777"/>
                  <a:pt x="456819" y="-1844"/>
                  <a:pt x="456629" y="252"/>
                </a:cubicBezTo>
                <a:cubicBezTo>
                  <a:pt x="424720" y="296289"/>
                  <a:pt x="367379" y="563084"/>
                  <a:pt x="312230" y="603089"/>
                </a:cubicBezTo>
                <a:cubicBezTo>
                  <a:pt x="256413" y="643570"/>
                  <a:pt x="0" y="761871"/>
                  <a:pt x="0" y="761871"/>
                </a:cubicBezTo>
                <a:lnTo>
                  <a:pt x="53340" y="943989"/>
                </a:lnTo>
                <a:cubicBezTo>
                  <a:pt x="53340" y="943989"/>
                  <a:pt x="445008" y="857597"/>
                  <a:pt x="518160" y="788541"/>
                </a:cubicBezTo>
                <a:cubicBezTo>
                  <a:pt x="571405" y="738249"/>
                  <a:pt x="590074" y="670526"/>
                  <a:pt x="590074" y="670526"/>
                </a:cubicBezTo>
                <a:lnTo>
                  <a:pt x="465487" y="119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81"/>
          <p:cNvSpPr/>
          <p:nvPr userDrawn="1">
            <p:custDataLst>
              <p:tags r:id="rId94"/>
            </p:custDataLst>
          </p:nvPr>
        </p:nvSpPr>
        <p:spPr>
          <a:xfrm>
            <a:off x="8937625" y="3047365"/>
            <a:ext cx="657860" cy="1045210"/>
          </a:xfrm>
          <a:custGeom>
            <a:avLst/>
            <a:gdLst>
              <a:gd name="connsiteX0" fmla="*/ 56102 w 602170"/>
              <a:gd name="connsiteY0" fmla="*/ 955838 h 956028"/>
              <a:gd name="connsiteX1" fmla="*/ 0 w 602170"/>
              <a:gd name="connsiteY1" fmla="*/ 764290 h 956028"/>
              <a:gd name="connsiteX2" fmla="*/ 4286 w 602170"/>
              <a:gd name="connsiteY2" fmla="*/ 762290 h 956028"/>
              <a:gd name="connsiteX3" fmla="*/ 315563 w 602170"/>
              <a:gd name="connsiteY3" fmla="*/ 604080 h 956028"/>
              <a:gd name="connsiteX4" fmla="*/ 457676 w 602170"/>
              <a:gd name="connsiteY4" fmla="*/ 5148 h 956028"/>
              <a:gd name="connsiteX5" fmla="*/ 458153 w 602170"/>
              <a:gd name="connsiteY5" fmla="*/ 480 h 956028"/>
              <a:gd name="connsiteX6" fmla="*/ 463010 w 602170"/>
              <a:gd name="connsiteY6" fmla="*/ 4 h 956028"/>
              <a:gd name="connsiteX7" fmla="*/ 477298 w 602170"/>
              <a:gd name="connsiteY7" fmla="*/ 16292 h 956028"/>
              <a:gd name="connsiteX8" fmla="*/ 602171 w 602170"/>
              <a:gd name="connsiteY8" fmla="*/ 676184 h 956028"/>
              <a:gd name="connsiteX9" fmla="*/ 601885 w 602170"/>
              <a:gd name="connsiteY9" fmla="*/ 677422 h 956028"/>
              <a:gd name="connsiteX10" fmla="*/ 528447 w 602170"/>
              <a:gd name="connsiteY10" fmla="*/ 798009 h 956028"/>
              <a:gd name="connsiteX11" fmla="*/ 61055 w 602170"/>
              <a:gd name="connsiteY11" fmla="*/ 954885 h 956028"/>
              <a:gd name="connsiteX12" fmla="*/ 56102 w 602170"/>
              <a:gd name="connsiteY12" fmla="*/ 956028 h 956028"/>
              <a:gd name="connsiteX13" fmla="*/ 13144 w 602170"/>
              <a:gd name="connsiteY13" fmla="*/ 770291 h 956028"/>
              <a:gd name="connsiteX14" fmla="*/ 63722 w 602170"/>
              <a:gd name="connsiteY14" fmla="*/ 942979 h 956028"/>
              <a:gd name="connsiteX15" fmla="*/ 521017 w 602170"/>
              <a:gd name="connsiteY15" fmla="*/ 790008 h 956028"/>
              <a:gd name="connsiteX16" fmla="*/ 591026 w 602170"/>
              <a:gd name="connsiteY16" fmla="*/ 675708 h 956028"/>
              <a:gd name="connsiteX17" fmla="*/ 467011 w 602170"/>
              <a:gd name="connsiteY17" fmla="*/ 20483 h 956028"/>
              <a:gd name="connsiteX18" fmla="*/ 321945 w 602170"/>
              <a:gd name="connsiteY18" fmla="*/ 613128 h 956028"/>
              <a:gd name="connsiteX19" fmla="*/ 13144 w 602170"/>
              <a:gd name="connsiteY19" fmla="*/ 770386 h 95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170" h="956028">
                <a:moveTo>
                  <a:pt x="56102" y="955838"/>
                </a:moveTo>
                <a:lnTo>
                  <a:pt x="0" y="764290"/>
                </a:lnTo>
                <a:lnTo>
                  <a:pt x="4286" y="762290"/>
                </a:lnTo>
                <a:cubicBezTo>
                  <a:pt x="6858" y="761147"/>
                  <a:pt x="260794" y="643799"/>
                  <a:pt x="315563" y="604080"/>
                </a:cubicBezTo>
                <a:cubicBezTo>
                  <a:pt x="365188" y="568075"/>
                  <a:pt x="423577" y="321758"/>
                  <a:pt x="457676" y="5148"/>
                </a:cubicBezTo>
                <a:lnTo>
                  <a:pt x="458153" y="480"/>
                </a:lnTo>
                <a:lnTo>
                  <a:pt x="463010" y="4"/>
                </a:lnTo>
                <a:cubicBezTo>
                  <a:pt x="469487" y="-282"/>
                  <a:pt x="477012" y="14863"/>
                  <a:pt x="477298" y="16292"/>
                </a:cubicBezTo>
                <a:cubicBezTo>
                  <a:pt x="477298" y="16292"/>
                  <a:pt x="602171" y="676184"/>
                  <a:pt x="602171" y="676184"/>
                </a:cubicBezTo>
                <a:lnTo>
                  <a:pt x="601885" y="677422"/>
                </a:lnTo>
                <a:cubicBezTo>
                  <a:pt x="601123" y="680280"/>
                  <a:pt x="582263" y="747240"/>
                  <a:pt x="528447" y="798009"/>
                </a:cubicBezTo>
                <a:cubicBezTo>
                  <a:pt x="455009" y="867350"/>
                  <a:pt x="77057" y="951361"/>
                  <a:pt x="61055" y="954885"/>
                </a:cubicBezTo>
                <a:lnTo>
                  <a:pt x="56102" y="956028"/>
                </a:lnTo>
                <a:close/>
                <a:moveTo>
                  <a:pt x="13144" y="770291"/>
                </a:moveTo>
                <a:lnTo>
                  <a:pt x="63722" y="942979"/>
                </a:lnTo>
                <a:cubicBezTo>
                  <a:pt x="109442" y="932597"/>
                  <a:pt x="454152" y="853063"/>
                  <a:pt x="521017" y="790008"/>
                </a:cubicBezTo>
                <a:cubicBezTo>
                  <a:pt x="568833" y="744954"/>
                  <a:pt x="588264" y="684756"/>
                  <a:pt x="591026" y="675708"/>
                </a:cubicBezTo>
                <a:lnTo>
                  <a:pt x="467011" y="20483"/>
                </a:lnTo>
                <a:cubicBezTo>
                  <a:pt x="437483" y="286611"/>
                  <a:pt x="381762" y="569694"/>
                  <a:pt x="321945" y="613128"/>
                </a:cubicBezTo>
                <a:cubicBezTo>
                  <a:pt x="269653" y="651133"/>
                  <a:pt x="48006" y="754289"/>
                  <a:pt x="13144" y="770386"/>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2" name="任意多边形: 形状 82"/>
          <p:cNvSpPr/>
          <p:nvPr userDrawn="1">
            <p:custDataLst>
              <p:tags r:id="rId95"/>
            </p:custDataLst>
          </p:nvPr>
        </p:nvSpPr>
        <p:spPr>
          <a:xfrm>
            <a:off x="9003030" y="3060700"/>
            <a:ext cx="586740" cy="1024890"/>
          </a:xfrm>
          <a:custGeom>
            <a:avLst/>
            <a:gdLst>
              <a:gd name="connsiteX0" fmla="*/ 402622 w 536733"/>
              <a:gd name="connsiteY0" fmla="*/ 0 h 937450"/>
              <a:gd name="connsiteX1" fmla="*/ 437864 w 536733"/>
              <a:gd name="connsiteY1" fmla="*/ 544544 h 937450"/>
              <a:gd name="connsiteX2" fmla="*/ 355378 w 536733"/>
              <a:gd name="connsiteY2" fmla="*/ 809815 h 937450"/>
              <a:gd name="connsiteX3" fmla="*/ 0 w 536733"/>
              <a:gd name="connsiteY3" fmla="*/ 937450 h 937450"/>
              <a:gd name="connsiteX4" fmla="*/ 464820 w 536733"/>
              <a:gd name="connsiteY4" fmla="*/ 782003 h 937450"/>
              <a:gd name="connsiteX5" fmla="*/ 536734 w 536733"/>
              <a:gd name="connsiteY5" fmla="*/ 663988 h 937450"/>
              <a:gd name="connsiteX6" fmla="*/ 469392 w 536733"/>
              <a:gd name="connsiteY6" fmla="*/ 301847 h 937450"/>
              <a:gd name="connsiteX7" fmla="*/ 402622 w 536733"/>
              <a:gd name="connsiteY7" fmla="*/ 0 h 93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733" h="937450">
                <a:moveTo>
                  <a:pt x="402622" y="0"/>
                </a:moveTo>
                <a:cubicBezTo>
                  <a:pt x="402622" y="0"/>
                  <a:pt x="434054" y="407480"/>
                  <a:pt x="437864" y="544544"/>
                </a:cubicBezTo>
                <a:cubicBezTo>
                  <a:pt x="441674" y="681609"/>
                  <a:pt x="469582" y="747236"/>
                  <a:pt x="355378" y="809815"/>
                </a:cubicBezTo>
                <a:cubicBezTo>
                  <a:pt x="241173" y="872395"/>
                  <a:pt x="0" y="937450"/>
                  <a:pt x="0" y="937450"/>
                </a:cubicBezTo>
                <a:cubicBezTo>
                  <a:pt x="0" y="937450"/>
                  <a:pt x="404717" y="846582"/>
                  <a:pt x="464820" y="782003"/>
                </a:cubicBezTo>
                <a:cubicBezTo>
                  <a:pt x="516731" y="726281"/>
                  <a:pt x="536734" y="663988"/>
                  <a:pt x="536734" y="663988"/>
                </a:cubicBezTo>
                <a:cubicBezTo>
                  <a:pt x="536734" y="663988"/>
                  <a:pt x="478060" y="340900"/>
                  <a:pt x="469392" y="301847"/>
                </a:cubicBezTo>
                <a:cubicBezTo>
                  <a:pt x="460724" y="262890"/>
                  <a:pt x="402622" y="0"/>
                  <a:pt x="402622"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任意多边形: 形状 84"/>
          <p:cNvSpPr/>
          <p:nvPr userDrawn="1">
            <p:custDataLst>
              <p:tags r:id="rId96"/>
            </p:custDataLst>
          </p:nvPr>
        </p:nvSpPr>
        <p:spPr>
          <a:xfrm>
            <a:off x="9606280" y="2463800"/>
            <a:ext cx="229870" cy="467995"/>
          </a:xfrm>
          <a:custGeom>
            <a:avLst/>
            <a:gdLst>
              <a:gd name="connsiteX0" fmla="*/ 103156 w 210216"/>
              <a:gd name="connsiteY0" fmla="*/ 0 h 427863"/>
              <a:gd name="connsiteX1" fmla="*/ 210217 w 210216"/>
              <a:gd name="connsiteY1" fmla="*/ 325565 h 427863"/>
              <a:gd name="connsiteX2" fmla="*/ 59912 w 210216"/>
              <a:gd name="connsiteY2" fmla="*/ 427863 h 427863"/>
              <a:gd name="connsiteX3" fmla="*/ 0 w 210216"/>
              <a:gd name="connsiteY3" fmla="*/ 261176 h 427863"/>
              <a:gd name="connsiteX4" fmla="*/ 103156 w 210216"/>
              <a:gd name="connsiteY4" fmla="*/ 0 h 427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16" h="427863">
                <a:moveTo>
                  <a:pt x="103156" y="0"/>
                </a:moveTo>
                <a:lnTo>
                  <a:pt x="210217" y="325565"/>
                </a:lnTo>
                <a:lnTo>
                  <a:pt x="59912" y="427863"/>
                </a:lnTo>
                <a:lnTo>
                  <a:pt x="0" y="261176"/>
                </a:lnTo>
                <a:lnTo>
                  <a:pt x="10315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85"/>
          <p:cNvSpPr/>
          <p:nvPr userDrawn="1">
            <p:custDataLst>
              <p:tags r:id="rId97"/>
            </p:custDataLst>
          </p:nvPr>
        </p:nvSpPr>
        <p:spPr>
          <a:xfrm>
            <a:off x="9599930" y="2458085"/>
            <a:ext cx="241300" cy="479425"/>
          </a:xfrm>
          <a:custGeom>
            <a:avLst/>
            <a:gdLst>
              <a:gd name="connsiteX0" fmla="*/ 65387 w 221015"/>
              <a:gd name="connsiteY0" fmla="*/ 438718 h 438813"/>
              <a:gd name="connsiteX1" fmla="*/ 63673 w 221015"/>
              <a:gd name="connsiteY1" fmla="*/ 438433 h 438813"/>
              <a:gd name="connsiteX2" fmla="*/ 60244 w 221015"/>
              <a:gd name="connsiteY2" fmla="*/ 435099 h 438813"/>
              <a:gd name="connsiteX3" fmla="*/ 332 w 221015"/>
              <a:gd name="connsiteY3" fmla="*/ 268411 h 438813"/>
              <a:gd name="connsiteX4" fmla="*/ 3665 w 221015"/>
              <a:gd name="connsiteY4" fmla="*/ 261458 h 438813"/>
              <a:gd name="connsiteX5" fmla="*/ 10618 w 221015"/>
              <a:gd name="connsiteY5" fmla="*/ 264792 h 438813"/>
              <a:gd name="connsiteX6" fmla="*/ 68150 w 221015"/>
              <a:gd name="connsiteY6" fmla="*/ 424812 h 438813"/>
              <a:gd name="connsiteX7" fmla="*/ 209119 w 221015"/>
              <a:gd name="connsiteY7" fmla="*/ 328800 h 438813"/>
              <a:gd name="connsiteX8" fmla="*/ 103297 w 221015"/>
              <a:gd name="connsiteY8" fmla="*/ 7141 h 438813"/>
              <a:gd name="connsiteX9" fmla="*/ 106821 w 221015"/>
              <a:gd name="connsiteY9" fmla="*/ 283 h 438813"/>
              <a:gd name="connsiteX10" fmla="*/ 113679 w 221015"/>
              <a:gd name="connsiteY10" fmla="*/ 3807 h 438813"/>
              <a:gd name="connsiteX11" fmla="*/ 220740 w 221015"/>
              <a:gd name="connsiteY11" fmla="*/ 329371 h 438813"/>
              <a:gd name="connsiteX12" fmla="*/ 218644 w 221015"/>
              <a:gd name="connsiteY12" fmla="*/ 335563 h 438813"/>
              <a:gd name="connsiteX13" fmla="*/ 68435 w 221015"/>
              <a:gd name="connsiteY13" fmla="*/ 437861 h 438813"/>
              <a:gd name="connsiteX14" fmla="*/ 65387 w 221015"/>
              <a:gd name="connsiteY14" fmla="*/ 438814 h 43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015" h="438813">
                <a:moveTo>
                  <a:pt x="65387" y="438718"/>
                </a:moveTo>
                <a:cubicBezTo>
                  <a:pt x="64816" y="438718"/>
                  <a:pt x="64244" y="438718"/>
                  <a:pt x="63673" y="438433"/>
                </a:cubicBezTo>
                <a:cubicBezTo>
                  <a:pt x="62053" y="437956"/>
                  <a:pt x="60815" y="436718"/>
                  <a:pt x="60244" y="435099"/>
                </a:cubicBezTo>
                <a:lnTo>
                  <a:pt x="332" y="268411"/>
                </a:lnTo>
                <a:cubicBezTo>
                  <a:pt x="-716" y="265554"/>
                  <a:pt x="808" y="262411"/>
                  <a:pt x="3665" y="261458"/>
                </a:cubicBezTo>
                <a:cubicBezTo>
                  <a:pt x="6523" y="260410"/>
                  <a:pt x="9666" y="261934"/>
                  <a:pt x="10618" y="264792"/>
                </a:cubicBezTo>
                <a:lnTo>
                  <a:pt x="68150" y="424812"/>
                </a:lnTo>
                <a:lnTo>
                  <a:pt x="209119" y="328800"/>
                </a:lnTo>
                <a:lnTo>
                  <a:pt x="103297" y="7141"/>
                </a:lnTo>
                <a:cubicBezTo>
                  <a:pt x="102344" y="4283"/>
                  <a:pt x="103868" y="1140"/>
                  <a:pt x="106821" y="283"/>
                </a:cubicBezTo>
                <a:cubicBezTo>
                  <a:pt x="109678" y="-670"/>
                  <a:pt x="112822" y="854"/>
                  <a:pt x="113679" y="3807"/>
                </a:cubicBezTo>
                <a:lnTo>
                  <a:pt x="220740" y="329371"/>
                </a:lnTo>
                <a:cubicBezTo>
                  <a:pt x="221502" y="331657"/>
                  <a:pt x="220645" y="334229"/>
                  <a:pt x="218644" y="335563"/>
                </a:cubicBezTo>
                <a:lnTo>
                  <a:pt x="68435" y="437861"/>
                </a:lnTo>
                <a:cubicBezTo>
                  <a:pt x="67483" y="438528"/>
                  <a:pt x="66435" y="438814"/>
                  <a:pt x="65387" y="43881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86"/>
          <p:cNvSpPr/>
          <p:nvPr userDrawn="1">
            <p:custDataLst>
              <p:tags r:id="rId98"/>
            </p:custDataLst>
          </p:nvPr>
        </p:nvSpPr>
        <p:spPr>
          <a:xfrm>
            <a:off x="9403080" y="2351405"/>
            <a:ext cx="316230" cy="414020"/>
          </a:xfrm>
          <a:custGeom>
            <a:avLst/>
            <a:gdLst>
              <a:gd name="connsiteX0" fmla="*/ 0 w 289179"/>
              <a:gd name="connsiteY0" fmla="*/ 162748 h 378775"/>
              <a:gd name="connsiteX1" fmla="*/ 101060 w 289179"/>
              <a:gd name="connsiteY1" fmla="*/ 6538 h 378775"/>
              <a:gd name="connsiteX2" fmla="*/ 289179 w 289179"/>
              <a:gd name="connsiteY2" fmla="*/ 169987 h 378775"/>
              <a:gd name="connsiteX3" fmla="*/ 138208 w 289179"/>
              <a:gd name="connsiteY3" fmla="*/ 378775 h 378775"/>
              <a:gd name="connsiteX4" fmla="*/ 15716 w 289179"/>
              <a:gd name="connsiteY4" fmla="*/ 260284 h 378775"/>
              <a:gd name="connsiteX5" fmla="*/ 0 w 289179"/>
              <a:gd name="connsiteY5" fmla="*/ 162748 h 37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179" h="378775">
                <a:moveTo>
                  <a:pt x="0" y="162748"/>
                </a:moveTo>
                <a:cubicBezTo>
                  <a:pt x="1619" y="85120"/>
                  <a:pt x="36385" y="23398"/>
                  <a:pt x="101060" y="6538"/>
                </a:cubicBezTo>
                <a:cubicBezTo>
                  <a:pt x="210407" y="-21941"/>
                  <a:pt x="289084" y="44448"/>
                  <a:pt x="289179" y="169987"/>
                </a:cubicBezTo>
                <a:cubicBezTo>
                  <a:pt x="289179" y="308195"/>
                  <a:pt x="188976" y="378775"/>
                  <a:pt x="138208" y="378775"/>
                </a:cubicBezTo>
                <a:cubicBezTo>
                  <a:pt x="98298" y="378775"/>
                  <a:pt x="42291" y="331436"/>
                  <a:pt x="15716" y="260284"/>
                </a:cubicBezTo>
                <a:lnTo>
                  <a:pt x="0" y="162748"/>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9" name="任意多边形: 形状 87"/>
          <p:cNvSpPr/>
          <p:nvPr userDrawn="1">
            <p:custDataLst>
              <p:tags r:id="rId99"/>
            </p:custDataLst>
          </p:nvPr>
        </p:nvSpPr>
        <p:spPr>
          <a:xfrm>
            <a:off x="9396730" y="2345690"/>
            <a:ext cx="327660" cy="426085"/>
          </a:xfrm>
          <a:custGeom>
            <a:avLst/>
            <a:gdLst>
              <a:gd name="connsiteX0" fmla="*/ 143640 w 300040"/>
              <a:gd name="connsiteY0" fmla="*/ 389788 h 389788"/>
              <a:gd name="connsiteX1" fmla="*/ 16005 w 300040"/>
              <a:gd name="connsiteY1" fmla="*/ 267773 h 389788"/>
              <a:gd name="connsiteX2" fmla="*/ 19243 w 300040"/>
              <a:gd name="connsiteY2" fmla="*/ 260724 h 389788"/>
              <a:gd name="connsiteX3" fmla="*/ 26292 w 300040"/>
              <a:gd name="connsiteY3" fmla="*/ 263963 h 389788"/>
              <a:gd name="connsiteX4" fmla="*/ 143640 w 300040"/>
              <a:gd name="connsiteY4" fmla="*/ 378834 h 389788"/>
              <a:gd name="connsiteX5" fmla="*/ 234127 w 300040"/>
              <a:gd name="connsiteY5" fmla="*/ 328066 h 389788"/>
              <a:gd name="connsiteX6" fmla="*/ 289182 w 300040"/>
              <a:gd name="connsiteY6" fmla="*/ 175476 h 389788"/>
              <a:gd name="connsiteX7" fmla="*/ 233175 w 300040"/>
              <a:gd name="connsiteY7" fmla="*/ 36220 h 389788"/>
              <a:gd name="connsiteX8" fmla="*/ 107921 w 300040"/>
              <a:gd name="connsiteY8" fmla="*/ 17361 h 389788"/>
              <a:gd name="connsiteX9" fmla="*/ 10957 w 300040"/>
              <a:gd name="connsiteY9" fmla="*/ 168427 h 389788"/>
              <a:gd name="connsiteX10" fmla="*/ 5337 w 300040"/>
              <a:gd name="connsiteY10" fmla="*/ 173761 h 389788"/>
              <a:gd name="connsiteX11" fmla="*/ 3 w 300040"/>
              <a:gd name="connsiteY11" fmla="*/ 168141 h 389788"/>
              <a:gd name="connsiteX12" fmla="*/ 105159 w 300040"/>
              <a:gd name="connsiteY12" fmla="*/ 6788 h 389788"/>
              <a:gd name="connsiteX13" fmla="*/ 239842 w 300040"/>
              <a:gd name="connsiteY13" fmla="*/ 27552 h 389788"/>
              <a:gd name="connsiteX14" fmla="*/ 300040 w 300040"/>
              <a:gd name="connsiteY14" fmla="*/ 175476 h 389788"/>
              <a:gd name="connsiteX15" fmla="*/ 242224 w 300040"/>
              <a:gd name="connsiteY15" fmla="*/ 335400 h 389788"/>
              <a:gd name="connsiteX16" fmla="*/ 143640 w 300040"/>
              <a:gd name="connsiteY16" fmla="*/ 389788 h 38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40" h="389788">
                <a:moveTo>
                  <a:pt x="143640" y="389788"/>
                </a:moveTo>
                <a:cubicBezTo>
                  <a:pt x="103254" y="389788"/>
                  <a:pt x="44484" y="344163"/>
                  <a:pt x="16005" y="267773"/>
                </a:cubicBezTo>
                <a:cubicBezTo>
                  <a:pt x="14957" y="264915"/>
                  <a:pt x="16386" y="261772"/>
                  <a:pt x="19243" y="260724"/>
                </a:cubicBezTo>
                <a:cubicBezTo>
                  <a:pt x="22101" y="259677"/>
                  <a:pt x="25244" y="261105"/>
                  <a:pt x="26292" y="263963"/>
                </a:cubicBezTo>
                <a:cubicBezTo>
                  <a:pt x="52771" y="334924"/>
                  <a:pt x="107826" y="378834"/>
                  <a:pt x="143640" y="378834"/>
                </a:cubicBezTo>
                <a:cubicBezTo>
                  <a:pt x="165928" y="378834"/>
                  <a:pt x="202600" y="363118"/>
                  <a:pt x="234127" y="328066"/>
                </a:cubicBezTo>
                <a:cubicBezTo>
                  <a:pt x="259273" y="300158"/>
                  <a:pt x="289182" y="251009"/>
                  <a:pt x="289182" y="175476"/>
                </a:cubicBezTo>
                <a:cubicBezTo>
                  <a:pt x="289182" y="113563"/>
                  <a:pt x="269275" y="64128"/>
                  <a:pt x="233175" y="36220"/>
                </a:cubicBezTo>
                <a:cubicBezTo>
                  <a:pt x="200599" y="10979"/>
                  <a:pt x="157260" y="4502"/>
                  <a:pt x="107921" y="17361"/>
                </a:cubicBezTo>
                <a:cubicBezTo>
                  <a:pt x="48771" y="32791"/>
                  <a:pt x="12576" y="89179"/>
                  <a:pt x="10957" y="168427"/>
                </a:cubicBezTo>
                <a:cubicBezTo>
                  <a:pt x="10957" y="171475"/>
                  <a:pt x="8575" y="173666"/>
                  <a:pt x="5337" y="173761"/>
                </a:cubicBezTo>
                <a:cubicBezTo>
                  <a:pt x="2289" y="173761"/>
                  <a:pt x="-92" y="171189"/>
                  <a:pt x="3" y="168141"/>
                </a:cubicBezTo>
                <a:cubicBezTo>
                  <a:pt x="1717" y="83750"/>
                  <a:pt x="41056" y="23457"/>
                  <a:pt x="105159" y="6788"/>
                </a:cubicBezTo>
                <a:cubicBezTo>
                  <a:pt x="157927" y="-6928"/>
                  <a:pt x="204505" y="216"/>
                  <a:pt x="239842" y="27552"/>
                </a:cubicBezTo>
                <a:cubicBezTo>
                  <a:pt x="278704" y="57556"/>
                  <a:pt x="300040" y="110039"/>
                  <a:pt x="300040" y="175476"/>
                </a:cubicBezTo>
                <a:cubicBezTo>
                  <a:pt x="300040" y="254438"/>
                  <a:pt x="268608" y="305968"/>
                  <a:pt x="242224" y="335400"/>
                </a:cubicBezTo>
                <a:cubicBezTo>
                  <a:pt x="212506" y="368452"/>
                  <a:pt x="173834" y="389788"/>
                  <a:pt x="143640" y="38978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0" name="任意多边形: 形状 88"/>
          <p:cNvSpPr/>
          <p:nvPr userDrawn="1">
            <p:custDataLst>
              <p:tags r:id="rId100"/>
            </p:custDataLst>
          </p:nvPr>
        </p:nvSpPr>
        <p:spPr>
          <a:xfrm>
            <a:off x="9396730" y="2523490"/>
            <a:ext cx="29210" cy="118745"/>
          </a:xfrm>
          <a:custGeom>
            <a:avLst/>
            <a:gdLst>
              <a:gd name="connsiteX0" fmla="*/ 21195 w 26681"/>
              <a:gd name="connsiteY0" fmla="*/ 108490 h 108584"/>
              <a:gd name="connsiteX1" fmla="*/ 16052 w 26681"/>
              <a:gd name="connsiteY1" fmla="*/ 104965 h 108584"/>
              <a:gd name="connsiteX2" fmla="*/ 2907 w 26681"/>
              <a:gd name="connsiteY2" fmla="*/ 52768 h 108584"/>
              <a:gd name="connsiteX3" fmla="*/ 49 w 26681"/>
              <a:gd name="connsiteY3" fmla="*/ 5334 h 108584"/>
              <a:gd name="connsiteX4" fmla="*/ 5669 w 26681"/>
              <a:gd name="connsiteY4" fmla="*/ 0 h 108584"/>
              <a:gd name="connsiteX5" fmla="*/ 11003 w 26681"/>
              <a:gd name="connsiteY5" fmla="*/ 5620 h 108584"/>
              <a:gd name="connsiteX6" fmla="*/ 13766 w 26681"/>
              <a:gd name="connsiteY6" fmla="*/ 51340 h 108584"/>
              <a:gd name="connsiteX7" fmla="*/ 26338 w 26681"/>
              <a:gd name="connsiteY7" fmla="*/ 101155 h 108584"/>
              <a:gd name="connsiteX8" fmla="*/ 23100 w 26681"/>
              <a:gd name="connsiteY8" fmla="*/ 108204 h 108584"/>
              <a:gd name="connsiteX9" fmla="*/ 21195 w 26681"/>
              <a:gd name="connsiteY9" fmla="*/ 108585 h 1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81" h="108584">
                <a:moveTo>
                  <a:pt x="21195" y="108490"/>
                </a:moveTo>
                <a:cubicBezTo>
                  <a:pt x="19004" y="108490"/>
                  <a:pt x="16909" y="107156"/>
                  <a:pt x="16052" y="104965"/>
                </a:cubicBezTo>
                <a:cubicBezTo>
                  <a:pt x="9765" y="88106"/>
                  <a:pt x="5288" y="70580"/>
                  <a:pt x="2907" y="52768"/>
                </a:cubicBezTo>
                <a:cubicBezTo>
                  <a:pt x="716" y="36671"/>
                  <a:pt x="-236" y="20669"/>
                  <a:pt x="49" y="5334"/>
                </a:cubicBezTo>
                <a:cubicBezTo>
                  <a:pt x="49" y="2286"/>
                  <a:pt x="2431" y="95"/>
                  <a:pt x="5669" y="0"/>
                </a:cubicBezTo>
                <a:cubicBezTo>
                  <a:pt x="8717" y="0"/>
                  <a:pt x="11098" y="2572"/>
                  <a:pt x="11003" y="5620"/>
                </a:cubicBezTo>
                <a:cubicBezTo>
                  <a:pt x="10718" y="20383"/>
                  <a:pt x="11670" y="35719"/>
                  <a:pt x="13766" y="51340"/>
                </a:cubicBezTo>
                <a:cubicBezTo>
                  <a:pt x="16052" y="68294"/>
                  <a:pt x="20338" y="85058"/>
                  <a:pt x="26338" y="101155"/>
                </a:cubicBezTo>
                <a:cubicBezTo>
                  <a:pt x="27386" y="104013"/>
                  <a:pt x="25958" y="107156"/>
                  <a:pt x="23100" y="108204"/>
                </a:cubicBezTo>
                <a:cubicBezTo>
                  <a:pt x="22433" y="108394"/>
                  <a:pt x="21862" y="108585"/>
                  <a:pt x="21195" y="10858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89"/>
          <p:cNvSpPr/>
          <p:nvPr userDrawn="1">
            <p:custDataLst>
              <p:tags r:id="rId101"/>
            </p:custDataLst>
          </p:nvPr>
        </p:nvSpPr>
        <p:spPr>
          <a:xfrm>
            <a:off x="9606280" y="2468245"/>
            <a:ext cx="132715" cy="351790"/>
          </a:xfrm>
          <a:custGeom>
            <a:avLst/>
            <a:gdLst>
              <a:gd name="connsiteX0" fmla="*/ 120968 w 121496"/>
              <a:gd name="connsiteY0" fmla="*/ 50102 h 321564"/>
              <a:gd name="connsiteX1" fmla="*/ 24384 w 121496"/>
              <a:gd name="connsiteY1" fmla="*/ 321564 h 321564"/>
              <a:gd name="connsiteX2" fmla="*/ 0 w 121496"/>
              <a:gd name="connsiteY2" fmla="*/ 257175 h 321564"/>
              <a:gd name="connsiteX3" fmla="*/ 82487 w 121496"/>
              <a:gd name="connsiteY3" fmla="*/ 82582 h 321564"/>
              <a:gd name="connsiteX4" fmla="*/ 103061 w 121496"/>
              <a:gd name="connsiteY4" fmla="*/ 0 h 321564"/>
              <a:gd name="connsiteX5" fmla="*/ 120872 w 121496"/>
              <a:gd name="connsiteY5" fmla="*/ 50102 h 32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96" h="321564">
                <a:moveTo>
                  <a:pt x="120968" y="50102"/>
                </a:moveTo>
                <a:cubicBezTo>
                  <a:pt x="129826" y="235934"/>
                  <a:pt x="24384" y="321564"/>
                  <a:pt x="24384" y="321564"/>
                </a:cubicBezTo>
                <a:lnTo>
                  <a:pt x="0" y="257175"/>
                </a:lnTo>
                <a:cubicBezTo>
                  <a:pt x="0" y="257175"/>
                  <a:pt x="95536" y="190976"/>
                  <a:pt x="82487" y="82582"/>
                </a:cubicBezTo>
                <a:cubicBezTo>
                  <a:pt x="72485" y="-667"/>
                  <a:pt x="103061" y="0"/>
                  <a:pt x="103061" y="0"/>
                </a:cubicBezTo>
                <a:lnTo>
                  <a:pt x="120872" y="5010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2" name="任意多边形: 形状 90"/>
          <p:cNvSpPr/>
          <p:nvPr userDrawn="1">
            <p:custDataLst>
              <p:tags r:id="rId102"/>
            </p:custDataLst>
          </p:nvPr>
        </p:nvSpPr>
        <p:spPr>
          <a:xfrm>
            <a:off x="9370060" y="2521585"/>
            <a:ext cx="88900" cy="120650"/>
          </a:xfrm>
          <a:custGeom>
            <a:avLst/>
            <a:gdLst>
              <a:gd name="connsiteX0" fmla="*/ 42334 w 81535"/>
              <a:gd name="connsiteY0" fmla="*/ 110551 h 110551"/>
              <a:gd name="connsiteX1" fmla="*/ 138 w 81535"/>
              <a:gd name="connsiteY1" fmla="*/ 57783 h 110551"/>
              <a:gd name="connsiteX2" fmla="*/ 9092 w 81535"/>
              <a:gd name="connsiteY2" fmla="*/ 18730 h 110551"/>
              <a:gd name="connsiteX3" fmla="*/ 37381 w 81535"/>
              <a:gd name="connsiteY3" fmla="*/ 61 h 110551"/>
              <a:gd name="connsiteX4" fmla="*/ 81387 w 81535"/>
              <a:gd name="connsiteY4" fmla="*/ 52735 h 110551"/>
              <a:gd name="connsiteX5" fmla="*/ 44144 w 81535"/>
              <a:gd name="connsiteY5" fmla="*/ 110456 h 110551"/>
              <a:gd name="connsiteX6" fmla="*/ 42239 w 81535"/>
              <a:gd name="connsiteY6" fmla="*/ 110456 h 110551"/>
              <a:gd name="connsiteX7" fmla="*/ 39286 w 81535"/>
              <a:gd name="connsiteY7" fmla="*/ 10920 h 110551"/>
              <a:gd name="connsiteX8" fmla="*/ 38048 w 81535"/>
              <a:gd name="connsiteY8" fmla="*/ 10920 h 110551"/>
              <a:gd name="connsiteX9" fmla="*/ 18426 w 81535"/>
              <a:gd name="connsiteY9" fmla="*/ 24445 h 110551"/>
              <a:gd name="connsiteX10" fmla="*/ 11092 w 81535"/>
              <a:gd name="connsiteY10" fmla="*/ 57021 h 110551"/>
              <a:gd name="connsiteX11" fmla="*/ 43572 w 81535"/>
              <a:gd name="connsiteY11" fmla="*/ 99502 h 110551"/>
              <a:gd name="connsiteX12" fmla="*/ 70528 w 81535"/>
              <a:gd name="connsiteY12" fmla="*/ 53401 h 110551"/>
              <a:gd name="connsiteX13" fmla="*/ 39286 w 81535"/>
              <a:gd name="connsiteY13" fmla="*/ 10920 h 11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535" h="110551">
                <a:moveTo>
                  <a:pt x="42334" y="110551"/>
                </a:moveTo>
                <a:cubicBezTo>
                  <a:pt x="20712" y="110551"/>
                  <a:pt x="2043" y="87406"/>
                  <a:pt x="138" y="57783"/>
                </a:cubicBezTo>
                <a:cubicBezTo>
                  <a:pt x="-719" y="43400"/>
                  <a:pt x="2424" y="29494"/>
                  <a:pt x="9092" y="18730"/>
                </a:cubicBezTo>
                <a:cubicBezTo>
                  <a:pt x="16140" y="7396"/>
                  <a:pt x="26142" y="728"/>
                  <a:pt x="37381" y="61"/>
                </a:cubicBezTo>
                <a:cubicBezTo>
                  <a:pt x="59670" y="-1367"/>
                  <a:pt x="79482" y="22350"/>
                  <a:pt x="81387" y="52735"/>
                </a:cubicBezTo>
                <a:cubicBezTo>
                  <a:pt x="83292" y="83215"/>
                  <a:pt x="66623" y="109027"/>
                  <a:pt x="44144" y="110456"/>
                </a:cubicBezTo>
                <a:cubicBezTo>
                  <a:pt x="43477" y="110456"/>
                  <a:pt x="42906" y="110456"/>
                  <a:pt x="42239" y="110456"/>
                </a:cubicBezTo>
                <a:close/>
                <a:moveTo>
                  <a:pt x="39286" y="10920"/>
                </a:moveTo>
                <a:cubicBezTo>
                  <a:pt x="39286" y="10920"/>
                  <a:pt x="38429" y="10920"/>
                  <a:pt x="38048" y="10920"/>
                </a:cubicBezTo>
                <a:cubicBezTo>
                  <a:pt x="30523" y="11396"/>
                  <a:pt x="23475" y="16159"/>
                  <a:pt x="18426" y="24445"/>
                </a:cubicBezTo>
                <a:cubicBezTo>
                  <a:pt x="12997" y="33304"/>
                  <a:pt x="10330" y="44924"/>
                  <a:pt x="11092" y="57021"/>
                </a:cubicBezTo>
                <a:cubicBezTo>
                  <a:pt x="12616" y="81405"/>
                  <a:pt x="27094" y="100645"/>
                  <a:pt x="43572" y="99502"/>
                </a:cubicBezTo>
                <a:cubicBezTo>
                  <a:pt x="59955" y="98455"/>
                  <a:pt x="72052" y="77785"/>
                  <a:pt x="70528" y="53401"/>
                </a:cubicBezTo>
                <a:cubicBezTo>
                  <a:pt x="69099" y="29589"/>
                  <a:pt x="55193" y="10920"/>
                  <a:pt x="39286" y="1092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任意多边形: 形状 91"/>
          <p:cNvSpPr/>
          <p:nvPr userDrawn="1">
            <p:custDataLst>
              <p:tags r:id="rId103"/>
            </p:custDataLst>
          </p:nvPr>
        </p:nvSpPr>
        <p:spPr>
          <a:xfrm>
            <a:off x="9478645" y="2505075"/>
            <a:ext cx="102235" cy="128270"/>
          </a:xfrm>
          <a:custGeom>
            <a:avLst/>
            <a:gdLst>
              <a:gd name="connsiteX0" fmla="*/ 48148 w 93821"/>
              <a:gd name="connsiteY0" fmla="*/ 117243 h 117242"/>
              <a:gd name="connsiteX1" fmla="*/ 142 w 93821"/>
              <a:gd name="connsiteY1" fmla="*/ 61522 h 117242"/>
              <a:gd name="connsiteX2" fmla="*/ 43290 w 93821"/>
              <a:gd name="connsiteY2" fmla="*/ 85 h 117242"/>
              <a:gd name="connsiteX3" fmla="*/ 77866 w 93821"/>
              <a:gd name="connsiteY3" fmla="*/ 15706 h 117242"/>
              <a:gd name="connsiteX4" fmla="*/ 93678 w 93821"/>
              <a:gd name="connsiteY4" fmla="*/ 55807 h 117242"/>
              <a:gd name="connsiteX5" fmla="*/ 83010 w 93821"/>
              <a:gd name="connsiteY5" fmla="*/ 97526 h 117242"/>
              <a:gd name="connsiteX6" fmla="*/ 50625 w 93821"/>
              <a:gd name="connsiteY6" fmla="*/ 117243 h 117242"/>
              <a:gd name="connsiteX7" fmla="*/ 48244 w 93821"/>
              <a:gd name="connsiteY7" fmla="*/ 117243 h 117242"/>
              <a:gd name="connsiteX8" fmla="*/ 45577 w 93821"/>
              <a:gd name="connsiteY8" fmla="*/ 10944 h 117242"/>
              <a:gd name="connsiteX9" fmla="*/ 43862 w 93821"/>
              <a:gd name="connsiteY9" fmla="*/ 10944 h 117242"/>
              <a:gd name="connsiteX10" fmla="*/ 11001 w 93821"/>
              <a:gd name="connsiteY10" fmla="*/ 60760 h 117242"/>
              <a:gd name="connsiteX11" fmla="*/ 49768 w 93821"/>
              <a:gd name="connsiteY11" fmla="*/ 106194 h 117242"/>
              <a:gd name="connsiteX12" fmla="*/ 73866 w 93821"/>
              <a:gd name="connsiteY12" fmla="*/ 91240 h 117242"/>
              <a:gd name="connsiteX13" fmla="*/ 82724 w 93821"/>
              <a:gd name="connsiteY13" fmla="*/ 56378 h 117242"/>
              <a:gd name="connsiteX14" fmla="*/ 69675 w 93821"/>
              <a:gd name="connsiteY14" fmla="*/ 22850 h 117242"/>
              <a:gd name="connsiteX15" fmla="*/ 45672 w 93821"/>
              <a:gd name="connsiteY15" fmla="*/ 10944 h 1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821" h="117242">
                <a:moveTo>
                  <a:pt x="48148" y="117243"/>
                </a:moveTo>
                <a:cubicBezTo>
                  <a:pt x="23383" y="117243"/>
                  <a:pt x="2047" y="92859"/>
                  <a:pt x="142" y="61522"/>
                </a:cubicBezTo>
                <a:cubicBezTo>
                  <a:pt x="-1858" y="29232"/>
                  <a:pt x="17478" y="1705"/>
                  <a:pt x="43290" y="85"/>
                </a:cubicBezTo>
                <a:cubicBezTo>
                  <a:pt x="55959" y="-772"/>
                  <a:pt x="68341" y="4848"/>
                  <a:pt x="77866" y="15706"/>
                </a:cubicBezTo>
                <a:cubicBezTo>
                  <a:pt x="87106" y="26184"/>
                  <a:pt x="92725" y="40376"/>
                  <a:pt x="93678" y="55807"/>
                </a:cubicBezTo>
                <a:cubicBezTo>
                  <a:pt x="94630" y="71237"/>
                  <a:pt x="90820" y="86001"/>
                  <a:pt x="83010" y="97526"/>
                </a:cubicBezTo>
                <a:cubicBezTo>
                  <a:pt x="74818" y="109432"/>
                  <a:pt x="63388" y="116481"/>
                  <a:pt x="50625" y="117243"/>
                </a:cubicBezTo>
                <a:cubicBezTo>
                  <a:pt x="49863" y="117243"/>
                  <a:pt x="49101" y="117243"/>
                  <a:pt x="48244" y="117243"/>
                </a:cubicBezTo>
                <a:close/>
                <a:moveTo>
                  <a:pt x="45577" y="10944"/>
                </a:moveTo>
                <a:cubicBezTo>
                  <a:pt x="45005" y="10944"/>
                  <a:pt x="44434" y="10944"/>
                  <a:pt x="43862" y="10944"/>
                </a:cubicBezTo>
                <a:cubicBezTo>
                  <a:pt x="24145" y="12182"/>
                  <a:pt x="9381" y="34566"/>
                  <a:pt x="11001" y="60760"/>
                </a:cubicBezTo>
                <a:cubicBezTo>
                  <a:pt x="12620" y="87049"/>
                  <a:pt x="29860" y="107432"/>
                  <a:pt x="49768" y="106194"/>
                </a:cubicBezTo>
                <a:cubicBezTo>
                  <a:pt x="59102" y="105622"/>
                  <a:pt x="67579" y="100288"/>
                  <a:pt x="73866" y="91240"/>
                </a:cubicBezTo>
                <a:cubicBezTo>
                  <a:pt x="80343" y="81715"/>
                  <a:pt x="83486" y="69332"/>
                  <a:pt x="82724" y="56378"/>
                </a:cubicBezTo>
                <a:cubicBezTo>
                  <a:pt x="81962" y="43424"/>
                  <a:pt x="77295" y="31518"/>
                  <a:pt x="69675" y="22850"/>
                </a:cubicBezTo>
                <a:cubicBezTo>
                  <a:pt x="62817" y="15135"/>
                  <a:pt x="54339" y="10944"/>
                  <a:pt x="45672" y="1094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92"/>
          <p:cNvSpPr/>
          <p:nvPr userDrawn="1">
            <p:custDataLst>
              <p:tags r:id="rId104"/>
            </p:custDataLst>
          </p:nvPr>
        </p:nvSpPr>
        <p:spPr>
          <a:xfrm>
            <a:off x="9453245" y="2576195"/>
            <a:ext cx="41910" cy="95885"/>
          </a:xfrm>
          <a:custGeom>
            <a:avLst/>
            <a:gdLst>
              <a:gd name="connsiteX0" fmla="*/ 19985 w 38372"/>
              <a:gd name="connsiteY0" fmla="*/ 87423 h 87518"/>
              <a:gd name="connsiteX1" fmla="*/ 6174 w 38372"/>
              <a:gd name="connsiteY1" fmla="*/ 83613 h 87518"/>
              <a:gd name="connsiteX2" fmla="*/ 9032 w 38372"/>
              <a:gd name="connsiteY2" fmla="*/ 4175 h 87518"/>
              <a:gd name="connsiteX3" fmla="*/ 15604 w 38372"/>
              <a:gd name="connsiteY3" fmla="*/ 174 h 87518"/>
              <a:gd name="connsiteX4" fmla="*/ 19605 w 38372"/>
              <a:gd name="connsiteY4" fmla="*/ 6747 h 87518"/>
              <a:gd name="connsiteX5" fmla="*/ 12175 w 38372"/>
              <a:gd name="connsiteY5" fmla="*/ 74660 h 87518"/>
              <a:gd name="connsiteX6" fmla="*/ 30463 w 38372"/>
              <a:gd name="connsiteY6" fmla="*/ 74184 h 87518"/>
              <a:gd name="connsiteX7" fmla="*/ 37797 w 38372"/>
              <a:gd name="connsiteY7" fmla="*/ 76660 h 87518"/>
              <a:gd name="connsiteX8" fmla="*/ 35321 w 38372"/>
              <a:gd name="connsiteY8" fmla="*/ 83994 h 87518"/>
              <a:gd name="connsiteX9" fmla="*/ 19890 w 38372"/>
              <a:gd name="connsiteY9" fmla="*/ 87519 h 8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72" h="87518">
                <a:moveTo>
                  <a:pt x="19985" y="87423"/>
                </a:moveTo>
                <a:cubicBezTo>
                  <a:pt x="15604" y="87423"/>
                  <a:pt x="10746" y="86471"/>
                  <a:pt x="6174" y="83613"/>
                </a:cubicBezTo>
                <a:cubicBezTo>
                  <a:pt x="-5351" y="76374"/>
                  <a:pt x="1412" y="36465"/>
                  <a:pt x="9032" y="4175"/>
                </a:cubicBezTo>
                <a:cubicBezTo>
                  <a:pt x="9699" y="1222"/>
                  <a:pt x="12651" y="-588"/>
                  <a:pt x="15604" y="174"/>
                </a:cubicBezTo>
                <a:cubicBezTo>
                  <a:pt x="18557" y="841"/>
                  <a:pt x="20366" y="3794"/>
                  <a:pt x="19605" y="6747"/>
                </a:cubicBezTo>
                <a:cubicBezTo>
                  <a:pt x="11889" y="38941"/>
                  <a:pt x="8556" y="69993"/>
                  <a:pt x="12175" y="74660"/>
                </a:cubicBezTo>
                <a:cubicBezTo>
                  <a:pt x="19700" y="79327"/>
                  <a:pt x="30368" y="74184"/>
                  <a:pt x="30463" y="74184"/>
                </a:cubicBezTo>
                <a:cubicBezTo>
                  <a:pt x="33130" y="72850"/>
                  <a:pt x="36464" y="73993"/>
                  <a:pt x="37797" y="76660"/>
                </a:cubicBezTo>
                <a:cubicBezTo>
                  <a:pt x="39131" y="79327"/>
                  <a:pt x="38083" y="82661"/>
                  <a:pt x="35321" y="83994"/>
                </a:cubicBezTo>
                <a:cubicBezTo>
                  <a:pt x="34940" y="84185"/>
                  <a:pt x="28082" y="87519"/>
                  <a:pt x="19890" y="875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93"/>
          <p:cNvSpPr/>
          <p:nvPr userDrawn="1">
            <p:custDataLst>
              <p:tags r:id="rId105"/>
            </p:custDataLst>
          </p:nvPr>
        </p:nvSpPr>
        <p:spPr>
          <a:xfrm>
            <a:off x="9554845" y="2478405"/>
            <a:ext cx="128905" cy="52070"/>
          </a:xfrm>
          <a:custGeom>
            <a:avLst/>
            <a:gdLst>
              <a:gd name="connsiteX0" fmla="*/ 5475 w 118153"/>
              <a:gd name="connsiteY0" fmla="*/ 47623 h 47622"/>
              <a:gd name="connsiteX1" fmla="*/ 332 w 118153"/>
              <a:gd name="connsiteY1" fmla="*/ 44003 h 47622"/>
              <a:gd name="connsiteX2" fmla="*/ 3665 w 118153"/>
              <a:gd name="connsiteY2" fmla="*/ 37050 h 47622"/>
              <a:gd name="connsiteX3" fmla="*/ 110917 w 118153"/>
              <a:gd name="connsiteY3" fmla="*/ 283 h 47622"/>
              <a:gd name="connsiteX4" fmla="*/ 117870 w 118153"/>
              <a:gd name="connsiteY4" fmla="*/ 3712 h 47622"/>
              <a:gd name="connsiteX5" fmla="*/ 114441 w 118153"/>
              <a:gd name="connsiteY5" fmla="*/ 10666 h 47622"/>
              <a:gd name="connsiteX6" fmla="*/ 7285 w 118153"/>
              <a:gd name="connsiteY6" fmla="*/ 47337 h 47622"/>
              <a:gd name="connsiteX7" fmla="*/ 5475 w 118153"/>
              <a:gd name="connsiteY7" fmla="*/ 47623 h 4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53" h="47622">
                <a:moveTo>
                  <a:pt x="5475" y="47623"/>
                </a:moveTo>
                <a:cubicBezTo>
                  <a:pt x="3189" y="47623"/>
                  <a:pt x="1093" y="46194"/>
                  <a:pt x="332" y="44003"/>
                </a:cubicBezTo>
                <a:cubicBezTo>
                  <a:pt x="-716" y="41146"/>
                  <a:pt x="808" y="38002"/>
                  <a:pt x="3665" y="37050"/>
                </a:cubicBezTo>
                <a:cubicBezTo>
                  <a:pt x="7380" y="35716"/>
                  <a:pt x="106726" y="1712"/>
                  <a:pt x="110917" y="283"/>
                </a:cubicBezTo>
                <a:cubicBezTo>
                  <a:pt x="113774" y="-669"/>
                  <a:pt x="116917" y="855"/>
                  <a:pt x="117870" y="3712"/>
                </a:cubicBezTo>
                <a:cubicBezTo>
                  <a:pt x="118823" y="6570"/>
                  <a:pt x="117299" y="9713"/>
                  <a:pt x="114441" y="10666"/>
                </a:cubicBezTo>
                <a:cubicBezTo>
                  <a:pt x="113393" y="11047"/>
                  <a:pt x="10999" y="46099"/>
                  <a:pt x="7285" y="47337"/>
                </a:cubicBezTo>
                <a:cubicBezTo>
                  <a:pt x="6713" y="47527"/>
                  <a:pt x="6047" y="47623"/>
                  <a:pt x="5475" y="4762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94"/>
          <p:cNvSpPr/>
          <p:nvPr userDrawn="1">
            <p:custDataLst>
              <p:tags r:id="rId106"/>
            </p:custDataLst>
          </p:nvPr>
        </p:nvSpPr>
        <p:spPr>
          <a:xfrm>
            <a:off x="9415145" y="2578735"/>
            <a:ext cx="17780" cy="28575"/>
          </a:xfrm>
          <a:custGeom>
            <a:avLst/>
            <a:gdLst>
              <a:gd name="connsiteX0" fmla="*/ 16035 w 16354"/>
              <a:gd name="connsiteY0" fmla="*/ 11695 h 26152"/>
              <a:gd name="connsiteX1" fmla="*/ 10511 w 16354"/>
              <a:gd name="connsiteY1" fmla="*/ 26078 h 26152"/>
              <a:gd name="connsiteX2" fmla="*/ 319 w 16354"/>
              <a:gd name="connsiteY2" fmla="*/ 14458 h 26152"/>
              <a:gd name="connsiteX3" fmla="*/ 5843 w 16354"/>
              <a:gd name="connsiteY3" fmla="*/ 75 h 26152"/>
              <a:gd name="connsiteX4" fmla="*/ 16035 w 16354"/>
              <a:gd name="connsiteY4" fmla="*/ 11695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4" h="26152">
                <a:moveTo>
                  <a:pt x="16035" y="11695"/>
                </a:moveTo>
                <a:cubicBezTo>
                  <a:pt x="17274" y="18839"/>
                  <a:pt x="14797" y="25316"/>
                  <a:pt x="10511" y="26078"/>
                </a:cubicBezTo>
                <a:cubicBezTo>
                  <a:pt x="6129" y="26840"/>
                  <a:pt x="1652" y="21697"/>
                  <a:pt x="319" y="14458"/>
                </a:cubicBezTo>
                <a:cubicBezTo>
                  <a:pt x="-919" y="7314"/>
                  <a:pt x="1557" y="837"/>
                  <a:pt x="5843" y="75"/>
                </a:cubicBezTo>
                <a:cubicBezTo>
                  <a:pt x="10130" y="-687"/>
                  <a:pt x="14702" y="4456"/>
                  <a:pt x="16035" y="1169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 name="任意多边形: 形状 95"/>
          <p:cNvSpPr/>
          <p:nvPr userDrawn="1">
            <p:custDataLst>
              <p:tags r:id="rId107"/>
            </p:custDataLst>
          </p:nvPr>
        </p:nvSpPr>
        <p:spPr>
          <a:xfrm>
            <a:off x="9511665" y="2563495"/>
            <a:ext cx="21590" cy="30480"/>
          </a:xfrm>
          <a:custGeom>
            <a:avLst/>
            <a:gdLst>
              <a:gd name="connsiteX0" fmla="*/ 19777 w 19931"/>
              <a:gd name="connsiteY0" fmla="*/ 12627 h 27729"/>
              <a:gd name="connsiteX1" fmla="*/ 11776 w 19931"/>
              <a:gd name="connsiteY1" fmla="*/ 27676 h 27729"/>
              <a:gd name="connsiteX2" fmla="*/ 155 w 19931"/>
              <a:gd name="connsiteY2" fmla="*/ 15103 h 27729"/>
              <a:gd name="connsiteX3" fmla="*/ 8156 w 19931"/>
              <a:gd name="connsiteY3" fmla="*/ 54 h 27729"/>
              <a:gd name="connsiteX4" fmla="*/ 19777 w 19931"/>
              <a:gd name="connsiteY4" fmla="*/ 12627 h 2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1" h="27729">
                <a:moveTo>
                  <a:pt x="19777" y="12627"/>
                </a:moveTo>
                <a:cubicBezTo>
                  <a:pt x="20729" y="20247"/>
                  <a:pt x="17205" y="27009"/>
                  <a:pt x="11776" y="27676"/>
                </a:cubicBezTo>
                <a:cubicBezTo>
                  <a:pt x="6347" y="28343"/>
                  <a:pt x="1203" y="22723"/>
                  <a:pt x="155" y="15103"/>
                </a:cubicBezTo>
                <a:cubicBezTo>
                  <a:pt x="-797" y="7483"/>
                  <a:pt x="2727" y="720"/>
                  <a:pt x="8156" y="54"/>
                </a:cubicBezTo>
                <a:cubicBezTo>
                  <a:pt x="13585" y="-613"/>
                  <a:pt x="18729" y="5007"/>
                  <a:pt x="19777" y="12627"/>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任意多边形: 形状 96"/>
          <p:cNvSpPr/>
          <p:nvPr userDrawn="1">
            <p:custDataLst>
              <p:tags r:id="rId108"/>
            </p:custDataLst>
          </p:nvPr>
        </p:nvSpPr>
        <p:spPr>
          <a:xfrm>
            <a:off x="9483090" y="2654300"/>
            <a:ext cx="100965" cy="67310"/>
          </a:xfrm>
          <a:custGeom>
            <a:avLst/>
            <a:gdLst>
              <a:gd name="connsiteX0" fmla="*/ 5432 w 92649"/>
              <a:gd name="connsiteY0" fmla="*/ 61500 h 61500"/>
              <a:gd name="connsiteX1" fmla="*/ 98 w 92649"/>
              <a:gd name="connsiteY1" fmla="*/ 57023 h 61500"/>
              <a:gd name="connsiteX2" fmla="*/ 4479 w 92649"/>
              <a:gd name="connsiteY2" fmla="*/ 50642 h 61500"/>
              <a:gd name="connsiteX3" fmla="*/ 82489 w 92649"/>
              <a:gd name="connsiteY3" fmla="*/ 2731 h 61500"/>
              <a:gd name="connsiteX4" fmla="*/ 89919 w 92649"/>
              <a:gd name="connsiteY4" fmla="*/ 731 h 61500"/>
              <a:gd name="connsiteX5" fmla="*/ 91919 w 92649"/>
              <a:gd name="connsiteY5" fmla="*/ 8160 h 61500"/>
              <a:gd name="connsiteX6" fmla="*/ 6384 w 92649"/>
              <a:gd name="connsiteY6" fmla="*/ 61310 h 61500"/>
              <a:gd name="connsiteX7" fmla="*/ 5432 w 92649"/>
              <a:gd name="connsiteY7" fmla="*/ 61310 h 6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9" h="61500">
                <a:moveTo>
                  <a:pt x="5432" y="61500"/>
                </a:moveTo>
                <a:cubicBezTo>
                  <a:pt x="2860" y="61500"/>
                  <a:pt x="574" y="59690"/>
                  <a:pt x="98" y="57023"/>
                </a:cubicBezTo>
                <a:cubicBezTo>
                  <a:pt x="-474" y="54071"/>
                  <a:pt x="1527" y="51213"/>
                  <a:pt x="4479" y="50642"/>
                </a:cubicBezTo>
                <a:cubicBezTo>
                  <a:pt x="59820" y="40545"/>
                  <a:pt x="82298" y="3112"/>
                  <a:pt x="82489" y="2731"/>
                </a:cubicBezTo>
                <a:cubicBezTo>
                  <a:pt x="84013" y="159"/>
                  <a:pt x="87347" y="-793"/>
                  <a:pt x="89919" y="731"/>
                </a:cubicBezTo>
                <a:cubicBezTo>
                  <a:pt x="92490" y="2255"/>
                  <a:pt x="93443" y="5588"/>
                  <a:pt x="91919" y="8160"/>
                </a:cubicBezTo>
                <a:cubicBezTo>
                  <a:pt x="90871" y="9875"/>
                  <a:pt x="66678" y="50356"/>
                  <a:pt x="6384" y="61310"/>
                </a:cubicBezTo>
                <a:cubicBezTo>
                  <a:pt x="6098" y="61310"/>
                  <a:pt x="5717" y="61310"/>
                  <a:pt x="5432" y="613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97"/>
          <p:cNvSpPr/>
          <p:nvPr userDrawn="1">
            <p:custDataLst>
              <p:tags r:id="rId109"/>
            </p:custDataLst>
          </p:nvPr>
        </p:nvSpPr>
        <p:spPr>
          <a:xfrm>
            <a:off x="9505950" y="2467610"/>
            <a:ext cx="54610" cy="21590"/>
          </a:xfrm>
          <a:custGeom>
            <a:avLst/>
            <a:gdLst>
              <a:gd name="connsiteX0" fmla="*/ 44863 w 50229"/>
              <a:gd name="connsiteY0" fmla="*/ 19568 h 19567"/>
              <a:gd name="connsiteX1" fmla="*/ 41720 w 50229"/>
              <a:gd name="connsiteY1" fmla="*/ 18615 h 19567"/>
              <a:gd name="connsiteX2" fmla="*/ 5620 w 50229"/>
              <a:gd name="connsiteY2" fmla="*/ 10995 h 19567"/>
              <a:gd name="connsiteX3" fmla="*/ 0 w 50229"/>
              <a:gd name="connsiteY3" fmla="*/ 5661 h 19567"/>
              <a:gd name="connsiteX4" fmla="*/ 5334 w 50229"/>
              <a:gd name="connsiteY4" fmla="*/ 41 h 19567"/>
              <a:gd name="connsiteX5" fmla="*/ 47911 w 50229"/>
              <a:gd name="connsiteY5" fmla="*/ 9662 h 19567"/>
              <a:gd name="connsiteX6" fmla="*/ 49244 w 50229"/>
              <a:gd name="connsiteY6" fmla="*/ 17282 h 19567"/>
              <a:gd name="connsiteX7" fmla="*/ 44768 w 50229"/>
              <a:gd name="connsiteY7" fmla="*/ 19568 h 1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29" h="19567">
                <a:moveTo>
                  <a:pt x="44863" y="19568"/>
                </a:moveTo>
                <a:cubicBezTo>
                  <a:pt x="43815" y="19568"/>
                  <a:pt x="42672" y="19282"/>
                  <a:pt x="41720" y="18615"/>
                </a:cubicBezTo>
                <a:cubicBezTo>
                  <a:pt x="41720" y="18615"/>
                  <a:pt x="29337" y="10328"/>
                  <a:pt x="5620" y="10995"/>
                </a:cubicBezTo>
                <a:cubicBezTo>
                  <a:pt x="2477" y="11090"/>
                  <a:pt x="95" y="8709"/>
                  <a:pt x="0" y="5661"/>
                </a:cubicBezTo>
                <a:cubicBezTo>
                  <a:pt x="0" y="2613"/>
                  <a:pt x="2286" y="137"/>
                  <a:pt x="5334" y="41"/>
                </a:cubicBezTo>
                <a:cubicBezTo>
                  <a:pt x="32861" y="-721"/>
                  <a:pt x="47339" y="9281"/>
                  <a:pt x="47911" y="9662"/>
                </a:cubicBezTo>
                <a:cubicBezTo>
                  <a:pt x="50387" y="11376"/>
                  <a:pt x="50959" y="14805"/>
                  <a:pt x="49244" y="17282"/>
                </a:cubicBezTo>
                <a:cubicBezTo>
                  <a:pt x="48196" y="18806"/>
                  <a:pt x="46482" y="19568"/>
                  <a:pt x="44768" y="19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 name="任意多边形: 形状 98"/>
          <p:cNvSpPr/>
          <p:nvPr userDrawn="1">
            <p:custDataLst>
              <p:tags r:id="rId110"/>
            </p:custDataLst>
          </p:nvPr>
        </p:nvSpPr>
        <p:spPr>
          <a:xfrm>
            <a:off x="9399905" y="2498090"/>
            <a:ext cx="28575" cy="15240"/>
          </a:xfrm>
          <a:custGeom>
            <a:avLst/>
            <a:gdLst>
              <a:gd name="connsiteX0" fmla="*/ 5542 w 26309"/>
              <a:gd name="connsiteY0" fmla="*/ 13758 h 13758"/>
              <a:gd name="connsiteX1" fmla="*/ 1066 w 26309"/>
              <a:gd name="connsiteY1" fmla="*/ 11472 h 13758"/>
              <a:gd name="connsiteX2" fmla="*/ 2018 w 26309"/>
              <a:gd name="connsiteY2" fmla="*/ 4043 h 13758"/>
              <a:gd name="connsiteX3" fmla="*/ 21068 w 26309"/>
              <a:gd name="connsiteY3" fmla="*/ 42 h 13758"/>
              <a:gd name="connsiteX4" fmla="*/ 26307 w 26309"/>
              <a:gd name="connsiteY4" fmla="*/ 5662 h 13758"/>
              <a:gd name="connsiteX5" fmla="*/ 20687 w 26309"/>
              <a:gd name="connsiteY5" fmla="*/ 10901 h 13758"/>
              <a:gd name="connsiteX6" fmla="*/ 8590 w 26309"/>
              <a:gd name="connsiteY6" fmla="*/ 12710 h 13758"/>
              <a:gd name="connsiteX7" fmla="*/ 5542 w 26309"/>
              <a:gd name="connsiteY7" fmla="*/ 13568 h 1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09" h="13758">
                <a:moveTo>
                  <a:pt x="5542" y="13758"/>
                </a:moveTo>
                <a:cubicBezTo>
                  <a:pt x="3828" y="13758"/>
                  <a:pt x="2113" y="12996"/>
                  <a:pt x="1066" y="11472"/>
                </a:cubicBezTo>
                <a:cubicBezTo>
                  <a:pt x="-649" y="9091"/>
                  <a:pt x="-268" y="5852"/>
                  <a:pt x="2018" y="4043"/>
                </a:cubicBezTo>
                <a:cubicBezTo>
                  <a:pt x="2971" y="3281"/>
                  <a:pt x="8400" y="-434"/>
                  <a:pt x="21068" y="42"/>
                </a:cubicBezTo>
                <a:cubicBezTo>
                  <a:pt x="24116" y="137"/>
                  <a:pt x="26402" y="2709"/>
                  <a:pt x="26307" y="5662"/>
                </a:cubicBezTo>
                <a:cubicBezTo>
                  <a:pt x="26212" y="8710"/>
                  <a:pt x="23640" y="11091"/>
                  <a:pt x="20687" y="10901"/>
                </a:cubicBezTo>
                <a:cubicBezTo>
                  <a:pt x="12019" y="10615"/>
                  <a:pt x="8590" y="12710"/>
                  <a:pt x="8590" y="12710"/>
                </a:cubicBezTo>
                <a:cubicBezTo>
                  <a:pt x="7638" y="13282"/>
                  <a:pt x="6590" y="13568"/>
                  <a:pt x="5542" y="13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 name="任意多边形: 形状 99"/>
          <p:cNvSpPr/>
          <p:nvPr userDrawn="1">
            <p:custDataLst>
              <p:tags r:id="rId111"/>
            </p:custDataLst>
          </p:nvPr>
        </p:nvSpPr>
        <p:spPr>
          <a:xfrm>
            <a:off x="9377680" y="2344420"/>
            <a:ext cx="345440" cy="195580"/>
          </a:xfrm>
          <a:custGeom>
            <a:avLst/>
            <a:gdLst>
              <a:gd name="connsiteX0" fmla="*/ 0 w 316408"/>
              <a:gd name="connsiteY0" fmla="*/ 90114 h 179172"/>
              <a:gd name="connsiteX1" fmla="*/ 196786 w 316408"/>
              <a:gd name="connsiteY1" fmla="*/ 34298 h 179172"/>
              <a:gd name="connsiteX2" fmla="*/ 242030 w 316408"/>
              <a:gd name="connsiteY2" fmla="*/ 179173 h 179172"/>
              <a:gd name="connsiteX3" fmla="*/ 257270 w 316408"/>
              <a:gd name="connsiteY3" fmla="*/ 179173 h 179172"/>
              <a:gd name="connsiteX4" fmla="*/ 316135 w 316408"/>
              <a:gd name="connsiteY4" fmla="*/ 109355 h 179172"/>
              <a:gd name="connsiteX5" fmla="*/ 207169 w 316408"/>
              <a:gd name="connsiteY5" fmla="*/ 2579 h 179172"/>
              <a:gd name="connsiteX6" fmla="*/ 83534 w 316408"/>
              <a:gd name="connsiteY6" fmla="*/ 24201 h 179172"/>
              <a:gd name="connsiteX7" fmla="*/ 95 w 316408"/>
              <a:gd name="connsiteY7" fmla="*/ 90019 h 17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408" h="179172">
                <a:moveTo>
                  <a:pt x="0" y="90114"/>
                </a:moveTo>
                <a:cubicBezTo>
                  <a:pt x="77057" y="112688"/>
                  <a:pt x="186118" y="27630"/>
                  <a:pt x="196786" y="34298"/>
                </a:cubicBezTo>
                <a:cubicBezTo>
                  <a:pt x="207454" y="40965"/>
                  <a:pt x="232696" y="179173"/>
                  <a:pt x="242030" y="179173"/>
                </a:cubicBezTo>
                <a:lnTo>
                  <a:pt x="257270" y="179173"/>
                </a:lnTo>
                <a:cubicBezTo>
                  <a:pt x="257270" y="179173"/>
                  <a:pt x="321088" y="130024"/>
                  <a:pt x="316135" y="109355"/>
                </a:cubicBezTo>
                <a:cubicBezTo>
                  <a:pt x="311182" y="88781"/>
                  <a:pt x="281940" y="12485"/>
                  <a:pt x="207169" y="2579"/>
                </a:cubicBezTo>
                <a:cubicBezTo>
                  <a:pt x="139446" y="-6374"/>
                  <a:pt x="113348" y="9723"/>
                  <a:pt x="83534" y="24201"/>
                </a:cubicBezTo>
                <a:cubicBezTo>
                  <a:pt x="52768" y="39155"/>
                  <a:pt x="95" y="90019"/>
                  <a:pt x="95" y="900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101"/>
          <p:cNvSpPr/>
          <p:nvPr userDrawn="1">
            <p:custDataLst>
              <p:tags r:id="rId112"/>
            </p:custDataLst>
          </p:nvPr>
        </p:nvSpPr>
        <p:spPr>
          <a:xfrm>
            <a:off x="9658985" y="2482850"/>
            <a:ext cx="53975" cy="71120"/>
          </a:xfrm>
          <a:custGeom>
            <a:avLst/>
            <a:gdLst>
              <a:gd name="connsiteX0" fmla="*/ 49149 w 49149"/>
              <a:gd name="connsiteY0" fmla="*/ 32575 h 65150"/>
              <a:gd name="connsiteX1" fmla="*/ 24575 w 49149"/>
              <a:gd name="connsiteY1" fmla="*/ 65151 h 65150"/>
              <a:gd name="connsiteX2" fmla="*/ 0 w 49149"/>
              <a:gd name="connsiteY2" fmla="*/ 32575 h 65150"/>
              <a:gd name="connsiteX3" fmla="*/ 24575 w 49149"/>
              <a:gd name="connsiteY3" fmla="*/ 0 h 65150"/>
              <a:gd name="connsiteX4" fmla="*/ 49149 w 49149"/>
              <a:gd name="connsiteY4" fmla="*/ 32575 h 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9" h="65150">
                <a:moveTo>
                  <a:pt x="49149" y="32575"/>
                </a:moveTo>
                <a:cubicBezTo>
                  <a:pt x="49149" y="50578"/>
                  <a:pt x="38100" y="65151"/>
                  <a:pt x="24575" y="65151"/>
                </a:cubicBezTo>
                <a:cubicBezTo>
                  <a:pt x="11049" y="65151"/>
                  <a:pt x="0" y="50578"/>
                  <a:pt x="0" y="32575"/>
                </a:cubicBezTo>
                <a:cubicBezTo>
                  <a:pt x="0" y="14573"/>
                  <a:pt x="11049" y="0"/>
                  <a:pt x="24575" y="0"/>
                </a:cubicBezTo>
                <a:cubicBezTo>
                  <a:pt x="38100" y="0"/>
                  <a:pt x="49149" y="14573"/>
                  <a:pt x="49149" y="32575"/>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 name="任意多边形: 形状 102"/>
          <p:cNvSpPr/>
          <p:nvPr userDrawn="1">
            <p:custDataLst>
              <p:tags r:id="rId113"/>
            </p:custDataLst>
          </p:nvPr>
        </p:nvSpPr>
        <p:spPr>
          <a:xfrm>
            <a:off x="9652635" y="2477135"/>
            <a:ext cx="66040" cy="83185"/>
          </a:xfrm>
          <a:custGeom>
            <a:avLst/>
            <a:gdLst>
              <a:gd name="connsiteX0" fmla="*/ 30099 w 60197"/>
              <a:gd name="connsiteY0" fmla="*/ 76010 h 76009"/>
              <a:gd name="connsiteX1" fmla="*/ 0 w 60197"/>
              <a:gd name="connsiteY1" fmla="*/ 38005 h 76009"/>
              <a:gd name="connsiteX2" fmla="*/ 30099 w 60197"/>
              <a:gd name="connsiteY2" fmla="*/ 0 h 76009"/>
              <a:gd name="connsiteX3" fmla="*/ 60198 w 60197"/>
              <a:gd name="connsiteY3" fmla="*/ 38005 h 76009"/>
              <a:gd name="connsiteX4" fmla="*/ 30099 w 60197"/>
              <a:gd name="connsiteY4" fmla="*/ 76010 h 76009"/>
              <a:gd name="connsiteX5" fmla="*/ 30099 w 60197"/>
              <a:gd name="connsiteY5" fmla="*/ 10858 h 76009"/>
              <a:gd name="connsiteX6" fmla="*/ 10954 w 60197"/>
              <a:gd name="connsiteY6" fmla="*/ 38005 h 76009"/>
              <a:gd name="connsiteX7" fmla="*/ 30099 w 60197"/>
              <a:gd name="connsiteY7" fmla="*/ 65151 h 76009"/>
              <a:gd name="connsiteX8" fmla="*/ 49244 w 60197"/>
              <a:gd name="connsiteY8" fmla="*/ 38005 h 76009"/>
              <a:gd name="connsiteX9" fmla="*/ 30099 w 60197"/>
              <a:gd name="connsiteY9" fmla="*/ 10858 h 7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97" h="76009">
                <a:moveTo>
                  <a:pt x="30099" y="76010"/>
                </a:moveTo>
                <a:cubicBezTo>
                  <a:pt x="13525" y="76010"/>
                  <a:pt x="0" y="58960"/>
                  <a:pt x="0" y="38005"/>
                </a:cubicBezTo>
                <a:cubicBezTo>
                  <a:pt x="0" y="17050"/>
                  <a:pt x="13525" y="0"/>
                  <a:pt x="30099" y="0"/>
                </a:cubicBezTo>
                <a:cubicBezTo>
                  <a:pt x="46672" y="0"/>
                  <a:pt x="60198" y="17050"/>
                  <a:pt x="60198" y="38005"/>
                </a:cubicBezTo>
                <a:cubicBezTo>
                  <a:pt x="60198" y="58960"/>
                  <a:pt x="46672" y="76010"/>
                  <a:pt x="30099" y="76010"/>
                </a:cubicBezTo>
                <a:close/>
                <a:moveTo>
                  <a:pt x="30099" y="10858"/>
                </a:moveTo>
                <a:cubicBezTo>
                  <a:pt x="19526" y="10858"/>
                  <a:pt x="10954" y="23051"/>
                  <a:pt x="10954" y="38005"/>
                </a:cubicBezTo>
                <a:cubicBezTo>
                  <a:pt x="10954" y="52959"/>
                  <a:pt x="19526" y="65151"/>
                  <a:pt x="30099" y="65151"/>
                </a:cubicBezTo>
                <a:cubicBezTo>
                  <a:pt x="40672" y="65151"/>
                  <a:pt x="49244" y="52959"/>
                  <a:pt x="49244" y="38005"/>
                </a:cubicBezTo>
                <a:cubicBezTo>
                  <a:pt x="49244" y="23051"/>
                  <a:pt x="40672" y="10858"/>
                  <a:pt x="30099" y="1085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104"/>
          <p:cNvSpPr/>
          <p:nvPr userDrawn="1">
            <p:custDataLst>
              <p:tags r:id="rId114"/>
            </p:custDataLst>
          </p:nvPr>
        </p:nvSpPr>
        <p:spPr>
          <a:xfrm>
            <a:off x="9444990" y="2813685"/>
            <a:ext cx="994410" cy="1524635"/>
          </a:xfrm>
          <a:custGeom>
            <a:avLst/>
            <a:gdLst>
              <a:gd name="connsiteX0" fmla="*/ 172117 w 909923"/>
              <a:gd name="connsiteY0" fmla="*/ 94964 h 1394555"/>
              <a:gd name="connsiteX1" fmla="*/ 0 w 909923"/>
              <a:gd name="connsiteY1" fmla="*/ 218885 h 1394555"/>
              <a:gd name="connsiteX2" fmla="*/ 154210 w 909923"/>
              <a:gd name="connsiteY2" fmla="*/ 1044321 h 1394555"/>
              <a:gd name="connsiteX3" fmla="*/ 188500 w 909923"/>
              <a:gd name="connsiteY3" fmla="*/ 1394555 h 1394555"/>
              <a:gd name="connsiteX4" fmla="*/ 909923 w 909923"/>
              <a:gd name="connsiteY4" fmla="*/ 1394555 h 1394555"/>
              <a:gd name="connsiteX5" fmla="*/ 869728 w 909923"/>
              <a:gd name="connsiteY5" fmla="*/ 490347 h 1394555"/>
              <a:gd name="connsiteX6" fmla="*/ 780479 w 909923"/>
              <a:gd name="connsiteY6" fmla="*/ 50101 h 1394555"/>
              <a:gd name="connsiteX7" fmla="*/ 386429 w 909923"/>
              <a:gd name="connsiteY7" fmla="*/ 0 h 1394555"/>
              <a:gd name="connsiteX8" fmla="*/ 172117 w 909923"/>
              <a:gd name="connsiteY8" fmla="*/ 94964 h 139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923" h="1394555">
                <a:moveTo>
                  <a:pt x="172117" y="94964"/>
                </a:moveTo>
                <a:lnTo>
                  <a:pt x="0" y="218885"/>
                </a:lnTo>
                <a:cubicBezTo>
                  <a:pt x="0" y="218885"/>
                  <a:pt x="125635" y="789242"/>
                  <a:pt x="154210" y="1044321"/>
                </a:cubicBezTo>
                <a:cubicBezTo>
                  <a:pt x="182785" y="1299401"/>
                  <a:pt x="188500" y="1394555"/>
                  <a:pt x="188500" y="1394555"/>
                </a:cubicBezTo>
                <a:lnTo>
                  <a:pt x="909923" y="1394555"/>
                </a:lnTo>
                <a:cubicBezTo>
                  <a:pt x="909923" y="1394555"/>
                  <a:pt x="909923" y="834866"/>
                  <a:pt x="869728" y="490347"/>
                </a:cubicBezTo>
                <a:cubicBezTo>
                  <a:pt x="842105" y="253841"/>
                  <a:pt x="780479" y="50101"/>
                  <a:pt x="780479" y="50101"/>
                </a:cubicBezTo>
                <a:lnTo>
                  <a:pt x="386429" y="0"/>
                </a:lnTo>
                <a:lnTo>
                  <a:pt x="172117" y="9496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6" name="任意多边形: 形状 105"/>
          <p:cNvSpPr/>
          <p:nvPr userDrawn="1">
            <p:custDataLst>
              <p:tags r:id="rId115"/>
            </p:custDataLst>
          </p:nvPr>
        </p:nvSpPr>
        <p:spPr>
          <a:xfrm>
            <a:off x="9438640" y="2807335"/>
            <a:ext cx="1007110" cy="1536700"/>
          </a:xfrm>
          <a:custGeom>
            <a:avLst/>
            <a:gdLst>
              <a:gd name="connsiteX0" fmla="*/ 921449 w 921639"/>
              <a:gd name="connsiteY0" fmla="*/ 1405604 h 1405699"/>
              <a:gd name="connsiteX1" fmla="*/ 189357 w 921639"/>
              <a:gd name="connsiteY1" fmla="*/ 1405604 h 1405699"/>
              <a:gd name="connsiteX2" fmla="*/ 189071 w 921639"/>
              <a:gd name="connsiteY2" fmla="*/ 1400461 h 1405699"/>
              <a:gd name="connsiteX3" fmla="*/ 154877 w 921639"/>
              <a:gd name="connsiteY3" fmla="*/ 1050512 h 1405699"/>
              <a:gd name="connsiteX4" fmla="*/ 762 w 921639"/>
              <a:gd name="connsiteY4" fmla="*/ 225647 h 1405699"/>
              <a:gd name="connsiteX5" fmla="*/ 0 w 921639"/>
              <a:gd name="connsiteY5" fmla="*/ 222123 h 1405699"/>
              <a:gd name="connsiteX6" fmla="*/ 176022 w 921639"/>
              <a:gd name="connsiteY6" fmla="*/ 95536 h 1405699"/>
              <a:gd name="connsiteX7" fmla="*/ 391763 w 921639"/>
              <a:gd name="connsiteY7" fmla="*/ 0 h 1405699"/>
              <a:gd name="connsiteX8" fmla="*/ 790861 w 921639"/>
              <a:gd name="connsiteY8" fmla="*/ 50768 h 1405699"/>
              <a:gd name="connsiteX9" fmla="*/ 791909 w 921639"/>
              <a:gd name="connsiteY9" fmla="*/ 54197 h 1405699"/>
              <a:gd name="connsiteX10" fmla="*/ 881348 w 921639"/>
              <a:gd name="connsiteY10" fmla="*/ 495395 h 1405699"/>
              <a:gd name="connsiteX11" fmla="*/ 921639 w 921639"/>
              <a:gd name="connsiteY11" fmla="*/ 1400270 h 1405699"/>
              <a:gd name="connsiteX12" fmla="*/ 921639 w 921639"/>
              <a:gd name="connsiteY12" fmla="*/ 1405700 h 1405699"/>
              <a:gd name="connsiteX13" fmla="*/ 199644 w 921639"/>
              <a:gd name="connsiteY13" fmla="*/ 1394651 h 1405699"/>
              <a:gd name="connsiteX14" fmla="*/ 910495 w 921639"/>
              <a:gd name="connsiteY14" fmla="*/ 1394651 h 1405699"/>
              <a:gd name="connsiteX15" fmla="*/ 870299 w 921639"/>
              <a:gd name="connsiteY15" fmla="*/ 496538 h 1405699"/>
              <a:gd name="connsiteX16" fmla="*/ 782288 w 921639"/>
              <a:gd name="connsiteY16" fmla="*/ 60674 h 1405699"/>
              <a:gd name="connsiteX17" fmla="*/ 393287 w 921639"/>
              <a:gd name="connsiteY17" fmla="*/ 11144 h 1405699"/>
              <a:gd name="connsiteX18" fmla="*/ 180880 w 921639"/>
              <a:gd name="connsiteY18" fmla="*/ 105251 h 1405699"/>
              <a:gd name="connsiteX19" fmla="*/ 12192 w 921639"/>
              <a:gd name="connsiteY19" fmla="*/ 226790 h 1405699"/>
              <a:gd name="connsiteX20" fmla="*/ 165735 w 921639"/>
              <a:gd name="connsiteY20" fmla="*/ 1049274 h 1405699"/>
              <a:gd name="connsiteX21" fmla="*/ 199644 w 921639"/>
              <a:gd name="connsiteY21" fmla="*/ 1394651 h 140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1639" h="1405699">
                <a:moveTo>
                  <a:pt x="921449" y="1405604"/>
                </a:moveTo>
                <a:lnTo>
                  <a:pt x="189357" y="1405604"/>
                </a:lnTo>
                <a:lnTo>
                  <a:pt x="189071" y="1400461"/>
                </a:lnTo>
                <a:cubicBezTo>
                  <a:pt x="189071" y="1399508"/>
                  <a:pt x="183071" y="1302449"/>
                  <a:pt x="154877" y="1050512"/>
                </a:cubicBezTo>
                <a:cubicBezTo>
                  <a:pt x="126683" y="798671"/>
                  <a:pt x="2000" y="231362"/>
                  <a:pt x="762" y="225647"/>
                </a:cubicBezTo>
                <a:lnTo>
                  <a:pt x="0" y="222123"/>
                </a:lnTo>
                <a:lnTo>
                  <a:pt x="176022" y="95536"/>
                </a:lnTo>
                <a:lnTo>
                  <a:pt x="391763" y="0"/>
                </a:lnTo>
                <a:lnTo>
                  <a:pt x="790861" y="50768"/>
                </a:lnTo>
                <a:lnTo>
                  <a:pt x="791909" y="54197"/>
                </a:lnTo>
                <a:cubicBezTo>
                  <a:pt x="792480" y="56198"/>
                  <a:pt x="854012" y="260985"/>
                  <a:pt x="881348" y="495395"/>
                </a:cubicBezTo>
                <a:cubicBezTo>
                  <a:pt x="921163" y="836390"/>
                  <a:pt x="921639" y="1394651"/>
                  <a:pt x="921639" y="1400270"/>
                </a:cubicBezTo>
                <a:lnTo>
                  <a:pt x="921639" y="1405700"/>
                </a:lnTo>
                <a:close/>
                <a:moveTo>
                  <a:pt x="199644" y="1394651"/>
                </a:moveTo>
                <a:lnTo>
                  <a:pt x="910495" y="1394651"/>
                </a:lnTo>
                <a:cubicBezTo>
                  <a:pt x="910304" y="1335786"/>
                  <a:pt x="907923" y="818674"/>
                  <a:pt x="870299" y="496538"/>
                </a:cubicBezTo>
                <a:cubicBezTo>
                  <a:pt x="844963" y="279654"/>
                  <a:pt x="790385" y="88297"/>
                  <a:pt x="782288" y="60674"/>
                </a:cubicBezTo>
                <a:lnTo>
                  <a:pt x="393287" y="11144"/>
                </a:lnTo>
                <a:lnTo>
                  <a:pt x="180880" y="105251"/>
                </a:lnTo>
                <a:lnTo>
                  <a:pt x="12192" y="226790"/>
                </a:lnTo>
                <a:cubicBezTo>
                  <a:pt x="22765" y="275272"/>
                  <a:pt x="138684" y="807244"/>
                  <a:pt x="165735" y="1049274"/>
                </a:cubicBezTo>
                <a:cubicBezTo>
                  <a:pt x="190405" y="1269587"/>
                  <a:pt x="198120" y="1371695"/>
                  <a:pt x="199644" y="13946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7" name="任意多边形: 形状 106"/>
          <p:cNvSpPr/>
          <p:nvPr userDrawn="1">
            <p:custDataLst>
              <p:tags r:id="rId116"/>
            </p:custDataLst>
          </p:nvPr>
        </p:nvSpPr>
        <p:spPr>
          <a:xfrm>
            <a:off x="9613900" y="2715260"/>
            <a:ext cx="254000" cy="241300"/>
          </a:xfrm>
          <a:custGeom>
            <a:avLst/>
            <a:gdLst>
              <a:gd name="connsiteX0" fmla="*/ 0 w 232219"/>
              <a:gd name="connsiteY0" fmla="*/ 90392 h 220979"/>
              <a:gd name="connsiteX1" fmla="*/ 184690 w 232219"/>
              <a:gd name="connsiteY1" fmla="*/ 0 h 220979"/>
              <a:gd name="connsiteX2" fmla="*/ 232220 w 232219"/>
              <a:gd name="connsiteY2" fmla="*/ 90392 h 220979"/>
              <a:gd name="connsiteX3" fmla="*/ 116110 w 232219"/>
              <a:gd name="connsiteY3" fmla="*/ 220980 h 220979"/>
              <a:gd name="connsiteX4" fmla="*/ 46482 w 232219"/>
              <a:gd name="connsiteY4" fmla="*/ 114300 h 220979"/>
              <a:gd name="connsiteX5" fmla="*/ 22860 w 232219"/>
              <a:gd name="connsiteY5" fmla="*/ 211455 h 220979"/>
              <a:gd name="connsiteX6" fmla="*/ 0 w 232219"/>
              <a:gd name="connsiteY6" fmla="*/ 90392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19" h="220979">
                <a:moveTo>
                  <a:pt x="0" y="90392"/>
                </a:moveTo>
                <a:lnTo>
                  <a:pt x="184690" y="0"/>
                </a:lnTo>
                <a:lnTo>
                  <a:pt x="232220" y="90392"/>
                </a:lnTo>
                <a:lnTo>
                  <a:pt x="116110" y="220980"/>
                </a:lnTo>
                <a:lnTo>
                  <a:pt x="46482" y="114300"/>
                </a:lnTo>
                <a:lnTo>
                  <a:pt x="22860" y="211455"/>
                </a:lnTo>
                <a:lnTo>
                  <a:pt x="0" y="90392"/>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107"/>
          <p:cNvSpPr/>
          <p:nvPr userDrawn="1">
            <p:custDataLst>
              <p:tags r:id="rId117"/>
            </p:custDataLst>
          </p:nvPr>
        </p:nvSpPr>
        <p:spPr>
          <a:xfrm>
            <a:off x="9606915" y="2707005"/>
            <a:ext cx="267970" cy="267335"/>
          </a:xfrm>
          <a:custGeom>
            <a:avLst/>
            <a:gdLst>
              <a:gd name="connsiteX0" fmla="*/ 28289 w 244982"/>
              <a:gd name="connsiteY0" fmla="*/ 244507 h 244601"/>
              <a:gd name="connsiteX1" fmla="*/ 0 w 244982"/>
              <a:gd name="connsiteY1" fmla="*/ 94488 h 244601"/>
              <a:gd name="connsiteX2" fmla="*/ 193167 w 244982"/>
              <a:gd name="connsiteY2" fmla="*/ 0 h 244601"/>
              <a:gd name="connsiteX3" fmla="*/ 244983 w 244982"/>
              <a:gd name="connsiteY3" fmla="*/ 98393 h 244601"/>
              <a:gd name="connsiteX4" fmla="*/ 121634 w 244982"/>
              <a:gd name="connsiteY4" fmla="*/ 237172 h 244601"/>
              <a:gd name="connsiteX5" fmla="*/ 54959 w 244982"/>
              <a:gd name="connsiteY5" fmla="*/ 135160 h 244601"/>
              <a:gd name="connsiteX6" fmla="*/ 28384 w 244982"/>
              <a:gd name="connsiteY6" fmla="*/ 244602 h 244601"/>
              <a:gd name="connsiteX7" fmla="*/ 50197 w 244982"/>
              <a:gd name="connsiteY7" fmla="*/ 108013 h 244601"/>
              <a:gd name="connsiteX8" fmla="*/ 122872 w 244982"/>
              <a:gd name="connsiteY8" fmla="*/ 219170 h 244601"/>
              <a:gd name="connsiteX9" fmla="*/ 231743 w 244982"/>
              <a:gd name="connsiteY9" fmla="*/ 96774 h 244601"/>
              <a:gd name="connsiteX10" fmla="*/ 188404 w 244982"/>
              <a:gd name="connsiteY10" fmla="*/ 14478 h 244601"/>
              <a:gd name="connsiteX11" fmla="*/ 12287 w 244982"/>
              <a:gd name="connsiteY11" fmla="*/ 100679 h 244601"/>
              <a:gd name="connsiteX12" fmla="*/ 29623 w 244982"/>
              <a:gd name="connsiteY12" fmla="*/ 192786 h 244601"/>
              <a:gd name="connsiteX13" fmla="*/ 50197 w 244982"/>
              <a:gd name="connsiteY13" fmla="*/ 108013 h 2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982" h="244601">
                <a:moveTo>
                  <a:pt x="28289" y="244507"/>
                </a:moveTo>
                <a:lnTo>
                  <a:pt x="0" y="94488"/>
                </a:lnTo>
                <a:lnTo>
                  <a:pt x="193167" y="0"/>
                </a:lnTo>
                <a:lnTo>
                  <a:pt x="244983" y="98393"/>
                </a:lnTo>
                <a:lnTo>
                  <a:pt x="121634" y="237172"/>
                </a:lnTo>
                <a:lnTo>
                  <a:pt x="54959" y="135160"/>
                </a:lnTo>
                <a:lnTo>
                  <a:pt x="28384" y="244602"/>
                </a:lnTo>
                <a:close/>
                <a:moveTo>
                  <a:pt x="50197" y="108013"/>
                </a:moveTo>
                <a:lnTo>
                  <a:pt x="122872" y="219170"/>
                </a:lnTo>
                <a:lnTo>
                  <a:pt x="231743" y="96774"/>
                </a:lnTo>
                <a:lnTo>
                  <a:pt x="188404" y="14478"/>
                </a:lnTo>
                <a:lnTo>
                  <a:pt x="12287" y="100679"/>
                </a:lnTo>
                <a:lnTo>
                  <a:pt x="29623" y="192786"/>
                </a:lnTo>
                <a:lnTo>
                  <a:pt x="50197" y="108013"/>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108"/>
          <p:cNvSpPr/>
          <p:nvPr userDrawn="1">
            <p:custDataLst>
              <p:tags r:id="rId118"/>
            </p:custDataLst>
          </p:nvPr>
        </p:nvSpPr>
        <p:spPr>
          <a:xfrm>
            <a:off x="9638665" y="2839720"/>
            <a:ext cx="190500" cy="898525"/>
          </a:xfrm>
          <a:custGeom>
            <a:avLst/>
            <a:gdLst>
              <a:gd name="connsiteX0" fmla="*/ 0 w 174116"/>
              <a:gd name="connsiteY0" fmla="*/ 97155 h 822197"/>
              <a:gd name="connsiteX1" fmla="*/ 32385 w 174116"/>
              <a:gd name="connsiteY1" fmla="*/ 130778 h 822197"/>
              <a:gd name="connsiteX2" fmla="*/ 83534 w 174116"/>
              <a:gd name="connsiteY2" fmla="*/ 513683 h 822197"/>
              <a:gd name="connsiteX3" fmla="*/ 145256 w 174116"/>
              <a:gd name="connsiteY3" fmla="*/ 822198 h 822197"/>
              <a:gd name="connsiteX4" fmla="*/ 174117 w 174116"/>
              <a:gd name="connsiteY4" fmla="*/ 526637 h 822197"/>
              <a:gd name="connsiteX5" fmla="*/ 64103 w 174116"/>
              <a:gd name="connsiteY5" fmla="*/ 123158 h 822197"/>
              <a:gd name="connsiteX6" fmla="*/ 78296 w 174116"/>
              <a:gd name="connsiteY6" fmla="*/ 90678 h 822197"/>
              <a:gd name="connsiteX7" fmla="*/ 23622 w 174116"/>
              <a:gd name="connsiteY7" fmla="*/ 0 h 822197"/>
              <a:gd name="connsiteX8" fmla="*/ 0 w 174116"/>
              <a:gd name="connsiteY8" fmla="*/ 97155 h 82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116" h="822197">
                <a:moveTo>
                  <a:pt x="0" y="97155"/>
                </a:moveTo>
                <a:lnTo>
                  <a:pt x="32385" y="130778"/>
                </a:lnTo>
                <a:lnTo>
                  <a:pt x="83534" y="513683"/>
                </a:lnTo>
                <a:lnTo>
                  <a:pt x="145256" y="822198"/>
                </a:lnTo>
                <a:lnTo>
                  <a:pt x="174117" y="526637"/>
                </a:lnTo>
                <a:lnTo>
                  <a:pt x="64103" y="123158"/>
                </a:lnTo>
                <a:lnTo>
                  <a:pt x="78296" y="90678"/>
                </a:lnTo>
                <a:lnTo>
                  <a:pt x="23622" y="0"/>
                </a:lnTo>
                <a:lnTo>
                  <a:pt x="0" y="9715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0" name="任意多边形: 形状 109"/>
          <p:cNvSpPr/>
          <p:nvPr userDrawn="1">
            <p:custDataLst>
              <p:tags r:id="rId119"/>
            </p:custDataLst>
          </p:nvPr>
        </p:nvSpPr>
        <p:spPr>
          <a:xfrm>
            <a:off x="9627235" y="2809875"/>
            <a:ext cx="262255" cy="942340"/>
          </a:xfrm>
          <a:custGeom>
            <a:avLst/>
            <a:gdLst>
              <a:gd name="connsiteX0" fmla="*/ 156978 w 239965"/>
              <a:gd name="connsiteY0" fmla="*/ 861834 h 861834"/>
              <a:gd name="connsiteX1" fmla="*/ 151644 w 239965"/>
              <a:gd name="connsiteY1" fmla="*/ 857453 h 861834"/>
              <a:gd name="connsiteX2" fmla="*/ 101 w 239965"/>
              <a:gd name="connsiteY2" fmla="*/ 99548 h 861834"/>
              <a:gd name="connsiteX3" fmla="*/ 4387 w 239965"/>
              <a:gd name="connsiteY3" fmla="*/ 93167 h 861834"/>
              <a:gd name="connsiteX4" fmla="*/ 10769 w 239965"/>
              <a:gd name="connsiteY4" fmla="*/ 97453 h 861834"/>
              <a:gd name="connsiteX5" fmla="*/ 154882 w 239965"/>
              <a:gd name="connsiteY5" fmla="*/ 818400 h 861834"/>
              <a:gd name="connsiteX6" fmla="*/ 229082 w 239965"/>
              <a:gd name="connsiteY6" fmla="*/ 4965 h 861834"/>
              <a:gd name="connsiteX7" fmla="*/ 234988 w 239965"/>
              <a:gd name="connsiteY7" fmla="*/ 12 h 861834"/>
              <a:gd name="connsiteX8" fmla="*/ 239941 w 239965"/>
              <a:gd name="connsiteY8" fmla="*/ 5918 h 861834"/>
              <a:gd name="connsiteX9" fmla="*/ 162312 w 239965"/>
              <a:gd name="connsiteY9" fmla="*/ 856881 h 861834"/>
              <a:gd name="connsiteX10" fmla="*/ 157168 w 239965"/>
              <a:gd name="connsiteY10" fmla="*/ 861834 h 861834"/>
              <a:gd name="connsiteX11" fmla="*/ 156883 w 239965"/>
              <a:gd name="connsiteY11" fmla="*/ 861834 h 86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965" h="861834">
                <a:moveTo>
                  <a:pt x="156978" y="861834"/>
                </a:moveTo>
                <a:cubicBezTo>
                  <a:pt x="154406" y="861834"/>
                  <a:pt x="152120" y="860024"/>
                  <a:pt x="151644" y="857453"/>
                </a:cubicBezTo>
                <a:lnTo>
                  <a:pt x="101" y="99548"/>
                </a:lnTo>
                <a:cubicBezTo>
                  <a:pt x="-470" y="96596"/>
                  <a:pt x="1435" y="93738"/>
                  <a:pt x="4387" y="93167"/>
                </a:cubicBezTo>
                <a:cubicBezTo>
                  <a:pt x="7340" y="92595"/>
                  <a:pt x="10198" y="94500"/>
                  <a:pt x="10769" y="97453"/>
                </a:cubicBezTo>
                <a:lnTo>
                  <a:pt x="154882" y="818400"/>
                </a:lnTo>
                <a:lnTo>
                  <a:pt x="229082" y="4965"/>
                </a:lnTo>
                <a:cubicBezTo>
                  <a:pt x="229368" y="1917"/>
                  <a:pt x="232035" y="-178"/>
                  <a:pt x="234988" y="12"/>
                </a:cubicBezTo>
                <a:cubicBezTo>
                  <a:pt x="238036" y="298"/>
                  <a:pt x="240226" y="2965"/>
                  <a:pt x="239941" y="5918"/>
                </a:cubicBezTo>
                <a:lnTo>
                  <a:pt x="162312" y="856881"/>
                </a:lnTo>
                <a:cubicBezTo>
                  <a:pt x="162026" y="859548"/>
                  <a:pt x="159835" y="861739"/>
                  <a:pt x="157168" y="861834"/>
                </a:cubicBezTo>
                <a:cubicBezTo>
                  <a:pt x="157073" y="861834"/>
                  <a:pt x="156978" y="861834"/>
                  <a:pt x="156883" y="86183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110"/>
          <p:cNvSpPr/>
          <p:nvPr userDrawn="1">
            <p:custDataLst>
              <p:tags r:id="rId120"/>
            </p:custDataLst>
          </p:nvPr>
        </p:nvSpPr>
        <p:spPr>
          <a:xfrm>
            <a:off x="9568815" y="2934970"/>
            <a:ext cx="138430" cy="499110"/>
          </a:xfrm>
          <a:custGeom>
            <a:avLst/>
            <a:gdLst>
              <a:gd name="connsiteX0" fmla="*/ 120922 w 126460"/>
              <a:gd name="connsiteY0" fmla="*/ 456625 h 456720"/>
              <a:gd name="connsiteX1" fmla="*/ 115873 w 126460"/>
              <a:gd name="connsiteY1" fmla="*/ 453196 h 456720"/>
              <a:gd name="connsiteX2" fmla="*/ 18147 w 126460"/>
              <a:gd name="connsiteY2" fmla="*/ 206499 h 456720"/>
              <a:gd name="connsiteX3" fmla="*/ 17956 w 126460"/>
              <a:gd name="connsiteY3" fmla="*/ 203165 h 456720"/>
              <a:gd name="connsiteX4" fmla="*/ 35006 w 126460"/>
              <a:gd name="connsiteY4" fmla="*/ 133633 h 456720"/>
              <a:gd name="connsiteX5" fmla="*/ 1383 w 126460"/>
              <a:gd name="connsiteY5" fmla="*/ 95818 h 456720"/>
              <a:gd name="connsiteX6" fmla="*/ 240 w 126460"/>
              <a:gd name="connsiteY6" fmla="*/ 90770 h 456720"/>
              <a:gd name="connsiteX7" fmla="*/ 24243 w 126460"/>
              <a:gd name="connsiteY7" fmla="*/ 3997 h 456720"/>
              <a:gd name="connsiteX8" fmla="*/ 31006 w 126460"/>
              <a:gd name="connsiteY8" fmla="*/ 187 h 456720"/>
              <a:gd name="connsiteX9" fmla="*/ 34816 w 126460"/>
              <a:gd name="connsiteY9" fmla="*/ 6950 h 456720"/>
              <a:gd name="connsiteX10" fmla="*/ 11575 w 126460"/>
              <a:gd name="connsiteY10" fmla="*/ 90865 h 456720"/>
              <a:gd name="connsiteX11" fmla="*/ 45103 w 126460"/>
              <a:gd name="connsiteY11" fmla="*/ 128584 h 456720"/>
              <a:gd name="connsiteX12" fmla="*/ 46341 w 126460"/>
              <a:gd name="connsiteY12" fmla="*/ 133537 h 456720"/>
              <a:gd name="connsiteX13" fmla="*/ 29005 w 126460"/>
              <a:gd name="connsiteY13" fmla="*/ 204213 h 456720"/>
              <a:gd name="connsiteX14" fmla="*/ 126065 w 126460"/>
              <a:gd name="connsiteY14" fmla="*/ 449291 h 456720"/>
              <a:gd name="connsiteX15" fmla="*/ 123017 w 126460"/>
              <a:gd name="connsiteY15" fmla="*/ 456340 h 456720"/>
              <a:gd name="connsiteX16" fmla="*/ 121017 w 126460"/>
              <a:gd name="connsiteY16" fmla="*/ 456721 h 4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460" h="456720">
                <a:moveTo>
                  <a:pt x="120922" y="456625"/>
                </a:moveTo>
                <a:cubicBezTo>
                  <a:pt x="118731" y="456625"/>
                  <a:pt x="116731" y="455292"/>
                  <a:pt x="115873" y="453196"/>
                </a:cubicBezTo>
                <a:lnTo>
                  <a:pt x="18147" y="206499"/>
                </a:lnTo>
                <a:cubicBezTo>
                  <a:pt x="17766" y="205451"/>
                  <a:pt x="17671" y="204308"/>
                  <a:pt x="17956" y="203165"/>
                </a:cubicBezTo>
                <a:lnTo>
                  <a:pt x="35006" y="133633"/>
                </a:lnTo>
                <a:lnTo>
                  <a:pt x="1383" y="95818"/>
                </a:lnTo>
                <a:cubicBezTo>
                  <a:pt x="145" y="94390"/>
                  <a:pt x="-332" y="92485"/>
                  <a:pt x="240" y="90770"/>
                </a:cubicBezTo>
                <a:lnTo>
                  <a:pt x="24243" y="3997"/>
                </a:lnTo>
                <a:cubicBezTo>
                  <a:pt x="25005" y="1045"/>
                  <a:pt x="28053" y="-575"/>
                  <a:pt x="31006" y="187"/>
                </a:cubicBezTo>
                <a:cubicBezTo>
                  <a:pt x="33958" y="949"/>
                  <a:pt x="35578" y="3997"/>
                  <a:pt x="34816" y="6950"/>
                </a:cubicBezTo>
                <a:lnTo>
                  <a:pt x="11575" y="90865"/>
                </a:lnTo>
                <a:lnTo>
                  <a:pt x="45103" y="128584"/>
                </a:lnTo>
                <a:cubicBezTo>
                  <a:pt x="46341" y="129918"/>
                  <a:pt x="46722" y="131728"/>
                  <a:pt x="46341" y="133537"/>
                </a:cubicBezTo>
                <a:lnTo>
                  <a:pt x="29005" y="204213"/>
                </a:lnTo>
                <a:lnTo>
                  <a:pt x="126065" y="449291"/>
                </a:lnTo>
                <a:cubicBezTo>
                  <a:pt x="127208" y="452053"/>
                  <a:pt x="125779" y="455292"/>
                  <a:pt x="123017" y="456340"/>
                </a:cubicBezTo>
                <a:cubicBezTo>
                  <a:pt x="122350" y="456625"/>
                  <a:pt x="121684" y="456721"/>
                  <a:pt x="121017" y="45672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111"/>
          <p:cNvSpPr/>
          <p:nvPr userDrawn="1">
            <p:custDataLst>
              <p:tags r:id="rId121"/>
            </p:custDataLst>
          </p:nvPr>
        </p:nvSpPr>
        <p:spPr>
          <a:xfrm>
            <a:off x="9792970" y="2818130"/>
            <a:ext cx="186690" cy="1525905"/>
          </a:xfrm>
          <a:custGeom>
            <a:avLst/>
            <a:gdLst>
              <a:gd name="connsiteX0" fmla="*/ 33052 w 170919"/>
              <a:gd name="connsiteY0" fmla="*/ 1395859 h 1395858"/>
              <a:gd name="connsiteX1" fmla="*/ 27623 w 170919"/>
              <a:gd name="connsiteY1" fmla="*/ 1390715 h 1395858"/>
              <a:gd name="connsiteX2" fmla="*/ 0 w 170919"/>
              <a:gd name="connsiteY2" fmla="*/ 848933 h 1395858"/>
              <a:gd name="connsiteX3" fmla="*/ 191 w 170919"/>
              <a:gd name="connsiteY3" fmla="*/ 847314 h 1395858"/>
              <a:gd name="connsiteX4" fmla="*/ 144304 w 170919"/>
              <a:gd name="connsiteY4" fmla="*/ 298007 h 1395858"/>
              <a:gd name="connsiteX5" fmla="*/ 101727 w 170919"/>
              <a:gd name="connsiteY5" fmla="*/ 228284 h 1395858"/>
              <a:gd name="connsiteX6" fmla="*/ 102299 w 170919"/>
              <a:gd name="connsiteY6" fmla="*/ 221807 h 1395858"/>
              <a:gd name="connsiteX7" fmla="*/ 159639 w 170919"/>
              <a:gd name="connsiteY7" fmla="*/ 157037 h 1395858"/>
              <a:gd name="connsiteX8" fmla="*/ 139160 w 170919"/>
              <a:gd name="connsiteY8" fmla="*/ 6256 h 1395858"/>
              <a:gd name="connsiteX9" fmla="*/ 143828 w 170919"/>
              <a:gd name="connsiteY9" fmla="*/ 65 h 1395858"/>
              <a:gd name="connsiteX10" fmla="*/ 150019 w 170919"/>
              <a:gd name="connsiteY10" fmla="*/ 4732 h 1395858"/>
              <a:gd name="connsiteX11" fmla="*/ 170879 w 170919"/>
              <a:gd name="connsiteY11" fmla="*/ 157990 h 1395858"/>
              <a:gd name="connsiteX12" fmla="*/ 169545 w 170919"/>
              <a:gd name="connsiteY12" fmla="*/ 162371 h 1395858"/>
              <a:gd name="connsiteX13" fmla="*/ 113252 w 170919"/>
              <a:gd name="connsiteY13" fmla="*/ 225998 h 1395858"/>
              <a:gd name="connsiteX14" fmla="*/ 154972 w 170919"/>
              <a:gd name="connsiteY14" fmla="*/ 294197 h 1395858"/>
              <a:gd name="connsiteX15" fmla="*/ 155638 w 170919"/>
              <a:gd name="connsiteY15" fmla="*/ 298388 h 1395858"/>
              <a:gd name="connsiteX16" fmla="*/ 11144 w 170919"/>
              <a:gd name="connsiteY16" fmla="*/ 849124 h 1395858"/>
              <a:gd name="connsiteX17" fmla="*/ 38671 w 170919"/>
              <a:gd name="connsiteY17" fmla="*/ 1390049 h 1395858"/>
              <a:gd name="connsiteX18" fmla="*/ 33528 w 170919"/>
              <a:gd name="connsiteY18" fmla="*/ 1395763 h 1395858"/>
              <a:gd name="connsiteX19" fmla="*/ 33242 w 170919"/>
              <a:gd name="connsiteY19" fmla="*/ 1395763 h 13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919" h="1395858">
                <a:moveTo>
                  <a:pt x="33052" y="1395859"/>
                </a:moveTo>
                <a:cubicBezTo>
                  <a:pt x="30194" y="1395859"/>
                  <a:pt x="27718" y="1393573"/>
                  <a:pt x="27623" y="1390715"/>
                </a:cubicBezTo>
                <a:lnTo>
                  <a:pt x="0" y="848933"/>
                </a:lnTo>
                <a:cubicBezTo>
                  <a:pt x="0" y="848362"/>
                  <a:pt x="0" y="847790"/>
                  <a:pt x="191" y="847314"/>
                </a:cubicBezTo>
                <a:lnTo>
                  <a:pt x="144304" y="298007"/>
                </a:lnTo>
                <a:lnTo>
                  <a:pt x="101727" y="228284"/>
                </a:lnTo>
                <a:cubicBezTo>
                  <a:pt x="100489" y="226189"/>
                  <a:pt x="100679" y="223617"/>
                  <a:pt x="102299" y="221807"/>
                </a:cubicBezTo>
                <a:lnTo>
                  <a:pt x="159639" y="157037"/>
                </a:lnTo>
                <a:lnTo>
                  <a:pt x="139160" y="6256"/>
                </a:lnTo>
                <a:cubicBezTo>
                  <a:pt x="138779" y="3304"/>
                  <a:pt x="140875" y="541"/>
                  <a:pt x="143828" y="65"/>
                </a:cubicBezTo>
                <a:cubicBezTo>
                  <a:pt x="146780" y="-411"/>
                  <a:pt x="149543" y="1780"/>
                  <a:pt x="150019" y="4732"/>
                </a:cubicBezTo>
                <a:lnTo>
                  <a:pt x="170879" y="157990"/>
                </a:lnTo>
                <a:cubicBezTo>
                  <a:pt x="171069" y="159609"/>
                  <a:pt x="170593" y="161133"/>
                  <a:pt x="169545" y="162371"/>
                </a:cubicBezTo>
                <a:lnTo>
                  <a:pt x="113252" y="225998"/>
                </a:lnTo>
                <a:lnTo>
                  <a:pt x="154972" y="294197"/>
                </a:lnTo>
                <a:cubicBezTo>
                  <a:pt x="155734" y="295435"/>
                  <a:pt x="155924" y="296959"/>
                  <a:pt x="155638" y="298388"/>
                </a:cubicBezTo>
                <a:lnTo>
                  <a:pt x="11144" y="849124"/>
                </a:lnTo>
                <a:lnTo>
                  <a:pt x="38671" y="1390049"/>
                </a:lnTo>
                <a:cubicBezTo>
                  <a:pt x="38862" y="1393096"/>
                  <a:pt x="36481" y="1395668"/>
                  <a:pt x="33528" y="1395763"/>
                </a:cubicBezTo>
                <a:cubicBezTo>
                  <a:pt x="33528" y="1395763"/>
                  <a:pt x="33338" y="1395763"/>
                  <a:pt x="33242" y="139576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112"/>
          <p:cNvSpPr/>
          <p:nvPr userDrawn="1">
            <p:custDataLst>
              <p:tags r:id="rId122"/>
            </p:custDataLst>
          </p:nvPr>
        </p:nvSpPr>
        <p:spPr>
          <a:xfrm>
            <a:off x="9829800" y="378587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5" name="任意多边形: 形状 113"/>
          <p:cNvSpPr/>
          <p:nvPr userDrawn="1">
            <p:custDataLst>
              <p:tags r:id="rId123"/>
            </p:custDataLst>
          </p:nvPr>
        </p:nvSpPr>
        <p:spPr>
          <a:xfrm>
            <a:off x="9838690" y="391541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6" name="任意多边形: 形状 114"/>
          <p:cNvSpPr/>
          <p:nvPr userDrawn="1">
            <p:custDataLst>
              <p:tags r:id="rId124"/>
            </p:custDataLst>
          </p:nvPr>
        </p:nvSpPr>
        <p:spPr>
          <a:xfrm>
            <a:off x="9846945" y="4044315"/>
            <a:ext cx="37465" cy="37465"/>
          </a:xfrm>
          <a:custGeom>
            <a:avLst/>
            <a:gdLst>
              <a:gd name="connsiteX0" fmla="*/ 34290 w 34290"/>
              <a:gd name="connsiteY0" fmla="*/ 17145 h 34289"/>
              <a:gd name="connsiteX1" fmla="*/ 17145 w 34290"/>
              <a:gd name="connsiteY1" fmla="*/ 34290 h 34289"/>
              <a:gd name="connsiteX2" fmla="*/ 0 w 34290"/>
              <a:gd name="connsiteY2" fmla="*/ 17145 h 34289"/>
              <a:gd name="connsiteX3" fmla="*/ 17145 w 34290"/>
              <a:gd name="connsiteY3" fmla="*/ 0 h 34289"/>
              <a:gd name="connsiteX4" fmla="*/ 34290 w 34290"/>
              <a:gd name="connsiteY4" fmla="*/ 17145 h 34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89">
                <a:moveTo>
                  <a:pt x="34290" y="17145"/>
                </a:moveTo>
                <a:cubicBezTo>
                  <a:pt x="34290" y="26575"/>
                  <a:pt x="26575" y="34290"/>
                  <a:pt x="17145" y="34290"/>
                </a:cubicBezTo>
                <a:cubicBezTo>
                  <a:pt x="7715" y="34290"/>
                  <a:pt x="0" y="26575"/>
                  <a:pt x="0" y="17145"/>
                </a:cubicBezTo>
                <a:cubicBezTo>
                  <a:pt x="0" y="7715"/>
                  <a:pt x="7715" y="0"/>
                  <a:pt x="17145" y="0"/>
                </a:cubicBezTo>
                <a:cubicBezTo>
                  <a:pt x="26575" y="0"/>
                  <a:pt x="34290" y="7715"/>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115"/>
          <p:cNvSpPr/>
          <p:nvPr userDrawn="1">
            <p:custDataLst>
              <p:tags r:id="rId125"/>
            </p:custDataLst>
          </p:nvPr>
        </p:nvSpPr>
        <p:spPr>
          <a:xfrm>
            <a:off x="10188575" y="3158490"/>
            <a:ext cx="162560" cy="1184275"/>
          </a:xfrm>
          <a:custGeom>
            <a:avLst/>
            <a:gdLst>
              <a:gd name="connsiteX0" fmla="*/ 15515 w 148865"/>
              <a:gd name="connsiteY0" fmla="*/ 0 h 1083183"/>
              <a:gd name="connsiteX1" fmla="*/ 14848 w 148865"/>
              <a:gd name="connsiteY1" fmla="*/ 888968 h 1083183"/>
              <a:gd name="connsiteX2" fmla="*/ 28850 w 148865"/>
              <a:gd name="connsiteY2" fmla="*/ 1079373 h 1083183"/>
              <a:gd name="connsiteX3" fmla="*/ 93620 w 148865"/>
              <a:gd name="connsiteY3" fmla="*/ 1083183 h 1083183"/>
              <a:gd name="connsiteX4" fmla="*/ 148865 w 148865"/>
              <a:gd name="connsiteY4" fmla="*/ 338900 h 1083183"/>
              <a:gd name="connsiteX5" fmla="*/ 15610 w 148865"/>
              <a:gd name="connsiteY5" fmla="*/ 95 h 108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65" h="1083183">
                <a:moveTo>
                  <a:pt x="15515" y="0"/>
                </a:moveTo>
                <a:cubicBezTo>
                  <a:pt x="-13060" y="224600"/>
                  <a:pt x="4656" y="742379"/>
                  <a:pt x="14848" y="888968"/>
                </a:cubicBezTo>
                <a:cubicBezTo>
                  <a:pt x="25040" y="1035558"/>
                  <a:pt x="28850" y="1079373"/>
                  <a:pt x="28850" y="1079373"/>
                </a:cubicBezTo>
                <a:lnTo>
                  <a:pt x="93620" y="1083183"/>
                </a:lnTo>
                <a:lnTo>
                  <a:pt x="148865" y="338900"/>
                </a:lnTo>
                <a:lnTo>
                  <a:pt x="15610" y="9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118"/>
          <p:cNvSpPr/>
          <p:nvPr userDrawn="1">
            <p:custDataLst>
              <p:tags r:id="rId126"/>
            </p:custDataLst>
          </p:nvPr>
        </p:nvSpPr>
        <p:spPr>
          <a:xfrm>
            <a:off x="10304145" y="4203065"/>
            <a:ext cx="176530" cy="447675"/>
          </a:xfrm>
          <a:custGeom>
            <a:avLst/>
            <a:gdLst>
              <a:gd name="connsiteX0" fmla="*/ 19050 w 161639"/>
              <a:gd name="connsiteY0" fmla="*/ 95 h 409455"/>
              <a:gd name="connsiteX1" fmla="*/ 0 w 161639"/>
              <a:gd name="connsiteY1" fmla="*/ 198787 h 409455"/>
              <a:gd name="connsiteX2" fmla="*/ 40005 w 161639"/>
              <a:gd name="connsiteY2" fmla="*/ 338900 h 409455"/>
              <a:gd name="connsiteX3" fmla="*/ 132493 w 161639"/>
              <a:gd name="connsiteY3" fmla="*/ 409289 h 409455"/>
              <a:gd name="connsiteX4" fmla="*/ 161639 w 161639"/>
              <a:gd name="connsiteY4" fmla="*/ 291275 h 409455"/>
              <a:gd name="connsiteX5" fmla="*/ 132493 w 161639"/>
              <a:gd name="connsiteY5" fmla="*/ 204788 h 409455"/>
              <a:gd name="connsiteX6" fmla="*/ 132493 w 161639"/>
              <a:gd name="connsiteY6" fmla="*/ 60960 h 409455"/>
              <a:gd name="connsiteX7" fmla="*/ 19050 w 161639"/>
              <a:gd name="connsiteY7" fmla="*/ 0 h 40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639" h="409455">
                <a:moveTo>
                  <a:pt x="19050" y="95"/>
                </a:moveTo>
                <a:lnTo>
                  <a:pt x="0" y="198787"/>
                </a:lnTo>
                <a:cubicBezTo>
                  <a:pt x="0" y="198787"/>
                  <a:pt x="32385" y="327470"/>
                  <a:pt x="40005" y="338900"/>
                </a:cubicBezTo>
                <a:cubicBezTo>
                  <a:pt x="47625" y="350330"/>
                  <a:pt x="122206" y="413099"/>
                  <a:pt x="132493" y="409289"/>
                </a:cubicBezTo>
                <a:cubicBezTo>
                  <a:pt x="142780" y="405479"/>
                  <a:pt x="161544" y="310325"/>
                  <a:pt x="161639" y="291275"/>
                </a:cubicBezTo>
                <a:cubicBezTo>
                  <a:pt x="161735" y="272225"/>
                  <a:pt x="141161" y="230505"/>
                  <a:pt x="132493" y="204788"/>
                </a:cubicBezTo>
                <a:cubicBezTo>
                  <a:pt x="123730" y="178975"/>
                  <a:pt x="132493" y="60960"/>
                  <a:pt x="132493" y="60960"/>
                </a:cubicBezTo>
                <a:lnTo>
                  <a:pt x="1905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119"/>
          <p:cNvSpPr/>
          <p:nvPr userDrawn="1">
            <p:custDataLst>
              <p:tags r:id="rId127"/>
            </p:custDataLst>
          </p:nvPr>
        </p:nvSpPr>
        <p:spPr>
          <a:xfrm>
            <a:off x="10297795" y="4193540"/>
            <a:ext cx="188595" cy="462915"/>
          </a:xfrm>
          <a:custGeom>
            <a:avLst/>
            <a:gdLst>
              <a:gd name="connsiteX0" fmla="*/ 137731 w 172593"/>
              <a:gd name="connsiteY0" fmla="*/ 423481 h 423481"/>
              <a:gd name="connsiteX1" fmla="*/ 40957 w 172593"/>
              <a:gd name="connsiteY1" fmla="*/ 350615 h 423481"/>
              <a:gd name="connsiteX2" fmla="*/ 190 w 172593"/>
              <a:gd name="connsiteY2" fmla="*/ 208788 h 423481"/>
              <a:gd name="connsiteX3" fmla="*/ 0 w 172593"/>
              <a:gd name="connsiteY3" fmla="*/ 207835 h 423481"/>
              <a:gd name="connsiteX4" fmla="*/ 0 w 172593"/>
              <a:gd name="connsiteY4" fmla="*/ 206883 h 423481"/>
              <a:gd name="connsiteX5" fmla="*/ 19907 w 172593"/>
              <a:gd name="connsiteY5" fmla="*/ 0 h 423481"/>
              <a:gd name="connsiteX6" fmla="*/ 143732 w 172593"/>
              <a:gd name="connsiteY6" fmla="*/ 66484 h 423481"/>
              <a:gd name="connsiteX7" fmla="*/ 143446 w 172593"/>
              <a:gd name="connsiteY7" fmla="*/ 70009 h 423481"/>
              <a:gd name="connsiteX8" fmla="*/ 143161 w 172593"/>
              <a:gd name="connsiteY8" fmla="*/ 211646 h 423481"/>
              <a:gd name="connsiteX9" fmla="*/ 153924 w 172593"/>
              <a:gd name="connsiteY9" fmla="*/ 239554 h 423481"/>
              <a:gd name="connsiteX10" fmla="*/ 172593 w 172593"/>
              <a:gd name="connsiteY10" fmla="*/ 299942 h 423481"/>
              <a:gd name="connsiteX11" fmla="*/ 139827 w 172593"/>
              <a:gd name="connsiteY11" fmla="*/ 423005 h 423481"/>
              <a:gd name="connsiteX12" fmla="*/ 137636 w 172593"/>
              <a:gd name="connsiteY12" fmla="*/ 423386 h 423481"/>
              <a:gd name="connsiteX13" fmla="*/ 11049 w 172593"/>
              <a:gd name="connsiteY13" fmla="*/ 207073 h 423481"/>
              <a:gd name="connsiteX14" fmla="*/ 50006 w 172593"/>
              <a:gd name="connsiteY14" fmla="*/ 344519 h 423481"/>
              <a:gd name="connsiteX15" fmla="*/ 136017 w 172593"/>
              <a:gd name="connsiteY15" fmla="*/ 412528 h 423481"/>
              <a:gd name="connsiteX16" fmla="*/ 161735 w 172593"/>
              <a:gd name="connsiteY16" fmla="*/ 299942 h 423481"/>
              <a:gd name="connsiteX17" fmla="*/ 143828 w 172593"/>
              <a:gd name="connsiteY17" fmla="*/ 243745 h 423481"/>
              <a:gd name="connsiteX18" fmla="*/ 132779 w 172593"/>
              <a:gd name="connsiteY18" fmla="*/ 215265 h 423481"/>
              <a:gd name="connsiteX19" fmla="*/ 132207 w 172593"/>
              <a:gd name="connsiteY19" fmla="*/ 72866 h 423481"/>
              <a:gd name="connsiteX20" fmla="*/ 29146 w 172593"/>
              <a:gd name="connsiteY20" fmla="*/ 17526 h 423481"/>
              <a:gd name="connsiteX21" fmla="*/ 10954 w 172593"/>
              <a:gd name="connsiteY21" fmla="*/ 207169 h 4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93" h="423481">
                <a:moveTo>
                  <a:pt x="137731" y="423481"/>
                </a:moveTo>
                <a:cubicBezTo>
                  <a:pt x="117920" y="423481"/>
                  <a:pt x="46101" y="358235"/>
                  <a:pt x="40957" y="350615"/>
                </a:cubicBezTo>
                <a:cubicBezTo>
                  <a:pt x="33242" y="338995"/>
                  <a:pt x="5715" y="230410"/>
                  <a:pt x="190" y="208788"/>
                </a:cubicBezTo>
                <a:lnTo>
                  <a:pt x="0" y="207835"/>
                </a:lnTo>
                <a:lnTo>
                  <a:pt x="0" y="206883"/>
                </a:lnTo>
                <a:cubicBezTo>
                  <a:pt x="0" y="206883"/>
                  <a:pt x="19907" y="0"/>
                  <a:pt x="19907" y="0"/>
                </a:cubicBezTo>
                <a:lnTo>
                  <a:pt x="143732" y="66484"/>
                </a:lnTo>
                <a:lnTo>
                  <a:pt x="143446" y="70009"/>
                </a:lnTo>
                <a:cubicBezTo>
                  <a:pt x="141065" y="102489"/>
                  <a:pt x="136303" y="191357"/>
                  <a:pt x="143161" y="211646"/>
                </a:cubicBezTo>
                <a:cubicBezTo>
                  <a:pt x="145923" y="219742"/>
                  <a:pt x="149828" y="229362"/>
                  <a:pt x="153924" y="239554"/>
                </a:cubicBezTo>
                <a:cubicBezTo>
                  <a:pt x="163163" y="262318"/>
                  <a:pt x="172688" y="285940"/>
                  <a:pt x="172593" y="299942"/>
                </a:cubicBezTo>
                <a:cubicBezTo>
                  <a:pt x="172498" y="312325"/>
                  <a:pt x="155543" y="417290"/>
                  <a:pt x="139827" y="423005"/>
                </a:cubicBezTo>
                <a:cubicBezTo>
                  <a:pt x="139160" y="423196"/>
                  <a:pt x="138494" y="423386"/>
                  <a:pt x="137636" y="423386"/>
                </a:cubicBezTo>
                <a:close/>
                <a:moveTo>
                  <a:pt x="11049" y="207073"/>
                </a:moveTo>
                <a:cubicBezTo>
                  <a:pt x="23527" y="256508"/>
                  <a:pt x="44958" y="336899"/>
                  <a:pt x="50006" y="344519"/>
                </a:cubicBezTo>
                <a:cubicBezTo>
                  <a:pt x="58103" y="356711"/>
                  <a:pt x="123158" y="409289"/>
                  <a:pt x="136017" y="412528"/>
                </a:cubicBezTo>
                <a:cubicBezTo>
                  <a:pt x="144494" y="401574"/>
                  <a:pt x="161544" y="318992"/>
                  <a:pt x="161735" y="299942"/>
                </a:cubicBezTo>
                <a:cubicBezTo>
                  <a:pt x="161830" y="288036"/>
                  <a:pt x="152305" y="264509"/>
                  <a:pt x="143828" y="243745"/>
                </a:cubicBezTo>
                <a:cubicBezTo>
                  <a:pt x="139637" y="233363"/>
                  <a:pt x="135636" y="223552"/>
                  <a:pt x="132779" y="215265"/>
                </a:cubicBezTo>
                <a:cubicBezTo>
                  <a:pt x="124587" y="190976"/>
                  <a:pt x="130873" y="93154"/>
                  <a:pt x="132207" y="72866"/>
                </a:cubicBezTo>
                <a:lnTo>
                  <a:pt x="29146" y="17526"/>
                </a:lnTo>
                <a:lnTo>
                  <a:pt x="10954" y="20716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120"/>
          <p:cNvSpPr/>
          <p:nvPr userDrawn="1">
            <p:custDataLst>
              <p:tags r:id="rId128"/>
            </p:custDataLst>
          </p:nvPr>
        </p:nvSpPr>
        <p:spPr>
          <a:xfrm>
            <a:off x="10304145" y="4380230"/>
            <a:ext cx="140970" cy="40005"/>
          </a:xfrm>
          <a:custGeom>
            <a:avLst/>
            <a:gdLst>
              <a:gd name="connsiteX0" fmla="*/ 0 w 129158"/>
              <a:gd name="connsiteY0" fmla="*/ 36671 h 36671"/>
              <a:gd name="connsiteX1" fmla="*/ 129159 w 129158"/>
              <a:gd name="connsiteY1" fmla="*/ 19526 h 36671"/>
              <a:gd name="connsiteX2" fmla="*/ 128683 w 129158"/>
              <a:gd name="connsiteY2" fmla="*/ 6763 h 36671"/>
              <a:gd name="connsiteX3" fmla="*/ 3429 w 129158"/>
              <a:gd name="connsiteY3" fmla="*/ 0 h 36671"/>
              <a:gd name="connsiteX4" fmla="*/ 0 w 129158"/>
              <a:gd name="connsiteY4" fmla="*/ 36671 h 3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58" h="36671">
                <a:moveTo>
                  <a:pt x="0" y="36671"/>
                </a:moveTo>
                <a:lnTo>
                  <a:pt x="129159" y="19526"/>
                </a:lnTo>
                <a:lnTo>
                  <a:pt x="128683" y="6763"/>
                </a:lnTo>
                <a:lnTo>
                  <a:pt x="3429" y="0"/>
                </a:lnTo>
                <a:lnTo>
                  <a:pt x="0" y="3667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121"/>
          <p:cNvSpPr/>
          <p:nvPr userDrawn="1">
            <p:custDataLst>
              <p:tags r:id="rId129"/>
            </p:custDataLst>
          </p:nvPr>
        </p:nvSpPr>
        <p:spPr>
          <a:xfrm>
            <a:off x="10285095" y="4291965"/>
            <a:ext cx="192405" cy="95885"/>
          </a:xfrm>
          <a:custGeom>
            <a:avLst/>
            <a:gdLst>
              <a:gd name="connsiteX0" fmla="*/ 4858 w 176212"/>
              <a:gd name="connsiteY0" fmla="*/ 0 h 87629"/>
              <a:gd name="connsiteX1" fmla="*/ 0 w 176212"/>
              <a:gd name="connsiteY1" fmla="*/ 79915 h 87629"/>
              <a:gd name="connsiteX2" fmla="*/ 167926 w 176212"/>
              <a:gd name="connsiteY2" fmla="*/ 87630 h 87629"/>
              <a:gd name="connsiteX3" fmla="*/ 176213 w 176212"/>
              <a:gd name="connsiteY3" fmla="*/ 37814 h 87629"/>
              <a:gd name="connsiteX4" fmla="*/ 4858 w 176212"/>
              <a:gd name="connsiteY4" fmla="*/ 0 h 8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 h="87629">
                <a:moveTo>
                  <a:pt x="4858" y="0"/>
                </a:moveTo>
                <a:lnTo>
                  <a:pt x="0" y="79915"/>
                </a:lnTo>
                <a:lnTo>
                  <a:pt x="167926" y="87630"/>
                </a:lnTo>
                <a:lnTo>
                  <a:pt x="176213" y="37814"/>
                </a:lnTo>
                <a:lnTo>
                  <a:pt x="4858"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122"/>
          <p:cNvSpPr/>
          <p:nvPr userDrawn="1">
            <p:custDataLst>
              <p:tags r:id="rId130"/>
            </p:custDataLst>
          </p:nvPr>
        </p:nvSpPr>
        <p:spPr>
          <a:xfrm>
            <a:off x="10279380" y="4284345"/>
            <a:ext cx="205740" cy="109220"/>
          </a:xfrm>
          <a:custGeom>
            <a:avLst/>
            <a:gdLst>
              <a:gd name="connsiteX0" fmla="*/ 178308 w 188214"/>
              <a:gd name="connsiteY0" fmla="*/ 100013 h 100012"/>
              <a:gd name="connsiteX1" fmla="*/ 0 w 188214"/>
              <a:gd name="connsiteY1" fmla="*/ 91821 h 100012"/>
              <a:gd name="connsiteX2" fmla="*/ 5620 w 188214"/>
              <a:gd name="connsiteY2" fmla="*/ 0 h 100012"/>
              <a:gd name="connsiteX3" fmla="*/ 188214 w 188214"/>
              <a:gd name="connsiteY3" fmla="*/ 40291 h 100012"/>
              <a:gd name="connsiteX4" fmla="*/ 178213 w 188214"/>
              <a:gd name="connsiteY4" fmla="*/ 100013 h 100012"/>
              <a:gd name="connsiteX5" fmla="*/ 11621 w 188214"/>
              <a:gd name="connsiteY5" fmla="*/ 81439 h 100012"/>
              <a:gd name="connsiteX6" fmla="*/ 169164 w 188214"/>
              <a:gd name="connsiteY6" fmla="*/ 88678 h 100012"/>
              <a:gd name="connsiteX7" fmla="*/ 175832 w 188214"/>
              <a:gd name="connsiteY7" fmla="*/ 48768 h 100012"/>
              <a:gd name="connsiteX8" fmla="*/ 15812 w 188214"/>
              <a:gd name="connsiteY8" fmla="*/ 13430 h 100012"/>
              <a:gd name="connsiteX9" fmla="*/ 11621 w 188214"/>
              <a:gd name="connsiteY9" fmla="*/ 8143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214" h="100012">
                <a:moveTo>
                  <a:pt x="178308" y="100013"/>
                </a:moveTo>
                <a:lnTo>
                  <a:pt x="0" y="91821"/>
                </a:lnTo>
                <a:lnTo>
                  <a:pt x="5620" y="0"/>
                </a:lnTo>
                <a:lnTo>
                  <a:pt x="188214" y="40291"/>
                </a:lnTo>
                <a:lnTo>
                  <a:pt x="178213" y="100013"/>
                </a:lnTo>
                <a:close/>
                <a:moveTo>
                  <a:pt x="11621" y="81439"/>
                </a:moveTo>
                <a:lnTo>
                  <a:pt x="169164" y="88678"/>
                </a:lnTo>
                <a:lnTo>
                  <a:pt x="175832" y="48768"/>
                </a:lnTo>
                <a:lnTo>
                  <a:pt x="15812" y="13430"/>
                </a:lnTo>
                <a:lnTo>
                  <a:pt x="11621" y="8143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123"/>
          <p:cNvSpPr/>
          <p:nvPr userDrawn="1">
            <p:custDataLst>
              <p:tags r:id="rId131"/>
            </p:custDataLst>
          </p:nvPr>
        </p:nvSpPr>
        <p:spPr>
          <a:xfrm>
            <a:off x="10206355" y="2868295"/>
            <a:ext cx="373380" cy="1479550"/>
          </a:xfrm>
          <a:custGeom>
            <a:avLst/>
            <a:gdLst>
              <a:gd name="connsiteX0" fmla="*/ 83841 w 341593"/>
              <a:gd name="connsiteY0" fmla="*/ 0 h 1353312"/>
              <a:gd name="connsiteX1" fmla="*/ 340825 w 341593"/>
              <a:gd name="connsiteY1" fmla="*/ 754285 h 1353312"/>
              <a:gd name="connsiteX2" fmla="*/ 261577 w 341593"/>
              <a:gd name="connsiteY2" fmla="*/ 1353312 h 1353312"/>
              <a:gd name="connsiteX3" fmla="*/ 61743 w 341593"/>
              <a:gd name="connsiteY3" fmla="*/ 1322832 h 1353312"/>
              <a:gd name="connsiteX4" fmla="*/ 57266 w 341593"/>
              <a:gd name="connsiteY4" fmla="*/ 689610 h 1353312"/>
              <a:gd name="connsiteX5" fmla="*/ 24881 w 341593"/>
              <a:gd name="connsiteY5" fmla="*/ 66008 h 1353312"/>
              <a:gd name="connsiteX6" fmla="*/ 83936 w 341593"/>
              <a:gd name="connsiteY6"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93" h="1353312">
                <a:moveTo>
                  <a:pt x="83841" y="0"/>
                </a:moveTo>
                <a:cubicBezTo>
                  <a:pt x="123846" y="10001"/>
                  <a:pt x="325585" y="592550"/>
                  <a:pt x="340825" y="754285"/>
                </a:cubicBezTo>
                <a:cubicBezTo>
                  <a:pt x="350731" y="859155"/>
                  <a:pt x="261577" y="1353312"/>
                  <a:pt x="261577" y="1353312"/>
                </a:cubicBezTo>
                <a:lnTo>
                  <a:pt x="61743" y="1322832"/>
                </a:lnTo>
                <a:cubicBezTo>
                  <a:pt x="61743" y="1322832"/>
                  <a:pt x="105558" y="856583"/>
                  <a:pt x="57266" y="689610"/>
                </a:cubicBezTo>
                <a:cubicBezTo>
                  <a:pt x="26214" y="582454"/>
                  <a:pt x="-34079" y="123920"/>
                  <a:pt x="24881" y="66008"/>
                </a:cubicBezTo>
                <a:lnTo>
                  <a:pt x="8393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124"/>
          <p:cNvSpPr/>
          <p:nvPr userDrawn="1">
            <p:custDataLst>
              <p:tags r:id="rId132"/>
            </p:custDataLst>
          </p:nvPr>
        </p:nvSpPr>
        <p:spPr>
          <a:xfrm>
            <a:off x="10200005" y="2862580"/>
            <a:ext cx="385445" cy="1490980"/>
          </a:xfrm>
          <a:custGeom>
            <a:avLst/>
            <a:gdLst>
              <a:gd name="connsiteX0" fmla="*/ 267148 w 352799"/>
              <a:gd name="connsiteY0" fmla="*/ 1364314 h 1364314"/>
              <a:gd name="connsiteX1" fmla="*/ 266290 w 352799"/>
              <a:gd name="connsiteY1" fmla="*/ 1364314 h 1364314"/>
              <a:gd name="connsiteX2" fmla="*/ 66456 w 352799"/>
              <a:gd name="connsiteY2" fmla="*/ 1333834 h 1364314"/>
              <a:gd name="connsiteX3" fmla="*/ 61884 w 352799"/>
              <a:gd name="connsiteY3" fmla="*/ 1327929 h 1364314"/>
              <a:gd name="connsiteX4" fmla="*/ 57598 w 352799"/>
              <a:gd name="connsiteY4" fmla="*/ 696707 h 1364314"/>
              <a:gd name="connsiteX5" fmla="*/ 26641 w 352799"/>
              <a:gd name="connsiteY5" fmla="*/ 67676 h 1364314"/>
              <a:gd name="connsiteX6" fmla="*/ 34357 w 352799"/>
              <a:gd name="connsiteY6" fmla="*/ 67676 h 1364314"/>
              <a:gd name="connsiteX7" fmla="*/ 34357 w 352799"/>
              <a:gd name="connsiteY7" fmla="*/ 75391 h 1364314"/>
              <a:gd name="connsiteX8" fmla="*/ 68170 w 352799"/>
              <a:gd name="connsiteY8" fmla="*/ 693564 h 1364314"/>
              <a:gd name="connsiteX9" fmla="*/ 73314 w 352799"/>
              <a:gd name="connsiteY9" fmla="*/ 1323738 h 1364314"/>
              <a:gd name="connsiteX10" fmla="*/ 262861 w 352799"/>
              <a:gd name="connsiteY10" fmla="*/ 1352598 h 1364314"/>
              <a:gd name="connsiteX11" fmla="*/ 341157 w 352799"/>
              <a:gd name="connsiteY11" fmla="*/ 760334 h 1364314"/>
              <a:gd name="connsiteX12" fmla="*/ 222571 w 352799"/>
              <a:gd name="connsiteY12" fmla="*/ 328661 h 1364314"/>
              <a:gd name="connsiteX13" fmla="*/ 88268 w 352799"/>
              <a:gd name="connsiteY13" fmla="*/ 10812 h 1364314"/>
              <a:gd name="connsiteX14" fmla="*/ 84458 w 352799"/>
              <a:gd name="connsiteY14" fmla="*/ 4049 h 1364314"/>
              <a:gd name="connsiteX15" fmla="*/ 90935 w 352799"/>
              <a:gd name="connsiteY15" fmla="*/ 144 h 1364314"/>
              <a:gd name="connsiteX16" fmla="*/ 232572 w 352799"/>
              <a:gd name="connsiteY16" fmla="*/ 323898 h 1364314"/>
              <a:gd name="connsiteX17" fmla="*/ 352015 w 352799"/>
              <a:gd name="connsiteY17" fmla="*/ 759286 h 1364314"/>
              <a:gd name="connsiteX18" fmla="*/ 272672 w 352799"/>
              <a:gd name="connsiteY18" fmla="*/ 1359742 h 1364314"/>
              <a:gd name="connsiteX19" fmla="*/ 267338 w 352799"/>
              <a:gd name="connsiteY19" fmla="*/ 1364219 h 1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2799" h="1364314">
                <a:moveTo>
                  <a:pt x="267148" y="1364314"/>
                </a:moveTo>
                <a:cubicBezTo>
                  <a:pt x="267148" y="1364314"/>
                  <a:pt x="266576" y="1364314"/>
                  <a:pt x="266290" y="1364314"/>
                </a:cubicBezTo>
                <a:lnTo>
                  <a:pt x="66456" y="1333834"/>
                </a:lnTo>
                <a:cubicBezTo>
                  <a:pt x="63598" y="1333358"/>
                  <a:pt x="61598" y="1330786"/>
                  <a:pt x="61884" y="1327929"/>
                </a:cubicBezTo>
                <a:cubicBezTo>
                  <a:pt x="62360" y="1323261"/>
                  <a:pt x="105127" y="860727"/>
                  <a:pt x="57598" y="696707"/>
                </a:cubicBezTo>
                <a:cubicBezTo>
                  <a:pt x="29308" y="599171"/>
                  <a:pt x="-36795" y="129969"/>
                  <a:pt x="26641" y="67676"/>
                </a:cubicBezTo>
                <a:cubicBezTo>
                  <a:pt x="28832" y="65580"/>
                  <a:pt x="32261" y="65580"/>
                  <a:pt x="34357" y="67676"/>
                </a:cubicBezTo>
                <a:cubicBezTo>
                  <a:pt x="36452" y="69867"/>
                  <a:pt x="36452" y="73296"/>
                  <a:pt x="34357" y="75391"/>
                </a:cubicBezTo>
                <a:cubicBezTo>
                  <a:pt x="-21269" y="129969"/>
                  <a:pt x="37119" y="586407"/>
                  <a:pt x="68170" y="693564"/>
                </a:cubicBezTo>
                <a:cubicBezTo>
                  <a:pt x="114081" y="852155"/>
                  <a:pt x="78267" y="1269826"/>
                  <a:pt x="73314" y="1323738"/>
                </a:cubicBezTo>
                <a:lnTo>
                  <a:pt x="262861" y="1352598"/>
                </a:lnTo>
                <a:cubicBezTo>
                  <a:pt x="272386" y="1299258"/>
                  <a:pt x="350301" y="857489"/>
                  <a:pt x="341157" y="760334"/>
                </a:cubicBezTo>
                <a:cubicBezTo>
                  <a:pt x="332965" y="672894"/>
                  <a:pt x="272100" y="473060"/>
                  <a:pt x="222571" y="328661"/>
                </a:cubicBezTo>
                <a:cubicBezTo>
                  <a:pt x="153705" y="127874"/>
                  <a:pt x="101984" y="15098"/>
                  <a:pt x="88268" y="10812"/>
                </a:cubicBezTo>
                <a:cubicBezTo>
                  <a:pt x="85410" y="9954"/>
                  <a:pt x="83696" y="6906"/>
                  <a:pt x="84458" y="4049"/>
                </a:cubicBezTo>
                <a:cubicBezTo>
                  <a:pt x="85220" y="1191"/>
                  <a:pt x="87982" y="-523"/>
                  <a:pt x="90935" y="144"/>
                </a:cubicBezTo>
                <a:cubicBezTo>
                  <a:pt x="121891" y="7859"/>
                  <a:pt x="207140" y="249889"/>
                  <a:pt x="232572" y="323898"/>
                </a:cubicBezTo>
                <a:cubicBezTo>
                  <a:pt x="282483" y="469345"/>
                  <a:pt x="343729" y="670608"/>
                  <a:pt x="352015" y="759286"/>
                </a:cubicBezTo>
                <a:cubicBezTo>
                  <a:pt x="361826" y="863680"/>
                  <a:pt x="276387" y="1339549"/>
                  <a:pt x="272672" y="1359742"/>
                </a:cubicBezTo>
                <a:cubicBezTo>
                  <a:pt x="272196" y="1362409"/>
                  <a:pt x="269910" y="1364219"/>
                  <a:pt x="267338" y="13642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125"/>
          <p:cNvSpPr/>
          <p:nvPr userDrawn="1">
            <p:custDataLst>
              <p:tags r:id="rId133"/>
            </p:custDataLst>
          </p:nvPr>
        </p:nvSpPr>
        <p:spPr>
          <a:xfrm>
            <a:off x="10460355" y="428371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126"/>
          <p:cNvSpPr/>
          <p:nvPr userDrawn="1">
            <p:custDataLst>
              <p:tags r:id="rId134"/>
            </p:custDataLst>
          </p:nvPr>
        </p:nvSpPr>
        <p:spPr>
          <a:xfrm>
            <a:off x="10465435" y="425069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椭圆 298"/>
          <p:cNvSpPr/>
          <p:nvPr userDrawn="1">
            <p:custDataLst>
              <p:tags r:id="rId135"/>
            </p:custDataLst>
          </p:nvPr>
        </p:nvSpPr>
        <p:spPr>
          <a:xfrm rot="5400000">
            <a:off x="1092009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6"/>
            </p:custDataLst>
          </p:nvPr>
        </p:nvSpPr>
        <p:spPr>
          <a:xfrm rot="5400000">
            <a:off x="1078801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7"/>
            </p:custDataLst>
          </p:nvPr>
        </p:nvSpPr>
        <p:spPr>
          <a:xfrm rot="5400000">
            <a:off x="1065593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8"/>
            </p:custDataLst>
          </p:nvPr>
        </p:nvSpPr>
        <p:spPr>
          <a:xfrm rot="5400000">
            <a:off x="1052322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39"/>
            </p:custDataLst>
          </p:nvPr>
        </p:nvSpPr>
        <p:spPr>
          <a:xfrm rot="5400000">
            <a:off x="1039114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0"/>
            </p:custDataLst>
          </p:nvPr>
        </p:nvSpPr>
        <p:spPr>
          <a:xfrm rot="5400000">
            <a:off x="1025906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1"/>
            </p:custDataLst>
          </p:nvPr>
        </p:nvSpPr>
        <p:spPr>
          <a:xfrm rot="5400000">
            <a:off x="1012634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2"/>
            </p:custDataLst>
          </p:nvPr>
        </p:nvSpPr>
        <p:spPr>
          <a:xfrm rot="5400000">
            <a:off x="999426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p:nvPr userDrawn="1">
            <p:custDataLst>
              <p:tags r:id="rId143"/>
            </p:custDataLst>
          </p:nvPr>
        </p:nvSpPr>
        <p:spPr>
          <a:xfrm rot="5400000">
            <a:off x="1092009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p:nvPr userDrawn="1">
            <p:custDataLst>
              <p:tags r:id="rId144"/>
            </p:custDataLst>
          </p:nvPr>
        </p:nvSpPr>
        <p:spPr>
          <a:xfrm rot="5400000">
            <a:off x="1078801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p:nvPr userDrawn="1">
            <p:custDataLst>
              <p:tags r:id="rId145"/>
            </p:custDataLst>
          </p:nvPr>
        </p:nvSpPr>
        <p:spPr>
          <a:xfrm rot="5400000">
            <a:off x="1065593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p:nvPr userDrawn="1">
            <p:custDataLst>
              <p:tags r:id="rId146"/>
            </p:custDataLst>
          </p:nvPr>
        </p:nvSpPr>
        <p:spPr>
          <a:xfrm rot="5400000">
            <a:off x="1052322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p:nvPr userDrawn="1">
            <p:custDataLst>
              <p:tags r:id="rId147"/>
            </p:custDataLst>
          </p:nvPr>
        </p:nvSpPr>
        <p:spPr>
          <a:xfrm rot="5400000">
            <a:off x="1039114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p:nvPr userDrawn="1">
            <p:custDataLst>
              <p:tags r:id="rId148"/>
            </p:custDataLst>
          </p:nvPr>
        </p:nvSpPr>
        <p:spPr>
          <a:xfrm rot="5400000">
            <a:off x="1025906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p:nvPr userDrawn="1">
            <p:custDataLst>
              <p:tags r:id="rId149"/>
            </p:custDataLst>
          </p:nvPr>
        </p:nvSpPr>
        <p:spPr>
          <a:xfrm rot="5400000">
            <a:off x="1012634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p:nvPr userDrawn="1">
            <p:custDataLst>
              <p:tags r:id="rId150"/>
            </p:custDataLst>
          </p:nvPr>
        </p:nvSpPr>
        <p:spPr>
          <a:xfrm rot="5400000">
            <a:off x="999426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p:nvPr userDrawn="1">
            <p:custDataLst>
              <p:tags r:id="rId151"/>
            </p:custDataLst>
          </p:nvPr>
        </p:nvSpPr>
        <p:spPr>
          <a:xfrm rot="5400000">
            <a:off x="1092009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p:nvPr userDrawn="1">
            <p:custDataLst>
              <p:tags r:id="rId152"/>
            </p:custDataLst>
          </p:nvPr>
        </p:nvSpPr>
        <p:spPr>
          <a:xfrm rot="5400000">
            <a:off x="1078801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p:nvPr userDrawn="1">
            <p:custDataLst>
              <p:tags r:id="rId153"/>
            </p:custDataLst>
          </p:nvPr>
        </p:nvSpPr>
        <p:spPr>
          <a:xfrm rot="5400000">
            <a:off x="1065593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p:nvPr userDrawn="1">
            <p:custDataLst>
              <p:tags r:id="rId154"/>
            </p:custDataLst>
          </p:nvPr>
        </p:nvSpPr>
        <p:spPr>
          <a:xfrm rot="5400000">
            <a:off x="1052322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p:nvPr userDrawn="1">
            <p:custDataLst>
              <p:tags r:id="rId155"/>
            </p:custDataLst>
          </p:nvPr>
        </p:nvSpPr>
        <p:spPr>
          <a:xfrm rot="5400000">
            <a:off x="1039114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p:nvPr userDrawn="1">
            <p:custDataLst>
              <p:tags r:id="rId156"/>
            </p:custDataLst>
          </p:nvPr>
        </p:nvSpPr>
        <p:spPr>
          <a:xfrm rot="5400000">
            <a:off x="1025906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p:nvPr userDrawn="1">
            <p:custDataLst>
              <p:tags r:id="rId157"/>
            </p:custDataLst>
          </p:nvPr>
        </p:nvSpPr>
        <p:spPr>
          <a:xfrm rot="5400000">
            <a:off x="1012634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p:cNvSpPr/>
          <p:nvPr userDrawn="1">
            <p:custDataLst>
              <p:tags r:id="rId158"/>
            </p:custDataLst>
          </p:nvPr>
        </p:nvSpPr>
        <p:spPr>
          <a:xfrm rot="5400000">
            <a:off x="999426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任意多边形: 形状 49"/>
          <p:cNvSpPr/>
          <p:nvPr userDrawn="1">
            <p:custDataLst>
              <p:tags r:id="rId159"/>
            </p:custDataLst>
          </p:nvPr>
        </p:nvSpPr>
        <p:spPr>
          <a:xfrm>
            <a:off x="10479405" y="4759960"/>
            <a:ext cx="660400" cy="1090930"/>
          </a:xfrm>
          <a:custGeom>
            <a:avLst/>
            <a:gdLst>
              <a:gd name="connsiteX0" fmla="*/ 1006151 w 1578840"/>
              <a:gd name="connsiteY0" fmla="*/ 2602720 h 2603045"/>
              <a:gd name="connsiteX1" fmla="*/ 1006151 w 1578840"/>
              <a:gd name="connsiteY1" fmla="*/ 1024205 h 2603045"/>
              <a:gd name="connsiteX2" fmla="*/ 1578840 w 1578840"/>
              <a:gd name="connsiteY2" fmla="*/ 324649 h 2603045"/>
              <a:gd name="connsiteX3" fmla="*/ 1029735 w 1578840"/>
              <a:gd name="connsiteY3" fmla="*/ 897338 h 2603045"/>
              <a:gd name="connsiteX4" fmla="*/ 1120656 w 1578840"/>
              <a:gd name="connsiteY4" fmla="*/ 0 h 2603045"/>
              <a:gd name="connsiteX5" fmla="*/ 963537 w 1578840"/>
              <a:gd name="connsiteY5" fmla="*/ 853911 h 2603045"/>
              <a:gd name="connsiteX6" fmla="*/ 516901 w 1578840"/>
              <a:gd name="connsiteY6" fmla="*/ 41476 h 2603045"/>
              <a:gd name="connsiteX7" fmla="*/ 922224 w 1578840"/>
              <a:gd name="connsiteY7" fmla="*/ 893435 h 2603045"/>
              <a:gd name="connsiteX8" fmla="*/ 0 w 1578840"/>
              <a:gd name="connsiteY8" fmla="*/ 615629 h 2603045"/>
              <a:gd name="connsiteX9" fmla="*/ 913928 w 1578840"/>
              <a:gd name="connsiteY9" fmla="*/ 959633 h 2603045"/>
              <a:gd name="connsiteX10" fmla="*/ 140529 w 1578840"/>
              <a:gd name="connsiteY10" fmla="*/ 1199541 h 2603045"/>
              <a:gd name="connsiteX11" fmla="*/ 955241 w 1578840"/>
              <a:gd name="connsiteY11" fmla="*/ 1024368 h 2603045"/>
              <a:gd name="connsiteX12" fmla="*/ 955241 w 1578840"/>
              <a:gd name="connsiteY12" fmla="*/ 2562220 h 2603045"/>
              <a:gd name="connsiteX13" fmla="*/ 1005988 w 1578840"/>
              <a:gd name="connsiteY13" fmla="*/ 2603045 h 26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8840" h="2603045">
                <a:moveTo>
                  <a:pt x="1006151" y="2602720"/>
                </a:moveTo>
                <a:lnTo>
                  <a:pt x="1006151" y="1024205"/>
                </a:lnTo>
                <a:cubicBezTo>
                  <a:pt x="1006151" y="1024205"/>
                  <a:pt x="1443353" y="752905"/>
                  <a:pt x="1578840" y="324649"/>
                </a:cubicBezTo>
                <a:cubicBezTo>
                  <a:pt x="1124885" y="487461"/>
                  <a:pt x="1029735" y="897338"/>
                  <a:pt x="1029735" y="897338"/>
                </a:cubicBezTo>
                <a:cubicBezTo>
                  <a:pt x="1029735" y="897338"/>
                  <a:pt x="1250939" y="363847"/>
                  <a:pt x="1120656" y="0"/>
                </a:cubicBezTo>
                <a:cubicBezTo>
                  <a:pt x="868387" y="324649"/>
                  <a:pt x="963537" y="853911"/>
                  <a:pt x="963537" y="853911"/>
                </a:cubicBezTo>
                <a:cubicBezTo>
                  <a:pt x="963537" y="853911"/>
                  <a:pt x="876682" y="206890"/>
                  <a:pt x="516901" y="41476"/>
                </a:cubicBezTo>
                <a:cubicBezTo>
                  <a:pt x="467292" y="454281"/>
                  <a:pt x="922224" y="893435"/>
                  <a:pt x="922224" y="893435"/>
                </a:cubicBezTo>
                <a:cubicBezTo>
                  <a:pt x="922224" y="893435"/>
                  <a:pt x="388733" y="487624"/>
                  <a:pt x="0" y="615629"/>
                </a:cubicBezTo>
                <a:cubicBezTo>
                  <a:pt x="243974" y="919459"/>
                  <a:pt x="913928" y="959633"/>
                  <a:pt x="913928" y="959633"/>
                </a:cubicBezTo>
                <a:cubicBezTo>
                  <a:pt x="913928" y="959633"/>
                  <a:pt x="454931" y="919621"/>
                  <a:pt x="140529" y="1199541"/>
                </a:cubicBezTo>
                <a:cubicBezTo>
                  <a:pt x="628478" y="1222963"/>
                  <a:pt x="955241" y="1024368"/>
                  <a:pt x="955241" y="1024368"/>
                </a:cubicBezTo>
                <a:lnTo>
                  <a:pt x="955241" y="2562220"/>
                </a:lnTo>
                <a:lnTo>
                  <a:pt x="1005988" y="2603045"/>
                </a:ln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6" name="任意多边形: 形状 51"/>
          <p:cNvSpPr/>
          <p:nvPr userDrawn="1">
            <p:custDataLst>
              <p:tags r:id="rId160"/>
            </p:custDataLst>
          </p:nvPr>
        </p:nvSpPr>
        <p:spPr>
          <a:xfrm>
            <a:off x="10505440" y="5029200"/>
            <a:ext cx="537845" cy="888365"/>
          </a:xfrm>
          <a:custGeom>
            <a:avLst/>
            <a:gdLst>
              <a:gd name="connsiteX0" fmla="*/ 805116 w 1283631"/>
              <a:gd name="connsiteY0" fmla="*/ 2119651 h 2119650"/>
              <a:gd name="connsiteX1" fmla="*/ 805116 w 1283631"/>
              <a:gd name="connsiteY1" fmla="*/ 765429 h 2119650"/>
              <a:gd name="connsiteX2" fmla="*/ 1283631 w 1283631"/>
              <a:gd name="connsiteY2" fmla="*/ 492503 h 2119650"/>
              <a:gd name="connsiteX3" fmla="*/ 824796 w 1283631"/>
              <a:gd name="connsiteY3" fmla="*/ 694677 h 2119650"/>
              <a:gd name="connsiteX4" fmla="*/ 862043 w 1283631"/>
              <a:gd name="connsiteY4" fmla="*/ 0 h 2119650"/>
              <a:gd name="connsiteX5" fmla="*/ 769496 w 1283631"/>
              <a:gd name="connsiteY5" fmla="*/ 658406 h 2119650"/>
              <a:gd name="connsiteX6" fmla="*/ 318468 w 1283631"/>
              <a:gd name="connsiteY6" fmla="*/ 105234 h 2119650"/>
              <a:gd name="connsiteX7" fmla="*/ 735014 w 1283631"/>
              <a:gd name="connsiteY7" fmla="*/ 691261 h 2119650"/>
              <a:gd name="connsiteX8" fmla="*/ 0 w 1283631"/>
              <a:gd name="connsiteY8" fmla="*/ 686707 h 2119650"/>
              <a:gd name="connsiteX9" fmla="*/ 728020 w 1283631"/>
              <a:gd name="connsiteY9" fmla="*/ 746562 h 2119650"/>
              <a:gd name="connsiteX10" fmla="*/ 198433 w 1283631"/>
              <a:gd name="connsiteY10" fmla="*/ 1108783 h 2119650"/>
              <a:gd name="connsiteX11" fmla="*/ 762502 w 1283631"/>
              <a:gd name="connsiteY11" fmla="*/ 800724 h 2119650"/>
              <a:gd name="connsiteX12" fmla="*/ 762502 w 1283631"/>
              <a:gd name="connsiteY12" fmla="*/ 2085657 h 2119650"/>
              <a:gd name="connsiteX13" fmla="*/ 804953 w 1283631"/>
              <a:gd name="connsiteY13" fmla="*/ 2119651 h 21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3631" h="2119650">
                <a:moveTo>
                  <a:pt x="805116" y="2119651"/>
                </a:moveTo>
                <a:lnTo>
                  <a:pt x="805116" y="765429"/>
                </a:lnTo>
                <a:cubicBezTo>
                  <a:pt x="805116" y="765429"/>
                  <a:pt x="1079343" y="777791"/>
                  <a:pt x="1283631" y="492503"/>
                </a:cubicBezTo>
                <a:cubicBezTo>
                  <a:pt x="868387" y="609448"/>
                  <a:pt x="824796" y="694677"/>
                  <a:pt x="824796" y="694677"/>
                </a:cubicBezTo>
                <a:cubicBezTo>
                  <a:pt x="824796" y="694677"/>
                  <a:pt x="970856" y="303992"/>
                  <a:pt x="862043" y="0"/>
                </a:cubicBezTo>
                <a:cubicBezTo>
                  <a:pt x="651249" y="271300"/>
                  <a:pt x="769496" y="658406"/>
                  <a:pt x="769496" y="658406"/>
                </a:cubicBezTo>
                <a:cubicBezTo>
                  <a:pt x="769496" y="658406"/>
                  <a:pt x="619045" y="243487"/>
                  <a:pt x="318468" y="105234"/>
                </a:cubicBezTo>
                <a:cubicBezTo>
                  <a:pt x="276992" y="450214"/>
                  <a:pt x="735014" y="691261"/>
                  <a:pt x="735014" y="691261"/>
                </a:cubicBezTo>
                <a:cubicBezTo>
                  <a:pt x="735014" y="691261"/>
                  <a:pt x="351649" y="524220"/>
                  <a:pt x="0" y="686707"/>
                </a:cubicBezTo>
                <a:cubicBezTo>
                  <a:pt x="297812" y="856513"/>
                  <a:pt x="728020" y="746562"/>
                  <a:pt x="728020" y="746562"/>
                </a:cubicBezTo>
                <a:cubicBezTo>
                  <a:pt x="728020" y="746562"/>
                  <a:pt x="434275" y="852447"/>
                  <a:pt x="198433" y="1108783"/>
                </a:cubicBezTo>
                <a:cubicBezTo>
                  <a:pt x="578870" y="1033639"/>
                  <a:pt x="762502" y="800724"/>
                  <a:pt x="762502" y="800724"/>
                </a:cubicBezTo>
                <a:lnTo>
                  <a:pt x="762502" y="2085657"/>
                </a:lnTo>
                <a:lnTo>
                  <a:pt x="804953" y="2119651"/>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7" name="任意多边形: 形状 52"/>
          <p:cNvSpPr/>
          <p:nvPr userDrawn="1">
            <p:custDataLst>
              <p:tags r:id="rId161"/>
            </p:custDataLst>
          </p:nvPr>
        </p:nvSpPr>
        <p:spPr>
          <a:xfrm>
            <a:off x="10501630" y="5025390"/>
            <a:ext cx="544830" cy="895350"/>
          </a:xfrm>
          <a:custGeom>
            <a:avLst/>
            <a:gdLst>
              <a:gd name="connsiteX0" fmla="*/ 813585 w 1300842"/>
              <a:gd name="connsiteY0" fmla="*/ 2136830 h 2136830"/>
              <a:gd name="connsiteX1" fmla="*/ 808217 w 1300842"/>
              <a:gd name="connsiteY1" fmla="*/ 2135041 h 2136830"/>
              <a:gd name="connsiteX2" fmla="*/ 765766 w 1300842"/>
              <a:gd name="connsiteY2" fmla="*/ 2101047 h 2136830"/>
              <a:gd name="connsiteX3" fmla="*/ 762513 w 1300842"/>
              <a:gd name="connsiteY3" fmla="*/ 2094379 h 2136830"/>
              <a:gd name="connsiteX4" fmla="*/ 762513 w 1300842"/>
              <a:gd name="connsiteY4" fmla="*/ 831892 h 2136830"/>
              <a:gd name="connsiteX5" fmla="*/ 208528 w 1300842"/>
              <a:gd name="connsiteY5" fmla="*/ 1125800 h 2136830"/>
              <a:gd name="connsiteX6" fmla="*/ 199420 w 1300842"/>
              <a:gd name="connsiteY6" fmla="*/ 1121571 h 2136830"/>
              <a:gd name="connsiteX7" fmla="*/ 200558 w 1300842"/>
              <a:gd name="connsiteY7" fmla="*/ 1111649 h 2136830"/>
              <a:gd name="connsiteX8" fmla="*/ 660043 w 1300842"/>
              <a:gd name="connsiteY8" fmla="*/ 778868 h 2136830"/>
              <a:gd name="connsiteX9" fmla="*/ 4240 w 1300842"/>
              <a:gd name="connsiteY9" fmla="*/ 702748 h 2136830"/>
              <a:gd name="connsiteX10" fmla="*/ 11 w 1300842"/>
              <a:gd name="connsiteY10" fmla="*/ 694941 h 2136830"/>
              <a:gd name="connsiteX11" fmla="*/ 4891 w 1300842"/>
              <a:gd name="connsiteY11" fmla="*/ 687622 h 2136830"/>
              <a:gd name="connsiteX12" fmla="*/ 670616 w 1300842"/>
              <a:gd name="connsiteY12" fmla="*/ 665501 h 2136830"/>
              <a:gd name="connsiteX13" fmla="*/ 318479 w 1300842"/>
              <a:gd name="connsiteY13" fmla="*/ 112818 h 2136830"/>
              <a:gd name="connsiteX14" fmla="*/ 322708 w 1300842"/>
              <a:gd name="connsiteY14" fmla="*/ 106474 h 2136830"/>
              <a:gd name="connsiteX15" fmla="*/ 330353 w 1300842"/>
              <a:gd name="connsiteY15" fmla="*/ 106149 h 2136830"/>
              <a:gd name="connsiteX16" fmla="*/ 750965 w 1300842"/>
              <a:gd name="connsiteY16" fmla="*/ 583038 h 2136830"/>
              <a:gd name="connsiteX17" fmla="*/ 863844 w 1300842"/>
              <a:gd name="connsiteY17" fmla="*/ 3355 h 2136830"/>
              <a:gd name="connsiteX18" fmla="*/ 871976 w 1300842"/>
              <a:gd name="connsiteY18" fmla="*/ 102 h 2136830"/>
              <a:gd name="connsiteX19" fmla="*/ 878645 w 1300842"/>
              <a:gd name="connsiteY19" fmla="*/ 5632 h 2136830"/>
              <a:gd name="connsiteX20" fmla="*/ 852946 w 1300842"/>
              <a:gd name="connsiteY20" fmla="*/ 671845 h 2136830"/>
              <a:gd name="connsiteX21" fmla="*/ 1289986 w 1300842"/>
              <a:gd name="connsiteY21" fmla="*/ 492930 h 2136830"/>
              <a:gd name="connsiteX22" fmla="*/ 1299257 w 1300842"/>
              <a:gd name="connsiteY22" fmla="*/ 496183 h 2136830"/>
              <a:gd name="connsiteX23" fmla="*/ 1299257 w 1300842"/>
              <a:gd name="connsiteY23" fmla="*/ 505942 h 2136830"/>
              <a:gd name="connsiteX24" fmla="*/ 822205 w 1300842"/>
              <a:gd name="connsiteY24" fmla="*/ 782446 h 2136830"/>
              <a:gd name="connsiteX25" fmla="*/ 822205 w 1300842"/>
              <a:gd name="connsiteY25" fmla="*/ 2128047 h 2136830"/>
              <a:gd name="connsiteX26" fmla="*/ 817326 w 1300842"/>
              <a:gd name="connsiteY26" fmla="*/ 2135692 h 2136830"/>
              <a:gd name="connsiteX27" fmla="*/ 813585 w 1300842"/>
              <a:gd name="connsiteY27" fmla="*/ 2136505 h 2136830"/>
              <a:gd name="connsiteX28" fmla="*/ 779591 w 1300842"/>
              <a:gd name="connsiteY28" fmla="*/ 2090150 h 2136830"/>
              <a:gd name="connsiteX29" fmla="*/ 804964 w 1300842"/>
              <a:gd name="connsiteY29" fmla="*/ 2110481 h 2136830"/>
              <a:gd name="connsiteX30" fmla="*/ 804964 w 1300842"/>
              <a:gd name="connsiteY30" fmla="*/ 774151 h 2136830"/>
              <a:gd name="connsiteX31" fmla="*/ 807567 w 1300842"/>
              <a:gd name="connsiteY31" fmla="*/ 767971 h 2136830"/>
              <a:gd name="connsiteX32" fmla="*/ 813910 w 1300842"/>
              <a:gd name="connsiteY32" fmla="*/ 765694 h 2136830"/>
              <a:gd name="connsiteX33" fmla="*/ 1270305 w 1300842"/>
              <a:gd name="connsiteY33" fmla="*/ 516352 h 2136830"/>
              <a:gd name="connsiteX34" fmla="*/ 840747 w 1300842"/>
              <a:gd name="connsiteY34" fmla="*/ 707465 h 2136830"/>
              <a:gd name="connsiteX35" fmla="*/ 829687 w 1300842"/>
              <a:gd name="connsiteY35" fmla="*/ 711043 h 2136830"/>
              <a:gd name="connsiteX36" fmla="*/ 825296 w 1300842"/>
              <a:gd name="connsiteY36" fmla="*/ 700471 h 2136830"/>
              <a:gd name="connsiteX37" fmla="*/ 867747 w 1300842"/>
              <a:gd name="connsiteY37" fmla="*/ 26613 h 2136830"/>
              <a:gd name="connsiteX38" fmla="*/ 786260 w 1300842"/>
              <a:gd name="connsiteY38" fmla="*/ 664525 h 2136830"/>
              <a:gd name="connsiteX39" fmla="*/ 780892 w 1300842"/>
              <a:gd name="connsiteY39" fmla="*/ 675098 h 2136830"/>
              <a:gd name="connsiteX40" fmla="*/ 770157 w 1300842"/>
              <a:gd name="connsiteY40" fmla="*/ 669893 h 2136830"/>
              <a:gd name="connsiteX41" fmla="*/ 334256 w 1300842"/>
              <a:gd name="connsiteY41" fmla="*/ 126643 h 2136830"/>
              <a:gd name="connsiteX42" fmla="*/ 747549 w 1300842"/>
              <a:gd name="connsiteY42" fmla="*/ 692339 h 2136830"/>
              <a:gd name="connsiteX43" fmla="*/ 751290 w 1300842"/>
              <a:gd name="connsiteY43" fmla="*/ 703561 h 2136830"/>
              <a:gd name="connsiteX44" fmla="*/ 740230 w 1300842"/>
              <a:gd name="connsiteY44" fmla="*/ 707628 h 2136830"/>
              <a:gd name="connsiteX45" fmla="*/ 27662 w 1300842"/>
              <a:gd name="connsiteY45" fmla="*/ 696079 h 2136830"/>
              <a:gd name="connsiteX46" fmla="*/ 734537 w 1300842"/>
              <a:gd name="connsiteY46" fmla="*/ 746989 h 2136830"/>
              <a:gd name="connsiteX47" fmla="*/ 744784 w 1300842"/>
              <a:gd name="connsiteY47" fmla="*/ 752682 h 2136830"/>
              <a:gd name="connsiteX48" fmla="*/ 739579 w 1300842"/>
              <a:gd name="connsiteY48" fmla="*/ 763254 h 2136830"/>
              <a:gd name="connsiteX49" fmla="*/ 231787 w 1300842"/>
              <a:gd name="connsiteY49" fmla="*/ 1103517 h 2136830"/>
              <a:gd name="connsiteX50" fmla="*/ 764465 w 1300842"/>
              <a:gd name="connsiteY50" fmla="*/ 803916 h 2136830"/>
              <a:gd name="connsiteX51" fmla="*/ 773898 w 1300842"/>
              <a:gd name="connsiteY51" fmla="*/ 801151 h 2136830"/>
              <a:gd name="connsiteX52" fmla="*/ 779591 w 1300842"/>
              <a:gd name="connsiteY52" fmla="*/ 809121 h 2136830"/>
              <a:gd name="connsiteX53" fmla="*/ 779591 w 1300842"/>
              <a:gd name="connsiteY53" fmla="*/ 2089987 h 213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00842" h="2136830">
                <a:moveTo>
                  <a:pt x="813585" y="2136830"/>
                </a:moveTo>
                <a:cubicBezTo>
                  <a:pt x="811633" y="2136830"/>
                  <a:pt x="809844" y="2136180"/>
                  <a:pt x="808217" y="2135041"/>
                </a:cubicBezTo>
                <a:lnTo>
                  <a:pt x="765766" y="2101047"/>
                </a:lnTo>
                <a:cubicBezTo>
                  <a:pt x="763814" y="2099421"/>
                  <a:pt x="762513" y="2096981"/>
                  <a:pt x="762513" y="2094379"/>
                </a:cubicBezTo>
                <a:lnTo>
                  <a:pt x="762513" y="831892"/>
                </a:lnTo>
                <a:cubicBezTo>
                  <a:pt x="710790" y="887681"/>
                  <a:pt x="527159" y="1062854"/>
                  <a:pt x="208528" y="1125800"/>
                </a:cubicBezTo>
                <a:cubicBezTo>
                  <a:pt x="204950" y="1126451"/>
                  <a:pt x="201209" y="1124824"/>
                  <a:pt x="199420" y="1121571"/>
                </a:cubicBezTo>
                <a:cubicBezTo>
                  <a:pt x="197630" y="1118318"/>
                  <a:pt x="198118" y="1114414"/>
                  <a:pt x="200558" y="1111649"/>
                </a:cubicBezTo>
                <a:cubicBezTo>
                  <a:pt x="363858" y="934036"/>
                  <a:pt x="556924" y="827500"/>
                  <a:pt x="660043" y="778868"/>
                </a:cubicBezTo>
                <a:cubicBezTo>
                  <a:pt x="520978" y="801639"/>
                  <a:pt x="225118" y="828802"/>
                  <a:pt x="4240" y="702748"/>
                </a:cubicBezTo>
                <a:cubicBezTo>
                  <a:pt x="1475" y="701122"/>
                  <a:pt x="-151" y="698194"/>
                  <a:pt x="11" y="694941"/>
                </a:cubicBezTo>
                <a:cubicBezTo>
                  <a:pt x="11" y="691688"/>
                  <a:pt x="2126" y="688923"/>
                  <a:pt x="4891" y="687622"/>
                </a:cubicBezTo>
                <a:cubicBezTo>
                  <a:pt x="262690" y="568399"/>
                  <a:pt x="540008" y="625977"/>
                  <a:pt x="670616" y="665501"/>
                </a:cubicBezTo>
                <a:cubicBezTo>
                  <a:pt x="543261" y="581086"/>
                  <a:pt x="286763" y="376148"/>
                  <a:pt x="318479" y="112818"/>
                </a:cubicBezTo>
                <a:cubicBezTo>
                  <a:pt x="318804" y="110053"/>
                  <a:pt x="320431" y="107776"/>
                  <a:pt x="322708" y="106474"/>
                </a:cubicBezTo>
                <a:cubicBezTo>
                  <a:pt x="325148" y="105173"/>
                  <a:pt x="327913" y="105011"/>
                  <a:pt x="330353" y="106149"/>
                </a:cubicBezTo>
                <a:cubicBezTo>
                  <a:pt x="548954" y="206667"/>
                  <a:pt x="689808" y="454057"/>
                  <a:pt x="750965" y="583038"/>
                </a:cubicBezTo>
                <a:cubicBezTo>
                  <a:pt x="729007" y="451780"/>
                  <a:pt x="713067" y="197396"/>
                  <a:pt x="863844" y="3355"/>
                </a:cubicBezTo>
                <a:cubicBezTo>
                  <a:pt x="865795" y="915"/>
                  <a:pt x="868886" y="-386"/>
                  <a:pt x="871976" y="102"/>
                </a:cubicBezTo>
                <a:cubicBezTo>
                  <a:pt x="875066" y="589"/>
                  <a:pt x="877669" y="2704"/>
                  <a:pt x="878645" y="5632"/>
                </a:cubicBezTo>
                <a:cubicBezTo>
                  <a:pt x="968427" y="256763"/>
                  <a:pt x="885151" y="569050"/>
                  <a:pt x="852946" y="671845"/>
                </a:cubicBezTo>
                <a:cubicBezTo>
                  <a:pt x="897024" y="637038"/>
                  <a:pt x="1009740" y="571978"/>
                  <a:pt x="1289986" y="492930"/>
                </a:cubicBezTo>
                <a:cubicBezTo>
                  <a:pt x="1293401" y="491954"/>
                  <a:pt x="1297142" y="493255"/>
                  <a:pt x="1299257" y="496183"/>
                </a:cubicBezTo>
                <a:cubicBezTo>
                  <a:pt x="1301371" y="499111"/>
                  <a:pt x="1301371" y="503014"/>
                  <a:pt x="1299257" y="505942"/>
                </a:cubicBezTo>
                <a:cubicBezTo>
                  <a:pt x="1115300" y="762928"/>
                  <a:pt x="871651" y="781470"/>
                  <a:pt x="822205" y="782446"/>
                </a:cubicBezTo>
                <a:lnTo>
                  <a:pt x="822205" y="2128047"/>
                </a:lnTo>
                <a:cubicBezTo>
                  <a:pt x="822205" y="2131300"/>
                  <a:pt x="820253" y="2134228"/>
                  <a:pt x="817326" y="2135692"/>
                </a:cubicBezTo>
                <a:cubicBezTo>
                  <a:pt x="816187" y="2136180"/>
                  <a:pt x="814886" y="2136505"/>
                  <a:pt x="813585" y="2136505"/>
                </a:cubicBezTo>
                <a:close/>
                <a:moveTo>
                  <a:pt x="779591" y="2090150"/>
                </a:moveTo>
                <a:lnTo>
                  <a:pt x="804964" y="2110481"/>
                </a:lnTo>
                <a:lnTo>
                  <a:pt x="804964" y="774151"/>
                </a:lnTo>
                <a:cubicBezTo>
                  <a:pt x="804964" y="771874"/>
                  <a:pt x="805940" y="769597"/>
                  <a:pt x="807567" y="767971"/>
                </a:cubicBezTo>
                <a:cubicBezTo>
                  <a:pt x="809193" y="766344"/>
                  <a:pt x="811470" y="765531"/>
                  <a:pt x="813910" y="765694"/>
                </a:cubicBezTo>
                <a:cubicBezTo>
                  <a:pt x="816350" y="765694"/>
                  <a:pt x="1073011" y="773989"/>
                  <a:pt x="1270305" y="516352"/>
                </a:cubicBezTo>
                <a:cubicBezTo>
                  <a:pt x="890193" y="626140"/>
                  <a:pt x="841073" y="706652"/>
                  <a:pt x="840747" y="707465"/>
                </a:cubicBezTo>
                <a:cubicBezTo>
                  <a:pt x="838633" y="711369"/>
                  <a:pt x="833753" y="712995"/>
                  <a:pt x="829687" y="711043"/>
                </a:cubicBezTo>
                <a:cubicBezTo>
                  <a:pt x="825621" y="709254"/>
                  <a:pt x="823669" y="704537"/>
                  <a:pt x="825296" y="700471"/>
                </a:cubicBezTo>
                <a:cubicBezTo>
                  <a:pt x="826759" y="696730"/>
                  <a:pt x="964198" y="321985"/>
                  <a:pt x="867747" y="26613"/>
                </a:cubicBezTo>
                <a:cubicBezTo>
                  <a:pt x="675170" y="290756"/>
                  <a:pt x="784958" y="660784"/>
                  <a:pt x="786260" y="664525"/>
                </a:cubicBezTo>
                <a:cubicBezTo>
                  <a:pt x="787561" y="668917"/>
                  <a:pt x="785121" y="673634"/>
                  <a:pt x="780892" y="675098"/>
                </a:cubicBezTo>
                <a:cubicBezTo>
                  <a:pt x="776501" y="676562"/>
                  <a:pt x="771784" y="674284"/>
                  <a:pt x="770157" y="669893"/>
                </a:cubicBezTo>
                <a:cubicBezTo>
                  <a:pt x="768693" y="665827"/>
                  <a:pt x="621170" y="266684"/>
                  <a:pt x="334256" y="126643"/>
                </a:cubicBezTo>
                <a:cubicBezTo>
                  <a:pt x="305630" y="455683"/>
                  <a:pt x="742995" y="690061"/>
                  <a:pt x="747549" y="692339"/>
                </a:cubicBezTo>
                <a:cubicBezTo>
                  <a:pt x="751615" y="694453"/>
                  <a:pt x="753242" y="699495"/>
                  <a:pt x="751290" y="703561"/>
                </a:cubicBezTo>
                <a:cubicBezTo>
                  <a:pt x="749338" y="707628"/>
                  <a:pt x="744459" y="709579"/>
                  <a:pt x="740230" y="707628"/>
                </a:cubicBezTo>
                <a:cubicBezTo>
                  <a:pt x="736489" y="706001"/>
                  <a:pt x="367437" y="548882"/>
                  <a:pt x="27662" y="696079"/>
                </a:cubicBezTo>
                <a:cubicBezTo>
                  <a:pt x="318479" y="850597"/>
                  <a:pt x="730308" y="747965"/>
                  <a:pt x="734537" y="746989"/>
                </a:cubicBezTo>
                <a:cubicBezTo>
                  <a:pt x="738929" y="745850"/>
                  <a:pt x="743483" y="748453"/>
                  <a:pt x="744784" y="752682"/>
                </a:cubicBezTo>
                <a:cubicBezTo>
                  <a:pt x="746085" y="757073"/>
                  <a:pt x="743808" y="761627"/>
                  <a:pt x="739579" y="763254"/>
                </a:cubicBezTo>
                <a:cubicBezTo>
                  <a:pt x="736814" y="764230"/>
                  <a:pt x="460147" y="865886"/>
                  <a:pt x="231787" y="1103517"/>
                </a:cubicBezTo>
                <a:cubicBezTo>
                  <a:pt x="586851" y="1024632"/>
                  <a:pt x="762675" y="806193"/>
                  <a:pt x="764465" y="803916"/>
                </a:cubicBezTo>
                <a:cubicBezTo>
                  <a:pt x="766742" y="801151"/>
                  <a:pt x="770483" y="800013"/>
                  <a:pt x="773898" y="801151"/>
                </a:cubicBezTo>
                <a:cubicBezTo>
                  <a:pt x="777314" y="802290"/>
                  <a:pt x="779591" y="805543"/>
                  <a:pt x="779591" y="809121"/>
                </a:cubicBezTo>
                <a:lnTo>
                  <a:pt x="779591" y="2089987"/>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9" name="任意多边形: 形状 54"/>
          <p:cNvSpPr/>
          <p:nvPr userDrawn="1">
            <p:custDataLst>
              <p:tags r:id="rId162"/>
            </p:custDataLst>
          </p:nvPr>
        </p:nvSpPr>
        <p:spPr>
          <a:xfrm>
            <a:off x="10730230" y="4926965"/>
            <a:ext cx="535305" cy="991870"/>
          </a:xfrm>
          <a:custGeom>
            <a:avLst/>
            <a:gdLst>
              <a:gd name="connsiteX0" fmla="*/ 478841 w 1278588"/>
              <a:gd name="connsiteY0" fmla="*/ 2365902 h 2366227"/>
              <a:gd name="connsiteX1" fmla="*/ 478841 w 1278588"/>
              <a:gd name="connsiteY1" fmla="*/ 927916 h 2366227"/>
              <a:gd name="connsiteX2" fmla="*/ 0 w 1278588"/>
              <a:gd name="connsiteY2" fmla="*/ 399630 h 2366227"/>
              <a:gd name="connsiteX3" fmla="*/ 457371 w 1278588"/>
              <a:gd name="connsiteY3" fmla="*/ 812435 h 2366227"/>
              <a:gd name="connsiteX4" fmla="*/ 435088 w 1278588"/>
              <a:gd name="connsiteY4" fmla="*/ 0 h 2366227"/>
              <a:gd name="connsiteX5" fmla="*/ 517551 w 1278588"/>
              <a:gd name="connsiteY5" fmla="*/ 772911 h 2366227"/>
              <a:gd name="connsiteX6" fmla="*/ 993301 w 1278588"/>
              <a:gd name="connsiteY6" fmla="*/ 117270 h 2366227"/>
              <a:gd name="connsiteX7" fmla="*/ 555123 w 1278588"/>
              <a:gd name="connsiteY7" fmla="*/ 808857 h 2366227"/>
              <a:gd name="connsiteX8" fmla="*/ 1278589 w 1278588"/>
              <a:gd name="connsiteY8" fmla="*/ 588141 h 2366227"/>
              <a:gd name="connsiteX9" fmla="*/ 562605 w 1278588"/>
              <a:gd name="connsiteY9" fmla="*/ 869200 h 2366227"/>
              <a:gd name="connsiteX10" fmla="*/ 1059337 w 1278588"/>
              <a:gd name="connsiteY10" fmla="*/ 1180674 h 2366227"/>
              <a:gd name="connsiteX11" fmla="*/ 524870 w 1278588"/>
              <a:gd name="connsiteY11" fmla="*/ 928242 h 2366227"/>
              <a:gd name="connsiteX12" fmla="*/ 524870 w 1278588"/>
              <a:gd name="connsiteY12" fmla="*/ 2329143 h 2366227"/>
              <a:gd name="connsiteX13" fmla="*/ 478515 w 1278588"/>
              <a:gd name="connsiteY13" fmla="*/ 2366227 h 236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8588" h="2366227">
                <a:moveTo>
                  <a:pt x="478841" y="2365902"/>
                </a:moveTo>
                <a:lnTo>
                  <a:pt x="478841" y="927916"/>
                </a:lnTo>
                <a:cubicBezTo>
                  <a:pt x="478841" y="927916"/>
                  <a:pt x="123451" y="789827"/>
                  <a:pt x="0" y="399630"/>
                </a:cubicBezTo>
                <a:cubicBezTo>
                  <a:pt x="413618" y="547967"/>
                  <a:pt x="457371" y="812435"/>
                  <a:pt x="457371" y="812435"/>
                </a:cubicBezTo>
                <a:cubicBezTo>
                  <a:pt x="457371" y="812435"/>
                  <a:pt x="316516" y="331480"/>
                  <a:pt x="435088" y="0"/>
                </a:cubicBezTo>
                <a:cubicBezTo>
                  <a:pt x="664912" y="295697"/>
                  <a:pt x="517551" y="772911"/>
                  <a:pt x="517551" y="772911"/>
                </a:cubicBezTo>
                <a:cubicBezTo>
                  <a:pt x="517551" y="772911"/>
                  <a:pt x="665562" y="267884"/>
                  <a:pt x="993301" y="117270"/>
                </a:cubicBezTo>
                <a:cubicBezTo>
                  <a:pt x="1038518" y="493316"/>
                  <a:pt x="555123" y="808857"/>
                  <a:pt x="555123" y="808857"/>
                </a:cubicBezTo>
                <a:cubicBezTo>
                  <a:pt x="555123" y="808857"/>
                  <a:pt x="924501" y="471521"/>
                  <a:pt x="1278589" y="588141"/>
                </a:cubicBezTo>
                <a:cubicBezTo>
                  <a:pt x="1056247" y="864971"/>
                  <a:pt x="562605" y="869200"/>
                  <a:pt x="562605" y="869200"/>
                </a:cubicBezTo>
                <a:cubicBezTo>
                  <a:pt x="562605" y="869200"/>
                  <a:pt x="889856" y="931332"/>
                  <a:pt x="1059337" y="1180674"/>
                </a:cubicBezTo>
                <a:cubicBezTo>
                  <a:pt x="619695" y="1129927"/>
                  <a:pt x="524870" y="928242"/>
                  <a:pt x="524870" y="928242"/>
                </a:cubicBezTo>
                <a:lnTo>
                  <a:pt x="524870" y="2329143"/>
                </a:lnTo>
                <a:lnTo>
                  <a:pt x="478515" y="2366227"/>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0" name="任意多边形: 形状 55"/>
          <p:cNvSpPr/>
          <p:nvPr userDrawn="1">
            <p:custDataLst>
              <p:tags r:id="rId163"/>
            </p:custDataLst>
          </p:nvPr>
        </p:nvSpPr>
        <p:spPr>
          <a:xfrm>
            <a:off x="10726420" y="4923155"/>
            <a:ext cx="542290" cy="998855"/>
          </a:xfrm>
          <a:custGeom>
            <a:avLst/>
            <a:gdLst>
              <a:gd name="connsiteX0" fmla="*/ 487513 w 1295743"/>
              <a:gd name="connsiteY0" fmla="*/ 2382765 h 2382927"/>
              <a:gd name="connsiteX1" fmla="*/ 483772 w 1295743"/>
              <a:gd name="connsiteY1" fmla="*/ 2381952 h 2382927"/>
              <a:gd name="connsiteX2" fmla="*/ 478892 w 1295743"/>
              <a:gd name="connsiteY2" fmla="*/ 2374308 h 2382927"/>
              <a:gd name="connsiteX3" fmla="*/ 478892 w 1295743"/>
              <a:gd name="connsiteY3" fmla="*/ 942015 h 2382927"/>
              <a:gd name="connsiteX4" fmla="*/ 377 w 1295743"/>
              <a:gd name="connsiteY4" fmla="*/ 410638 h 2382927"/>
              <a:gd name="connsiteX5" fmla="*/ 2654 w 1295743"/>
              <a:gd name="connsiteY5" fmla="*/ 402018 h 2382927"/>
              <a:gd name="connsiteX6" fmla="*/ 11437 w 1295743"/>
              <a:gd name="connsiteY6" fmla="*/ 400066 h 2382927"/>
              <a:gd name="connsiteX7" fmla="*/ 431886 w 1295743"/>
              <a:gd name="connsiteY7" fmla="*/ 716419 h 2382927"/>
              <a:gd name="connsiteX8" fmla="*/ 435627 w 1295743"/>
              <a:gd name="connsiteY8" fmla="*/ 5640 h 2382927"/>
              <a:gd name="connsiteX9" fmla="*/ 442296 w 1295743"/>
              <a:gd name="connsiteY9" fmla="*/ 110 h 2382927"/>
              <a:gd name="connsiteX10" fmla="*/ 450428 w 1295743"/>
              <a:gd name="connsiteY10" fmla="*/ 3363 h 2382927"/>
              <a:gd name="connsiteX11" fmla="*/ 562169 w 1295743"/>
              <a:gd name="connsiteY11" fmla="*/ 658842 h 2382927"/>
              <a:gd name="connsiteX12" fmla="*/ 998558 w 1295743"/>
              <a:gd name="connsiteY12" fmla="*/ 118031 h 2382927"/>
              <a:gd name="connsiteX13" fmla="*/ 1006202 w 1295743"/>
              <a:gd name="connsiteY13" fmla="*/ 118357 h 2382927"/>
              <a:gd name="connsiteX14" fmla="*/ 1010431 w 1295743"/>
              <a:gd name="connsiteY14" fmla="*/ 124700 h 2382927"/>
              <a:gd name="connsiteX15" fmla="*/ 806143 w 1295743"/>
              <a:gd name="connsiteY15" fmla="*/ 618179 h 2382927"/>
              <a:gd name="connsiteX16" fmla="*/ 746451 w 1295743"/>
              <a:gd name="connsiteY16" fmla="*/ 679173 h 2382927"/>
              <a:gd name="connsiteX17" fmla="*/ 1289863 w 1295743"/>
              <a:gd name="connsiteY17" fmla="*/ 588414 h 2382927"/>
              <a:gd name="connsiteX18" fmla="*/ 1295393 w 1295743"/>
              <a:gd name="connsiteY18" fmla="*/ 594107 h 2382927"/>
              <a:gd name="connsiteX19" fmla="*/ 1293930 w 1295743"/>
              <a:gd name="connsiteY19" fmla="*/ 601914 h 2382927"/>
              <a:gd name="connsiteX20" fmla="*/ 627066 w 1295743"/>
              <a:gd name="connsiteY20" fmla="*/ 883135 h 2382927"/>
              <a:gd name="connsiteX21" fmla="*/ 1075166 w 1295743"/>
              <a:gd name="connsiteY21" fmla="*/ 1184363 h 2382927"/>
              <a:gd name="connsiteX22" fmla="*/ 1075328 w 1295743"/>
              <a:gd name="connsiteY22" fmla="*/ 1193471 h 2382927"/>
              <a:gd name="connsiteX23" fmla="*/ 1067033 w 1295743"/>
              <a:gd name="connsiteY23" fmla="*/ 1197537 h 2382927"/>
              <a:gd name="connsiteX24" fmla="*/ 542163 w 1295743"/>
              <a:gd name="connsiteY24" fmla="*/ 966087 h 2382927"/>
              <a:gd name="connsiteX25" fmla="*/ 542163 w 1295743"/>
              <a:gd name="connsiteY25" fmla="*/ 2337386 h 2382927"/>
              <a:gd name="connsiteX26" fmla="*/ 538910 w 1295743"/>
              <a:gd name="connsiteY26" fmla="*/ 2344055 h 2382927"/>
              <a:gd name="connsiteX27" fmla="*/ 492555 w 1295743"/>
              <a:gd name="connsiteY27" fmla="*/ 2381139 h 2382927"/>
              <a:gd name="connsiteX28" fmla="*/ 487187 w 1295743"/>
              <a:gd name="connsiteY28" fmla="*/ 2382928 h 2382927"/>
              <a:gd name="connsiteX29" fmla="*/ 22335 w 1295743"/>
              <a:gd name="connsiteY29" fmla="*/ 422186 h 2382927"/>
              <a:gd name="connsiteX30" fmla="*/ 490765 w 1295743"/>
              <a:gd name="connsiteY30" fmla="*/ 928515 h 2382927"/>
              <a:gd name="connsiteX31" fmla="*/ 496133 w 1295743"/>
              <a:gd name="connsiteY31" fmla="*/ 936485 h 2382927"/>
              <a:gd name="connsiteX32" fmla="*/ 496133 w 1295743"/>
              <a:gd name="connsiteY32" fmla="*/ 2356741 h 2382927"/>
              <a:gd name="connsiteX33" fmla="*/ 525410 w 1295743"/>
              <a:gd name="connsiteY33" fmla="*/ 2333320 h 2382927"/>
              <a:gd name="connsiteX34" fmla="*/ 525410 w 1295743"/>
              <a:gd name="connsiteY34" fmla="*/ 936322 h 2382927"/>
              <a:gd name="connsiteX35" fmla="*/ 532079 w 1295743"/>
              <a:gd name="connsiteY35" fmla="*/ 928027 h 2382927"/>
              <a:gd name="connsiteX36" fmla="*/ 541675 w 1295743"/>
              <a:gd name="connsiteY36" fmla="*/ 932744 h 2382927"/>
              <a:gd name="connsiteX37" fmla="*/ 1050443 w 1295743"/>
              <a:gd name="connsiteY37" fmla="*/ 1178019 h 2382927"/>
              <a:gd name="connsiteX38" fmla="*/ 570139 w 1295743"/>
              <a:gd name="connsiteY38" fmla="*/ 885738 h 2382927"/>
              <a:gd name="connsiteX39" fmla="*/ 563307 w 1295743"/>
              <a:gd name="connsiteY39" fmla="*/ 876629 h 2382927"/>
              <a:gd name="connsiteX40" fmla="*/ 571765 w 1295743"/>
              <a:gd name="connsiteY40" fmla="*/ 868822 h 2382927"/>
              <a:gd name="connsiteX41" fmla="*/ 1273110 w 1295743"/>
              <a:gd name="connsiteY41" fmla="*/ 600613 h 2382927"/>
              <a:gd name="connsiteX42" fmla="*/ 675536 w 1295743"/>
              <a:gd name="connsiteY42" fmla="*/ 742931 h 2382927"/>
              <a:gd name="connsiteX43" fmla="*/ 568837 w 1295743"/>
              <a:gd name="connsiteY43" fmla="*/ 824094 h 2382927"/>
              <a:gd name="connsiteX44" fmla="*/ 557452 w 1295743"/>
              <a:gd name="connsiteY44" fmla="*/ 822142 h 2382927"/>
              <a:gd name="connsiteX45" fmla="*/ 558428 w 1295743"/>
              <a:gd name="connsiteY45" fmla="*/ 810594 h 2382927"/>
              <a:gd name="connsiteX46" fmla="*/ 662198 w 1295743"/>
              <a:gd name="connsiteY46" fmla="*/ 731383 h 2382927"/>
              <a:gd name="connsiteX47" fmla="*/ 995142 w 1295743"/>
              <a:gd name="connsiteY47" fmla="*/ 138200 h 2382927"/>
              <a:gd name="connsiteX48" fmla="*/ 535006 w 1295743"/>
              <a:gd name="connsiteY48" fmla="*/ 782618 h 2382927"/>
              <a:gd name="connsiteX49" fmla="*/ 534681 w 1295743"/>
              <a:gd name="connsiteY49" fmla="*/ 783594 h 2382927"/>
              <a:gd name="connsiteX50" fmla="*/ 524109 w 1295743"/>
              <a:gd name="connsiteY50" fmla="*/ 789287 h 2382927"/>
              <a:gd name="connsiteX51" fmla="*/ 518416 w 1295743"/>
              <a:gd name="connsiteY51" fmla="*/ 778714 h 2382927"/>
              <a:gd name="connsiteX52" fmla="*/ 518741 w 1295743"/>
              <a:gd name="connsiteY52" fmla="*/ 777738 h 2382927"/>
              <a:gd name="connsiteX53" fmla="*/ 447013 w 1295743"/>
              <a:gd name="connsiteY53" fmla="*/ 26134 h 2382927"/>
              <a:gd name="connsiteX54" fmla="*/ 468483 w 1295743"/>
              <a:gd name="connsiteY54" fmla="*/ 795630 h 2382927"/>
              <a:gd name="connsiteX55" fmla="*/ 474826 w 1295743"/>
              <a:gd name="connsiteY55" fmla="*/ 819214 h 2382927"/>
              <a:gd name="connsiteX56" fmla="*/ 468320 w 1295743"/>
              <a:gd name="connsiteY56" fmla="*/ 828973 h 2382927"/>
              <a:gd name="connsiteX57" fmla="*/ 458236 w 1295743"/>
              <a:gd name="connsiteY57" fmla="*/ 823118 h 2382927"/>
              <a:gd name="connsiteX58" fmla="*/ 451892 w 1295743"/>
              <a:gd name="connsiteY58" fmla="*/ 799533 h 2382927"/>
              <a:gd name="connsiteX59" fmla="*/ 22660 w 1295743"/>
              <a:gd name="connsiteY59" fmla="*/ 421861 h 238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95743" h="2382927">
                <a:moveTo>
                  <a:pt x="487513" y="2382765"/>
                </a:moveTo>
                <a:cubicBezTo>
                  <a:pt x="486211" y="2382765"/>
                  <a:pt x="485073" y="2382440"/>
                  <a:pt x="483772" y="2381952"/>
                </a:cubicBezTo>
                <a:cubicBezTo>
                  <a:pt x="480844" y="2380488"/>
                  <a:pt x="478892" y="2377561"/>
                  <a:pt x="478892" y="2374308"/>
                </a:cubicBezTo>
                <a:lnTo>
                  <a:pt x="478892" y="942015"/>
                </a:lnTo>
                <a:cubicBezTo>
                  <a:pt x="433350" y="922334"/>
                  <a:pt x="115370" y="773672"/>
                  <a:pt x="377" y="410638"/>
                </a:cubicBezTo>
                <a:cubicBezTo>
                  <a:pt x="-599" y="407548"/>
                  <a:pt x="377" y="404132"/>
                  <a:pt x="2654" y="402018"/>
                </a:cubicBezTo>
                <a:cubicBezTo>
                  <a:pt x="4931" y="399741"/>
                  <a:pt x="8347" y="399090"/>
                  <a:pt x="11437" y="400066"/>
                </a:cubicBezTo>
                <a:cubicBezTo>
                  <a:pt x="262080" y="490011"/>
                  <a:pt x="378863" y="624034"/>
                  <a:pt x="431886" y="716419"/>
                </a:cubicBezTo>
                <a:cubicBezTo>
                  <a:pt x="397730" y="554583"/>
                  <a:pt x="351212" y="241320"/>
                  <a:pt x="435627" y="5640"/>
                </a:cubicBezTo>
                <a:cubicBezTo>
                  <a:pt x="436603" y="2713"/>
                  <a:pt x="439206" y="598"/>
                  <a:pt x="442296" y="110"/>
                </a:cubicBezTo>
                <a:cubicBezTo>
                  <a:pt x="445386" y="-378"/>
                  <a:pt x="448477" y="761"/>
                  <a:pt x="450428" y="3363"/>
                </a:cubicBezTo>
                <a:cubicBezTo>
                  <a:pt x="608036" y="206025"/>
                  <a:pt x="589657" y="495379"/>
                  <a:pt x="562169" y="658842"/>
                </a:cubicBezTo>
                <a:cubicBezTo>
                  <a:pt x="628530" y="498469"/>
                  <a:pt x="771011" y="222615"/>
                  <a:pt x="998558" y="118031"/>
                </a:cubicBezTo>
                <a:cubicBezTo>
                  <a:pt x="1000998" y="116893"/>
                  <a:pt x="1003925" y="117055"/>
                  <a:pt x="1006202" y="118357"/>
                </a:cubicBezTo>
                <a:cubicBezTo>
                  <a:pt x="1008642" y="119658"/>
                  <a:pt x="1010106" y="122098"/>
                  <a:pt x="1010431" y="124700"/>
                </a:cubicBezTo>
                <a:cubicBezTo>
                  <a:pt x="1029136" y="281006"/>
                  <a:pt x="958546" y="451626"/>
                  <a:pt x="806143" y="618179"/>
                </a:cubicBezTo>
                <a:cubicBezTo>
                  <a:pt x="786300" y="639974"/>
                  <a:pt x="766131" y="660305"/>
                  <a:pt x="746451" y="679173"/>
                </a:cubicBezTo>
                <a:cubicBezTo>
                  <a:pt x="888607" y="598824"/>
                  <a:pt x="1092081" y="523192"/>
                  <a:pt x="1289863" y="588414"/>
                </a:cubicBezTo>
                <a:cubicBezTo>
                  <a:pt x="1292466" y="589227"/>
                  <a:pt x="1294580" y="591342"/>
                  <a:pt x="1295393" y="594107"/>
                </a:cubicBezTo>
                <a:cubicBezTo>
                  <a:pt x="1296207" y="596709"/>
                  <a:pt x="1295556" y="599637"/>
                  <a:pt x="1293930" y="601914"/>
                </a:cubicBezTo>
                <a:cubicBezTo>
                  <a:pt x="1116154" y="823280"/>
                  <a:pt x="763529" y="872401"/>
                  <a:pt x="627066" y="883135"/>
                </a:cubicBezTo>
                <a:cubicBezTo>
                  <a:pt x="728234" y="912900"/>
                  <a:pt x="947161" y="996177"/>
                  <a:pt x="1075166" y="1184363"/>
                </a:cubicBezTo>
                <a:cubicBezTo>
                  <a:pt x="1076955" y="1187128"/>
                  <a:pt x="1077118" y="1190706"/>
                  <a:pt x="1075328" y="1193471"/>
                </a:cubicBezTo>
                <a:cubicBezTo>
                  <a:pt x="1073539" y="1196399"/>
                  <a:pt x="1070286" y="1197863"/>
                  <a:pt x="1067033" y="1197537"/>
                </a:cubicBezTo>
                <a:cubicBezTo>
                  <a:pt x="717174" y="1157200"/>
                  <a:pt x="583964" y="1023339"/>
                  <a:pt x="542163" y="966087"/>
                </a:cubicBezTo>
                <a:lnTo>
                  <a:pt x="542163" y="2337386"/>
                </a:lnTo>
                <a:cubicBezTo>
                  <a:pt x="542163" y="2339988"/>
                  <a:pt x="541024" y="2342428"/>
                  <a:pt x="538910" y="2344055"/>
                </a:cubicBezTo>
                <a:lnTo>
                  <a:pt x="492555" y="2381139"/>
                </a:lnTo>
                <a:cubicBezTo>
                  <a:pt x="490928" y="2382440"/>
                  <a:pt x="489139" y="2382928"/>
                  <a:pt x="487187" y="2382928"/>
                </a:cubicBezTo>
                <a:close/>
                <a:moveTo>
                  <a:pt x="22335" y="422186"/>
                </a:moveTo>
                <a:cubicBezTo>
                  <a:pt x="147900" y="791401"/>
                  <a:pt x="487187" y="927214"/>
                  <a:pt x="490765" y="928515"/>
                </a:cubicBezTo>
                <a:cubicBezTo>
                  <a:pt x="494019" y="929816"/>
                  <a:pt x="496133" y="932906"/>
                  <a:pt x="496133" y="936485"/>
                </a:cubicBezTo>
                <a:lnTo>
                  <a:pt x="496133" y="2356741"/>
                </a:lnTo>
                <a:lnTo>
                  <a:pt x="525410" y="2333320"/>
                </a:lnTo>
                <a:lnTo>
                  <a:pt x="525410" y="936322"/>
                </a:lnTo>
                <a:cubicBezTo>
                  <a:pt x="525410" y="932418"/>
                  <a:pt x="528175" y="928840"/>
                  <a:pt x="532079" y="928027"/>
                </a:cubicBezTo>
                <a:cubicBezTo>
                  <a:pt x="535982" y="927214"/>
                  <a:pt x="539886" y="929165"/>
                  <a:pt x="541675" y="932744"/>
                </a:cubicBezTo>
                <a:cubicBezTo>
                  <a:pt x="542651" y="934695"/>
                  <a:pt x="637638" y="1125158"/>
                  <a:pt x="1050443" y="1178019"/>
                </a:cubicBezTo>
                <a:cubicBezTo>
                  <a:pt x="881938" y="947219"/>
                  <a:pt x="573229" y="886226"/>
                  <a:pt x="570139" y="885738"/>
                </a:cubicBezTo>
                <a:cubicBezTo>
                  <a:pt x="565910" y="884925"/>
                  <a:pt x="562819" y="881021"/>
                  <a:pt x="563307" y="876629"/>
                </a:cubicBezTo>
                <a:cubicBezTo>
                  <a:pt x="563633" y="872238"/>
                  <a:pt x="567374" y="868985"/>
                  <a:pt x="571765" y="868822"/>
                </a:cubicBezTo>
                <a:cubicBezTo>
                  <a:pt x="576645" y="868822"/>
                  <a:pt x="1052395" y="861503"/>
                  <a:pt x="1273110" y="600613"/>
                </a:cubicBezTo>
                <a:cubicBezTo>
                  <a:pt x="1043937" y="531812"/>
                  <a:pt x="807444" y="653962"/>
                  <a:pt x="675536" y="742931"/>
                </a:cubicBezTo>
                <a:cubicBezTo>
                  <a:pt x="614705" y="794003"/>
                  <a:pt x="569651" y="823606"/>
                  <a:pt x="568837" y="824094"/>
                </a:cubicBezTo>
                <a:cubicBezTo>
                  <a:pt x="565096" y="826533"/>
                  <a:pt x="560217" y="825720"/>
                  <a:pt x="557452" y="822142"/>
                </a:cubicBezTo>
                <a:cubicBezTo>
                  <a:pt x="554687" y="818564"/>
                  <a:pt x="555175" y="813684"/>
                  <a:pt x="558428" y="810594"/>
                </a:cubicBezTo>
                <a:cubicBezTo>
                  <a:pt x="559566" y="809455"/>
                  <a:pt x="598440" y="774648"/>
                  <a:pt x="662198" y="731383"/>
                </a:cubicBezTo>
                <a:cubicBezTo>
                  <a:pt x="798011" y="617203"/>
                  <a:pt x="1017913" y="390957"/>
                  <a:pt x="995142" y="138200"/>
                </a:cubicBezTo>
                <a:cubicBezTo>
                  <a:pt x="688222" y="288488"/>
                  <a:pt x="542000" y="759196"/>
                  <a:pt x="535006" y="782618"/>
                </a:cubicBezTo>
                <a:cubicBezTo>
                  <a:pt x="534844" y="783106"/>
                  <a:pt x="534681" y="783431"/>
                  <a:pt x="534681" y="783594"/>
                </a:cubicBezTo>
                <a:cubicBezTo>
                  <a:pt x="533380" y="787985"/>
                  <a:pt x="528663" y="790588"/>
                  <a:pt x="524109" y="789287"/>
                </a:cubicBezTo>
                <a:cubicBezTo>
                  <a:pt x="519555" y="787985"/>
                  <a:pt x="517115" y="783268"/>
                  <a:pt x="518416" y="778714"/>
                </a:cubicBezTo>
                <a:cubicBezTo>
                  <a:pt x="518416" y="778714"/>
                  <a:pt x="518416" y="778226"/>
                  <a:pt x="518741" y="777738"/>
                </a:cubicBezTo>
                <a:cubicBezTo>
                  <a:pt x="525410" y="754967"/>
                  <a:pt x="653253" y="309795"/>
                  <a:pt x="447013" y="26134"/>
                </a:cubicBezTo>
                <a:cubicBezTo>
                  <a:pt x="353652" y="309633"/>
                  <a:pt x="443272" y="698528"/>
                  <a:pt x="468483" y="795630"/>
                </a:cubicBezTo>
                <a:cubicBezTo>
                  <a:pt x="473199" y="810268"/>
                  <a:pt x="474826" y="818889"/>
                  <a:pt x="474826" y="819214"/>
                </a:cubicBezTo>
                <a:cubicBezTo>
                  <a:pt x="475639" y="823606"/>
                  <a:pt x="472711" y="827835"/>
                  <a:pt x="468320" y="828973"/>
                </a:cubicBezTo>
                <a:cubicBezTo>
                  <a:pt x="463928" y="829949"/>
                  <a:pt x="459537" y="827347"/>
                  <a:pt x="458236" y="823118"/>
                </a:cubicBezTo>
                <a:cubicBezTo>
                  <a:pt x="458073" y="822467"/>
                  <a:pt x="455633" y="814172"/>
                  <a:pt x="451892" y="799533"/>
                </a:cubicBezTo>
                <a:cubicBezTo>
                  <a:pt x="430585" y="734148"/>
                  <a:pt x="342592" y="541896"/>
                  <a:pt x="22660" y="421861"/>
                </a:cubicBez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1" name="任意多边形: 形状 57"/>
          <p:cNvSpPr/>
          <p:nvPr userDrawn="1">
            <p:custDataLst>
              <p:tags r:id="rId164"/>
            </p:custDataLst>
          </p:nvPr>
        </p:nvSpPr>
        <p:spPr>
          <a:xfrm>
            <a:off x="10784205" y="5716270"/>
            <a:ext cx="205105" cy="465455"/>
          </a:xfrm>
          <a:custGeom>
            <a:avLst/>
            <a:gdLst>
              <a:gd name="connsiteX0" fmla="*/ 281709 w 489738"/>
              <a:gd name="connsiteY0" fmla="*/ 1110572 h 1110571"/>
              <a:gd name="connsiteX1" fmla="*/ 208029 w 489738"/>
              <a:gd name="connsiteY1" fmla="*/ 1110572 h 1110571"/>
              <a:gd name="connsiteX2" fmla="*/ 0 w 489738"/>
              <a:gd name="connsiteY2" fmla="*/ 902543 h 1110571"/>
              <a:gd name="connsiteX3" fmla="*/ 0 w 489738"/>
              <a:gd name="connsiteY3" fmla="*/ 0 h 1110571"/>
              <a:gd name="connsiteX4" fmla="*/ 489738 w 489738"/>
              <a:gd name="connsiteY4" fmla="*/ 0 h 1110571"/>
              <a:gd name="connsiteX5" fmla="*/ 489738 w 489738"/>
              <a:gd name="connsiteY5" fmla="*/ 902543 h 1110571"/>
              <a:gd name="connsiteX6" fmla="*/ 281709 w 489738"/>
              <a:gd name="connsiteY6" fmla="*/ 1110572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738" h="1110571">
                <a:moveTo>
                  <a:pt x="281709" y="1110572"/>
                </a:moveTo>
                <a:lnTo>
                  <a:pt x="208029" y="1110572"/>
                </a:lnTo>
                <a:cubicBezTo>
                  <a:pt x="93198" y="1110572"/>
                  <a:pt x="0" y="1017374"/>
                  <a:pt x="0" y="902543"/>
                </a:cubicBezTo>
                <a:lnTo>
                  <a:pt x="0" y="0"/>
                </a:lnTo>
                <a:lnTo>
                  <a:pt x="489738" y="0"/>
                </a:lnTo>
                <a:lnTo>
                  <a:pt x="489738" y="902543"/>
                </a:lnTo>
                <a:cubicBezTo>
                  <a:pt x="489738" y="1017374"/>
                  <a:pt x="396540" y="1110572"/>
                  <a:pt x="281709" y="1110572"/>
                </a:cubicBez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2" name="任意多边形: 形状 58"/>
          <p:cNvSpPr/>
          <p:nvPr userDrawn="1">
            <p:custDataLst>
              <p:tags r:id="rId165"/>
            </p:custDataLst>
          </p:nvPr>
        </p:nvSpPr>
        <p:spPr>
          <a:xfrm>
            <a:off x="10784205" y="5716270"/>
            <a:ext cx="194945" cy="465455"/>
          </a:xfrm>
          <a:custGeom>
            <a:avLst/>
            <a:gdLst>
              <a:gd name="connsiteX0" fmla="*/ 320094 w 465665"/>
              <a:gd name="connsiteY0" fmla="*/ 1067958 h 1110571"/>
              <a:gd name="connsiteX1" fmla="*/ 224294 w 465665"/>
              <a:gd name="connsiteY1" fmla="*/ 1067958 h 1110571"/>
              <a:gd name="connsiteX2" fmla="*/ 64572 w 465665"/>
              <a:gd name="connsiteY2" fmla="*/ 848218 h 1110571"/>
              <a:gd name="connsiteX3" fmla="*/ 64572 w 465665"/>
              <a:gd name="connsiteY3" fmla="*/ 0 h 1110571"/>
              <a:gd name="connsiteX4" fmla="*/ 0 w 465665"/>
              <a:gd name="connsiteY4" fmla="*/ 0 h 1110571"/>
              <a:gd name="connsiteX5" fmla="*/ 0 w 465665"/>
              <a:gd name="connsiteY5" fmla="*/ 890832 h 1110571"/>
              <a:gd name="connsiteX6" fmla="*/ 196969 w 465665"/>
              <a:gd name="connsiteY6" fmla="*/ 1110572 h 1110571"/>
              <a:gd name="connsiteX7" fmla="*/ 292769 w 465665"/>
              <a:gd name="connsiteY7" fmla="*/ 1110572 h 1110571"/>
              <a:gd name="connsiteX8" fmla="*/ 465666 w 465665"/>
              <a:gd name="connsiteY8" fmla="*/ 996066 h 1110571"/>
              <a:gd name="connsiteX9" fmla="*/ 320094 w 465665"/>
              <a:gd name="connsiteY9" fmla="*/ 1067795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665" h="1110571">
                <a:moveTo>
                  <a:pt x="320094" y="1067958"/>
                </a:moveTo>
                <a:lnTo>
                  <a:pt x="224294" y="1067958"/>
                </a:lnTo>
                <a:cubicBezTo>
                  <a:pt x="115481" y="1067958"/>
                  <a:pt x="64572" y="969555"/>
                  <a:pt x="64572" y="848218"/>
                </a:cubicBezTo>
                <a:lnTo>
                  <a:pt x="64572" y="0"/>
                </a:lnTo>
                <a:lnTo>
                  <a:pt x="0" y="0"/>
                </a:lnTo>
                <a:lnTo>
                  <a:pt x="0" y="890832"/>
                </a:lnTo>
                <a:cubicBezTo>
                  <a:pt x="0" y="1012169"/>
                  <a:pt x="88156" y="1110572"/>
                  <a:pt x="196969" y="1110572"/>
                </a:cubicBezTo>
                <a:lnTo>
                  <a:pt x="292769" y="1110572"/>
                </a:lnTo>
                <a:cubicBezTo>
                  <a:pt x="367426" y="1110572"/>
                  <a:pt x="432323" y="1064380"/>
                  <a:pt x="465666" y="996066"/>
                </a:cubicBezTo>
                <a:cubicBezTo>
                  <a:pt x="429720" y="1040145"/>
                  <a:pt x="377835" y="1067795"/>
                  <a:pt x="320094" y="1067795"/>
                </a:cubicBez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3" name="任意多边形: 形状 59"/>
          <p:cNvSpPr/>
          <p:nvPr userDrawn="1">
            <p:custDataLst>
              <p:tags r:id="rId166"/>
            </p:custDataLst>
          </p:nvPr>
        </p:nvSpPr>
        <p:spPr>
          <a:xfrm>
            <a:off x="10781030" y="5713095"/>
            <a:ext cx="212090" cy="472440"/>
          </a:xfrm>
          <a:custGeom>
            <a:avLst/>
            <a:gdLst>
              <a:gd name="connsiteX0" fmla="*/ 290167 w 506653"/>
              <a:gd name="connsiteY0" fmla="*/ 1127488 h 1127487"/>
              <a:gd name="connsiteX1" fmla="*/ 216487 w 506653"/>
              <a:gd name="connsiteY1" fmla="*/ 1127488 h 1127487"/>
              <a:gd name="connsiteX2" fmla="*/ 0 w 506653"/>
              <a:gd name="connsiteY2" fmla="*/ 911001 h 1127487"/>
              <a:gd name="connsiteX3" fmla="*/ 0 w 506653"/>
              <a:gd name="connsiteY3" fmla="*/ 8458 h 1127487"/>
              <a:gd name="connsiteX4" fmla="*/ 8458 w 506653"/>
              <a:gd name="connsiteY4" fmla="*/ 0 h 1127487"/>
              <a:gd name="connsiteX5" fmla="*/ 498196 w 506653"/>
              <a:gd name="connsiteY5" fmla="*/ 0 h 1127487"/>
              <a:gd name="connsiteX6" fmla="*/ 506654 w 506653"/>
              <a:gd name="connsiteY6" fmla="*/ 8458 h 1127487"/>
              <a:gd name="connsiteX7" fmla="*/ 506654 w 506653"/>
              <a:gd name="connsiteY7" fmla="*/ 911001 h 1127487"/>
              <a:gd name="connsiteX8" fmla="*/ 290167 w 506653"/>
              <a:gd name="connsiteY8" fmla="*/ 1127488 h 1127487"/>
              <a:gd name="connsiteX9" fmla="*/ 17078 w 506653"/>
              <a:gd name="connsiteY9" fmla="*/ 16916 h 1127487"/>
              <a:gd name="connsiteX10" fmla="*/ 17078 w 506653"/>
              <a:gd name="connsiteY10" fmla="*/ 911001 h 1127487"/>
              <a:gd name="connsiteX11" fmla="*/ 216649 w 506653"/>
              <a:gd name="connsiteY11" fmla="*/ 1110572 h 1127487"/>
              <a:gd name="connsiteX12" fmla="*/ 290330 w 506653"/>
              <a:gd name="connsiteY12" fmla="*/ 1110572 h 1127487"/>
              <a:gd name="connsiteX13" fmla="*/ 489901 w 506653"/>
              <a:gd name="connsiteY13" fmla="*/ 911001 h 1127487"/>
              <a:gd name="connsiteX14" fmla="*/ 489901 w 506653"/>
              <a:gd name="connsiteY14" fmla="*/ 16916 h 1127487"/>
              <a:gd name="connsiteX15" fmla="*/ 17241 w 506653"/>
              <a:gd name="connsiteY15" fmla="*/ 16916 h 112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6653" h="1127487">
                <a:moveTo>
                  <a:pt x="290167" y="1127488"/>
                </a:moveTo>
                <a:lnTo>
                  <a:pt x="216487" y="1127488"/>
                </a:lnTo>
                <a:cubicBezTo>
                  <a:pt x="97102" y="1127488"/>
                  <a:pt x="0" y="1030386"/>
                  <a:pt x="0" y="911001"/>
                </a:cubicBezTo>
                <a:lnTo>
                  <a:pt x="0" y="8458"/>
                </a:lnTo>
                <a:cubicBezTo>
                  <a:pt x="0" y="3741"/>
                  <a:pt x="3741" y="0"/>
                  <a:pt x="8458" y="0"/>
                </a:cubicBezTo>
                <a:lnTo>
                  <a:pt x="498196" y="0"/>
                </a:lnTo>
                <a:cubicBezTo>
                  <a:pt x="502913" y="0"/>
                  <a:pt x="506654" y="3741"/>
                  <a:pt x="506654" y="8458"/>
                </a:cubicBezTo>
                <a:lnTo>
                  <a:pt x="506654" y="911001"/>
                </a:lnTo>
                <a:cubicBezTo>
                  <a:pt x="506654" y="1030386"/>
                  <a:pt x="409552" y="1127488"/>
                  <a:pt x="290167" y="1127488"/>
                </a:cubicBezTo>
                <a:close/>
                <a:moveTo>
                  <a:pt x="17078" y="16916"/>
                </a:moveTo>
                <a:lnTo>
                  <a:pt x="17078" y="911001"/>
                </a:lnTo>
                <a:cubicBezTo>
                  <a:pt x="17078" y="1020952"/>
                  <a:pt x="106536" y="1110572"/>
                  <a:pt x="216649" y="1110572"/>
                </a:cubicBezTo>
                <a:lnTo>
                  <a:pt x="290330" y="1110572"/>
                </a:lnTo>
                <a:cubicBezTo>
                  <a:pt x="400281" y="1110572"/>
                  <a:pt x="489901" y="1021115"/>
                  <a:pt x="489901" y="911001"/>
                </a:cubicBezTo>
                <a:lnTo>
                  <a:pt x="489901" y="16916"/>
                </a:lnTo>
                <a:lnTo>
                  <a:pt x="17241" y="16916"/>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矩形 46"/>
          <p:cNvSpPr/>
          <p:nvPr userDrawn="1">
            <p:custDataLst>
              <p:tags r:id="rId167"/>
            </p:custDataLst>
          </p:nvPr>
        </p:nvSpPr>
        <p:spPr>
          <a:xfrm>
            <a:off x="315595"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168"/>
            </p:custDataLst>
          </p:nvPr>
        </p:nvSpPr>
        <p:spPr>
          <a:xfrm>
            <a:off x="939800" y="1694180"/>
            <a:ext cx="4571365" cy="1800225"/>
          </a:xfrm>
        </p:spPr>
        <p:txBody>
          <a:bodyPr anchor="b"/>
          <a:lstStyle>
            <a:lvl1pPr algn="l">
              <a:lnSpc>
                <a:spcPct val="100000"/>
              </a:lnSpc>
              <a:defRPr sz="7200"/>
            </a:lvl1pPr>
          </a:lstStyle>
          <a:p>
            <a:r>
              <a:rPr lang="zh-CN" altLang="en-US" dirty="0"/>
              <a:t>感谢观看</a:t>
            </a:r>
            <a:endParaRPr lang="zh-CN" altLang="en-US" dirty="0"/>
          </a:p>
        </p:txBody>
      </p:sp>
      <p:sp>
        <p:nvSpPr>
          <p:cNvPr id="3" name="副标题 2"/>
          <p:cNvSpPr>
            <a:spLocks noGrp="1"/>
          </p:cNvSpPr>
          <p:nvPr>
            <p:ph type="subTitle" idx="1" hasCustomPrompt="1"/>
            <p:custDataLst>
              <p:tags r:id="rId169"/>
            </p:custDataLst>
          </p:nvPr>
        </p:nvSpPr>
        <p:spPr>
          <a:xfrm>
            <a:off x="939800" y="3599815"/>
            <a:ext cx="4571365" cy="972185"/>
          </a:xfrm>
        </p:spPr>
        <p:txBody>
          <a:bodyPr/>
          <a:lstStyle>
            <a:lvl1pPr marL="0" marR="0" lvl="0" indent="0" algn="l" defTabSz="914400" rtl="0" eaLnBrk="1" fontAlgn="auto" latinLnBrk="0" hangingPunct="1">
              <a:lnSpc>
                <a:spcPct val="100000"/>
              </a:lnSpc>
              <a:spcBef>
                <a:spcPts val="1000"/>
              </a:spcBef>
              <a:buClrTx/>
              <a:buSzTx/>
              <a:buFontTx/>
              <a:buNone/>
              <a:defRPr kumimoji="0" lang="en-US" altLang="zh-CN" sz="5400" b="1" i="0" u="none" strike="noStrike" kern="1200" cap="all" spc="0" normalizeH="0" baseline="0" noProof="1" dirty="0">
                <a:ln>
                  <a:solidFill>
                    <a:schemeClr val="tx1"/>
                  </a:solidFill>
                </a:ln>
                <a:solidFill>
                  <a:schemeClr val="bg1">
                    <a:lumMod val="95000"/>
                  </a:schemeClr>
                </a:solidFill>
                <a:uFillTx/>
                <a:latin typeface="+mj-ea"/>
                <a:ea typeface="+mj-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THANK YOU</a:t>
            </a:r>
            <a:endParaRPr lang="en-US" altLang="zh-CN" dirty="0"/>
          </a:p>
        </p:txBody>
      </p:sp>
      <p:sp>
        <p:nvSpPr>
          <p:cNvPr id="24" name="文本占位符 23"/>
          <p:cNvSpPr txBox="1">
            <a:spLocks noGrp="1"/>
          </p:cNvSpPr>
          <p:nvPr>
            <p:ph type="body" sz="quarter" idx="17" hasCustomPrompt="1"/>
            <p:custDataLst>
              <p:tags r:id="rId170"/>
            </p:custDataLst>
          </p:nvPr>
        </p:nvSpPr>
        <p:spPr>
          <a:xfrm>
            <a:off x="914400" y="4807400"/>
            <a:ext cx="2743200" cy="504000"/>
          </a:xfrm>
          <a:solidFill>
            <a:schemeClr val="accent1"/>
          </a:solidFill>
          <a:ln w="12700">
            <a:solidFill>
              <a:schemeClr val="tx2"/>
            </a:solidFill>
          </a:ln>
        </p:spPr>
        <p:txBody>
          <a:bodyPr vert="horz" wrap="square" lIns="0" tIns="0" rIns="0" bIns="72000" rtlCol="0" anchor="ctr" anchorCtr="0">
            <a:noAutofit/>
          </a:bodyPr>
          <a:lstStyle>
            <a:lvl1pPr marL="0" marR="0" lvl="0" indent="-228600" algn="ctr" defTabSz="914400" rtl="0" eaLnBrk="1" fontAlgn="auto" latinLnBrk="0" hangingPunct="1">
              <a:lnSpc>
                <a:spcPct val="150000"/>
              </a:lnSpc>
              <a:spcBef>
                <a:spcPts val="1000"/>
              </a:spcBef>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sym typeface="+mn-ea"/>
              </a:defRPr>
            </a:lvl1pPr>
          </a:lstStyle>
          <a:p>
            <a:pPr lvl="0"/>
            <a:r>
              <a:rPr>
                <a:sym typeface="+mn-ea"/>
              </a:rPr>
              <a:t>署名占位符</a:t>
            </a:r>
            <a:endParaRPr>
              <a:sym typeface="+mn-ea"/>
            </a:endParaRPr>
          </a:p>
        </p:txBody>
      </p:sp>
      <p:sp>
        <p:nvSpPr>
          <p:cNvPr id="4" name="日期占位符 3"/>
          <p:cNvSpPr>
            <a:spLocks noGrp="1"/>
          </p:cNvSpPr>
          <p:nvPr>
            <p:ph type="dt" sz="half" idx="10"/>
            <p:custDataLst>
              <p:tags r:id="rId17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72"/>
            </p:custDataLst>
          </p:nvPr>
        </p:nvSpPr>
        <p:spPr/>
        <p:txBody>
          <a:bodyPr/>
          <a:lstStyle/>
          <a:p>
            <a:endParaRPr lang="zh-CN" altLang="en-US"/>
          </a:p>
        </p:txBody>
      </p:sp>
      <p:sp>
        <p:nvSpPr>
          <p:cNvPr id="6" name="灯片编号占位符 5"/>
          <p:cNvSpPr>
            <a:spLocks noGrp="1"/>
          </p:cNvSpPr>
          <p:nvPr>
            <p:ph type="sldNum" sz="quarter" idx="12"/>
            <p:custDataLst>
              <p:tags r:id="rId173"/>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48" name="文本占位符 47"/>
          <p:cNvSpPr>
            <a:spLocks noGrp="1"/>
          </p:cNvSpPr>
          <p:nvPr>
            <p:ph type="body" sz="quarter" idx="13" hasCustomPrompt="1"/>
            <p:custDataLst>
              <p:tags r:id="rId174"/>
            </p:custDataLst>
          </p:nvPr>
        </p:nvSpPr>
        <p:spPr>
          <a:xfrm>
            <a:off x="9785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49" name="矩形 48"/>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7" name="矩形 6"/>
          <p:cNvSpPr/>
          <p:nvPr userDrawn="1">
            <p:custDataLst>
              <p:tags r:id="rId5"/>
            </p:custDataLst>
          </p:nvPr>
        </p:nvSpPr>
        <p:spPr>
          <a:xfrm>
            <a:off x="640080"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6"/>
            </p:custDataLst>
          </p:nvPr>
        </p:nvSpPr>
        <p:spPr>
          <a:xfrm>
            <a:off x="482600"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7"/>
            </p:custDataLst>
          </p:nvPr>
        </p:nvSpPr>
        <p:spPr>
          <a:xfrm>
            <a:off x="338455" y="3638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8"/>
            </p:custDataLst>
          </p:nvPr>
        </p:nvSpPr>
        <p:spPr>
          <a:xfrm>
            <a:off x="315595" y="3511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9"/>
            </p:custDataLst>
          </p:nvPr>
        </p:nvSpPr>
        <p:spPr>
          <a:xfrm>
            <a:off x="324485" y="358612"/>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userDrawn="1">
            <p:custDataLst>
              <p:tags r:id="rId10"/>
            </p:custDataLst>
          </p:nvPr>
        </p:nvSpPr>
        <p:spPr>
          <a:xfrm>
            <a:off x="2374900" y="641985"/>
            <a:ext cx="7752715" cy="110490"/>
          </a:xfrm>
          <a:prstGeom prst="roundRect">
            <a:avLst>
              <a:gd name="adj" fmla="val 5000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1"/>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2"/>
            </p:custDataLst>
          </p:nvPr>
        </p:nvSpPr>
        <p:spPr>
          <a:xfrm rot="5400000">
            <a:off x="10739755"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3"/>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4"/>
            </p:custDataLst>
          </p:nvPr>
        </p:nvSpPr>
        <p:spPr>
          <a:xfrm rot="5400000">
            <a:off x="11094720"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32"/>
          <p:cNvSpPr/>
          <p:nvPr userDrawn="1">
            <p:custDataLst>
              <p:tags r:id="rId15"/>
            </p:custDataLst>
          </p:nvPr>
        </p:nvSpPr>
        <p:spPr>
          <a:xfrm>
            <a:off x="6798945" y="2145030"/>
            <a:ext cx="1491615" cy="1146175"/>
          </a:xfrm>
          <a:custGeom>
            <a:avLst/>
            <a:gdLst>
              <a:gd name="connsiteX0" fmla="*/ 1677257 w 1682686"/>
              <a:gd name="connsiteY0" fmla="*/ 1292924 h 1292923"/>
              <a:gd name="connsiteX1" fmla="*/ 5429 w 1682686"/>
              <a:gd name="connsiteY1" fmla="*/ 1292924 h 1292923"/>
              <a:gd name="connsiteX2" fmla="*/ 0 w 1682686"/>
              <a:gd name="connsiteY2" fmla="*/ 1287494 h 1292923"/>
              <a:gd name="connsiteX3" fmla="*/ 0 w 1682686"/>
              <a:gd name="connsiteY3" fmla="*/ 5429 h 1292923"/>
              <a:gd name="connsiteX4" fmla="*/ 5429 w 1682686"/>
              <a:gd name="connsiteY4" fmla="*/ 0 h 1292923"/>
              <a:gd name="connsiteX5" fmla="*/ 1677257 w 1682686"/>
              <a:gd name="connsiteY5" fmla="*/ 0 h 1292923"/>
              <a:gd name="connsiteX6" fmla="*/ 1682687 w 1682686"/>
              <a:gd name="connsiteY6" fmla="*/ 5429 h 1292923"/>
              <a:gd name="connsiteX7" fmla="*/ 1682687 w 1682686"/>
              <a:gd name="connsiteY7" fmla="*/ 1287494 h 1292923"/>
              <a:gd name="connsiteX8" fmla="*/ 1677257 w 1682686"/>
              <a:gd name="connsiteY8" fmla="*/ 1292924 h 1292923"/>
              <a:gd name="connsiteX9" fmla="*/ 10954 w 1682686"/>
              <a:gd name="connsiteY9" fmla="*/ 1282065 h 1292923"/>
              <a:gd name="connsiteX10" fmla="*/ 1671828 w 1682686"/>
              <a:gd name="connsiteY10" fmla="*/ 1282065 h 1292923"/>
              <a:gd name="connsiteX11" fmla="*/ 1671828 w 1682686"/>
              <a:gd name="connsiteY11" fmla="*/ 10858 h 1292923"/>
              <a:gd name="connsiteX12" fmla="*/ 10954 w 1682686"/>
              <a:gd name="connsiteY12" fmla="*/ 10858 h 1292923"/>
              <a:gd name="connsiteX13" fmla="*/ 10954 w 1682686"/>
              <a:gd name="connsiteY13" fmla="*/ 1282065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686" h="1292923">
                <a:moveTo>
                  <a:pt x="1677257" y="1292924"/>
                </a:moveTo>
                <a:lnTo>
                  <a:pt x="5429" y="1292924"/>
                </a:lnTo>
                <a:cubicBezTo>
                  <a:pt x="2381" y="1292924"/>
                  <a:pt x="0" y="1290447"/>
                  <a:pt x="0" y="1287494"/>
                </a:cubicBezTo>
                <a:lnTo>
                  <a:pt x="0" y="5429"/>
                </a:lnTo>
                <a:cubicBezTo>
                  <a:pt x="0" y="2381"/>
                  <a:pt x="2477" y="0"/>
                  <a:pt x="5429" y="0"/>
                </a:cubicBezTo>
                <a:lnTo>
                  <a:pt x="1677257" y="0"/>
                </a:lnTo>
                <a:cubicBezTo>
                  <a:pt x="1680305" y="0"/>
                  <a:pt x="1682687" y="2476"/>
                  <a:pt x="1682687" y="5429"/>
                </a:cubicBezTo>
                <a:lnTo>
                  <a:pt x="1682687" y="1287494"/>
                </a:lnTo>
                <a:cubicBezTo>
                  <a:pt x="1682687" y="1290542"/>
                  <a:pt x="1680210" y="1292924"/>
                  <a:pt x="1677257" y="1292924"/>
                </a:cubicBezTo>
                <a:close/>
                <a:moveTo>
                  <a:pt x="10954" y="1282065"/>
                </a:moveTo>
                <a:lnTo>
                  <a:pt x="1671828" y="1282065"/>
                </a:lnTo>
                <a:lnTo>
                  <a:pt x="1671828" y="10858"/>
                </a:lnTo>
                <a:lnTo>
                  <a:pt x="10954" y="10858"/>
                </a:lnTo>
                <a:lnTo>
                  <a:pt x="10954" y="128206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134"/>
          <p:cNvSpPr/>
          <p:nvPr userDrawn="1">
            <p:custDataLst>
              <p:tags r:id="rId16"/>
            </p:custDataLst>
          </p:nvPr>
        </p:nvSpPr>
        <p:spPr>
          <a:xfrm>
            <a:off x="7254240" y="2428240"/>
            <a:ext cx="67945" cy="643255"/>
          </a:xfrm>
          <a:custGeom>
            <a:avLst/>
            <a:gdLst>
              <a:gd name="connsiteX0" fmla="*/ 0 w 76485"/>
              <a:gd name="connsiteY0" fmla="*/ 0 h 725424"/>
              <a:gd name="connsiteX1" fmla="*/ 76486 w 76485"/>
              <a:gd name="connsiteY1" fmla="*/ 0 h 725424"/>
              <a:gd name="connsiteX2" fmla="*/ 76486 w 76485"/>
              <a:gd name="connsiteY2" fmla="*/ 725424 h 725424"/>
              <a:gd name="connsiteX3" fmla="*/ 0 w 76485"/>
              <a:gd name="connsiteY3" fmla="*/ 725424 h 725424"/>
            </a:gdLst>
            <a:ahLst/>
            <a:cxnLst>
              <a:cxn ang="0">
                <a:pos x="connsiteX0" y="connsiteY0"/>
              </a:cxn>
              <a:cxn ang="0">
                <a:pos x="connsiteX1" y="connsiteY1"/>
              </a:cxn>
              <a:cxn ang="0">
                <a:pos x="connsiteX2" y="connsiteY2"/>
              </a:cxn>
              <a:cxn ang="0">
                <a:pos x="connsiteX3" y="connsiteY3"/>
              </a:cxn>
            </a:cxnLst>
            <a:rect l="l" t="t" r="r" b="b"/>
            <a:pathLst>
              <a:path w="76485" h="725424">
                <a:moveTo>
                  <a:pt x="0" y="0"/>
                </a:moveTo>
                <a:lnTo>
                  <a:pt x="76486" y="0"/>
                </a:lnTo>
                <a:lnTo>
                  <a:pt x="76486" y="725424"/>
                </a:lnTo>
                <a:lnTo>
                  <a:pt x="0" y="72542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135"/>
          <p:cNvSpPr/>
          <p:nvPr userDrawn="1">
            <p:custDataLst>
              <p:tags r:id="rId17"/>
            </p:custDataLst>
          </p:nvPr>
        </p:nvSpPr>
        <p:spPr>
          <a:xfrm>
            <a:off x="7249160" y="2423160"/>
            <a:ext cx="77470" cy="652780"/>
          </a:xfrm>
          <a:custGeom>
            <a:avLst/>
            <a:gdLst>
              <a:gd name="connsiteX0" fmla="*/ 81915 w 87344"/>
              <a:gd name="connsiteY0" fmla="*/ 736282 h 736282"/>
              <a:gd name="connsiteX1" fmla="*/ 5429 w 87344"/>
              <a:gd name="connsiteY1" fmla="*/ 736282 h 736282"/>
              <a:gd name="connsiteX2" fmla="*/ 0 w 87344"/>
              <a:gd name="connsiteY2" fmla="*/ 730853 h 736282"/>
              <a:gd name="connsiteX3" fmla="*/ 0 w 87344"/>
              <a:gd name="connsiteY3" fmla="*/ 5429 h 736282"/>
              <a:gd name="connsiteX4" fmla="*/ 5429 w 87344"/>
              <a:gd name="connsiteY4" fmla="*/ 0 h 736282"/>
              <a:gd name="connsiteX5" fmla="*/ 81915 w 87344"/>
              <a:gd name="connsiteY5" fmla="*/ 0 h 736282"/>
              <a:gd name="connsiteX6" fmla="*/ 87344 w 87344"/>
              <a:gd name="connsiteY6" fmla="*/ 5429 h 736282"/>
              <a:gd name="connsiteX7" fmla="*/ 87344 w 87344"/>
              <a:gd name="connsiteY7" fmla="*/ 730853 h 736282"/>
              <a:gd name="connsiteX8" fmla="*/ 81915 w 87344"/>
              <a:gd name="connsiteY8" fmla="*/ 736282 h 736282"/>
              <a:gd name="connsiteX9" fmla="*/ 10858 w 87344"/>
              <a:gd name="connsiteY9" fmla="*/ 725329 h 736282"/>
              <a:gd name="connsiteX10" fmla="*/ 76391 w 87344"/>
              <a:gd name="connsiteY10" fmla="*/ 725329 h 736282"/>
              <a:gd name="connsiteX11" fmla="*/ 76391 w 87344"/>
              <a:gd name="connsiteY11" fmla="*/ 10858 h 736282"/>
              <a:gd name="connsiteX12" fmla="*/ 10858 w 87344"/>
              <a:gd name="connsiteY12" fmla="*/ 10858 h 736282"/>
              <a:gd name="connsiteX13" fmla="*/ 10858 w 87344"/>
              <a:gd name="connsiteY13" fmla="*/ 725424 h 73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736282">
                <a:moveTo>
                  <a:pt x="81915" y="736282"/>
                </a:moveTo>
                <a:lnTo>
                  <a:pt x="5429" y="736282"/>
                </a:lnTo>
                <a:cubicBezTo>
                  <a:pt x="2381" y="736282"/>
                  <a:pt x="0" y="733806"/>
                  <a:pt x="0" y="730853"/>
                </a:cubicBezTo>
                <a:lnTo>
                  <a:pt x="0" y="5429"/>
                </a:lnTo>
                <a:cubicBezTo>
                  <a:pt x="0" y="2381"/>
                  <a:pt x="2476" y="0"/>
                  <a:pt x="5429" y="0"/>
                </a:cubicBezTo>
                <a:lnTo>
                  <a:pt x="81915" y="0"/>
                </a:lnTo>
                <a:cubicBezTo>
                  <a:pt x="84963" y="0"/>
                  <a:pt x="87344" y="2477"/>
                  <a:pt x="87344" y="5429"/>
                </a:cubicBezTo>
                <a:lnTo>
                  <a:pt x="87344" y="730853"/>
                </a:lnTo>
                <a:cubicBezTo>
                  <a:pt x="87344" y="733901"/>
                  <a:pt x="84868" y="736282"/>
                  <a:pt x="81915" y="736282"/>
                </a:cubicBezTo>
                <a:close/>
                <a:moveTo>
                  <a:pt x="10858" y="725329"/>
                </a:moveTo>
                <a:lnTo>
                  <a:pt x="76391" y="725329"/>
                </a:lnTo>
                <a:lnTo>
                  <a:pt x="76391" y="10858"/>
                </a:lnTo>
                <a:lnTo>
                  <a:pt x="10858" y="10858"/>
                </a:lnTo>
                <a:lnTo>
                  <a:pt x="10858" y="7254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137"/>
          <p:cNvSpPr/>
          <p:nvPr userDrawn="1">
            <p:custDataLst>
              <p:tags r:id="rId18"/>
            </p:custDataLst>
          </p:nvPr>
        </p:nvSpPr>
        <p:spPr>
          <a:xfrm>
            <a:off x="6939280" y="2670810"/>
            <a:ext cx="67945" cy="400685"/>
          </a:xfrm>
          <a:custGeom>
            <a:avLst/>
            <a:gdLst>
              <a:gd name="connsiteX0" fmla="*/ 0 w 76485"/>
              <a:gd name="connsiteY0" fmla="*/ 0 h 451770"/>
              <a:gd name="connsiteX1" fmla="*/ 76486 w 76485"/>
              <a:gd name="connsiteY1" fmla="*/ 0 h 451770"/>
              <a:gd name="connsiteX2" fmla="*/ 76486 w 76485"/>
              <a:gd name="connsiteY2" fmla="*/ 451771 h 451770"/>
              <a:gd name="connsiteX3" fmla="*/ 0 w 76485"/>
              <a:gd name="connsiteY3" fmla="*/ 451771 h 451770"/>
            </a:gdLst>
            <a:ahLst/>
            <a:cxnLst>
              <a:cxn ang="0">
                <a:pos x="connsiteX0" y="connsiteY0"/>
              </a:cxn>
              <a:cxn ang="0">
                <a:pos x="connsiteX1" y="connsiteY1"/>
              </a:cxn>
              <a:cxn ang="0">
                <a:pos x="connsiteX2" y="connsiteY2"/>
              </a:cxn>
              <a:cxn ang="0">
                <a:pos x="connsiteX3" y="connsiteY3"/>
              </a:cxn>
            </a:cxnLst>
            <a:rect l="l" t="t" r="r" b="b"/>
            <a:pathLst>
              <a:path w="76485" h="451770">
                <a:moveTo>
                  <a:pt x="0" y="0"/>
                </a:moveTo>
                <a:lnTo>
                  <a:pt x="76486" y="0"/>
                </a:lnTo>
                <a:lnTo>
                  <a:pt x="76486" y="451771"/>
                </a:lnTo>
                <a:lnTo>
                  <a:pt x="0" y="451771"/>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138"/>
          <p:cNvSpPr/>
          <p:nvPr userDrawn="1">
            <p:custDataLst>
              <p:tags r:id="rId19"/>
            </p:custDataLst>
          </p:nvPr>
        </p:nvSpPr>
        <p:spPr>
          <a:xfrm>
            <a:off x="6934200" y="2665730"/>
            <a:ext cx="77470" cy="410210"/>
          </a:xfrm>
          <a:custGeom>
            <a:avLst/>
            <a:gdLst>
              <a:gd name="connsiteX0" fmla="*/ 81915 w 87344"/>
              <a:gd name="connsiteY0" fmla="*/ 462629 h 462629"/>
              <a:gd name="connsiteX1" fmla="*/ 5429 w 87344"/>
              <a:gd name="connsiteY1" fmla="*/ 462629 h 462629"/>
              <a:gd name="connsiteX2" fmla="*/ 0 w 87344"/>
              <a:gd name="connsiteY2" fmla="*/ 457200 h 462629"/>
              <a:gd name="connsiteX3" fmla="*/ 0 w 87344"/>
              <a:gd name="connsiteY3" fmla="*/ 5429 h 462629"/>
              <a:gd name="connsiteX4" fmla="*/ 5429 w 87344"/>
              <a:gd name="connsiteY4" fmla="*/ 0 h 462629"/>
              <a:gd name="connsiteX5" fmla="*/ 81915 w 87344"/>
              <a:gd name="connsiteY5" fmla="*/ 0 h 462629"/>
              <a:gd name="connsiteX6" fmla="*/ 87344 w 87344"/>
              <a:gd name="connsiteY6" fmla="*/ 5429 h 462629"/>
              <a:gd name="connsiteX7" fmla="*/ 87344 w 87344"/>
              <a:gd name="connsiteY7" fmla="*/ 457200 h 462629"/>
              <a:gd name="connsiteX8" fmla="*/ 81915 w 87344"/>
              <a:gd name="connsiteY8" fmla="*/ 462629 h 462629"/>
              <a:gd name="connsiteX9" fmla="*/ 10858 w 87344"/>
              <a:gd name="connsiteY9" fmla="*/ 451675 h 462629"/>
              <a:gd name="connsiteX10" fmla="*/ 76391 w 87344"/>
              <a:gd name="connsiteY10" fmla="*/ 451675 h 462629"/>
              <a:gd name="connsiteX11" fmla="*/ 76391 w 87344"/>
              <a:gd name="connsiteY11" fmla="*/ 10858 h 462629"/>
              <a:gd name="connsiteX12" fmla="*/ 10858 w 87344"/>
              <a:gd name="connsiteY12" fmla="*/ 10858 h 462629"/>
              <a:gd name="connsiteX13" fmla="*/ 10858 w 87344"/>
              <a:gd name="connsiteY13" fmla="*/ 451675 h 4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462629">
                <a:moveTo>
                  <a:pt x="81915" y="462629"/>
                </a:moveTo>
                <a:lnTo>
                  <a:pt x="5429" y="462629"/>
                </a:lnTo>
                <a:cubicBezTo>
                  <a:pt x="2381" y="462629"/>
                  <a:pt x="0" y="460153"/>
                  <a:pt x="0" y="457200"/>
                </a:cubicBezTo>
                <a:lnTo>
                  <a:pt x="0" y="5429"/>
                </a:lnTo>
                <a:cubicBezTo>
                  <a:pt x="0" y="2381"/>
                  <a:pt x="2477" y="0"/>
                  <a:pt x="5429" y="0"/>
                </a:cubicBezTo>
                <a:lnTo>
                  <a:pt x="81915" y="0"/>
                </a:lnTo>
                <a:cubicBezTo>
                  <a:pt x="84963" y="0"/>
                  <a:pt x="87344" y="2476"/>
                  <a:pt x="87344" y="5429"/>
                </a:cubicBezTo>
                <a:lnTo>
                  <a:pt x="87344" y="457200"/>
                </a:lnTo>
                <a:cubicBezTo>
                  <a:pt x="87344" y="460248"/>
                  <a:pt x="84868" y="462629"/>
                  <a:pt x="81915" y="462629"/>
                </a:cubicBezTo>
                <a:close/>
                <a:moveTo>
                  <a:pt x="10858" y="451675"/>
                </a:moveTo>
                <a:lnTo>
                  <a:pt x="76391" y="451675"/>
                </a:lnTo>
                <a:lnTo>
                  <a:pt x="76391" y="10858"/>
                </a:lnTo>
                <a:lnTo>
                  <a:pt x="10858" y="10858"/>
                </a:lnTo>
                <a:lnTo>
                  <a:pt x="10858" y="45167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任意多边形: 形状 140"/>
          <p:cNvSpPr/>
          <p:nvPr userDrawn="1">
            <p:custDataLst>
              <p:tags r:id="rId20"/>
            </p:custDataLst>
          </p:nvPr>
        </p:nvSpPr>
        <p:spPr>
          <a:xfrm>
            <a:off x="7094220" y="2530475"/>
            <a:ext cx="67945" cy="541020"/>
          </a:xfrm>
          <a:custGeom>
            <a:avLst/>
            <a:gdLst>
              <a:gd name="connsiteX0" fmla="*/ 0 w 76485"/>
              <a:gd name="connsiteY0" fmla="*/ 0 h 610266"/>
              <a:gd name="connsiteX1" fmla="*/ 76486 w 76485"/>
              <a:gd name="connsiteY1" fmla="*/ 0 h 610266"/>
              <a:gd name="connsiteX2" fmla="*/ 76486 w 76485"/>
              <a:gd name="connsiteY2" fmla="*/ 610267 h 610266"/>
              <a:gd name="connsiteX3" fmla="*/ 0 w 76485"/>
              <a:gd name="connsiteY3" fmla="*/ 610267 h 610266"/>
            </a:gdLst>
            <a:ahLst/>
            <a:cxnLst>
              <a:cxn ang="0">
                <a:pos x="connsiteX0" y="connsiteY0"/>
              </a:cxn>
              <a:cxn ang="0">
                <a:pos x="connsiteX1" y="connsiteY1"/>
              </a:cxn>
              <a:cxn ang="0">
                <a:pos x="connsiteX2" y="connsiteY2"/>
              </a:cxn>
              <a:cxn ang="0">
                <a:pos x="connsiteX3" y="connsiteY3"/>
              </a:cxn>
            </a:cxnLst>
            <a:rect l="l" t="t" r="r" b="b"/>
            <a:pathLst>
              <a:path w="76485" h="610266">
                <a:moveTo>
                  <a:pt x="0" y="0"/>
                </a:moveTo>
                <a:lnTo>
                  <a:pt x="76486" y="0"/>
                </a:lnTo>
                <a:lnTo>
                  <a:pt x="76486" y="610267"/>
                </a:lnTo>
                <a:lnTo>
                  <a:pt x="0" y="6102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141"/>
          <p:cNvSpPr/>
          <p:nvPr userDrawn="1">
            <p:custDataLst>
              <p:tags r:id="rId21"/>
            </p:custDataLst>
          </p:nvPr>
        </p:nvSpPr>
        <p:spPr>
          <a:xfrm>
            <a:off x="7089140" y="2525395"/>
            <a:ext cx="77470" cy="550545"/>
          </a:xfrm>
          <a:custGeom>
            <a:avLst/>
            <a:gdLst>
              <a:gd name="connsiteX0" fmla="*/ 81915 w 87344"/>
              <a:gd name="connsiteY0" fmla="*/ 621030 h 621125"/>
              <a:gd name="connsiteX1" fmla="*/ 5429 w 87344"/>
              <a:gd name="connsiteY1" fmla="*/ 621030 h 621125"/>
              <a:gd name="connsiteX2" fmla="*/ 0 w 87344"/>
              <a:gd name="connsiteY2" fmla="*/ 615601 h 621125"/>
              <a:gd name="connsiteX3" fmla="*/ 0 w 87344"/>
              <a:gd name="connsiteY3" fmla="*/ 5429 h 621125"/>
              <a:gd name="connsiteX4" fmla="*/ 5429 w 87344"/>
              <a:gd name="connsiteY4" fmla="*/ 0 h 621125"/>
              <a:gd name="connsiteX5" fmla="*/ 81915 w 87344"/>
              <a:gd name="connsiteY5" fmla="*/ 0 h 621125"/>
              <a:gd name="connsiteX6" fmla="*/ 87344 w 87344"/>
              <a:gd name="connsiteY6" fmla="*/ 5429 h 621125"/>
              <a:gd name="connsiteX7" fmla="*/ 87344 w 87344"/>
              <a:gd name="connsiteY7" fmla="*/ 615696 h 621125"/>
              <a:gd name="connsiteX8" fmla="*/ 81915 w 87344"/>
              <a:gd name="connsiteY8" fmla="*/ 621125 h 621125"/>
              <a:gd name="connsiteX9" fmla="*/ 10858 w 87344"/>
              <a:gd name="connsiteY9" fmla="*/ 610076 h 621125"/>
              <a:gd name="connsiteX10" fmla="*/ 76391 w 87344"/>
              <a:gd name="connsiteY10" fmla="*/ 610076 h 621125"/>
              <a:gd name="connsiteX11" fmla="*/ 76391 w 87344"/>
              <a:gd name="connsiteY11" fmla="*/ 10763 h 621125"/>
              <a:gd name="connsiteX12" fmla="*/ 10858 w 87344"/>
              <a:gd name="connsiteY12" fmla="*/ 10763 h 621125"/>
              <a:gd name="connsiteX13" fmla="*/ 10858 w 87344"/>
              <a:gd name="connsiteY13" fmla="*/ 610076 h 62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621125">
                <a:moveTo>
                  <a:pt x="81915" y="621030"/>
                </a:moveTo>
                <a:lnTo>
                  <a:pt x="5429" y="621030"/>
                </a:lnTo>
                <a:cubicBezTo>
                  <a:pt x="2381" y="621030"/>
                  <a:pt x="0" y="618554"/>
                  <a:pt x="0" y="615601"/>
                </a:cubicBezTo>
                <a:lnTo>
                  <a:pt x="0" y="5429"/>
                </a:lnTo>
                <a:cubicBezTo>
                  <a:pt x="0" y="2381"/>
                  <a:pt x="2476" y="0"/>
                  <a:pt x="5429" y="0"/>
                </a:cubicBezTo>
                <a:lnTo>
                  <a:pt x="81915" y="0"/>
                </a:lnTo>
                <a:cubicBezTo>
                  <a:pt x="84963" y="0"/>
                  <a:pt x="87344" y="2477"/>
                  <a:pt x="87344" y="5429"/>
                </a:cubicBezTo>
                <a:lnTo>
                  <a:pt x="87344" y="615696"/>
                </a:lnTo>
                <a:cubicBezTo>
                  <a:pt x="87344" y="618744"/>
                  <a:pt x="84868" y="621125"/>
                  <a:pt x="81915" y="621125"/>
                </a:cubicBezTo>
                <a:close/>
                <a:moveTo>
                  <a:pt x="10858" y="610076"/>
                </a:moveTo>
                <a:lnTo>
                  <a:pt x="76391" y="610076"/>
                </a:lnTo>
                <a:lnTo>
                  <a:pt x="76391" y="10763"/>
                </a:lnTo>
                <a:lnTo>
                  <a:pt x="10858" y="10763"/>
                </a:lnTo>
                <a:lnTo>
                  <a:pt x="10858" y="61007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143"/>
          <p:cNvSpPr/>
          <p:nvPr userDrawn="1">
            <p:custDataLst>
              <p:tags r:id="rId22"/>
            </p:custDataLst>
          </p:nvPr>
        </p:nvSpPr>
        <p:spPr>
          <a:xfrm>
            <a:off x="6971665" y="2310130"/>
            <a:ext cx="246380" cy="119380"/>
          </a:xfrm>
          <a:custGeom>
            <a:avLst/>
            <a:gdLst>
              <a:gd name="connsiteX0" fmla="*/ 5433 w 277915"/>
              <a:gd name="connsiteY0" fmla="*/ 134846 h 134941"/>
              <a:gd name="connsiteX1" fmla="*/ 1338 w 277915"/>
              <a:gd name="connsiteY1" fmla="*/ 132941 h 134941"/>
              <a:gd name="connsiteX2" fmla="*/ 1909 w 277915"/>
              <a:gd name="connsiteY2" fmla="*/ 125226 h 134941"/>
              <a:gd name="connsiteX3" fmla="*/ 49534 w 277915"/>
              <a:gd name="connsiteY3" fmla="*/ 88269 h 134941"/>
              <a:gd name="connsiteX4" fmla="*/ 57154 w 277915"/>
              <a:gd name="connsiteY4" fmla="*/ 89698 h 134941"/>
              <a:gd name="connsiteX5" fmla="*/ 55725 w 277915"/>
              <a:gd name="connsiteY5" fmla="*/ 97318 h 134941"/>
              <a:gd name="connsiteX6" fmla="*/ 9053 w 277915"/>
              <a:gd name="connsiteY6" fmla="*/ 133608 h 134941"/>
              <a:gd name="connsiteX7" fmla="*/ 5433 w 277915"/>
              <a:gd name="connsiteY7" fmla="*/ 134942 h 134941"/>
              <a:gd name="connsiteX8" fmla="*/ 103446 w 277915"/>
              <a:gd name="connsiteY8" fmla="*/ 67124 h 134941"/>
              <a:gd name="connsiteX9" fmla="*/ 98588 w 277915"/>
              <a:gd name="connsiteY9" fmla="*/ 64266 h 134941"/>
              <a:gd name="connsiteX10" fmla="*/ 100779 w 277915"/>
              <a:gd name="connsiteY10" fmla="*/ 56837 h 134941"/>
              <a:gd name="connsiteX11" fmla="*/ 155452 w 277915"/>
              <a:gd name="connsiteY11" fmla="*/ 31405 h 134941"/>
              <a:gd name="connsiteX12" fmla="*/ 162501 w 277915"/>
              <a:gd name="connsiteY12" fmla="*/ 34453 h 134941"/>
              <a:gd name="connsiteX13" fmla="*/ 159453 w 277915"/>
              <a:gd name="connsiteY13" fmla="*/ 41501 h 134941"/>
              <a:gd name="connsiteX14" fmla="*/ 105922 w 277915"/>
              <a:gd name="connsiteY14" fmla="*/ 66362 h 134941"/>
              <a:gd name="connsiteX15" fmla="*/ 103350 w 277915"/>
              <a:gd name="connsiteY15" fmla="*/ 67028 h 134941"/>
              <a:gd name="connsiteX16" fmla="*/ 214126 w 277915"/>
              <a:gd name="connsiteY16" fmla="*/ 23118 h 134941"/>
              <a:gd name="connsiteX17" fmla="*/ 208887 w 277915"/>
              <a:gd name="connsiteY17" fmla="*/ 19118 h 134941"/>
              <a:gd name="connsiteX18" fmla="*/ 212697 w 277915"/>
              <a:gd name="connsiteY18" fmla="*/ 12450 h 134941"/>
              <a:gd name="connsiteX19" fmla="*/ 271657 w 277915"/>
              <a:gd name="connsiteY19" fmla="*/ 68 h 134941"/>
              <a:gd name="connsiteX20" fmla="*/ 277848 w 277915"/>
              <a:gd name="connsiteY20" fmla="*/ 4640 h 134941"/>
              <a:gd name="connsiteX21" fmla="*/ 273276 w 277915"/>
              <a:gd name="connsiteY21" fmla="*/ 10831 h 134941"/>
              <a:gd name="connsiteX22" fmla="*/ 215460 w 277915"/>
              <a:gd name="connsiteY22" fmla="*/ 23023 h 134941"/>
              <a:gd name="connsiteX23" fmla="*/ 214031 w 277915"/>
              <a:gd name="connsiteY23" fmla="*/ 23213 h 13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7915" h="134941">
                <a:moveTo>
                  <a:pt x="5433" y="134846"/>
                </a:moveTo>
                <a:cubicBezTo>
                  <a:pt x="3909" y="134846"/>
                  <a:pt x="2385" y="134180"/>
                  <a:pt x="1338" y="132941"/>
                </a:cubicBezTo>
                <a:cubicBezTo>
                  <a:pt x="-663" y="130655"/>
                  <a:pt x="-377" y="127226"/>
                  <a:pt x="1909" y="125226"/>
                </a:cubicBezTo>
                <a:cubicBezTo>
                  <a:pt x="17054" y="112082"/>
                  <a:pt x="33056" y="99604"/>
                  <a:pt x="49534" y="88269"/>
                </a:cubicBezTo>
                <a:cubicBezTo>
                  <a:pt x="52011" y="86555"/>
                  <a:pt x="55440" y="87221"/>
                  <a:pt x="57154" y="89698"/>
                </a:cubicBezTo>
                <a:cubicBezTo>
                  <a:pt x="58869" y="92174"/>
                  <a:pt x="58202" y="95603"/>
                  <a:pt x="55725" y="97318"/>
                </a:cubicBezTo>
                <a:cubicBezTo>
                  <a:pt x="39628" y="108462"/>
                  <a:pt x="23912" y="120654"/>
                  <a:pt x="9053" y="133608"/>
                </a:cubicBezTo>
                <a:cubicBezTo>
                  <a:pt x="8005" y="134465"/>
                  <a:pt x="6767" y="134942"/>
                  <a:pt x="5433" y="134942"/>
                </a:cubicBezTo>
                <a:close/>
                <a:moveTo>
                  <a:pt x="103446" y="67124"/>
                </a:moveTo>
                <a:cubicBezTo>
                  <a:pt x="101541" y="67124"/>
                  <a:pt x="99636" y="66076"/>
                  <a:pt x="98588" y="64266"/>
                </a:cubicBezTo>
                <a:cubicBezTo>
                  <a:pt x="97159" y="61599"/>
                  <a:pt x="98207" y="58265"/>
                  <a:pt x="100779" y="56837"/>
                </a:cubicBezTo>
                <a:cubicBezTo>
                  <a:pt x="118495" y="47407"/>
                  <a:pt x="136878" y="38834"/>
                  <a:pt x="155452" y="31405"/>
                </a:cubicBezTo>
                <a:cubicBezTo>
                  <a:pt x="158310" y="30262"/>
                  <a:pt x="161453" y="31691"/>
                  <a:pt x="162501" y="34453"/>
                </a:cubicBezTo>
                <a:cubicBezTo>
                  <a:pt x="163644" y="37215"/>
                  <a:pt x="162215" y="40454"/>
                  <a:pt x="159453" y="41501"/>
                </a:cubicBezTo>
                <a:cubicBezTo>
                  <a:pt x="141260" y="48740"/>
                  <a:pt x="123258" y="57122"/>
                  <a:pt x="105922" y="66362"/>
                </a:cubicBezTo>
                <a:cubicBezTo>
                  <a:pt x="105065" y="66838"/>
                  <a:pt x="104208" y="67028"/>
                  <a:pt x="103350" y="67028"/>
                </a:cubicBezTo>
                <a:close/>
                <a:moveTo>
                  <a:pt x="214126" y="23118"/>
                </a:moveTo>
                <a:cubicBezTo>
                  <a:pt x="211745" y="23118"/>
                  <a:pt x="209554" y="21499"/>
                  <a:pt x="208887" y="19118"/>
                </a:cubicBezTo>
                <a:cubicBezTo>
                  <a:pt x="208125" y="16165"/>
                  <a:pt x="209840" y="13212"/>
                  <a:pt x="212697" y="12450"/>
                </a:cubicBezTo>
                <a:cubicBezTo>
                  <a:pt x="232033" y="7211"/>
                  <a:pt x="251845" y="3020"/>
                  <a:pt x="271657" y="68"/>
                </a:cubicBezTo>
                <a:cubicBezTo>
                  <a:pt x="274610" y="-409"/>
                  <a:pt x="277467" y="1687"/>
                  <a:pt x="277848" y="4640"/>
                </a:cubicBezTo>
                <a:cubicBezTo>
                  <a:pt x="278325" y="7592"/>
                  <a:pt x="276229" y="10450"/>
                  <a:pt x="273276" y="10831"/>
                </a:cubicBezTo>
                <a:cubicBezTo>
                  <a:pt x="253845" y="13784"/>
                  <a:pt x="234414" y="17879"/>
                  <a:pt x="215460" y="23023"/>
                </a:cubicBezTo>
                <a:cubicBezTo>
                  <a:pt x="214983" y="23118"/>
                  <a:pt x="214507" y="23213"/>
                  <a:pt x="214031" y="2321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144"/>
          <p:cNvSpPr/>
          <p:nvPr userDrawn="1">
            <p:custDataLst>
              <p:tags r:id="rId23"/>
            </p:custDataLst>
          </p:nvPr>
        </p:nvSpPr>
        <p:spPr>
          <a:xfrm>
            <a:off x="7261225" y="2305050"/>
            <a:ext cx="38735" cy="10160"/>
          </a:xfrm>
          <a:custGeom>
            <a:avLst/>
            <a:gdLst>
              <a:gd name="connsiteX0" fmla="*/ 5432 w 43725"/>
              <a:gd name="connsiteY0" fmla="*/ 11335 h 11334"/>
              <a:gd name="connsiteX1" fmla="*/ 3 w 43725"/>
              <a:gd name="connsiteY1" fmla="*/ 6096 h 11334"/>
              <a:gd name="connsiteX2" fmla="*/ 5242 w 43725"/>
              <a:gd name="connsiteY2" fmla="*/ 381 h 11334"/>
              <a:gd name="connsiteX3" fmla="*/ 38389 w 43725"/>
              <a:gd name="connsiteY3" fmla="*/ 95 h 11334"/>
              <a:gd name="connsiteX4" fmla="*/ 43723 w 43725"/>
              <a:gd name="connsiteY4" fmla="*/ 5715 h 11334"/>
              <a:gd name="connsiteX5" fmla="*/ 38103 w 43725"/>
              <a:gd name="connsiteY5" fmla="*/ 11049 h 11334"/>
              <a:gd name="connsiteX6" fmla="*/ 5623 w 43725"/>
              <a:gd name="connsiteY6" fmla="*/ 11335 h 11334"/>
              <a:gd name="connsiteX7" fmla="*/ 5432 w 43725"/>
              <a:gd name="connsiteY7" fmla="*/ 11335 h 1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5" h="11334">
                <a:moveTo>
                  <a:pt x="5432" y="11335"/>
                </a:moveTo>
                <a:cubicBezTo>
                  <a:pt x="2479" y="11335"/>
                  <a:pt x="98" y="9049"/>
                  <a:pt x="3" y="6096"/>
                </a:cubicBezTo>
                <a:cubicBezTo>
                  <a:pt x="-92" y="3048"/>
                  <a:pt x="2194" y="572"/>
                  <a:pt x="5242" y="381"/>
                </a:cubicBezTo>
                <a:cubicBezTo>
                  <a:pt x="16195" y="0"/>
                  <a:pt x="27435" y="-95"/>
                  <a:pt x="38389" y="95"/>
                </a:cubicBezTo>
                <a:cubicBezTo>
                  <a:pt x="41437" y="95"/>
                  <a:pt x="43818" y="2667"/>
                  <a:pt x="43723" y="5715"/>
                </a:cubicBezTo>
                <a:cubicBezTo>
                  <a:pt x="43723" y="8763"/>
                  <a:pt x="40960" y="11144"/>
                  <a:pt x="38103" y="11049"/>
                </a:cubicBezTo>
                <a:cubicBezTo>
                  <a:pt x="27340" y="10858"/>
                  <a:pt x="16481" y="10858"/>
                  <a:pt x="5623" y="11335"/>
                </a:cubicBezTo>
                <a:cubicBezTo>
                  <a:pt x="5623" y="11335"/>
                  <a:pt x="5432" y="11335"/>
                  <a:pt x="5432" y="11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145"/>
          <p:cNvSpPr/>
          <p:nvPr userDrawn="1">
            <p:custDataLst>
              <p:tags r:id="rId24"/>
            </p:custDataLst>
          </p:nvPr>
        </p:nvSpPr>
        <p:spPr>
          <a:xfrm>
            <a:off x="6914515" y="2456815"/>
            <a:ext cx="28575" cy="31750"/>
          </a:xfrm>
          <a:custGeom>
            <a:avLst/>
            <a:gdLst>
              <a:gd name="connsiteX0" fmla="*/ 5458 w 32278"/>
              <a:gd name="connsiteY0" fmla="*/ 35774 h 35773"/>
              <a:gd name="connsiteX1" fmla="*/ 2029 w 32278"/>
              <a:gd name="connsiteY1" fmla="*/ 34535 h 35773"/>
              <a:gd name="connsiteX2" fmla="*/ 1172 w 32278"/>
              <a:gd name="connsiteY2" fmla="*/ 26820 h 35773"/>
              <a:gd name="connsiteX3" fmla="*/ 22794 w 32278"/>
              <a:gd name="connsiteY3" fmla="*/ 1769 h 35773"/>
              <a:gd name="connsiteX4" fmla="*/ 30509 w 32278"/>
              <a:gd name="connsiteY4" fmla="*/ 1388 h 35773"/>
              <a:gd name="connsiteX5" fmla="*/ 30890 w 32278"/>
              <a:gd name="connsiteY5" fmla="*/ 9104 h 35773"/>
              <a:gd name="connsiteX6" fmla="*/ 9745 w 32278"/>
              <a:gd name="connsiteY6" fmla="*/ 33678 h 35773"/>
              <a:gd name="connsiteX7" fmla="*/ 5458 w 32278"/>
              <a:gd name="connsiteY7" fmla="*/ 35678 h 3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8" h="35773">
                <a:moveTo>
                  <a:pt x="5458" y="35774"/>
                </a:moveTo>
                <a:cubicBezTo>
                  <a:pt x="4220" y="35774"/>
                  <a:pt x="3077" y="35393"/>
                  <a:pt x="2029" y="34535"/>
                </a:cubicBezTo>
                <a:cubicBezTo>
                  <a:pt x="-352" y="32630"/>
                  <a:pt x="-638" y="29201"/>
                  <a:pt x="1172" y="26820"/>
                </a:cubicBezTo>
                <a:cubicBezTo>
                  <a:pt x="8030" y="18248"/>
                  <a:pt x="15364" y="9866"/>
                  <a:pt x="22794" y="1769"/>
                </a:cubicBezTo>
                <a:cubicBezTo>
                  <a:pt x="24794" y="-421"/>
                  <a:pt x="28318" y="-612"/>
                  <a:pt x="30509" y="1388"/>
                </a:cubicBezTo>
                <a:cubicBezTo>
                  <a:pt x="32700" y="3389"/>
                  <a:pt x="32890" y="6913"/>
                  <a:pt x="30890" y="9104"/>
                </a:cubicBezTo>
                <a:cubicBezTo>
                  <a:pt x="23651" y="17009"/>
                  <a:pt x="16507" y="25296"/>
                  <a:pt x="9745" y="33678"/>
                </a:cubicBezTo>
                <a:cubicBezTo>
                  <a:pt x="8697" y="35012"/>
                  <a:pt x="7078" y="35678"/>
                  <a:pt x="5458" y="3567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146"/>
          <p:cNvSpPr/>
          <p:nvPr userDrawn="1">
            <p:custDataLst>
              <p:tags r:id="rId25"/>
            </p:custDataLst>
          </p:nvPr>
        </p:nvSpPr>
        <p:spPr>
          <a:xfrm>
            <a:off x="7264400" y="2286000"/>
            <a:ext cx="45720" cy="46990"/>
          </a:xfrm>
          <a:custGeom>
            <a:avLst/>
            <a:gdLst>
              <a:gd name="connsiteX0" fmla="*/ 6769 w 51822"/>
              <a:gd name="connsiteY0" fmla="*/ 53251 h 53251"/>
              <a:gd name="connsiteX1" fmla="*/ 1912 w 51822"/>
              <a:gd name="connsiteY1" fmla="*/ 50394 h 53251"/>
              <a:gd name="connsiteX2" fmla="*/ 4198 w 51822"/>
              <a:gd name="connsiteY2" fmla="*/ 42964 h 53251"/>
              <a:gd name="connsiteX3" fmla="*/ 34678 w 51822"/>
              <a:gd name="connsiteY3" fmla="*/ 26677 h 53251"/>
              <a:gd name="connsiteX4" fmla="*/ 2959 w 51822"/>
              <a:gd name="connsiteY4" fmla="*/ 10293 h 53251"/>
              <a:gd name="connsiteX5" fmla="*/ 578 w 51822"/>
              <a:gd name="connsiteY5" fmla="*/ 2959 h 53251"/>
              <a:gd name="connsiteX6" fmla="*/ 7912 w 51822"/>
              <a:gd name="connsiteY6" fmla="*/ 578 h 53251"/>
              <a:gd name="connsiteX7" fmla="*/ 48870 w 51822"/>
              <a:gd name="connsiteY7" fmla="*/ 21724 h 53251"/>
              <a:gd name="connsiteX8" fmla="*/ 51823 w 51822"/>
              <a:gd name="connsiteY8" fmla="*/ 26581 h 53251"/>
              <a:gd name="connsiteX9" fmla="*/ 48965 w 51822"/>
              <a:gd name="connsiteY9" fmla="*/ 31439 h 53251"/>
              <a:gd name="connsiteX10" fmla="*/ 9341 w 51822"/>
              <a:gd name="connsiteY10" fmla="*/ 52585 h 53251"/>
              <a:gd name="connsiteX11" fmla="*/ 6769 w 51822"/>
              <a:gd name="connsiteY11" fmla="*/ 53251 h 5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22" h="53251">
                <a:moveTo>
                  <a:pt x="6769" y="53251"/>
                </a:moveTo>
                <a:cubicBezTo>
                  <a:pt x="4864" y="53251"/>
                  <a:pt x="2959" y="52204"/>
                  <a:pt x="1912" y="50394"/>
                </a:cubicBezTo>
                <a:cubicBezTo>
                  <a:pt x="483" y="47727"/>
                  <a:pt x="1531" y="44393"/>
                  <a:pt x="4198" y="42964"/>
                </a:cubicBezTo>
                <a:lnTo>
                  <a:pt x="34678" y="26677"/>
                </a:lnTo>
                <a:lnTo>
                  <a:pt x="2959" y="10293"/>
                </a:lnTo>
                <a:cubicBezTo>
                  <a:pt x="292" y="8865"/>
                  <a:pt x="-755" y="5626"/>
                  <a:pt x="578" y="2959"/>
                </a:cubicBezTo>
                <a:cubicBezTo>
                  <a:pt x="1912" y="292"/>
                  <a:pt x="5245" y="-755"/>
                  <a:pt x="7912" y="578"/>
                </a:cubicBezTo>
                <a:lnTo>
                  <a:pt x="48870" y="21724"/>
                </a:lnTo>
                <a:cubicBezTo>
                  <a:pt x="50680" y="22676"/>
                  <a:pt x="51823" y="24486"/>
                  <a:pt x="51823" y="26581"/>
                </a:cubicBezTo>
                <a:cubicBezTo>
                  <a:pt x="51823" y="28582"/>
                  <a:pt x="50680" y="30487"/>
                  <a:pt x="48965" y="31439"/>
                </a:cubicBezTo>
                <a:lnTo>
                  <a:pt x="9341" y="52585"/>
                </a:lnTo>
                <a:cubicBezTo>
                  <a:pt x="8484" y="53061"/>
                  <a:pt x="7627" y="53251"/>
                  <a:pt x="6769" y="532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149"/>
          <p:cNvSpPr/>
          <p:nvPr userDrawn="1">
            <p:custDataLst>
              <p:tags r:id="rId26"/>
            </p:custDataLst>
          </p:nvPr>
        </p:nvSpPr>
        <p:spPr>
          <a:xfrm>
            <a:off x="8525510" y="1631950"/>
            <a:ext cx="962660" cy="466090"/>
          </a:xfrm>
          <a:custGeom>
            <a:avLst/>
            <a:gdLst>
              <a:gd name="connsiteX0" fmla="*/ 1029367 w 1086040"/>
              <a:gd name="connsiteY0" fmla="*/ 430530 h 525684"/>
              <a:gd name="connsiteX1" fmla="*/ 949928 w 1086040"/>
              <a:gd name="connsiteY1" fmla="*/ 430530 h 525684"/>
              <a:gd name="connsiteX2" fmla="*/ 874585 w 1086040"/>
              <a:gd name="connsiteY2" fmla="*/ 525685 h 525684"/>
              <a:gd name="connsiteX3" fmla="*/ 817054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1 w 1086040"/>
              <a:gd name="connsiteY8" fmla="*/ 0 h 525684"/>
              <a:gd name="connsiteX9" fmla="*/ 1086041 w 1086040"/>
              <a:gd name="connsiteY9" fmla="*/ 56769 h 525684"/>
              <a:gd name="connsiteX10" fmla="*/ 1086041 w 1086040"/>
              <a:gd name="connsiteY10" fmla="*/ 373761 h 525684"/>
              <a:gd name="connsiteX11" fmla="*/ 1029271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5" y="525685"/>
                </a:lnTo>
                <a:lnTo>
                  <a:pt x="817054" y="430530"/>
                </a:lnTo>
                <a:lnTo>
                  <a:pt x="56769" y="430530"/>
                </a:lnTo>
                <a:cubicBezTo>
                  <a:pt x="25527" y="430530"/>
                  <a:pt x="0" y="405003"/>
                  <a:pt x="0" y="373761"/>
                </a:cubicBezTo>
                <a:lnTo>
                  <a:pt x="0" y="56769"/>
                </a:lnTo>
                <a:cubicBezTo>
                  <a:pt x="0" y="25527"/>
                  <a:pt x="25527" y="0"/>
                  <a:pt x="56769" y="0"/>
                </a:cubicBezTo>
                <a:lnTo>
                  <a:pt x="1029271" y="0"/>
                </a:lnTo>
                <a:cubicBezTo>
                  <a:pt x="1060513" y="0"/>
                  <a:pt x="1086041" y="25527"/>
                  <a:pt x="1086041" y="56769"/>
                </a:cubicBezTo>
                <a:lnTo>
                  <a:pt x="1086041" y="373761"/>
                </a:lnTo>
                <a:cubicBezTo>
                  <a:pt x="1086041" y="405003"/>
                  <a:pt x="1060513" y="430530"/>
                  <a:pt x="1029271"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任意多边形: 形状 150"/>
          <p:cNvSpPr/>
          <p:nvPr userDrawn="1">
            <p:custDataLst>
              <p:tags r:id="rId27"/>
            </p:custDataLst>
          </p:nvPr>
        </p:nvSpPr>
        <p:spPr>
          <a:xfrm>
            <a:off x="8521065" y="1627505"/>
            <a:ext cx="971550" cy="474980"/>
          </a:xfrm>
          <a:custGeom>
            <a:avLst/>
            <a:gdLst>
              <a:gd name="connsiteX0" fmla="*/ 879443 w 1095946"/>
              <a:gd name="connsiteY0" fmla="*/ 535591 h 535590"/>
              <a:gd name="connsiteX1" fmla="*/ 879158 w 1095946"/>
              <a:gd name="connsiteY1" fmla="*/ 535591 h 535590"/>
              <a:gd name="connsiteX2" fmla="*/ 875252 w 1095946"/>
              <a:gd name="connsiteY2" fmla="*/ 533210 h 535590"/>
              <a:gd name="connsiteX3" fmla="*/ 819150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627 w 1095946"/>
              <a:gd name="connsiteY15" fmla="*/ 10001 h 535590"/>
              <a:gd name="connsiteX16" fmla="*/ 9811 w 1095946"/>
              <a:gd name="connsiteY16" fmla="*/ 61817 h 535590"/>
              <a:gd name="connsiteX17" fmla="*/ 9811 w 1095946"/>
              <a:gd name="connsiteY17" fmla="*/ 378714 h 535590"/>
              <a:gd name="connsiteX18" fmla="*/ 61627 w 1095946"/>
              <a:gd name="connsiteY18" fmla="*/ 430530 h 535590"/>
              <a:gd name="connsiteX19" fmla="*/ 821912 w 1095946"/>
              <a:gd name="connsiteY19" fmla="*/ 430530 h 535590"/>
              <a:gd name="connsiteX20" fmla="*/ 826199 w 1095946"/>
              <a:gd name="connsiteY20" fmla="*/ 432911 h 535590"/>
              <a:gd name="connsiteX21" fmla="*/ 880015 w 1095946"/>
              <a:gd name="connsiteY21" fmla="*/ 521875 h 535590"/>
              <a:gd name="connsiteX22" fmla="*/ 950881 w 1095946"/>
              <a:gd name="connsiteY22" fmla="*/ 432340 h 535590"/>
              <a:gd name="connsiteX23" fmla="*/ 954786 w 1095946"/>
              <a:gd name="connsiteY23" fmla="*/ 430435 h 535590"/>
              <a:gd name="connsiteX24" fmla="*/ 1034225 w 1095946"/>
              <a:gd name="connsiteY24" fmla="*/ 430435 h 535590"/>
              <a:gd name="connsiteX25" fmla="*/ 1086041 w 1095946"/>
              <a:gd name="connsiteY25" fmla="*/ 378619 h 535590"/>
              <a:gd name="connsiteX26" fmla="*/ 1086041 w 1095946"/>
              <a:gd name="connsiteY26" fmla="*/ 61722 h 535590"/>
              <a:gd name="connsiteX27" fmla="*/ 1034225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443" y="535591"/>
                </a:moveTo>
                <a:cubicBezTo>
                  <a:pt x="879443" y="535591"/>
                  <a:pt x="879253" y="535591"/>
                  <a:pt x="879158" y="535591"/>
                </a:cubicBezTo>
                <a:cubicBezTo>
                  <a:pt x="877538" y="535496"/>
                  <a:pt x="876014" y="534638"/>
                  <a:pt x="875252" y="533210"/>
                </a:cubicBezTo>
                <a:lnTo>
                  <a:pt x="819150"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627" y="10001"/>
                </a:moveTo>
                <a:cubicBezTo>
                  <a:pt x="33052" y="10001"/>
                  <a:pt x="9811" y="33242"/>
                  <a:pt x="9811" y="61817"/>
                </a:cubicBezTo>
                <a:lnTo>
                  <a:pt x="9811" y="378714"/>
                </a:lnTo>
                <a:cubicBezTo>
                  <a:pt x="9811" y="407289"/>
                  <a:pt x="33052" y="430530"/>
                  <a:pt x="61627" y="430530"/>
                </a:cubicBezTo>
                <a:lnTo>
                  <a:pt x="821912" y="430530"/>
                </a:lnTo>
                <a:cubicBezTo>
                  <a:pt x="823627" y="430530"/>
                  <a:pt x="825246" y="431483"/>
                  <a:pt x="826199" y="432911"/>
                </a:cubicBezTo>
                <a:lnTo>
                  <a:pt x="880015" y="521875"/>
                </a:lnTo>
                <a:lnTo>
                  <a:pt x="950881" y="432340"/>
                </a:lnTo>
                <a:cubicBezTo>
                  <a:pt x="951833" y="431101"/>
                  <a:pt x="953262" y="430435"/>
                  <a:pt x="954786" y="430435"/>
                </a:cubicBezTo>
                <a:lnTo>
                  <a:pt x="1034225" y="430435"/>
                </a:lnTo>
                <a:cubicBezTo>
                  <a:pt x="1062800" y="430435"/>
                  <a:pt x="1086041" y="407194"/>
                  <a:pt x="1086041" y="378619"/>
                </a:cubicBezTo>
                <a:lnTo>
                  <a:pt x="1086041" y="61722"/>
                </a:lnTo>
                <a:cubicBezTo>
                  <a:pt x="1086041" y="33147"/>
                  <a:pt x="1062800" y="9906"/>
                  <a:pt x="1034225"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任意多边形: 形状 151"/>
          <p:cNvSpPr/>
          <p:nvPr userDrawn="1">
            <p:custDataLst>
              <p:tags r:id="rId28"/>
            </p:custDataLst>
          </p:nvPr>
        </p:nvSpPr>
        <p:spPr>
          <a:xfrm>
            <a:off x="8721725" y="1722120"/>
            <a:ext cx="542290" cy="19050"/>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任意多边形: 形状 152"/>
          <p:cNvSpPr/>
          <p:nvPr userDrawn="1">
            <p:custDataLst>
              <p:tags r:id="rId29"/>
            </p:custDataLst>
          </p:nvPr>
        </p:nvSpPr>
        <p:spPr>
          <a:xfrm>
            <a:off x="8721725" y="1771015"/>
            <a:ext cx="381000" cy="19050"/>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任意多边形: 形状 155"/>
          <p:cNvSpPr/>
          <p:nvPr userDrawn="1">
            <p:custDataLst>
              <p:tags r:id="rId30"/>
            </p:custDataLst>
          </p:nvPr>
        </p:nvSpPr>
        <p:spPr>
          <a:xfrm>
            <a:off x="8042275" y="1898015"/>
            <a:ext cx="741680" cy="478155"/>
          </a:xfrm>
          <a:custGeom>
            <a:avLst/>
            <a:gdLst>
              <a:gd name="connsiteX0" fmla="*/ 760381 w 836676"/>
              <a:gd name="connsiteY0" fmla="*/ 430054 h 539210"/>
              <a:gd name="connsiteX1" fmla="*/ 311087 w 836676"/>
              <a:gd name="connsiteY1" fmla="*/ 430054 h 539210"/>
              <a:gd name="connsiteX2" fmla="*/ 155067 w 836676"/>
              <a:gd name="connsiteY2" fmla="*/ 539210 h 539210"/>
              <a:gd name="connsiteX3" fmla="*/ 155067 w 836676"/>
              <a:gd name="connsiteY3" fmla="*/ 430054 h 539210"/>
              <a:gd name="connsiteX4" fmla="*/ 76200 w 836676"/>
              <a:gd name="connsiteY4" fmla="*/ 430054 h 539210"/>
              <a:gd name="connsiteX5" fmla="*/ 0 w 836676"/>
              <a:gd name="connsiteY5" fmla="*/ 353854 h 539210"/>
              <a:gd name="connsiteX6" fmla="*/ 0 w 836676"/>
              <a:gd name="connsiteY6" fmla="*/ 76200 h 539210"/>
              <a:gd name="connsiteX7" fmla="*/ 76200 w 836676"/>
              <a:gd name="connsiteY7" fmla="*/ 0 h 539210"/>
              <a:gd name="connsiteX8" fmla="*/ 760476 w 836676"/>
              <a:gd name="connsiteY8" fmla="*/ 0 h 539210"/>
              <a:gd name="connsiteX9" fmla="*/ 836676 w 836676"/>
              <a:gd name="connsiteY9" fmla="*/ 76200 h 539210"/>
              <a:gd name="connsiteX10" fmla="*/ 836676 w 836676"/>
              <a:gd name="connsiteY10" fmla="*/ 353854 h 539210"/>
              <a:gd name="connsiteX11" fmla="*/ 760476 w 836676"/>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676"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476" y="0"/>
                </a:lnTo>
                <a:cubicBezTo>
                  <a:pt x="802386" y="0"/>
                  <a:pt x="836676" y="34290"/>
                  <a:pt x="836676" y="76200"/>
                </a:cubicBezTo>
                <a:lnTo>
                  <a:pt x="836676" y="353854"/>
                </a:lnTo>
                <a:cubicBezTo>
                  <a:pt x="836676" y="395764"/>
                  <a:pt x="802386" y="430054"/>
                  <a:pt x="760476"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156"/>
          <p:cNvSpPr/>
          <p:nvPr userDrawn="1">
            <p:custDataLst>
              <p:tags r:id="rId31"/>
            </p:custDataLst>
          </p:nvPr>
        </p:nvSpPr>
        <p:spPr>
          <a:xfrm>
            <a:off x="8037830" y="1893570"/>
            <a:ext cx="750570" cy="487045"/>
          </a:xfrm>
          <a:custGeom>
            <a:avLst/>
            <a:gdLst>
              <a:gd name="connsiteX0" fmla="*/ 160020 w 846582"/>
              <a:gd name="connsiteY0" fmla="*/ 549116 h 549116"/>
              <a:gd name="connsiteX1" fmla="*/ 157734 w 846582"/>
              <a:gd name="connsiteY1" fmla="*/ 548545 h 549116"/>
              <a:gd name="connsiteX2" fmla="*/ 155067 w 846582"/>
              <a:gd name="connsiteY2" fmla="*/ 544163 h 549116"/>
              <a:gd name="connsiteX3" fmla="*/ 155067 w 846582"/>
              <a:gd name="connsiteY3" fmla="*/ 439960 h 549116"/>
              <a:gd name="connsiteX4" fmla="*/ 81153 w 846582"/>
              <a:gd name="connsiteY4" fmla="*/ 439960 h 549116"/>
              <a:gd name="connsiteX5" fmla="*/ 0 w 846582"/>
              <a:gd name="connsiteY5" fmla="*/ 358807 h 549116"/>
              <a:gd name="connsiteX6" fmla="*/ 0 w 846582"/>
              <a:gd name="connsiteY6" fmla="*/ 81153 h 549116"/>
              <a:gd name="connsiteX7" fmla="*/ 81153 w 846582"/>
              <a:gd name="connsiteY7" fmla="*/ 0 h 549116"/>
              <a:gd name="connsiteX8" fmla="*/ 765429 w 846582"/>
              <a:gd name="connsiteY8" fmla="*/ 0 h 549116"/>
              <a:gd name="connsiteX9" fmla="*/ 846582 w 846582"/>
              <a:gd name="connsiteY9" fmla="*/ 81153 h 549116"/>
              <a:gd name="connsiteX10" fmla="*/ 846582 w 846582"/>
              <a:gd name="connsiteY10" fmla="*/ 358807 h 549116"/>
              <a:gd name="connsiteX11" fmla="*/ 765429 w 846582"/>
              <a:gd name="connsiteY11" fmla="*/ 439960 h 549116"/>
              <a:gd name="connsiteX12" fmla="*/ 317659 w 846582"/>
              <a:gd name="connsiteY12" fmla="*/ 439960 h 549116"/>
              <a:gd name="connsiteX13" fmla="*/ 162878 w 846582"/>
              <a:gd name="connsiteY13" fmla="*/ 548259 h 549116"/>
              <a:gd name="connsiteX14" fmla="*/ 160020 w 846582"/>
              <a:gd name="connsiteY14" fmla="*/ 549116 h 549116"/>
              <a:gd name="connsiteX15" fmla="*/ 81153 w 846582"/>
              <a:gd name="connsiteY15" fmla="*/ 9906 h 549116"/>
              <a:gd name="connsiteX16" fmla="*/ 9906 w 846582"/>
              <a:gd name="connsiteY16" fmla="*/ 81153 h 549116"/>
              <a:gd name="connsiteX17" fmla="*/ 9906 w 846582"/>
              <a:gd name="connsiteY17" fmla="*/ 358807 h 549116"/>
              <a:gd name="connsiteX18" fmla="*/ 81153 w 846582"/>
              <a:gd name="connsiteY18" fmla="*/ 430054 h 549116"/>
              <a:gd name="connsiteX19" fmla="*/ 160020 w 846582"/>
              <a:gd name="connsiteY19" fmla="*/ 430054 h 549116"/>
              <a:gd name="connsiteX20" fmla="*/ 163544 w 846582"/>
              <a:gd name="connsiteY20" fmla="*/ 431483 h 549116"/>
              <a:gd name="connsiteX21" fmla="*/ 164973 w 846582"/>
              <a:gd name="connsiteY21" fmla="*/ 435007 h 549116"/>
              <a:gd name="connsiteX22" fmla="*/ 164973 w 846582"/>
              <a:gd name="connsiteY22" fmla="*/ 534638 h 549116"/>
              <a:gd name="connsiteX23" fmla="*/ 313182 w 846582"/>
              <a:gd name="connsiteY23" fmla="*/ 430911 h 549116"/>
              <a:gd name="connsiteX24" fmla="*/ 316040 w 846582"/>
              <a:gd name="connsiteY24" fmla="*/ 430054 h 549116"/>
              <a:gd name="connsiteX25" fmla="*/ 765334 w 846582"/>
              <a:gd name="connsiteY25" fmla="*/ 430054 h 549116"/>
              <a:gd name="connsiteX26" fmla="*/ 836581 w 846582"/>
              <a:gd name="connsiteY26" fmla="*/ 358807 h 549116"/>
              <a:gd name="connsiteX27" fmla="*/ 836581 w 846582"/>
              <a:gd name="connsiteY27" fmla="*/ 81153 h 549116"/>
              <a:gd name="connsiteX28" fmla="*/ 765334 w 846582"/>
              <a:gd name="connsiteY28" fmla="*/ 9906 h 549116"/>
              <a:gd name="connsiteX29" fmla="*/ 81058 w 846582"/>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582"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429" y="0"/>
                </a:lnTo>
                <a:cubicBezTo>
                  <a:pt x="810197" y="0"/>
                  <a:pt x="846582" y="36385"/>
                  <a:pt x="846582" y="81153"/>
                </a:cubicBezTo>
                <a:lnTo>
                  <a:pt x="846582" y="358807"/>
                </a:lnTo>
                <a:cubicBezTo>
                  <a:pt x="846582" y="403574"/>
                  <a:pt x="810197" y="439960"/>
                  <a:pt x="765429" y="439960"/>
                </a:cubicBezTo>
                <a:lnTo>
                  <a:pt x="317659" y="439960"/>
                </a:lnTo>
                <a:lnTo>
                  <a:pt x="162878" y="548259"/>
                </a:lnTo>
                <a:cubicBezTo>
                  <a:pt x="162020" y="548831"/>
                  <a:pt x="161068" y="549116"/>
                  <a:pt x="160020" y="549116"/>
                </a:cubicBezTo>
                <a:close/>
                <a:moveTo>
                  <a:pt x="81153" y="9906"/>
                </a:moveTo>
                <a:cubicBezTo>
                  <a:pt x="41910" y="9906"/>
                  <a:pt x="9906" y="41815"/>
                  <a:pt x="9906" y="81153"/>
                </a:cubicBezTo>
                <a:lnTo>
                  <a:pt x="9906" y="358807"/>
                </a:lnTo>
                <a:cubicBezTo>
                  <a:pt x="9906" y="398050"/>
                  <a:pt x="41815" y="430054"/>
                  <a:pt x="81153" y="430054"/>
                </a:cubicBezTo>
                <a:lnTo>
                  <a:pt x="160020" y="430054"/>
                </a:lnTo>
                <a:cubicBezTo>
                  <a:pt x="161354" y="430054"/>
                  <a:pt x="162592" y="430625"/>
                  <a:pt x="163544" y="431483"/>
                </a:cubicBezTo>
                <a:cubicBezTo>
                  <a:pt x="164497" y="432435"/>
                  <a:pt x="164973" y="433673"/>
                  <a:pt x="164973" y="435007"/>
                </a:cubicBezTo>
                <a:lnTo>
                  <a:pt x="164973" y="534638"/>
                </a:lnTo>
                <a:cubicBezTo>
                  <a:pt x="164973" y="534638"/>
                  <a:pt x="313182" y="430911"/>
                  <a:pt x="313182" y="430911"/>
                </a:cubicBezTo>
                <a:cubicBezTo>
                  <a:pt x="314039" y="430340"/>
                  <a:pt x="314992" y="430054"/>
                  <a:pt x="316040" y="430054"/>
                </a:cubicBezTo>
                <a:lnTo>
                  <a:pt x="765334" y="430054"/>
                </a:lnTo>
                <a:cubicBezTo>
                  <a:pt x="804577" y="430054"/>
                  <a:pt x="836581" y="398145"/>
                  <a:pt x="836581" y="358807"/>
                </a:cubicBezTo>
                <a:lnTo>
                  <a:pt x="836581" y="81153"/>
                </a:lnTo>
                <a:cubicBezTo>
                  <a:pt x="836581" y="41910"/>
                  <a:pt x="804672" y="9906"/>
                  <a:pt x="765334"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157"/>
          <p:cNvSpPr/>
          <p:nvPr userDrawn="1">
            <p:custDataLst>
              <p:tags r:id="rId32"/>
            </p:custDataLst>
          </p:nvPr>
        </p:nvSpPr>
        <p:spPr>
          <a:xfrm>
            <a:off x="8151495" y="201993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158"/>
          <p:cNvSpPr/>
          <p:nvPr userDrawn="1">
            <p:custDataLst>
              <p:tags r:id="rId33"/>
            </p:custDataLst>
          </p:nvPr>
        </p:nvSpPr>
        <p:spPr>
          <a:xfrm>
            <a:off x="8151495" y="206692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任意多边形: 形状 159"/>
          <p:cNvSpPr/>
          <p:nvPr userDrawn="1">
            <p:custDataLst>
              <p:tags r:id="rId34"/>
            </p:custDataLst>
          </p:nvPr>
        </p:nvSpPr>
        <p:spPr>
          <a:xfrm>
            <a:off x="8540115" y="2010410"/>
            <a:ext cx="91440" cy="154305"/>
          </a:xfrm>
          <a:custGeom>
            <a:avLst/>
            <a:gdLst>
              <a:gd name="connsiteX0" fmla="*/ 92392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8 w 103441"/>
              <a:gd name="connsiteY20" fmla="*/ 31909 h 174021"/>
              <a:gd name="connsiteX21" fmla="*/ 90488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2 w 103441"/>
              <a:gd name="connsiteY26" fmla="*/ 115253 h 174021"/>
              <a:gd name="connsiteX27" fmla="*/ 92392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8 w 103441"/>
              <a:gd name="connsiteY37" fmla="*/ 100298 h 174021"/>
              <a:gd name="connsiteX38" fmla="*/ 60388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2"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1"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8" y="31909"/>
                </a:cubicBezTo>
                <a:lnTo>
                  <a:pt x="90488" y="50578"/>
                </a:lnTo>
                <a:cubicBezTo>
                  <a:pt x="81153" y="45149"/>
                  <a:pt x="71152" y="41815"/>
                  <a:pt x="60484" y="40577"/>
                </a:cubicBezTo>
                <a:lnTo>
                  <a:pt x="60484" y="78010"/>
                </a:lnTo>
                <a:cubicBezTo>
                  <a:pt x="69342" y="80105"/>
                  <a:pt x="76771" y="82391"/>
                  <a:pt x="82582" y="84868"/>
                </a:cubicBezTo>
                <a:cubicBezTo>
                  <a:pt x="88487" y="87344"/>
                  <a:pt x="93345" y="90964"/>
                  <a:pt x="97441" y="95917"/>
                </a:cubicBezTo>
                <a:cubicBezTo>
                  <a:pt x="101441" y="100775"/>
                  <a:pt x="103442" y="107252"/>
                  <a:pt x="103442" y="115253"/>
                </a:cubicBezTo>
                <a:cubicBezTo>
                  <a:pt x="103442" y="125254"/>
                  <a:pt x="99727" y="133731"/>
                  <a:pt x="92392"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8" y="100298"/>
                </a:cubicBezTo>
                <a:lnTo>
                  <a:pt x="60388"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任意多边形: 形状 8"/>
          <p:cNvSpPr/>
          <p:nvPr userDrawn="1">
            <p:custDataLst>
              <p:tags r:id="rId35"/>
            </p:custDataLst>
          </p:nvPr>
        </p:nvSpPr>
        <p:spPr>
          <a:xfrm>
            <a:off x="6852285" y="2696210"/>
            <a:ext cx="3914140" cy="2794000"/>
          </a:xfrm>
          <a:custGeom>
            <a:avLst/>
            <a:gdLst>
              <a:gd name="connsiteX0" fmla="*/ 43138 w 3582231"/>
              <a:gd name="connsiteY0" fmla="*/ 1991757 h 2555983"/>
              <a:gd name="connsiteX1" fmla="*/ 3417750 w 3582231"/>
              <a:gd name="connsiteY1" fmla="*/ 77517 h 2555983"/>
              <a:gd name="connsiteX2" fmla="*/ 2194549 w 3582231"/>
              <a:gd name="connsiteY2" fmla="*/ 2137584 h 2555983"/>
              <a:gd name="connsiteX3" fmla="*/ 43138 w 3582231"/>
              <a:gd name="connsiteY3" fmla="*/ 1991757 h 2555983"/>
            </a:gdLst>
            <a:ahLst/>
            <a:cxnLst>
              <a:cxn ang="0">
                <a:pos x="connsiteX0" y="connsiteY0"/>
              </a:cxn>
              <a:cxn ang="0">
                <a:pos x="connsiteX1" y="connsiteY1"/>
              </a:cxn>
              <a:cxn ang="0">
                <a:pos x="connsiteX2" y="connsiteY2"/>
              </a:cxn>
              <a:cxn ang="0">
                <a:pos x="connsiteX3" y="connsiteY3"/>
              </a:cxn>
            </a:cxnLst>
            <a:rect l="l" t="t" r="r" b="b"/>
            <a:pathLst>
              <a:path w="3582231" h="2555983">
                <a:moveTo>
                  <a:pt x="43138" y="1991757"/>
                </a:moveTo>
                <a:cubicBezTo>
                  <a:pt x="-411681" y="267255"/>
                  <a:pt x="2867586" y="-208328"/>
                  <a:pt x="3417750" y="77517"/>
                </a:cubicBezTo>
                <a:cubicBezTo>
                  <a:pt x="3968009" y="363458"/>
                  <a:pt x="3029701" y="1626092"/>
                  <a:pt x="2194549" y="2137584"/>
                </a:cubicBezTo>
                <a:cubicBezTo>
                  <a:pt x="1359397" y="2649077"/>
                  <a:pt x="253831" y="2790428"/>
                  <a:pt x="43138" y="1991757"/>
                </a:cubicBezTo>
                <a:close/>
              </a:path>
            </a:pathLst>
          </a:cu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任意多边形: 形状 10"/>
          <p:cNvSpPr/>
          <p:nvPr userDrawn="1">
            <p:custDataLst>
              <p:tags r:id="rId36"/>
            </p:custDataLst>
          </p:nvPr>
        </p:nvSpPr>
        <p:spPr>
          <a:xfrm>
            <a:off x="8640445" y="3909060"/>
            <a:ext cx="255905" cy="248285"/>
          </a:xfrm>
          <a:custGeom>
            <a:avLst/>
            <a:gdLst>
              <a:gd name="connsiteX0" fmla="*/ 0 w 234381"/>
              <a:gd name="connsiteY0" fmla="*/ 31695 h 227402"/>
              <a:gd name="connsiteX1" fmla="*/ 112681 w 234381"/>
              <a:gd name="connsiteY1" fmla="*/ 1025 h 227402"/>
              <a:gd name="connsiteX2" fmla="*/ 192596 w 234381"/>
              <a:gd name="connsiteY2" fmla="*/ 37124 h 227402"/>
              <a:gd name="connsiteX3" fmla="*/ 228600 w 234381"/>
              <a:gd name="connsiteY3" fmla="*/ 150567 h 227402"/>
              <a:gd name="connsiteX4" fmla="*/ 217742 w 234381"/>
              <a:gd name="connsiteY4" fmla="*/ 202193 h 227402"/>
              <a:gd name="connsiteX5" fmla="*/ 142113 w 234381"/>
              <a:gd name="connsiteY5" fmla="*/ 222005 h 227402"/>
              <a:gd name="connsiteX6" fmla="*/ 7525 w 234381"/>
              <a:gd name="connsiteY6" fmla="*/ 127993 h 227402"/>
              <a:gd name="connsiteX7" fmla="*/ 0 w 234381"/>
              <a:gd name="connsiteY7" fmla="*/ 31695 h 22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81" h="227402">
                <a:moveTo>
                  <a:pt x="0" y="31695"/>
                </a:moveTo>
                <a:cubicBezTo>
                  <a:pt x="0" y="31695"/>
                  <a:pt x="82867" y="-6691"/>
                  <a:pt x="112681" y="1025"/>
                </a:cubicBezTo>
                <a:cubicBezTo>
                  <a:pt x="142494" y="8740"/>
                  <a:pt x="192596" y="37124"/>
                  <a:pt x="192596" y="37124"/>
                </a:cubicBezTo>
                <a:cubicBezTo>
                  <a:pt x="192596" y="37124"/>
                  <a:pt x="215360" y="139423"/>
                  <a:pt x="228600" y="150567"/>
                </a:cubicBezTo>
                <a:cubicBezTo>
                  <a:pt x="241078" y="161140"/>
                  <a:pt x="231458" y="188381"/>
                  <a:pt x="217742" y="202193"/>
                </a:cubicBezTo>
                <a:cubicBezTo>
                  <a:pt x="204121" y="216004"/>
                  <a:pt x="176022" y="237530"/>
                  <a:pt x="142113" y="222005"/>
                </a:cubicBezTo>
                <a:cubicBezTo>
                  <a:pt x="108109" y="206479"/>
                  <a:pt x="7525" y="127993"/>
                  <a:pt x="7525" y="127993"/>
                </a:cubicBezTo>
                <a:lnTo>
                  <a:pt x="0" y="31695"/>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任意多边形: 形状 11"/>
          <p:cNvSpPr/>
          <p:nvPr userDrawn="1">
            <p:custDataLst>
              <p:tags r:id="rId37"/>
            </p:custDataLst>
          </p:nvPr>
        </p:nvSpPr>
        <p:spPr>
          <a:xfrm>
            <a:off x="8510905" y="3903980"/>
            <a:ext cx="347980" cy="40005"/>
          </a:xfrm>
          <a:custGeom>
            <a:avLst/>
            <a:gdLst>
              <a:gd name="connsiteX0" fmla="*/ 314611 w 318230"/>
              <a:gd name="connsiteY0" fmla="*/ 36672 h 36767"/>
              <a:gd name="connsiteX1" fmla="*/ 234315 w 318230"/>
              <a:gd name="connsiteY1" fmla="*/ 11145 h 36767"/>
              <a:gd name="connsiteX2" fmla="*/ 133255 w 318230"/>
              <a:gd name="connsiteY2" fmla="*/ 32005 h 36767"/>
              <a:gd name="connsiteX3" fmla="*/ 131731 w 318230"/>
              <a:gd name="connsiteY3" fmla="*/ 32195 h 36767"/>
              <a:gd name="connsiteX4" fmla="*/ 0 w 318230"/>
              <a:gd name="connsiteY4" fmla="*/ 32195 h 36767"/>
              <a:gd name="connsiteX5" fmla="*/ 0 w 318230"/>
              <a:gd name="connsiteY5" fmla="*/ 21242 h 36767"/>
              <a:gd name="connsiteX6" fmla="*/ 130969 w 318230"/>
              <a:gd name="connsiteY6" fmla="*/ 21242 h 36767"/>
              <a:gd name="connsiteX7" fmla="*/ 236696 w 318230"/>
              <a:gd name="connsiteY7" fmla="*/ 477 h 36767"/>
              <a:gd name="connsiteX8" fmla="*/ 318230 w 318230"/>
              <a:gd name="connsiteY8" fmla="*/ 26385 h 36767"/>
              <a:gd name="connsiteX9" fmla="*/ 314706 w 318230"/>
              <a:gd name="connsiteY9" fmla="*/ 36768 h 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230" h="36767">
                <a:moveTo>
                  <a:pt x="314611" y="36672"/>
                </a:moveTo>
                <a:cubicBezTo>
                  <a:pt x="313944" y="36482"/>
                  <a:pt x="250984" y="14860"/>
                  <a:pt x="234315" y="11145"/>
                </a:cubicBezTo>
                <a:cubicBezTo>
                  <a:pt x="222790" y="8573"/>
                  <a:pt x="166211" y="22575"/>
                  <a:pt x="133255" y="32005"/>
                </a:cubicBezTo>
                <a:lnTo>
                  <a:pt x="131731" y="32195"/>
                </a:lnTo>
                <a:lnTo>
                  <a:pt x="0" y="32195"/>
                </a:lnTo>
                <a:lnTo>
                  <a:pt x="0" y="21242"/>
                </a:lnTo>
                <a:lnTo>
                  <a:pt x="130969" y="21242"/>
                </a:lnTo>
                <a:cubicBezTo>
                  <a:pt x="142875" y="17813"/>
                  <a:pt x="219075" y="-3428"/>
                  <a:pt x="236696" y="477"/>
                </a:cubicBezTo>
                <a:cubicBezTo>
                  <a:pt x="253937" y="4287"/>
                  <a:pt x="315563" y="25433"/>
                  <a:pt x="318230" y="26385"/>
                </a:cubicBezTo>
                <a:lnTo>
                  <a:pt x="314706" y="3676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任意多边形: 形状 13"/>
          <p:cNvSpPr/>
          <p:nvPr userDrawn="1">
            <p:custDataLst>
              <p:tags r:id="rId38"/>
            </p:custDataLst>
          </p:nvPr>
        </p:nvSpPr>
        <p:spPr>
          <a:xfrm>
            <a:off x="8692515" y="3902710"/>
            <a:ext cx="288290" cy="172720"/>
          </a:xfrm>
          <a:custGeom>
            <a:avLst/>
            <a:gdLst>
              <a:gd name="connsiteX0" fmla="*/ 263411 w 263505"/>
              <a:gd name="connsiteY0" fmla="*/ 0 h 157960"/>
              <a:gd name="connsiteX1" fmla="*/ 160350 w 263505"/>
              <a:gd name="connsiteY1" fmla="*/ 20955 h 157960"/>
              <a:gd name="connsiteX2" fmla="*/ 63290 w 263505"/>
              <a:gd name="connsiteY2" fmla="*/ 48101 h 157960"/>
              <a:gd name="connsiteX3" fmla="*/ 235 w 263505"/>
              <a:gd name="connsiteY3" fmla="*/ 114681 h 157960"/>
              <a:gd name="connsiteX4" fmla="*/ 52527 w 263505"/>
              <a:gd name="connsiteY4" fmla="*/ 117538 h 157960"/>
              <a:gd name="connsiteX5" fmla="*/ 104819 w 263505"/>
              <a:gd name="connsiteY5" fmla="*/ 88297 h 157960"/>
              <a:gd name="connsiteX6" fmla="*/ 187115 w 263505"/>
              <a:gd name="connsiteY6" fmla="*/ 157925 h 157960"/>
              <a:gd name="connsiteX7" fmla="*/ 230930 w 263505"/>
              <a:gd name="connsiteY7" fmla="*/ 132779 h 157960"/>
              <a:gd name="connsiteX8" fmla="*/ 263506 w 263505"/>
              <a:gd name="connsiteY8" fmla="*/ 0 h 15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05" h="157960">
                <a:moveTo>
                  <a:pt x="263411" y="0"/>
                </a:moveTo>
                <a:lnTo>
                  <a:pt x="160350" y="20955"/>
                </a:lnTo>
                <a:cubicBezTo>
                  <a:pt x="160350" y="20955"/>
                  <a:pt x="91865" y="10001"/>
                  <a:pt x="63290" y="48101"/>
                </a:cubicBezTo>
                <a:cubicBezTo>
                  <a:pt x="53575" y="61150"/>
                  <a:pt x="235" y="114681"/>
                  <a:pt x="235" y="114681"/>
                </a:cubicBezTo>
                <a:cubicBezTo>
                  <a:pt x="235" y="114681"/>
                  <a:pt x="-6528" y="141351"/>
                  <a:pt x="52527" y="117538"/>
                </a:cubicBezTo>
                <a:cubicBezTo>
                  <a:pt x="80245" y="106394"/>
                  <a:pt x="104819" y="88297"/>
                  <a:pt x="104819" y="88297"/>
                </a:cubicBezTo>
                <a:cubicBezTo>
                  <a:pt x="104819" y="88297"/>
                  <a:pt x="160255" y="155448"/>
                  <a:pt x="187115" y="157925"/>
                </a:cubicBezTo>
                <a:cubicBezTo>
                  <a:pt x="199688" y="159067"/>
                  <a:pt x="230930" y="132779"/>
                  <a:pt x="230930" y="132779"/>
                </a:cubicBezTo>
                <a:lnTo>
                  <a:pt x="26350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任意多边形: 形状 14"/>
          <p:cNvSpPr/>
          <p:nvPr userDrawn="1">
            <p:custDataLst>
              <p:tags r:id="rId39"/>
            </p:custDataLst>
          </p:nvPr>
        </p:nvSpPr>
        <p:spPr>
          <a:xfrm>
            <a:off x="8686800" y="3895090"/>
            <a:ext cx="302260" cy="186055"/>
          </a:xfrm>
          <a:custGeom>
            <a:avLst/>
            <a:gdLst>
              <a:gd name="connsiteX0" fmla="*/ 193109 w 276357"/>
              <a:gd name="connsiteY0" fmla="*/ 170402 h 170402"/>
              <a:gd name="connsiteX1" fmla="*/ 191966 w 276357"/>
              <a:gd name="connsiteY1" fmla="*/ 170402 h 170402"/>
              <a:gd name="connsiteX2" fmla="*/ 109289 w 276357"/>
              <a:gd name="connsiteY2" fmla="*/ 102679 h 170402"/>
              <a:gd name="connsiteX3" fmla="*/ 60045 w 276357"/>
              <a:gd name="connsiteY3" fmla="*/ 129635 h 170402"/>
              <a:gd name="connsiteX4" fmla="*/ 4990 w 276357"/>
              <a:gd name="connsiteY4" fmla="*/ 135350 h 170402"/>
              <a:gd name="connsiteX5" fmla="*/ 418 w 276357"/>
              <a:gd name="connsiteY5" fmla="*/ 120396 h 170402"/>
              <a:gd name="connsiteX6" fmla="*/ 799 w 276357"/>
              <a:gd name="connsiteY6" fmla="*/ 118967 h 170402"/>
              <a:gd name="connsiteX7" fmla="*/ 1847 w 276357"/>
              <a:gd name="connsiteY7" fmla="*/ 117920 h 170402"/>
              <a:gd name="connsiteX8" fmla="*/ 64426 w 276357"/>
              <a:gd name="connsiteY8" fmla="*/ 51911 h 170402"/>
              <a:gd name="connsiteX9" fmla="*/ 165772 w 276357"/>
              <a:gd name="connsiteY9" fmla="*/ 22479 h 170402"/>
              <a:gd name="connsiteX10" fmla="*/ 276357 w 276357"/>
              <a:gd name="connsiteY10" fmla="*/ 0 h 170402"/>
              <a:gd name="connsiteX11" fmla="*/ 241210 w 276357"/>
              <a:gd name="connsiteY11" fmla="*/ 142875 h 170402"/>
              <a:gd name="connsiteX12" fmla="*/ 239877 w 276357"/>
              <a:gd name="connsiteY12" fmla="*/ 144018 h 170402"/>
              <a:gd name="connsiteX13" fmla="*/ 193299 w 276357"/>
              <a:gd name="connsiteY13" fmla="*/ 170402 h 170402"/>
              <a:gd name="connsiteX14" fmla="*/ 111099 w 276357"/>
              <a:gd name="connsiteY14" fmla="*/ 87821 h 170402"/>
              <a:gd name="connsiteX15" fmla="*/ 114432 w 276357"/>
              <a:gd name="connsiteY15" fmla="*/ 91821 h 170402"/>
              <a:gd name="connsiteX16" fmla="*/ 192919 w 276357"/>
              <a:gd name="connsiteY16" fmla="*/ 159449 h 170402"/>
              <a:gd name="connsiteX17" fmla="*/ 231304 w 276357"/>
              <a:gd name="connsiteY17" fmla="*/ 136779 h 170402"/>
              <a:gd name="connsiteX18" fmla="*/ 261403 w 276357"/>
              <a:gd name="connsiteY18" fmla="*/ 14097 h 170402"/>
              <a:gd name="connsiteX19" fmla="*/ 165868 w 276357"/>
              <a:gd name="connsiteY19" fmla="*/ 33528 h 170402"/>
              <a:gd name="connsiteX20" fmla="*/ 164915 w 276357"/>
              <a:gd name="connsiteY20" fmla="*/ 33338 h 170402"/>
              <a:gd name="connsiteX21" fmla="*/ 73094 w 276357"/>
              <a:gd name="connsiteY21" fmla="*/ 58388 h 170402"/>
              <a:gd name="connsiteX22" fmla="*/ 10896 w 276357"/>
              <a:gd name="connsiteY22" fmla="*/ 124206 h 170402"/>
              <a:gd name="connsiteX23" fmla="*/ 12229 w 276357"/>
              <a:gd name="connsiteY23" fmla="*/ 127159 h 170402"/>
              <a:gd name="connsiteX24" fmla="*/ 55949 w 276357"/>
              <a:gd name="connsiteY24" fmla="*/ 119539 h 170402"/>
              <a:gd name="connsiteX25" fmla="*/ 107003 w 276357"/>
              <a:gd name="connsiteY25" fmla="*/ 90964 h 170402"/>
              <a:gd name="connsiteX26" fmla="*/ 111194 w 276357"/>
              <a:gd name="connsiteY26" fmla="*/ 87916 h 1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357" h="170402">
                <a:moveTo>
                  <a:pt x="193109" y="170402"/>
                </a:moveTo>
                <a:cubicBezTo>
                  <a:pt x="193109" y="170402"/>
                  <a:pt x="192347" y="170402"/>
                  <a:pt x="191966" y="170402"/>
                </a:cubicBezTo>
                <a:cubicBezTo>
                  <a:pt x="166630" y="168116"/>
                  <a:pt x="122434" y="118205"/>
                  <a:pt x="109289" y="102679"/>
                </a:cubicBezTo>
                <a:cubicBezTo>
                  <a:pt x="101002" y="108395"/>
                  <a:pt x="81571" y="120967"/>
                  <a:pt x="60045" y="129635"/>
                </a:cubicBezTo>
                <a:cubicBezTo>
                  <a:pt x="31756" y="141065"/>
                  <a:pt x="13753" y="142875"/>
                  <a:pt x="4990" y="135350"/>
                </a:cubicBezTo>
                <a:cubicBezTo>
                  <a:pt x="-439" y="130588"/>
                  <a:pt x="-439" y="123730"/>
                  <a:pt x="418" y="120396"/>
                </a:cubicBezTo>
                <a:lnTo>
                  <a:pt x="799" y="118967"/>
                </a:lnTo>
                <a:lnTo>
                  <a:pt x="1847" y="117920"/>
                </a:lnTo>
                <a:cubicBezTo>
                  <a:pt x="2419" y="117348"/>
                  <a:pt x="54997" y="64389"/>
                  <a:pt x="64426" y="51911"/>
                </a:cubicBezTo>
                <a:cubicBezTo>
                  <a:pt x="93001" y="13811"/>
                  <a:pt x="156628" y="21241"/>
                  <a:pt x="165772" y="22479"/>
                </a:cubicBezTo>
                <a:lnTo>
                  <a:pt x="276357" y="0"/>
                </a:lnTo>
                <a:lnTo>
                  <a:pt x="241210" y="142875"/>
                </a:lnTo>
                <a:lnTo>
                  <a:pt x="239877" y="144018"/>
                </a:lnTo>
                <a:cubicBezTo>
                  <a:pt x="234543" y="148495"/>
                  <a:pt x="207682" y="170402"/>
                  <a:pt x="193299" y="170402"/>
                </a:cubicBezTo>
                <a:close/>
                <a:moveTo>
                  <a:pt x="111099" y="87821"/>
                </a:moveTo>
                <a:lnTo>
                  <a:pt x="114432" y="91821"/>
                </a:lnTo>
                <a:cubicBezTo>
                  <a:pt x="129482" y="110014"/>
                  <a:pt x="172821" y="157639"/>
                  <a:pt x="192919" y="159449"/>
                </a:cubicBezTo>
                <a:cubicBezTo>
                  <a:pt x="199015" y="160020"/>
                  <a:pt x="217302" y="148304"/>
                  <a:pt x="231304" y="136779"/>
                </a:cubicBezTo>
                <a:lnTo>
                  <a:pt x="261403" y="14097"/>
                </a:lnTo>
                <a:lnTo>
                  <a:pt x="165868" y="33528"/>
                </a:lnTo>
                <a:lnTo>
                  <a:pt x="164915" y="33338"/>
                </a:lnTo>
                <a:cubicBezTo>
                  <a:pt x="164248" y="33242"/>
                  <a:pt x="99288" y="23432"/>
                  <a:pt x="73094" y="58388"/>
                </a:cubicBezTo>
                <a:cubicBezTo>
                  <a:pt x="63950" y="70580"/>
                  <a:pt x="19373" y="115633"/>
                  <a:pt x="10896" y="124206"/>
                </a:cubicBezTo>
                <a:cubicBezTo>
                  <a:pt x="10896" y="125063"/>
                  <a:pt x="11181" y="126301"/>
                  <a:pt x="12229" y="127159"/>
                </a:cubicBezTo>
                <a:cubicBezTo>
                  <a:pt x="14134" y="128778"/>
                  <a:pt x="22802" y="132874"/>
                  <a:pt x="55949" y="119539"/>
                </a:cubicBezTo>
                <a:cubicBezTo>
                  <a:pt x="82619" y="108775"/>
                  <a:pt x="106812" y="91059"/>
                  <a:pt x="107003" y="90964"/>
                </a:cubicBezTo>
                <a:lnTo>
                  <a:pt x="111194" y="8791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任意多边形: 形状 15"/>
          <p:cNvSpPr/>
          <p:nvPr userDrawn="1">
            <p:custDataLst>
              <p:tags r:id="rId40"/>
            </p:custDataLst>
          </p:nvPr>
        </p:nvSpPr>
        <p:spPr>
          <a:xfrm>
            <a:off x="8549640" y="4053205"/>
            <a:ext cx="356235" cy="113665"/>
          </a:xfrm>
          <a:custGeom>
            <a:avLst/>
            <a:gdLst>
              <a:gd name="connsiteX0" fmla="*/ 248317 w 326198"/>
              <a:gd name="connsiteY0" fmla="*/ 104204 h 104203"/>
              <a:gd name="connsiteX1" fmla="*/ 203359 w 326198"/>
              <a:gd name="connsiteY1" fmla="*/ 92297 h 104203"/>
              <a:gd name="connsiteX2" fmla="*/ 97346 w 326198"/>
              <a:gd name="connsiteY2" fmla="*/ 11239 h 104203"/>
              <a:gd name="connsiteX3" fmla="*/ 572 w 326198"/>
              <a:gd name="connsiteY3" fmla="*/ 16288 h 104203"/>
              <a:gd name="connsiteX4" fmla="*/ 0 w 326198"/>
              <a:gd name="connsiteY4" fmla="*/ 5334 h 104203"/>
              <a:gd name="connsiteX5" fmla="*/ 101156 w 326198"/>
              <a:gd name="connsiteY5" fmla="*/ 0 h 104203"/>
              <a:gd name="connsiteX6" fmla="*/ 102870 w 326198"/>
              <a:gd name="connsiteY6" fmla="*/ 1429 h 104203"/>
              <a:gd name="connsiteX7" fmla="*/ 208407 w 326198"/>
              <a:gd name="connsiteY7" fmla="*/ 82487 h 104203"/>
              <a:gd name="connsiteX8" fmla="*/ 287655 w 326198"/>
              <a:gd name="connsiteY8" fmla="*/ 76962 h 104203"/>
              <a:gd name="connsiteX9" fmla="*/ 313944 w 326198"/>
              <a:gd name="connsiteY9" fmla="*/ 23622 h 104203"/>
              <a:gd name="connsiteX10" fmla="*/ 322517 w 326198"/>
              <a:gd name="connsiteY10" fmla="*/ 16859 h 104203"/>
              <a:gd name="connsiteX11" fmla="*/ 295561 w 326198"/>
              <a:gd name="connsiteY11" fmla="*/ 84582 h 104203"/>
              <a:gd name="connsiteX12" fmla="*/ 248412 w 326198"/>
              <a:gd name="connsiteY12" fmla="*/ 104204 h 1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198" h="104203">
                <a:moveTo>
                  <a:pt x="248317" y="104204"/>
                </a:moveTo>
                <a:cubicBezTo>
                  <a:pt x="234125" y="104204"/>
                  <a:pt x="218885" y="100203"/>
                  <a:pt x="203359" y="92297"/>
                </a:cubicBezTo>
                <a:cubicBezTo>
                  <a:pt x="173927" y="77153"/>
                  <a:pt x="108871" y="21241"/>
                  <a:pt x="97346" y="11239"/>
                </a:cubicBezTo>
                <a:lnTo>
                  <a:pt x="572" y="16288"/>
                </a:lnTo>
                <a:lnTo>
                  <a:pt x="0" y="5334"/>
                </a:lnTo>
                <a:lnTo>
                  <a:pt x="101156" y="0"/>
                </a:lnTo>
                <a:lnTo>
                  <a:pt x="102870" y="1429"/>
                </a:lnTo>
                <a:cubicBezTo>
                  <a:pt x="103632" y="2096"/>
                  <a:pt x="177927" y="66770"/>
                  <a:pt x="208407" y="82487"/>
                </a:cubicBezTo>
                <a:cubicBezTo>
                  <a:pt x="239363" y="98488"/>
                  <a:pt x="268986" y="96393"/>
                  <a:pt x="287655" y="76962"/>
                </a:cubicBezTo>
                <a:cubicBezTo>
                  <a:pt x="323660" y="39529"/>
                  <a:pt x="314039" y="23717"/>
                  <a:pt x="313944" y="23622"/>
                </a:cubicBezTo>
                <a:lnTo>
                  <a:pt x="322517" y="16859"/>
                </a:lnTo>
                <a:cubicBezTo>
                  <a:pt x="324326" y="19050"/>
                  <a:pt x="338519" y="39814"/>
                  <a:pt x="295561" y="84582"/>
                </a:cubicBezTo>
                <a:cubicBezTo>
                  <a:pt x="283083" y="97536"/>
                  <a:pt x="266700" y="104204"/>
                  <a:pt x="248412" y="10420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任意多边形: 形状 17"/>
          <p:cNvSpPr/>
          <p:nvPr userDrawn="1">
            <p:custDataLst>
              <p:tags r:id="rId41"/>
            </p:custDataLst>
          </p:nvPr>
        </p:nvSpPr>
        <p:spPr>
          <a:xfrm>
            <a:off x="8692515" y="4073525"/>
            <a:ext cx="114300" cy="92075"/>
          </a:xfrm>
          <a:custGeom>
            <a:avLst/>
            <a:gdLst>
              <a:gd name="connsiteX0" fmla="*/ 274 w 104558"/>
              <a:gd name="connsiteY0" fmla="*/ 20220 h 84254"/>
              <a:gd name="connsiteX1" fmla="*/ 25992 w 104558"/>
              <a:gd name="connsiteY1" fmla="*/ 61178 h 84254"/>
              <a:gd name="connsiteX2" fmla="*/ 96381 w 104558"/>
              <a:gd name="connsiteY2" fmla="*/ 80228 h 84254"/>
              <a:gd name="connsiteX3" fmla="*/ 102096 w 104558"/>
              <a:gd name="connsiteY3" fmla="*/ 44033 h 84254"/>
              <a:gd name="connsiteX4" fmla="*/ 18372 w 104558"/>
              <a:gd name="connsiteY4" fmla="*/ 1551 h 84254"/>
              <a:gd name="connsiteX5" fmla="*/ 274 w 104558"/>
              <a:gd name="connsiteY5" fmla="*/ 20220 h 8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58" h="84254">
                <a:moveTo>
                  <a:pt x="274" y="20220"/>
                </a:moveTo>
                <a:cubicBezTo>
                  <a:pt x="274" y="20220"/>
                  <a:pt x="-2107" y="42890"/>
                  <a:pt x="25992" y="61178"/>
                </a:cubicBezTo>
                <a:cubicBezTo>
                  <a:pt x="54090" y="79466"/>
                  <a:pt x="92571" y="90705"/>
                  <a:pt x="96381" y="80228"/>
                </a:cubicBezTo>
                <a:cubicBezTo>
                  <a:pt x="100191" y="69750"/>
                  <a:pt x="108764" y="54510"/>
                  <a:pt x="102096" y="44033"/>
                </a:cubicBezTo>
                <a:cubicBezTo>
                  <a:pt x="95429" y="33555"/>
                  <a:pt x="34659" y="-8546"/>
                  <a:pt x="18372" y="1551"/>
                </a:cubicBezTo>
                <a:cubicBezTo>
                  <a:pt x="2084" y="11743"/>
                  <a:pt x="-1059" y="11933"/>
                  <a:pt x="274" y="2022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任意多边形: 形状 18"/>
          <p:cNvSpPr/>
          <p:nvPr userDrawn="1">
            <p:custDataLst>
              <p:tags r:id="rId42"/>
            </p:custDataLst>
          </p:nvPr>
        </p:nvSpPr>
        <p:spPr>
          <a:xfrm>
            <a:off x="8686800" y="4067810"/>
            <a:ext cx="126365" cy="104140"/>
          </a:xfrm>
          <a:custGeom>
            <a:avLst/>
            <a:gdLst>
              <a:gd name="connsiteX0" fmla="*/ 92344 w 115455"/>
              <a:gd name="connsiteY0" fmla="*/ 94894 h 94989"/>
              <a:gd name="connsiteX1" fmla="*/ 28432 w 115455"/>
              <a:gd name="connsiteY1" fmla="*/ 70986 h 94989"/>
              <a:gd name="connsiteX2" fmla="*/ 238 w 115455"/>
              <a:gd name="connsiteY2" fmla="*/ 25743 h 94989"/>
              <a:gd name="connsiteX3" fmla="*/ 14525 w 115455"/>
              <a:gd name="connsiteY3" fmla="*/ 6121 h 94989"/>
              <a:gd name="connsiteX4" fmla="*/ 20907 w 115455"/>
              <a:gd name="connsiteY4" fmla="*/ 2216 h 94989"/>
              <a:gd name="connsiteX5" fmla="*/ 112156 w 115455"/>
              <a:gd name="connsiteY5" fmla="*/ 46412 h 94989"/>
              <a:gd name="connsiteX6" fmla="*/ 109204 w 115455"/>
              <a:gd name="connsiteY6" fmla="*/ 81750 h 94989"/>
              <a:gd name="connsiteX7" fmla="*/ 107013 w 115455"/>
              <a:gd name="connsiteY7" fmla="*/ 87369 h 94989"/>
              <a:gd name="connsiteX8" fmla="*/ 99774 w 115455"/>
              <a:gd name="connsiteY8" fmla="*/ 93942 h 94989"/>
              <a:gd name="connsiteX9" fmla="*/ 92344 w 115455"/>
              <a:gd name="connsiteY9" fmla="*/ 94989 h 94989"/>
              <a:gd name="connsiteX10" fmla="*/ 11096 w 115455"/>
              <a:gd name="connsiteY10" fmla="*/ 26028 h 94989"/>
              <a:gd name="connsiteX11" fmla="*/ 34337 w 115455"/>
              <a:gd name="connsiteY11" fmla="*/ 61842 h 94989"/>
              <a:gd name="connsiteX12" fmla="*/ 96916 w 115455"/>
              <a:gd name="connsiteY12" fmla="*/ 83274 h 94989"/>
              <a:gd name="connsiteX13" fmla="*/ 99107 w 115455"/>
              <a:gd name="connsiteY13" fmla="*/ 77559 h 94989"/>
              <a:gd name="connsiteX14" fmla="*/ 102917 w 115455"/>
              <a:gd name="connsiteY14" fmla="*/ 52222 h 94989"/>
              <a:gd name="connsiteX15" fmla="*/ 26622 w 115455"/>
              <a:gd name="connsiteY15" fmla="*/ 11455 h 94989"/>
              <a:gd name="connsiteX16" fmla="*/ 20145 w 115455"/>
              <a:gd name="connsiteY16" fmla="*/ 15456 h 94989"/>
              <a:gd name="connsiteX17" fmla="*/ 11096 w 115455"/>
              <a:gd name="connsiteY17" fmla="*/ 24695 h 94989"/>
              <a:gd name="connsiteX18" fmla="*/ 11096 w 115455"/>
              <a:gd name="connsiteY18" fmla="*/ 25362 h 94989"/>
              <a:gd name="connsiteX19" fmla="*/ 11096 w 115455"/>
              <a:gd name="connsiteY19" fmla="*/ 26028 h 9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455" h="94989">
                <a:moveTo>
                  <a:pt x="92344" y="94894"/>
                </a:moveTo>
                <a:cubicBezTo>
                  <a:pt x="75771" y="94894"/>
                  <a:pt x="47958" y="83750"/>
                  <a:pt x="28432" y="70986"/>
                </a:cubicBezTo>
                <a:cubicBezTo>
                  <a:pt x="523" y="52794"/>
                  <a:pt x="47" y="30315"/>
                  <a:pt x="238" y="25743"/>
                </a:cubicBezTo>
                <a:cubicBezTo>
                  <a:pt x="-1191" y="15551"/>
                  <a:pt x="3857" y="12598"/>
                  <a:pt x="14525" y="6121"/>
                </a:cubicBezTo>
                <a:cubicBezTo>
                  <a:pt x="16335" y="4978"/>
                  <a:pt x="18526" y="3740"/>
                  <a:pt x="20907" y="2216"/>
                </a:cubicBezTo>
                <a:cubicBezTo>
                  <a:pt x="41576" y="-10643"/>
                  <a:pt x="105679" y="36220"/>
                  <a:pt x="112156" y="46412"/>
                </a:cubicBezTo>
                <a:cubicBezTo>
                  <a:pt x="119205" y="57461"/>
                  <a:pt x="113395" y="71463"/>
                  <a:pt x="109204" y="81750"/>
                </a:cubicBezTo>
                <a:cubicBezTo>
                  <a:pt x="108346" y="83750"/>
                  <a:pt x="107584" y="85655"/>
                  <a:pt x="107013" y="87369"/>
                </a:cubicBezTo>
                <a:cubicBezTo>
                  <a:pt x="106251" y="89560"/>
                  <a:pt x="104346" y="92418"/>
                  <a:pt x="99774" y="93942"/>
                </a:cubicBezTo>
                <a:cubicBezTo>
                  <a:pt x="97678" y="94608"/>
                  <a:pt x="95202" y="94989"/>
                  <a:pt x="92344" y="94989"/>
                </a:cubicBezTo>
                <a:close/>
                <a:moveTo>
                  <a:pt x="11096" y="26028"/>
                </a:moveTo>
                <a:cubicBezTo>
                  <a:pt x="11096" y="26981"/>
                  <a:pt x="9858" y="45840"/>
                  <a:pt x="34337" y="61842"/>
                </a:cubicBezTo>
                <a:cubicBezTo>
                  <a:pt x="61388" y="79464"/>
                  <a:pt x="92440" y="86893"/>
                  <a:pt x="96916" y="83274"/>
                </a:cubicBezTo>
                <a:cubicBezTo>
                  <a:pt x="97393" y="81750"/>
                  <a:pt x="98250" y="79654"/>
                  <a:pt x="99107" y="77559"/>
                </a:cubicBezTo>
                <a:cubicBezTo>
                  <a:pt x="102631" y="69081"/>
                  <a:pt x="106918" y="58509"/>
                  <a:pt x="102917" y="52222"/>
                </a:cubicBezTo>
                <a:cubicBezTo>
                  <a:pt x="96250" y="41745"/>
                  <a:pt x="38433" y="4121"/>
                  <a:pt x="26622" y="11455"/>
                </a:cubicBezTo>
                <a:cubicBezTo>
                  <a:pt x="24145" y="12979"/>
                  <a:pt x="22050" y="14313"/>
                  <a:pt x="20145" y="15456"/>
                </a:cubicBezTo>
                <a:cubicBezTo>
                  <a:pt x="13735" y="19332"/>
                  <a:pt x="10715" y="22409"/>
                  <a:pt x="11096" y="24695"/>
                </a:cubicBezTo>
                <a:lnTo>
                  <a:pt x="11096" y="25362"/>
                </a:lnTo>
                <a:cubicBezTo>
                  <a:pt x="11096" y="25362"/>
                  <a:pt x="11096" y="26028"/>
                  <a:pt x="11096" y="2602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任意多边形: 形状 22"/>
          <p:cNvSpPr/>
          <p:nvPr userDrawn="1">
            <p:custDataLst>
              <p:tags r:id="rId43"/>
            </p:custDataLst>
          </p:nvPr>
        </p:nvSpPr>
        <p:spPr>
          <a:xfrm>
            <a:off x="758444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任意多边形: 形状 23"/>
          <p:cNvSpPr/>
          <p:nvPr userDrawn="1">
            <p:custDataLst>
              <p:tags r:id="rId44"/>
            </p:custDataLst>
          </p:nvPr>
        </p:nvSpPr>
        <p:spPr>
          <a:xfrm>
            <a:off x="7578725" y="6035040"/>
            <a:ext cx="501015" cy="155575"/>
          </a:xfrm>
          <a:custGeom>
            <a:avLst/>
            <a:gdLst>
              <a:gd name="connsiteX0" fmla="*/ 452818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4 w 458247"/>
              <a:gd name="connsiteY5" fmla="*/ 0 h 142208"/>
              <a:gd name="connsiteX6" fmla="*/ 194024 w 458247"/>
              <a:gd name="connsiteY6" fmla="*/ 3810 h 142208"/>
              <a:gd name="connsiteX7" fmla="*/ 195929 w 458247"/>
              <a:gd name="connsiteY7" fmla="*/ 4191 h 142208"/>
              <a:gd name="connsiteX8" fmla="*/ 435673 w 458247"/>
              <a:gd name="connsiteY8" fmla="*/ 101155 h 142208"/>
              <a:gd name="connsiteX9" fmla="*/ 458248 w 458247"/>
              <a:gd name="connsiteY9" fmla="*/ 134588 h 142208"/>
              <a:gd name="connsiteX10" fmla="*/ 458248 w 458247"/>
              <a:gd name="connsiteY10" fmla="*/ 136779 h 142208"/>
              <a:gd name="connsiteX11" fmla="*/ 452818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8" y="142208"/>
                </a:moveTo>
                <a:lnTo>
                  <a:pt x="5429" y="142208"/>
                </a:lnTo>
                <a:cubicBezTo>
                  <a:pt x="2381" y="142208"/>
                  <a:pt x="0" y="139732"/>
                  <a:pt x="0" y="136779"/>
                </a:cubicBezTo>
                <a:lnTo>
                  <a:pt x="0" y="5429"/>
                </a:lnTo>
                <a:cubicBezTo>
                  <a:pt x="0" y="4001"/>
                  <a:pt x="571" y="2572"/>
                  <a:pt x="1619" y="1524"/>
                </a:cubicBezTo>
                <a:cubicBezTo>
                  <a:pt x="2667" y="476"/>
                  <a:pt x="4191" y="0"/>
                  <a:pt x="5524" y="0"/>
                </a:cubicBezTo>
                <a:lnTo>
                  <a:pt x="194024" y="3810"/>
                </a:lnTo>
                <a:cubicBezTo>
                  <a:pt x="194691" y="3810"/>
                  <a:pt x="195358" y="4001"/>
                  <a:pt x="195929" y="4191"/>
                </a:cubicBezTo>
                <a:lnTo>
                  <a:pt x="435673" y="101155"/>
                </a:lnTo>
                <a:cubicBezTo>
                  <a:pt x="449390" y="106680"/>
                  <a:pt x="458248" y="119824"/>
                  <a:pt x="458248" y="134588"/>
                </a:cubicBezTo>
                <a:lnTo>
                  <a:pt x="458248" y="136779"/>
                </a:lnTo>
                <a:cubicBezTo>
                  <a:pt x="458248" y="139827"/>
                  <a:pt x="455771" y="142208"/>
                  <a:pt x="452818" y="142208"/>
                </a:cubicBezTo>
                <a:close/>
                <a:moveTo>
                  <a:pt x="10954" y="131254"/>
                </a:moveTo>
                <a:lnTo>
                  <a:pt x="447199" y="131254"/>
                </a:lnTo>
                <a:cubicBezTo>
                  <a:pt x="446056" y="122301"/>
                  <a:pt x="440245"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24"/>
          <p:cNvSpPr/>
          <p:nvPr userDrawn="1">
            <p:custDataLst>
              <p:tags r:id="rId45"/>
            </p:custDataLst>
          </p:nvPr>
        </p:nvSpPr>
        <p:spPr>
          <a:xfrm>
            <a:off x="7585075" y="6045200"/>
            <a:ext cx="262255" cy="29845"/>
          </a:xfrm>
          <a:custGeom>
            <a:avLst/>
            <a:gdLst>
              <a:gd name="connsiteX0" fmla="*/ 0 w 239744"/>
              <a:gd name="connsiteY0" fmla="*/ 27527 h 27527"/>
              <a:gd name="connsiteX1" fmla="*/ 239744 w 239744"/>
              <a:gd name="connsiteY1" fmla="*/ 27527 h 27527"/>
              <a:gd name="connsiteX2" fmla="*/ 182690 w 239744"/>
              <a:gd name="connsiteY2" fmla="*/ 0 h 27527"/>
              <a:gd name="connsiteX3" fmla="*/ 0 w 239744"/>
              <a:gd name="connsiteY3" fmla="*/ 0 h 27527"/>
              <a:gd name="connsiteX4" fmla="*/ 0 w 239744"/>
              <a:gd name="connsiteY4" fmla="*/ 27527 h 2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44" h="27527">
                <a:moveTo>
                  <a:pt x="0" y="27527"/>
                </a:moveTo>
                <a:lnTo>
                  <a:pt x="239744" y="27527"/>
                </a:lnTo>
                <a:lnTo>
                  <a:pt x="182690" y="0"/>
                </a:lnTo>
                <a:lnTo>
                  <a:pt x="0" y="0"/>
                </a:lnTo>
                <a:lnTo>
                  <a:pt x="0" y="2752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26"/>
          <p:cNvSpPr/>
          <p:nvPr userDrawn="1">
            <p:custDataLst>
              <p:tags r:id="rId46"/>
            </p:custDataLst>
          </p:nvPr>
        </p:nvSpPr>
        <p:spPr>
          <a:xfrm>
            <a:off x="832866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27"/>
          <p:cNvSpPr/>
          <p:nvPr userDrawn="1">
            <p:custDataLst>
              <p:tags r:id="rId47"/>
            </p:custDataLst>
          </p:nvPr>
        </p:nvSpPr>
        <p:spPr>
          <a:xfrm>
            <a:off x="8322945"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5 w 458247"/>
              <a:gd name="connsiteY5" fmla="*/ 0 h 142208"/>
              <a:gd name="connsiteX6" fmla="*/ 194024 w 458247"/>
              <a:gd name="connsiteY6" fmla="*/ 3810 h 142208"/>
              <a:gd name="connsiteX7" fmla="*/ 195929 w 458247"/>
              <a:gd name="connsiteY7" fmla="*/ 4191 h 142208"/>
              <a:gd name="connsiteX8" fmla="*/ 435674 w 458247"/>
              <a:gd name="connsiteY8" fmla="*/ 101155 h 142208"/>
              <a:gd name="connsiteX9" fmla="*/ 458248 w 458247"/>
              <a:gd name="connsiteY9" fmla="*/ 134588 h 142208"/>
              <a:gd name="connsiteX10" fmla="*/ 458248 w 458247"/>
              <a:gd name="connsiteY10" fmla="*/ 136779 h 142208"/>
              <a:gd name="connsiteX11" fmla="*/ 452819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5429"/>
                </a:lnTo>
                <a:cubicBezTo>
                  <a:pt x="0" y="4001"/>
                  <a:pt x="571" y="2572"/>
                  <a:pt x="1619" y="1524"/>
                </a:cubicBezTo>
                <a:cubicBezTo>
                  <a:pt x="2667" y="476"/>
                  <a:pt x="4191" y="0"/>
                  <a:pt x="5525" y="0"/>
                </a:cubicBezTo>
                <a:lnTo>
                  <a:pt x="194024" y="3810"/>
                </a:lnTo>
                <a:cubicBezTo>
                  <a:pt x="194691" y="3810"/>
                  <a:pt x="195358" y="4001"/>
                  <a:pt x="195929" y="4191"/>
                </a:cubicBezTo>
                <a:lnTo>
                  <a:pt x="435674" y="101155"/>
                </a:lnTo>
                <a:cubicBezTo>
                  <a:pt x="449390" y="106680"/>
                  <a:pt x="458248" y="119824"/>
                  <a:pt x="458248" y="134588"/>
                </a:cubicBezTo>
                <a:lnTo>
                  <a:pt x="458248" y="136779"/>
                </a:lnTo>
                <a:cubicBezTo>
                  <a:pt x="458248" y="139827"/>
                  <a:pt x="455771" y="142208"/>
                  <a:pt x="452819" y="142208"/>
                </a:cubicBezTo>
                <a:close/>
                <a:moveTo>
                  <a:pt x="10954" y="131254"/>
                </a:moveTo>
                <a:lnTo>
                  <a:pt x="447199" y="131254"/>
                </a:lnTo>
                <a:cubicBezTo>
                  <a:pt x="446056" y="122301"/>
                  <a:pt x="440246"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28"/>
          <p:cNvSpPr/>
          <p:nvPr userDrawn="1">
            <p:custDataLst>
              <p:tags r:id="rId48"/>
            </p:custDataLst>
          </p:nvPr>
        </p:nvSpPr>
        <p:spPr>
          <a:xfrm>
            <a:off x="8328660" y="6045200"/>
            <a:ext cx="267335" cy="29845"/>
          </a:xfrm>
          <a:custGeom>
            <a:avLst/>
            <a:gdLst>
              <a:gd name="connsiteX0" fmla="*/ 0 w 244316"/>
              <a:gd name="connsiteY0" fmla="*/ 27432 h 27432"/>
              <a:gd name="connsiteX1" fmla="*/ 244316 w 244316"/>
              <a:gd name="connsiteY1" fmla="*/ 27432 h 27432"/>
              <a:gd name="connsiteX2" fmla="*/ 188500 w 244316"/>
              <a:gd name="connsiteY2" fmla="*/ 0 h 27432"/>
              <a:gd name="connsiteX3" fmla="*/ 0 w 244316"/>
              <a:gd name="connsiteY3" fmla="*/ 0 h 27432"/>
              <a:gd name="connsiteX4" fmla="*/ 0 w 244316"/>
              <a:gd name="connsiteY4" fmla="*/ 27432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6" h="27432">
                <a:moveTo>
                  <a:pt x="0" y="27432"/>
                </a:moveTo>
                <a:lnTo>
                  <a:pt x="244316" y="27432"/>
                </a:lnTo>
                <a:lnTo>
                  <a:pt x="188500" y="0"/>
                </a:lnTo>
                <a:lnTo>
                  <a:pt x="0" y="0"/>
                </a:lnTo>
                <a:lnTo>
                  <a:pt x="0" y="2743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29"/>
          <p:cNvSpPr/>
          <p:nvPr userDrawn="1">
            <p:custDataLst>
              <p:tags r:id="rId49"/>
            </p:custDataLst>
          </p:nvPr>
        </p:nvSpPr>
        <p:spPr>
          <a:xfrm>
            <a:off x="7929880" y="4460240"/>
            <a:ext cx="654685" cy="1581150"/>
          </a:xfrm>
          <a:custGeom>
            <a:avLst/>
            <a:gdLst>
              <a:gd name="connsiteX0" fmla="*/ 325982 w 599063"/>
              <a:gd name="connsiteY0" fmla="*/ 0 h 1446752"/>
              <a:gd name="connsiteX1" fmla="*/ 599064 w 599063"/>
              <a:gd name="connsiteY1" fmla="*/ 1446752 h 1446752"/>
              <a:gd name="connsiteX2" fmla="*/ 347889 w 599063"/>
              <a:gd name="connsiteY2" fmla="*/ 1446752 h 1446752"/>
              <a:gd name="connsiteX3" fmla="*/ 227 w 599063"/>
              <a:gd name="connsiteY3" fmla="*/ 544449 h 1446752"/>
              <a:gd name="connsiteX4" fmla="*/ 174915 w 599063"/>
              <a:gd name="connsiteY4" fmla="*/ 0 h 1446752"/>
              <a:gd name="connsiteX5" fmla="*/ 326077 w 599063"/>
              <a:gd name="connsiteY5" fmla="*/ 0 h 14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063" h="1446752">
                <a:moveTo>
                  <a:pt x="325982" y="0"/>
                </a:moveTo>
                <a:cubicBezTo>
                  <a:pt x="371416" y="496824"/>
                  <a:pt x="599064" y="1446752"/>
                  <a:pt x="599064" y="1446752"/>
                </a:cubicBezTo>
                <a:lnTo>
                  <a:pt x="347889" y="1446752"/>
                </a:lnTo>
                <a:cubicBezTo>
                  <a:pt x="347889" y="1446752"/>
                  <a:pt x="10419" y="768382"/>
                  <a:pt x="227" y="544449"/>
                </a:cubicBezTo>
                <a:cubicBezTo>
                  <a:pt x="-7298" y="378619"/>
                  <a:pt x="174915" y="0"/>
                  <a:pt x="174915" y="0"/>
                </a:cubicBezTo>
                <a:lnTo>
                  <a:pt x="326077"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任意多边形: 形状 30"/>
          <p:cNvSpPr/>
          <p:nvPr userDrawn="1">
            <p:custDataLst>
              <p:tags r:id="rId50"/>
            </p:custDataLst>
          </p:nvPr>
        </p:nvSpPr>
        <p:spPr>
          <a:xfrm>
            <a:off x="7923530" y="4453890"/>
            <a:ext cx="666750" cy="1593215"/>
          </a:xfrm>
          <a:custGeom>
            <a:avLst/>
            <a:gdLst>
              <a:gd name="connsiteX0" fmla="*/ 604502 w 609979"/>
              <a:gd name="connsiteY0" fmla="*/ 1457611 h 1457705"/>
              <a:gd name="connsiteX1" fmla="*/ 353327 w 609979"/>
              <a:gd name="connsiteY1" fmla="*/ 1457611 h 1457705"/>
              <a:gd name="connsiteX2" fmla="*/ 348469 w 609979"/>
              <a:gd name="connsiteY2" fmla="*/ 1454563 h 1457705"/>
              <a:gd name="connsiteX3" fmla="*/ 235 w 609979"/>
              <a:gd name="connsiteY3" fmla="*/ 550069 h 1457705"/>
              <a:gd name="connsiteX4" fmla="*/ 175400 w 609979"/>
              <a:gd name="connsiteY4" fmla="*/ 3048 h 1457705"/>
              <a:gd name="connsiteX5" fmla="*/ 180353 w 609979"/>
              <a:gd name="connsiteY5" fmla="*/ 0 h 1457705"/>
              <a:gd name="connsiteX6" fmla="*/ 331515 w 609979"/>
              <a:gd name="connsiteY6" fmla="*/ 0 h 1457705"/>
              <a:gd name="connsiteX7" fmla="*/ 336944 w 609979"/>
              <a:gd name="connsiteY7" fmla="*/ 4953 h 1457705"/>
              <a:gd name="connsiteX8" fmla="*/ 609836 w 609979"/>
              <a:gd name="connsiteY8" fmla="*/ 1450943 h 1457705"/>
              <a:gd name="connsiteX9" fmla="*/ 608788 w 609979"/>
              <a:gd name="connsiteY9" fmla="*/ 1455610 h 1457705"/>
              <a:gd name="connsiteX10" fmla="*/ 604502 w 609979"/>
              <a:gd name="connsiteY10" fmla="*/ 1457706 h 1457705"/>
              <a:gd name="connsiteX11" fmla="*/ 356756 w 609979"/>
              <a:gd name="connsiteY11" fmla="*/ 1446657 h 1457705"/>
              <a:gd name="connsiteX12" fmla="*/ 597548 w 609979"/>
              <a:gd name="connsiteY12" fmla="*/ 1446657 h 1457705"/>
              <a:gd name="connsiteX13" fmla="*/ 326467 w 609979"/>
              <a:gd name="connsiteY13" fmla="*/ 10858 h 1457705"/>
              <a:gd name="connsiteX14" fmla="*/ 183782 w 609979"/>
              <a:gd name="connsiteY14" fmla="*/ 10858 h 1457705"/>
              <a:gd name="connsiteX15" fmla="*/ 11094 w 609979"/>
              <a:gd name="connsiteY15" fmla="*/ 549593 h 1457705"/>
              <a:gd name="connsiteX16" fmla="*/ 356756 w 609979"/>
              <a:gd name="connsiteY16" fmla="*/ 1446657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979" h="1457705">
                <a:moveTo>
                  <a:pt x="604502" y="1457611"/>
                </a:moveTo>
                <a:lnTo>
                  <a:pt x="353327" y="1457611"/>
                </a:lnTo>
                <a:cubicBezTo>
                  <a:pt x="351232" y="1457611"/>
                  <a:pt x="349327" y="1456468"/>
                  <a:pt x="348469" y="1454563"/>
                </a:cubicBezTo>
                <a:cubicBezTo>
                  <a:pt x="334658" y="1426845"/>
                  <a:pt x="10332" y="772573"/>
                  <a:pt x="235" y="550069"/>
                </a:cubicBezTo>
                <a:cubicBezTo>
                  <a:pt x="-7289" y="384810"/>
                  <a:pt x="167971" y="18574"/>
                  <a:pt x="175400" y="3048"/>
                </a:cubicBezTo>
                <a:cubicBezTo>
                  <a:pt x="176353" y="1143"/>
                  <a:pt x="178258" y="0"/>
                  <a:pt x="180353" y="0"/>
                </a:cubicBezTo>
                <a:lnTo>
                  <a:pt x="331515" y="0"/>
                </a:lnTo>
                <a:cubicBezTo>
                  <a:pt x="334373" y="0"/>
                  <a:pt x="336658" y="2191"/>
                  <a:pt x="336944" y="4953"/>
                </a:cubicBezTo>
                <a:cubicBezTo>
                  <a:pt x="381807" y="495681"/>
                  <a:pt x="607549" y="1441418"/>
                  <a:pt x="609836" y="1450943"/>
                </a:cubicBezTo>
                <a:cubicBezTo>
                  <a:pt x="610216" y="1452562"/>
                  <a:pt x="609836" y="1454277"/>
                  <a:pt x="608788" y="1455610"/>
                </a:cubicBezTo>
                <a:cubicBezTo>
                  <a:pt x="607740" y="1456944"/>
                  <a:pt x="606216" y="1457706"/>
                  <a:pt x="604502" y="1457706"/>
                </a:cubicBezTo>
                <a:close/>
                <a:moveTo>
                  <a:pt x="356756" y="1446657"/>
                </a:moveTo>
                <a:lnTo>
                  <a:pt x="597548" y="1446657"/>
                </a:lnTo>
                <a:cubicBezTo>
                  <a:pt x="577165" y="1360646"/>
                  <a:pt x="370377" y="481679"/>
                  <a:pt x="326467" y="10858"/>
                </a:cubicBezTo>
                <a:lnTo>
                  <a:pt x="183782" y="10858"/>
                </a:lnTo>
                <a:cubicBezTo>
                  <a:pt x="166447" y="47434"/>
                  <a:pt x="4141" y="394906"/>
                  <a:pt x="11094" y="549593"/>
                </a:cubicBezTo>
                <a:cubicBezTo>
                  <a:pt x="20809" y="762191"/>
                  <a:pt x="332182" y="1397032"/>
                  <a:pt x="356756" y="1446657"/>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任意多边形: 形状 31"/>
          <p:cNvSpPr/>
          <p:nvPr userDrawn="1">
            <p:custDataLst>
              <p:tags r:id="rId51"/>
            </p:custDataLst>
          </p:nvPr>
        </p:nvSpPr>
        <p:spPr>
          <a:xfrm>
            <a:off x="7497445" y="4460240"/>
            <a:ext cx="740410" cy="1581150"/>
          </a:xfrm>
          <a:custGeom>
            <a:avLst/>
            <a:gdLst>
              <a:gd name="connsiteX0" fmla="*/ 677513 w 677513"/>
              <a:gd name="connsiteY0" fmla="*/ 0 h 1446752"/>
              <a:gd name="connsiteX1" fmla="*/ 311277 w 677513"/>
              <a:gd name="connsiteY1" fmla="*/ 1446752 h 1446752"/>
              <a:gd name="connsiteX2" fmla="*/ 60674 w 677513"/>
              <a:gd name="connsiteY2" fmla="*/ 1446752 h 1446752"/>
              <a:gd name="connsiteX3" fmla="*/ 0 w 677513"/>
              <a:gd name="connsiteY3" fmla="*/ 0 h 1446752"/>
              <a:gd name="connsiteX4" fmla="*/ 677513 w 677513"/>
              <a:gd name="connsiteY4" fmla="*/ 0 h 14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3" h="1446752">
                <a:moveTo>
                  <a:pt x="677513" y="0"/>
                </a:moveTo>
                <a:cubicBezTo>
                  <a:pt x="412909" y="515874"/>
                  <a:pt x="311277" y="1446752"/>
                  <a:pt x="311277" y="1446752"/>
                </a:cubicBezTo>
                <a:lnTo>
                  <a:pt x="60674" y="1446752"/>
                </a:lnTo>
                <a:lnTo>
                  <a:pt x="0" y="0"/>
                </a:lnTo>
                <a:lnTo>
                  <a:pt x="677513"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任意多边形: 形状 32"/>
          <p:cNvSpPr/>
          <p:nvPr userDrawn="1">
            <p:custDataLst>
              <p:tags r:id="rId52"/>
            </p:custDataLst>
          </p:nvPr>
        </p:nvSpPr>
        <p:spPr>
          <a:xfrm>
            <a:off x="7491730" y="4453890"/>
            <a:ext cx="752475" cy="1593215"/>
          </a:xfrm>
          <a:custGeom>
            <a:avLst/>
            <a:gdLst>
              <a:gd name="connsiteX0" fmla="*/ 316706 w 688387"/>
              <a:gd name="connsiteY0" fmla="*/ 1457706 h 1457705"/>
              <a:gd name="connsiteX1" fmla="*/ 66104 w 688387"/>
              <a:gd name="connsiteY1" fmla="*/ 1457706 h 1457705"/>
              <a:gd name="connsiteX2" fmla="*/ 60674 w 688387"/>
              <a:gd name="connsiteY2" fmla="*/ 1452467 h 1457705"/>
              <a:gd name="connsiteX3" fmla="*/ 0 w 688387"/>
              <a:gd name="connsiteY3" fmla="*/ 5715 h 1457705"/>
              <a:gd name="connsiteX4" fmla="*/ 1524 w 688387"/>
              <a:gd name="connsiteY4" fmla="*/ 1714 h 1457705"/>
              <a:gd name="connsiteX5" fmla="*/ 5429 w 688387"/>
              <a:gd name="connsiteY5" fmla="*/ 0 h 1457705"/>
              <a:gd name="connsiteX6" fmla="*/ 682943 w 688387"/>
              <a:gd name="connsiteY6" fmla="*/ 0 h 1457705"/>
              <a:gd name="connsiteX7" fmla="*/ 687610 w 688387"/>
              <a:gd name="connsiteY7" fmla="*/ 2572 h 1457705"/>
              <a:gd name="connsiteX8" fmla="*/ 687800 w 688387"/>
              <a:gd name="connsiteY8" fmla="*/ 7906 h 1457705"/>
              <a:gd name="connsiteX9" fmla="*/ 322136 w 688387"/>
              <a:gd name="connsiteY9" fmla="*/ 1452753 h 1457705"/>
              <a:gd name="connsiteX10" fmla="*/ 316706 w 688387"/>
              <a:gd name="connsiteY10" fmla="*/ 1457611 h 1457705"/>
              <a:gd name="connsiteX11" fmla="*/ 71342 w 688387"/>
              <a:gd name="connsiteY11" fmla="*/ 1446752 h 1457705"/>
              <a:gd name="connsiteX12" fmla="*/ 311848 w 688387"/>
              <a:gd name="connsiteY12" fmla="*/ 1446752 h 1457705"/>
              <a:gd name="connsiteX13" fmla="*/ 674084 w 688387"/>
              <a:gd name="connsiteY13" fmla="*/ 10954 h 1457705"/>
              <a:gd name="connsiteX14" fmla="*/ 11049 w 688387"/>
              <a:gd name="connsiteY14" fmla="*/ 10954 h 1457705"/>
              <a:gd name="connsiteX15" fmla="*/ 71247 w 688387"/>
              <a:gd name="connsiteY15" fmla="*/ 1446752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387" h="1457705">
                <a:moveTo>
                  <a:pt x="316706" y="1457706"/>
                </a:moveTo>
                <a:lnTo>
                  <a:pt x="66104" y="1457706"/>
                </a:lnTo>
                <a:cubicBezTo>
                  <a:pt x="63151" y="1457706"/>
                  <a:pt x="60769" y="1455420"/>
                  <a:pt x="60674" y="1452467"/>
                </a:cubicBezTo>
                <a:lnTo>
                  <a:pt x="0" y="5715"/>
                </a:lnTo>
                <a:cubicBezTo>
                  <a:pt x="0" y="4191"/>
                  <a:pt x="476" y="2762"/>
                  <a:pt x="1524" y="1714"/>
                </a:cubicBezTo>
                <a:cubicBezTo>
                  <a:pt x="2572" y="667"/>
                  <a:pt x="4000" y="0"/>
                  <a:pt x="5429" y="0"/>
                </a:cubicBezTo>
                <a:lnTo>
                  <a:pt x="682943" y="0"/>
                </a:lnTo>
                <a:cubicBezTo>
                  <a:pt x="684847" y="0"/>
                  <a:pt x="686657" y="952"/>
                  <a:pt x="687610" y="2572"/>
                </a:cubicBezTo>
                <a:cubicBezTo>
                  <a:pt x="688562" y="4191"/>
                  <a:pt x="688658" y="6191"/>
                  <a:pt x="687800" y="7906"/>
                </a:cubicBezTo>
                <a:cubicBezTo>
                  <a:pt x="426625" y="517017"/>
                  <a:pt x="323183" y="1443418"/>
                  <a:pt x="322136" y="1452753"/>
                </a:cubicBezTo>
                <a:cubicBezTo>
                  <a:pt x="321850" y="1455515"/>
                  <a:pt x="319469" y="1457611"/>
                  <a:pt x="316706" y="1457611"/>
                </a:cubicBezTo>
                <a:close/>
                <a:moveTo>
                  <a:pt x="71342" y="1446752"/>
                </a:moveTo>
                <a:lnTo>
                  <a:pt x="311848" y="1446752"/>
                </a:lnTo>
                <a:cubicBezTo>
                  <a:pt x="320326" y="1373505"/>
                  <a:pt x="424720" y="504063"/>
                  <a:pt x="674084" y="10954"/>
                </a:cubicBezTo>
                <a:lnTo>
                  <a:pt x="11049" y="10954"/>
                </a:lnTo>
                <a:lnTo>
                  <a:pt x="71247" y="144675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任意多边形: 形状 33"/>
          <p:cNvSpPr/>
          <p:nvPr userDrawn="1">
            <p:custDataLst>
              <p:tags r:id="rId53"/>
            </p:custDataLst>
          </p:nvPr>
        </p:nvSpPr>
        <p:spPr>
          <a:xfrm>
            <a:off x="7497445" y="4460240"/>
            <a:ext cx="795655" cy="513715"/>
          </a:xfrm>
          <a:custGeom>
            <a:avLst/>
            <a:gdLst>
              <a:gd name="connsiteX0" fmla="*/ 727996 w 727995"/>
              <a:gd name="connsiteY0" fmla="*/ 64579 h 469868"/>
              <a:gd name="connsiteX1" fmla="*/ 501110 w 727995"/>
              <a:gd name="connsiteY1" fmla="*/ 469868 h 469868"/>
              <a:gd name="connsiteX2" fmla="*/ 667512 w 727995"/>
              <a:gd name="connsiteY2" fmla="*/ 19812 h 469868"/>
              <a:gd name="connsiteX3" fmla="*/ 3239 w 727995"/>
              <a:gd name="connsiteY3" fmla="*/ 78200 h 469868"/>
              <a:gd name="connsiteX4" fmla="*/ 0 w 727995"/>
              <a:gd name="connsiteY4" fmla="*/ 0 h 469868"/>
              <a:gd name="connsiteX5" fmla="*/ 721328 w 727995"/>
              <a:gd name="connsiteY5" fmla="*/ 0 h 469868"/>
              <a:gd name="connsiteX6" fmla="*/ 727996 w 727995"/>
              <a:gd name="connsiteY6" fmla="*/ 64579 h 46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995" h="469868">
                <a:moveTo>
                  <a:pt x="727996" y="64579"/>
                </a:moveTo>
                <a:cubicBezTo>
                  <a:pt x="727996" y="64579"/>
                  <a:pt x="620173" y="171355"/>
                  <a:pt x="501110" y="469868"/>
                </a:cubicBezTo>
                <a:cubicBezTo>
                  <a:pt x="565976" y="220790"/>
                  <a:pt x="667512" y="19812"/>
                  <a:pt x="667512" y="19812"/>
                </a:cubicBezTo>
                <a:lnTo>
                  <a:pt x="3239" y="78200"/>
                </a:lnTo>
                <a:lnTo>
                  <a:pt x="0" y="0"/>
                </a:lnTo>
                <a:lnTo>
                  <a:pt x="721328" y="0"/>
                </a:lnTo>
                <a:lnTo>
                  <a:pt x="727996" y="6457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34"/>
          <p:cNvSpPr/>
          <p:nvPr userDrawn="1">
            <p:custDataLst>
              <p:tags r:id="rId54"/>
            </p:custDataLst>
          </p:nvPr>
        </p:nvSpPr>
        <p:spPr>
          <a:xfrm>
            <a:off x="7714615" y="4474845"/>
            <a:ext cx="290830" cy="186690"/>
          </a:xfrm>
          <a:custGeom>
            <a:avLst/>
            <a:gdLst>
              <a:gd name="connsiteX0" fmla="*/ 5517 w 266208"/>
              <a:gd name="connsiteY0" fmla="*/ 170871 h 170870"/>
              <a:gd name="connsiteX1" fmla="*/ 850 w 266208"/>
              <a:gd name="connsiteY1" fmla="*/ 168299 h 170870"/>
              <a:gd name="connsiteX2" fmla="*/ 2564 w 266208"/>
              <a:gd name="connsiteY2" fmla="*/ 160774 h 170870"/>
              <a:gd name="connsiteX3" fmla="*/ 257834 w 266208"/>
              <a:gd name="connsiteY3" fmla="*/ 850 h 170870"/>
              <a:gd name="connsiteX4" fmla="*/ 265359 w 266208"/>
              <a:gd name="connsiteY4" fmla="*/ 2564 h 170870"/>
              <a:gd name="connsiteX5" fmla="*/ 263645 w 266208"/>
              <a:gd name="connsiteY5" fmla="*/ 10089 h 170870"/>
              <a:gd name="connsiteX6" fmla="*/ 8375 w 266208"/>
              <a:gd name="connsiteY6" fmla="*/ 170014 h 170870"/>
              <a:gd name="connsiteX7" fmla="*/ 5517 w 266208"/>
              <a:gd name="connsiteY7" fmla="*/ 170871 h 17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208" h="170870">
                <a:moveTo>
                  <a:pt x="5517" y="170871"/>
                </a:moveTo>
                <a:cubicBezTo>
                  <a:pt x="3707" y="170871"/>
                  <a:pt x="1898" y="169919"/>
                  <a:pt x="850" y="168299"/>
                </a:cubicBezTo>
                <a:cubicBezTo>
                  <a:pt x="-769" y="165727"/>
                  <a:pt x="-7" y="162394"/>
                  <a:pt x="2564" y="160774"/>
                </a:cubicBezTo>
                <a:lnTo>
                  <a:pt x="257834" y="850"/>
                </a:lnTo>
                <a:cubicBezTo>
                  <a:pt x="260406" y="-769"/>
                  <a:pt x="263740" y="-7"/>
                  <a:pt x="265359" y="2564"/>
                </a:cubicBezTo>
                <a:cubicBezTo>
                  <a:pt x="266978" y="5136"/>
                  <a:pt x="266216" y="8470"/>
                  <a:pt x="263645" y="10089"/>
                </a:cubicBezTo>
                <a:lnTo>
                  <a:pt x="8375" y="170014"/>
                </a:lnTo>
                <a:cubicBezTo>
                  <a:pt x="7517" y="170585"/>
                  <a:pt x="6470" y="170871"/>
                  <a:pt x="5517" y="17087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36"/>
          <p:cNvSpPr/>
          <p:nvPr userDrawn="1">
            <p:custDataLst>
              <p:tags r:id="rId55"/>
            </p:custDataLst>
          </p:nvPr>
        </p:nvSpPr>
        <p:spPr>
          <a:xfrm>
            <a:off x="7757160" y="2825750"/>
            <a:ext cx="251460" cy="328295"/>
          </a:xfrm>
          <a:custGeom>
            <a:avLst/>
            <a:gdLst>
              <a:gd name="connsiteX0" fmla="*/ 36862 w 229743"/>
              <a:gd name="connsiteY0" fmla="*/ 0 h 300513"/>
              <a:gd name="connsiteX1" fmla="*/ 0 w 229743"/>
              <a:gd name="connsiteY1" fmla="*/ 247840 h 300513"/>
              <a:gd name="connsiteX2" fmla="*/ 210407 w 229743"/>
              <a:gd name="connsiteY2" fmla="*/ 300514 h 300513"/>
              <a:gd name="connsiteX3" fmla="*/ 229743 w 229743"/>
              <a:gd name="connsiteY3" fmla="*/ 150209 h 300513"/>
              <a:gd name="connsiteX4" fmla="*/ 36862 w 229743"/>
              <a:gd name="connsiteY4" fmla="*/ 0 h 30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43" h="300513">
                <a:moveTo>
                  <a:pt x="36862" y="0"/>
                </a:moveTo>
                <a:lnTo>
                  <a:pt x="0" y="247840"/>
                </a:lnTo>
                <a:lnTo>
                  <a:pt x="210407" y="300514"/>
                </a:lnTo>
                <a:lnTo>
                  <a:pt x="229743" y="150209"/>
                </a:lnTo>
                <a:lnTo>
                  <a:pt x="3686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37"/>
          <p:cNvSpPr/>
          <p:nvPr userDrawn="1">
            <p:custDataLst>
              <p:tags r:id="rId56"/>
            </p:custDataLst>
          </p:nvPr>
        </p:nvSpPr>
        <p:spPr>
          <a:xfrm>
            <a:off x="7806690" y="2614930"/>
            <a:ext cx="346710" cy="398780"/>
          </a:xfrm>
          <a:custGeom>
            <a:avLst/>
            <a:gdLst>
              <a:gd name="connsiteX0" fmla="*/ 297551 w 317383"/>
              <a:gd name="connsiteY0" fmla="*/ 232960 h 364906"/>
              <a:gd name="connsiteX1" fmla="*/ 228590 w 317383"/>
              <a:gd name="connsiteY1" fmla="*/ 362977 h 364906"/>
              <a:gd name="connsiteX2" fmla="*/ 12563 w 317383"/>
              <a:gd name="connsiteY2" fmla="*/ 236866 h 364906"/>
              <a:gd name="connsiteX3" fmla="*/ 2848 w 317383"/>
              <a:gd name="connsiteY3" fmla="*/ 176096 h 364906"/>
              <a:gd name="connsiteX4" fmla="*/ 119148 w 317383"/>
              <a:gd name="connsiteY4" fmla="*/ 2170 h 364906"/>
              <a:gd name="connsiteX5" fmla="*/ 288217 w 317383"/>
              <a:gd name="connsiteY5" fmla="*/ 117327 h 364906"/>
              <a:gd name="connsiteX6" fmla="*/ 290313 w 317383"/>
              <a:gd name="connsiteY6" fmla="*/ 127804 h 364906"/>
              <a:gd name="connsiteX7" fmla="*/ 316506 w 317383"/>
              <a:gd name="connsiteY7" fmla="*/ 226388 h 364906"/>
              <a:gd name="connsiteX8" fmla="*/ 297551 w 317383"/>
              <a:gd name="connsiteY8" fmla="*/ 232960 h 36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383" h="364906">
                <a:moveTo>
                  <a:pt x="297551" y="232960"/>
                </a:moveTo>
                <a:cubicBezTo>
                  <a:pt x="298409" y="302588"/>
                  <a:pt x="291075" y="354309"/>
                  <a:pt x="228590" y="362977"/>
                </a:cubicBezTo>
                <a:cubicBezTo>
                  <a:pt x="155915" y="373073"/>
                  <a:pt x="33995" y="345355"/>
                  <a:pt x="12563" y="236866"/>
                </a:cubicBezTo>
                <a:cubicBezTo>
                  <a:pt x="11039" y="229246"/>
                  <a:pt x="3896" y="184002"/>
                  <a:pt x="2848" y="176096"/>
                </a:cubicBezTo>
                <a:cubicBezTo>
                  <a:pt x="-13154" y="58367"/>
                  <a:pt x="39995" y="13123"/>
                  <a:pt x="119148" y="2170"/>
                </a:cubicBezTo>
                <a:cubicBezTo>
                  <a:pt x="198301" y="-8784"/>
                  <a:pt x="274787" y="20553"/>
                  <a:pt x="288217" y="117327"/>
                </a:cubicBezTo>
                <a:cubicBezTo>
                  <a:pt x="288407" y="118470"/>
                  <a:pt x="290313" y="127804"/>
                  <a:pt x="290313" y="127804"/>
                </a:cubicBezTo>
                <a:cubicBezTo>
                  <a:pt x="301552" y="160856"/>
                  <a:pt x="321840" y="223245"/>
                  <a:pt x="316506" y="226388"/>
                </a:cubicBezTo>
                <a:cubicBezTo>
                  <a:pt x="309172" y="230674"/>
                  <a:pt x="297551" y="232960"/>
                  <a:pt x="297551" y="23296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38"/>
          <p:cNvSpPr/>
          <p:nvPr userDrawn="1">
            <p:custDataLst>
              <p:tags r:id="rId57"/>
            </p:custDataLst>
          </p:nvPr>
        </p:nvSpPr>
        <p:spPr>
          <a:xfrm>
            <a:off x="7800975" y="2608580"/>
            <a:ext cx="358775" cy="410845"/>
          </a:xfrm>
          <a:custGeom>
            <a:avLst/>
            <a:gdLst>
              <a:gd name="connsiteX0" fmla="*/ 204683 w 328157"/>
              <a:gd name="connsiteY0" fmla="*/ 375903 h 375902"/>
              <a:gd name="connsiteX1" fmla="*/ 12564 w 328157"/>
              <a:gd name="connsiteY1" fmla="*/ 243410 h 375902"/>
              <a:gd name="connsiteX2" fmla="*/ 2849 w 328157"/>
              <a:gd name="connsiteY2" fmla="*/ 182260 h 375902"/>
              <a:gd name="connsiteX3" fmla="*/ 123816 w 328157"/>
              <a:gd name="connsiteY3" fmla="*/ 2142 h 375902"/>
              <a:gd name="connsiteX4" fmla="*/ 298981 w 328157"/>
              <a:gd name="connsiteY4" fmla="*/ 121966 h 375902"/>
              <a:gd name="connsiteX5" fmla="*/ 300981 w 328157"/>
              <a:gd name="connsiteY5" fmla="*/ 131777 h 375902"/>
              <a:gd name="connsiteX6" fmla="*/ 324603 w 328157"/>
              <a:gd name="connsiteY6" fmla="*/ 236552 h 375902"/>
              <a:gd name="connsiteX7" fmla="*/ 308411 w 328157"/>
              <a:gd name="connsiteY7" fmla="*/ 242743 h 375902"/>
              <a:gd name="connsiteX8" fmla="*/ 234687 w 328157"/>
              <a:gd name="connsiteY8" fmla="*/ 373807 h 375902"/>
              <a:gd name="connsiteX9" fmla="*/ 204683 w 328157"/>
              <a:gd name="connsiteY9" fmla="*/ 375808 h 375902"/>
              <a:gd name="connsiteX10" fmla="*/ 156106 w 328157"/>
              <a:gd name="connsiteY10" fmla="*/ 10810 h 375902"/>
              <a:gd name="connsiteX11" fmla="*/ 125245 w 328157"/>
              <a:gd name="connsiteY11" fmla="*/ 13000 h 375902"/>
              <a:gd name="connsiteX12" fmla="*/ 13612 w 328157"/>
              <a:gd name="connsiteY12" fmla="*/ 180736 h 375902"/>
              <a:gd name="connsiteX13" fmla="*/ 23232 w 328157"/>
              <a:gd name="connsiteY13" fmla="*/ 241219 h 375902"/>
              <a:gd name="connsiteX14" fmla="*/ 233163 w 328157"/>
              <a:gd name="connsiteY14" fmla="*/ 363044 h 375902"/>
              <a:gd name="connsiteX15" fmla="*/ 297362 w 328157"/>
              <a:gd name="connsiteY15" fmla="*/ 238552 h 375902"/>
              <a:gd name="connsiteX16" fmla="*/ 297362 w 328157"/>
              <a:gd name="connsiteY16" fmla="*/ 233980 h 375902"/>
              <a:gd name="connsiteX17" fmla="*/ 301743 w 328157"/>
              <a:gd name="connsiteY17" fmla="*/ 233123 h 375902"/>
              <a:gd name="connsiteX18" fmla="*/ 317174 w 328157"/>
              <a:gd name="connsiteY18" fmla="*/ 228170 h 375902"/>
              <a:gd name="connsiteX19" fmla="*/ 290408 w 328157"/>
              <a:gd name="connsiteY19" fmla="*/ 135111 h 375902"/>
              <a:gd name="connsiteX20" fmla="*/ 290218 w 328157"/>
              <a:gd name="connsiteY20" fmla="*/ 134444 h 375902"/>
              <a:gd name="connsiteX21" fmla="*/ 288027 w 328157"/>
              <a:gd name="connsiteY21" fmla="*/ 123586 h 375902"/>
              <a:gd name="connsiteX22" fmla="*/ 156011 w 328157"/>
              <a:gd name="connsiteY22" fmla="*/ 10810 h 37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157" h="375902">
                <a:moveTo>
                  <a:pt x="204683" y="375903"/>
                </a:moveTo>
                <a:cubicBezTo>
                  <a:pt x="127721" y="375903"/>
                  <a:pt x="31424" y="338755"/>
                  <a:pt x="12564" y="243410"/>
                </a:cubicBezTo>
                <a:cubicBezTo>
                  <a:pt x="11040" y="235885"/>
                  <a:pt x="3896" y="190451"/>
                  <a:pt x="2849" y="182260"/>
                </a:cubicBezTo>
                <a:cubicBezTo>
                  <a:pt x="-11629" y="75865"/>
                  <a:pt x="29138" y="15286"/>
                  <a:pt x="123816" y="2142"/>
                </a:cubicBezTo>
                <a:cubicBezTo>
                  <a:pt x="199064" y="-8336"/>
                  <a:pt x="284598" y="17763"/>
                  <a:pt x="298981" y="121966"/>
                </a:cubicBezTo>
                <a:cubicBezTo>
                  <a:pt x="299171" y="123109"/>
                  <a:pt x="300600" y="130158"/>
                  <a:pt x="300981" y="131777"/>
                </a:cubicBezTo>
                <a:cubicBezTo>
                  <a:pt x="334509" y="230647"/>
                  <a:pt x="329556" y="233695"/>
                  <a:pt x="324603" y="236552"/>
                </a:cubicBezTo>
                <a:cubicBezTo>
                  <a:pt x="319460" y="239600"/>
                  <a:pt x="312792" y="241600"/>
                  <a:pt x="308411" y="242743"/>
                </a:cubicBezTo>
                <a:cubicBezTo>
                  <a:pt x="308887" y="306847"/>
                  <a:pt x="302600" y="364378"/>
                  <a:pt x="234687" y="373807"/>
                </a:cubicBezTo>
                <a:cubicBezTo>
                  <a:pt x="225257" y="375141"/>
                  <a:pt x="215161" y="375808"/>
                  <a:pt x="204683" y="375808"/>
                </a:cubicBezTo>
                <a:close/>
                <a:moveTo>
                  <a:pt x="156106" y="10810"/>
                </a:moveTo>
                <a:cubicBezTo>
                  <a:pt x="146200" y="10810"/>
                  <a:pt x="135913" y="11572"/>
                  <a:pt x="125245" y="13000"/>
                </a:cubicBezTo>
                <a:cubicBezTo>
                  <a:pt x="36472" y="25288"/>
                  <a:pt x="-9" y="80152"/>
                  <a:pt x="13612" y="180736"/>
                </a:cubicBezTo>
                <a:cubicBezTo>
                  <a:pt x="14755" y="188832"/>
                  <a:pt x="21803" y="233790"/>
                  <a:pt x="23232" y="241219"/>
                </a:cubicBezTo>
                <a:cubicBezTo>
                  <a:pt x="43235" y="342565"/>
                  <a:pt x="158011" y="373426"/>
                  <a:pt x="233163" y="363044"/>
                </a:cubicBezTo>
                <a:cubicBezTo>
                  <a:pt x="288313" y="355424"/>
                  <a:pt x="298314" y="313419"/>
                  <a:pt x="297362" y="238552"/>
                </a:cubicBezTo>
                <a:lnTo>
                  <a:pt x="297362" y="233980"/>
                </a:lnTo>
                <a:cubicBezTo>
                  <a:pt x="297362" y="233980"/>
                  <a:pt x="301743" y="233123"/>
                  <a:pt x="301743" y="233123"/>
                </a:cubicBezTo>
                <a:cubicBezTo>
                  <a:pt x="301838" y="233123"/>
                  <a:pt x="310697" y="231313"/>
                  <a:pt x="317174" y="228170"/>
                </a:cubicBezTo>
                <a:cubicBezTo>
                  <a:pt x="316983" y="220836"/>
                  <a:pt x="310030" y="193023"/>
                  <a:pt x="290408" y="135111"/>
                </a:cubicBezTo>
                <a:lnTo>
                  <a:pt x="290218" y="134444"/>
                </a:lnTo>
                <a:cubicBezTo>
                  <a:pt x="289646" y="131587"/>
                  <a:pt x="288218" y="124729"/>
                  <a:pt x="288027" y="123586"/>
                </a:cubicBezTo>
                <a:cubicBezTo>
                  <a:pt x="278026" y="51481"/>
                  <a:pt x="229544" y="10810"/>
                  <a:pt x="156011" y="108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39"/>
          <p:cNvSpPr/>
          <p:nvPr userDrawn="1">
            <p:custDataLst>
              <p:tags r:id="rId58"/>
            </p:custDataLst>
          </p:nvPr>
        </p:nvSpPr>
        <p:spPr>
          <a:xfrm rot="16768199">
            <a:off x="7599045" y="2912110"/>
            <a:ext cx="362585" cy="12065"/>
          </a:xfrm>
          <a:custGeom>
            <a:avLst/>
            <a:gdLst>
              <a:gd name="connsiteX0" fmla="*/ 0 w 331470"/>
              <a:gd name="connsiteY0" fmla="*/ 0 h 10953"/>
              <a:gd name="connsiteX1" fmla="*/ 331470 w 331470"/>
              <a:gd name="connsiteY1" fmla="*/ 0 h 10953"/>
              <a:gd name="connsiteX2" fmla="*/ 331470 w 331470"/>
              <a:gd name="connsiteY2" fmla="*/ 10954 h 10953"/>
              <a:gd name="connsiteX3" fmla="*/ 0 w 331470"/>
              <a:gd name="connsiteY3" fmla="*/ 10954 h 10953"/>
            </a:gdLst>
            <a:ahLst/>
            <a:cxnLst>
              <a:cxn ang="0">
                <a:pos x="connsiteX0" y="connsiteY0"/>
              </a:cxn>
              <a:cxn ang="0">
                <a:pos x="connsiteX1" y="connsiteY1"/>
              </a:cxn>
              <a:cxn ang="0">
                <a:pos x="connsiteX2" y="connsiteY2"/>
              </a:cxn>
              <a:cxn ang="0">
                <a:pos x="connsiteX3" y="connsiteY3"/>
              </a:cxn>
            </a:cxnLst>
            <a:rect l="l" t="t" r="r" b="b"/>
            <a:pathLst>
              <a:path w="331470" h="10953">
                <a:moveTo>
                  <a:pt x="0" y="0"/>
                </a:moveTo>
                <a:lnTo>
                  <a:pt x="331470" y="0"/>
                </a:lnTo>
                <a:lnTo>
                  <a:pt x="331470" y="10954"/>
                </a:lnTo>
                <a:lnTo>
                  <a:pt x="0" y="1095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任意多边形: 形状 40"/>
          <p:cNvSpPr/>
          <p:nvPr userDrawn="1">
            <p:custDataLst>
              <p:tags r:id="rId59"/>
            </p:custDataLst>
          </p:nvPr>
        </p:nvSpPr>
        <p:spPr>
          <a:xfrm>
            <a:off x="7806690" y="3016250"/>
            <a:ext cx="207645" cy="182245"/>
          </a:xfrm>
          <a:custGeom>
            <a:avLst/>
            <a:gdLst>
              <a:gd name="connsiteX0" fmla="*/ 169069 w 190023"/>
              <a:gd name="connsiteY0" fmla="*/ 166497 h 166496"/>
              <a:gd name="connsiteX1" fmla="*/ 0 w 190023"/>
              <a:gd name="connsiteY1" fmla="*/ 142875 h 166496"/>
              <a:gd name="connsiteX2" fmla="*/ 1524 w 190023"/>
              <a:gd name="connsiteY2" fmla="*/ 132112 h 166496"/>
              <a:gd name="connsiteX3" fmla="*/ 159639 w 190023"/>
              <a:gd name="connsiteY3" fmla="*/ 154115 h 166496"/>
              <a:gd name="connsiteX4" fmla="*/ 179165 w 190023"/>
              <a:gd name="connsiteY4" fmla="*/ 0 h 166496"/>
              <a:gd name="connsiteX5" fmla="*/ 190024 w 190023"/>
              <a:gd name="connsiteY5" fmla="*/ 1333 h 166496"/>
              <a:gd name="connsiteX6" fmla="*/ 169069 w 190023"/>
              <a:gd name="connsiteY6" fmla="*/ 166497 h 16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23" h="166496">
                <a:moveTo>
                  <a:pt x="169069" y="166497"/>
                </a:moveTo>
                <a:lnTo>
                  <a:pt x="0" y="142875"/>
                </a:lnTo>
                <a:lnTo>
                  <a:pt x="1524" y="132112"/>
                </a:lnTo>
                <a:lnTo>
                  <a:pt x="159639" y="154115"/>
                </a:lnTo>
                <a:lnTo>
                  <a:pt x="179165" y="0"/>
                </a:lnTo>
                <a:lnTo>
                  <a:pt x="190024" y="1333"/>
                </a:lnTo>
                <a:lnTo>
                  <a:pt x="169069" y="16649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任意多边形: 形状 41"/>
          <p:cNvSpPr/>
          <p:nvPr userDrawn="1">
            <p:custDataLst>
              <p:tags r:id="rId60"/>
            </p:custDataLst>
          </p:nvPr>
        </p:nvSpPr>
        <p:spPr>
          <a:xfrm>
            <a:off x="7790180" y="2759075"/>
            <a:ext cx="218440" cy="332740"/>
          </a:xfrm>
          <a:custGeom>
            <a:avLst/>
            <a:gdLst>
              <a:gd name="connsiteX0" fmla="*/ 0 w 199574"/>
              <a:gd name="connsiteY0" fmla="*/ 89726 h 304419"/>
              <a:gd name="connsiteX1" fmla="*/ 191167 w 199574"/>
              <a:gd name="connsiteY1" fmla="*/ 304419 h 304419"/>
              <a:gd name="connsiteX2" fmla="*/ 198977 w 199574"/>
              <a:gd name="connsiteY2" fmla="*/ 236411 h 304419"/>
              <a:gd name="connsiteX3" fmla="*/ 99822 w 199574"/>
              <a:gd name="connsiteY3" fmla="*/ 181166 h 304419"/>
              <a:gd name="connsiteX4" fmla="*/ 57817 w 199574"/>
              <a:gd name="connsiteY4" fmla="*/ 99155 h 304419"/>
              <a:gd name="connsiteX5" fmla="*/ 36290 w 199574"/>
              <a:gd name="connsiteY5" fmla="*/ 49340 h 304419"/>
              <a:gd name="connsiteX6" fmla="*/ 14954 w 199574"/>
              <a:gd name="connsiteY6" fmla="*/ 0 h 304419"/>
              <a:gd name="connsiteX7" fmla="*/ 0 w 199574"/>
              <a:gd name="connsiteY7" fmla="*/ 89821 h 30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574" h="304419">
                <a:moveTo>
                  <a:pt x="0" y="89726"/>
                </a:moveTo>
                <a:cubicBezTo>
                  <a:pt x="44482" y="274225"/>
                  <a:pt x="135731" y="294323"/>
                  <a:pt x="191167" y="304419"/>
                </a:cubicBezTo>
                <a:cubicBezTo>
                  <a:pt x="202787" y="223171"/>
                  <a:pt x="198977" y="236411"/>
                  <a:pt x="198977" y="236411"/>
                </a:cubicBezTo>
                <a:cubicBezTo>
                  <a:pt x="198977" y="236411"/>
                  <a:pt x="138113" y="222504"/>
                  <a:pt x="99822" y="181166"/>
                </a:cubicBezTo>
                <a:cubicBezTo>
                  <a:pt x="62675" y="140970"/>
                  <a:pt x="57817" y="99155"/>
                  <a:pt x="57817" y="99155"/>
                </a:cubicBezTo>
                <a:cubicBezTo>
                  <a:pt x="57817" y="99155"/>
                  <a:pt x="22955" y="79153"/>
                  <a:pt x="36290" y="49340"/>
                </a:cubicBezTo>
                <a:cubicBezTo>
                  <a:pt x="30956" y="36957"/>
                  <a:pt x="14954" y="0"/>
                  <a:pt x="14954" y="0"/>
                </a:cubicBezTo>
                <a:lnTo>
                  <a:pt x="0" y="8982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任意多边形: 形状 42"/>
          <p:cNvSpPr/>
          <p:nvPr userDrawn="1">
            <p:custDataLst>
              <p:tags r:id="rId61"/>
            </p:custDataLst>
          </p:nvPr>
        </p:nvSpPr>
        <p:spPr>
          <a:xfrm>
            <a:off x="7821930" y="2803525"/>
            <a:ext cx="66040" cy="73660"/>
          </a:xfrm>
          <a:custGeom>
            <a:avLst/>
            <a:gdLst>
              <a:gd name="connsiteX0" fmla="*/ 35349 w 60125"/>
              <a:gd name="connsiteY0" fmla="*/ 67097 h 67192"/>
              <a:gd name="connsiteX1" fmla="*/ 5250 w 60125"/>
              <a:gd name="connsiteY1" fmla="*/ 47285 h 67192"/>
              <a:gd name="connsiteX2" fmla="*/ 392 w 60125"/>
              <a:gd name="connsiteY2" fmla="*/ 22330 h 67192"/>
              <a:gd name="connsiteX3" fmla="*/ 13156 w 60125"/>
              <a:gd name="connsiteY3" fmla="*/ 2994 h 67192"/>
              <a:gd name="connsiteX4" fmla="*/ 36301 w 60125"/>
              <a:gd name="connsiteY4" fmla="*/ 2518 h 67192"/>
              <a:gd name="connsiteX5" fmla="*/ 54875 w 60125"/>
              <a:gd name="connsiteY5" fmla="*/ 19949 h 67192"/>
              <a:gd name="connsiteX6" fmla="*/ 59733 w 60125"/>
              <a:gd name="connsiteY6" fmla="*/ 44904 h 67192"/>
              <a:gd name="connsiteX7" fmla="*/ 47065 w 60125"/>
              <a:gd name="connsiteY7" fmla="*/ 64240 h 67192"/>
              <a:gd name="connsiteX8" fmla="*/ 35539 w 60125"/>
              <a:gd name="connsiteY8" fmla="*/ 67193 h 67192"/>
              <a:gd name="connsiteX9" fmla="*/ 24776 w 60125"/>
              <a:gd name="connsiteY9" fmla="*/ 10900 h 67192"/>
              <a:gd name="connsiteX10" fmla="*/ 18394 w 60125"/>
              <a:gd name="connsiteY10" fmla="*/ 12519 h 67192"/>
              <a:gd name="connsiteX11" fmla="*/ 11155 w 60125"/>
              <a:gd name="connsiteY11" fmla="*/ 23949 h 67192"/>
              <a:gd name="connsiteX12" fmla="*/ 14775 w 60125"/>
              <a:gd name="connsiteY12" fmla="*/ 41951 h 67192"/>
              <a:gd name="connsiteX13" fmla="*/ 41635 w 60125"/>
              <a:gd name="connsiteY13" fmla="*/ 54620 h 67192"/>
              <a:gd name="connsiteX14" fmla="*/ 48874 w 60125"/>
              <a:gd name="connsiteY14" fmla="*/ 43190 h 67192"/>
              <a:gd name="connsiteX15" fmla="*/ 45255 w 60125"/>
              <a:gd name="connsiteY15" fmla="*/ 25187 h 67192"/>
              <a:gd name="connsiteX16" fmla="*/ 31920 w 60125"/>
              <a:gd name="connsiteY16" fmla="*/ 12519 h 67192"/>
              <a:gd name="connsiteX17" fmla="*/ 24776 w 60125"/>
              <a:gd name="connsiteY17" fmla="*/ 10900 h 6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125" h="67192">
                <a:moveTo>
                  <a:pt x="35349" y="67097"/>
                </a:moveTo>
                <a:cubicBezTo>
                  <a:pt x="24014" y="67097"/>
                  <a:pt x="12108" y="59668"/>
                  <a:pt x="5250" y="47285"/>
                </a:cubicBezTo>
                <a:cubicBezTo>
                  <a:pt x="868" y="39380"/>
                  <a:pt x="-846" y="30426"/>
                  <a:pt x="392" y="22330"/>
                </a:cubicBezTo>
                <a:cubicBezTo>
                  <a:pt x="1726" y="13662"/>
                  <a:pt x="6298" y="6804"/>
                  <a:pt x="13156" y="2994"/>
                </a:cubicBezTo>
                <a:cubicBezTo>
                  <a:pt x="20014" y="-816"/>
                  <a:pt x="28205" y="-1006"/>
                  <a:pt x="36301" y="2518"/>
                </a:cubicBezTo>
                <a:cubicBezTo>
                  <a:pt x="43921" y="5756"/>
                  <a:pt x="50494" y="11948"/>
                  <a:pt x="54875" y="19949"/>
                </a:cubicBezTo>
                <a:cubicBezTo>
                  <a:pt x="59257" y="27854"/>
                  <a:pt x="60971" y="36808"/>
                  <a:pt x="59733" y="44904"/>
                </a:cubicBezTo>
                <a:cubicBezTo>
                  <a:pt x="58399" y="53572"/>
                  <a:pt x="53827" y="60430"/>
                  <a:pt x="47065" y="64240"/>
                </a:cubicBezTo>
                <a:cubicBezTo>
                  <a:pt x="43445" y="66240"/>
                  <a:pt x="39540" y="67193"/>
                  <a:pt x="35539" y="67193"/>
                </a:cubicBezTo>
                <a:close/>
                <a:moveTo>
                  <a:pt x="24776" y="10900"/>
                </a:moveTo>
                <a:cubicBezTo>
                  <a:pt x="22490" y="10900"/>
                  <a:pt x="20299" y="11471"/>
                  <a:pt x="18394" y="12519"/>
                </a:cubicBezTo>
                <a:cubicBezTo>
                  <a:pt x="14584" y="14615"/>
                  <a:pt x="12013" y="18710"/>
                  <a:pt x="11155" y="23949"/>
                </a:cubicBezTo>
                <a:cubicBezTo>
                  <a:pt x="10298" y="29759"/>
                  <a:pt x="11536" y="36141"/>
                  <a:pt x="14775" y="41951"/>
                </a:cubicBezTo>
                <a:cubicBezTo>
                  <a:pt x="21157" y="53572"/>
                  <a:pt x="33253" y="59192"/>
                  <a:pt x="41635" y="54620"/>
                </a:cubicBezTo>
                <a:cubicBezTo>
                  <a:pt x="45445" y="52524"/>
                  <a:pt x="48017" y="48428"/>
                  <a:pt x="48874" y="43190"/>
                </a:cubicBezTo>
                <a:cubicBezTo>
                  <a:pt x="49732" y="37379"/>
                  <a:pt x="48493" y="30998"/>
                  <a:pt x="45255" y="25187"/>
                </a:cubicBezTo>
                <a:cubicBezTo>
                  <a:pt x="42016" y="19377"/>
                  <a:pt x="37254" y="14805"/>
                  <a:pt x="31920" y="12519"/>
                </a:cubicBezTo>
                <a:cubicBezTo>
                  <a:pt x="29443" y="11471"/>
                  <a:pt x="27062" y="10900"/>
                  <a:pt x="24776" y="109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任意多边形: 形状 43"/>
          <p:cNvSpPr/>
          <p:nvPr userDrawn="1">
            <p:custDataLst>
              <p:tags r:id="rId62"/>
            </p:custDataLst>
          </p:nvPr>
        </p:nvSpPr>
        <p:spPr>
          <a:xfrm>
            <a:off x="8024495" y="2708910"/>
            <a:ext cx="59055" cy="41910"/>
          </a:xfrm>
          <a:custGeom>
            <a:avLst/>
            <a:gdLst>
              <a:gd name="connsiteX0" fmla="*/ 5435 w 53946"/>
              <a:gd name="connsiteY0" fmla="*/ 38100 h 38100"/>
              <a:gd name="connsiteX1" fmla="*/ 4388 w 53946"/>
              <a:gd name="connsiteY1" fmla="*/ 38005 h 38100"/>
              <a:gd name="connsiteX2" fmla="*/ 101 w 53946"/>
              <a:gd name="connsiteY2" fmla="*/ 31528 h 38100"/>
              <a:gd name="connsiteX3" fmla="*/ 19627 w 53946"/>
              <a:gd name="connsiteY3" fmla="*/ 4953 h 38100"/>
              <a:gd name="connsiteX4" fmla="*/ 50584 w 53946"/>
              <a:gd name="connsiteY4" fmla="*/ 2096 h 38100"/>
              <a:gd name="connsiteX5" fmla="*/ 53536 w 53946"/>
              <a:gd name="connsiteY5" fmla="*/ 9239 h 38100"/>
              <a:gd name="connsiteX6" fmla="*/ 46393 w 53946"/>
              <a:gd name="connsiteY6" fmla="*/ 12192 h 38100"/>
              <a:gd name="connsiteX7" fmla="*/ 24771 w 53946"/>
              <a:gd name="connsiteY7" fmla="*/ 14669 h 38100"/>
              <a:gd name="connsiteX8" fmla="*/ 10769 w 53946"/>
              <a:gd name="connsiteY8" fmla="*/ 33719 h 38100"/>
              <a:gd name="connsiteX9" fmla="*/ 5435 w 53946"/>
              <a:gd name="connsiteY9"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46" h="38100">
                <a:moveTo>
                  <a:pt x="5435" y="38100"/>
                </a:moveTo>
                <a:cubicBezTo>
                  <a:pt x="5435" y="38100"/>
                  <a:pt x="4673" y="38100"/>
                  <a:pt x="4388" y="38005"/>
                </a:cubicBezTo>
                <a:cubicBezTo>
                  <a:pt x="1435" y="37433"/>
                  <a:pt x="-470" y="34576"/>
                  <a:pt x="101" y="31528"/>
                </a:cubicBezTo>
                <a:cubicBezTo>
                  <a:pt x="2482" y="19907"/>
                  <a:pt x="9340" y="10478"/>
                  <a:pt x="19627" y="4953"/>
                </a:cubicBezTo>
                <a:cubicBezTo>
                  <a:pt x="29629" y="-381"/>
                  <a:pt x="42011" y="-1524"/>
                  <a:pt x="50584" y="2096"/>
                </a:cubicBezTo>
                <a:cubicBezTo>
                  <a:pt x="53346" y="3239"/>
                  <a:pt x="54679" y="6477"/>
                  <a:pt x="53536" y="9239"/>
                </a:cubicBezTo>
                <a:cubicBezTo>
                  <a:pt x="52394" y="12002"/>
                  <a:pt x="49155" y="13335"/>
                  <a:pt x="46393" y="12192"/>
                </a:cubicBezTo>
                <a:cubicBezTo>
                  <a:pt x="41630" y="10192"/>
                  <a:pt x="32677" y="10382"/>
                  <a:pt x="24771" y="14669"/>
                </a:cubicBezTo>
                <a:cubicBezTo>
                  <a:pt x="19532" y="17431"/>
                  <a:pt x="12960" y="22955"/>
                  <a:pt x="10769" y="33719"/>
                </a:cubicBezTo>
                <a:cubicBezTo>
                  <a:pt x="10293" y="36290"/>
                  <a:pt x="8007" y="38100"/>
                  <a:pt x="5435" y="381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44"/>
          <p:cNvSpPr/>
          <p:nvPr userDrawn="1">
            <p:custDataLst>
              <p:tags r:id="rId63"/>
            </p:custDataLst>
          </p:nvPr>
        </p:nvSpPr>
        <p:spPr>
          <a:xfrm>
            <a:off x="8072755" y="2758440"/>
            <a:ext cx="16510" cy="27940"/>
          </a:xfrm>
          <a:custGeom>
            <a:avLst/>
            <a:gdLst>
              <a:gd name="connsiteX0" fmla="*/ 15195 w 15245"/>
              <a:gd name="connsiteY0" fmla="*/ 12298 h 25643"/>
              <a:gd name="connsiteX1" fmla="*/ 8528 w 15245"/>
              <a:gd name="connsiteY1" fmla="*/ 25633 h 25643"/>
              <a:gd name="connsiteX2" fmla="*/ 50 w 15245"/>
              <a:gd name="connsiteY2" fmla="*/ 13346 h 25643"/>
              <a:gd name="connsiteX3" fmla="*/ 6718 w 15245"/>
              <a:gd name="connsiteY3" fmla="*/ 11 h 25643"/>
              <a:gd name="connsiteX4" fmla="*/ 15195 w 15245"/>
              <a:gd name="connsiteY4" fmla="*/ 12298 h 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5" h="25643">
                <a:moveTo>
                  <a:pt x="15195" y="12298"/>
                </a:moveTo>
                <a:cubicBezTo>
                  <a:pt x="15671" y="19346"/>
                  <a:pt x="12719" y="25347"/>
                  <a:pt x="8528" y="25633"/>
                </a:cubicBezTo>
                <a:cubicBezTo>
                  <a:pt x="4337" y="25919"/>
                  <a:pt x="527" y="20394"/>
                  <a:pt x="50" y="13346"/>
                </a:cubicBezTo>
                <a:cubicBezTo>
                  <a:pt x="-426" y="6297"/>
                  <a:pt x="2527" y="296"/>
                  <a:pt x="6718" y="11"/>
                </a:cubicBezTo>
                <a:cubicBezTo>
                  <a:pt x="10909" y="-275"/>
                  <a:pt x="14719" y="5249"/>
                  <a:pt x="15195" y="1229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45"/>
          <p:cNvSpPr/>
          <p:nvPr userDrawn="1">
            <p:custDataLst>
              <p:tags r:id="rId64"/>
            </p:custDataLst>
          </p:nvPr>
        </p:nvSpPr>
        <p:spPr>
          <a:xfrm>
            <a:off x="8039100" y="2877820"/>
            <a:ext cx="85090" cy="40640"/>
          </a:xfrm>
          <a:custGeom>
            <a:avLst/>
            <a:gdLst>
              <a:gd name="connsiteX0" fmla="*/ 64244 w 77551"/>
              <a:gd name="connsiteY0" fmla="*/ 36907 h 37002"/>
              <a:gd name="connsiteX1" fmla="*/ 1379 w 77551"/>
              <a:gd name="connsiteY1" fmla="*/ 9094 h 37002"/>
              <a:gd name="connsiteX2" fmla="*/ 1855 w 77551"/>
              <a:gd name="connsiteY2" fmla="*/ 1379 h 37002"/>
              <a:gd name="connsiteX3" fmla="*/ 9570 w 77551"/>
              <a:gd name="connsiteY3" fmla="*/ 1855 h 37002"/>
              <a:gd name="connsiteX4" fmla="*/ 71292 w 77551"/>
              <a:gd name="connsiteY4" fmla="*/ 25668 h 37002"/>
              <a:gd name="connsiteX5" fmla="*/ 77484 w 77551"/>
              <a:gd name="connsiteY5" fmla="*/ 30240 h 37002"/>
              <a:gd name="connsiteX6" fmla="*/ 72912 w 77551"/>
              <a:gd name="connsiteY6" fmla="*/ 36431 h 37002"/>
              <a:gd name="connsiteX7" fmla="*/ 64244 w 77551"/>
              <a:gd name="connsiteY7" fmla="*/ 37002 h 3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51" h="37002">
                <a:moveTo>
                  <a:pt x="64244" y="36907"/>
                </a:moveTo>
                <a:cubicBezTo>
                  <a:pt x="50433" y="36907"/>
                  <a:pt x="23096" y="33478"/>
                  <a:pt x="1379" y="9094"/>
                </a:cubicBezTo>
                <a:cubicBezTo>
                  <a:pt x="-621" y="6808"/>
                  <a:pt x="-431" y="3379"/>
                  <a:pt x="1855" y="1379"/>
                </a:cubicBezTo>
                <a:cubicBezTo>
                  <a:pt x="4141" y="-621"/>
                  <a:pt x="7570" y="-431"/>
                  <a:pt x="9570" y="1855"/>
                </a:cubicBezTo>
                <a:cubicBezTo>
                  <a:pt x="35193" y="30811"/>
                  <a:pt x="70911" y="25668"/>
                  <a:pt x="71292" y="25668"/>
                </a:cubicBezTo>
                <a:cubicBezTo>
                  <a:pt x="74245" y="25191"/>
                  <a:pt x="77103" y="27287"/>
                  <a:pt x="77484" y="30240"/>
                </a:cubicBezTo>
                <a:cubicBezTo>
                  <a:pt x="77960" y="33192"/>
                  <a:pt x="75864" y="36050"/>
                  <a:pt x="72912" y="36431"/>
                </a:cubicBezTo>
                <a:cubicBezTo>
                  <a:pt x="72436" y="36431"/>
                  <a:pt x="69197" y="37002"/>
                  <a:pt x="64244" y="37002"/>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46"/>
          <p:cNvSpPr/>
          <p:nvPr userDrawn="1">
            <p:custDataLst>
              <p:tags r:id="rId65"/>
            </p:custDataLst>
          </p:nvPr>
        </p:nvSpPr>
        <p:spPr>
          <a:xfrm>
            <a:off x="7791450" y="2690495"/>
            <a:ext cx="171450" cy="178435"/>
          </a:xfrm>
          <a:custGeom>
            <a:avLst/>
            <a:gdLst>
              <a:gd name="connsiteX0" fmla="*/ 132847 w 156976"/>
              <a:gd name="connsiteY0" fmla="*/ 15335 h 163390"/>
              <a:gd name="connsiteX1" fmla="*/ 66363 w 156976"/>
              <a:gd name="connsiteY1" fmla="*/ 17431 h 163390"/>
              <a:gd name="connsiteX2" fmla="*/ 22072 w 156976"/>
              <a:gd name="connsiteY2" fmla="*/ 0 h 163390"/>
              <a:gd name="connsiteX3" fmla="*/ 1117 w 156976"/>
              <a:gd name="connsiteY3" fmla="*/ 55817 h 163390"/>
              <a:gd name="connsiteX4" fmla="*/ 35216 w 156976"/>
              <a:gd name="connsiteY4" fmla="*/ 120872 h 163390"/>
              <a:gd name="connsiteX5" fmla="*/ 67315 w 156976"/>
              <a:gd name="connsiteY5" fmla="*/ 113919 h 163390"/>
              <a:gd name="connsiteX6" fmla="*/ 102939 w 156976"/>
              <a:gd name="connsiteY6" fmla="*/ 163354 h 163390"/>
              <a:gd name="connsiteX7" fmla="*/ 120465 w 156976"/>
              <a:gd name="connsiteY7" fmla="*/ 85344 h 163390"/>
              <a:gd name="connsiteX8" fmla="*/ 155898 w 156976"/>
              <a:gd name="connsiteY8" fmla="*/ 45244 h 163390"/>
              <a:gd name="connsiteX9" fmla="*/ 132847 w 156976"/>
              <a:gd name="connsiteY9" fmla="*/ 15335 h 16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6" h="163390">
                <a:moveTo>
                  <a:pt x="132847" y="15335"/>
                </a:moveTo>
                <a:cubicBezTo>
                  <a:pt x="132847" y="15335"/>
                  <a:pt x="106463" y="20479"/>
                  <a:pt x="66363" y="17431"/>
                </a:cubicBezTo>
                <a:cubicBezTo>
                  <a:pt x="23977" y="14192"/>
                  <a:pt x="22072" y="0"/>
                  <a:pt x="22072" y="0"/>
                </a:cubicBezTo>
                <a:cubicBezTo>
                  <a:pt x="22072" y="0"/>
                  <a:pt x="5688" y="19907"/>
                  <a:pt x="1117" y="55817"/>
                </a:cubicBezTo>
                <a:cubicBezTo>
                  <a:pt x="-7361" y="122587"/>
                  <a:pt x="35216" y="120872"/>
                  <a:pt x="35216" y="120872"/>
                </a:cubicBezTo>
                <a:cubicBezTo>
                  <a:pt x="35216" y="120872"/>
                  <a:pt x="50456" y="103251"/>
                  <a:pt x="67315" y="113919"/>
                </a:cubicBezTo>
                <a:cubicBezTo>
                  <a:pt x="84079" y="124587"/>
                  <a:pt x="87794" y="164783"/>
                  <a:pt x="102939" y="163354"/>
                </a:cubicBezTo>
                <a:cubicBezTo>
                  <a:pt x="126656" y="161163"/>
                  <a:pt x="120465" y="85344"/>
                  <a:pt x="120465" y="85344"/>
                </a:cubicBezTo>
                <a:cubicBezTo>
                  <a:pt x="120465" y="85344"/>
                  <a:pt x="153802" y="71152"/>
                  <a:pt x="155898" y="45244"/>
                </a:cubicBezTo>
                <a:cubicBezTo>
                  <a:pt x="157898" y="19336"/>
                  <a:pt x="160089" y="8668"/>
                  <a:pt x="132847" y="15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48"/>
          <p:cNvSpPr/>
          <p:nvPr userDrawn="1">
            <p:custDataLst>
              <p:tags r:id="rId66"/>
            </p:custDataLst>
          </p:nvPr>
        </p:nvSpPr>
        <p:spPr>
          <a:xfrm>
            <a:off x="7468870" y="3091180"/>
            <a:ext cx="834390" cy="1368425"/>
          </a:xfrm>
          <a:custGeom>
            <a:avLst/>
            <a:gdLst>
              <a:gd name="connsiteX0" fmla="*/ 239086 w 763688"/>
              <a:gd name="connsiteY0" fmla="*/ 0 h 1251870"/>
              <a:gd name="connsiteX1" fmla="*/ 44395 w 763688"/>
              <a:gd name="connsiteY1" fmla="*/ 268319 h 1251870"/>
              <a:gd name="connsiteX2" fmla="*/ 2866 w 763688"/>
              <a:gd name="connsiteY2" fmla="*/ 1251871 h 1251870"/>
              <a:gd name="connsiteX3" fmla="*/ 762008 w 763688"/>
              <a:gd name="connsiteY3" fmla="*/ 1251871 h 1251870"/>
              <a:gd name="connsiteX4" fmla="*/ 743625 w 763688"/>
              <a:gd name="connsiteY4" fmla="*/ 615220 h 1251870"/>
              <a:gd name="connsiteX5" fmla="*/ 428348 w 763688"/>
              <a:gd name="connsiteY5" fmla="*/ 91630 h 1251870"/>
              <a:gd name="connsiteX6" fmla="*/ 239086 w 763688"/>
              <a:gd name="connsiteY6" fmla="*/ 0 h 125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688" h="1251870">
                <a:moveTo>
                  <a:pt x="239086" y="0"/>
                </a:moveTo>
                <a:cubicBezTo>
                  <a:pt x="239086" y="0"/>
                  <a:pt x="80114" y="169736"/>
                  <a:pt x="44395" y="268319"/>
                </a:cubicBezTo>
                <a:cubicBezTo>
                  <a:pt x="-16279" y="435864"/>
                  <a:pt x="2866" y="1251871"/>
                  <a:pt x="2866" y="1251871"/>
                </a:cubicBezTo>
                <a:lnTo>
                  <a:pt x="762008" y="1251871"/>
                </a:lnTo>
                <a:cubicBezTo>
                  <a:pt x="762008" y="1251871"/>
                  <a:pt x="771915" y="880491"/>
                  <a:pt x="743625" y="615220"/>
                </a:cubicBezTo>
                <a:cubicBezTo>
                  <a:pt x="711716" y="315659"/>
                  <a:pt x="428348" y="91630"/>
                  <a:pt x="428348" y="91630"/>
                </a:cubicBezTo>
                <a:lnTo>
                  <a:pt x="23908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任意多边形: 形状 49"/>
          <p:cNvSpPr/>
          <p:nvPr userDrawn="1">
            <p:custDataLst>
              <p:tags r:id="rId67"/>
            </p:custDataLst>
          </p:nvPr>
        </p:nvSpPr>
        <p:spPr>
          <a:xfrm>
            <a:off x="7462520" y="3087370"/>
            <a:ext cx="846455" cy="1378585"/>
          </a:xfrm>
          <a:custGeom>
            <a:avLst/>
            <a:gdLst>
              <a:gd name="connsiteX0" fmla="*/ 772880 w 774679"/>
              <a:gd name="connsiteY0" fmla="*/ 1261110 h 1261110"/>
              <a:gd name="connsiteX1" fmla="*/ 3070 w 774679"/>
              <a:gd name="connsiteY1" fmla="*/ 1261110 h 1261110"/>
              <a:gd name="connsiteX2" fmla="*/ 3070 w 774679"/>
              <a:gd name="connsiteY2" fmla="*/ 1255776 h 1261110"/>
              <a:gd name="connsiteX3" fmla="*/ 44885 w 774679"/>
              <a:gd name="connsiteY3" fmla="*/ 270224 h 1261110"/>
              <a:gd name="connsiteX4" fmla="*/ 240719 w 774679"/>
              <a:gd name="connsiteY4" fmla="*/ 0 h 1261110"/>
              <a:gd name="connsiteX5" fmla="*/ 248720 w 774679"/>
              <a:gd name="connsiteY5" fmla="*/ 7429 h 1261110"/>
              <a:gd name="connsiteX6" fmla="*/ 55172 w 774679"/>
              <a:gd name="connsiteY6" fmla="*/ 273939 h 1261110"/>
              <a:gd name="connsiteX7" fmla="*/ 13833 w 774679"/>
              <a:gd name="connsiteY7" fmla="*/ 1250156 h 1261110"/>
              <a:gd name="connsiteX8" fmla="*/ 762308 w 774679"/>
              <a:gd name="connsiteY8" fmla="*/ 1250156 h 1261110"/>
              <a:gd name="connsiteX9" fmla="*/ 743829 w 774679"/>
              <a:gd name="connsiteY9" fmla="*/ 619506 h 1261110"/>
              <a:gd name="connsiteX10" fmla="*/ 430647 w 774679"/>
              <a:gd name="connsiteY10" fmla="*/ 99631 h 1261110"/>
              <a:gd name="connsiteX11" fmla="*/ 437410 w 774679"/>
              <a:gd name="connsiteY11" fmla="*/ 91059 h 1261110"/>
              <a:gd name="connsiteX12" fmla="*/ 754688 w 774679"/>
              <a:gd name="connsiteY12" fmla="*/ 618363 h 1261110"/>
              <a:gd name="connsiteX13" fmla="*/ 773071 w 774679"/>
              <a:gd name="connsiteY13" fmla="*/ 1255776 h 1261110"/>
              <a:gd name="connsiteX14" fmla="*/ 773071 w 774679"/>
              <a:gd name="connsiteY14" fmla="*/ 1261110 h 126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679" h="1261110">
                <a:moveTo>
                  <a:pt x="772880" y="1261110"/>
                </a:moveTo>
                <a:lnTo>
                  <a:pt x="3070" y="1261110"/>
                </a:lnTo>
                <a:lnTo>
                  <a:pt x="3070" y="1255776"/>
                </a:lnTo>
                <a:cubicBezTo>
                  <a:pt x="2213" y="1222439"/>
                  <a:pt x="-15504" y="436817"/>
                  <a:pt x="44885" y="270224"/>
                </a:cubicBezTo>
                <a:cubicBezTo>
                  <a:pt x="80603" y="171640"/>
                  <a:pt x="234242" y="6953"/>
                  <a:pt x="240719" y="0"/>
                </a:cubicBezTo>
                <a:lnTo>
                  <a:pt x="248720" y="7429"/>
                </a:lnTo>
                <a:cubicBezTo>
                  <a:pt x="247100" y="9144"/>
                  <a:pt x="90128" y="177451"/>
                  <a:pt x="55172" y="273939"/>
                </a:cubicBezTo>
                <a:cubicBezTo>
                  <a:pt x="-1883" y="431578"/>
                  <a:pt x="12309" y="1179290"/>
                  <a:pt x="13833" y="1250156"/>
                </a:cubicBezTo>
                <a:lnTo>
                  <a:pt x="762308" y="1250156"/>
                </a:lnTo>
                <a:cubicBezTo>
                  <a:pt x="763355" y="1203674"/>
                  <a:pt x="769928" y="864203"/>
                  <a:pt x="743829" y="619506"/>
                </a:cubicBezTo>
                <a:cubicBezTo>
                  <a:pt x="712587" y="325755"/>
                  <a:pt x="433409" y="101822"/>
                  <a:pt x="430647" y="99631"/>
                </a:cubicBezTo>
                <a:lnTo>
                  <a:pt x="437410" y="91059"/>
                </a:lnTo>
                <a:cubicBezTo>
                  <a:pt x="440267" y="93345"/>
                  <a:pt x="722969" y="319945"/>
                  <a:pt x="754688" y="618363"/>
                </a:cubicBezTo>
                <a:cubicBezTo>
                  <a:pt x="782596" y="880967"/>
                  <a:pt x="773166" y="1252061"/>
                  <a:pt x="773071" y="1255776"/>
                </a:cubicBezTo>
                <a:lnTo>
                  <a:pt x="773071" y="126111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任意多边形: 形状 50"/>
          <p:cNvSpPr/>
          <p:nvPr userDrawn="1">
            <p:custDataLst>
              <p:tags r:id="rId68"/>
            </p:custDataLst>
          </p:nvPr>
        </p:nvSpPr>
        <p:spPr>
          <a:xfrm>
            <a:off x="7727315" y="3053080"/>
            <a:ext cx="281305" cy="264160"/>
          </a:xfrm>
          <a:custGeom>
            <a:avLst/>
            <a:gdLst>
              <a:gd name="connsiteX0" fmla="*/ 7715 w 257460"/>
              <a:gd name="connsiteY0" fmla="*/ 0 h 241649"/>
              <a:gd name="connsiteX1" fmla="*/ 257461 w 257460"/>
              <a:gd name="connsiteY1" fmla="*/ 81820 h 241649"/>
              <a:gd name="connsiteX2" fmla="*/ 242983 w 257460"/>
              <a:gd name="connsiteY2" fmla="*/ 241649 h 241649"/>
              <a:gd name="connsiteX3" fmla="*/ 0 w 257460"/>
              <a:gd name="connsiteY3" fmla="*/ 40576 h 241649"/>
              <a:gd name="connsiteX4" fmla="*/ 7715 w 257460"/>
              <a:gd name="connsiteY4" fmla="*/ 0 h 24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60" h="241649">
                <a:moveTo>
                  <a:pt x="7715" y="0"/>
                </a:moveTo>
                <a:lnTo>
                  <a:pt x="257461" y="81820"/>
                </a:lnTo>
                <a:lnTo>
                  <a:pt x="242983" y="241649"/>
                </a:lnTo>
                <a:lnTo>
                  <a:pt x="0" y="40576"/>
                </a:lnTo>
                <a:lnTo>
                  <a:pt x="771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任意多边形: 形状 51"/>
          <p:cNvSpPr/>
          <p:nvPr userDrawn="1">
            <p:custDataLst>
              <p:tags r:id="rId69"/>
            </p:custDataLst>
          </p:nvPr>
        </p:nvSpPr>
        <p:spPr>
          <a:xfrm>
            <a:off x="7720330" y="3045460"/>
            <a:ext cx="294005" cy="283845"/>
          </a:xfrm>
          <a:custGeom>
            <a:avLst/>
            <a:gdLst>
              <a:gd name="connsiteX0" fmla="*/ 253460 w 269271"/>
              <a:gd name="connsiteY0" fmla="*/ 259651 h 259651"/>
              <a:gd name="connsiteX1" fmla="*/ 0 w 269271"/>
              <a:gd name="connsiteY1" fmla="*/ 49911 h 259651"/>
              <a:gd name="connsiteX2" fmla="*/ 9525 w 269271"/>
              <a:gd name="connsiteY2" fmla="*/ 0 h 259651"/>
              <a:gd name="connsiteX3" fmla="*/ 269272 w 269271"/>
              <a:gd name="connsiteY3" fmla="*/ 85153 h 259651"/>
              <a:gd name="connsiteX4" fmla="*/ 253556 w 269271"/>
              <a:gd name="connsiteY4" fmla="*/ 259651 h 259651"/>
              <a:gd name="connsiteX5" fmla="*/ 11906 w 269271"/>
              <a:gd name="connsiteY5" fmla="*/ 45625 h 259651"/>
              <a:gd name="connsiteX6" fmla="*/ 244412 w 269271"/>
              <a:gd name="connsiteY6" fmla="*/ 238030 h 259651"/>
              <a:gd name="connsiteX7" fmla="*/ 257556 w 269271"/>
              <a:gd name="connsiteY7" fmla="*/ 92773 h 259651"/>
              <a:gd name="connsiteX8" fmla="*/ 17907 w 269271"/>
              <a:gd name="connsiteY8" fmla="*/ 14192 h 259651"/>
              <a:gd name="connsiteX9" fmla="*/ 11906 w 269271"/>
              <a:gd name="connsiteY9" fmla="*/ 45529 h 2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71" h="259651">
                <a:moveTo>
                  <a:pt x="253460" y="259651"/>
                </a:moveTo>
                <a:lnTo>
                  <a:pt x="0" y="49911"/>
                </a:lnTo>
                <a:lnTo>
                  <a:pt x="9525" y="0"/>
                </a:lnTo>
                <a:lnTo>
                  <a:pt x="269272" y="85153"/>
                </a:lnTo>
                <a:lnTo>
                  <a:pt x="253556" y="259651"/>
                </a:lnTo>
                <a:close/>
                <a:moveTo>
                  <a:pt x="11906" y="45625"/>
                </a:moveTo>
                <a:lnTo>
                  <a:pt x="244412" y="238030"/>
                </a:lnTo>
                <a:lnTo>
                  <a:pt x="257556" y="92773"/>
                </a:lnTo>
                <a:lnTo>
                  <a:pt x="17907" y="14192"/>
                </a:lnTo>
                <a:lnTo>
                  <a:pt x="11906" y="4552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任意多边形: 形状 52"/>
          <p:cNvSpPr/>
          <p:nvPr userDrawn="1">
            <p:custDataLst>
              <p:tags r:id="rId70"/>
            </p:custDataLst>
          </p:nvPr>
        </p:nvSpPr>
        <p:spPr>
          <a:xfrm>
            <a:off x="7988935" y="3312795"/>
            <a:ext cx="229870" cy="229235"/>
          </a:xfrm>
          <a:custGeom>
            <a:avLst/>
            <a:gdLst>
              <a:gd name="connsiteX0" fmla="*/ 201073 w 210312"/>
              <a:gd name="connsiteY0" fmla="*/ 209931 h 209931"/>
              <a:gd name="connsiteX1" fmla="*/ 0 w 210312"/>
              <a:gd name="connsiteY1" fmla="*/ 8858 h 209931"/>
              <a:gd name="connsiteX2" fmla="*/ 6382 w 210312"/>
              <a:gd name="connsiteY2" fmla="*/ 0 h 209931"/>
              <a:gd name="connsiteX3" fmla="*/ 210312 w 210312"/>
              <a:gd name="connsiteY3" fmla="*/ 204121 h 209931"/>
              <a:gd name="connsiteX4" fmla="*/ 201073 w 210312"/>
              <a:gd name="connsiteY4" fmla="*/ 209931 h 209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209931">
                <a:moveTo>
                  <a:pt x="201073" y="209931"/>
                </a:moveTo>
                <a:cubicBezTo>
                  <a:pt x="137255" y="109061"/>
                  <a:pt x="1333" y="9811"/>
                  <a:pt x="0" y="8858"/>
                </a:cubicBezTo>
                <a:lnTo>
                  <a:pt x="6382" y="0"/>
                </a:lnTo>
                <a:cubicBezTo>
                  <a:pt x="7810" y="1048"/>
                  <a:pt x="145447" y="101537"/>
                  <a:pt x="210312" y="204121"/>
                </a:cubicBezTo>
                <a:lnTo>
                  <a:pt x="201073" y="20993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任意多边形: 形状 53"/>
          <p:cNvSpPr/>
          <p:nvPr userDrawn="1">
            <p:custDataLst>
              <p:tags r:id="rId71"/>
            </p:custDataLst>
          </p:nvPr>
        </p:nvSpPr>
        <p:spPr>
          <a:xfrm>
            <a:off x="7999095" y="3179445"/>
            <a:ext cx="205105" cy="340995"/>
          </a:xfrm>
          <a:custGeom>
            <a:avLst/>
            <a:gdLst>
              <a:gd name="connsiteX0" fmla="*/ 8001 w 187928"/>
              <a:gd name="connsiteY0" fmla="*/ 0 h 312134"/>
              <a:gd name="connsiteX1" fmla="*/ 61341 w 187928"/>
              <a:gd name="connsiteY1" fmla="*/ 64865 h 312134"/>
              <a:gd name="connsiteX2" fmla="*/ 74390 w 187928"/>
              <a:gd name="connsiteY2" fmla="*/ 110014 h 312134"/>
              <a:gd name="connsiteX3" fmla="*/ 131731 w 187928"/>
              <a:gd name="connsiteY3" fmla="*/ 186690 h 312134"/>
              <a:gd name="connsiteX4" fmla="*/ 187928 w 187928"/>
              <a:gd name="connsiteY4" fmla="*/ 312134 h 312134"/>
              <a:gd name="connsiteX5" fmla="*/ 102870 w 187928"/>
              <a:gd name="connsiteY5" fmla="*/ 222409 h 312134"/>
              <a:gd name="connsiteX6" fmla="*/ 32861 w 187928"/>
              <a:gd name="connsiteY6" fmla="*/ 104203 h 312134"/>
              <a:gd name="connsiteX7" fmla="*/ 0 w 187928"/>
              <a:gd name="connsiteY7" fmla="*/ 88487 h 312134"/>
              <a:gd name="connsiteX8" fmla="*/ 8001 w 187928"/>
              <a:gd name="connsiteY8" fmla="*/ 0 h 31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8" h="312134">
                <a:moveTo>
                  <a:pt x="8001" y="0"/>
                </a:moveTo>
                <a:cubicBezTo>
                  <a:pt x="8001" y="0"/>
                  <a:pt x="49054" y="27432"/>
                  <a:pt x="61341" y="64865"/>
                </a:cubicBezTo>
                <a:cubicBezTo>
                  <a:pt x="69913" y="90868"/>
                  <a:pt x="74390" y="110014"/>
                  <a:pt x="74390" y="110014"/>
                </a:cubicBezTo>
                <a:cubicBezTo>
                  <a:pt x="74390" y="110014"/>
                  <a:pt x="109061" y="153924"/>
                  <a:pt x="131731" y="186690"/>
                </a:cubicBezTo>
                <a:cubicBezTo>
                  <a:pt x="166021" y="236220"/>
                  <a:pt x="187928" y="312134"/>
                  <a:pt x="187928" y="312134"/>
                </a:cubicBezTo>
                <a:lnTo>
                  <a:pt x="102870" y="222409"/>
                </a:lnTo>
                <a:cubicBezTo>
                  <a:pt x="102870" y="222409"/>
                  <a:pt x="60960" y="119443"/>
                  <a:pt x="32861" y="104203"/>
                </a:cubicBezTo>
                <a:cubicBezTo>
                  <a:pt x="4763" y="88963"/>
                  <a:pt x="0" y="88487"/>
                  <a:pt x="0" y="88487"/>
                </a:cubicBezTo>
                <a:lnTo>
                  <a:pt x="8001" y="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任意多边形: 形状 54"/>
          <p:cNvSpPr/>
          <p:nvPr userDrawn="1">
            <p:custDataLst>
              <p:tags r:id="rId72"/>
            </p:custDataLst>
          </p:nvPr>
        </p:nvSpPr>
        <p:spPr>
          <a:xfrm>
            <a:off x="7593965" y="3846830"/>
            <a:ext cx="708660" cy="436880"/>
          </a:xfrm>
          <a:custGeom>
            <a:avLst/>
            <a:gdLst>
              <a:gd name="connsiteX0" fmla="*/ 648718 w 648718"/>
              <a:gd name="connsiteY0" fmla="*/ 399787 h 399882"/>
              <a:gd name="connsiteX1" fmla="*/ 4162 w 648718"/>
              <a:gd name="connsiteY1" fmla="*/ 7643 h 399882"/>
              <a:gd name="connsiteX2" fmla="*/ 21592 w 648718"/>
              <a:gd name="connsiteY2" fmla="*/ 15263 h 399882"/>
              <a:gd name="connsiteX3" fmla="*/ 438311 w 648718"/>
              <a:gd name="connsiteY3" fmla="*/ 252626 h 399882"/>
              <a:gd name="connsiteX4" fmla="*/ 647671 w 648718"/>
              <a:gd name="connsiteY4" fmla="*/ 279296 h 399882"/>
              <a:gd name="connsiteX5" fmla="*/ 648718 w 648718"/>
              <a:gd name="connsiteY5" fmla="*/ 399882 h 3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718" h="399882">
                <a:moveTo>
                  <a:pt x="648718" y="399787"/>
                </a:moveTo>
                <a:cubicBezTo>
                  <a:pt x="274386" y="337589"/>
                  <a:pt x="15973" y="22883"/>
                  <a:pt x="4162" y="7643"/>
                </a:cubicBezTo>
                <a:cubicBezTo>
                  <a:pt x="-7649" y="-7597"/>
                  <a:pt x="8067" y="2594"/>
                  <a:pt x="21592" y="15263"/>
                </a:cubicBezTo>
                <a:cubicBezTo>
                  <a:pt x="35118" y="27931"/>
                  <a:pt x="295246" y="231576"/>
                  <a:pt x="438311" y="252626"/>
                </a:cubicBezTo>
                <a:cubicBezTo>
                  <a:pt x="581377" y="273676"/>
                  <a:pt x="647671" y="279296"/>
                  <a:pt x="647671" y="279296"/>
                </a:cubicBezTo>
                <a:lnTo>
                  <a:pt x="648718" y="39988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任意多边形: 形状 55"/>
          <p:cNvSpPr/>
          <p:nvPr userDrawn="1">
            <p:custDataLst>
              <p:tags r:id="rId73"/>
            </p:custDataLst>
          </p:nvPr>
        </p:nvSpPr>
        <p:spPr>
          <a:xfrm>
            <a:off x="7713980" y="3136900"/>
            <a:ext cx="441325" cy="376555"/>
          </a:xfrm>
          <a:custGeom>
            <a:avLst/>
            <a:gdLst>
              <a:gd name="connsiteX0" fmla="*/ 398723 w 404147"/>
              <a:gd name="connsiteY0" fmla="*/ 344335 h 344335"/>
              <a:gd name="connsiteX1" fmla="*/ 396151 w 404147"/>
              <a:gd name="connsiteY1" fmla="*/ 343669 h 344335"/>
              <a:gd name="connsiteX2" fmla="*/ 139929 w 404147"/>
              <a:gd name="connsiteY2" fmla="*/ 204604 h 344335"/>
              <a:gd name="connsiteX3" fmla="*/ 137071 w 404147"/>
              <a:gd name="connsiteY3" fmla="*/ 200413 h 344335"/>
              <a:gd name="connsiteX4" fmla="*/ 129356 w 404147"/>
              <a:gd name="connsiteY4" fmla="*/ 134119 h 344335"/>
              <a:gd name="connsiteX5" fmla="*/ 71825 w 404147"/>
              <a:gd name="connsiteY5" fmla="*/ 140881 h 344335"/>
              <a:gd name="connsiteX6" fmla="*/ 66301 w 404147"/>
              <a:gd name="connsiteY6" fmla="*/ 137929 h 344335"/>
              <a:gd name="connsiteX7" fmla="*/ 578 w 404147"/>
              <a:gd name="connsiteY7" fmla="*/ 7912 h 344335"/>
              <a:gd name="connsiteX8" fmla="*/ 2959 w 404147"/>
              <a:gd name="connsiteY8" fmla="*/ 578 h 344335"/>
              <a:gd name="connsiteX9" fmla="*/ 10294 w 404147"/>
              <a:gd name="connsiteY9" fmla="*/ 2959 h 344335"/>
              <a:gd name="connsiteX10" fmla="*/ 74302 w 404147"/>
              <a:gd name="connsiteY10" fmla="*/ 129547 h 344335"/>
              <a:gd name="connsiteX11" fmla="*/ 133547 w 404147"/>
              <a:gd name="connsiteY11" fmla="*/ 122593 h 344335"/>
              <a:gd name="connsiteX12" fmla="*/ 137548 w 404147"/>
              <a:gd name="connsiteY12" fmla="*/ 123736 h 344335"/>
              <a:gd name="connsiteX13" fmla="*/ 139548 w 404147"/>
              <a:gd name="connsiteY13" fmla="*/ 127356 h 344335"/>
              <a:gd name="connsiteX14" fmla="*/ 147549 w 404147"/>
              <a:gd name="connsiteY14" fmla="*/ 196222 h 344335"/>
              <a:gd name="connsiteX15" fmla="*/ 401295 w 404147"/>
              <a:gd name="connsiteY15" fmla="*/ 333858 h 344335"/>
              <a:gd name="connsiteX16" fmla="*/ 403486 w 404147"/>
              <a:gd name="connsiteY16" fmla="*/ 341287 h 344335"/>
              <a:gd name="connsiteX17" fmla="*/ 398723 w 404147"/>
              <a:gd name="connsiteY17" fmla="*/ 344145 h 34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147" h="344335">
                <a:moveTo>
                  <a:pt x="398723" y="344335"/>
                </a:moveTo>
                <a:cubicBezTo>
                  <a:pt x="397866" y="344335"/>
                  <a:pt x="396913" y="344145"/>
                  <a:pt x="396151" y="343669"/>
                </a:cubicBezTo>
                <a:lnTo>
                  <a:pt x="139929" y="204604"/>
                </a:lnTo>
                <a:cubicBezTo>
                  <a:pt x="138405" y="203746"/>
                  <a:pt x="137357" y="202222"/>
                  <a:pt x="137071" y="200413"/>
                </a:cubicBezTo>
                <a:lnTo>
                  <a:pt x="129356" y="134119"/>
                </a:lnTo>
                <a:lnTo>
                  <a:pt x="71825" y="140881"/>
                </a:lnTo>
                <a:cubicBezTo>
                  <a:pt x="69539" y="141167"/>
                  <a:pt x="67348" y="139929"/>
                  <a:pt x="66301" y="137929"/>
                </a:cubicBezTo>
                <a:lnTo>
                  <a:pt x="578" y="7912"/>
                </a:lnTo>
                <a:cubicBezTo>
                  <a:pt x="-755" y="5245"/>
                  <a:pt x="292" y="1912"/>
                  <a:pt x="2959" y="578"/>
                </a:cubicBezTo>
                <a:cubicBezTo>
                  <a:pt x="5626" y="-755"/>
                  <a:pt x="8960" y="292"/>
                  <a:pt x="10294" y="2959"/>
                </a:cubicBezTo>
                <a:lnTo>
                  <a:pt x="74302" y="129547"/>
                </a:lnTo>
                <a:lnTo>
                  <a:pt x="133547" y="122593"/>
                </a:lnTo>
                <a:cubicBezTo>
                  <a:pt x="134976" y="122403"/>
                  <a:pt x="136405" y="122879"/>
                  <a:pt x="137548" y="123736"/>
                </a:cubicBezTo>
                <a:cubicBezTo>
                  <a:pt x="138691" y="124594"/>
                  <a:pt x="139453" y="125927"/>
                  <a:pt x="139548" y="127356"/>
                </a:cubicBezTo>
                <a:lnTo>
                  <a:pt x="147549" y="196222"/>
                </a:lnTo>
                <a:lnTo>
                  <a:pt x="401295" y="333858"/>
                </a:lnTo>
                <a:cubicBezTo>
                  <a:pt x="403962" y="335287"/>
                  <a:pt x="404914" y="338620"/>
                  <a:pt x="403486" y="341287"/>
                </a:cubicBezTo>
                <a:cubicBezTo>
                  <a:pt x="402533" y="343097"/>
                  <a:pt x="400628" y="344145"/>
                  <a:pt x="398723" y="344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57"/>
          <p:cNvSpPr/>
          <p:nvPr userDrawn="1">
            <p:custDataLst>
              <p:tags r:id="rId74"/>
            </p:custDataLst>
          </p:nvPr>
        </p:nvSpPr>
        <p:spPr>
          <a:xfrm>
            <a:off x="8615680" y="3925570"/>
            <a:ext cx="48895" cy="179070"/>
          </a:xfrm>
          <a:custGeom>
            <a:avLst/>
            <a:gdLst>
              <a:gd name="connsiteX0" fmla="*/ 0 w 44862"/>
              <a:gd name="connsiteY0" fmla="*/ 0 h 163639"/>
              <a:gd name="connsiteX1" fmla="*/ 33433 w 44862"/>
              <a:gd name="connsiteY1" fmla="*/ 0 h 163639"/>
              <a:gd name="connsiteX2" fmla="*/ 44863 w 44862"/>
              <a:gd name="connsiteY2" fmla="*/ 154876 h 163639"/>
              <a:gd name="connsiteX3" fmla="*/ 8096 w 44862"/>
              <a:gd name="connsiteY3" fmla="*/ 163639 h 163639"/>
              <a:gd name="connsiteX4" fmla="*/ 0 w 44862"/>
              <a:gd name="connsiteY4" fmla="*/ 0 h 16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2" h="163639">
                <a:moveTo>
                  <a:pt x="0" y="0"/>
                </a:moveTo>
                <a:lnTo>
                  <a:pt x="33433" y="0"/>
                </a:lnTo>
                <a:lnTo>
                  <a:pt x="44863" y="154876"/>
                </a:lnTo>
                <a:lnTo>
                  <a:pt x="8096" y="163639"/>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58"/>
          <p:cNvSpPr/>
          <p:nvPr userDrawn="1">
            <p:custDataLst>
              <p:tags r:id="rId75"/>
            </p:custDataLst>
          </p:nvPr>
        </p:nvSpPr>
        <p:spPr>
          <a:xfrm>
            <a:off x="8609330" y="3919220"/>
            <a:ext cx="61595" cy="192405"/>
          </a:xfrm>
          <a:custGeom>
            <a:avLst/>
            <a:gdLst>
              <a:gd name="connsiteX0" fmla="*/ 8668 w 56292"/>
              <a:gd name="connsiteY0" fmla="*/ 176022 h 176021"/>
              <a:gd name="connsiteX1" fmla="*/ 0 w 56292"/>
              <a:gd name="connsiteY1" fmla="*/ 0 h 176021"/>
              <a:gd name="connsiteX2" fmla="*/ 44196 w 56292"/>
              <a:gd name="connsiteY2" fmla="*/ 0 h 176021"/>
              <a:gd name="connsiteX3" fmla="*/ 56293 w 56292"/>
              <a:gd name="connsiteY3" fmla="*/ 164592 h 176021"/>
              <a:gd name="connsiteX4" fmla="*/ 8668 w 56292"/>
              <a:gd name="connsiteY4" fmla="*/ 176022 h 176021"/>
              <a:gd name="connsiteX5" fmla="*/ 11430 w 56292"/>
              <a:gd name="connsiteY5" fmla="*/ 10954 h 176021"/>
              <a:gd name="connsiteX6" fmla="*/ 18860 w 56292"/>
              <a:gd name="connsiteY6" fmla="*/ 162306 h 176021"/>
              <a:gd name="connsiteX7" fmla="*/ 44672 w 56292"/>
              <a:gd name="connsiteY7" fmla="*/ 156115 h 176021"/>
              <a:gd name="connsiteX8" fmla="*/ 34004 w 56292"/>
              <a:gd name="connsiteY8" fmla="*/ 10858 h 176021"/>
              <a:gd name="connsiteX9" fmla="*/ 11430 w 56292"/>
              <a:gd name="connsiteY9" fmla="*/ 10858 h 17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92" h="176021">
                <a:moveTo>
                  <a:pt x="8668" y="176022"/>
                </a:moveTo>
                <a:lnTo>
                  <a:pt x="0" y="0"/>
                </a:lnTo>
                <a:lnTo>
                  <a:pt x="44196" y="0"/>
                </a:lnTo>
                <a:lnTo>
                  <a:pt x="56293" y="164592"/>
                </a:lnTo>
                <a:lnTo>
                  <a:pt x="8668" y="176022"/>
                </a:lnTo>
                <a:close/>
                <a:moveTo>
                  <a:pt x="11430" y="10954"/>
                </a:moveTo>
                <a:lnTo>
                  <a:pt x="18860" y="162306"/>
                </a:lnTo>
                <a:lnTo>
                  <a:pt x="44672" y="156115"/>
                </a:lnTo>
                <a:lnTo>
                  <a:pt x="34004" y="10858"/>
                </a:lnTo>
                <a:lnTo>
                  <a:pt x="11430" y="1085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59"/>
          <p:cNvSpPr/>
          <p:nvPr userDrawn="1">
            <p:custDataLst>
              <p:tags r:id="rId76"/>
            </p:custDataLst>
          </p:nvPr>
        </p:nvSpPr>
        <p:spPr>
          <a:xfrm>
            <a:off x="7598410" y="3340100"/>
            <a:ext cx="1026160" cy="810895"/>
          </a:xfrm>
          <a:custGeom>
            <a:avLst/>
            <a:gdLst>
              <a:gd name="connsiteX0" fmla="*/ 191167 w 938783"/>
              <a:gd name="connsiteY0" fmla="*/ 0 h 742371"/>
              <a:gd name="connsiteX1" fmla="*/ 621983 w 938783"/>
              <a:gd name="connsiteY1" fmla="*/ 483489 h 742371"/>
              <a:gd name="connsiteX2" fmla="*/ 930402 w 938783"/>
              <a:gd name="connsiteY2" fmla="*/ 527304 h 742371"/>
              <a:gd name="connsiteX3" fmla="*/ 938784 w 938783"/>
              <a:gd name="connsiteY3" fmla="*/ 729044 h 742371"/>
              <a:gd name="connsiteX4" fmla="*/ 478631 w 938783"/>
              <a:gd name="connsiteY4" fmla="*/ 725234 h 742371"/>
              <a:gd name="connsiteX5" fmla="*/ 0 w 938783"/>
              <a:gd name="connsiteY5" fmla="*/ 464439 h 742371"/>
              <a:gd name="connsiteX6" fmla="*/ 191072 w 938783"/>
              <a:gd name="connsiteY6" fmla="*/ 0 h 7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783" h="742371">
                <a:moveTo>
                  <a:pt x="191167" y="0"/>
                </a:moveTo>
                <a:cubicBezTo>
                  <a:pt x="354044" y="269081"/>
                  <a:pt x="485489" y="434054"/>
                  <a:pt x="621983" y="483489"/>
                </a:cubicBezTo>
                <a:cubicBezTo>
                  <a:pt x="720471" y="519208"/>
                  <a:pt x="930402" y="527304"/>
                  <a:pt x="930402" y="527304"/>
                </a:cubicBezTo>
                <a:lnTo>
                  <a:pt x="938784" y="729044"/>
                </a:lnTo>
                <a:cubicBezTo>
                  <a:pt x="938784" y="729044"/>
                  <a:pt x="714661" y="761429"/>
                  <a:pt x="478631" y="725234"/>
                </a:cubicBezTo>
                <a:cubicBezTo>
                  <a:pt x="272891" y="693706"/>
                  <a:pt x="0" y="464439"/>
                  <a:pt x="0" y="464439"/>
                </a:cubicBezTo>
                <a:lnTo>
                  <a:pt x="19107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60"/>
          <p:cNvSpPr/>
          <p:nvPr userDrawn="1">
            <p:custDataLst>
              <p:tags r:id="rId77"/>
            </p:custDataLst>
          </p:nvPr>
        </p:nvSpPr>
        <p:spPr>
          <a:xfrm>
            <a:off x="7592695" y="3334385"/>
            <a:ext cx="1037590" cy="822960"/>
          </a:xfrm>
          <a:custGeom>
            <a:avLst/>
            <a:gdLst>
              <a:gd name="connsiteX0" fmla="*/ 722872 w 949570"/>
              <a:gd name="connsiteY0" fmla="*/ 753160 h 753160"/>
              <a:gd name="connsiteX1" fmla="*/ 483224 w 949570"/>
              <a:gd name="connsiteY1" fmla="*/ 736111 h 753160"/>
              <a:gd name="connsiteX2" fmla="*/ 1925 w 949570"/>
              <a:gd name="connsiteY2" fmla="*/ 474078 h 753160"/>
              <a:gd name="connsiteX3" fmla="*/ 1258 w 949570"/>
              <a:gd name="connsiteY3" fmla="*/ 466363 h 753160"/>
              <a:gd name="connsiteX4" fmla="*/ 8974 w 949570"/>
              <a:gd name="connsiteY4" fmla="*/ 465696 h 753160"/>
              <a:gd name="connsiteX5" fmla="*/ 484938 w 949570"/>
              <a:gd name="connsiteY5" fmla="*/ 725252 h 753160"/>
              <a:gd name="connsiteX6" fmla="*/ 938518 w 949570"/>
              <a:gd name="connsiteY6" fmla="*/ 729729 h 753160"/>
              <a:gd name="connsiteX7" fmla="*/ 930518 w 949570"/>
              <a:gd name="connsiteY7" fmla="*/ 537991 h 753160"/>
              <a:gd name="connsiteX8" fmla="*/ 625432 w 949570"/>
              <a:gd name="connsiteY8" fmla="*/ 494080 h 753160"/>
              <a:gd name="connsiteX9" fmla="*/ 191759 w 949570"/>
              <a:gd name="connsiteY9" fmla="*/ 8305 h 753160"/>
              <a:gd name="connsiteX10" fmla="*/ 193568 w 949570"/>
              <a:gd name="connsiteY10" fmla="*/ 781 h 753160"/>
              <a:gd name="connsiteX11" fmla="*/ 201093 w 949570"/>
              <a:gd name="connsiteY11" fmla="*/ 2590 h 753160"/>
              <a:gd name="connsiteX12" fmla="*/ 629147 w 949570"/>
              <a:gd name="connsiteY12" fmla="*/ 483793 h 753160"/>
              <a:gd name="connsiteX13" fmla="*/ 935947 w 949570"/>
              <a:gd name="connsiteY13" fmla="*/ 527227 h 753160"/>
              <a:gd name="connsiteX14" fmla="*/ 941185 w 949570"/>
              <a:gd name="connsiteY14" fmla="*/ 532466 h 753160"/>
              <a:gd name="connsiteX15" fmla="*/ 949568 w 949570"/>
              <a:gd name="connsiteY15" fmla="*/ 734206 h 753160"/>
              <a:gd name="connsiteX16" fmla="*/ 944900 w 949570"/>
              <a:gd name="connsiteY16" fmla="*/ 739825 h 753160"/>
              <a:gd name="connsiteX17" fmla="*/ 722872 w 949570"/>
              <a:gd name="connsiteY17" fmla="*/ 753065 h 7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9570" h="753160">
                <a:moveTo>
                  <a:pt x="722872" y="753160"/>
                </a:moveTo>
                <a:cubicBezTo>
                  <a:pt x="650768" y="753160"/>
                  <a:pt x="567520" y="748969"/>
                  <a:pt x="483224" y="736111"/>
                </a:cubicBezTo>
                <a:cubicBezTo>
                  <a:pt x="278341" y="704678"/>
                  <a:pt x="4592" y="476364"/>
                  <a:pt x="1925" y="474078"/>
                </a:cubicBezTo>
                <a:cubicBezTo>
                  <a:pt x="-361" y="472173"/>
                  <a:pt x="-646" y="468649"/>
                  <a:pt x="1258" y="466363"/>
                </a:cubicBezTo>
                <a:cubicBezTo>
                  <a:pt x="3163" y="464077"/>
                  <a:pt x="6688" y="463791"/>
                  <a:pt x="8974" y="465696"/>
                </a:cubicBezTo>
                <a:cubicBezTo>
                  <a:pt x="11736" y="467982"/>
                  <a:pt x="283103" y="694296"/>
                  <a:pt x="484938" y="725252"/>
                </a:cubicBezTo>
                <a:cubicBezTo>
                  <a:pt x="698298" y="757923"/>
                  <a:pt x="904514" y="734110"/>
                  <a:pt x="938518" y="729729"/>
                </a:cubicBezTo>
                <a:lnTo>
                  <a:pt x="930518" y="537991"/>
                </a:lnTo>
                <a:cubicBezTo>
                  <a:pt x="897275" y="536467"/>
                  <a:pt x="716396" y="527037"/>
                  <a:pt x="625432" y="494080"/>
                </a:cubicBezTo>
                <a:cubicBezTo>
                  <a:pt x="498463" y="448075"/>
                  <a:pt x="372829" y="307295"/>
                  <a:pt x="191759" y="8305"/>
                </a:cubicBezTo>
                <a:cubicBezTo>
                  <a:pt x="190234" y="5734"/>
                  <a:pt x="190996" y="2400"/>
                  <a:pt x="193568" y="781"/>
                </a:cubicBezTo>
                <a:cubicBezTo>
                  <a:pt x="196140" y="-743"/>
                  <a:pt x="199474" y="19"/>
                  <a:pt x="201093" y="2590"/>
                </a:cubicBezTo>
                <a:cubicBezTo>
                  <a:pt x="380734" y="299294"/>
                  <a:pt x="504750" y="438645"/>
                  <a:pt x="629147" y="483793"/>
                </a:cubicBezTo>
                <a:cubicBezTo>
                  <a:pt x="725730" y="518845"/>
                  <a:pt x="933851" y="527132"/>
                  <a:pt x="935947" y="527227"/>
                </a:cubicBezTo>
                <a:cubicBezTo>
                  <a:pt x="938804" y="527323"/>
                  <a:pt x="941090" y="529609"/>
                  <a:pt x="941185" y="532466"/>
                </a:cubicBezTo>
                <a:lnTo>
                  <a:pt x="949568" y="734206"/>
                </a:lnTo>
                <a:cubicBezTo>
                  <a:pt x="949663" y="736968"/>
                  <a:pt x="947663" y="739444"/>
                  <a:pt x="944900" y="739825"/>
                </a:cubicBezTo>
                <a:cubicBezTo>
                  <a:pt x="943472" y="740016"/>
                  <a:pt x="850698" y="753065"/>
                  <a:pt x="722872" y="75306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61"/>
          <p:cNvSpPr/>
          <p:nvPr userDrawn="1">
            <p:custDataLst>
              <p:tags r:id="rId78"/>
            </p:custDataLst>
          </p:nvPr>
        </p:nvSpPr>
        <p:spPr>
          <a:xfrm>
            <a:off x="8532495" y="4075430"/>
            <a:ext cx="19685" cy="19685"/>
          </a:xfrm>
          <a:custGeom>
            <a:avLst/>
            <a:gdLst>
              <a:gd name="connsiteX0" fmla="*/ 17907 w 17907"/>
              <a:gd name="connsiteY0" fmla="*/ 8953 h 17906"/>
              <a:gd name="connsiteX1" fmla="*/ 8954 w 17907"/>
              <a:gd name="connsiteY1" fmla="*/ 17907 h 17906"/>
              <a:gd name="connsiteX2" fmla="*/ 0 w 17907"/>
              <a:gd name="connsiteY2" fmla="*/ 8953 h 17906"/>
              <a:gd name="connsiteX3" fmla="*/ 8954 w 17907"/>
              <a:gd name="connsiteY3" fmla="*/ 0 h 17906"/>
              <a:gd name="connsiteX4" fmla="*/ 17907 w 17907"/>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 h="17906">
                <a:moveTo>
                  <a:pt x="17907" y="8953"/>
                </a:moveTo>
                <a:cubicBezTo>
                  <a:pt x="17907" y="13906"/>
                  <a:pt x="13907" y="17907"/>
                  <a:pt x="8954" y="17907"/>
                </a:cubicBezTo>
                <a:cubicBezTo>
                  <a:pt x="4000" y="17907"/>
                  <a:pt x="0" y="13906"/>
                  <a:pt x="0" y="8953"/>
                </a:cubicBezTo>
                <a:cubicBezTo>
                  <a:pt x="0" y="4000"/>
                  <a:pt x="4000" y="0"/>
                  <a:pt x="8954" y="0"/>
                </a:cubicBezTo>
                <a:cubicBezTo>
                  <a:pt x="13907" y="0"/>
                  <a:pt x="17907" y="4000"/>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任意多边形: 形状 62"/>
          <p:cNvSpPr/>
          <p:nvPr userDrawn="1">
            <p:custDataLst>
              <p:tags r:id="rId79"/>
            </p:custDataLst>
          </p:nvPr>
        </p:nvSpPr>
        <p:spPr>
          <a:xfrm>
            <a:off x="8566150" y="4075430"/>
            <a:ext cx="19685" cy="19685"/>
          </a:xfrm>
          <a:custGeom>
            <a:avLst/>
            <a:gdLst>
              <a:gd name="connsiteX0" fmla="*/ 17907 w 17906"/>
              <a:gd name="connsiteY0" fmla="*/ 8953 h 17906"/>
              <a:gd name="connsiteX1" fmla="*/ 8954 w 17906"/>
              <a:gd name="connsiteY1" fmla="*/ 17907 h 17906"/>
              <a:gd name="connsiteX2" fmla="*/ 0 w 17906"/>
              <a:gd name="connsiteY2" fmla="*/ 8953 h 17906"/>
              <a:gd name="connsiteX3" fmla="*/ 8954 w 17906"/>
              <a:gd name="connsiteY3" fmla="*/ 0 h 17906"/>
              <a:gd name="connsiteX4" fmla="*/ 17907 w 17906"/>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 h="17906">
                <a:moveTo>
                  <a:pt x="17907" y="8953"/>
                </a:moveTo>
                <a:cubicBezTo>
                  <a:pt x="17907" y="13898"/>
                  <a:pt x="13898" y="17907"/>
                  <a:pt x="8954" y="17907"/>
                </a:cubicBezTo>
                <a:cubicBezTo>
                  <a:pt x="4009" y="17907"/>
                  <a:pt x="0" y="13898"/>
                  <a:pt x="0" y="8953"/>
                </a:cubicBezTo>
                <a:cubicBezTo>
                  <a:pt x="0" y="4009"/>
                  <a:pt x="4009" y="0"/>
                  <a:pt x="8954" y="0"/>
                </a:cubicBezTo>
                <a:cubicBezTo>
                  <a:pt x="13898" y="0"/>
                  <a:pt x="17907" y="4009"/>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任意多边形: 形状 66"/>
          <p:cNvSpPr/>
          <p:nvPr userDrawn="1">
            <p:custDataLst>
              <p:tags r:id="rId80"/>
            </p:custDataLst>
          </p:nvPr>
        </p:nvSpPr>
        <p:spPr>
          <a:xfrm>
            <a:off x="9603105" y="6040755"/>
            <a:ext cx="488950" cy="143510"/>
          </a:xfrm>
          <a:custGeom>
            <a:avLst/>
            <a:gdLst>
              <a:gd name="connsiteX0" fmla="*/ 258889 w 447389"/>
              <a:gd name="connsiteY0" fmla="*/ 3810 h 131349"/>
              <a:gd name="connsiteX1" fmla="*/ 19145 w 447389"/>
              <a:gd name="connsiteY1" fmla="*/ 100774 h 131349"/>
              <a:gd name="connsiteX2" fmla="*/ 0 w 447389"/>
              <a:gd name="connsiteY2" fmla="*/ 129159 h 131349"/>
              <a:gd name="connsiteX3" fmla="*/ 0 w 447389"/>
              <a:gd name="connsiteY3" fmla="*/ 131350 h 131349"/>
              <a:gd name="connsiteX4" fmla="*/ 447389 w 447389"/>
              <a:gd name="connsiteY4" fmla="*/ 131350 h 131349"/>
              <a:gd name="connsiteX5" fmla="*/ 447389 w 447389"/>
              <a:gd name="connsiteY5" fmla="*/ 0 h 131349"/>
              <a:gd name="connsiteX6" fmla="*/ 258889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258889" y="3810"/>
                </a:moveTo>
                <a:lnTo>
                  <a:pt x="19145" y="100774"/>
                </a:lnTo>
                <a:cubicBezTo>
                  <a:pt x="7620" y="105442"/>
                  <a:pt x="0" y="116681"/>
                  <a:pt x="0" y="129159"/>
                </a:cubicBezTo>
                <a:lnTo>
                  <a:pt x="0" y="131350"/>
                </a:lnTo>
                <a:lnTo>
                  <a:pt x="447389" y="131350"/>
                </a:lnTo>
                <a:lnTo>
                  <a:pt x="447389" y="0"/>
                </a:lnTo>
                <a:lnTo>
                  <a:pt x="25888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任意多边形: 形状 67"/>
          <p:cNvSpPr/>
          <p:nvPr userDrawn="1">
            <p:custDataLst>
              <p:tags r:id="rId81"/>
            </p:custDataLst>
          </p:nvPr>
        </p:nvSpPr>
        <p:spPr>
          <a:xfrm>
            <a:off x="9597390"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134588 h 142208"/>
              <a:gd name="connsiteX4" fmla="*/ 22574 w 458247"/>
              <a:gd name="connsiteY4" fmla="*/ 101155 h 142208"/>
              <a:gd name="connsiteX5" fmla="*/ 262319 w 458247"/>
              <a:gd name="connsiteY5" fmla="*/ 4191 h 142208"/>
              <a:gd name="connsiteX6" fmla="*/ 264224 w 458247"/>
              <a:gd name="connsiteY6" fmla="*/ 3810 h 142208"/>
              <a:gd name="connsiteX7" fmla="*/ 452723 w 458247"/>
              <a:gd name="connsiteY7" fmla="*/ 0 h 142208"/>
              <a:gd name="connsiteX8" fmla="*/ 456629 w 458247"/>
              <a:gd name="connsiteY8" fmla="*/ 1524 h 142208"/>
              <a:gd name="connsiteX9" fmla="*/ 458248 w 458247"/>
              <a:gd name="connsiteY9" fmla="*/ 5429 h 142208"/>
              <a:gd name="connsiteX10" fmla="*/ 458248 w 458247"/>
              <a:gd name="connsiteY10" fmla="*/ 136779 h 142208"/>
              <a:gd name="connsiteX11" fmla="*/ 452819 w 458247"/>
              <a:gd name="connsiteY11" fmla="*/ 142208 h 142208"/>
              <a:gd name="connsiteX12" fmla="*/ 11144 w 458247"/>
              <a:gd name="connsiteY12" fmla="*/ 131254 h 142208"/>
              <a:gd name="connsiteX13" fmla="*/ 447389 w 458247"/>
              <a:gd name="connsiteY13" fmla="*/ 131254 h 142208"/>
              <a:gd name="connsiteX14" fmla="*/ 447389 w 458247"/>
              <a:gd name="connsiteY14" fmla="*/ 10954 h 142208"/>
              <a:gd name="connsiteX15" fmla="*/ 265557 w 458247"/>
              <a:gd name="connsiteY15" fmla="*/ 14669 h 142208"/>
              <a:gd name="connsiteX16" fmla="*/ 26765 w 458247"/>
              <a:gd name="connsiteY16" fmla="*/ 111252 h 142208"/>
              <a:gd name="connsiteX17" fmla="*/ 11240 w 458247"/>
              <a:gd name="connsiteY17" fmla="*/ 13135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134588"/>
                </a:lnTo>
                <a:cubicBezTo>
                  <a:pt x="0" y="119824"/>
                  <a:pt x="8858" y="106680"/>
                  <a:pt x="22574" y="101155"/>
                </a:cubicBezTo>
                <a:lnTo>
                  <a:pt x="262319" y="4191"/>
                </a:lnTo>
                <a:cubicBezTo>
                  <a:pt x="262890" y="3905"/>
                  <a:pt x="263557" y="3810"/>
                  <a:pt x="264224" y="3810"/>
                </a:cubicBezTo>
                <a:lnTo>
                  <a:pt x="452723" y="0"/>
                </a:lnTo>
                <a:cubicBezTo>
                  <a:pt x="454057" y="0"/>
                  <a:pt x="455581" y="571"/>
                  <a:pt x="456629" y="1524"/>
                </a:cubicBezTo>
                <a:cubicBezTo>
                  <a:pt x="457676" y="2572"/>
                  <a:pt x="458248" y="4001"/>
                  <a:pt x="458248" y="5429"/>
                </a:cubicBezTo>
                <a:lnTo>
                  <a:pt x="458248" y="136779"/>
                </a:lnTo>
                <a:cubicBezTo>
                  <a:pt x="458248" y="139827"/>
                  <a:pt x="455771" y="142208"/>
                  <a:pt x="452819" y="142208"/>
                </a:cubicBezTo>
                <a:close/>
                <a:moveTo>
                  <a:pt x="11144" y="131254"/>
                </a:moveTo>
                <a:lnTo>
                  <a:pt x="447389" y="131254"/>
                </a:lnTo>
                <a:lnTo>
                  <a:pt x="447389" y="10954"/>
                </a:lnTo>
                <a:lnTo>
                  <a:pt x="265557" y="14669"/>
                </a:lnTo>
                <a:lnTo>
                  <a:pt x="26765" y="111252"/>
                </a:lnTo>
                <a:cubicBezTo>
                  <a:pt x="18193" y="114681"/>
                  <a:pt x="12383" y="122396"/>
                  <a:pt x="11240" y="13135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任意多边形: 形状 68"/>
          <p:cNvSpPr/>
          <p:nvPr userDrawn="1">
            <p:custDataLst>
              <p:tags r:id="rId82"/>
            </p:custDataLst>
          </p:nvPr>
        </p:nvSpPr>
        <p:spPr>
          <a:xfrm>
            <a:off x="9989820" y="6041390"/>
            <a:ext cx="317500" cy="143510"/>
          </a:xfrm>
          <a:custGeom>
            <a:avLst/>
            <a:gdLst>
              <a:gd name="connsiteX0" fmla="*/ 34039 w 290546"/>
              <a:gd name="connsiteY0" fmla="*/ 3715 h 131254"/>
              <a:gd name="connsiteX1" fmla="*/ 130 w 290546"/>
              <a:gd name="connsiteY1" fmla="*/ 131254 h 131254"/>
              <a:gd name="connsiteX2" fmla="*/ 288738 w 290546"/>
              <a:gd name="connsiteY2" fmla="*/ 131254 h 131254"/>
              <a:gd name="connsiteX3" fmla="*/ 270926 w 290546"/>
              <a:gd name="connsiteY3" fmla="*/ 65627 h 131254"/>
              <a:gd name="connsiteX4" fmla="*/ 187201 w 290546"/>
              <a:gd name="connsiteY4" fmla="*/ 0 h 131254"/>
              <a:gd name="connsiteX5" fmla="*/ 34039 w 290546"/>
              <a:gd name="connsiteY5" fmla="*/ 3810 h 13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546" h="131254">
                <a:moveTo>
                  <a:pt x="34039" y="3715"/>
                </a:moveTo>
                <a:cubicBezTo>
                  <a:pt x="34039" y="3715"/>
                  <a:pt x="-2442" y="108585"/>
                  <a:pt x="130" y="131254"/>
                </a:cubicBezTo>
                <a:lnTo>
                  <a:pt x="288738" y="131254"/>
                </a:lnTo>
                <a:cubicBezTo>
                  <a:pt x="288738" y="131254"/>
                  <a:pt x="298929" y="86296"/>
                  <a:pt x="270926" y="65627"/>
                </a:cubicBezTo>
                <a:cubicBezTo>
                  <a:pt x="243017" y="44863"/>
                  <a:pt x="187201" y="0"/>
                  <a:pt x="187201" y="0"/>
                </a:cubicBezTo>
                <a:lnTo>
                  <a:pt x="3403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69"/>
          <p:cNvSpPr/>
          <p:nvPr userDrawn="1">
            <p:custDataLst>
              <p:tags r:id="rId83"/>
            </p:custDataLst>
          </p:nvPr>
        </p:nvSpPr>
        <p:spPr>
          <a:xfrm>
            <a:off x="9983470" y="6035040"/>
            <a:ext cx="329565" cy="155575"/>
          </a:xfrm>
          <a:custGeom>
            <a:avLst/>
            <a:gdLst>
              <a:gd name="connsiteX0" fmla="*/ 298561 w 301497"/>
              <a:gd name="connsiteY0" fmla="*/ 142208 h 142303"/>
              <a:gd name="connsiteX1" fmla="*/ 714 w 301497"/>
              <a:gd name="connsiteY1" fmla="*/ 142208 h 142303"/>
              <a:gd name="connsiteX2" fmla="*/ 142 w 301497"/>
              <a:gd name="connsiteY2" fmla="*/ 137351 h 142303"/>
              <a:gd name="connsiteX3" fmla="*/ 34337 w 301497"/>
              <a:gd name="connsiteY3" fmla="*/ 7429 h 142303"/>
              <a:gd name="connsiteX4" fmla="*/ 35575 w 301497"/>
              <a:gd name="connsiteY4" fmla="*/ 3905 h 142303"/>
              <a:gd name="connsiteX5" fmla="*/ 194548 w 301497"/>
              <a:gd name="connsiteY5" fmla="*/ 0 h 142303"/>
              <a:gd name="connsiteX6" fmla="*/ 196072 w 301497"/>
              <a:gd name="connsiteY6" fmla="*/ 1238 h 142303"/>
              <a:gd name="connsiteX7" fmla="*/ 279701 w 301497"/>
              <a:gd name="connsiteY7" fmla="*/ 66770 h 142303"/>
              <a:gd name="connsiteX8" fmla="*/ 299513 w 301497"/>
              <a:gd name="connsiteY8" fmla="*/ 138017 h 142303"/>
              <a:gd name="connsiteX9" fmla="*/ 298561 w 301497"/>
              <a:gd name="connsiteY9" fmla="*/ 142304 h 142303"/>
              <a:gd name="connsiteX10" fmla="*/ 11001 w 301497"/>
              <a:gd name="connsiteY10" fmla="*/ 131254 h 142303"/>
              <a:gd name="connsiteX11" fmla="*/ 289607 w 301497"/>
              <a:gd name="connsiteY11" fmla="*/ 131254 h 142303"/>
              <a:gd name="connsiteX12" fmla="*/ 273224 w 301497"/>
              <a:gd name="connsiteY12" fmla="*/ 75438 h 142303"/>
              <a:gd name="connsiteX13" fmla="*/ 190833 w 301497"/>
              <a:gd name="connsiteY13" fmla="*/ 10858 h 142303"/>
              <a:gd name="connsiteX14" fmla="*/ 43481 w 301497"/>
              <a:gd name="connsiteY14" fmla="*/ 14478 h 142303"/>
              <a:gd name="connsiteX15" fmla="*/ 11001 w 301497"/>
              <a:gd name="connsiteY15" fmla="*/ 13115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497" h="142303">
                <a:moveTo>
                  <a:pt x="298561" y="142208"/>
                </a:moveTo>
                <a:lnTo>
                  <a:pt x="714" y="142208"/>
                </a:lnTo>
                <a:lnTo>
                  <a:pt x="142" y="137351"/>
                </a:lnTo>
                <a:cubicBezTo>
                  <a:pt x="-2429" y="114110"/>
                  <a:pt x="30623" y="18288"/>
                  <a:pt x="34337" y="7429"/>
                </a:cubicBezTo>
                <a:lnTo>
                  <a:pt x="35575" y="3905"/>
                </a:lnTo>
                <a:lnTo>
                  <a:pt x="194548" y="0"/>
                </a:lnTo>
                <a:lnTo>
                  <a:pt x="196072" y="1238"/>
                </a:lnTo>
                <a:cubicBezTo>
                  <a:pt x="196643" y="1714"/>
                  <a:pt x="252174" y="46291"/>
                  <a:pt x="279701" y="66770"/>
                </a:cubicBezTo>
                <a:cubicBezTo>
                  <a:pt x="310086" y="89345"/>
                  <a:pt x="299990" y="136017"/>
                  <a:pt x="299513" y="138017"/>
                </a:cubicBezTo>
                <a:lnTo>
                  <a:pt x="298561" y="142304"/>
                </a:lnTo>
                <a:close/>
                <a:moveTo>
                  <a:pt x="11001" y="131254"/>
                </a:moveTo>
                <a:lnTo>
                  <a:pt x="289607" y="131254"/>
                </a:lnTo>
                <a:cubicBezTo>
                  <a:pt x="291131" y="120205"/>
                  <a:pt x="293132" y="90297"/>
                  <a:pt x="273224" y="75438"/>
                </a:cubicBezTo>
                <a:cubicBezTo>
                  <a:pt x="248174" y="56769"/>
                  <a:pt x="200167" y="18288"/>
                  <a:pt x="190833" y="10858"/>
                </a:cubicBezTo>
                <a:lnTo>
                  <a:pt x="43481" y="14478"/>
                </a:lnTo>
                <a:cubicBezTo>
                  <a:pt x="33575" y="43339"/>
                  <a:pt x="12716" y="108109"/>
                  <a:pt x="11001" y="13115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70"/>
          <p:cNvSpPr/>
          <p:nvPr userDrawn="1">
            <p:custDataLst>
              <p:tags r:id="rId84"/>
            </p:custDataLst>
          </p:nvPr>
        </p:nvSpPr>
        <p:spPr>
          <a:xfrm>
            <a:off x="10007600" y="6040755"/>
            <a:ext cx="259080" cy="76835"/>
          </a:xfrm>
          <a:custGeom>
            <a:avLst/>
            <a:gdLst>
              <a:gd name="connsiteX0" fmla="*/ 0 w 236886"/>
              <a:gd name="connsiteY0" fmla="*/ 70199 h 70199"/>
              <a:gd name="connsiteX1" fmla="*/ 168116 w 236886"/>
              <a:gd name="connsiteY1" fmla="*/ 25337 h 70199"/>
              <a:gd name="connsiteX2" fmla="*/ 236887 w 236886"/>
              <a:gd name="connsiteY2" fmla="*/ 59626 h 70199"/>
              <a:gd name="connsiteX3" fmla="*/ 170688 w 236886"/>
              <a:gd name="connsiteY3" fmla="*/ 0 h 70199"/>
              <a:gd name="connsiteX4" fmla="*/ 17526 w 236886"/>
              <a:gd name="connsiteY4" fmla="*/ 3810 h 70199"/>
              <a:gd name="connsiteX5" fmla="*/ 95 w 236886"/>
              <a:gd name="connsiteY5" fmla="*/ 70199 h 7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886" h="70199">
                <a:moveTo>
                  <a:pt x="0" y="70199"/>
                </a:moveTo>
                <a:cubicBezTo>
                  <a:pt x="59722" y="49911"/>
                  <a:pt x="134017" y="17431"/>
                  <a:pt x="168116" y="25337"/>
                </a:cubicBezTo>
                <a:cubicBezTo>
                  <a:pt x="193643" y="31242"/>
                  <a:pt x="236887" y="59626"/>
                  <a:pt x="236887" y="59626"/>
                </a:cubicBezTo>
                <a:lnTo>
                  <a:pt x="170688" y="0"/>
                </a:lnTo>
                <a:lnTo>
                  <a:pt x="17526" y="3810"/>
                </a:lnTo>
                <a:lnTo>
                  <a:pt x="95" y="701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任意多边形: 形状 71"/>
          <p:cNvSpPr/>
          <p:nvPr userDrawn="1">
            <p:custDataLst>
              <p:tags r:id="rId85"/>
            </p:custDataLst>
          </p:nvPr>
        </p:nvSpPr>
        <p:spPr>
          <a:xfrm>
            <a:off x="9825355" y="6046470"/>
            <a:ext cx="202565" cy="28575"/>
          </a:xfrm>
          <a:custGeom>
            <a:avLst/>
            <a:gdLst>
              <a:gd name="connsiteX0" fmla="*/ 0 w 185546"/>
              <a:gd name="connsiteY0" fmla="*/ 26099 h 26098"/>
              <a:gd name="connsiteX1" fmla="*/ 179641 w 185546"/>
              <a:gd name="connsiteY1" fmla="*/ 26099 h 26098"/>
              <a:gd name="connsiteX2" fmla="*/ 185547 w 185546"/>
              <a:gd name="connsiteY2" fmla="*/ 0 h 26098"/>
              <a:gd name="connsiteX3" fmla="*/ 55531 w 185546"/>
              <a:gd name="connsiteY3" fmla="*/ 0 h 26098"/>
              <a:gd name="connsiteX4" fmla="*/ 0 w 185546"/>
              <a:gd name="connsiteY4" fmla="*/ 26099 h 26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46" h="26098">
                <a:moveTo>
                  <a:pt x="0" y="26099"/>
                </a:moveTo>
                <a:lnTo>
                  <a:pt x="179641" y="26099"/>
                </a:lnTo>
                <a:lnTo>
                  <a:pt x="185547" y="0"/>
                </a:lnTo>
                <a:lnTo>
                  <a:pt x="55531" y="0"/>
                </a:lnTo>
                <a:lnTo>
                  <a:pt x="0" y="260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72"/>
          <p:cNvSpPr/>
          <p:nvPr userDrawn="1">
            <p:custDataLst>
              <p:tags r:id="rId86"/>
            </p:custDataLst>
          </p:nvPr>
        </p:nvSpPr>
        <p:spPr>
          <a:xfrm>
            <a:off x="9692640" y="4338320"/>
            <a:ext cx="364490" cy="1703070"/>
          </a:xfrm>
          <a:custGeom>
            <a:avLst/>
            <a:gdLst>
              <a:gd name="connsiteX0" fmla="*/ 95 w 333565"/>
              <a:gd name="connsiteY0" fmla="*/ 0 h 1557909"/>
              <a:gd name="connsiteX1" fmla="*/ 140684 w 333565"/>
              <a:gd name="connsiteY1" fmla="*/ 1557909 h 1557909"/>
              <a:gd name="connsiteX2" fmla="*/ 333566 w 333565"/>
              <a:gd name="connsiteY2" fmla="*/ 1557909 h 1557909"/>
              <a:gd name="connsiteX3" fmla="*/ 304991 w 333565"/>
              <a:gd name="connsiteY3" fmla="*/ 0 h 1557909"/>
              <a:gd name="connsiteX4" fmla="*/ 0 w 333565"/>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65" h="1557909">
                <a:moveTo>
                  <a:pt x="95" y="0"/>
                </a:moveTo>
                <a:cubicBezTo>
                  <a:pt x="52769" y="577120"/>
                  <a:pt x="140684" y="1557909"/>
                  <a:pt x="140684" y="1557909"/>
                </a:cubicBezTo>
                <a:lnTo>
                  <a:pt x="333566" y="1557909"/>
                </a:lnTo>
                <a:lnTo>
                  <a:pt x="304991"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73"/>
          <p:cNvSpPr/>
          <p:nvPr userDrawn="1">
            <p:custDataLst>
              <p:tags r:id="rId87"/>
            </p:custDataLst>
          </p:nvPr>
        </p:nvSpPr>
        <p:spPr>
          <a:xfrm>
            <a:off x="9686290" y="4331970"/>
            <a:ext cx="377190" cy="1715135"/>
          </a:xfrm>
          <a:custGeom>
            <a:avLst/>
            <a:gdLst>
              <a:gd name="connsiteX0" fmla="*/ 345091 w 345090"/>
              <a:gd name="connsiteY0" fmla="*/ 1568863 h 1568862"/>
              <a:gd name="connsiteX1" fmla="*/ 141637 w 345090"/>
              <a:gd name="connsiteY1" fmla="*/ 1568863 h 1568862"/>
              <a:gd name="connsiteX2" fmla="*/ 141161 w 345090"/>
              <a:gd name="connsiteY2" fmla="*/ 1563910 h 1568862"/>
              <a:gd name="connsiteX3" fmla="*/ 571 w 345090"/>
              <a:gd name="connsiteY3" fmla="*/ 6001 h 1568862"/>
              <a:gd name="connsiteX4" fmla="*/ 0 w 345090"/>
              <a:gd name="connsiteY4" fmla="*/ 0 h 1568862"/>
              <a:gd name="connsiteX5" fmla="*/ 316325 w 345090"/>
              <a:gd name="connsiteY5" fmla="*/ 0 h 1568862"/>
              <a:gd name="connsiteX6" fmla="*/ 345091 w 345090"/>
              <a:gd name="connsiteY6" fmla="*/ 1568863 h 1568862"/>
              <a:gd name="connsiteX7" fmla="*/ 151638 w 345090"/>
              <a:gd name="connsiteY7" fmla="*/ 1557909 h 1568862"/>
              <a:gd name="connsiteX8" fmla="*/ 333946 w 345090"/>
              <a:gd name="connsiteY8" fmla="*/ 1557909 h 1568862"/>
              <a:gd name="connsiteX9" fmla="*/ 305562 w 345090"/>
              <a:gd name="connsiteY9" fmla="*/ 10954 h 1568862"/>
              <a:gd name="connsiteX10" fmla="*/ 11906 w 345090"/>
              <a:gd name="connsiteY10" fmla="*/ 10954 h 1568862"/>
              <a:gd name="connsiteX11" fmla="*/ 151543 w 345090"/>
              <a:gd name="connsiteY11" fmla="*/ 1557909 h 156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090" h="1568862">
                <a:moveTo>
                  <a:pt x="345091" y="1568863"/>
                </a:moveTo>
                <a:lnTo>
                  <a:pt x="141637" y="1568863"/>
                </a:lnTo>
                <a:lnTo>
                  <a:pt x="141161" y="1563910"/>
                </a:lnTo>
                <a:cubicBezTo>
                  <a:pt x="140303" y="1554099"/>
                  <a:pt x="52578" y="576548"/>
                  <a:pt x="571" y="6001"/>
                </a:cubicBezTo>
                <a:lnTo>
                  <a:pt x="0" y="0"/>
                </a:lnTo>
                <a:lnTo>
                  <a:pt x="316325" y="0"/>
                </a:lnTo>
                <a:lnTo>
                  <a:pt x="345091" y="1568863"/>
                </a:lnTo>
                <a:close/>
                <a:moveTo>
                  <a:pt x="151638" y="1557909"/>
                </a:moveTo>
                <a:lnTo>
                  <a:pt x="333946" y="1557909"/>
                </a:lnTo>
                <a:lnTo>
                  <a:pt x="305562" y="10954"/>
                </a:lnTo>
                <a:lnTo>
                  <a:pt x="11906" y="10954"/>
                </a:lnTo>
                <a:cubicBezTo>
                  <a:pt x="62103" y="561118"/>
                  <a:pt x="144685" y="1481709"/>
                  <a:pt x="151543" y="155790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74"/>
          <p:cNvSpPr/>
          <p:nvPr userDrawn="1">
            <p:custDataLst>
              <p:tags r:id="rId88"/>
            </p:custDataLst>
          </p:nvPr>
        </p:nvSpPr>
        <p:spPr>
          <a:xfrm>
            <a:off x="9883775" y="4338320"/>
            <a:ext cx="514350" cy="1703070"/>
          </a:xfrm>
          <a:custGeom>
            <a:avLst/>
            <a:gdLst>
              <a:gd name="connsiteX0" fmla="*/ 0 w 470630"/>
              <a:gd name="connsiteY0" fmla="*/ 0 h 1557909"/>
              <a:gd name="connsiteX1" fmla="*/ 82677 w 470630"/>
              <a:gd name="connsiteY1" fmla="*/ 1557909 h 1557909"/>
              <a:gd name="connsiteX2" fmla="*/ 389096 w 470630"/>
              <a:gd name="connsiteY2" fmla="*/ 1557909 h 1557909"/>
              <a:gd name="connsiteX3" fmla="*/ 470630 w 470630"/>
              <a:gd name="connsiteY3" fmla="*/ 0 h 1557909"/>
              <a:gd name="connsiteX4" fmla="*/ 0 w 470630"/>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630" h="1557909">
                <a:moveTo>
                  <a:pt x="0" y="0"/>
                </a:moveTo>
                <a:lnTo>
                  <a:pt x="82677" y="1557909"/>
                </a:lnTo>
                <a:lnTo>
                  <a:pt x="389096" y="1557909"/>
                </a:lnTo>
                <a:lnTo>
                  <a:pt x="470630"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75"/>
          <p:cNvSpPr/>
          <p:nvPr userDrawn="1">
            <p:custDataLst>
              <p:tags r:id="rId89"/>
            </p:custDataLst>
          </p:nvPr>
        </p:nvSpPr>
        <p:spPr>
          <a:xfrm>
            <a:off x="9878060" y="4337685"/>
            <a:ext cx="526415" cy="1709420"/>
          </a:xfrm>
          <a:custGeom>
            <a:avLst/>
            <a:gdLst>
              <a:gd name="connsiteX0" fmla="*/ 399764 w 481488"/>
              <a:gd name="connsiteY0" fmla="*/ 1563624 h 1563623"/>
              <a:gd name="connsiteX1" fmla="*/ 82868 w 481488"/>
              <a:gd name="connsiteY1" fmla="*/ 1563624 h 1563623"/>
              <a:gd name="connsiteX2" fmla="*/ 0 w 481488"/>
              <a:gd name="connsiteY2" fmla="*/ 571 h 1563623"/>
              <a:gd name="connsiteX3" fmla="*/ 10859 w 481488"/>
              <a:gd name="connsiteY3" fmla="*/ 0 h 1563623"/>
              <a:gd name="connsiteX4" fmla="*/ 93250 w 481488"/>
              <a:gd name="connsiteY4" fmla="*/ 1552766 h 1563623"/>
              <a:gd name="connsiteX5" fmla="*/ 389382 w 481488"/>
              <a:gd name="connsiteY5" fmla="*/ 1552766 h 1563623"/>
              <a:gd name="connsiteX6" fmla="*/ 470535 w 481488"/>
              <a:gd name="connsiteY6" fmla="*/ 0 h 1563623"/>
              <a:gd name="connsiteX7" fmla="*/ 481489 w 481488"/>
              <a:gd name="connsiteY7" fmla="*/ 571 h 1563623"/>
              <a:gd name="connsiteX8" fmla="*/ 399764 w 481488"/>
              <a:gd name="connsiteY8" fmla="*/ 1563624 h 156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488" h="1563623">
                <a:moveTo>
                  <a:pt x="399764" y="1563624"/>
                </a:moveTo>
                <a:lnTo>
                  <a:pt x="82868" y="1563624"/>
                </a:lnTo>
                <a:lnTo>
                  <a:pt x="0" y="571"/>
                </a:lnTo>
                <a:lnTo>
                  <a:pt x="10859" y="0"/>
                </a:lnTo>
                <a:lnTo>
                  <a:pt x="93250" y="1552766"/>
                </a:lnTo>
                <a:lnTo>
                  <a:pt x="389382" y="1552766"/>
                </a:lnTo>
                <a:lnTo>
                  <a:pt x="470535" y="0"/>
                </a:lnTo>
                <a:lnTo>
                  <a:pt x="481489" y="571"/>
                </a:lnTo>
                <a:lnTo>
                  <a:pt x="399764" y="15636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76"/>
          <p:cNvSpPr/>
          <p:nvPr userDrawn="1">
            <p:custDataLst>
              <p:tags r:id="rId90"/>
            </p:custDataLst>
          </p:nvPr>
        </p:nvSpPr>
        <p:spPr>
          <a:xfrm>
            <a:off x="9692640" y="4338320"/>
            <a:ext cx="709295" cy="49530"/>
          </a:xfrm>
          <a:custGeom>
            <a:avLst/>
            <a:gdLst>
              <a:gd name="connsiteX0" fmla="*/ 2857 w 648938"/>
              <a:gd name="connsiteY0" fmla="*/ 31718 h 45434"/>
              <a:gd name="connsiteX1" fmla="*/ 174688 w 648938"/>
              <a:gd name="connsiteY1" fmla="*/ 31718 h 45434"/>
              <a:gd name="connsiteX2" fmla="*/ 648938 w 648938"/>
              <a:gd name="connsiteY2" fmla="*/ 45434 h 45434"/>
              <a:gd name="connsiteX3" fmla="*/ 645319 w 648938"/>
              <a:gd name="connsiteY3" fmla="*/ 0 h 45434"/>
              <a:gd name="connsiteX4" fmla="*/ 0 w 648938"/>
              <a:gd name="connsiteY4" fmla="*/ 0 h 45434"/>
              <a:gd name="connsiteX5" fmla="*/ 2857 w 648938"/>
              <a:gd name="connsiteY5" fmla="*/ 31718 h 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938" h="45434">
                <a:moveTo>
                  <a:pt x="2857" y="31718"/>
                </a:moveTo>
                <a:lnTo>
                  <a:pt x="174688" y="31718"/>
                </a:lnTo>
                <a:lnTo>
                  <a:pt x="648938" y="45434"/>
                </a:lnTo>
                <a:lnTo>
                  <a:pt x="645319" y="0"/>
                </a:lnTo>
                <a:lnTo>
                  <a:pt x="0" y="0"/>
                </a:lnTo>
                <a:lnTo>
                  <a:pt x="2857" y="3171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78"/>
          <p:cNvSpPr/>
          <p:nvPr userDrawn="1">
            <p:custDataLst>
              <p:tags r:id="rId91"/>
            </p:custDataLst>
          </p:nvPr>
        </p:nvSpPr>
        <p:spPr>
          <a:xfrm>
            <a:off x="8909685" y="3896995"/>
            <a:ext cx="104140" cy="178435"/>
          </a:xfrm>
          <a:custGeom>
            <a:avLst/>
            <a:gdLst>
              <a:gd name="connsiteX0" fmla="*/ 51435 w 95250"/>
              <a:gd name="connsiteY0" fmla="*/ 0 h 163067"/>
              <a:gd name="connsiteX1" fmla="*/ 0 w 95250"/>
              <a:gd name="connsiteY1" fmla="*/ 16574 h 163067"/>
              <a:gd name="connsiteX2" fmla="*/ 25717 w 95250"/>
              <a:gd name="connsiteY2" fmla="*/ 163068 h 163067"/>
              <a:gd name="connsiteX3" fmla="*/ 95250 w 95250"/>
              <a:gd name="connsiteY3" fmla="*/ 151733 h 163067"/>
              <a:gd name="connsiteX4" fmla="*/ 51435 w 95250"/>
              <a:gd name="connsiteY4" fmla="*/ 0 h 16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63067">
                <a:moveTo>
                  <a:pt x="51435" y="0"/>
                </a:moveTo>
                <a:lnTo>
                  <a:pt x="0" y="16574"/>
                </a:lnTo>
                <a:lnTo>
                  <a:pt x="25717" y="163068"/>
                </a:lnTo>
                <a:lnTo>
                  <a:pt x="95250" y="151733"/>
                </a:lnTo>
                <a:lnTo>
                  <a:pt x="5143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79"/>
          <p:cNvSpPr/>
          <p:nvPr userDrawn="1">
            <p:custDataLst>
              <p:tags r:id="rId92"/>
            </p:custDataLst>
          </p:nvPr>
        </p:nvSpPr>
        <p:spPr>
          <a:xfrm>
            <a:off x="8902700" y="3889375"/>
            <a:ext cx="118110" cy="192405"/>
          </a:xfrm>
          <a:custGeom>
            <a:avLst/>
            <a:gdLst>
              <a:gd name="connsiteX0" fmla="*/ 27432 w 108299"/>
              <a:gd name="connsiteY0" fmla="*/ 176308 h 176307"/>
              <a:gd name="connsiteX1" fmla="*/ 0 w 108299"/>
              <a:gd name="connsiteY1" fmla="*/ 19812 h 176307"/>
              <a:gd name="connsiteX2" fmla="*/ 61246 w 108299"/>
              <a:gd name="connsiteY2" fmla="*/ 0 h 176307"/>
              <a:gd name="connsiteX3" fmla="*/ 108299 w 108299"/>
              <a:gd name="connsiteY3" fmla="*/ 163068 h 176307"/>
              <a:gd name="connsiteX4" fmla="*/ 27432 w 108299"/>
              <a:gd name="connsiteY4" fmla="*/ 176308 h 176307"/>
              <a:gd name="connsiteX5" fmla="*/ 12382 w 108299"/>
              <a:gd name="connsiteY5" fmla="*/ 27242 h 176307"/>
              <a:gd name="connsiteX6" fmla="*/ 36290 w 108299"/>
              <a:gd name="connsiteY6" fmla="*/ 163735 h 176307"/>
              <a:gd name="connsiteX7" fmla="*/ 94393 w 108299"/>
              <a:gd name="connsiteY7" fmla="*/ 154210 h 176307"/>
              <a:gd name="connsiteX8" fmla="*/ 53911 w 108299"/>
              <a:gd name="connsiteY8" fmla="*/ 13811 h 176307"/>
              <a:gd name="connsiteX9" fmla="*/ 12382 w 108299"/>
              <a:gd name="connsiteY9" fmla="*/ 27242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99" h="176307">
                <a:moveTo>
                  <a:pt x="27432" y="176308"/>
                </a:moveTo>
                <a:lnTo>
                  <a:pt x="0" y="19812"/>
                </a:lnTo>
                <a:lnTo>
                  <a:pt x="61246" y="0"/>
                </a:lnTo>
                <a:lnTo>
                  <a:pt x="108299" y="163068"/>
                </a:lnTo>
                <a:lnTo>
                  <a:pt x="27432" y="176308"/>
                </a:lnTo>
                <a:close/>
                <a:moveTo>
                  <a:pt x="12382" y="27242"/>
                </a:moveTo>
                <a:lnTo>
                  <a:pt x="36290" y="163735"/>
                </a:lnTo>
                <a:lnTo>
                  <a:pt x="94393" y="154210"/>
                </a:lnTo>
                <a:lnTo>
                  <a:pt x="53911" y="13811"/>
                </a:lnTo>
                <a:lnTo>
                  <a:pt x="12382" y="2724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80"/>
          <p:cNvSpPr/>
          <p:nvPr userDrawn="1">
            <p:custDataLst>
              <p:tags r:id="rId93"/>
            </p:custDataLst>
          </p:nvPr>
        </p:nvSpPr>
        <p:spPr>
          <a:xfrm>
            <a:off x="8944610" y="3053080"/>
            <a:ext cx="644525" cy="1031875"/>
          </a:xfrm>
          <a:custGeom>
            <a:avLst/>
            <a:gdLst>
              <a:gd name="connsiteX0" fmla="*/ 465487 w 590073"/>
              <a:gd name="connsiteY0" fmla="*/ 11872 h 943988"/>
              <a:gd name="connsiteX1" fmla="*/ 456629 w 590073"/>
              <a:gd name="connsiteY1" fmla="*/ 252 h 943988"/>
              <a:gd name="connsiteX2" fmla="*/ 312230 w 590073"/>
              <a:gd name="connsiteY2" fmla="*/ 603089 h 943988"/>
              <a:gd name="connsiteX3" fmla="*/ 0 w 590073"/>
              <a:gd name="connsiteY3" fmla="*/ 761871 h 943988"/>
              <a:gd name="connsiteX4" fmla="*/ 53340 w 590073"/>
              <a:gd name="connsiteY4" fmla="*/ 943989 h 943988"/>
              <a:gd name="connsiteX5" fmla="*/ 518160 w 590073"/>
              <a:gd name="connsiteY5" fmla="*/ 788541 h 943988"/>
              <a:gd name="connsiteX6" fmla="*/ 590074 w 590073"/>
              <a:gd name="connsiteY6" fmla="*/ 670526 h 943988"/>
              <a:gd name="connsiteX7" fmla="*/ 465487 w 590073"/>
              <a:gd name="connsiteY7" fmla="*/ 11967 h 9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073" h="943988">
                <a:moveTo>
                  <a:pt x="465487" y="11872"/>
                </a:moveTo>
                <a:cubicBezTo>
                  <a:pt x="465106" y="9777"/>
                  <a:pt x="456819" y="-1844"/>
                  <a:pt x="456629" y="252"/>
                </a:cubicBezTo>
                <a:cubicBezTo>
                  <a:pt x="424720" y="296289"/>
                  <a:pt x="367379" y="563084"/>
                  <a:pt x="312230" y="603089"/>
                </a:cubicBezTo>
                <a:cubicBezTo>
                  <a:pt x="256413" y="643570"/>
                  <a:pt x="0" y="761871"/>
                  <a:pt x="0" y="761871"/>
                </a:cubicBezTo>
                <a:lnTo>
                  <a:pt x="53340" y="943989"/>
                </a:lnTo>
                <a:cubicBezTo>
                  <a:pt x="53340" y="943989"/>
                  <a:pt x="445008" y="857597"/>
                  <a:pt x="518160" y="788541"/>
                </a:cubicBezTo>
                <a:cubicBezTo>
                  <a:pt x="571405" y="738249"/>
                  <a:pt x="590074" y="670526"/>
                  <a:pt x="590074" y="670526"/>
                </a:cubicBezTo>
                <a:lnTo>
                  <a:pt x="465487" y="119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81"/>
          <p:cNvSpPr/>
          <p:nvPr userDrawn="1">
            <p:custDataLst>
              <p:tags r:id="rId94"/>
            </p:custDataLst>
          </p:nvPr>
        </p:nvSpPr>
        <p:spPr>
          <a:xfrm>
            <a:off x="8937625" y="3047365"/>
            <a:ext cx="657860" cy="1045210"/>
          </a:xfrm>
          <a:custGeom>
            <a:avLst/>
            <a:gdLst>
              <a:gd name="connsiteX0" fmla="*/ 56102 w 602170"/>
              <a:gd name="connsiteY0" fmla="*/ 955838 h 956028"/>
              <a:gd name="connsiteX1" fmla="*/ 0 w 602170"/>
              <a:gd name="connsiteY1" fmla="*/ 764290 h 956028"/>
              <a:gd name="connsiteX2" fmla="*/ 4286 w 602170"/>
              <a:gd name="connsiteY2" fmla="*/ 762290 h 956028"/>
              <a:gd name="connsiteX3" fmla="*/ 315563 w 602170"/>
              <a:gd name="connsiteY3" fmla="*/ 604080 h 956028"/>
              <a:gd name="connsiteX4" fmla="*/ 457676 w 602170"/>
              <a:gd name="connsiteY4" fmla="*/ 5148 h 956028"/>
              <a:gd name="connsiteX5" fmla="*/ 458153 w 602170"/>
              <a:gd name="connsiteY5" fmla="*/ 480 h 956028"/>
              <a:gd name="connsiteX6" fmla="*/ 463010 w 602170"/>
              <a:gd name="connsiteY6" fmla="*/ 4 h 956028"/>
              <a:gd name="connsiteX7" fmla="*/ 477298 w 602170"/>
              <a:gd name="connsiteY7" fmla="*/ 16292 h 956028"/>
              <a:gd name="connsiteX8" fmla="*/ 602171 w 602170"/>
              <a:gd name="connsiteY8" fmla="*/ 676184 h 956028"/>
              <a:gd name="connsiteX9" fmla="*/ 601885 w 602170"/>
              <a:gd name="connsiteY9" fmla="*/ 677422 h 956028"/>
              <a:gd name="connsiteX10" fmla="*/ 528447 w 602170"/>
              <a:gd name="connsiteY10" fmla="*/ 798009 h 956028"/>
              <a:gd name="connsiteX11" fmla="*/ 61055 w 602170"/>
              <a:gd name="connsiteY11" fmla="*/ 954885 h 956028"/>
              <a:gd name="connsiteX12" fmla="*/ 56102 w 602170"/>
              <a:gd name="connsiteY12" fmla="*/ 956028 h 956028"/>
              <a:gd name="connsiteX13" fmla="*/ 13144 w 602170"/>
              <a:gd name="connsiteY13" fmla="*/ 770291 h 956028"/>
              <a:gd name="connsiteX14" fmla="*/ 63722 w 602170"/>
              <a:gd name="connsiteY14" fmla="*/ 942979 h 956028"/>
              <a:gd name="connsiteX15" fmla="*/ 521017 w 602170"/>
              <a:gd name="connsiteY15" fmla="*/ 790008 h 956028"/>
              <a:gd name="connsiteX16" fmla="*/ 591026 w 602170"/>
              <a:gd name="connsiteY16" fmla="*/ 675708 h 956028"/>
              <a:gd name="connsiteX17" fmla="*/ 467011 w 602170"/>
              <a:gd name="connsiteY17" fmla="*/ 20483 h 956028"/>
              <a:gd name="connsiteX18" fmla="*/ 321945 w 602170"/>
              <a:gd name="connsiteY18" fmla="*/ 613128 h 956028"/>
              <a:gd name="connsiteX19" fmla="*/ 13144 w 602170"/>
              <a:gd name="connsiteY19" fmla="*/ 770386 h 95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170" h="956028">
                <a:moveTo>
                  <a:pt x="56102" y="955838"/>
                </a:moveTo>
                <a:lnTo>
                  <a:pt x="0" y="764290"/>
                </a:lnTo>
                <a:lnTo>
                  <a:pt x="4286" y="762290"/>
                </a:lnTo>
                <a:cubicBezTo>
                  <a:pt x="6858" y="761147"/>
                  <a:pt x="260794" y="643799"/>
                  <a:pt x="315563" y="604080"/>
                </a:cubicBezTo>
                <a:cubicBezTo>
                  <a:pt x="365188" y="568075"/>
                  <a:pt x="423577" y="321758"/>
                  <a:pt x="457676" y="5148"/>
                </a:cubicBezTo>
                <a:lnTo>
                  <a:pt x="458153" y="480"/>
                </a:lnTo>
                <a:lnTo>
                  <a:pt x="463010" y="4"/>
                </a:lnTo>
                <a:cubicBezTo>
                  <a:pt x="469487" y="-282"/>
                  <a:pt x="477012" y="14863"/>
                  <a:pt x="477298" y="16292"/>
                </a:cubicBezTo>
                <a:cubicBezTo>
                  <a:pt x="477298" y="16292"/>
                  <a:pt x="602171" y="676184"/>
                  <a:pt x="602171" y="676184"/>
                </a:cubicBezTo>
                <a:lnTo>
                  <a:pt x="601885" y="677422"/>
                </a:lnTo>
                <a:cubicBezTo>
                  <a:pt x="601123" y="680280"/>
                  <a:pt x="582263" y="747240"/>
                  <a:pt x="528447" y="798009"/>
                </a:cubicBezTo>
                <a:cubicBezTo>
                  <a:pt x="455009" y="867350"/>
                  <a:pt x="77057" y="951361"/>
                  <a:pt x="61055" y="954885"/>
                </a:cubicBezTo>
                <a:lnTo>
                  <a:pt x="56102" y="956028"/>
                </a:lnTo>
                <a:close/>
                <a:moveTo>
                  <a:pt x="13144" y="770291"/>
                </a:moveTo>
                <a:lnTo>
                  <a:pt x="63722" y="942979"/>
                </a:lnTo>
                <a:cubicBezTo>
                  <a:pt x="109442" y="932597"/>
                  <a:pt x="454152" y="853063"/>
                  <a:pt x="521017" y="790008"/>
                </a:cubicBezTo>
                <a:cubicBezTo>
                  <a:pt x="568833" y="744954"/>
                  <a:pt x="588264" y="684756"/>
                  <a:pt x="591026" y="675708"/>
                </a:cubicBezTo>
                <a:lnTo>
                  <a:pt x="467011" y="20483"/>
                </a:lnTo>
                <a:cubicBezTo>
                  <a:pt x="437483" y="286611"/>
                  <a:pt x="381762" y="569694"/>
                  <a:pt x="321945" y="613128"/>
                </a:cubicBezTo>
                <a:cubicBezTo>
                  <a:pt x="269653" y="651133"/>
                  <a:pt x="48006" y="754289"/>
                  <a:pt x="13144" y="770386"/>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2" name="任意多边形: 形状 82"/>
          <p:cNvSpPr/>
          <p:nvPr userDrawn="1">
            <p:custDataLst>
              <p:tags r:id="rId95"/>
            </p:custDataLst>
          </p:nvPr>
        </p:nvSpPr>
        <p:spPr>
          <a:xfrm>
            <a:off x="9003030" y="3060700"/>
            <a:ext cx="586740" cy="1024890"/>
          </a:xfrm>
          <a:custGeom>
            <a:avLst/>
            <a:gdLst>
              <a:gd name="connsiteX0" fmla="*/ 402622 w 536733"/>
              <a:gd name="connsiteY0" fmla="*/ 0 h 937450"/>
              <a:gd name="connsiteX1" fmla="*/ 437864 w 536733"/>
              <a:gd name="connsiteY1" fmla="*/ 544544 h 937450"/>
              <a:gd name="connsiteX2" fmla="*/ 355378 w 536733"/>
              <a:gd name="connsiteY2" fmla="*/ 809815 h 937450"/>
              <a:gd name="connsiteX3" fmla="*/ 0 w 536733"/>
              <a:gd name="connsiteY3" fmla="*/ 937450 h 937450"/>
              <a:gd name="connsiteX4" fmla="*/ 464820 w 536733"/>
              <a:gd name="connsiteY4" fmla="*/ 782003 h 937450"/>
              <a:gd name="connsiteX5" fmla="*/ 536734 w 536733"/>
              <a:gd name="connsiteY5" fmla="*/ 663988 h 937450"/>
              <a:gd name="connsiteX6" fmla="*/ 469392 w 536733"/>
              <a:gd name="connsiteY6" fmla="*/ 301847 h 937450"/>
              <a:gd name="connsiteX7" fmla="*/ 402622 w 536733"/>
              <a:gd name="connsiteY7" fmla="*/ 0 h 93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733" h="937450">
                <a:moveTo>
                  <a:pt x="402622" y="0"/>
                </a:moveTo>
                <a:cubicBezTo>
                  <a:pt x="402622" y="0"/>
                  <a:pt x="434054" y="407480"/>
                  <a:pt x="437864" y="544544"/>
                </a:cubicBezTo>
                <a:cubicBezTo>
                  <a:pt x="441674" y="681609"/>
                  <a:pt x="469582" y="747236"/>
                  <a:pt x="355378" y="809815"/>
                </a:cubicBezTo>
                <a:cubicBezTo>
                  <a:pt x="241173" y="872395"/>
                  <a:pt x="0" y="937450"/>
                  <a:pt x="0" y="937450"/>
                </a:cubicBezTo>
                <a:cubicBezTo>
                  <a:pt x="0" y="937450"/>
                  <a:pt x="404717" y="846582"/>
                  <a:pt x="464820" y="782003"/>
                </a:cubicBezTo>
                <a:cubicBezTo>
                  <a:pt x="516731" y="726281"/>
                  <a:pt x="536734" y="663988"/>
                  <a:pt x="536734" y="663988"/>
                </a:cubicBezTo>
                <a:cubicBezTo>
                  <a:pt x="536734" y="663988"/>
                  <a:pt x="478060" y="340900"/>
                  <a:pt x="469392" y="301847"/>
                </a:cubicBezTo>
                <a:cubicBezTo>
                  <a:pt x="460724" y="262890"/>
                  <a:pt x="402622" y="0"/>
                  <a:pt x="402622"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任意多边形: 形状 84"/>
          <p:cNvSpPr/>
          <p:nvPr userDrawn="1">
            <p:custDataLst>
              <p:tags r:id="rId96"/>
            </p:custDataLst>
          </p:nvPr>
        </p:nvSpPr>
        <p:spPr>
          <a:xfrm>
            <a:off x="9606280" y="2463800"/>
            <a:ext cx="229870" cy="467995"/>
          </a:xfrm>
          <a:custGeom>
            <a:avLst/>
            <a:gdLst>
              <a:gd name="connsiteX0" fmla="*/ 103156 w 210216"/>
              <a:gd name="connsiteY0" fmla="*/ 0 h 427863"/>
              <a:gd name="connsiteX1" fmla="*/ 210217 w 210216"/>
              <a:gd name="connsiteY1" fmla="*/ 325565 h 427863"/>
              <a:gd name="connsiteX2" fmla="*/ 59912 w 210216"/>
              <a:gd name="connsiteY2" fmla="*/ 427863 h 427863"/>
              <a:gd name="connsiteX3" fmla="*/ 0 w 210216"/>
              <a:gd name="connsiteY3" fmla="*/ 261176 h 427863"/>
              <a:gd name="connsiteX4" fmla="*/ 103156 w 210216"/>
              <a:gd name="connsiteY4" fmla="*/ 0 h 427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16" h="427863">
                <a:moveTo>
                  <a:pt x="103156" y="0"/>
                </a:moveTo>
                <a:lnTo>
                  <a:pt x="210217" y="325565"/>
                </a:lnTo>
                <a:lnTo>
                  <a:pt x="59912" y="427863"/>
                </a:lnTo>
                <a:lnTo>
                  <a:pt x="0" y="261176"/>
                </a:lnTo>
                <a:lnTo>
                  <a:pt x="10315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85"/>
          <p:cNvSpPr/>
          <p:nvPr userDrawn="1">
            <p:custDataLst>
              <p:tags r:id="rId97"/>
            </p:custDataLst>
          </p:nvPr>
        </p:nvSpPr>
        <p:spPr>
          <a:xfrm>
            <a:off x="9599930" y="2458085"/>
            <a:ext cx="241300" cy="479425"/>
          </a:xfrm>
          <a:custGeom>
            <a:avLst/>
            <a:gdLst>
              <a:gd name="connsiteX0" fmla="*/ 65387 w 221015"/>
              <a:gd name="connsiteY0" fmla="*/ 438718 h 438813"/>
              <a:gd name="connsiteX1" fmla="*/ 63673 w 221015"/>
              <a:gd name="connsiteY1" fmla="*/ 438433 h 438813"/>
              <a:gd name="connsiteX2" fmla="*/ 60244 w 221015"/>
              <a:gd name="connsiteY2" fmla="*/ 435099 h 438813"/>
              <a:gd name="connsiteX3" fmla="*/ 332 w 221015"/>
              <a:gd name="connsiteY3" fmla="*/ 268411 h 438813"/>
              <a:gd name="connsiteX4" fmla="*/ 3665 w 221015"/>
              <a:gd name="connsiteY4" fmla="*/ 261458 h 438813"/>
              <a:gd name="connsiteX5" fmla="*/ 10618 w 221015"/>
              <a:gd name="connsiteY5" fmla="*/ 264792 h 438813"/>
              <a:gd name="connsiteX6" fmla="*/ 68150 w 221015"/>
              <a:gd name="connsiteY6" fmla="*/ 424812 h 438813"/>
              <a:gd name="connsiteX7" fmla="*/ 209119 w 221015"/>
              <a:gd name="connsiteY7" fmla="*/ 328800 h 438813"/>
              <a:gd name="connsiteX8" fmla="*/ 103297 w 221015"/>
              <a:gd name="connsiteY8" fmla="*/ 7141 h 438813"/>
              <a:gd name="connsiteX9" fmla="*/ 106821 w 221015"/>
              <a:gd name="connsiteY9" fmla="*/ 283 h 438813"/>
              <a:gd name="connsiteX10" fmla="*/ 113679 w 221015"/>
              <a:gd name="connsiteY10" fmla="*/ 3807 h 438813"/>
              <a:gd name="connsiteX11" fmla="*/ 220740 w 221015"/>
              <a:gd name="connsiteY11" fmla="*/ 329371 h 438813"/>
              <a:gd name="connsiteX12" fmla="*/ 218644 w 221015"/>
              <a:gd name="connsiteY12" fmla="*/ 335563 h 438813"/>
              <a:gd name="connsiteX13" fmla="*/ 68435 w 221015"/>
              <a:gd name="connsiteY13" fmla="*/ 437861 h 438813"/>
              <a:gd name="connsiteX14" fmla="*/ 65387 w 221015"/>
              <a:gd name="connsiteY14" fmla="*/ 438814 h 43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015" h="438813">
                <a:moveTo>
                  <a:pt x="65387" y="438718"/>
                </a:moveTo>
                <a:cubicBezTo>
                  <a:pt x="64816" y="438718"/>
                  <a:pt x="64244" y="438718"/>
                  <a:pt x="63673" y="438433"/>
                </a:cubicBezTo>
                <a:cubicBezTo>
                  <a:pt x="62053" y="437956"/>
                  <a:pt x="60815" y="436718"/>
                  <a:pt x="60244" y="435099"/>
                </a:cubicBezTo>
                <a:lnTo>
                  <a:pt x="332" y="268411"/>
                </a:lnTo>
                <a:cubicBezTo>
                  <a:pt x="-716" y="265554"/>
                  <a:pt x="808" y="262411"/>
                  <a:pt x="3665" y="261458"/>
                </a:cubicBezTo>
                <a:cubicBezTo>
                  <a:pt x="6523" y="260410"/>
                  <a:pt x="9666" y="261934"/>
                  <a:pt x="10618" y="264792"/>
                </a:cubicBezTo>
                <a:lnTo>
                  <a:pt x="68150" y="424812"/>
                </a:lnTo>
                <a:lnTo>
                  <a:pt x="209119" y="328800"/>
                </a:lnTo>
                <a:lnTo>
                  <a:pt x="103297" y="7141"/>
                </a:lnTo>
                <a:cubicBezTo>
                  <a:pt x="102344" y="4283"/>
                  <a:pt x="103868" y="1140"/>
                  <a:pt x="106821" y="283"/>
                </a:cubicBezTo>
                <a:cubicBezTo>
                  <a:pt x="109678" y="-670"/>
                  <a:pt x="112822" y="854"/>
                  <a:pt x="113679" y="3807"/>
                </a:cubicBezTo>
                <a:lnTo>
                  <a:pt x="220740" y="329371"/>
                </a:lnTo>
                <a:cubicBezTo>
                  <a:pt x="221502" y="331657"/>
                  <a:pt x="220645" y="334229"/>
                  <a:pt x="218644" y="335563"/>
                </a:cubicBezTo>
                <a:lnTo>
                  <a:pt x="68435" y="437861"/>
                </a:lnTo>
                <a:cubicBezTo>
                  <a:pt x="67483" y="438528"/>
                  <a:pt x="66435" y="438814"/>
                  <a:pt x="65387" y="43881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86"/>
          <p:cNvSpPr/>
          <p:nvPr userDrawn="1">
            <p:custDataLst>
              <p:tags r:id="rId98"/>
            </p:custDataLst>
          </p:nvPr>
        </p:nvSpPr>
        <p:spPr>
          <a:xfrm>
            <a:off x="9403080" y="2351405"/>
            <a:ext cx="316230" cy="414020"/>
          </a:xfrm>
          <a:custGeom>
            <a:avLst/>
            <a:gdLst>
              <a:gd name="connsiteX0" fmla="*/ 0 w 289179"/>
              <a:gd name="connsiteY0" fmla="*/ 162748 h 378775"/>
              <a:gd name="connsiteX1" fmla="*/ 101060 w 289179"/>
              <a:gd name="connsiteY1" fmla="*/ 6538 h 378775"/>
              <a:gd name="connsiteX2" fmla="*/ 289179 w 289179"/>
              <a:gd name="connsiteY2" fmla="*/ 169987 h 378775"/>
              <a:gd name="connsiteX3" fmla="*/ 138208 w 289179"/>
              <a:gd name="connsiteY3" fmla="*/ 378775 h 378775"/>
              <a:gd name="connsiteX4" fmla="*/ 15716 w 289179"/>
              <a:gd name="connsiteY4" fmla="*/ 260284 h 378775"/>
              <a:gd name="connsiteX5" fmla="*/ 0 w 289179"/>
              <a:gd name="connsiteY5" fmla="*/ 162748 h 37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179" h="378775">
                <a:moveTo>
                  <a:pt x="0" y="162748"/>
                </a:moveTo>
                <a:cubicBezTo>
                  <a:pt x="1619" y="85120"/>
                  <a:pt x="36385" y="23398"/>
                  <a:pt x="101060" y="6538"/>
                </a:cubicBezTo>
                <a:cubicBezTo>
                  <a:pt x="210407" y="-21941"/>
                  <a:pt x="289084" y="44448"/>
                  <a:pt x="289179" y="169987"/>
                </a:cubicBezTo>
                <a:cubicBezTo>
                  <a:pt x="289179" y="308195"/>
                  <a:pt x="188976" y="378775"/>
                  <a:pt x="138208" y="378775"/>
                </a:cubicBezTo>
                <a:cubicBezTo>
                  <a:pt x="98298" y="378775"/>
                  <a:pt x="42291" y="331436"/>
                  <a:pt x="15716" y="260284"/>
                </a:cubicBezTo>
                <a:lnTo>
                  <a:pt x="0" y="162748"/>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9" name="任意多边形: 形状 87"/>
          <p:cNvSpPr/>
          <p:nvPr userDrawn="1">
            <p:custDataLst>
              <p:tags r:id="rId99"/>
            </p:custDataLst>
          </p:nvPr>
        </p:nvSpPr>
        <p:spPr>
          <a:xfrm>
            <a:off x="9396730" y="2345690"/>
            <a:ext cx="327660" cy="426085"/>
          </a:xfrm>
          <a:custGeom>
            <a:avLst/>
            <a:gdLst>
              <a:gd name="connsiteX0" fmla="*/ 143640 w 300040"/>
              <a:gd name="connsiteY0" fmla="*/ 389788 h 389788"/>
              <a:gd name="connsiteX1" fmla="*/ 16005 w 300040"/>
              <a:gd name="connsiteY1" fmla="*/ 267773 h 389788"/>
              <a:gd name="connsiteX2" fmla="*/ 19243 w 300040"/>
              <a:gd name="connsiteY2" fmla="*/ 260724 h 389788"/>
              <a:gd name="connsiteX3" fmla="*/ 26292 w 300040"/>
              <a:gd name="connsiteY3" fmla="*/ 263963 h 389788"/>
              <a:gd name="connsiteX4" fmla="*/ 143640 w 300040"/>
              <a:gd name="connsiteY4" fmla="*/ 378834 h 389788"/>
              <a:gd name="connsiteX5" fmla="*/ 234127 w 300040"/>
              <a:gd name="connsiteY5" fmla="*/ 328066 h 389788"/>
              <a:gd name="connsiteX6" fmla="*/ 289182 w 300040"/>
              <a:gd name="connsiteY6" fmla="*/ 175476 h 389788"/>
              <a:gd name="connsiteX7" fmla="*/ 233175 w 300040"/>
              <a:gd name="connsiteY7" fmla="*/ 36220 h 389788"/>
              <a:gd name="connsiteX8" fmla="*/ 107921 w 300040"/>
              <a:gd name="connsiteY8" fmla="*/ 17361 h 389788"/>
              <a:gd name="connsiteX9" fmla="*/ 10957 w 300040"/>
              <a:gd name="connsiteY9" fmla="*/ 168427 h 389788"/>
              <a:gd name="connsiteX10" fmla="*/ 5337 w 300040"/>
              <a:gd name="connsiteY10" fmla="*/ 173761 h 389788"/>
              <a:gd name="connsiteX11" fmla="*/ 3 w 300040"/>
              <a:gd name="connsiteY11" fmla="*/ 168141 h 389788"/>
              <a:gd name="connsiteX12" fmla="*/ 105159 w 300040"/>
              <a:gd name="connsiteY12" fmla="*/ 6788 h 389788"/>
              <a:gd name="connsiteX13" fmla="*/ 239842 w 300040"/>
              <a:gd name="connsiteY13" fmla="*/ 27552 h 389788"/>
              <a:gd name="connsiteX14" fmla="*/ 300040 w 300040"/>
              <a:gd name="connsiteY14" fmla="*/ 175476 h 389788"/>
              <a:gd name="connsiteX15" fmla="*/ 242224 w 300040"/>
              <a:gd name="connsiteY15" fmla="*/ 335400 h 389788"/>
              <a:gd name="connsiteX16" fmla="*/ 143640 w 300040"/>
              <a:gd name="connsiteY16" fmla="*/ 389788 h 38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40" h="389788">
                <a:moveTo>
                  <a:pt x="143640" y="389788"/>
                </a:moveTo>
                <a:cubicBezTo>
                  <a:pt x="103254" y="389788"/>
                  <a:pt x="44484" y="344163"/>
                  <a:pt x="16005" y="267773"/>
                </a:cubicBezTo>
                <a:cubicBezTo>
                  <a:pt x="14957" y="264915"/>
                  <a:pt x="16386" y="261772"/>
                  <a:pt x="19243" y="260724"/>
                </a:cubicBezTo>
                <a:cubicBezTo>
                  <a:pt x="22101" y="259677"/>
                  <a:pt x="25244" y="261105"/>
                  <a:pt x="26292" y="263963"/>
                </a:cubicBezTo>
                <a:cubicBezTo>
                  <a:pt x="52771" y="334924"/>
                  <a:pt x="107826" y="378834"/>
                  <a:pt x="143640" y="378834"/>
                </a:cubicBezTo>
                <a:cubicBezTo>
                  <a:pt x="165928" y="378834"/>
                  <a:pt x="202600" y="363118"/>
                  <a:pt x="234127" y="328066"/>
                </a:cubicBezTo>
                <a:cubicBezTo>
                  <a:pt x="259273" y="300158"/>
                  <a:pt x="289182" y="251009"/>
                  <a:pt x="289182" y="175476"/>
                </a:cubicBezTo>
                <a:cubicBezTo>
                  <a:pt x="289182" y="113563"/>
                  <a:pt x="269275" y="64128"/>
                  <a:pt x="233175" y="36220"/>
                </a:cubicBezTo>
                <a:cubicBezTo>
                  <a:pt x="200599" y="10979"/>
                  <a:pt x="157260" y="4502"/>
                  <a:pt x="107921" y="17361"/>
                </a:cubicBezTo>
                <a:cubicBezTo>
                  <a:pt x="48771" y="32791"/>
                  <a:pt x="12576" y="89179"/>
                  <a:pt x="10957" y="168427"/>
                </a:cubicBezTo>
                <a:cubicBezTo>
                  <a:pt x="10957" y="171475"/>
                  <a:pt x="8575" y="173666"/>
                  <a:pt x="5337" y="173761"/>
                </a:cubicBezTo>
                <a:cubicBezTo>
                  <a:pt x="2289" y="173761"/>
                  <a:pt x="-92" y="171189"/>
                  <a:pt x="3" y="168141"/>
                </a:cubicBezTo>
                <a:cubicBezTo>
                  <a:pt x="1717" y="83750"/>
                  <a:pt x="41056" y="23457"/>
                  <a:pt x="105159" y="6788"/>
                </a:cubicBezTo>
                <a:cubicBezTo>
                  <a:pt x="157927" y="-6928"/>
                  <a:pt x="204505" y="216"/>
                  <a:pt x="239842" y="27552"/>
                </a:cubicBezTo>
                <a:cubicBezTo>
                  <a:pt x="278704" y="57556"/>
                  <a:pt x="300040" y="110039"/>
                  <a:pt x="300040" y="175476"/>
                </a:cubicBezTo>
                <a:cubicBezTo>
                  <a:pt x="300040" y="254438"/>
                  <a:pt x="268608" y="305968"/>
                  <a:pt x="242224" y="335400"/>
                </a:cubicBezTo>
                <a:cubicBezTo>
                  <a:pt x="212506" y="368452"/>
                  <a:pt x="173834" y="389788"/>
                  <a:pt x="143640" y="38978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0" name="任意多边形: 形状 88"/>
          <p:cNvSpPr/>
          <p:nvPr userDrawn="1">
            <p:custDataLst>
              <p:tags r:id="rId100"/>
            </p:custDataLst>
          </p:nvPr>
        </p:nvSpPr>
        <p:spPr>
          <a:xfrm>
            <a:off x="9396730" y="2523490"/>
            <a:ext cx="29210" cy="118745"/>
          </a:xfrm>
          <a:custGeom>
            <a:avLst/>
            <a:gdLst>
              <a:gd name="connsiteX0" fmla="*/ 21195 w 26681"/>
              <a:gd name="connsiteY0" fmla="*/ 108490 h 108584"/>
              <a:gd name="connsiteX1" fmla="*/ 16052 w 26681"/>
              <a:gd name="connsiteY1" fmla="*/ 104965 h 108584"/>
              <a:gd name="connsiteX2" fmla="*/ 2907 w 26681"/>
              <a:gd name="connsiteY2" fmla="*/ 52768 h 108584"/>
              <a:gd name="connsiteX3" fmla="*/ 49 w 26681"/>
              <a:gd name="connsiteY3" fmla="*/ 5334 h 108584"/>
              <a:gd name="connsiteX4" fmla="*/ 5669 w 26681"/>
              <a:gd name="connsiteY4" fmla="*/ 0 h 108584"/>
              <a:gd name="connsiteX5" fmla="*/ 11003 w 26681"/>
              <a:gd name="connsiteY5" fmla="*/ 5620 h 108584"/>
              <a:gd name="connsiteX6" fmla="*/ 13766 w 26681"/>
              <a:gd name="connsiteY6" fmla="*/ 51340 h 108584"/>
              <a:gd name="connsiteX7" fmla="*/ 26338 w 26681"/>
              <a:gd name="connsiteY7" fmla="*/ 101155 h 108584"/>
              <a:gd name="connsiteX8" fmla="*/ 23100 w 26681"/>
              <a:gd name="connsiteY8" fmla="*/ 108204 h 108584"/>
              <a:gd name="connsiteX9" fmla="*/ 21195 w 26681"/>
              <a:gd name="connsiteY9" fmla="*/ 108585 h 1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81" h="108584">
                <a:moveTo>
                  <a:pt x="21195" y="108490"/>
                </a:moveTo>
                <a:cubicBezTo>
                  <a:pt x="19004" y="108490"/>
                  <a:pt x="16909" y="107156"/>
                  <a:pt x="16052" y="104965"/>
                </a:cubicBezTo>
                <a:cubicBezTo>
                  <a:pt x="9765" y="88106"/>
                  <a:pt x="5288" y="70580"/>
                  <a:pt x="2907" y="52768"/>
                </a:cubicBezTo>
                <a:cubicBezTo>
                  <a:pt x="716" y="36671"/>
                  <a:pt x="-236" y="20669"/>
                  <a:pt x="49" y="5334"/>
                </a:cubicBezTo>
                <a:cubicBezTo>
                  <a:pt x="49" y="2286"/>
                  <a:pt x="2431" y="95"/>
                  <a:pt x="5669" y="0"/>
                </a:cubicBezTo>
                <a:cubicBezTo>
                  <a:pt x="8717" y="0"/>
                  <a:pt x="11098" y="2572"/>
                  <a:pt x="11003" y="5620"/>
                </a:cubicBezTo>
                <a:cubicBezTo>
                  <a:pt x="10718" y="20383"/>
                  <a:pt x="11670" y="35719"/>
                  <a:pt x="13766" y="51340"/>
                </a:cubicBezTo>
                <a:cubicBezTo>
                  <a:pt x="16052" y="68294"/>
                  <a:pt x="20338" y="85058"/>
                  <a:pt x="26338" y="101155"/>
                </a:cubicBezTo>
                <a:cubicBezTo>
                  <a:pt x="27386" y="104013"/>
                  <a:pt x="25958" y="107156"/>
                  <a:pt x="23100" y="108204"/>
                </a:cubicBezTo>
                <a:cubicBezTo>
                  <a:pt x="22433" y="108394"/>
                  <a:pt x="21862" y="108585"/>
                  <a:pt x="21195" y="10858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89"/>
          <p:cNvSpPr/>
          <p:nvPr userDrawn="1">
            <p:custDataLst>
              <p:tags r:id="rId101"/>
            </p:custDataLst>
          </p:nvPr>
        </p:nvSpPr>
        <p:spPr>
          <a:xfrm>
            <a:off x="9606280" y="2468245"/>
            <a:ext cx="132715" cy="351790"/>
          </a:xfrm>
          <a:custGeom>
            <a:avLst/>
            <a:gdLst>
              <a:gd name="connsiteX0" fmla="*/ 120968 w 121496"/>
              <a:gd name="connsiteY0" fmla="*/ 50102 h 321564"/>
              <a:gd name="connsiteX1" fmla="*/ 24384 w 121496"/>
              <a:gd name="connsiteY1" fmla="*/ 321564 h 321564"/>
              <a:gd name="connsiteX2" fmla="*/ 0 w 121496"/>
              <a:gd name="connsiteY2" fmla="*/ 257175 h 321564"/>
              <a:gd name="connsiteX3" fmla="*/ 82487 w 121496"/>
              <a:gd name="connsiteY3" fmla="*/ 82582 h 321564"/>
              <a:gd name="connsiteX4" fmla="*/ 103061 w 121496"/>
              <a:gd name="connsiteY4" fmla="*/ 0 h 321564"/>
              <a:gd name="connsiteX5" fmla="*/ 120872 w 121496"/>
              <a:gd name="connsiteY5" fmla="*/ 50102 h 32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96" h="321564">
                <a:moveTo>
                  <a:pt x="120968" y="50102"/>
                </a:moveTo>
                <a:cubicBezTo>
                  <a:pt x="129826" y="235934"/>
                  <a:pt x="24384" y="321564"/>
                  <a:pt x="24384" y="321564"/>
                </a:cubicBezTo>
                <a:lnTo>
                  <a:pt x="0" y="257175"/>
                </a:lnTo>
                <a:cubicBezTo>
                  <a:pt x="0" y="257175"/>
                  <a:pt x="95536" y="190976"/>
                  <a:pt x="82487" y="82582"/>
                </a:cubicBezTo>
                <a:cubicBezTo>
                  <a:pt x="72485" y="-667"/>
                  <a:pt x="103061" y="0"/>
                  <a:pt x="103061" y="0"/>
                </a:cubicBezTo>
                <a:lnTo>
                  <a:pt x="120872" y="5010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2" name="任意多边形: 形状 90"/>
          <p:cNvSpPr/>
          <p:nvPr userDrawn="1">
            <p:custDataLst>
              <p:tags r:id="rId102"/>
            </p:custDataLst>
          </p:nvPr>
        </p:nvSpPr>
        <p:spPr>
          <a:xfrm>
            <a:off x="9370060" y="2521585"/>
            <a:ext cx="88900" cy="120650"/>
          </a:xfrm>
          <a:custGeom>
            <a:avLst/>
            <a:gdLst>
              <a:gd name="connsiteX0" fmla="*/ 42334 w 81535"/>
              <a:gd name="connsiteY0" fmla="*/ 110551 h 110551"/>
              <a:gd name="connsiteX1" fmla="*/ 138 w 81535"/>
              <a:gd name="connsiteY1" fmla="*/ 57783 h 110551"/>
              <a:gd name="connsiteX2" fmla="*/ 9092 w 81535"/>
              <a:gd name="connsiteY2" fmla="*/ 18730 h 110551"/>
              <a:gd name="connsiteX3" fmla="*/ 37381 w 81535"/>
              <a:gd name="connsiteY3" fmla="*/ 61 h 110551"/>
              <a:gd name="connsiteX4" fmla="*/ 81387 w 81535"/>
              <a:gd name="connsiteY4" fmla="*/ 52735 h 110551"/>
              <a:gd name="connsiteX5" fmla="*/ 44144 w 81535"/>
              <a:gd name="connsiteY5" fmla="*/ 110456 h 110551"/>
              <a:gd name="connsiteX6" fmla="*/ 42239 w 81535"/>
              <a:gd name="connsiteY6" fmla="*/ 110456 h 110551"/>
              <a:gd name="connsiteX7" fmla="*/ 39286 w 81535"/>
              <a:gd name="connsiteY7" fmla="*/ 10920 h 110551"/>
              <a:gd name="connsiteX8" fmla="*/ 38048 w 81535"/>
              <a:gd name="connsiteY8" fmla="*/ 10920 h 110551"/>
              <a:gd name="connsiteX9" fmla="*/ 18426 w 81535"/>
              <a:gd name="connsiteY9" fmla="*/ 24445 h 110551"/>
              <a:gd name="connsiteX10" fmla="*/ 11092 w 81535"/>
              <a:gd name="connsiteY10" fmla="*/ 57021 h 110551"/>
              <a:gd name="connsiteX11" fmla="*/ 43572 w 81535"/>
              <a:gd name="connsiteY11" fmla="*/ 99502 h 110551"/>
              <a:gd name="connsiteX12" fmla="*/ 70528 w 81535"/>
              <a:gd name="connsiteY12" fmla="*/ 53401 h 110551"/>
              <a:gd name="connsiteX13" fmla="*/ 39286 w 81535"/>
              <a:gd name="connsiteY13" fmla="*/ 10920 h 11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535" h="110551">
                <a:moveTo>
                  <a:pt x="42334" y="110551"/>
                </a:moveTo>
                <a:cubicBezTo>
                  <a:pt x="20712" y="110551"/>
                  <a:pt x="2043" y="87406"/>
                  <a:pt x="138" y="57783"/>
                </a:cubicBezTo>
                <a:cubicBezTo>
                  <a:pt x="-719" y="43400"/>
                  <a:pt x="2424" y="29494"/>
                  <a:pt x="9092" y="18730"/>
                </a:cubicBezTo>
                <a:cubicBezTo>
                  <a:pt x="16140" y="7396"/>
                  <a:pt x="26142" y="728"/>
                  <a:pt x="37381" y="61"/>
                </a:cubicBezTo>
                <a:cubicBezTo>
                  <a:pt x="59670" y="-1367"/>
                  <a:pt x="79482" y="22350"/>
                  <a:pt x="81387" y="52735"/>
                </a:cubicBezTo>
                <a:cubicBezTo>
                  <a:pt x="83292" y="83215"/>
                  <a:pt x="66623" y="109027"/>
                  <a:pt x="44144" y="110456"/>
                </a:cubicBezTo>
                <a:cubicBezTo>
                  <a:pt x="43477" y="110456"/>
                  <a:pt x="42906" y="110456"/>
                  <a:pt x="42239" y="110456"/>
                </a:cubicBezTo>
                <a:close/>
                <a:moveTo>
                  <a:pt x="39286" y="10920"/>
                </a:moveTo>
                <a:cubicBezTo>
                  <a:pt x="39286" y="10920"/>
                  <a:pt x="38429" y="10920"/>
                  <a:pt x="38048" y="10920"/>
                </a:cubicBezTo>
                <a:cubicBezTo>
                  <a:pt x="30523" y="11396"/>
                  <a:pt x="23475" y="16159"/>
                  <a:pt x="18426" y="24445"/>
                </a:cubicBezTo>
                <a:cubicBezTo>
                  <a:pt x="12997" y="33304"/>
                  <a:pt x="10330" y="44924"/>
                  <a:pt x="11092" y="57021"/>
                </a:cubicBezTo>
                <a:cubicBezTo>
                  <a:pt x="12616" y="81405"/>
                  <a:pt x="27094" y="100645"/>
                  <a:pt x="43572" y="99502"/>
                </a:cubicBezTo>
                <a:cubicBezTo>
                  <a:pt x="59955" y="98455"/>
                  <a:pt x="72052" y="77785"/>
                  <a:pt x="70528" y="53401"/>
                </a:cubicBezTo>
                <a:cubicBezTo>
                  <a:pt x="69099" y="29589"/>
                  <a:pt x="55193" y="10920"/>
                  <a:pt x="39286" y="1092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任意多边形: 形状 91"/>
          <p:cNvSpPr/>
          <p:nvPr userDrawn="1">
            <p:custDataLst>
              <p:tags r:id="rId103"/>
            </p:custDataLst>
          </p:nvPr>
        </p:nvSpPr>
        <p:spPr>
          <a:xfrm>
            <a:off x="9478645" y="2505075"/>
            <a:ext cx="102235" cy="128270"/>
          </a:xfrm>
          <a:custGeom>
            <a:avLst/>
            <a:gdLst>
              <a:gd name="connsiteX0" fmla="*/ 48148 w 93821"/>
              <a:gd name="connsiteY0" fmla="*/ 117243 h 117242"/>
              <a:gd name="connsiteX1" fmla="*/ 142 w 93821"/>
              <a:gd name="connsiteY1" fmla="*/ 61522 h 117242"/>
              <a:gd name="connsiteX2" fmla="*/ 43290 w 93821"/>
              <a:gd name="connsiteY2" fmla="*/ 85 h 117242"/>
              <a:gd name="connsiteX3" fmla="*/ 77866 w 93821"/>
              <a:gd name="connsiteY3" fmla="*/ 15706 h 117242"/>
              <a:gd name="connsiteX4" fmla="*/ 93678 w 93821"/>
              <a:gd name="connsiteY4" fmla="*/ 55807 h 117242"/>
              <a:gd name="connsiteX5" fmla="*/ 83010 w 93821"/>
              <a:gd name="connsiteY5" fmla="*/ 97526 h 117242"/>
              <a:gd name="connsiteX6" fmla="*/ 50625 w 93821"/>
              <a:gd name="connsiteY6" fmla="*/ 117243 h 117242"/>
              <a:gd name="connsiteX7" fmla="*/ 48244 w 93821"/>
              <a:gd name="connsiteY7" fmla="*/ 117243 h 117242"/>
              <a:gd name="connsiteX8" fmla="*/ 45577 w 93821"/>
              <a:gd name="connsiteY8" fmla="*/ 10944 h 117242"/>
              <a:gd name="connsiteX9" fmla="*/ 43862 w 93821"/>
              <a:gd name="connsiteY9" fmla="*/ 10944 h 117242"/>
              <a:gd name="connsiteX10" fmla="*/ 11001 w 93821"/>
              <a:gd name="connsiteY10" fmla="*/ 60760 h 117242"/>
              <a:gd name="connsiteX11" fmla="*/ 49768 w 93821"/>
              <a:gd name="connsiteY11" fmla="*/ 106194 h 117242"/>
              <a:gd name="connsiteX12" fmla="*/ 73866 w 93821"/>
              <a:gd name="connsiteY12" fmla="*/ 91240 h 117242"/>
              <a:gd name="connsiteX13" fmla="*/ 82724 w 93821"/>
              <a:gd name="connsiteY13" fmla="*/ 56378 h 117242"/>
              <a:gd name="connsiteX14" fmla="*/ 69675 w 93821"/>
              <a:gd name="connsiteY14" fmla="*/ 22850 h 117242"/>
              <a:gd name="connsiteX15" fmla="*/ 45672 w 93821"/>
              <a:gd name="connsiteY15" fmla="*/ 10944 h 1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821" h="117242">
                <a:moveTo>
                  <a:pt x="48148" y="117243"/>
                </a:moveTo>
                <a:cubicBezTo>
                  <a:pt x="23383" y="117243"/>
                  <a:pt x="2047" y="92859"/>
                  <a:pt x="142" y="61522"/>
                </a:cubicBezTo>
                <a:cubicBezTo>
                  <a:pt x="-1858" y="29232"/>
                  <a:pt x="17478" y="1705"/>
                  <a:pt x="43290" y="85"/>
                </a:cubicBezTo>
                <a:cubicBezTo>
                  <a:pt x="55959" y="-772"/>
                  <a:pt x="68341" y="4848"/>
                  <a:pt x="77866" y="15706"/>
                </a:cubicBezTo>
                <a:cubicBezTo>
                  <a:pt x="87106" y="26184"/>
                  <a:pt x="92725" y="40376"/>
                  <a:pt x="93678" y="55807"/>
                </a:cubicBezTo>
                <a:cubicBezTo>
                  <a:pt x="94630" y="71237"/>
                  <a:pt x="90820" y="86001"/>
                  <a:pt x="83010" y="97526"/>
                </a:cubicBezTo>
                <a:cubicBezTo>
                  <a:pt x="74818" y="109432"/>
                  <a:pt x="63388" y="116481"/>
                  <a:pt x="50625" y="117243"/>
                </a:cubicBezTo>
                <a:cubicBezTo>
                  <a:pt x="49863" y="117243"/>
                  <a:pt x="49101" y="117243"/>
                  <a:pt x="48244" y="117243"/>
                </a:cubicBezTo>
                <a:close/>
                <a:moveTo>
                  <a:pt x="45577" y="10944"/>
                </a:moveTo>
                <a:cubicBezTo>
                  <a:pt x="45005" y="10944"/>
                  <a:pt x="44434" y="10944"/>
                  <a:pt x="43862" y="10944"/>
                </a:cubicBezTo>
                <a:cubicBezTo>
                  <a:pt x="24145" y="12182"/>
                  <a:pt x="9381" y="34566"/>
                  <a:pt x="11001" y="60760"/>
                </a:cubicBezTo>
                <a:cubicBezTo>
                  <a:pt x="12620" y="87049"/>
                  <a:pt x="29860" y="107432"/>
                  <a:pt x="49768" y="106194"/>
                </a:cubicBezTo>
                <a:cubicBezTo>
                  <a:pt x="59102" y="105622"/>
                  <a:pt x="67579" y="100288"/>
                  <a:pt x="73866" y="91240"/>
                </a:cubicBezTo>
                <a:cubicBezTo>
                  <a:pt x="80343" y="81715"/>
                  <a:pt x="83486" y="69332"/>
                  <a:pt x="82724" y="56378"/>
                </a:cubicBezTo>
                <a:cubicBezTo>
                  <a:pt x="81962" y="43424"/>
                  <a:pt x="77295" y="31518"/>
                  <a:pt x="69675" y="22850"/>
                </a:cubicBezTo>
                <a:cubicBezTo>
                  <a:pt x="62817" y="15135"/>
                  <a:pt x="54339" y="10944"/>
                  <a:pt x="45672" y="1094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92"/>
          <p:cNvSpPr/>
          <p:nvPr userDrawn="1">
            <p:custDataLst>
              <p:tags r:id="rId104"/>
            </p:custDataLst>
          </p:nvPr>
        </p:nvSpPr>
        <p:spPr>
          <a:xfrm>
            <a:off x="9453245" y="2576195"/>
            <a:ext cx="41910" cy="95885"/>
          </a:xfrm>
          <a:custGeom>
            <a:avLst/>
            <a:gdLst>
              <a:gd name="connsiteX0" fmla="*/ 19985 w 38372"/>
              <a:gd name="connsiteY0" fmla="*/ 87423 h 87518"/>
              <a:gd name="connsiteX1" fmla="*/ 6174 w 38372"/>
              <a:gd name="connsiteY1" fmla="*/ 83613 h 87518"/>
              <a:gd name="connsiteX2" fmla="*/ 9032 w 38372"/>
              <a:gd name="connsiteY2" fmla="*/ 4175 h 87518"/>
              <a:gd name="connsiteX3" fmla="*/ 15604 w 38372"/>
              <a:gd name="connsiteY3" fmla="*/ 174 h 87518"/>
              <a:gd name="connsiteX4" fmla="*/ 19605 w 38372"/>
              <a:gd name="connsiteY4" fmla="*/ 6747 h 87518"/>
              <a:gd name="connsiteX5" fmla="*/ 12175 w 38372"/>
              <a:gd name="connsiteY5" fmla="*/ 74660 h 87518"/>
              <a:gd name="connsiteX6" fmla="*/ 30463 w 38372"/>
              <a:gd name="connsiteY6" fmla="*/ 74184 h 87518"/>
              <a:gd name="connsiteX7" fmla="*/ 37797 w 38372"/>
              <a:gd name="connsiteY7" fmla="*/ 76660 h 87518"/>
              <a:gd name="connsiteX8" fmla="*/ 35321 w 38372"/>
              <a:gd name="connsiteY8" fmla="*/ 83994 h 87518"/>
              <a:gd name="connsiteX9" fmla="*/ 19890 w 38372"/>
              <a:gd name="connsiteY9" fmla="*/ 87519 h 8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72" h="87518">
                <a:moveTo>
                  <a:pt x="19985" y="87423"/>
                </a:moveTo>
                <a:cubicBezTo>
                  <a:pt x="15604" y="87423"/>
                  <a:pt x="10746" y="86471"/>
                  <a:pt x="6174" y="83613"/>
                </a:cubicBezTo>
                <a:cubicBezTo>
                  <a:pt x="-5351" y="76374"/>
                  <a:pt x="1412" y="36465"/>
                  <a:pt x="9032" y="4175"/>
                </a:cubicBezTo>
                <a:cubicBezTo>
                  <a:pt x="9699" y="1222"/>
                  <a:pt x="12651" y="-588"/>
                  <a:pt x="15604" y="174"/>
                </a:cubicBezTo>
                <a:cubicBezTo>
                  <a:pt x="18557" y="841"/>
                  <a:pt x="20366" y="3794"/>
                  <a:pt x="19605" y="6747"/>
                </a:cubicBezTo>
                <a:cubicBezTo>
                  <a:pt x="11889" y="38941"/>
                  <a:pt x="8556" y="69993"/>
                  <a:pt x="12175" y="74660"/>
                </a:cubicBezTo>
                <a:cubicBezTo>
                  <a:pt x="19700" y="79327"/>
                  <a:pt x="30368" y="74184"/>
                  <a:pt x="30463" y="74184"/>
                </a:cubicBezTo>
                <a:cubicBezTo>
                  <a:pt x="33130" y="72850"/>
                  <a:pt x="36464" y="73993"/>
                  <a:pt x="37797" y="76660"/>
                </a:cubicBezTo>
                <a:cubicBezTo>
                  <a:pt x="39131" y="79327"/>
                  <a:pt x="38083" y="82661"/>
                  <a:pt x="35321" y="83994"/>
                </a:cubicBezTo>
                <a:cubicBezTo>
                  <a:pt x="34940" y="84185"/>
                  <a:pt x="28082" y="87519"/>
                  <a:pt x="19890" y="875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93"/>
          <p:cNvSpPr/>
          <p:nvPr userDrawn="1">
            <p:custDataLst>
              <p:tags r:id="rId105"/>
            </p:custDataLst>
          </p:nvPr>
        </p:nvSpPr>
        <p:spPr>
          <a:xfrm>
            <a:off x="9554845" y="2478405"/>
            <a:ext cx="128905" cy="52070"/>
          </a:xfrm>
          <a:custGeom>
            <a:avLst/>
            <a:gdLst>
              <a:gd name="connsiteX0" fmla="*/ 5475 w 118153"/>
              <a:gd name="connsiteY0" fmla="*/ 47623 h 47622"/>
              <a:gd name="connsiteX1" fmla="*/ 332 w 118153"/>
              <a:gd name="connsiteY1" fmla="*/ 44003 h 47622"/>
              <a:gd name="connsiteX2" fmla="*/ 3665 w 118153"/>
              <a:gd name="connsiteY2" fmla="*/ 37050 h 47622"/>
              <a:gd name="connsiteX3" fmla="*/ 110917 w 118153"/>
              <a:gd name="connsiteY3" fmla="*/ 283 h 47622"/>
              <a:gd name="connsiteX4" fmla="*/ 117870 w 118153"/>
              <a:gd name="connsiteY4" fmla="*/ 3712 h 47622"/>
              <a:gd name="connsiteX5" fmla="*/ 114441 w 118153"/>
              <a:gd name="connsiteY5" fmla="*/ 10666 h 47622"/>
              <a:gd name="connsiteX6" fmla="*/ 7285 w 118153"/>
              <a:gd name="connsiteY6" fmla="*/ 47337 h 47622"/>
              <a:gd name="connsiteX7" fmla="*/ 5475 w 118153"/>
              <a:gd name="connsiteY7" fmla="*/ 47623 h 4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53" h="47622">
                <a:moveTo>
                  <a:pt x="5475" y="47623"/>
                </a:moveTo>
                <a:cubicBezTo>
                  <a:pt x="3189" y="47623"/>
                  <a:pt x="1093" y="46194"/>
                  <a:pt x="332" y="44003"/>
                </a:cubicBezTo>
                <a:cubicBezTo>
                  <a:pt x="-716" y="41146"/>
                  <a:pt x="808" y="38002"/>
                  <a:pt x="3665" y="37050"/>
                </a:cubicBezTo>
                <a:cubicBezTo>
                  <a:pt x="7380" y="35716"/>
                  <a:pt x="106726" y="1712"/>
                  <a:pt x="110917" y="283"/>
                </a:cubicBezTo>
                <a:cubicBezTo>
                  <a:pt x="113774" y="-669"/>
                  <a:pt x="116917" y="855"/>
                  <a:pt x="117870" y="3712"/>
                </a:cubicBezTo>
                <a:cubicBezTo>
                  <a:pt x="118823" y="6570"/>
                  <a:pt x="117299" y="9713"/>
                  <a:pt x="114441" y="10666"/>
                </a:cubicBezTo>
                <a:cubicBezTo>
                  <a:pt x="113393" y="11047"/>
                  <a:pt x="10999" y="46099"/>
                  <a:pt x="7285" y="47337"/>
                </a:cubicBezTo>
                <a:cubicBezTo>
                  <a:pt x="6713" y="47527"/>
                  <a:pt x="6047" y="47623"/>
                  <a:pt x="5475" y="4762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94"/>
          <p:cNvSpPr/>
          <p:nvPr userDrawn="1">
            <p:custDataLst>
              <p:tags r:id="rId106"/>
            </p:custDataLst>
          </p:nvPr>
        </p:nvSpPr>
        <p:spPr>
          <a:xfrm>
            <a:off x="9415145" y="2578735"/>
            <a:ext cx="17780" cy="28575"/>
          </a:xfrm>
          <a:custGeom>
            <a:avLst/>
            <a:gdLst>
              <a:gd name="connsiteX0" fmla="*/ 16035 w 16354"/>
              <a:gd name="connsiteY0" fmla="*/ 11695 h 26152"/>
              <a:gd name="connsiteX1" fmla="*/ 10511 w 16354"/>
              <a:gd name="connsiteY1" fmla="*/ 26078 h 26152"/>
              <a:gd name="connsiteX2" fmla="*/ 319 w 16354"/>
              <a:gd name="connsiteY2" fmla="*/ 14458 h 26152"/>
              <a:gd name="connsiteX3" fmla="*/ 5843 w 16354"/>
              <a:gd name="connsiteY3" fmla="*/ 75 h 26152"/>
              <a:gd name="connsiteX4" fmla="*/ 16035 w 16354"/>
              <a:gd name="connsiteY4" fmla="*/ 11695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4" h="26152">
                <a:moveTo>
                  <a:pt x="16035" y="11695"/>
                </a:moveTo>
                <a:cubicBezTo>
                  <a:pt x="17274" y="18839"/>
                  <a:pt x="14797" y="25316"/>
                  <a:pt x="10511" y="26078"/>
                </a:cubicBezTo>
                <a:cubicBezTo>
                  <a:pt x="6129" y="26840"/>
                  <a:pt x="1652" y="21697"/>
                  <a:pt x="319" y="14458"/>
                </a:cubicBezTo>
                <a:cubicBezTo>
                  <a:pt x="-919" y="7314"/>
                  <a:pt x="1557" y="837"/>
                  <a:pt x="5843" y="75"/>
                </a:cubicBezTo>
                <a:cubicBezTo>
                  <a:pt x="10130" y="-687"/>
                  <a:pt x="14702" y="4456"/>
                  <a:pt x="16035" y="1169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 name="任意多边形: 形状 95"/>
          <p:cNvSpPr/>
          <p:nvPr userDrawn="1">
            <p:custDataLst>
              <p:tags r:id="rId107"/>
            </p:custDataLst>
          </p:nvPr>
        </p:nvSpPr>
        <p:spPr>
          <a:xfrm>
            <a:off x="9511665" y="2563495"/>
            <a:ext cx="21590" cy="30480"/>
          </a:xfrm>
          <a:custGeom>
            <a:avLst/>
            <a:gdLst>
              <a:gd name="connsiteX0" fmla="*/ 19777 w 19931"/>
              <a:gd name="connsiteY0" fmla="*/ 12627 h 27729"/>
              <a:gd name="connsiteX1" fmla="*/ 11776 w 19931"/>
              <a:gd name="connsiteY1" fmla="*/ 27676 h 27729"/>
              <a:gd name="connsiteX2" fmla="*/ 155 w 19931"/>
              <a:gd name="connsiteY2" fmla="*/ 15103 h 27729"/>
              <a:gd name="connsiteX3" fmla="*/ 8156 w 19931"/>
              <a:gd name="connsiteY3" fmla="*/ 54 h 27729"/>
              <a:gd name="connsiteX4" fmla="*/ 19777 w 19931"/>
              <a:gd name="connsiteY4" fmla="*/ 12627 h 2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1" h="27729">
                <a:moveTo>
                  <a:pt x="19777" y="12627"/>
                </a:moveTo>
                <a:cubicBezTo>
                  <a:pt x="20729" y="20247"/>
                  <a:pt x="17205" y="27009"/>
                  <a:pt x="11776" y="27676"/>
                </a:cubicBezTo>
                <a:cubicBezTo>
                  <a:pt x="6347" y="28343"/>
                  <a:pt x="1203" y="22723"/>
                  <a:pt x="155" y="15103"/>
                </a:cubicBezTo>
                <a:cubicBezTo>
                  <a:pt x="-797" y="7483"/>
                  <a:pt x="2727" y="720"/>
                  <a:pt x="8156" y="54"/>
                </a:cubicBezTo>
                <a:cubicBezTo>
                  <a:pt x="13585" y="-613"/>
                  <a:pt x="18729" y="5007"/>
                  <a:pt x="19777" y="12627"/>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任意多边形: 形状 96"/>
          <p:cNvSpPr/>
          <p:nvPr userDrawn="1">
            <p:custDataLst>
              <p:tags r:id="rId108"/>
            </p:custDataLst>
          </p:nvPr>
        </p:nvSpPr>
        <p:spPr>
          <a:xfrm>
            <a:off x="9483090" y="2654300"/>
            <a:ext cx="100965" cy="67310"/>
          </a:xfrm>
          <a:custGeom>
            <a:avLst/>
            <a:gdLst>
              <a:gd name="connsiteX0" fmla="*/ 5432 w 92649"/>
              <a:gd name="connsiteY0" fmla="*/ 61500 h 61500"/>
              <a:gd name="connsiteX1" fmla="*/ 98 w 92649"/>
              <a:gd name="connsiteY1" fmla="*/ 57023 h 61500"/>
              <a:gd name="connsiteX2" fmla="*/ 4479 w 92649"/>
              <a:gd name="connsiteY2" fmla="*/ 50642 h 61500"/>
              <a:gd name="connsiteX3" fmla="*/ 82489 w 92649"/>
              <a:gd name="connsiteY3" fmla="*/ 2731 h 61500"/>
              <a:gd name="connsiteX4" fmla="*/ 89919 w 92649"/>
              <a:gd name="connsiteY4" fmla="*/ 731 h 61500"/>
              <a:gd name="connsiteX5" fmla="*/ 91919 w 92649"/>
              <a:gd name="connsiteY5" fmla="*/ 8160 h 61500"/>
              <a:gd name="connsiteX6" fmla="*/ 6384 w 92649"/>
              <a:gd name="connsiteY6" fmla="*/ 61310 h 61500"/>
              <a:gd name="connsiteX7" fmla="*/ 5432 w 92649"/>
              <a:gd name="connsiteY7" fmla="*/ 61310 h 6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9" h="61500">
                <a:moveTo>
                  <a:pt x="5432" y="61500"/>
                </a:moveTo>
                <a:cubicBezTo>
                  <a:pt x="2860" y="61500"/>
                  <a:pt x="574" y="59690"/>
                  <a:pt x="98" y="57023"/>
                </a:cubicBezTo>
                <a:cubicBezTo>
                  <a:pt x="-474" y="54071"/>
                  <a:pt x="1527" y="51213"/>
                  <a:pt x="4479" y="50642"/>
                </a:cubicBezTo>
                <a:cubicBezTo>
                  <a:pt x="59820" y="40545"/>
                  <a:pt x="82298" y="3112"/>
                  <a:pt x="82489" y="2731"/>
                </a:cubicBezTo>
                <a:cubicBezTo>
                  <a:pt x="84013" y="159"/>
                  <a:pt x="87347" y="-793"/>
                  <a:pt x="89919" y="731"/>
                </a:cubicBezTo>
                <a:cubicBezTo>
                  <a:pt x="92490" y="2255"/>
                  <a:pt x="93443" y="5588"/>
                  <a:pt x="91919" y="8160"/>
                </a:cubicBezTo>
                <a:cubicBezTo>
                  <a:pt x="90871" y="9875"/>
                  <a:pt x="66678" y="50356"/>
                  <a:pt x="6384" y="61310"/>
                </a:cubicBezTo>
                <a:cubicBezTo>
                  <a:pt x="6098" y="61310"/>
                  <a:pt x="5717" y="61310"/>
                  <a:pt x="5432" y="613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97"/>
          <p:cNvSpPr/>
          <p:nvPr userDrawn="1">
            <p:custDataLst>
              <p:tags r:id="rId109"/>
            </p:custDataLst>
          </p:nvPr>
        </p:nvSpPr>
        <p:spPr>
          <a:xfrm>
            <a:off x="9505950" y="2467610"/>
            <a:ext cx="54610" cy="21590"/>
          </a:xfrm>
          <a:custGeom>
            <a:avLst/>
            <a:gdLst>
              <a:gd name="connsiteX0" fmla="*/ 44863 w 50229"/>
              <a:gd name="connsiteY0" fmla="*/ 19568 h 19567"/>
              <a:gd name="connsiteX1" fmla="*/ 41720 w 50229"/>
              <a:gd name="connsiteY1" fmla="*/ 18615 h 19567"/>
              <a:gd name="connsiteX2" fmla="*/ 5620 w 50229"/>
              <a:gd name="connsiteY2" fmla="*/ 10995 h 19567"/>
              <a:gd name="connsiteX3" fmla="*/ 0 w 50229"/>
              <a:gd name="connsiteY3" fmla="*/ 5661 h 19567"/>
              <a:gd name="connsiteX4" fmla="*/ 5334 w 50229"/>
              <a:gd name="connsiteY4" fmla="*/ 41 h 19567"/>
              <a:gd name="connsiteX5" fmla="*/ 47911 w 50229"/>
              <a:gd name="connsiteY5" fmla="*/ 9662 h 19567"/>
              <a:gd name="connsiteX6" fmla="*/ 49244 w 50229"/>
              <a:gd name="connsiteY6" fmla="*/ 17282 h 19567"/>
              <a:gd name="connsiteX7" fmla="*/ 44768 w 50229"/>
              <a:gd name="connsiteY7" fmla="*/ 19568 h 1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29" h="19567">
                <a:moveTo>
                  <a:pt x="44863" y="19568"/>
                </a:moveTo>
                <a:cubicBezTo>
                  <a:pt x="43815" y="19568"/>
                  <a:pt x="42672" y="19282"/>
                  <a:pt x="41720" y="18615"/>
                </a:cubicBezTo>
                <a:cubicBezTo>
                  <a:pt x="41720" y="18615"/>
                  <a:pt x="29337" y="10328"/>
                  <a:pt x="5620" y="10995"/>
                </a:cubicBezTo>
                <a:cubicBezTo>
                  <a:pt x="2477" y="11090"/>
                  <a:pt x="95" y="8709"/>
                  <a:pt x="0" y="5661"/>
                </a:cubicBezTo>
                <a:cubicBezTo>
                  <a:pt x="0" y="2613"/>
                  <a:pt x="2286" y="137"/>
                  <a:pt x="5334" y="41"/>
                </a:cubicBezTo>
                <a:cubicBezTo>
                  <a:pt x="32861" y="-721"/>
                  <a:pt x="47339" y="9281"/>
                  <a:pt x="47911" y="9662"/>
                </a:cubicBezTo>
                <a:cubicBezTo>
                  <a:pt x="50387" y="11376"/>
                  <a:pt x="50959" y="14805"/>
                  <a:pt x="49244" y="17282"/>
                </a:cubicBezTo>
                <a:cubicBezTo>
                  <a:pt x="48196" y="18806"/>
                  <a:pt x="46482" y="19568"/>
                  <a:pt x="44768" y="19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 name="任意多边形: 形状 98"/>
          <p:cNvSpPr/>
          <p:nvPr userDrawn="1">
            <p:custDataLst>
              <p:tags r:id="rId110"/>
            </p:custDataLst>
          </p:nvPr>
        </p:nvSpPr>
        <p:spPr>
          <a:xfrm>
            <a:off x="9399905" y="2498090"/>
            <a:ext cx="28575" cy="15240"/>
          </a:xfrm>
          <a:custGeom>
            <a:avLst/>
            <a:gdLst>
              <a:gd name="connsiteX0" fmla="*/ 5542 w 26309"/>
              <a:gd name="connsiteY0" fmla="*/ 13758 h 13758"/>
              <a:gd name="connsiteX1" fmla="*/ 1066 w 26309"/>
              <a:gd name="connsiteY1" fmla="*/ 11472 h 13758"/>
              <a:gd name="connsiteX2" fmla="*/ 2018 w 26309"/>
              <a:gd name="connsiteY2" fmla="*/ 4043 h 13758"/>
              <a:gd name="connsiteX3" fmla="*/ 21068 w 26309"/>
              <a:gd name="connsiteY3" fmla="*/ 42 h 13758"/>
              <a:gd name="connsiteX4" fmla="*/ 26307 w 26309"/>
              <a:gd name="connsiteY4" fmla="*/ 5662 h 13758"/>
              <a:gd name="connsiteX5" fmla="*/ 20687 w 26309"/>
              <a:gd name="connsiteY5" fmla="*/ 10901 h 13758"/>
              <a:gd name="connsiteX6" fmla="*/ 8590 w 26309"/>
              <a:gd name="connsiteY6" fmla="*/ 12710 h 13758"/>
              <a:gd name="connsiteX7" fmla="*/ 5542 w 26309"/>
              <a:gd name="connsiteY7" fmla="*/ 13568 h 1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09" h="13758">
                <a:moveTo>
                  <a:pt x="5542" y="13758"/>
                </a:moveTo>
                <a:cubicBezTo>
                  <a:pt x="3828" y="13758"/>
                  <a:pt x="2113" y="12996"/>
                  <a:pt x="1066" y="11472"/>
                </a:cubicBezTo>
                <a:cubicBezTo>
                  <a:pt x="-649" y="9091"/>
                  <a:pt x="-268" y="5852"/>
                  <a:pt x="2018" y="4043"/>
                </a:cubicBezTo>
                <a:cubicBezTo>
                  <a:pt x="2971" y="3281"/>
                  <a:pt x="8400" y="-434"/>
                  <a:pt x="21068" y="42"/>
                </a:cubicBezTo>
                <a:cubicBezTo>
                  <a:pt x="24116" y="137"/>
                  <a:pt x="26402" y="2709"/>
                  <a:pt x="26307" y="5662"/>
                </a:cubicBezTo>
                <a:cubicBezTo>
                  <a:pt x="26212" y="8710"/>
                  <a:pt x="23640" y="11091"/>
                  <a:pt x="20687" y="10901"/>
                </a:cubicBezTo>
                <a:cubicBezTo>
                  <a:pt x="12019" y="10615"/>
                  <a:pt x="8590" y="12710"/>
                  <a:pt x="8590" y="12710"/>
                </a:cubicBezTo>
                <a:cubicBezTo>
                  <a:pt x="7638" y="13282"/>
                  <a:pt x="6590" y="13568"/>
                  <a:pt x="5542" y="13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 name="任意多边形: 形状 99"/>
          <p:cNvSpPr/>
          <p:nvPr userDrawn="1">
            <p:custDataLst>
              <p:tags r:id="rId111"/>
            </p:custDataLst>
          </p:nvPr>
        </p:nvSpPr>
        <p:spPr>
          <a:xfrm>
            <a:off x="9377680" y="2344420"/>
            <a:ext cx="345440" cy="195580"/>
          </a:xfrm>
          <a:custGeom>
            <a:avLst/>
            <a:gdLst>
              <a:gd name="connsiteX0" fmla="*/ 0 w 316408"/>
              <a:gd name="connsiteY0" fmla="*/ 90114 h 179172"/>
              <a:gd name="connsiteX1" fmla="*/ 196786 w 316408"/>
              <a:gd name="connsiteY1" fmla="*/ 34298 h 179172"/>
              <a:gd name="connsiteX2" fmla="*/ 242030 w 316408"/>
              <a:gd name="connsiteY2" fmla="*/ 179173 h 179172"/>
              <a:gd name="connsiteX3" fmla="*/ 257270 w 316408"/>
              <a:gd name="connsiteY3" fmla="*/ 179173 h 179172"/>
              <a:gd name="connsiteX4" fmla="*/ 316135 w 316408"/>
              <a:gd name="connsiteY4" fmla="*/ 109355 h 179172"/>
              <a:gd name="connsiteX5" fmla="*/ 207169 w 316408"/>
              <a:gd name="connsiteY5" fmla="*/ 2579 h 179172"/>
              <a:gd name="connsiteX6" fmla="*/ 83534 w 316408"/>
              <a:gd name="connsiteY6" fmla="*/ 24201 h 179172"/>
              <a:gd name="connsiteX7" fmla="*/ 95 w 316408"/>
              <a:gd name="connsiteY7" fmla="*/ 90019 h 17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408" h="179172">
                <a:moveTo>
                  <a:pt x="0" y="90114"/>
                </a:moveTo>
                <a:cubicBezTo>
                  <a:pt x="77057" y="112688"/>
                  <a:pt x="186118" y="27630"/>
                  <a:pt x="196786" y="34298"/>
                </a:cubicBezTo>
                <a:cubicBezTo>
                  <a:pt x="207454" y="40965"/>
                  <a:pt x="232696" y="179173"/>
                  <a:pt x="242030" y="179173"/>
                </a:cubicBezTo>
                <a:lnTo>
                  <a:pt x="257270" y="179173"/>
                </a:lnTo>
                <a:cubicBezTo>
                  <a:pt x="257270" y="179173"/>
                  <a:pt x="321088" y="130024"/>
                  <a:pt x="316135" y="109355"/>
                </a:cubicBezTo>
                <a:cubicBezTo>
                  <a:pt x="311182" y="88781"/>
                  <a:pt x="281940" y="12485"/>
                  <a:pt x="207169" y="2579"/>
                </a:cubicBezTo>
                <a:cubicBezTo>
                  <a:pt x="139446" y="-6374"/>
                  <a:pt x="113348" y="9723"/>
                  <a:pt x="83534" y="24201"/>
                </a:cubicBezTo>
                <a:cubicBezTo>
                  <a:pt x="52768" y="39155"/>
                  <a:pt x="95" y="90019"/>
                  <a:pt x="95" y="900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101"/>
          <p:cNvSpPr/>
          <p:nvPr userDrawn="1">
            <p:custDataLst>
              <p:tags r:id="rId112"/>
            </p:custDataLst>
          </p:nvPr>
        </p:nvSpPr>
        <p:spPr>
          <a:xfrm>
            <a:off x="9658985" y="2482850"/>
            <a:ext cx="53975" cy="71120"/>
          </a:xfrm>
          <a:custGeom>
            <a:avLst/>
            <a:gdLst>
              <a:gd name="connsiteX0" fmla="*/ 49149 w 49149"/>
              <a:gd name="connsiteY0" fmla="*/ 32575 h 65150"/>
              <a:gd name="connsiteX1" fmla="*/ 24575 w 49149"/>
              <a:gd name="connsiteY1" fmla="*/ 65151 h 65150"/>
              <a:gd name="connsiteX2" fmla="*/ 0 w 49149"/>
              <a:gd name="connsiteY2" fmla="*/ 32575 h 65150"/>
              <a:gd name="connsiteX3" fmla="*/ 24575 w 49149"/>
              <a:gd name="connsiteY3" fmla="*/ 0 h 65150"/>
              <a:gd name="connsiteX4" fmla="*/ 49149 w 49149"/>
              <a:gd name="connsiteY4" fmla="*/ 32575 h 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9" h="65150">
                <a:moveTo>
                  <a:pt x="49149" y="32575"/>
                </a:moveTo>
                <a:cubicBezTo>
                  <a:pt x="49149" y="50578"/>
                  <a:pt x="38100" y="65151"/>
                  <a:pt x="24575" y="65151"/>
                </a:cubicBezTo>
                <a:cubicBezTo>
                  <a:pt x="11049" y="65151"/>
                  <a:pt x="0" y="50578"/>
                  <a:pt x="0" y="32575"/>
                </a:cubicBezTo>
                <a:cubicBezTo>
                  <a:pt x="0" y="14573"/>
                  <a:pt x="11049" y="0"/>
                  <a:pt x="24575" y="0"/>
                </a:cubicBezTo>
                <a:cubicBezTo>
                  <a:pt x="38100" y="0"/>
                  <a:pt x="49149" y="14573"/>
                  <a:pt x="49149" y="32575"/>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 name="任意多边形: 形状 102"/>
          <p:cNvSpPr/>
          <p:nvPr userDrawn="1">
            <p:custDataLst>
              <p:tags r:id="rId113"/>
            </p:custDataLst>
          </p:nvPr>
        </p:nvSpPr>
        <p:spPr>
          <a:xfrm>
            <a:off x="9652635" y="2477135"/>
            <a:ext cx="66040" cy="83185"/>
          </a:xfrm>
          <a:custGeom>
            <a:avLst/>
            <a:gdLst>
              <a:gd name="connsiteX0" fmla="*/ 30099 w 60197"/>
              <a:gd name="connsiteY0" fmla="*/ 76010 h 76009"/>
              <a:gd name="connsiteX1" fmla="*/ 0 w 60197"/>
              <a:gd name="connsiteY1" fmla="*/ 38005 h 76009"/>
              <a:gd name="connsiteX2" fmla="*/ 30099 w 60197"/>
              <a:gd name="connsiteY2" fmla="*/ 0 h 76009"/>
              <a:gd name="connsiteX3" fmla="*/ 60198 w 60197"/>
              <a:gd name="connsiteY3" fmla="*/ 38005 h 76009"/>
              <a:gd name="connsiteX4" fmla="*/ 30099 w 60197"/>
              <a:gd name="connsiteY4" fmla="*/ 76010 h 76009"/>
              <a:gd name="connsiteX5" fmla="*/ 30099 w 60197"/>
              <a:gd name="connsiteY5" fmla="*/ 10858 h 76009"/>
              <a:gd name="connsiteX6" fmla="*/ 10954 w 60197"/>
              <a:gd name="connsiteY6" fmla="*/ 38005 h 76009"/>
              <a:gd name="connsiteX7" fmla="*/ 30099 w 60197"/>
              <a:gd name="connsiteY7" fmla="*/ 65151 h 76009"/>
              <a:gd name="connsiteX8" fmla="*/ 49244 w 60197"/>
              <a:gd name="connsiteY8" fmla="*/ 38005 h 76009"/>
              <a:gd name="connsiteX9" fmla="*/ 30099 w 60197"/>
              <a:gd name="connsiteY9" fmla="*/ 10858 h 7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97" h="76009">
                <a:moveTo>
                  <a:pt x="30099" y="76010"/>
                </a:moveTo>
                <a:cubicBezTo>
                  <a:pt x="13525" y="76010"/>
                  <a:pt x="0" y="58960"/>
                  <a:pt x="0" y="38005"/>
                </a:cubicBezTo>
                <a:cubicBezTo>
                  <a:pt x="0" y="17050"/>
                  <a:pt x="13525" y="0"/>
                  <a:pt x="30099" y="0"/>
                </a:cubicBezTo>
                <a:cubicBezTo>
                  <a:pt x="46672" y="0"/>
                  <a:pt x="60198" y="17050"/>
                  <a:pt x="60198" y="38005"/>
                </a:cubicBezTo>
                <a:cubicBezTo>
                  <a:pt x="60198" y="58960"/>
                  <a:pt x="46672" y="76010"/>
                  <a:pt x="30099" y="76010"/>
                </a:cubicBezTo>
                <a:close/>
                <a:moveTo>
                  <a:pt x="30099" y="10858"/>
                </a:moveTo>
                <a:cubicBezTo>
                  <a:pt x="19526" y="10858"/>
                  <a:pt x="10954" y="23051"/>
                  <a:pt x="10954" y="38005"/>
                </a:cubicBezTo>
                <a:cubicBezTo>
                  <a:pt x="10954" y="52959"/>
                  <a:pt x="19526" y="65151"/>
                  <a:pt x="30099" y="65151"/>
                </a:cubicBezTo>
                <a:cubicBezTo>
                  <a:pt x="40672" y="65151"/>
                  <a:pt x="49244" y="52959"/>
                  <a:pt x="49244" y="38005"/>
                </a:cubicBezTo>
                <a:cubicBezTo>
                  <a:pt x="49244" y="23051"/>
                  <a:pt x="40672" y="10858"/>
                  <a:pt x="30099" y="1085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104"/>
          <p:cNvSpPr/>
          <p:nvPr userDrawn="1">
            <p:custDataLst>
              <p:tags r:id="rId114"/>
            </p:custDataLst>
          </p:nvPr>
        </p:nvSpPr>
        <p:spPr>
          <a:xfrm>
            <a:off x="9444990" y="2813685"/>
            <a:ext cx="994410" cy="1524635"/>
          </a:xfrm>
          <a:custGeom>
            <a:avLst/>
            <a:gdLst>
              <a:gd name="connsiteX0" fmla="*/ 172117 w 909923"/>
              <a:gd name="connsiteY0" fmla="*/ 94964 h 1394555"/>
              <a:gd name="connsiteX1" fmla="*/ 0 w 909923"/>
              <a:gd name="connsiteY1" fmla="*/ 218885 h 1394555"/>
              <a:gd name="connsiteX2" fmla="*/ 154210 w 909923"/>
              <a:gd name="connsiteY2" fmla="*/ 1044321 h 1394555"/>
              <a:gd name="connsiteX3" fmla="*/ 188500 w 909923"/>
              <a:gd name="connsiteY3" fmla="*/ 1394555 h 1394555"/>
              <a:gd name="connsiteX4" fmla="*/ 909923 w 909923"/>
              <a:gd name="connsiteY4" fmla="*/ 1394555 h 1394555"/>
              <a:gd name="connsiteX5" fmla="*/ 869728 w 909923"/>
              <a:gd name="connsiteY5" fmla="*/ 490347 h 1394555"/>
              <a:gd name="connsiteX6" fmla="*/ 780479 w 909923"/>
              <a:gd name="connsiteY6" fmla="*/ 50101 h 1394555"/>
              <a:gd name="connsiteX7" fmla="*/ 386429 w 909923"/>
              <a:gd name="connsiteY7" fmla="*/ 0 h 1394555"/>
              <a:gd name="connsiteX8" fmla="*/ 172117 w 909923"/>
              <a:gd name="connsiteY8" fmla="*/ 94964 h 139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923" h="1394555">
                <a:moveTo>
                  <a:pt x="172117" y="94964"/>
                </a:moveTo>
                <a:lnTo>
                  <a:pt x="0" y="218885"/>
                </a:lnTo>
                <a:cubicBezTo>
                  <a:pt x="0" y="218885"/>
                  <a:pt x="125635" y="789242"/>
                  <a:pt x="154210" y="1044321"/>
                </a:cubicBezTo>
                <a:cubicBezTo>
                  <a:pt x="182785" y="1299401"/>
                  <a:pt x="188500" y="1394555"/>
                  <a:pt x="188500" y="1394555"/>
                </a:cubicBezTo>
                <a:lnTo>
                  <a:pt x="909923" y="1394555"/>
                </a:lnTo>
                <a:cubicBezTo>
                  <a:pt x="909923" y="1394555"/>
                  <a:pt x="909923" y="834866"/>
                  <a:pt x="869728" y="490347"/>
                </a:cubicBezTo>
                <a:cubicBezTo>
                  <a:pt x="842105" y="253841"/>
                  <a:pt x="780479" y="50101"/>
                  <a:pt x="780479" y="50101"/>
                </a:cubicBezTo>
                <a:lnTo>
                  <a:pt x="386429" y="0"/>
                </a:lnTo>
                <a:lnTo>
                  <a:pt x="172117" y="9496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6" name="任意多边形: 形状 105"/>
          <p:cNvSpPr/>
          <p:nvPr userDrawn="1">
            <p:custDataLst>
              <p:tags r:id="rId115"/>
            </p:custDataLst>
          </p:nvPr>
        </p:nvSpPr>
        <p:spPr>
          <a:xfrm>
            <a:off x="9438640" y="2807335"/>
            <a:ext cx="1007110" cy="1536700"/>
          </a:xfrm>
          <a:custGeom>
            <a:avLst/>
            <a:gdLst>
              <a:gd name="connsiteX0" fmla="*/ 921449 w 921639"/>
              <a:gd name="connsiteY0" fmla="*/ 1405604 h 1405699"/>
              <a:gd name="connsiteX1" fmla="*/ 189357 w 921639"/>
              <a:gd name="connsiteY1" fmla="*/ 1405604 h 1405699"/>
              <a:gd name="connsiteX2" fmla="*/ 189071 w 921639"/>
              <a:gd name="connsiteY2" fmla="*/ 1400461 h 1405699"/>
              <a:gd name="connsiteX3" fmla="*/ 154877 w 921639"/>
              <a:gd name="connsiteY3" fmla="*/ 1050512 h 1405699"/>
              <a:gd name="connsiteX4" fmla="*/ 762 w 921639"/>
              <a:gd name="connsiteY4" fmla="*/ 225647 h 1405699"/>
              <a:gd name="connsiteX5" fmla="*/ 0 w 921639"/>
              <a:gd name="connsiteY5" fmla="*/ 222123 h 1405699"/>
              <a:gd name="connsiteX6" fmla="*/ 176022 w 921639"/>
              <a:gd name="connsiteY6" fmla="*/ 95536 h 1405699"/>
              <a:gd name="connsiteX7" fmla="*/ 391763 w 921639"/>
              <a:gd name="connsiteY7" fmla="*/ 0 h 1405699"/>
              <a:gd name="connsiteX8" fmla="*/ 790861 w 921639"/>
              <a:gd name="connsiteY8" fmla="*/ 50768 h 1405699"/>
              <a:gd name="connsiteX9" fmla="*/ 791909 w 921639"/>
              <a:gd name="connsiteY9" fmla="*/ 54197 h 1405699"/>
              <a:gd name="connsiteX10" fmla="*/ 881348 w 921639"/>
              <a:gd name="connsiteY10" fmla="*/ 495395 h 1405699"/>
              <a:gd name="connsiteX11" fmla="*/ 921639 w 921639"/>
              <a:gd name="connsiteY11" fmla="*/ 1400270 h 1405699"/>
              <a:gd name="connsiteX12" fmla="*/ 921639 w 921639"/>
              <a:gd name="connsiteY12" fmla="*/ 1405700 h 1405699"/>
              <a:gd name="connsiteX13" fmla="*/ 199644 w 921639"/>
              <a:gd name="connsiteY13" fmla="*/ 1394651 h 1405699"/>
              <a:gd name="connsiteX14" fmla="*/ 910495 w 921639"/>
              <a:gd name="connsiteY14" fmla="*/ 1394651 h 1405699"/>
              <a:gd name="connsiteX15" fmla="*/ 870299 w 921639"/>
              <a:gd name="connsiteY15" fmla="*/ 496538 h 1405699"/>
              <a:gd name="connsiteX16" fmla="*/ 782288 w 921639"/>
              <a:gd name="connsiteY16" fmla="*/ 60674 h 1405699"/>
              <a:gd name="connsiteX17" fmla="*/ 393287 w 921639"/>
              <a:gd name="connsiteY17" fmla="*/ 11144 h 1405699"/>
              <a:gd name="connsiteX18" fmla="*/ 180880 w 921639"/>
              <a:gd name="connsiteY18" fmla="*/ 105251 h 1405699"/>
              <a:gd name="connsiteX19" fmla="*/ 12192 w 921639"/>
              <a:gd name="connsiteY19" fmla="*/ 226790 h 1405699"/>
              <a:gd name="connsiteX20" fmla="*/ 165735 w 921639"/>
              <a:gd name="connsiteY20" fmla="*/ 1049274 h 1405699"/>
              <a:gd name="connsiteX21" fmla="*/ 199644 w 921639"/>
              <a:gd name="connsiteY21" fmla="*/ 1394651 h 140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1639" h="1405699">
                <a:moveTo>
                  <a:pt x="921449" y="1405604"/>
                </a:moveTo>
                <a:lnTo>
                  <a:pt x="189357" y="1405604"/>
                </a:lnTo>
                <a:lnTo>
                  <a:pt x="189071" y="1400461"/>
                </a:lnTo>
                <a:cubicBezTo>
                  <a:pt x="189071" y="1399508"/>
                  <a:pt x="183071" y="1302449"/>
                  <a:pt x="154877" y="1050512"/>
                </a:cubicBezTo>
                <a:cubicBezTo>
                  <a:pt x="126683" y="798671"/>
                  <a:pt x="2000" y="231362"/>
                  <a:pt x="762" y="225647"/>
                </a:cubicBezTo>
                <a:lnTo>
                  <a:pt x="0" y="222123"/>
                </a:lnTo>
                <a:lnTo>
                  <a:pt x="176022" y="95536"/>
                </a:lnTo>
                <a:lnTo>
                  <a:pt x="391763" y="0"/>
                </a:lnTo>
                <a:lnTo>
                  <a:pt x="790861" y="50768"/>
                </a:lnTo>
                <a:lnTo>
                  <a:pt x="791909" y="54197"/>
                </a:lnTo>
                <a:cubicBezTo>
                  <a:pt x="792480" y="56198"/>
                  <a:pt x="854012" y="260985"/>
                  <a:pt x="881348" y="495395"/>
                </a:cubicBezTo>
                <a:cubicBezTo>
                  <a:pt x="921163" y="836390"/>
                  <a:pt x="921639" y="1394651"/>
                  <a:pt x="921639" y="1400270"/>
                </a:cubicBezTo>
                <a:lnTo>
                  <a:pt x="921639" y="1405700"/>
                </a:lnTo>
                <a:close/>
                <a:moveTo>
                  <a:pt x="199644" y="1394651"/>
                </a:moveTo>
                <a:lnTo>
                  <a:pt x="910495" y="1394651"/>
                </a:lnTo>
                <a:cubicBezTo>
                  <a:pt x="910304" y="1335786"/>
                  <a:pt x="907923" y="818674"/>
                  <a:pt x="870299" y="496538"/>
                </a:cubicBezTo>
                <a:cubicBezTo>
                  <a:pt x="844963" y="279654"/>
                  <a:pt x="790385" y="88297"/>
                  <a:pt x="782288" y="60674"/>
                </a:cubicBezTo>
                <a:lnTo>
                  <a:pt x="393287" y="11144"/>
                </a:lnTo>
                <a:lnTo>
                  <a:pt x="180880" y="105251"/>
                </a:lnTo>
                <a:lnTo>
                  <a:pt x="12192" y="226790"/>
                </a:lnTo>
                <a:cubicBezTo>
                  <a:pt x="22765" y="275272"/>
                  <a:pt x="138684" y="807244"/>
                  <a:pt x="165735" y="1049274"/>
                </a:cubicBezTo>
                <a:cubicBezTo>
                  <a:pt x="190405" y="1269587"/>
                  <a:pt x="198120" y="1371695"/>
                  <a:pt x="199644" y="13946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7" name="任意多边形: 形状 106"/>
          <p:cNvSpPr/>
          <p:nvPr userDrawn="1">
            <p:custDataLst>
              <p:tags r:id="rId116"/>
            </p:custDataLst>
          </p:nvPr>
        </p:nvSpPr>
        <p:spPr>
          <a:xfrm>
            <a:off x="9613900" y="2715260"/>
            <a:ext cx="254000" cy="241300"/>
          </a:xfrm>
          <a:custGeom>
            <a:avLst/>
            <a:gdLst>
              <a:gd name="connsiteX0" fmla="*/ 0 w 232219"/>
              <a:gd name="connsiteY0" fmla="*/ 90392 h 220979"/>
              <a:gd name="connsiteX1" fmla="*/ 184690 w 232219"/>
              <a:gd name="connsiteY1" fmla="*/ 0 h 220979"/>
              <a:gd name="connsiteX2" fmla="*/ 232220 w 232219"/>
              <a:gd name="connsiteY2" fmla="*/ 90392 h 220979"/>
              <a:gd name="connsiteX3" fmla="*/ 116110 w 232219"/>
              <a:gd name="connsiteY3" fmla="*/ 220980 h 220979"/>
              <a:gd name="connsiteX4" fmla="*/ 46482 w 232219"/>
              <a:gd name="connsiteY4" fmla="*/ 114300 h 220979"/>
              <a:gd name="connsiteX5" fmla="*/ 22860 w 232219"/>
              <a:gd name="connsiteY5" fmla="*/ 211455 h 220979"/>
              <a:gd name="connsiteX6" fmla="*/ 0 w 232219"/>
              <a:gd name="connsiteY6" fmla="*/ 90392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19" h="220979">
                <a:moveTo>
                  <a:pt x="0" y="90392"/>
                </a:moveTo>
                <a:lnTo>
                  <a:pt x="184690" y="0"/>
                </a:lnTo>
                <a:lnTo>
                  <a:pt x="232220" y="90392"/>
                </a:lnTo>
                <a:lnTo>
                  <a:pt x="116110" y="220980"/>
                </a:lnTo>
                <a:lnTo>
                  <a:pt x="46482" y="114300"/>
                </a:lnTo>
                <a:lnTo>
                  <a:pt x="22860" y="211455"/>
                </a:lnTo>
                <a:lnTo>
                  <a:pt x="0" y="90392"/>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107"/>
          <p:cNvSpPr/>
          <p:nvPr userDrawn="1">
            <p:custDataLst>
              <p:tags r:id="rId117"/>
            </p:custDataLst>
          </p:nvPr>
        </p:nvSpPr>
        <p:spPr>
          <a:xfrm>
            <a:off x="9606915" y="2707005"/>
            <a:ext cx="267970" cy="267335"/>
          </a:xfrm>
          <a:custGeom>
            <a:avLst/>
            <a:gdLst>
              <a:gd name="connsiteX0" fmla="*/ 28289 w 244982"/>
              <a:gd name="connsiteY0" fmla="*/ 244507 h 244601"/>
              <a:gd name="connsiteX1" fmla="*/ 0 w 244982"/>
              <a:gd name="connsiteY1" fmla="*/ 94488 h 244601"/>
              <a:gd name="connsiteX2" fmla="*/ 193167 w 244982"/>
              <a:gd name="connsiteY2" fmla="*/ 0 h 244601"/>
              <a:gd name="connsiteX3" fmla="*/ 244983 w 244982"/>
              <a:gd name="connsiteY3" fmla="*/ 98393 h 244601"/>
              <a:gd name="connsiteX4" fmla="*/ 121634 w 244982"/>
              <a:gd name="connsiteY4" fmla="*/ 237172 h 244601"/>
              <a:gd name="connsiteX5" fmla="*/ 54959 w 244982"/>
              <a:gd name="connsiteY5" fmla="*/ 135160 h 244601"/>
              <a:gd name="connsiteX6" fmla="*/ 28384 w 244982"/>
              <a:gd name="connsiteY6" fmla="*/ 244602 h 244601"/>
              <a:gd name="connsiteX7" fmla="*/ 50197 w 244982"/>
              <a:gd name="connsiteY7" fmla="*/ 108013 h 244601"/>
              <a:gd name="connsiteX8" fmla="*/ 122872 w 244982"/>
              <a:gd name="connsiteY8" fmla="*/ 219170 h 244601"/>
              <a:gd name="connsiteX9" fmla="*/ 231743 w 244982"/>
              <a:gd name="connsiteY9" fmla="*/ 96774 h 244601"/>
              <a:gd name="connsiteX10" fmla="*/ 188404 w 244982"/>
              <a:gd name="connsiteY10" fmla="*/ 14478 h 244601"/>
              <a:gd name="connsiteX11" fmla="*/ 12287 w 244982"/>
              <a:gd name="connsiteY11" fmla="*/ 100679 h 244601"/>
              <a:gd name="connsiteX12" fmla="*/ 29623 w 244982"/>
              <a:gd name="connsiteY12" fmla="*/ 192786 h 244601"/>
              <a:gd name="connsiteX13" fmla="*/ 50197 w 244982"/>
              <a:gd name="connsiteY13" fmla="*/ 108013 h 2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982" h="244601">
                <a:moveTo>
                  <a:pt x="28289" y="244507"/>
                </a:moveTo>
                <a:lnTo>
                  <a:pt x="0" y="94488"/>
                </a:lnTo>
                <a:lnTo>
                  <a:pt x="193167" y="0"/>
                </a:lnTo>
                <a:lnTo>
                  <a:pt x="244983" y="98393"/>
                </a:lnTo>
                <a:lnTo>
                  <a:pt x="121634" y="237172"/>
                </a:lnTo>
                <a:lnTo>
                  <a:pt x="54959" y="135160"/>
                </a:lnTo>
                <a:lnTo>
                  <a:pt x="28384" y="244602"/>
                </a:lnTo>
                <a:close/>
                <a:moveTo>
                  <a:pt x="50197" y="108013"/>
                </a:moveTo>
                <a:lnTo>
                  <a:pt x="122872" y="219170"/>
                </a:lnTo>
                <a:lnTo>
                  <a:pt x="231743" y="96774"/>
                </a:lnTo>
                <a:lnTo>
                  <a:pt x="188404" y="14478"/>
                </a:lnTo>
                <a:lnTo>
                  <a:pt x="12287" y="100679"/>
                </a:lnTo>
                <a:lnTo>
                  <a:pt x="29623" y="192786"/>
                </a:lnTo>
                <a:lnTo>
                  <a:pt x="50197" y="108013"/>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108"/>
          <p:cNvSpPr/>
          <p:nvPr userDrawn="1">
            <p:custDataLst>
              <p:tags r:id="rId118"/>
            </p:custDataLst>
          </p:nvPr>
        </p:nvSpPr>
        <p:spPr>
          <a:xfrm>
            <a:off x="9638665" y="2839720"/>
            <a:ext cx="190500" cy="898525"/>
          </a:xfrm>
          <a:custGeom>
            <a:avLst/>
            <a:gdLst>
              <a:gd name="connsiteX0" fmla="*/ 0 w 174116"/>
              <a:gd name="connsiteY0" fmla="*/ 97155 h 822197"/>
              <a:gd name="connsiteX1" fmla="*/ 32385 w 174116"/>
              <a:gd name="connsiteY1" fmla="*/ 130778 h 822197"/>
              <a:gd name="connsiteX2" fmla="*/ 83534 w 174116"/>
              <a:gd name="connsiteY2" fmla="*/ 513683 h 822197"/>
              <a:gd name="connsiteX3" fmla="*/ 145256 w 174116"/>
              <a:gd name="connsiteY3" fmla="*/ 822198 h 822197"/>
              <a:gd name="connsiteX4" fmla="*/ 174117 w 174116"/>
              <a:gd name="connsiteY4" fmla="*/ 526637 h 822197"/>
              <a:gd name="connsiteX5" fmla="*/ 64103 w 174116"/>
              <a:gd name="connsiteY5" fmla="*/ 123158 h 822197"/>
              <a:gd name="connsiteX6" fmla="*/ 78296 w 174116"/>
              <a:gd name="connsiteY6" fmla="*/ 90678 h 822197"/>
              <a:gd name="connsiteX7" fmla="*/ 23622 w 174116"/>
              <a:gd name="connsiteY7" fmla="*/ 0 h 822197"/>
              <a:gd name="connsiteX8" fmla="*/ 0 w 174116"/>
              <a:gd name="connsiteY8" fmla="*/ 97155 h 82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116" h="822197">
                <a:moveTo>
                  <a:pt x="0" y="97155"/>
                </a:moveTo>
                <a:lnTo>
                  <a:pt x="32385" y="130778"/>
                </a:lnTo>
                <a:lnTo>
                  <a:pt x="83534" y="513683"/>
                </a:lnTo>
                <a:lnTo>
                  <a:pt x="145256" y="822198"/>
                </a:lnTo>
                <a:lnTo>
                  <a:pt x="174117" y="526637"/>
                </a:lnTo>
                <a:lnTo>
                  <a:pt x="64103" y="123158"/>
                </a:lnTo>
                <a:lnTo>
                  <a:pt x="78296" y="90678"/>
                </a:lnTo>
                <a:lnTo>
                  <a:pt x="23622" y="0"/>
                </a:lnTo>
                <a:lnTo>
                  <a:pt x="0" y="9715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0" name="任意多边形: 形状 109"/>
          <p:cNvSpPr/>
          <p:nvPr userDrawn="1">
            <p:custDataLst>
              <p:tags r:id="rId119"/>
            </p:custDataLst>
          </p:nvPr>
        </p:nvSpPr>
        <p:spPr>
          <a:xfrm>
            <a:off x="9627235" y="2809875"/>
            <a:ext cx="262255" cy="942340"/>
          </a:xfrm>
          <a:custGeom>
            <a:avLst/>
            <a:gdLst>
              <a:gd name="connsiteX0" fmla="*/ 156978 w 239965"/>
              <a:gd name="connsiteY0" fmla="*/ 861834 h 861834"/>
              <a:gd name="connsiteX1" fmla="*/ 151644 w 239965"/>
              <a:gd name="connsiteY1" fmla="*/ 857453 h 861834"/>
              <a:gd name="connsiteX2" fmla="*/ 101 w 239965"/>
              <a:gd name="connsiteY2" fmla="*/ 99548 h 861834"/>
              <a:gd name="connsiteX3" fmla="*/ 4387 w 239965"/>
              <a:gd name="connsiteY3" fmla="*/ 93167 h 861834"/>
              <a:gd name="connsiteX4" fmla="*/ 10769 w 239965"/>
              <a:gd name="connsiteY4" fmla="*/ 97453 h 861834"/>
              <a:gd name="connsiteX5" fmla="*/ 154882 w 239965"/>
              <a:gd name="connsiteY5" fmla="*/ 818400 h 861834"/>
              <a:gd name="connsiteX6" fmla="*/ 229082 w 239965"/>
              <a:gd name="connsiteY6" fmla="*/ 4965 h 861834"/>
              <a:gd name="connsiteX7" fmla="*/ 234988 w 239965"/>
              <a:gd name="connsiteY7" fmla="*/ 12 h 861834"/>
              <a:gd name="connsiteX8" fmla="*/ 239941 w 239965"/>
              <a:gd name="connsiteY8" fmla="*/ 5918 h 861834"/>
              <a:gd name="connsiteX9" fmla="*/ 162312 w 239965"/>
              <a:gd name="connsiteY9" fmla="*/ 856881 h 861834"/>
              <a:gd name="connsiteX10" fmla="*/ 157168 w 239965"/>
              <a:gd name="connsiteY10" fmla="*/ 861834 h 861834"/>
              <a:gd name="connsiteX11" fmla="*/ 156883 w 239965"/>
              <a:gd name="connsiteY11" fmla="*/ 861834 h 86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965" h="861834">
                <a:moveTo>
                  <a:pt x="156978" y="861834"/>
                </a:moveTo>
                <a:cubicBezTo>
                  <a:pt x="154406" y="861834"/>
                  <a:pt x="152120" y="860024"/>
                  <a:pt x="151644" y="857453"/>
                </a:cubicBezTo>
                <a:lnTo>
                  <a:pt x="101" y="99548"/>
                </a:lnTo>
                <a:cubicBezTo>
                  <a:pt x="-470" y="96596"/>
                  <a:pt x="1435" y="93738"/>
                  <a:pt x="4387" y="93167"/>
                </a:cubicBezTo>
                <a:cubicBezTo>
                  <a:pt x="7340" y="92595"/>
                  <a:pt x="10198" y="94500"/>
                  <a:pt x="10769" y="97453"/>
                </a:cubicBezTo>
                <a:lnTo>
                  <a:pt x="154882" y="818400"/>
                </a:lnTo>
                <a:lnTo>
                  <a:pt x="229082" y="4965"/>
                </a:lnTo>
                <a:cubicBezTo>
                  <a:pt x="229368" y="1917"/>
                  <a:pt x="232035" y="-178"/>
                  <a:pt x="234988" y="12"/>
                </a:cubicBezTo>
                <a:cubicBezTo>
                  <a:pt x="238036" y="298"/>
                  <a:pt x="240226" y="2965"/>
                  <a:pt x="239941" y="5918"/>
                </a:cubicBezTo>
                <a:lnTo>
                  <a:pt x="162312" y="856881"/>
                </a:lnTo>
                <a:cubicBezTo>
                  <a:pt x="162026" y="859548"/>
                  <a:pt x="159835" y="861739"/>
                  <a:pt x="157168" y="861834"/>
                </a:cubicBezTo>
                <a:cubicBezTo>
                  <a:pt x="157073" y="861834"/>
                  <a:pt x="156978" y="861834"/>
                  <a:pt x="156883" y="86183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110"/>
          <p:cNvSpPr/>
          <p:nvPr userDrawn="1">
            <p:custDataLst>
              <p:tags r:id="rId120"/>
            </p:custDataLst>
          </p:nvPr>
        </p:nvSpPr>
        <p:spPr>
          <a:xfrm>
            <a:off x="9568815" y="2934970"/>
            <a:ext cx="138430" cy="499110"/>
          </a:xfrm>
          <a:custGeom>
            <a:avLst/>
            <a:gdLst>
              <a:gd name="connsiteX0" fmla="*/ 120922 w 126460"/>
              <a:gd name="connsiteY0" fmla="*/ 456625 h 456720"/>
              <a:gd name="connsiteX1" fmla="*/ 115873 w 126460"/>
              <a:gd name="connsiteY1" fmla="*/ 453196 h 456720"/>
              <a:gd name="connsiteX2" fmla="*/ 18147 w 126460"/>
              <a:gd name="connsiteY2" fmla="*/ 206499 h 456720"/>
              <a:gd name="connsiteX3" fmla="*/ 17956 w 126460"/>
              <a:gd name="connsiteY3" fmla="*/ 203165 h 456720"/>
              <a:gd name="connsiteX4" fmla="*/ 35006 w 126460"/>
              <a:gd name="connsiteY4" fmla="*/ 133633 h 456720"/>
              <a:gd name="connsiteX5" fmla="*/ 1383 w 126460"/>
              <a:gd name="connsiteY5" fmla="*/ 95818 h 456720"/>
              <a:gd name="connsiteX6" fmla="*/ 240 w 126460"/>
              <a:gd name="connsiteY6" fmla="*/ 90770 h 456720"/>
              <a:gd name="connsiteX7" fmla="*/ 24243 w 126460"/>
              <a:gd name="connsiteY7" fmla="*/ 3997 h 456720"/>
              <a:gd name="connsiteX8" fmla="*/ 31006 w 126460"/>
              <a:gd name="connsiteY8" fmla="*/ 187 h 456720"/>
              <a:gd name="connsiteX9" fmla="*/ 34816 w 126460"/>
              <a:gd name="connsiteY9" fmla="*/ 6950 h 456720"/>
              <a:gd name="connsiteX10" fmla="*/ 11575 w 126460"/>
              <a:gd name="connsiteY10" fmla="*/ 90865 h 456720"/>
              <a:gd name="connsiteX11" fmla="*/ 45103 w 126460"/>
              <a:gd name="connsiteY11" fmla="*/ 128584 h 456720"/>
              <a:gd name="connsiteX12" fmla="*/ 46341 w 126460"/>
              <a:gd name="connsiteY12" fmla="*/ 133537 h 456720"/>
              <a:gd name="connsiteX13" fmla="*/ 29005 w 126460"/>
              <a:gd name="connsiteY13" fmla="*/ 204213 h 456720"/>
              <a:gd name="connsiteX14" fmla="*/ 126065 w 126460"/>
              <a:gd name="connsiteY14" fmla="*/ 449291 h 456720"/>
              <a:gd name="connsiteX15" fmla="*/ 123017 w 126460"/>
              <a:gd name="connsiteY15" fmla="*/ 456340 h 456720"/>
              <a:gd name="connsiteX16" fmla="*/ 121017 w 126460"/>
              <a:gd name="connsiteY16" fmla="*/ 456721 h 4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460" h="456720">
                <a:moveTo>
                  <a:pt x="120922" y="456625"/>
                </a:moveTo>
                <a:cubicBezTo>
                  <a:pt x="118731" y="456625"/>
                  <a:pt x="116731" y="455292"/>
                  <a:pt x="115873" y="453196"/>
                </a:cubicBezTo>
                <a:lnTo>
                  <a:pt x="18147" y="206499"/>
                </a:lnTo>
                <a:cubicBezTo>
                  <a:pt x="17766" y="205451"/>
                  <a:pt x="17671" y="204308"/>
                  <a:pt x="17956" y="203165"/>
                </a:cubicBezTo>
                <a:lnTo>
                  <a:pt x="35006" y="133633"/>
                </a:lnTo>
                <a:lnTo>
                  <a:pt x="1383" y="95818"/>
                </a:lnTo>
                <a:cubicBezTo>
                  <a:pt x="145" y="94390"/>
                  <a:pt x="-332" y="92485"/>
                  <a:pt x="240" y="90770"/>
                </a:cubicBezTo>
                <a:lnTo>
                  <a:pt x="24243" y="3997"/>
                </a:lnTo>
                <a:cubicBezTo>
                  <a:pt x="25005" y="1045"/>
                  <a:pt x="28053" y="-575"/>
                  <a:pt x="31006" y="187"/>
                </a:cubicBezTo>
                <a:cubicBezTo>
                  <a:pt x="33958" y="949"/>
                  <a:pt x="35578" y="3997"/>
                  <a:pt x="34816" y="6950"/>
                </a:cubicBezTo>
                <a:lnTo>
                  <a:pt x="11575" y="90865"/>
                </a:lnTo>
                <a:lnTo>
                  <a:pt x="45103" y="128584"/>
                </a:lnTo>
                <a:cubicBezTo>
                  <a:pt x="46341" y="129918"/>
                  <a:pt x="46722" y="131728"/>
                  <a:pt x="46341" y="133537"/>
                </a:cubicBezTo>
                <a:lnTo>
                  <a:pt x="29005" y="204213"/>
                </a:lnTo>
                <a:lnTo>
                  <a:pt x="126065" y="449291"/>
                </a:lnTo>
                <a:cubicBezTo>
                  <a:pt x="127208" y="452053"/>
                  <a:pt x="125779" y="455292"/>
                  <a:pt x="123017" y="456340"/>
                </a:cubicBezTo>
                <a:cubicBezTo>
                  <a:pt x="122350" y="456625"/>
                  <a:pt x="121684" y="456721"/>
                  <a:pt x="121017" y="45672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111"/>
          <p:cNvSpPr/>
          <p:nvPr userDrawn="1">
            <p:custDataLst>
              <p:tags r:id="rId121"/>
            </p:custDataLst>
          </p:nvPr>
        </p:nvSpPr>
        <p:spPr>
          <a:xfrm>
            <a:off x="9792970" y="2818130"/>
            <a:ext cx="186690" cy="1525905"/>
          </a:xfrm>
          <a:custGeom>
            <a:avLst/>
            <a:gdLst>
              <a:gd name="connsiteX0" fmla="*/ 33052 w 170919"/>
              <a:gd name="connsiteY0" fmla="*/ 1395859 h 1395858"/>
              <a:gd name="connsiteX1" fmla="*/ 27623 w 170919"/>
              <a:gd name="connsiteY1" fmla="*/ 1390715 h 1395858"/>
              <a:gd name="connsiteX2" fmla="*/ 0 w 170919"/>
              <a:gd name="connsiteY2" fmla="*/ 848933 h 1395858"/>
              <a:gd name="connsiteX3" fmla="*/ 191 w 170919"/>
              <a:gd name="connsiteY3" fmla="*/ 847314 h 1395858"/>
              <a:gd name="connsiteX4" fmla="*/ 144304 w 170919"/>
              <a:gd name="connsiteY4" fmla="*/ 298007 h 1395858"/>
              <a:gd name="connsiteX5" fmla="*/ 101727 w 170919"/>
              <a:gd name="connsiteY5" fmla="*/ 228284 h 1395858"/>
              <a:gd name="connsiteX6" fmla="*/ 102299 w 170919"/>
              <a:gd name="connsiteY6" fmla="*/ 221807 h 1395858"/>
              <a:gd name="connsiteX7" fmla="*/ 159639 w 170919"/>
              <a:gd name="connsiteY7" fmla="*/ 157037 h 1395858"/>
              <a:gd name="connsiteX8" fmla="*/ 139160 w 170919"/>
              <a:gd name="connsiteY8" fmla="*/ 6256 h 1395858"/>
              <a:gd name="connsiteX9" fmla="*/ 143828 w 170919"/>
              <a:gd name="connsiteY9" fmla="*/ 65 h 1395858"/>
              <a:gd name="connsiteX10" fmla="*/ 150019 w 170919"/>
              <a:gd name="connsiteY10" fmla="*/ 4732 h 1395858"/>
              <a:gd name="connsiteX11" fmla="*/ 170879 w 170919"/>
              <a:gd name="connsiteY11" fmla="*/ 157990 h 1395858"/>
              <a:gd name="connsiteX12" fmla="*/ 169545 w 170919"/>
              <a:gd name="connsiteY12" fmla="*/ 162371 h 1395858"/>
              <a:gd name="connsiteX13" fmla="*/ 113252 w 170919"/>
              <a:gd name="connsiteY13" fmla="*/ 225998 h 1395858"/>
              <a:gd name="connsiteX14" fmla="*/ 154972 w 170919"/>
              <a:gd name="connsiteY14" fmla="*/ 294197 h 1395858"/>
              <a:gd name="connsiteX15" fmla="*/ 155638 w 170919"/>
              <a:gd name="connsiteY15" fmla="*/ 298388 h 1395858"/>
              <a:gd name="connsiteX16" fmla="*/ 11144 w 170919"/>
              <a:gd name="connsiteY16" fmla="*/ 849124 h 1395858"/>
              <a:gd name="connsiteX17" fmla="*/ 38671 w 170919"/>
              <a:gd name="connsiteY17" fmla="*/ 1390049 h 1395858"/>
              <a:gd name="connsiteX18" fmla="*/ 33528 w 170919"/>
              <a:gd name="connsiteY18" fmla="*/ 1395763 h 1395858"/>
              <a:gd name="connsiteX19" fmla="*/ 33242 w 170919"/>
              <a:gd name="connsiteY19" fmla="*/ 1395763 h 13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919" h="1395858">
                <a:moveTo>
                  <a:pt x="33052" y="1395859"/>
                </a:moveTo>
                <a:cubicBezTo>
                  <a:pt x="30194" y="1395859"/>
                  <a:pt x="27718" y="1393573"/>
                  <a:pt x="27623" y="1390715"/>
                </a:cubicBezTo>
                <a:lnTo>
                  <a:pt x="0" y="848933"/>
                </a:lnTo>
                <a:cubicBezTo>
                  <a:pt x="0" y="848362"/>
                  <a:pt x="0" y="847790"/>
                  <a:pt x="191" y="847314"/>
                </a:cubicBezTo>
                <a:lnTo>
                  <a:pt x="144304" y="298007"/>
                </a:lnTo>
                <a:lnTo>
                  <a:pt x="101727" y="228284"/>
                </a:lnTo>
                <a:cubicBezTo>
                  <a:pt x="100489" y="226189"/>
                  <a:pt x="100679" y="223617"/>
                  <a:pt x="102299" y="221807"/>
                </a:cubicBezTo>
                <a:lnTo>
                  <a:pt x="159639" y="157037"/>
                </a:lnTo>
                <a:lnTo>
                  <a:pt x="139160" y="6256"/>
                </a:lnTo>
                <a:cubicBezTo>
                  <a:pt x="138779" y="3304"/>
                  <a:pt x="140875" y="541"/>
                  <a:pt x="143828" y="65"/>
                </a:cubicBezTo>
                <a:cubicBezTo>
                  <a:pt x="146780" y="-411"/>
                  <a:pt x="149543" y="1780"/>
                  <a:pt x="150019" y="4732"/>
                </a:cubicBezTo>
                <a:lnTo>
                  <a:pt x="170879" y="157990"/>
                </a:lnTo>
                <a:cubicBezTo>
                  <a:pt x="171069" y="159609"/>
                  <a:pt x="170593" y="161133"/>
                  <a:pt x="169545" y="162371"/>
                </a:cubicBezTo>
                <a:lnTo>
                  <a:pt x="113252" y="225998"/>
                </a:lnTo>
                <a:lnTo>
                  <a:pt x="154972" y="294197"/>
                </a:lnTo>
                <a:cubicBezTo>
                  <a:pt x="155734" y="295435"/>
                  <a:pt x="155924" y="296959"/>
                  <a:pt x="155638" y="298388"/>
                </a:cubicBezTo>
                <a:lnTo>
                  <a:pt x="11144" y="849124"/>
                </a:lnTo>
                <a:lnTo>
                  <a:pt x="38671" y="1390049"/>
                </a:lnTo>
                <a:cubicBezTo>
                  <a:pt x="38862" y="1393096"/>
                  <a:pt x="36481" y="1395668"/>
                  <a:pt x="33528" y="1395763"/>
                </a:cubicBezTo>
                <a:cubicBezTo>
                  <a:pt x="33528" y="1395763"/>
                  <a:pt x="33338" y="1395763"/>
                  <a:pt x="33242" y="139576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112"/>
          <p:cNvSpPr/>
          <p:nvPr userDrawn="1">
            <p:custDataLst>
              <p:tags r:id="rId122"/>
            </p:custDataLst>
          </p:nvPr>
        </p:nvSpPr>
        <p:spPr>
          <a:xfrm>
            <a:off x="9829800" y="378587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5" name="任意多边形: 形状 113"/>
          <p:cNvSpPr/>
          <p:nvPr userDrawn="1">
            <p:custDataLst>
              <p:tags r:id="rId123"/>
            </p:custDataLst>
          </p:nvPr>
        </p:nvSpPr>
        <p:spPr>
          <a:xfrm>
            <a:off x="9838690" y="391541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6" name="任意多边形: 形状 114"/>
          <p:cNvSpPr/>
          <p:nvPr userDrawn="1">
            <p:custDataLst>
              <p:tags r:id="rId124"/>
            </p:custDataLst>
          </p:nvPr>
        </p:nvSpPr>
        <p:spPr>
          <a:xfrm>
            <a:off x="9846945" y="4044315"/>
            <a:ext cx="37465" cy="37465"/>
          </a:xfrm>
          <a:custGeom>
            <a:avLst/>
            <a:gdLst>
              <a:gd name="connsiteX0" fmla="*/ 34290 w 34290"/>
              <a:gd name="connsiteY0" fmla="*/ 17145 h 34289"/>
              <a:gd name="connsiteX1" fmla="*/ 17145 w 34290"/>
              <a:gd name="connsiteY1" fmla="*/ 34290 h 34289"/>
              <a:gd name="connsiteX2" fmla="*/ 0 w 34290"/>
              <a:gd name="connsiteY2" fmla="*/ 17145 h 34289"/>
              <a:gd name="connsiteX3" fmla="*/ 17145 w 34290"/>
              <a:gd name="connsiteY3" fmla="*/ 0 h 34289"/>
              <a:gd name="connsiteX4" fmla="*/ 34290 w 34290"/>
              <a:gd name="connsiteY4" fmla="*/ 17145 h 34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89">
                <a:moveTo>
                  <a:pt x="34290" y="17145"/>
                </a:moveTo>
                <a:cubicBezTo>
                  <a:pt x="34290" y="26575"/>
                  <a:pt x="26575" y="34290"/>
                  <a:pt x="17145" y="34290"/>
                </a:cubicBezTo>
                <a:cubicBezTo>
                  <a:pt x="7715" y="34290"/>
                  <a:pt x="0" y="26575"/>
                  <a:pt x="0" y="17145"/>
                </a:cubicBezTo>
                <a:cubicBezTo>
                  <a:pt x="0" y="7715"/>
                  <a:pt x="7715" y="0"/>
                  <a:pt x="17145" y="0"/>
                </a:cubicBezTo>
                <a:cubicBezTo>
                  <a:pt x="26575" y="0"/>
                  <a:pt x="34290" y="7715"/>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115"/>
          <p:cNvSpPr/>
          <p:nvPr userDrawn="1">
            <p:custDataLst>
              <p:tags r:id="rId125"/>
            </p:custDataLst>
          </p:nvPr>
        </p:nvSpPr>
        <p:spPr>
          <a:xfrm>
            <a:off x="10188575" y="3158490"/>
            <a:ext cx="162560" cy="1184275"/>
          </a:xfrm>
          <a:custGeom>
            <a:avLst/>
            <a:gdLst>
              <a:gd name="connsiteX0" fmla="*/ 15515 w 148865"/>
              <a:gd name="connsiteY0" fmla="*/ 0 h 1083183"/>
              <a:gd name="connsiteX1" fmla="*/ 14848 w 148865"/>
              <a:gd name="connsiteY1" fmla="*/ 888968 h 1083183"/>
              <a:gd name="connsiteX2" fmla="*/ 28850 w 148865"/>
              <a:gd name="connsiteY2" fmla="*/ 1079373 h 1083183"/>
              <a:gd name="connsiteX3" fmla="*/ 93620 w 148865"/>
              <a:gd name="connsiteY3" fmla="*/ 1083183 h 1083183"/>
              <a:gd name="connsiteX4" fmla="*/ 148865 w 148865"/>
              <a:gd name="connsiteY4" fmla="*/ 338900 h 1083183"/>
              <a:gd name="connsiteX5" fmla="*/ 15610 w 148865"/>
              <a:gd name="connsiteY5" fmla="*/ 95 h 108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65" h="1083183">
                <a:moveTo>
                  <a:pt x="15515" y="0"/>
                </a:moveTo>
                <a:cubicBezTo>
                  <a:pt x="-13060" y="224600"/>
                  <a:pt x="4656" y="742379"/>
                  <a:pt x="14848" y="888968"/>
                </a:cubicBezTo>
                <a:cubicBezTo>
                  <a:pt x="25040" y="1035558"/>
                  <a:pt x="28850" y="1079373"/>
                  <a:pt x="28850" y="1079373"/>
                </a:cubicBezTo>
                <a:lnTo>
                  <a:pt x="93620" y="1083183"/>
                </a:lnTo>
                <a:lnTo>
                  <a:pt x="148865" y="338900"/>
                </a:lnTo>
                <a:lnTo>
                  <a:pt x="15610" y="9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118"/>
          <p:cNvSpPr/>
          <p:nvPr userDrawn="1">
            <p:custDataLst>
              <p:tags r:id="rId126"/>
            </p:custDataLst>
          </p:nvPr>
        </p:nvSpPr>
        <p:spPr>
          <a:xfrm>
            <a:off x="10304145" y="4203065"/>
            <a:ext cx="176530" cy="447675"/>
          </a:xfrm>
          <a:custGeom>
            <a:avLst/>
            <a:gdLst>
              <a:gd name="connsiteX0" fmla="*/ 19050 w 161639"/>
              <a:gd name="connsiteY0" fmla="*/ 95 h 409455"/>
              <a:gd name="connsiteX1" fmla="*/ 0 w 161639"/>
              <a:gd name="connsiteY1" fmla="*/ 198787 h 409455"/>
              <a:gd name="connsiteX2" fmla="*/ 40005 w 161639"/>
              <a:gd name="connsiteY2" fmla="*/ 338900 h 409455"/>
              <a:gd name="connsiteX3" fmla="*/ 132493 w 161639"/>
              <a:gd name="connsiteY3" fmla="*/ 409289 h 409455"/>
              <a:gd name="connsiteX4" fmla="*/ 161639 w 161639"/>
              <a:gd name="connsiteY4" fmla="*/ 291275 h 409455"/>
              <a:gd name="connsiteX5" fmla="*/ 132493 w 161639"/>
              <a:gd name="connsiteY5" fmla="*/ 204788 h 409455"/>
              <a:gd name="connsiteX6" fmla="*/ 132493 w 161639"/>
              <a:gd name="connsiteY6" fmla="*/ 60960 h 409455"/>
              <a:gd name="connsiteX7" fmla="*/ 19050 w 161639"/>
              <a:gd name="connsiteY7" fmla="*/ 0 h 40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639" h="409455">
                <a:moveTo>
                  <a:pt x="19050" y="95"/>
                </a:moveTo>
                <a:lnTo>
                  <a:pt x="0" y="198787"/>
                </a:lnTo>
                <a:cubicBezTo>
                  <a:pt x="0" y="198787"/>
                  <a:pt x="32385" y="327470"/>
                  <a:pt x="40005" y="338900"/>
                </a:cubicBezTo>
                <a:cubicBezTo>
                  <a:pt x="47625" y="350330"/>
                  <a:pt x="122206" y="413099"/>
                  <a:pt x="132493" y="409289"/>
                </a:cubicBezTo>
                <a:cubicBezTo>
                  <a:pt x="142780" y="405479"/>
                  <a:pt x="161544" y="310325"/>
                  <a:pt x="161639" y="291275"/>
                </a:cubicBezTo>
                <a:cubicBezTo>
                  <a:pt x="161735" y="272225"/>
                  <a:pt x="141161" y="230505"/>
                  <a:pt x="132493" y="204788"/>
                </a:cubicBezTo>
                <a:cubicBezTo>
                  <a:pt x="123730" y="178975"/>
                  <a:pt x="132493" y="60960"/>
                  <a:pt x="132493" y="60960"/>
                </a:cubicBezTo>
                <a:lnTo>
                  <a:pt x="1905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119"/>
          <p:cNvSpPr/>
          <p:nvPr userDrawn="1">
            <p:custDataLst>
              <p:tags r:id="rId127"/>
            </p:custDataLst>
          </p:nvPr>
        </p:nvSpPr>
        <p:spPr>
          <a:xfrm>
            <a:off x="10297795" y="4193540"/>
            <a:ext cx="188595" cy="462915"/>
          </a:xfrm>
          <a:custGeom>
            <a:avLst/>
            <a:gdLst>
              <a:gd name="connsiteX0" fmla="*/ 137731 w 172593"/>
              <a:gd name="connsiteY0" fmla="*/ 423481 h 423481"/>
              <a:gd name="connsiteX1" fmla="*/ 40957 w 172593"/>
              <a:gd name="connsiteY1" fmla="*/ 350615 h 423481"/>
              <a:gd name="connsiteX2" fmla="*/ 190 w 172593"/>
              <a:gd name="connsiteY2" fmla="*/ 208788 h 423481"/>
              <a:gd name="connsiteX3" fmla="*/ 0 w 172593"/>
              <a:gd name="connsiteY3" fmla="*/ 207835 h 423481"/>
              <a:gd name="connsiteX4" fmla="*/ 0 w 172593"/>
              <a:gd name="connsiteY4" fmla="*/ 206883 h 423481"/>
              <a:gd name="connsiteX5" fmla="*/ 19907 w 172593"/>
              <a:gd name="connsiteY5" fmla="*/ 0 h 423481"/>
              <a:gd name="connsiteX6" fmla="*/ 143732 w 172593"/>
              <a:gd name="connsiteY6" fmla="*/ 66484 h 423481"/>
              <a:gd name="connsiteX7" fmla="*/ 143446 w 172593"/>
              <a:gd name="connsiteY7" fmla="*/ 70009 h 423481"/>
              <a:gd name="connsiteX8" fmla="*/ 143161 w 172593"/>
              <a:gd name="connsiteY8" fmla="*/ 211646 h 423481"/>
              <a:gd name="connsiteX9" fmla="*/ 153924 w 172593"/>
              <a:gd name="connsiteY9" fmla="*/ 239554 h 423481"/>
              <a:gd name="connsiteX10" fmla="*/ 172593 w 172593"/>
              <a:gd name="connsiteY10" fmla="*/ 299942 h 423481"/>
              <a:gd name="connsiteX11" fmla="*/ 139827 w 172593"/>
              <a:gd name="connsiteY11" fmla="*/ 423005 h 423481"/>
              <a:gd name="connsiteX12" fmla="*/ 137636 w 172593"/>
              <a:gd name="connsiteY12" fmla="*/ 423386 h 423481"/>
              <a:gd name="connsiteX13" fmla="*/ 11049 w 172593"/>
              <a:gd name="connsiteY13" fmla="*/ 207073 h 423481"/>
              <a:gd name="connsiteX14" fmla="*/ 50006 w 172593"/>
              <a:gd name="connsiteY14" fmla="*/ 344519 h 423481"/>
              <a:gd name="connsiteX15" fmla="*/ 136017 w 172593"/>
              <a:gd name="connsiteY15" fmla="*/ 412528 h 423481"/>
              <a:gd name="connsiteX16" fmla="*/ 161735 w 172593"/>
              <a:gd name="connsiteY16" fmla="*/ 299942 h 423481"/>
              <a:gd name="connsiteX17" fmla="*/ 143828 w 172593"/>
              <a:gd name="connsiteY17" fmla="*/ 243745 h 423481"/>
              <a:gd name="connsiteX18" fmla="*/ 132779 w 172593"/>
              <a:gd name="connsiteY18" fmla="*/ 215265 h 423481"/>
              <a:gd name="connsiteX19" fmla="*/ 132207 w 172593"/>
              <a:gd name="connsiteY19" fmla="*/ 72866 h 423481"/>
              <a:gd name="connsiteX20" fmla="*/ 29146 w 172593"/>
              <a:gd name="connsiteY20" fmla="*/ 17526 h 423481"/>
              <a:gd name="connsiteX21" fmla="*/ 10954 w 172593"/>
              <a:gd name="connsiteY21" fmla="*/ 207169 h 4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93" h="423481">
                <a:moveTo>
                  <a:pt x="137731" y="423481"/>
                </a:moveTo>
                <a:cubicBezTo>
                  <a:pt x="117920" y="423481"/>
                  <a:pt x="46101" y="358235"/>
                  <a:pt x="40957" y="350615"/>
                </a:cubicBezTo>
                <a:cubicBezTo>
                  <a:pt x="33242" y="338995"/>
                  <a:pt x="5715" y="230410"/>
                  <a:pt x="190" y="208788"/>
                </a:cubicBezTo>
                <a:lnTo>
                  <a:pt x="0" y="207835"/>
                </a:lnTo>
                <a:lnTo>
                  <a:pt x="0" y="206883"/>
                </a:lnTo>
                <a:cubicBezTo>
                  <a:pt x="0" y="206883"/>
                  <a:pt x="19907" y="0"/>
                  <a:pt x="19907" y="0"/>
                </a:cubicBezTo>
                <a:lnTo>
                  <a:pt x="143732" y="66484"/>
                </a:lnTo>
                <a:lnTo>
                  <a:pt x="143446" y="70009"/>
                </a:lnTo>
                <a:cubicBezTo>
                  <a:pt x="141065" y="102489"/>
                  <a:pt x="136303" y="191357"/>
                  <a:pt x="143161" y="211646"/>
                </a:cubicBezTo>
                <a:cubicBezTo>
                  <a:pt x="145923" y="219742"/>
                  <a:pt x="149828" y="229362"/>
                  <a:pt x="153924" y="239554"/>
                </a:cubicBezTo>
                <a:cubicBezTo>
                  <a:pt x="163163" y="262318"/>
                  <a:pt x="172688" y="285940"/>
                  <a:pt x="172593" y="299942"/>
                </a:cubicBezTo>
                <a:cubicBezTo>
                  <a:pt x="172498" y="312325"/>
                  <a:pt x="155543" y="417290"/>
                  <a:pt x="139827" y="423005"/>
                </a:cubicBezTo>
                <a:cubicBezTo>
                  <a:pt x="139160" y="423196"/>
                  <a:pt x="138494" y="423386"/>
                  <a:pt x="137636" y="423386"/>
                </a:cubicBezTo>
                <a:close/>
                <a:moveTo>
                  <a:pt x="11049" y="207073"/>
                </a:moveTo>
                <a:cubicBezTo>
                  <a:pt x="23527" y="256508"/>
                  <a:pt x="44958" y="336899"/>
                  <a:pt x="50006" y="344519"/>
                </a:cubicBezTo>
                <a:cubicBezTo>
                  <a:pt x="58103" y="356711"/>
                  <a:pt x="123158" y="409289"/>
                  <a:pt x="136017" y="412528"/>
                </a:cubicBezTo>
                <a:cubicBezTo>
                  <a:pt x="144494" y="401574"/>
                  <a:pt x="161544" y="318992"/>
                  <a:pt x="161735" y="299942"/>
                </a:cubicBezTo>
                <a:cubicBezTo>
                  <a:pt x="161830" y="288036"/>
                  <a:pt x="152305" y="264509"/>
                  <a:pt x="143828" y="243745"/>
                </a:cubicBezTo>
                <a:cubicBezTo>
                  <a:pt x="139637" y="233363"/>
                  <a:pt x="135636" y="223552"/>
                  <a:pt x="132779" y="215265"/>
                </a:cubicBezTo>
                <a:cubicBezTo>
                  <a:pt x="124587" y="190976"/>
                  <a:pt x="130873" y="93154"/>
                  <a:pt x="132207" y="72866"/>
                </a:cubicBezTo>
                <a:lnTo>
                  <a:pt x="29146" y="17526"/>
                </a:lnTo>
                <a:lnTo>
                  <a:pt x="10954" y="20716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120"/>
          <p:cNvSpPr/>
          <p:nvPr userDrawn="1">
            <p:custDataLst>
              <p:tags r:id="rId128"/>
            </p:custDataLst>
          </p:nvPr>
        </p:nvSpPr>
        <p:spPr>
          <a:xfrm>
            <a:off x="10304145" y="4380230"/>
            <a:ext cx="140970" cy="40005"/>
          </a:xfrm>
          <a:custGeom>
            <a:avLst/>
            <a:gdLst>
              <a:gd name="connsiteX0" fmla="*/ 0 w 129158"/>
              <a:gd name="connsiteY0" fmla="*/ 36671 h 36671"/>
              <a:gd name="connsiteX1" fmla="*/ 129159 w 129158"/>
              <a:gd name="connsiteY1" fmla="*/ 19526 h 36671"/>
              <a:gd name="connsiteX2" fmla="*/ 128683 w 129158"/>
              <a:gd name="connsiteY2" fmla="*/ 6763 h 36671"/>
              <a:gd name="connsiteX3" fmla="*/ 3429 w 129158"/>
              <a:gd name="connsiteY3" fmla="*/ 0 h 36671"/>
              <a:gd name="connsiteX4" fmla="*/ 0 w 129158"/>
              <a:gd name="connsiteY4" fmla="*/ 36671 h 3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58" h="36671">
                <a:moveTo>
                  <a:pt x="0" y="36671"/>
                </a:moveTo>
                <a:lnTo>
                  <a:pt x="129159" y="19526"/>
                </a:lnTo>
                <a:lnTo>
                  <a:pt x="128683" y="6763"/>
                </a:lnTo>
                <a:lnTo>
                  <a:pt x="3429" y="0"/>
                </a:lnTo>
                <a:lnTo>
                  <a:pt x="0" y="3667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121"/>
          <p:cNvSpPr/>
          <p:nvPr userDrawn="1">
            <p:custDataLst>
              <p:tags r:id="rId129"/>
            </p:custDataLst>
          </p:nvPr>
        </p:nvSpPr>
        <p:spPr>
          <a:xfrm>
            <a:off x="10285095" y="4291965"/>
            <a:ext cx="192405" cy="95885"/>
          </a:xfrm>
          <a:custGeom>
            <a:avLst/>
            <a:gdLst>
              <a:gd name="connsiteX0" fmla="*/ 4858 w 176212"/>
              <a:gd name="connsiteY0" fmla="*/ 0 h 87629"/>
              <a:gd name="connsiteX1" fmla="*/ 0 w 176212"/>
              <a:gd name="connsiteY1" fmla="*/ 79915 h 87629"/>
              <a:gd name="connsiteX2" fmla="*/ 167926 w 176212"/>
              <a:gd name="connsiteY2" fmla="*/ 87630 h 87629"/>
              <a:gd name="connsiteX3" fmla="*/ 176213 w 176212"/>
              <a:gd name="connsiteY3" fmla="*/ 37814 h 87629"/>
              <a:gd name="connsiteX4" fmla="*/ 4858 w 176212"/>
              <a:gd name="connsiteY4" fmla="*/ 0 h 8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 h="87629">
                <a:moveTo>
                  <a:pt x="4858" y="0"/>
                </a:moveTo>
                <a:lnTo>
                  <a:pt x="0" y="79915"/>
                </a:lnTo>
                <a:lnTo>
                  <a:pt x="167926" y="87630"/>
                </a:lnTo>
                <a:lnTo>
                  <a:pt x="176213" y="37814"/>
                </a:lnTo>
                <a:lnTo>
                  <a:pt x="4858"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122"/>
          <p:cNvSpPr/>
          <p:nvPr userDrawn="1">
            <p:custDataLst>
              <p:tags r:id="rId130"/>
            </p:custDataLst>
          </p:nvPr>
        </p:nvSpPr>
        <p:spPr>
          <a:xfrm>
            <a:off x="10279380" y="4284345"/>
            <a:ext cx="205740" cy="109220"/>
          </a:xfrm>
          <a:custGeom>
            <a:avLst/>
            <a:gdLst>
              <a:gd name="connsiteX0" fmla="*/ 178308 w 188214"/>
              <a:gd name="connsiteY0" fmla="*/ 100013 h 100012"/>
              <a:gd name="connsiteX1" fmla="*/ 0 w 188214"/>
              <a:gd name="connsiteY1" fmla="*/ 91821 h 100012"/>
              <a:gd name="connsiteX2" fmla="*/ 5620 w 188214"/>
              <a:gd name="connsiteY2" fmla="*/ 0 h 100012"/>
              <a:gd name="connsiteX3" fmla="*/ 188214 w 188214"/>
              <a:gd name="connsiteY3" fmla="*/ 40291 h 100012"/>
              <a:gd name="connsiteX4" fmla="*/ 178213 w 188214"/>
              <a:gd name="connsiteY4" fmla="*/ 100013 h 100012"/>
              <a:gd name="connsiteX5" fmla="*/ 11621 w 188214"/>
              <a:gd name="connsiteY5" fmla="*/ 81439 h 100012"/>
              <a:gd name="connsiteX6" fmla="*/ 169164 w 188214"/>
              <a:gd name="connsiteY6" fmla="*/ 88678 h 100012"/>
              <a:gd name="connsiteX7" fmla="*/ 175832 w 188214"/>
              <a:gd name="connsiteY7" fmla="*/ 48768 h 100012"/>
              <a:gd name="connsiteX8" fmla="*/ 15812 w 188214"/>
              <a:gd name="connsiteY8" fmla="*/ 13430 h 100012"/>
              <a:gd name="connsiteX9" fmla="*/ 11621 w 188214"/>
              <a:gd name="connsiteY9" fmla="*/ 8143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214" h="100012">
                <a:moveTo>
                  <a:pt x="178308" y="100013"/>
                </a:moveTo>
                <a:lnTo>
                  <a:pt x="0" y="91821"/>
                </a:lnTo>
                <a:lnTo>
                  <a:pt x="5620" y="0"/>
                </a:lnTo>
                <a:lnTo>
                  <a:pt x="188214" y="40291"/>
                </a:lnTo>
                <a:lnTo>
                  <a:pt x="178213" y="100013"/>
                </a:lnTo>
                <a:close/>
                <a:moveTo>
                  <a:pt x="11621" y="81439"/>
                </a:moveTo>
                <a:lnTo>
                  <a:pt x="169164" y="88678"/>
                </a:lnTo>
                <a:lnTo>
                  <a:pt x="175832" y="48768"/>
                </a:lnTo>
                <a:lnTo>
                  <a:pt x="15812" y="13430"/>
                </a:lnTo>
                <a:lnTo>
                  <a:pt x="11621" y="8143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123"/>
          <p:cNvSpPr/>
          <p:nvPr userDrawn="1">
            <p:custDataLst>
              <p:tags r:id="rId131"/>
            </p:custDataLst>
          </p:nvPr>
        </p:nvSpPr>
        <p:spPr>
          <a:xfrm>
            <a:off x="10206355" y="2868295"/>
            <a:ext cx="373380" cy="1479550"/>
          </a:xfrm>
          <a:custGeom>
            <a:avLst/>
            <a:gdLst>
              <a:gd name="connsiteX0" fmla="*/ 83841 w 341593"/>
              <a:gd name="connsiteY0" fmla="*/ 0 h 1353312"/>
              <a:gd name="connsiteX1" fmla="*/ 340825 w 341593"/>
              <a:gd name="connsiteY1" fmla="*/ 754285 h 1353312"/>
              <a:gd name="connsiteX2" fmla="*/ 261577 w 341593"/>
              <a:gd name="connsiteY2" fmla="*/ 1353312 h 1353312"/>
              <a:gd name="connsiteX3" fmla="*/ 61743 w 341593"/>
              <a:gd name="connsiteY3" fmla="*/ 1322832 h 1353312"/>
              <a:gd name="connsiteX4" fmla="*/ 57266 w 341593"/>
              <a:gd name="connsiteY4" fmla="*/ 689610 h 1353312"/>
              <a:gd name="connsiteX5" fmla="*/ 24881 w 341593"/>
              <a:gd name="connsiteY5" fmla="*/ 66008 h 1353312"/>
              <a:gd name="connsiteX6" fmla="*/ 83936 w 341593"/>
              <a:gd name="connsiteY6"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93" h="1353312">
                <a:moveTo>
                  <a:pt x="83841" y="0"/>
                </a:moveTo>
                <a:cubicBezTo>
                  <a:pt x="123846" y="10001"/>
                  <a:pt x="325585" y="592550"/>
                  <a:pt x="340825" y="754285"/>
                </a:cubicBezTo>
                <a:cubicBezTo>
                  <a:pt x="350731" y="859155"/>
                  <a:pt x="261577" y="1353312"/>
                  <a:pt x="261577" y="1353312"/>
                </a:cubicBezTo>
                <a:lnTo>
                  <a:pt x="61743" y="1322832"/>
                </a:lnTo>
                <a:cubicBezTo>
                  <a:pt x="61743" y="1322832"/>
                  <a:pt x="105558" y="856583"/>
                  <a:pt x="57266" y="689610"/>
                </a:cubicBezTo>
                <a:cubicBezTo>
                  <a:pt x="26214" y="582454"/>
                  <a:pt x="-34079" y="123920"/>
                  <a:pt x="24881" y="66008"/>
                </a:cubicBezTo>
                <a:lnTo>
                  <a:pt x="8393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124"/>
          <p:cNvSpPr/>
          <p:nvPr userDrawn="1">
            <p:custDataLst>
              <p:tags r:id="rId132"/>
            </p:custDataLst>
          </p:nvPr>
        </p:nvSpPr>
        <p:spPr>
          <a:xfrm>
            <a:off x="10200005" y="2862580"/>
            <a:ext cx="385445" cy="1490980"/>
          </a:xfrm>
          <a:custGeom>
            <a:avLst/>
            <a:gdLst>
              <a:gd name="connsiteX0" fmla="*/ 267148 w 352799"/>
              <a:gd name="connsiteY0" fmla="*/ 1364314 h 1364314"/>
              <a:gd name="connsiteX1" fmla="*/ 266290 w 352799"/>
              <a:gd name="connsiteY1" fmla="*/ 1364314 h 1364314"/>
              <a:gd name="connsiteX2" fmla="*/ 66456 w 352799"/>
              <a:gd name="connsiteY2" fmla="*/ 1333834 h 1364314"/>
              <a:gd name="connsiteX3" fmla="*/ 61884 w 352799"/>
              <a:gd name="connsiteY3" fmla="*/ 1327929 h 1364314"/>
              <a:gd name="connsiteX4" fmla="*/ 57598 w 352799"/>
              <a:gd name="connsiteY4" fmla="*/ 696707 h 1364314"/>
              <a:gd name="connsiteX5" fmla="*/ 26641 w 352799"/>
              <a:gd name="connsiteY5" fmla="*/ 67676 h 1364314"/>
              <a:gd name="connsiteX6" fmla="*/ 34357 w 352799"/>
              <a:gd name="connsiteY6" fmla="*/ 67676 h 1364314"/>
              <a:gd name="connsiteX7" fmla="*/ 34357 w 352799"/>
              <a:gd name="connsiteY7" fmla="*/ 75391 h 1364314"/>
              <a:gd name="connsiteX8" fmla="*/ 68170 w 352799"/>
              <a:gd name="connsiteY8" fmla="*/ 693564 h 1364314"/>
              <a:gd name="connsiteX9" fmla="*/ 73314 w 352799"/>
              <a:gd name="connsiteY9" fmla="*/ 1323738 h 1364314"/>
              <a:gd name="connsiteX10" fmla="*/ 262861 w 352799"/>
              <a:gd name="connsiteY10" fmla="*/ 1352598 h 1364314"/>
              <a:gd name="connsiteX11" fmla="*/ 341157 w 352799"/>
              <a:gd name="connsiteY11" fmla="*/ 760334 h 1364314"/>
              <a:gd name="connsiteX12" fmla="*/ 222571 w 352799"/>
              <a:gd name="connsiteY12" fmla="*/ 328661 h 1364314"/>
              <a:gd name="connsiteX13" fmla="*/ 88268 w 352799"/>
              <a:gd name="connsiteY13" fmla="*/ 10812 h 1364314"/>
              <a:gd name="connsiteX14" fmla="*/ 84458 w 352799"/>
              <a:gd name="connsiteY14" fmla="*/ 4049 h 1364314"/>
              <a:gd name="connsiteX15" fmla="*/ 90935 w 352799"/>
              <a:gd name="connsiteY15" fmla="*/ 144 h 1364314"/>
              <a:gd name="connsiteX16" fmla="*/ 232572 w 352799"/>
              <a:gd name="connsiteY16" fmla="*/ 323898 h 1364314"/>
              <a:gd name="connsiteX17" fmla="*/ 352015 w 352799"/>
              <a:gd name="connsiteY17" fmla="*/ 759286 h 1364314"/>
              <a:gd name="connsiteX18" fmla="*/ 272672 w 352799"/>
              <a:gd name="connsiteY18" fmla="*/ 1359742 h 1364314"/>
              <a:gd name="connsiteX19" fmla="*/ 267338 w 352799"/>
              <a:gd name="connsiteY19" fmla="*/ 1364219 h 1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2799" h="1364314">
                <a:moveTo>
                  <a:pt x="267148" y="1364314"/>
                </a:moveTo>
                <a:cubicBezTo>
                  <a:pt x="267148" y="1364314"/>
                  <a:pt x="266576" y="1364314"/>
                  <a:pt x="266290" y="1364314"/>
                </a:cubicBezTo>
                <a:lnTo>
                  <a:pt x="66456" y="1333834"/>
                </a:lnTo>
                <a:cubicBezTo>
                  <a:pt x="63598" y="1333358"/>
                  <a:pt x="61598" y="1330786"/>
                  <a:pt x="61884" y="1327929"/>
                </a:cubicBezTo>
                <a:cubicBezTo>
                  <a:pt x="62360" y="1323261"/>
                  <a:pt x="105127" y="860727"/>
                  <a:pt x="57598" y="696707"/>
                </a:cubicBezTo>
                <a:cubicBezTo>
                  <a:pt x="29308" y="599171"/>
                  <a:pt x="-36795" y="129969"/>
                  <a:pt x="26641" y="67676"/>
                </a:cubicBezTo>
                <a:cubicBezTo>
                  <a:pt x="28832" y="65580"/>
                  <a:pt x="32261" y="65580"/>
                  <a:pt x="34357" y="67676"/>
                </a:cubicBezTo>
                <a:cubicBezTo>
                  <a:pt x="36452" y="69867"/>
                  <a:pt x="36452" y="73296"/>
                  <a:pt x="34357" y="75391"/>
                </a:cubicBezTo>
                <a:cubicBezTo>
                  <a:pt x="-21269" y="129969"/>
                  <a:pt x="37119" y="586407"/>
                  <a:pt x="68170" y="693564"/>
                </a:cubicBezTo>
                <a:cubicBezTo>
                  <a:pt x="114081" y="852155"/>
                  <a:pt x="78267" y="1269826"/>
                  <a:pt x="73314" y="1323738"/>
                </a:cubicBezTo>
                <a:lnTo>
                  <a:pt x="262861" y="1352598"/>
                </a:lnTo>
                <a:cubicBezTo>
                  <a:pt x="272386" y="1299258"/>
                  <a:pt x="350301" y="857489"/>
                  <a:pt x="341157" y="760334"/>
                </a:cubicBezTo>
                <a:cubicBezTo>
                  <a:pt x="332965" y="672894"/>
                  <a:pt x="272100" y="473060"/>
                  <a:pt x="222571" y="328661"/>
                </a:cubicBezTo>
                <a:cubicBezTo>
                  <a:pt x="153705" y="127874"/>
                  <a:pt x="101984" y="15098"/>
                  <a:pt x="88268" y="10812"/>
                </a:cubicBezTo>
                <a:cubicBezTo>
                  <a:pt x="85410" y="9954"/>
                  <a:pt x="83696" y="6906"/>
                  <a:pt x="84458" y="4049"/>
                </a:cubicBezTo>
                <a:cubicBezTo>
                  <a:pt x="85220" y="1191"/>
                  <a:pt x="87982" y="-523"/>
                  <a:pt x="90935" y="144"/>
                </a:cubicBezTo>
                <a:cubicBezTo>
                  <a:pt x="121891" y="7859"/>
                  <a:pt x="207140" y="249889"/>
                  <a:pt x="232572" y="323898"/>
                </a:cubicBezTo>
                <a:cubicBezTo>
                  <a:pt x="282483" y="469345"/>
                  <a:pt x="343729" y="670608"/>
                  <a:pt x="352015" y="759286"/>
                </a:cubicBezTo>
                <a:cubicBezTo>
                  <a:pt x="361826" y="863680"/>
                  <a:pt x="276387" y="1339549"/>
                  <a:pt x="272672" y="1359742"/>
                </a:cubicBezTo>
                <a:cubicBezTo>
                  <a:pt x="272196" y="1362409"/>
                  <a:pt x="269910" y="1364219"/>
                  <a:pt x="267338" y="13642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125"/>
          <p:cNvSpPr/>
          <p:nvPr userDrawn="1">
            <p:custDataLst>
              <p:tags r:id="rId133"/>
            </p:custDataLst>
          </p:nvPr>
        </p:nvSpPr>
        <p:spPr>
          <a:xfrm>
            <a:off x="10460355" y="428371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126"/>
          <p:cNvSpPr/>
          <p:nvPr userDrawn="1">
            <p:custDataLst>
              <p:tags r:id="rId134"/>
            </p:custDataLst>
          </p:nvPr>
        </p:nvSpPr>
        <p:spPr>
          <a:xfrm>
            <a:off x="10465435" y="425069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椭圆 298"/>
          <p:cNvSpPr/>
          <p:nvPr userDrawn="1">
            <p:custDataLst>
              <p:tags r:id="rId135"/>
            </p:custDataLst>
          </p:nvPr>
        </p:nvSpPr>
        <p:spPr>
          <a:xfrm rot="5400000">
            <a:off x="1092009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6"/>
            </p:custDataLst>
          </p:nvPr>
        </p:nvSpPr>
        <p:spPr>
          <a:xfrm rot="5400000">
            <a:off x="1078801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7"/>
            </p:custDataLst>
          </p:nvPr>
        </p:nvSpPr>
        <p:spPr>
          <a:xfrm rot="5400000">
            <a:off x="1065593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8"/>
            </p:custDataLst>
          </p:nvPr>
        </p:nvSpPr>
        <p:spPr>
          <a:xfrm rot="5400000">
            <a:off x="1052322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39"/>
            </p:custDataLst>
          </p:nvPr>
        </p:nvSpPr>
        <p:spPr>
          <a:xfrm rot="5400000">
            <a:off x="1039114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0"/>
            </p:custDataLst>
          </p:nvPr>
        </p:nvSpPr>
        <p:spPr>
          <a:xfrm rot="5400000">
            <a:off x="1025906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1"/>
            </p:custDataLst>
          </p:nvPr>
        </p:nvSpPr>
        <p:spPr>
          <a:xfrm rot="5400000">
            <a:off x="1012634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2"/>
            </p:custDataLst>
          </p:nvPr>
        </p:nvSpPr>
        <p:spPr>
          <a:xfrm rot="5400000">
            <a:off x="999426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p:nvPr userDrawn="1">
            <p:custDataLst>
              <p:tags r:id="rId143"/>
            </p:custDataLst>
          </p:nvPr>
        </p:nvSpPr>
        <p:spPr>
          <a:xfrm rot="5400000">
            <a:off x="1092009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p:nvPr userDrawn="1">
            <p:custDataLst>
              <p:tags r:id="rId144"/>
            </p:custDataLst>
          </p:nvPr>
        </p:nvSpPr>
        <p:spPr>
          <a:xfrm rot="5400000">
            <a:off x="1078801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p:nvPr userDrawn="1">
            <p:custDataLst>
              <p:tags r:id="rId145"/>
            </p:custDataLst>
          </p:nvPr>
        </p:nvSpPr>
        <p:spPr>
          <a:xfrm rot="5400000">
            <a:off x="1065593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p:nvPr userDrawn="1">
            <p:custDataLst>
              <p:tags r:id="rId146"/>
            </p:custDataLst>
          </p:nvPr>
        </p:nvSpPr>
        <p:spPr>
          <a:xfrm rot="5400000">
            <a:off x="1052322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p:nvPr userDrawn="1">
            <p:custDataLst>
              <p:tags r:id="rId147"/>
            </p:custDataLst>
          </p:nvPr>
        </p:nvSpPr>
        <p:spPr>
          <a:xfrm rot="5400000">
            <a:off x="1039114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p:nvPr userDrawn="1">
            <p:custDataLst>
              <p:tags r:id="rId148"/>
            </p:custDataLst>
          </p:nvPr>
        </p:nvSpPr>
        <p:spPr>
          <a:xfrm rot="5400000">
            <a:off x="1025906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p:nvPr userDrawn="1">
            <p:custDataLst>
              <p:tags r:id="rId149"/>
            </p:custDataLst>
          </p:nvPr>
        </p:nvSpPr>
        <p:spPr>
          <a:xfrm rot="5400000">
            <a:off x="1012634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p:nvPr userDrawn="1">
            <p:custDataLst>
              <p:tags r:id="rId150"/>
            </p:custDataLst>
          </p:nvPr>
        </p:nvSpPr>
        <p:spPr>
          <a:xfrm rot="5400000">
            <a:off x="999426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p:nvPr userDrawn="1">
            <p:custDataLst>
              <p:tags r:id="rId151"/>
            </p:custDataLst>
          </p:nvPr>
        </p:nvSpPr>
        <p:spPr>
          <a:xfrm rot="5400000">
            <a:off x="1092009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p:nvPr userDrawn="1">
            <p:custDataLst>
              <p:tags r:id="rId152"/>
            </p:custDataLst>
          </p:nvPr>
        </p:nvSpPr>
        <p:spPr>
          <a:xfrm rot="5400000">
            <a:off x="1078801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p:nvPr userDrawn="1">
            <p:custDataLst>
              <p:tags r:id="rId153"/>
            </p:custDataLst>
          </p:nvPr>
        </p:nvSpPr>
        <p:spPr>
          <a:xfrm rot="5400000">
            <a:off x="1065593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p:nvPr userDrawn="1">
            <p:custDataLst>
              <p:tags r:id="rId154"/>
            </p:custDataLst>
          </p:nvPr>
        </p:nvSpPr>
        <p:spPr>
          <a:xfrm rot="5400000">
            <a:off x="1052322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p:nvPr userDrawn="1">
            <p:custDataLst>
              <p:tags r:id="rId155"/>
            </p:custDataLst>
          </p:nvPr>
        </p:nvSpPr>
        <p:spPr>
          <a:xfrm rot="5400000">
            <a:off x="1039114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p:nvPr userDrawn="1">
            <p:custDataLst>
              <p:tags r:id="rId156"/>
            </p:custDataLst>
          </p:nvPr>
        </p:nvSpPr>
        <p:spPr>
          <a:xfrm rot="5400000">
            <a:off x="1025906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p:nvPr userDrawn="1">
            <p:custDataLst>
              <p:tags r:id="rId157"/>
            </p:custDataLst>
          </p:nvPr>
        </p:nvSpPr>
        <p:spPr>
          <a:xfrm rot="5400000">
            <a:off x="1012634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p:cNvSpPr/>
          <p:nvPr userDrawn="1">
            <p:custDataLst>
              <p:tags r:id="rId158"/>
            </p:custDataLst>
          </p:nvPr>
        </p:nvSpPr>
        <p:spPr>
          <a:xfrm rot="5400000">
            <a:off x="999426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任意多边形: 形状 49"/>
          <p:cNvSpPr/>
          <p:nvPr userDrawn="1">
            <p:custDataLst>
              <p:tags r:id="rId159"/>
            </p:custDataLst>
          </p:nvPr>
        </p:nvSpPr>
        <p:spPr>
          <a:xfrm>
            <a:off x="10479405" y="4759960"/>
            <a:ext cx="660400" cy="1090930"/>
          </a:xfrm>
          <a:custGeom>
            <a:avLst/>
            <a:gdLst>
              <a:gd name="connsiteX0" fmla="*/ 1006151 w 1578840"/>
              <a:gd name="connsiteY0" fmla="*/ 2602720 h 2603045"/>
              <a:gd name="connsiteX1" fmla="*/ 1006151 w 1578840"/>
              <a:gd name="connsiteY1" fmla="*/ 1024205 h 2603045"/>
              <a:gd name="connsiteX2" fmla="*/ 1578840 w 1578840"/>
              <a:gd name="connsiteY2" fmla="*/ 324649 h 2603045"/>
              <a:gd name="connsiteX3" fmla="*/ 1029735 w 1578840"/>
              <a:gd name="connsiteY3" fmla="*/ 897338 h 2603045"/>
              <a:gd name="connsiteX4" fmla="*/ 1120656 w 1578840"/>
              <a:gd name="connsiteY4" fmla="*/ 0 h 2603045"/>
              <a:gd name="connsiteX5" fmla="*/ 963537 w 1578840"/>
              <a:gd name="connsiteY5" fmla="*/ 853911 h 2603045"/>
              <a:gd name="connsiteX6" fmla="*/ 516901 w 1578840"/>
              <a:gd name="connsiteY6" fmla="*/ 41476 h 2603045"/>
              <a:gd name="connsiteX7" fmla="*/ 922224 w 1578840"/>
              <a:gd name="connsiteY7" fmla="*/ 893435 h 2603045"/>
              <a:gd name="connsiteX8" fmla="*/ 0 w 1578840"/>
              <a:gd name="connsiteY8" fmla="*/ 615629 h 2603045"/>
              <a:gd name="connsiteX9" fmla="*/ 913928 w 1578840"/>
              <a:gd name="connsiteY9" fmla="*/ 959633 h 2603045"/>
              <a:gd name="connsiteX10" fmla="*/ 140529 w 1578840"/>
              <a:gd name="connsiteY10" fmla="*/ 1199541 h 2603045"/>
              <a:gd name="connsiteX11" fmla="*/ 955241 w 1578840"/>
              <a:gd name="connsiteY11" fmla="*/ 1024368 h 2603045"/>
              <a:gd name="connsiteX12" fmla="*/ 955241 w 1578840"/>
              <a:gd name="connsiteY12" fmla="*/ 2562220 h 2603045"/>
              <a:gd name="connsiteX13" fmla="*/ 1005988 w 1578840"/>
              <a:gd name="connsiteY13" fmla="*/ 2603045 h 26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8840" h="2603045">
                <a:moveTo>
                  <a:pt x="1006151" y="2602720"/>
                </a:moveTo>
                <a:lnTo>
                  <a:pt x="1006151" y="1024205"/>
                </a:lnTo>
                <a:cubicBezTo>
                  <a:pt x="1006151" y="1024205"/>
                  <a:pt x="1443353" y="752905"/>
                  <a:pt x="1578840" y="324649"/>
                </a:cubicBezTo>
                <a:cubicBezTo>
                  <a:pt x="1124885" y="487461"/>
                  <a:pt x="1029735" y="897338"/>
                  <a:pt x="1029735" y="897338"/>
                </a:cubicBezTo>
                <a:cubicBezTo>
                  <a:pt x="1029735" y="897338"/>
                  <a:pt x="1250939" y="363847"/>
                  <a:pt x="1120656" y="0"/>
                </a:cubicBezTo>
                <a:cubicBezTo>
                  <a:pt x="868387" y="324649"/>
                  <a:pt x="963537" y="853911"/>
                  <a:pt x="963537" y="853911"/>
                </a:cubicBezTo>
                <a:cubicBezTo>
                  <a:pt x="963537" y="853911"/>
                  <a:pt x="876682" y="206890"/>
                  <a:pt x="516901" y="41476"/>
                </a:cubicBezTo>
                <a:cubicBezTo>
                  <a:pt x="467292" y="454281"/>
                  <a:pt x="922224" y="893435"/>
                  <a:pt x="922224" y="893435"/>
                </a:cubicBezTo>
                <a:cubicBezTo>
                  <a:pt x="922224" y="893435"/>
                  <a:pt x="388733" y="487624"/>
                  <a:pt x="0" y="615629"/>
                </a:cubicBezTo>
                <a:cubicBezTo>
                  <a:pt x="243974" y="919459"/>
                  <a:pt x="913928" y="959633"/>
                  <a:pt x="913928" y="959633"/>
                </a:cubicBezTo>
                <a:cubicBezTo>
                  <a:pt x="913928" y="959633"/>
                  <a:pt x="454931" y="919621"/>
                  <a:pt x="140529" y="1199541"/>
                </a:cubicBezTo>
                <a:cubicBezTo>
                  <a:pt x="628478" y="1222963"/>
                  <a:pt x="955241" y="1024368"/>
                  <a:pt x="955241" y="1024368"/>
                </a:cubicBezTo>
                <a:lnTo>
                  <a:pt x="955241" y="2562220"/>
                </a:lnTo>
                <a:lnTo>
                  <a:pt x="1005988" y="2603045"/>
                </a:ln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6" name="任意多边形: 形状 51"/>
          <p:cNvSpPr/>
          <p:nvPr userDrawn="1">
            <p:custDataLst>
              <p:tags r:id="rId160"/>
            </p:custDataLst>
          </p:nvPr>
        </p:nvSpPr>
        <p:spPr>
          <a:xfrm>
            <a:off x="10505440" y="5029200"/>
            <a:ext cx="537845" cy="888365"/>
          </a:xfrm>
          <a:custGeom>
            <a:avLst/>
            <a:gdLst>
              <a:gd name="connsiteX0" fmla="*/ 805116 w 1283631"/>
              <a:gd name="connsiteY0" fmla="*/ 2119651 h 2119650"/>
              <a:gd name="connsiteX1" fmla="*/ 805116 w 1283631"/>
              <a:gd name="connsiteY1" fmla="*/ 765429 h 2119650"/>
              <a:gd name="connsiteX2" fmla="*/ 1283631 w 1283631"/>
              <a:gd name="connsiteY2" fmla="*/ 492503 h 2119650"/>
              <a:gd name="connsiteX3" fmla="*/ 824796 w 1283631"/>
              <a:gd name="connsiteY3" fmla="*/ 694677 h 2119650"/>
              <a:gd name="connsiteX4" fmla="*/ 862043 w 1283631"/>
              <a:gd name="connsiteY4" fmla="*/ 0 h 2119650"/>
              <a:gd name="connsiteX5" fmla="*/ 769496 w 1283631"/>
              <a:gd name="connsiteY5" fmla="*/ 658406 h 2119650"/>
              <a:gd name="connsiteX6" fmla="*/ 318468 w 1283631"/>
              <a:gd name="connsiteY6" fmla="*/ 105234 h 2119650"/>
              <a:gd name="connsiteX7" fmla="*/ 735014 w 1283631"/>
              <a:gd name="connsiteY7" fmla="*/ 691261 h 2119650"/>
              <a:gd name="connsiteX8" fmla="*/ 0 w 1283631"/>
              <a:gd name="connsiteY8" fmla="*/ 686707 h 2119650"/>
              <a:gd name="connsiteX9" fmla="*/ 728020 w 1283631"/>
              <a:gd name="connsiteY9" fmla="*/ 746562 h 2119650"/>
              <a:gd name="connsiteX10" fmla="*/ 198433 w 1283631"/>
              <a:gd name="connsiteY10" fmla="*/ 1108783 h 2119650"/>
              <a:gd name="connsiteX11" fmla="*/ 762502 w 1283631"/>
              <a:gd name="connsiteY11" fmla="*/ 800724 h 2119650"/>
              <a:gd name="connsiteX12" fmla="*/ 762502 w 1283631"/>
              <a:gd name="connsiteY12" fmla="*/ 2085657 h 2119650"/>
              <a:gd name="connsiteX13" fmla="*/ 804953 w 1283631"/>
              <a:gd name="connsiteY13" fmla="*/ 2119651 h 21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3631" h="2119650">
                <a:moveTo>
                  <a:pt x="805116" y="2119651"/>
                </a:moveTo>
                <a:lnTo>
                  <a:pt x="805116" y="765429"/>
                </a:lnTo>
                <a:cubicBezTo>
                  <a:pt x="805116" y="765429"/>
                  <a:pt x="1079343" y="777791"/>
                  <a:pt x="1283631" y="492503"/>
                </a:cubicBezTo>
                <a:cubicBezTo>
                  <a:pt x="868387" y="609448"/>
                  <a:pt x="824796" y="694677"/>
                  <a:pt x="824796" y="694677"/>
                </a:cubicBezTo>
                <a:cubicBezTo>
                  <a:pt x="824796" y="694677"/>
                  <a:pt x="970856" y="303992"/>
                  <a:pt x="862043" y="0"/>
                </a:cubicBezTo>
                <a:cubicBezTo>
                  <a:pt x="651249" y="271300"/>
                  <a:pt x="769496" y="658406"/>
                  <a:pt x="769496" y="658406"/>
                </a:cubicBezTo>
                <a:cubicBezTo>
                  <a:pt x="769496" y="658406"/>
                  <a:pt x="619045" y="243487"/>
                  <a:pt x="318468" y="105234"/>
                </a:cubicBezTo>
                <a:cubicBezTo>
                  <a:pt x="276992" y="450214"/>
                  <a:pt x="735014" y="691261"/>
                  <a:pt x="735014" y="691261"/>
                </a:cubicBezTo>
                <a:cubicBezTo>
                  <a:pt x="735014" y="691261"/>
                  <a:pt x="351649" y="524220"/>
                  <a:pt x="0" y="686707"/>
                </a:cubicBezTo>
                <a:cubicBezTo>
                  <a:pt x="297812" y="856513"/>
                  <a:pt x="728020" y="746562"/>
                  <a:pt x="728020" y="746562"/>
                </a:cubicBezTo>
                <a:cubicBezTo>
                  <a:pt x="728020" y="746562"/>
                  <a:pt x="434275" y="852447"/>
                  <a:pt x="198433" y="1108783"/>
                </a:cubicBezTo>
                <a:cubicBezTo>
                  <a:pt x="578870" y="1033639"/>
                  <a:pt x="762502" y="800724"/>
                  <a:pt x="762502" y="800724"/>
                </a:cubicBezTo>
                <a:lnTo>
                  <a:pt x="762502" y="2085657"/>
                </a:lnTo>
                <a:lnTo>
                  <a:pt x="804953" y="2119651"/>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7" name="任意多边形: 形状 52"/>
          <p:cNvSpPr/>
          <p:nvPr userDrawn="1">
            <p:custDataLst>
              <p:tags r:id="rId161"/>
            </p:custDataLst>
          </p:nvPr>
        </p:nvSpPr>
        <p:spPr>
          <a:xfrm>
            <a:off x="10501630" y="5025390"/>
            <a:ext cx="544830" cy="895350"/>
          </a:xfrm>
          <a:custGeom>
            <a:avLst/>
            <a:gdLst>
              <a:gd name="connsiteX0" fmla="*/ 813585 w 1300842"/>
              <a:gd name="connsiteY0" fmla="*/ 2136830 h 2136830"/>
              <a:gd name="connsiteX1" fmla="*/ 808217 w 1300842"/>
              <a:gd name="connsiteY1" fmla="*/ 2135041 h 2136830"/>
              <a:gd name="connsiteX2" fmla="*/ 765766 w 1300842"/>
              <a:gd name="connsiteY2" fmla="*/ 2101047 h 2136830"/>
              <a:gd name="connsiteX3" fmla="*/ 762513 w 1300842"/>
              <a:gd name="connsiteY3" fmla="*/ 2094379 h 2136830"/>
              <a:gd name="connsiteX4" fmla="*/ 762513 w 1300842"/>
              <a:gd name="connsiteY4" fmla="*/ 831892 h 2136830"/>
              <a:gd name="connsiteX5" fmla="*/ 208528 w 1300842"/>
              <a:gd name="connsiteY5" fmla="*/ 1125800 h 2136830"/>
              <a:gd name="connsiteX6" fmla="*/ 199420 w 1300842"/>
              <a:gd name="connsiteY6" fmla="*/ 1121571 h 2136830"/>
              <a:gd name="connsiteX7" fmla="*/ 200558 w 1300842"/>
              <a:gd name="connsiteY7" fmla="*/ 1111649 h 2136830"/>
              <a:gd name="connsiteX8" fmla="*/ 660043 w 1300842"/>
              <a:gd name="connsiteY8" fmla="*/ 778868 h 2136830"/>
              <a:gd name="connsiteX9" fmla="*/ 4240 w 1300842"/>
              <a:gd name="connsiteY9" fmla="*/ 702748 h 2136830"/>
              <a:gd name="connsiteX10" fmla="*/ 11 w 1300842"/>
              <a:gd name="connsiteY10" fmla="*/ 694941 h 2136830"/>
              <a:gd name="connsiteX11" fmla="*/ 4891 w 1300842"/>
              <a:gd name="connsiteY11" fmla="*/ 687622 h 2136830"/>
              <a:gd name="connsiteX12" fmla="*/ 670616 w 1300842"/>
              <a:gd name="connsiteY12" fmla="*/ 665501 h 2136830"/>
              <a:gd name="connsiteX13" fmla="*/ 318479 w 1300842"/>
              <a:gd name="connsiteY13" fmla="*/ 112818 h 2136830"/>
              <a:gd name="connsiteX14" fmla="*/ 322708 w 1300842"/>
              <a:gd name="connsiteY14" fmla="*/ 106474 h 2136830"/>
              <a:gd name="connsiteX15" fmla="*/ 330353 w 1300842"/>
              <a:gd name="connsiteY15" fmla="*/ 106149 h 2136830"/>
              <a:gd name="connsiteX16" fmla="*/ 750965 w 1300842"/>
              <a:gd name="connsiteY16" fmla="*/ 583038 h 2136830"/>
              <a:gd name="connsiteX17" fmla="*/ 863844 w 1300842"/>
              <a:gd name="connsiteY17" fmla="*/ 3355 h 2136830"/>
              <a:gd name="connsiteX18" fmla="*/ 871976 w 1300842"/>
              <a:gd name="connsiteY18" fmla="*/ 102 h 2136830"/>
              <a:gd name="connsiteX19" fmla="*/ 878645 w 1300842"/>
              <a:gd name="connsiteY19" fmla="*/ 5632 h 2136830"/>
              <a:gd name="connsiteX20" fmla="*/ 852946 w 1300842"/>
              <a:gd name="connsiteY20" fmla="*/ 671845 h 2136830"/>
              <a:gd name="connsiteX21" fmla="*/ 1289986 w 1300842"/>
              <a:gd name="connsiteY21" fmla="*/ 492930 h 2136830"/>
              <a:gd name="connsiteX22" fmla="*/ 1299257 w 1300842"/>
              <a:gd name="connsiteY22" fmla="*/ 496183 h 2136830"/>
              <a:gd name="connsiteX23" fmla="*/ 1299257 w 1300842"/>
              <a:gd name="connsiteY23" fmla="*/ 505942 h 2136830"/>
              <a:gd name="connsiteX24" fmla="*/ 822205 w 1300842"/>
              <a:gd name="connsiteY24" fmla="*/ 782446 h 2136830"/>
              <a:gd name="connsiteX25" fmla="*/ 822205 w 1300842"/>
              <a:gd name="connsiteY25" fmla="*/ 2128047 h 2136830"/>
              <a:gd name="connsiteX26" fmla="*/ 817326 w 1300842"/>
              <a:gd name="connsiteY26" fmla="*/ 2135692 h 2136830"/>
              <a:gd name="connsiteX27" fmla="*/ 813585 w 1300842"/>
              <a:gd name="connsiteY27" fmla="*/ 2136505 h 2136830"/>
              <a:gd name="connsiteX28" fmla="*/ 779591 w 1300842"/>
              <a:gd name="connsiteY28" fmla="*/ 2090150 h 2136830"/>
              <a:gd name="connsiteX29" fmla="*/ 804964 w 1300842"/>
              <a:gd name="connsiteY29" fmla="*/ 2110481 h 2136830"/>
              <a:gd name="connsiteX30" fmla="*/ 804964 w 1300842"/>
              <a:gd name="connsiteY30" fmla="*/ 774151 h 2136830"/>
              <a:gd name="connsiteX31" fmla="*/ 807567 w 1300842"/>
              <a:gd name="connsiteY31" fmla="*/ 767971 h 2136830"/>
              <a:gd name="connsiteX32" fmla="*/ 813910 w 1300842"/>
              <a:gd name="connsiteY32" fmla="*/ 765694 h 2136830"/>
              <a:gd name="connsiteX33" fmla="*/ 1270305 w 1300842"/>
              <a:gd name="connsiteY33" fmla="*/ 516352 h 2136830"/>
              <a:gd name="connsiteX34" fmla="*/ 840747 w 1300842"/>
              <a:gd name="connsiteY34" fmla="*/ 707465 h 2136830"/>
              <a:gd name="connsiteX35" fmla="*/ 829687 w 1300842"/>
              <a:gd name="connsiteY35" fmla="*/ 711043 h 2136830"/>
              <a:gd name="connsiteX36" fmla="*/ 825296 w 1300842"/>
              <a:gd name="connsiteY36" fmla="*/ 700471 h 2136830"/>
              <a:gd name="connsiteX37" fmla="*/ 867747 w 1300842"/>
              <a:gd name="connsiteY37" fmla="*/ 26613 h 2136830"/>
              <a:gd name="connsiteX38" fmla="*/ 786260 w 1300842"/>
              <a:gd name="connsiteY38" fmla="*/ 664525 h 2136830"/>
              <a:gd name="connsiteX39" fmla="*/ 780892 w 1300842"/>
              <a:gd name="connsiteY39" fmla="*/ 675098 h 2136830"/>
              <a:gd name="connsiteX40" fmla="*/ 770157 w 1300842"/>
              <a:gd name="connsiteY40" fmla="*/ 669893 h 2136830"/>
              <a:gd name="connsiteX41" fmla="*/ 334256 w 1300842"/>
              <a:gd name="connsiteY41" fmla="*/ 126643 h 2136830"/>
              <a:gd name="connsiteX42" fmla="*/ 747549 w 1300842"/>
              <a:gd name="connsiteY42" fmla="*/ 692339 h 2136830"/>
              <a:gd name="connsiteX43" fmla="*/ 751290 w 1300842"/>
              <a:gd name="connsiteY43" fmla="*/ 703561 h 2136830"/>
              <a:gd name="connsiteX44" fmla="*/ 740230 w 1300842"/>
              <a:gd name="connsiteY44" fmla="*/ 707628 h 2136830"/>
              <a:gd name="connsiteX45" fmla="*/ 27662 w 1300842"/>
              <a:gd name="connsiteY45" fmla="*/ 696079 h 2136830"/>
              <a:gd name="connsiteX46" fmla="*/ 734537 w 1300842"/>
              <a:gd name="connsiteY46" fmla="*/ 746989 h 2136830"/>
              <a:gd name="connsiteX47" fmla="*/ 744784 w 1300842"/>
              <a:gd name="connsiteY47" fmla="*/ 752682 h 2136830"/>
              <a:gd name="connsiteX48" fmla="*/ 739579 w 1300842"/>
              <a:gd name="connsiteY48" fmla="*/ 763254 h 2136830"/>
              <a:gd name="connsiteX49" fmla="*/ 231787 w 1300842"/>
              <a:gd name="connsiteY49" fmla="*/ 1103517 h 2136830"/>
              <a:gd name="connsiteX50" fmla="*/ 764465 w 1300842"/>
              <a:gd name="connsiteY50" fmla="*/ 803916 h 2136830"/>
              <a:gd name="connsiteX51" fmla="*/ 773898 w 1300842"/>
              <a:gd name="connsiteY51" fmla="*/ 801151 h 2136830"/>
              <a:gd name="connsiteX52" fmla="*/ 779591 w 1300842"/>
              <a:gd name="connsiteY52" fmla="*/ 809121 h 2136830"/>
              <a:gd name="connsiteX53" fmla="*/ 779591 w 1300842"/>
              <a:gd name="connsiteY53" fmla="*/ 2089987 h 213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00842" h="2136830">
                <a:moveTo>
                  <a:pt x="813585" y="2136830"/>
                </a:moveTo>
                <a:cubicBezTo>
                  <a:pt x="811633" y="2136830"/>
                  <a:pt x="809844" y="2136180"/>
                  <a:pt x="808217" y="2135041"/>
                </a:cubicBezTo>
                <a:lnTo>
                  <a:pt x="765766" y="2101047"/>
                </a:lnTo>
                <a:cubicBezTo>
                  <a:pt x="763814" y="2099421"/>
                  <a:pt x="762513" y="2096981"/>
                  <a:pt x="762513" y="2094379"/>
                </a:cubicBezTo>
                <a:lnTo>
                  <a:pt x="762513" y="831892"/>
                </a:lnTo>
                <a:cubicBezTo>
                  <a:pt x="710790" y="887681"/>
                  <a:pt x="527159" y="1062854"/>
                  <a:pt x="208528" y="1125800"/>
                </a:cubicBezTo>
                <a:cubicBezTo>
                  <a:pt x="204950" y="1126451"/>
                  <a:pt x="201209" y="1124824"/>
                  <a:pt x="199420" y="1121571"/>
                </a:cubicBezTo>
                <a:cubicBezTo>
                  <a:pt x="197630" y="1118318"/>
                  <a:pt x="198118" y="1114414"/>
                  <a:pt x="200558" y="1111649"/>
                </a:cubicBezTo>
                <a:cubicBezTo>
                  <a:pt x="363858" y="934036"/>
                  <a:pt x="556924" y="827500"/>
                  <a:pt x="660043" y="778868"/>
                </a:cubicBezTo>
                <a:cubicBezTo>
                  <a:pt x="520978" y="801639"/>
                  <a:pt x="225118" y="828802"/>
                  <a:pt x="4240" y="702748"/>
                </a:cubicBezTo>
                <a:cubicBezTo>
                  <a:pt x="1475" y="701122"/>
                  <a:pt x="-151" y="698194"/>
                  <a:pt x="11" y="694941"/>
                </a:cubicBezTo>
                <a:cubicBezTo>
                  <a:pt x="11" y="691688"/>
                  <a:pt x="2126" y="688923"/>
                  <a:pt x="4891" y="687622"/>
                </a:cubicBezTo>
                <a:cubicBezTo>
                  <a:pt x="262690" y="568399"/>
                  <a:pt x="540008" y="625977"/>
                  <a:pt x="670616" y="665501"/>
                </a:cubicBezTo>
                <a:cubicBezTo>
                  <a:pt x="543261" y="581086"/>
                  <a:pt x="286763" y="376148"/>
                  <a:pt x="318479" y="112818"/>
                </a:cubicBezTo>
                <a:cubicBezTo>
                  <a:pt x="318804" y="110053"/>
                  <a:pt x="320431" y="107776"/>
                  <a:pt x="322708" y="106474"/>
                </a:cubicBezTo>
                <a:cubicBezTo>
                  <a:pt x="325148" y="105173"/>
                  <a:pt x="327913" y="105011"/>
                  <a:pt x="330353" y="106149"/>
                </a:cubicBezTo>
                <a:cubicBezTo>
                  <a:pt x="548954" y="206667"/>
                  <a:pt x="689808" y="454057"/>
                  <a:pt x="750965" y="583038"/>
                </a:cubicBezTo>
                <a:cubicBezTo>
                  <a:pt x="729007" y="451780"/>
                  <a:pt x="713067" y="197396"/>
                  <a:pt x="863844" y="3355"/>
                </a:cubicBezTo>
                <a:cubicBezTo>
                  <a:pt x="865795" y="915"/>
                  <a:pt x="868886" y="-386"/>
                  <a:pt x="871976" y="102"/>
                </a:cubicBezTo>
                <a:cubicBezTo>
                  <a:pt x="875066" y="589"/>
                  <a:pt x="877669" y="2704"/>
                  <a:pt x="878645" y="5632"/>
                </a:cubicBezTo>
                <a:cubicBezTo>
                  <a:pt x="968427" y="256763"/>
                  <a:pt x="885151" y="569050"/>
                  <a:pt x="852946" y="671845"/>
                </a:cubicBezTo>
                <a:cubicBezTo>
                  <a:pt x="897024" y="637038"/>
                  <a:pt x="1009740" y="571978"/>
                  <a:pt x="1289986" y="492930"/>
                </a:cubicBezTo>
                <a:cubicBezTo>
                  <a:pt x="1293401" y="491954"/>
                  <a:pt x="1297142" y="493255"/>
                  <a:pt x="1299257" y="496183"/>
                </a:cubicBezTo>
                <a:cubicBezTo>
                  <a:pt x="1301371" y="499111"/>
                  <a:pt x="1301371" y="503014"/>
                  <a:pt x="1299257" y="505942"/>
                </a:cubicBezTo>
                <a:cubicBezTo>
                  <a:pt x="1115300" y="762928"/>
                  <a:pt x="871651" y="781470"/>
                  <a:pt x="822205" y="782446"/>
                </a:cubicBezTo>
                <a:lnTo>
                  <a:pt x="822205" y="2128047"/>
                </a:lnTo>
                <a:cubicBezTo>
                  <a:pt x="822205" y="2131300"/>
                  <a:pt x="820253" y="2134228"/>
                  <a:pt x="817326" y="2135692"/>
                </a:cubicBezTo>
                <a:cubicBezTo>
                  <a:pt x="816187" y="2136180"/>
                  <a:pt x="814886" y="2136505"/>
                  <a:pt x="813585" y="2136505"/>
                </a:cubicBezTo>
                <a:close/>
                <a:moveTo>
                  <a:pt x="779591" y="2090150"/>
                </a:moveTo>
                <a:lnTo>
                  <a:pt x="804964" y="2110481"/>
                </a:lnTo>
                <a:lnTo>
                  <a:pt x="804964" y="774151"/>
                </a:lnTo>
                <a:cubicBezTo>
                  <a:pt x="804964" y="771874"/>
                  <a:pt x="805940" y="769597"/>
                  <a:pt x="807567" y="767971"/>
                </a:cubicBezTo>
                <a:cubicBezTo>
                  <a:pt x="809193" y="766344"/>
                  <a:pt x="811470" y="765531"/>
                  <a:pt x="813910" y="765694"/>
                </a:cubicBezTo>
                <a:cubicBezTo>
                  <a:pt x="816350" y="765694"/>
                  <a:pt x="1073011" y="773989"/>
                  <a:pt x="1270305" y="516352"/>
                </a:cubicBezTo>
                <a:cubicBezTo>
                  <a:pt x="890193" y="626140"/>
                  <a:pt x="841073" y="706652"/>
                  <a:pt x="840747" y="707465"/>
                </a:cubicBezTo>
                <a:cubicBezTo>
                  <a:pt x="838633" y="711369"/>
                  <a:pt x="833753" y="712995"/>
                  <a:pt x="829687" y="711043"/>
                </a:cubicBezTo>
                <a:cubicBezTo>
                  <a:pt x="825621" y="709254"/>
                  <a:pt x="823669" y="704537"/>
                  <a:pt x="825296" y="700471"/>
                </a:cubicBezTo>
                <a:cubicBezTo>
                  <a:pt x="826759" y="696730"/>
                  <a:pt x="964198" y="321985"/>
                  <a:pt x="867747" y="26613"/>
                </a:cubicBezTo>
                <a:cubicBezTo>
                  <a:pt x="675170" y="290756"/>
                  <a:pt x="784958" y="660784"/>
                  <a:pt x="786260" y="664525"/>
                </a:cubicBezTo>
                <a:cubicBezTo>
                  <a:pt x="787561" y="668917"/>
                  <a:pt x="785121" y="673634"/>
                  <a:pt x="780892" y="675098"/>
                </a:cubicBezTo>
                <a:cubicBezTo>
                  <a:pt x="776501" y="676562"/>
                  <a:pt x="771784" y="674284"/>
                  <a:pt x="770157" y="669893"/>
                </a:cubicBezTo>
                <a:cubicBezTo>
                  <a:pt x="768693" y="665827"/>
                  <a:pt x="621170" y="266684"/>
                  <a:pt x="334256" y="126643"/>
                </a:cubicBezTo>
                <a:cubicBezTo>
                  <a:pt x="305630" y="455683"/>
                  <a:pt x="742995" y="690061"/>
                  <a:pt x="747549" y="692339"/>
                </a:cubicBezTo>
                <a:cubicBezTo>
                  <a:pt x="751615" y="694453"/>
                  <a:pt x="753242" y="699495"/>
                  <a:pt x="751290" y="703561"/>
                </a:cubicBezTo>
                <a:cubicBezTo>
                  <a:pt x="749338" y="707628"/>
                  <a:pt x="744459" y="709579"/>
                  <a:pt x="740230" y="707628"/>
                </a:cubicBezTo>
                <a:cubicBezTo>
                  <a:pt x="736489" y="706001"/>
                  <a:pt x="367437" y="548882"/>
                  <a:pt x="27662" y="696079"/>
                </a:cubicBezTo>
                <a:cubicBezTo>
                  <a:pt x="318479" y="850597"/>
                  <a:pt x="730308" y="747965"/>
                  <a:pt x="734537" y="746989"/>
                </a:cubicBezTo>
                <a:cubicBezTo>
                  <a:pt x="738929" y="745850"/>
                  <a:pt x="743483" y="748453"/>
                  <a:pt x="744784" y="752682"/>
                </a:cubicBezTo>
                <a:cubicBezTo>
                  <a:pt x="746085" y="757073"/>
                  <a:pt x="743808" y="761627"/>
                  <a:pt x="739579" y="763254"/>
                </a:cubicBezTo>
                <a:cubicBezTo>
                  <a:pt x="736814" y="764230"/>
                  <a:pt x="460147" y="865886"/>
                  <a:pt x="231787" y="1103517"/>
                </a:cubicBezTo>
                <a:cubicBezTo>
                  <a:pt x="586851" y="1024632"/>
                  <a:pt x="762675" y="806193"/>
                  <a:pt x="764465" y="803916"/>
                </a:cubicBezTo>
                <a:cubicBezTo>
                  <a:pt x="766742" y="801151"/>
                  <a:pt x="770483" y="800013"/>
                  <a:pt x="773898" y="801151"/>
                </a:cubicBezTo>
                <a:cubicBezTo>
                  <a:pt x="777314" y="802290"/>
                  <a:pt x="779591" y="805543"/>
                  <a:pt x="779591" y="809121"/>
                </a:cubicBezTo>
                <a:lnTo>
                  <a:pt x="779591" y="2089987"/>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9" name="任意多边形: 形状 54"/>
          <p:cNvSpPr/>
          <p:nvPr userDrawn="1">
            <p:custDataLst>
              <p:tags r:id="rId162"/>
            </p:custDataLst>
          </p:nvPr>
        </p:nvSpPr>
        <p:spPr>
          <a:xfrm>
            <a:off x="10730230" y="4926965"/>
            <a:ext cx="535305" cy="991870"/>
          </a:xfrm>
          <a:custGeom>
            <a:avLst/>
            <a:gdLst>
              <a:gd name="connsiteX0" fmla="*/ 478841 w 1278588"/>
              <a:gd name="connsiteY0" fmla="*/ 2365902 h 2366227"/>
              <a:gd name="connsiteX1" fmla="*/ 478841 w 1278588"/>
              <a:gd name="connsiteY1" fmla="*/ 927916 h 2366227"/>
              <a:gd name="connsiteX2" fmla="*/ 0 w 1278588"/>
              <a:gd name="connsiteY2" fmla="*/ 399630 h 2366227"/>
              <a:gd name="connsiteX3" fmla="*/ 457371 w 1278588"/>
              <a:gd name="connsiteY3" fmla="*/ 812435 h 2366227"/>
              <a:gd name="connsiteX4" fmla="*/ 435088 w 1278588"/>
              <a:gd name="connsiteY4" fmla="*/ 0 h 2366227"/>
              <a:gd name="connsiteX5" fmla="*/ 517551 w 1278588"/>
              <a:gd name="connsiteY5" fmla="*/ 772911 h 2366227"/>
              <a:gd name="connsiteX6" fmla="*/ 993301 w 1278588"/>
              <a:gd name="connsiteY6" fmla="*/ 117270 h 2366227"/>
              <a:gd name="connsiteX7" fmla="*/ 555123 w 1278588"/>
              <a:gd name="connsiteY7" fmla="*/ 808857 h 2366227"/>
              <a:gd name="connsiteX8" fmla="*/ 1278589 w 1278588"/>
              <a:gd name="connsiteY8" fmla="*/ 588141 h 2366227"/>
              <a:gd name="connsiteX9" fmla="*/ 562605 w 1278588"/>
              <a:gd name="connsiteY9" fmla="*/ 869200 h 2366227"/>
              <a:gd name="connsiteX10" fmla="*/ 1059337 w 1278588"/>
              <a:gd name="connsiteY10" fmla="*/ 1180674 h 2366227"/>
              <a:gd name="connsiteX11" fmla="*/ 524870 w 1278588"/>
              <a:gd name="connsiteY11" fmla="*/ 928242 h 2366227"/>
              <a:gd name="connsiteX12" fmla="*/ 524870 w 1278588"/>
              <a:gd name="connsiteY12" fmla="*/ 2329143 h 2366227"/>
              <a:gd name="connsiteX13" fmla="*/ 478515 w 1278588"/>
              <a:gd name="connsiteY13" fmla="*/ 2366227 h 236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8588" h="2366227">
                <a:moveTo>
                  <a:pt x="478841" y="2365902"/>
                </a:moveTo>
                <a:lnTo>
                  <a:pt x="478841" y="927916"/>
                </a:lnTo>
                <a:cubicBezTo>
                  <a:pt x="478841" y="927916"/>
                  <a:pt x="123451" y="789827"/>
                  <a:pt x="0" y="399630"/>
                </a:cubicBezTo>
                <a:cubicBezTo>
                  <a:pt x="413618" y="547967"/>
                  <a:pt x="457371" y="812435"/>
                  <a:pt x="457371" y="812435"/>
                </a:cubicBezTo>
                <a:cubicBezTo>
                  <a:pt x="457371" y="812435"/>
                  <a:pt x="316516" y="331480"/>
                  <a:pt x="435088" y="0"/>
                </a:cubicBezTo>
                <a:cubicBezTo>
                  <a:pt x="664912" y="295697"/>
                  <a:pt x="517551" y="772911"/>
                  <a:pt x="517551" y="772911"/>
                </a:cubicBezTo>
                <a:cubicBezTo>
                  <a:pt x="517551" y="772911"/>
                  <a:pt x="665562" y="267884"/>
                  <a:pt x="993301" y="117270"/>
                </a:cubicBezTo>
                <a:cubicBezTo>
                  <a:pt x="1038518" y="493316"/>
                  <a:pt x="555123" y="808857"/>
                  <a:pt x="555123" y="808857"/>
                </a:cubicBezTo>
                <a:cubicBezTo>
                  <a:pt x="555123" y="808857"/>
                  <a:pt x="924501" y="471521"/>
                  <a:pt x="1278589" y="588141"/>
                </a:cubicBezTo>
                <a:cubicBezTo>
                  <a:pt x="1056247" y="864971"/>
                  <a:pt x="562605" y="869200"/>
                  <a:pt x="562605" y="869200"/>
                </a:cubicBezTo>
                <a:cubicBezTo>
                  <a:pt x="562605" y="869200"/>
                  <a:pt x="889856" y="931332"/>
                  <a:pt x="1059337" y="1180674"/>
                </a:cubicBezTo>
                <a:cubicBezTo>
                  <a:pt x="619695" y="1129927"/>
                  <a:pt x="524870" y="928242"/>
                  <a:pt x="524870" y="928242"/>
                </a:cubicBezTo>
                <a:lnTo>
                  <a:pt x="524870" y="2329143"/>
                </a:lnTo>
                <a:lnTo>
                  <a:pt x="478515" y="2366227"/>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0" name="任意多边形: 形状 55"/>
          <p:cNvSpPr/>
          <p:nvPr userDrawn="1">
            <p:custDataLst>
              <p:tags r:id="rId163"/>
            </p:custDataLst>
          </p:nvPr>
        </p:nvSpPr>
        <p:spPr>
          <a:xfrm>
            <a:off x="10726420" y="4923155"/>
            <a:ext cx="542290" cy="998855"/>
          </a:xfrm>
          <a:custGeom>
            <a:avLst/>
            <a:gdLst>
              <a:gd name="connsiteX0" fmla="*/ 487513 w 1295743"/>
              <a:gd name="connsiteY0" fmla="*/ 2382765 h 2382927"/>
              <a:gd name="connsiteX1" fmla="*/ 483772 w 1295743"/>
              <a:gd name="connsiteY1" fmla="*/ 2381952 h 2382927"/>
              <a:gd name="connsiteX2" fmla="*/ 478892 w 1295743"/>
              <a:gd name="connsiteY2" fmla="*/ 2374308 h 2382927"/>
              <a:gd name="connsiteX3" fmla="*/ 478892 w 1295743"/>
              <a:gd name="connsiteY3" fmla="*/ 942015 h 2382927"/>
              <a:gd name="connsiteX4" fmla="*/ 377 w 1295743"/>
              <a:gd name="connsiteY4" fmla="*/ 410638 h 2382927"/>
              <a:gd name="connsiteX5" fmla="*/ 2654 w 1295743"/>
              <a:gd name="connsiteY5" fmla="*/ 402018 h 2382927"/>
              <a:gd name="connsiteX6" fmla="*/ 11437 w 1295743"/>
              <a:gd name="connsiteY6" fmla="*/ 400066 h 2382927"/>
              <a:gd name="connsiteX7" fmla="*/ 431886 w 1295743"/>
              <a:gd name="connsiteY7" fmla="*/ 716419 h 2382927"/>
              <a:gd name="connsiteX8" fmla="*/ 435627 w 1295743"/>
              <a:gd name="connsiteY8" fmla="*/ 5640 h 2382927"/>
              <a:gd name="connsiteX9" fmla="*/ 442296 w 1295743"/>
              <a:gd name="connsiteY9" fmla="*/ 110 h 2382927"/>
              <a:gd name="connsiteX10" fmla="*/ 450428 w 1295743"/>
              <a:gd name="connsiteY10" fmla="*/ 3363 h 2382927"/>
              <a:gd name="connsiteX11" fmla="*/ 562169 w 1295743"/>
              <a:gd name="connsiteY11" fmla="*/ 658842 h 2382927"/>
              <a:gd name="connsiteX12" fmla="*/ 998558 w 1295743"/>
              <a:gd name="connsiteY12" fmla="*/ 118031 h 2382927"/>
              <a:gd name="connsiteX13" fmla="*/ 1006202 w 1295743"/>
              <a:gd name="connsiteY13" fmla="*/ 118357 h 2382927"/>
              <a:gd name="connsiteX14" fmla="*/ 1010431 w 1295743"/>
              <a:gd name="connsiteY14" fmla="*/ 124700 h 2382927"/>
              <a:gd name="connsiteX15" fmla="*/ 806143 w 1295743"/>
              <a:gd name="connsiteY15" fmla="*/ 618179 h 2382927"/>
              <a:gd name="connsiteX16" fmla="*/ 746451 w 1295743"/>
              <a:gd name="connsiteY16" fmla="*/ 679173 h 2382927"/>
              <a:gd name="connsiteX17" fmla="*/ 1289863 w 1295743"/>
              <a:gd name="connsiteY17" fmla="*/ 588414 h 2382927"/>
              <a:gd name="connsiteX18" fmla="*/ 1295393 w 1295743"/>
              <a:gd name="connsiteY18" fmla="*/ 594107 h 2382927"/>
              <a:gd name="connsiteX19" fmla="*/ 1293930 w 1295743"/>
              <a:gd name="connsiteY19" fmla="*/ 601914 h 2382927"/>
              <a:gd name="connsiteX20" fmla="*/ 627066 w 1295743"/>
              <a:gd name="connsiteY20" fmla="*/ 883135 h 2382927"/>
              <a:gd name="connsiteX21" fmla="*/ 1075166 w 1295743"/>
              <a:gd name="connsiteY21" fmla="*/ 1184363 h 2382927"/>
              <a:gd name="connsiteX22" fmla="*/ 1075328 w 1295743"/>
              <a:gd name="connsiteY22" fmla="*/ 1193471 h 2382927"/>
              <a:gd name="connsiteX23" fmla="*/ 1067033 w 1295743"/>
              <a:gd name="connsiteY23" fmla="*/ 1197537 h 2382927"/>
              <a:gd name="connsiteX24" fmla="*/ 542163 w 1295743"/>
              <a:gd name="connsiteY24" fmla="*/ 966087 h 2382927"/>
              <a:gd name="connsiteX25" fmla="*/ 542163 w 1295743"/>
              <a:gd name="connsiteY25" fmla="*/ 2337386 h 2382927"/>
              <a:gd name="connsiteX26" fmla="*/ 538910 w 1295743"/>
              <a:gd name="connsiteY26" fmla="*/ 2344055 h 2382927"/>
              <a:gd name="connsiteX27" fmla="*/ 492555 w 1295743"/>
              <a:gd name="connsiteY27" fmla="*/ 2381139 h 2382927"/>
              <a:gd name="connsiteX28" fmla="*/ 487187 w 1295743"/>
              <a:gd name="connsiteY28" fmla="*/ 2382928 h 2382927"/>
              <a:gd name="connsiteX29" fmla="*/ 22335 w 1295743"/>
              <a:gd name="connsiteY29" fmla="*/ 422186 h 2382927"/>
              <a:gd name="connsiteX30" fmla="*/ 490765 w 1295743"/>
              <a:gd name="connsiteY30" fmla="*/ 928515 h 2382927"/>
              <a:gd name="connsiteX31" fmla="*/ 496133 w 1295743"/>
              <a:gd name="connsiteY31" fmla="*/ 936485 h 2382927"/>
              <a:gd name="connsiteX32" fmla="*/ 496133 w 1295743"/>
              <a:gd name="connsiteY32" fmla="*/ 2356741 h 2382927"/>
              <a:gd name="connsiteX33" fmla="*/ 525410 w 1295743"/>
              <a:gd name="connsiteY33" fmla="*/ 2333320 h 2382927"/>
              <a:gd name="connsiteX34" fmla="*/ 525410 w 1295743"/>
              <a:gd name="connsiteY34" fmla="*/ 936322 h 2382927"/>
              <a:gd name="connsiteX35" fmla="*/ 532079 w 1295743"/>
              <a:gd name="connsiteY35" fmla="*/ 928027 h 2382927"/>
              <a:gd name="connsiteX36" fmla="*/ 541675 w 1295743"/>
              <a:gd name="connsiteY36" fmla="*/ 932744 h 2382927"/>
              <a:gd name="connsiteX37" fmla="*/ 1050443 w 1295743"/>
              <a:gd name="connsiteY37" fmla="*/ 1178019 h 2382927"/>
              <a:gd name="connsiteX38" fmla="*/ 570139 w 1295743"/>
              <a:gd name="connsiteY38" fmla="*/ 885738 h 2382927"/>
              <a:gd name="connsiteX39" fmla="*/ 563307 w 1295743"/>
              <a:gd name="connsiteY39" fmla="*/ 876629 h 2382927"/>
              <a:gd name="connsiteX40" fmla="*/ 571765 w 1295743"/>
              <a:gd name="connsiteY40" fmla="*/ 868822 h 2382927"/>
              <a:gd name="connsiteX41" fmla="*/ 1273110 w 1295743"/>
              <a:gd name="connsiteY41" fmla="*/ 600613 h 2382927"/>
              <a:gd name="connsiteX42" fmla="*/ 675536 w 1295743"/>
              <a:gd name="connsiteY42" fmla="*/ 742931 h 2382927"/>
              <a:gd name="connsiteX43" fmla="*/ 568837 w 1295743"/>
              <a:gd name="connsiteY43" fmla="*/ 824094 h 2382927"/>
              <a:gd name="connsiteX44" fmla="*/ 557452 w 1295743"/>
              <a:gd name="connsiteY44" fmla="*/ 822142 h 2382927"/>
              <a:gd name="connsiteX45" fmla="*/ 558428 w 1295743"/>
              <a:gd name="connsiteY45" fmla="*/ 810594 h 2382927"/>
              <a:gd name="connsiteX46" fmla="*/ 662198 w 1295743"/>
              <a:gd name="connsiteY46" fmla="*/ 731383 h 2382927"/>
              <a:gd name="connsiteX47" fmla="*/ 995142 w 1295743"/>
              <a:gd name="connsiteY47" fmla="*/ 138200 h 2382927"/>
              <a:gd name="connsiteX48" fmla="*/ 535006 w 1295743"/>
              <a:gd name="connsiteY48" fmla="*/ 782618 h 2382927"/>
              <a:gd name="connsiteX49" fmla="*/ 534681 w 1295743"/>
              <a:gd name="connsiteY49" fmla="*/ 783594 h 2382927"/>
              <a:gd name="connsiteX50" fmla="*/ 524109 w 1295743"/>
              <a:gd name="connsiteY50" fmla="*/ 789287 h 2382927"/>
              <a:gd name="connsiteX51" fmla="*/ 518416 w 1295743"/>
              <a:gd name="connsiteY51" fmla="*/ 778714 h 2382927"/>
              <a:gd name="connsiteX52" fmla="*/ 518741 w 1295743"/>
              <a:gd name="connsiteY52" fmla="*/ 777738 h 2382927"/>
              <a:gd name="connsiteX53" fmla="*/ 447013 w 1295743"/>
              <a:gd name="connsiteY53" fmla="*/ 26134 h 2382927"/>
              <a:gd name="connsiteX54" fmla="*/ 468483 w 1295743"/>
              <a:gd name="connsiteY54" fmla="*/ 795630 h 2382927"/>
              <a:gd name="connsiteX55" fmla="*/ 474826 w 1295743"/>
              <a:gd name="connsiteY55" fmla="*/ 819214 h 2382927"/>
              <a:gd name="connsiteX56" fmla="*/ 468320 w 1295743"/>
              <a:gd name="connsiteY56" fmla="*/ 828973 h 2382927"/>
              <a:gd name="connsiteX57" fmla="*/ 458236 w 1295743"/>
              <a:gd name="connsiteY57" fmla="*/ 823118 h 2382927"/>
              <a:gd name="connsiteX58" fmla="*/ 451892 w 1295743"/>
              <a:gd name="connsiteY58" fmla="*/ 799533 h 2382927"/>
              <a:gd name="connsiteX59" fmla="*/ 22660 w 1295743"/>
              <a:gd name="connsiteY59" fmla="*/ 421861 h 238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95743" h="2382927">
                <a:moveTo>
                  <a:pt x="487513" y="2382765"/>
                </a:moveTo>
                <a:cubicBezTo>
                  <a:pt x="486211" y="2382765"/>
                  <a:pt x="485073" y="2382440"/>
                  <a:pt x="483772" y="2381952"/>
                </a:cubicBezTo>
                <a:cubicBezTo>
                  <a:pt x="480844" y="2380488"/>
                  <a:pt x="478892" y="2377561"/>
                  <a:pt x="478892" y="2374308"/>
                </a:cubicBezTo>
                <a:lnTo>
                  <a:pt x="478892" y="942015"/>
                </a:lnTo>
                <a:cubicBezTo>
                  <a:pt x="433350" y="922334"/>
                  <a:pt x="115370" y="773672"/>
                  <a:pt x="377" y="410638"/>
                </a:cubicBezTo>
                <a:cubicBezTo>
                  <a:pt x="-599" y="407548"/>
                  <a:pt x="377" y="404132"/>
                  <a:pt x="2654" y="402018"/>
                </a:cubicBezTo>
                <a:cubicBezTo>
                  <a:pt x="4931" y="399741"/>
                  <a:pt x="8347" y="399090"/>
                  <a:pt x="11437" y="400066"/>
                </a:cubicBezTo>
                <a:cubicBezTo>
                  <a:pt x="262080" y="490011"/>
                  <a:pt x="378863" y="624034"/>
                  <a:pt x="431886" y="716419"/>
                </a:cubicBezTo>
                <a:cubicBezTo>
                  <a:pt x="397730" y="554583"/>
                  <a:pt x="351212" y="241320"/>
                  <a:pt x="435627" y="5640"/>
                </a:cubicBezTo>
                <a:cubicBezTo>
                  <a:pt x="436603" y="2713"/>
                  <a:pt x="439206" y="598"/>
                  <a:pt x="442296" y="110"/>
                </a:cubicBezTo>
                <a:cubicBezTo>
                  <a:pt x="445386" y="-378"/>
                  <a:pt x="448477" y="761"/>
                  <a:pt x="450428" y="3363"/>
                </a:cubicBezTo>
                <a:cubicBezTo>
                  <a:pt x="608036" y="206025"/>
                  <a:pt x="589657" y="495379"/>
                  <a:pt x="562169" y="658842"/>
                </a:cubicBezTo>
                <a:cubicBezTo>
                  <a:pt x="628530" y="498469"/>
                  <a:pt x="771011" y="222615"/>
                  <a:pt x="998558" y="118031"/>
                </a:cubicBezTo>
                <a:cubicBezTo>
                  <a:pt x="1000998" y="116893"/>
                  <a:pt x="1003925" y="117055"/>
                  <a:pt x="1006202" y="118357"/>
                </a:cubicBezTo>
                <a:cubicBezTo>
                  <a:pt x="1008642" y="119658"/>
                  <a:pt x="1010106" y="122098"/>
                  <a:pt x="1010431" y="124700"/>
                </a:cubicBezTo>
                <a:cubicBezTo>
                  <a:pt x="1029136" y="281006"/>
                  <a:pt x="958546" y="451626"/>
                  <a:pt x="806143" y="618179"/>
                </a:cubicBezTo>
                <a:cubicBezTo>
                  <a:pt x="786300" y="639974"/>
                  <a:pt x="766131" y="660305"/>
                  <a:pt x="746451" y="679173"/>
                </a:cubicBezTo>
                <a:cubicBezTo>
                  <a:pt x="888607" y="598824"/>
                  <a:pt x="1092081" y="523192"/>
                  <a:pt x="1289863" y="588414"/>
                </a:cubicBezTo>
                <a:cubicBezTo>
                  <a:pt x="1292466" y="589227"/>
                  <a:pt x="1294580" y="591342"/>
                  <a:pt x="1295393" y="594107"/>
                </a:cubicBezTo>
                <a:cubicBezTo>
                  <a:pt x="1296207" y="596709"/>
                  <a:pt x="1295556" y="599637"/>
                  <a:pt x="1293930" y="601914"/>
                </a:cubicBezTo>
                <a:cubicBezTo>
                  <a:pt x="1116154" y="823280"/>
                  <a:pt x="763529" y="872401"/>
                  <a:pt x="627066" y="883135"/>
                </a:cubicBezTo>
                <a:cubicBezTo>
                  <a:pt x="728234" y="912900"/>
                  <a:pt x="947161" y="996177"/>
                  <a:pt x="1075166" y="1184363"/>
                </a:cubicBezTo>
                <a:cubicBezTo>
                  <a:pt x="1076955" y="1187128"/>
                  <a:pt x="1077118" y="1190706"/>
                  <a:pt x="1075328" y="1193471"/>
                </a:cubicBezTo>
                <a:cubicBezTo>
                  <a:pt x="1073539" y="1196399"/>
                  <a:pt x="1070286" y="1197863"/>
                  <a:pt x="1067033" y="1197537"/>
                </a:cubicBezTo>
                <a:cubicBezTo>
                  <a:pt x="717174" y="1157200"/>
                  <a:pt x="583964" y="1023339"/>
                  <a:pt x="542163" y="966087"/>
                </a:cubicBezTo>
                <a:lnTo>
                  <a:pt x="542163" y="2337386"/>
                </a:lnTo>
                <a:cubicBezTo>
                  <a:pt x="542163" y="2339988"/>
                  <a:pt x="541024" y="2342428"/>
                  <a:pt x="538910" y="2344055"/>
                </a:cubicBezTo>
                <a:lnTo>
                  <a:pt x="492555" y="2381139"/>
                </a:lnTo>
                <a:cubicBezTo>
                  <a:pt x="490928" y="2382440"/>
                  <a:pt x="489139" y="2382928"/>
                  <a:pt x="487187" y="2382928"/>
                </a:cubicBezTo>
                <a:close/>
                <a:moveTo>
                  <a:pt x="22335" y="422186"/>
                </a:moveTo>
                <a:cubicBezTo>
                  <a:pt x="147900" y="791401"/>
                  <a:pt x="487187" y="927214"/>
                  <a:pt x="490765" y="928515"/>
                </a:cubicBezTo>
                <a:cubicBezTo>
                  <a:pt x="494019" y="929816"/>
                  <a:pt x="496133" y="932906"/>
                  <a:pt x="496133" y="936485"/>
                </a:cubicBezTo>
                <a:lnTo>
                  <a:pt x="496133" y="2356741"/>
                </a:lnTo>
                <a:lnTo>
                  <a:pt x="525410" y="2333320"/>
                </a:lnTo>
                <a:lnTo>
                  <a:pt x="525410" y="936322"/>
                </a:lnTo>
                <a:cubicBezTo>
                  <a:pt x="525410" y="932418"/>
                  <a:pt x="528175" y="928840"/>
                  <a:pt x="532079" y="928027"/>
                </a:cubicBezTo>
                <a:cubicBezTo>
                  <a:pt x="535982" y="927214"/>
                  <a:pt x="539886" y="929165"/>
                  <a:pt x="541675" y="932744"/>
                </a:cubicBezTo>
                <a:cubicBezTo>
                  <a:pt x="542651" y="934695"/>
                  <a:pt x="637638" y="1125158"/>
                  <a:pt x="1050443" y="1178019"/>
                </a:cubicBezTo>
                <a:cubicBezTo>
                  <a:pt x="881938" y="947219"/>
                  <a:pt x="573229" y="886226"/>
                  <a:pt x="570139" y="885738"/>
                </a:cubicBezTo>
                <a:cubicBezTo>
                  <a:pt x="565910" y="884925"/>
                  <a:pt x="562819" y="881021"/>
                  <a:pt x="563307" y="876629"/>
                </a:cubicBezTo>
                <a:cubicBezTo>
                  <a:pt x="563633" y="872238"/>
                  <a:pt x="567374" y="868985"/>
                  <a:pt x="571765" y="868822"/>
                </a:cubicBezTo>
                <a:cubicBezTo>
                  <a:pt x="576645" y="868822"/>
                  <a:pt x="1052395" y="861503"/>
                  <a:pt x="1273110" y="600613"/>
                </a:cubicBezTo>
                <a:cubicBezTo>
                  <a:pt x="1043937" y="531812"/>
                  <a:pt x="807444" y="653962"/>
                  <a:pt x="675536" y="742931"/>
                </a:cubicBezTo>
                <a:cubicBezTo>
                  <a:pt x="614705" y="794003"/>
                  <a:pt x="569651" y="823606"/>
                  <a:pt x="568837" y="824094"/>
                </a:cubicBezTo>
                <a:cubicBezTo>
                  <a:pt x="565096" y="826533"/>
                  <a:pt x="560217" y="825720"/>
                  <a:pt x="557452" y="822142"/>
                </a:cubicBezTo>
                <a:cubicBezTo>
                  <a:pt x="554687" y="818564"/>
                  <a:pt x="555175" y="813684"/>
                  <a:pt x="558428" y="810594"/>
                </a:cubicBezTo>
                <a:cubicBezTo>
                  <a:pt x="559566" y="809455"/>
                  <a:pt x="598440" y="774648"/>
                  <a:pt x="662198" y="731383"/>
                </a:cubicBezTo>
                <a:cubicBezTo>
                  <a:pt x="798011" y="617203"/>
                  <a:pt x="1017913" y="390957"/>
                  <a:pt x="995142" y="138200"/>
                </a:cubicBezTo>
                <a:cubicBezTo>
                  <a:pt x="688222" y="288488"/>
                  <a:pt x="542000" y="759196"/>
                  <a:pt x="535006" y="782618"/>
                </a:cubicBezTo>
                <a:cubicBezTo>
                  <a:pt x="534844" y="783106"/>
                  <a:pt x="534681" y="783431"/>
                  <a:pt x="534681" y="783594"/>
                </a:cubicBezTo>
                <a:cubicBezTo>
                  <a:pt x="533380" y="787985"/>
                  <a:pt x="528663" y="790588"/>
                  <a:pt x="524109" y="789287"/>
                </a:cubicBezTo>
                <a:cubicBezTo>
                  <a:pt x="519555" y="787985"/>
                  <a:pt x="517115" y="783268"/>
                  <a:pt x="518416" y="778714"/>
                </a:cubicBezTo>
                <a:cubicBezTo>
                  <a:pt x="518416" y="778714"/>
                  <a:pt x="518416" y="778226"/>
                  <a:pt x="518741" y="777738"/>
                </a:cubicBezTo>
                <a:cubicBezTo>
                  <a:pt x="525410" y="754967"/>
                  <a:pt x="653253" y="309795"/>
                  <a:pt x="447013" y="26134"/>
                </a:cubicBezTo>
                <a:cubicBezTo>
                  <a:pt x="353652" y="309633"/>
                  <a:pt x="443272" y="698528"/>
                  <a:pt x="468483" y="795630"/>
                </a:cubicBezTo>
                <a:cubicBezTo>
                  <a:pt x="473199" y="810268"/>
                  <a:pt x="474826" y="818889"/>
                  <a:pt x="474826" y="819214"/>
                </a:cubicBezTo>
                <a:cubicBezTo>
                  <a:pt x="475639" y="823606"/>
                  <a:pt x="472711" y="827835"/>
                  <a:pt x="468320" y="828973"/>
                </a:cubicBezTo>
                <a:cubicBezTo>
                  <a:pt x="463928" y="829949"/>
                  <a:pt x="459537" y="827347"/>
                  <a:pt x="458236" y="823118"/>
                </a:cubicBezTo>
                <a:cubicBezTo>
                  <a:pt x="458073" y="822467"/>
                  <a:pt x="455633" y="814172"/>
                  <a:pt x="451892" y="799533"/>
                </a:cubicBezTo>
                <a:cubicBezTo>
                  <a:pt x="430585" y="734148"/>
                  <a:pt x="342592" y="541896"/>
                  <a:pt x="22660" y="421861"/>
                </a:cubicBez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1" name="任意多边形: 形状 57"/>
          <p:cNvSpPr/>
          <p:nvPr userDrawn="1">
            <p:custDataLst>
              <p:tags r:id="rId164"/>
            </p:custDataLst>
          </p:nvPr>
        </p:nvSpPr>
        <p:spPr>
          <a:xfrm>
            <a:off x="10784205" y="5716270"/>
            <a:ext cx="205105" cy="465455"/>
          </a:xfrm>
          <a:custGeom>
            <a:avLst/>
            <a:gdLst>
              <a:gd name="connsiteX0" fmla="*/ 281709 w 489738"/>
              <a:gd name="connsiteY0" fmla="*/ 1110572 h 1110571"/>
              <a:gd name="connsiteX1" fmla="*/ 208029 w 489738"/>
              <a:gd name="connsiteY1" fmla="*/ 1110572 h 1110571"/>
              <a:gd name="connsiteX2" fmla="*/ 0 w 489738"/>
              <a:gd name="connsiteY2" fmla="*/ 902543 h 1110571"/>
              <a:gd name="connsiteX3" fmla="*/ 0 w 489738"/>
              <a:gd name="connsiteY3" fmla="*/ 0 h 1110571"/>
              <a:gd name="connsiteX4" fmla="*/ 489738 w 489738"/>
              <a:gd name="connsiteY4" fmla="*/ 0 h 1110571"/>
              <a:gd name="connsiteX5" fmla="*/ 489738 w 489738"/>
              <a:gd name="connsiteY5" fmla="*/ 902543 h 1110571"/>
              <a:gd name="connsiteX6" fmla="*/ 281709 w 489738"/>
              <a:gd name="connsiteY6" fmla="*/ 1110572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738" h="1110571">
                <a:moveTo>
                  <a:pt x="281709" y="1110572"/>
                </a:moveTo>
                <a:lnTo>
                  <a:pt x="208029" y="1110572"/>
                </a:lnTo>
                <a:cubicBezTo>
                  <a:pt x="93198" y="1110572"/>
                  <a:pt x="0" y="1017374"/>
                  <a:pt x="0" y="902543"/>
                </a:cubicBezTo>
                <a:lnTo>
                  <a:pt x="0" y="0"/>
                </a:lnTo>
                <a:lnTo>
                  <a:pt x="489738" y="0"/>
                </a:lnTo>
                <a:lnTo>
                  <a:pt x="489738" y="902543"/>
                </a:lnTo>
                <a:cubicBezTo>
                  <a:pt x="489738" y="1017374"/>
                  <a:pt x="396540" y="1110572"/>
                  <a:pt x="281709" y="1110572"/>
                </a:cubicBez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2" name="任意多边形: 形状 58"/>
          <p:cNvSpPr/>
          <p:nvPr userDrawn="1">
            <p:custDataLst>
              <p:tags r:id="rId165"/>
            </p:custDataLst>
          </p:nvPr>
        </p:nvSpPr>
        <p:spPr>
          <a:xfrm>
            <a:off x="10784205" y="5716270"/>
            <a:ext cx="194945" cy="465455"/>
          </a:xfrm>
          <a:custGeom>
            <a:avLst/>
            <a:gdLst>
              <a:gd name="connsiteX0" fmla="*/ 320094 w 465665"/>
              <a:gd name="connsiteY0" fmla="*/ 1067958 h 1110571"/>
              <a:gd name="connsiteX1" fmla="*/ 224294 w 465665"/>
              <a:gd name="connsiteY1" fmla="*/ 1067958 h 1110571"/>
              <a:gd name="connsiteX2" fmla="*/ 64572 w 465665"/>
              <a:gd name="connsiteY2" fmla="*/ 848218 h 1110571"/>
              <a:gd name="connsiteX3" fmla="*/ 64572 w 465665"/>
              <a:gd name="connsiteY3" fmla="*/ 0 h 1110571"/>
              <a:gd name="connsiteX4" fmla="*/ 0 w 465665"/>
              <a:gd name="connsiteY4" fmla="*/ 0 h 1110571"/>
              <a:gd name="connsiteX5" fmla="*/ 0 w 465665"/>
              <a:gd name="connsiteY5" fmla="*/ 890832 h 1110571"/>
              <a:gd name="connsiteX6" fmla="*/ 196969 w 465665"/>
              <a:gd name="connsiteY6" fmla="*/ 1110572 h 1110571"/>
              <a:gd name="connsiteX7" fmla="*/ 292769 w 465665"/>
              <a:gd name="connsiteY7" fmla="*/ 1110572 h 1110571"/>
              <a:gd name="connsiteX8" fmla="*/ 465666 w 465665"/>
              <a:gd name="connsiteY8" fmla="*/ 996066 h 1110571"/>
              <a:gd name="connsiteX9" fmla="*/ 320094 w 465665"/>
              <a:gd name="connsiteY9" fmla="*/ 1067795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665" h="1110571">
                <a:moveTo>
                  <a:pt x="320094" y="1067958"/>
                </a:moveTo>
                <a:lnTo>
                  <a:pt x="224294" y="1067958"/>
                </a:lnTo>
                <a:cubicBezTo>
                  <a:pt x="115481" y="1067958"/>
                  <a:pt x="64572" y="969555"/>
                  <a:pt x="64572" y="848218"/>
                </a:cubicBezTo>
                <a:lnTo>
                  <a:pt x="64572" y="0"/>
                </a:lnTo>
                <a:lnTo>
                  <a:pt x="0" y="0"/>
                </a:lnTo>
                <a:lnTo>
                  <a:pt x="0" y="890832"/>
                </a:lnTo>
                <a:cubicBezTo>
                  <a:pt x="0" y="1012169"/>
                  <a:pt x="88156" y="1110572"/>
                  <a:pt x="196969" y="1110572"/>
                </a:cubicBezTo>
                <a:lnTo>
                  <a:pt x="292769" y="1110572"/>
                </a:lnTo>
                <a:cubicBezTo>
                  <a:pt x="367426" y="1110572"/>
                  <a:pt x="432323" y="1064380"/>
                  <a:pt x="465666" y="996066"/>
                </a:cubicBezTo>
                <a:cubicBezTo>
                  <a:pt x="429720" y="1040145"/>
                  <a:pt x="377835" y="1067795"/>
                  <a:pt x="320094" y="1067795"/>
                </a:cubicBez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3" name="任意多边形: 形状 59"/>
          <p:cNvSpPr/>
          <p:nvPr userDrawn="1">
            <p:custDataLst>
              <p:tags r:id="rId166"/>
            </p:custDataLst>
          </p:nvPr>
        </p:nvSpPr>
        <p:spPr>
          <a:xfrm>
            <a:off x="10781030" y="5713095"/>
            <a:ext cx="212090" cy="472440"/>
          </a:xfrm>
          <a:custGeom>
            <a:avLst/>
            <a:gdLst>
              <a:gd name="connsiteX0" fmla="*/ 290167 w 506653"/>
              <a:gd name="connsiteY0" fmla="*/ 1127488 h 1127487"/>
              <a:gd name="connsiteX1" fmla="*/ 216487 w 506653"/>
              <a:gd name="connsiteY1" fmla="*/ 1127488 h 1127487"/>
              <a:gd name="connsiteX2" fmla="*/ 0 w 506653"/>
              <a:gd name="connsiteY2" fmla="*/ 911001 h 1127487"/>
              <a:gd name="connsiteX3" fmla="*/ 0 w 506653"/>
              <a:gd name="connsiteY3" fmla="*/ 8458 h 1127487"/>
              <a:gd name="connsiteX4" fmla="*/ 8458 w 506653"/>
              <a:gd name="connsiteY4" fmla="*/ 0 h 1127487"/>
              <a:gd name="connsiteX5" fmla="*/ 498196 w 506653"/>
              <a:gd name="connsiteY5" fmla="*/ 0 h 1127487"/>
              <a:gd name="connsiteX6" fmla="*/ 506654 w 506653"/>
              <a:gd name="connsiteY6" fmla="*/ 8458 h 1127487"/>
              <a:gd name="connsiteX7" fmla="*/ 506654 w 506653"/>
              <a:gd name="connsiteY7" fmla="*/ 911001 h 1127487"/>
              <a:gd name="connsiteX8" fmla="*/ 290167 w 506653"/>
              <a:gd name="connsiteY8" fmla="*/ 1127488 h 1127487"/>
              <a:gd name="connsiteX9" fmla="*/ 17078 w 506653"/>
              <a:gd name="connsiteY9" fmla="*/ 16916 h 1127487"/>
              <a:gd name="connsiteX10" fmla="*/ 17078 w 506653"/>
              <a:gd name="connsiteY10" fmla="*/ 911001 h 1127487"/>
              <a:gd name="connsiteX11" fmla="*/ 216649 w 506653"/>
              <a:gd name="connsiteY11" fmla="*/ 1110572 h 1127487"/>
              <a:gd name="connsiteX12" fmla="*/ 290330 w 506653"/>
              <a:gd name="connsiteY12" fmla="*/ 1110572 h 1127487"/>
              <a:gd name="connsiteX13" fmla="*/ 489901 w 506653"/>
              <a:gd name="connsiteY13" fmla="*/ 911001 h 1127487"/>
              <a:gd name="connsiteX14" fmla="*/ 489901 w 506653"/>
              <a:gd name="connsiteY14" fmla="*/ 16916 h 1127487"/>
              <a:gd name="connsiteX15" fmla="*/ 17241 w 506653"/>
              <a:gd name="connsiteY15" fmla="*/ 16916 h 112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6653" h="1127487">
                <a:moveTo>
                  <a:pt x="290167" y="1127488"/>
                </a:moveTo>
                <a:lnTo>
                  <a:pt x="216487" y="1127488"/>
                </a:lnTo>
                <a:cubicBezTo>
                  <a:pt x="97102" y="1127488"/>
                  <a:pt x="0" y="1030386"/>
                  <a:pt x="0" y="911001"/>
                </a:cubicBezTo>
                <a:lnTo>
                  <a:pt x="0" y="8458"/>
                </a:lnTo>
                <a:cubicBezTo>
                  <a:pt x="0" y="3741"/>
                  <a:pt x="3741" y="0"/>
                  <a:pt x="8458" y="0"/>
                </a:cubicBezTo>
                <a:lnTo>
                  <a:pt x="498196" y="0"/>
                </a:lnTo>
                <a:cubicBezTo>
                  <a:pt x="502913" y="0"/>
                  <a:pt x="506654" y="3741"/>
                  <a:pt x="506654" y="8458"/>
                </a:cubicBezTo>
                <a:lnTo>
                  <a:pt x="506654" y="911001"/>
                </a:lnTo>
                <a:cubicBezTo>
                  <a:pt x="506654" y="1030386"/>
                  <a:pt x="409552" y="1127488"/>
                  <a:pt x="290167" y="1127488"/>
                </a:cubicBezTo>
                <a:close/>
                <a:moveTo>
                  <a:pt x="17078" y="16916"/>
                </a:moveTo>
                <a:lnTo>
                  <a:pt x="17078" y="911001"/>
                </a:lnTo>
                <a:cubicBezTo>
                  <a:pt x="17078" y="1020952"/>
                  <a:pt x="106536" y="1110572"/>
                  <a:pt x="216649" y="1110572"/>
                </a:cubicBezTo>
                <a:lnTo>
                  <a:pt x="290330" y="1110572"/>
                </a:lnTo>
                <a:cubicBezTo>
                  <a:pt x="400281" y="1110572"/>
                  <a:pt x="489901" y="1021115"/>
                  <a:pt x="489901" y="911001"/>
                </a:cubicBezTo>
                <a:lnTo>
                  <a:pt x="489901" y="16916"/>
                </a:lnTo>
                <a:lnTo>
                  <a:pt x="17241" y="16916"/>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矩形 46"/>
          <p:cNvSpPr/>
          <p:nvPr userDrawn="1">
            <p:custDataLst>
              <p:tags r:id="rId167"/>
            </p:custDataLst>
          </p:nvPr>
        </p:nvSpPr>
        <p:spPr>
          <a:xfrm>
            <a:off x="315595"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168"/>
            </p:custDataLst>
          </p:nvPr>
        </p:nvSpPr>
        <p:spPr>
          <a:xfrm>
            <a:off x="939800" y="1694180"/>
            <a:ext cx="4571365" cy="1800225"/>
          </a:xfrm>
        </p:spPr>
        <p:txBody>
          <a:bodyPr anchor="b"/>
          <a:lstStyle>
            <a:lvl1pPr algn="l">
              <a:lnSpc>
                <a:spcPct val="100000"/>
              </a:lnSpc>
              <a:defRPr sz="7200"/>
            </a:lvl1pPr>
          </a:lstStyle>
          <a:p>
            <a:r>
              <a:rPr lang="zh-CN" altLang="en-US" dirty="0"/>
              <a:t>感谢观看</a:t>
            </a:r>
            <a:endParaRPr lang="zh-CN" altLang="en-US" dirty="0"/>
          </a:p>
        </p:txBody>
      </p:sp>
      <p:sp>
        <p:nvSpPr>
          <p:cNvPr id="3" name="副标题 2"/>
          <p:cNvSpPr>
            <a:spLocks noGrp="1"/>
          </p:cNvSpPr>
          <p:nvPr>
            <p:ph type="subTitle" idx="1" hasCustomPrompt="1"/>
            <p:custDataLst>
              <p:tags r:id="rId169"/>
            </p:custDataLst>
          </p:nvPr>
        </p:nvSpPr>
        <p:spPr>
          <a:xfrm>
            <a:off x="939800" y="3599815"/>
            <a:ext cx="4571365" cy="972185"/>
          </a:xfrm>
        </p:spPr>
        <p:txBody>
          <a:bodyPr/>
          <a:lstStyle>
            <a:lvl1pPr marL="0" marR="0" lvl="0" indent="0" algn="l" defTabSz="914400" rtl="0" eaLnBrk="1" fontAlgn="auto" latinLnBrk="0" hangingPunct="1">
              <a:lnSpc>
                <a:spcPct val="100000"/>
              </a:lnSpc>
              <a:spcBef>
                <a:spcPts val="1000"/>
              </a:spcBef>
              <a:buClrTx/>
              <a:buSzTx/>
              <a:buFontTx/>
              <a:buNone/>
              <a:defRPr kumimoji="0" lang="en-US" altLang="zh-CN" sz="5400" b="1" i="0" u="none" strike="noStrike" kern="1200" cap="all" spc="0" normalizeH="0" baseline="0" noProof="1" dirty="0">
                <a:ln>
                  <a:solidFill>
                    <a:schemeClr val="tx1"/>
                  </a:solidFill>
                </a:ln>
                <a:solidFill>
                  <a:schemeClr val="bg1">
                    <a:lumMod val="95000"/>
                  </a:schemeClr>
                </a:solidFill>
                <a:uFillTx/>
                <a:latin typeface="+mj-ea"/>
                <a:ea typeface="+mj-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THANK YOU</a:t>
            </a:r>
            <a:endParaRPr lang="en-US" altLang="zh-CN" dirty="0"/>
          </a:p>
        </p:txBody>
      </p:sp>
      <p:sp>
        <p:nvSpPr>
          <p:cNvPr id="24" name="文本占位符 23"/>
          <p:cNvSpPr txBox="1">
            <a:spLocks noGrp="1"/>
          </p:cNvSpPr>
          <p:nvPr>
            <p:ph type="body" sz="quarter" idx="17" hasCustomPrompt="1"/>
            <p:custDataLst>
              <p:tags r:id="rId170"/>
            </p:custDataLst>
          </p:nvPr>
        </p:nvSpPr>
        <p:spPr>
          <a:xfrm>
            <a:off x="914400" y="4807400"/>
            <a:ext cx="2743200" cy="504000"/>
          </a:xfrm>
          <a:solidFill>
            <a:schemeClr val="accent1"/>
          </a:solidFill>
          <a:ln w="12700">
            <a:solidFill>
              <a:schemeClr val="tx2"/>
            </a:solidFill>
          </a:ln>
        </p:spPr>
        <p:txBody>
          <a:bodyPr vert="horz" wrap="square" lIns="0" tIns="0" rIns="0" bIns="72000" rtlCol="0" anchor="ctr" anchorCtr="0">
            <a:noAutofit/>
          </a:bodyPr>
          <a:lstStyle>
            <a:lvl1pPr marL="0" marR="0" lvl="0" indent="-228600" algn="ctr" defTabSz="914400" rtl="0" eaLnBrk="1" fontAlgn="auto" latinLnBrk="0" hangingPunct="1">
              <a:lnSpc>
                <a:spcPct val="150000"/>
              </a:lnSpc>
              <a:spcBef>
                <a:spcPts val="1000"/>
              </a:spcBef>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sym typeface="+mn-ea"/>
              </a:defRPr>
            </a:lvl1pPr>
          </a:lstStyle>
          <a:p>
            <a:pPr lvl="0"/>
            <a:r>
              <a:rPr>
                <a:sym typeface="+mn-ea"/>
              </a:rPr>
              <a:t>署名占位符</a:t>
            </a:r>
            <a:endParaRPr>
              <a:sym typeface="+mn-ea"/>
            </a:endParaRPr>
          </a:p>
        </p:txBody>
      </p:sp>
      <p:sp>
        <p:nvSpPr>
          <p:cNvPr id="4" name="日期占位符 3"/>
          <p:cNvSpPr>
            <a:spLocks noGrp="1"/>
          </p:cNvSpPr>
          <p:nvPr>
            <p:ph type="dt" sz="half" idx="10"/>
            <p:custDataLst>
              <p:tags r:id="rId17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72"/>
            </p:custDataLst>
          </p:nvPr>
        </p:nvSpPr>
        <p:spPr/>
        <p:txBody>
          <a:bodyPr/>
          <a:lstStyle/>
          <a:p>
            <a:endParaRPr lang="zh-CN" altLang="en-US"/>
          </a:p>
        </p:txBody>
      </p:sp>
      <p:sp>
        <p:nvSpPr>
          <p:cNvPr id="6" name="灯片编号占位符 5"/>
          <p:cNvSpPr>
            <a:spLocks noGrp="1"/>
          </p:cNvSpPr>
          <p:nvPr>
            <p:ph type="sldNum" sz="quarter" idx="12"/>
            <p:custDataLst>
              <p:tags r:id="rId173"/>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48" name="文本占位符 47"/>
          <p:cNvSpPr>
            <a:spLocks noGrp="1"/>
          </p:cNvSpPr>
          <p:nvPr>
            <p:ph type="body" sz="quarter" idx="13" hasCustomPrompt="1"/>
            <p:custDataLst>
              <p:tags r:id="rId174"/>
            </p:custDataLst>
          </p:nvPr>
        </p:nvSpPr>
        <p:spPr>
          <a:xfrm>
            <a:off x="9785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780415"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3"/>
            </p:custDataLst>
          </p:nvPr>
        </p:nvSpPr>
        <p:spPr>
          <a:xfrm>
            <a:off x="622935"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4"/>
            </p:custDataLst>
          </p:nvPr>
        </p:nvSpPr>
        <p:spPr>
          <a:xfrm>
            <a:off x="469900" y="36639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a:off x="464820" y="358521"/>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6"/>
            </p:custDataLst>
          </p:nvPr>
        </p:nvSpPr>
        <p:spPr>
          <a:xfrm>
            <a:off x="455930"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7"/>
            </p:custDataLst>
          </p:nvPr>
        </p:nvSpPr>
        <p:spPr>
          <a:xfrm>
            <a:off x="978535" y="2009775"/>
            <a:ext cx="5123180" cy="1800225"/>
          </a:xfrm>
        </p:spPr>
        <p:txBody>
          <a:bodyPr anchor="b">
            <a:normAutofit/>
          </a:bodyPr>
          <a:lstStyle>
            <a:lvl1pPr algn="l">
              <a:lnSpc>
                <a:spcPct val="100000"/>
              </a:lnSpc>
              <a:defRPr sz="6000" b="1">
                <a:ln>
                  <a:noFill/>
                </a:ln>
                <a:solidFill>
                  <a:schemeClr val="tx2"/>
                </a:solidFill>
              </a:defRPr>
            </a:lvl1pPr>
          </a:lstStyle>
          <a:p>
            <a:r>
              <a:rPr lang="zh-CN" altLang="en-US" dirty="0">
                <a:ln>
                  <a:solidFill>
                    <a:schemeClr val="tx1">
                      <a:lumMod val="95000"/>
                      <a:lumOff val="5000"/>
                    </a:schemeClr>
                  </a:solidFill>
                </a:ln>
                <a:solidFill>
                  <a:srgbClr val="FAD706"/>
                </a:solidFill>
                <a:sym typeface="+mn-ea"/>
              </a:rPr>
              <a:t>单击此处</a:t>
            </a:r>
            <a:br>
              <a:rPr lang="en-US" altLang="zh-CN" b="1" dirty="0">
                <a:ln>
                  <a:solidFill>
                    <a:schemeClr val="tx1">
                      <a:lumMod val="95000"/>
                      <a:lumOff val="5000"/>
                    </a:schemeClr>
                  </a:solidFill>
                </a:ln>
                <a:solidFill>
                  <a:srgbClr val="FAD706"/>
                </a:solidFill>
              </a:rPr>
            </a:br>
            <a:r>
              <a:rPr lang="zh-CN" altLang="en-US" dirty="0">
                <a:sym typeface="+mn-ea"/>
              </a:rPr>
              <a:t>添加文档标题</a:t>
            </a:r>
            <a:endParaRPr lang="zh-CN" altLang="en-US" dirty="0"/>
          </a:p>
        </p:txBody>
      </p:sp>
      <p:sp>
        <p:nvSpPr>
          <p:cNvPr id="3" name="副标题 2"/>
          <p:cNvSpPr>
            <a:spLocks noGrp="1"/>
          </p:cNvSpPr>
          <p:nvPr>
            <p:ph type="subTitle" idx="1" hasCustomPrompt="1"/>
            <p:custDataLst>
              <p:tags r:id="rId8"/>
            </p:custDataLst>
          </p:nvPr>
        </p:nvSpPr>
        <p:spPr>
          <a:xfrm>
            <a:off x="978535" y="3953510"/>
            <a:ext cx="5123180" cy="692785"/>
          </a:xfrm>
        </p:spPr>
        <p:txBody>
          <a:bodyPr>
            <a:normAutofit/>
          </a:bodyPr>
          <a:lstStyle>
            <a:lvl1pPr marL="0" indent="0" algn="l">
              <a:lnSpc>
                <a:spcPct val="100000"/>
              </a:lnSpc>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zh-CN" altLang="en-US" dirty="0">
                <a:solidFill>
                  <a:schemeClr val="tx1">
                    <a:lumMod val="75000"/>
                    <a:lumOff val="25000"/>
                  </a:schemeClr>
                </a:solidFill>
                <a:sym typeface="+mn-ea"/>
              </a:rPr>
              <a:t>单击此处添加副标题</a:t>
            </a:r>
            <a:endParaRPr lang="zh-CN" altLang="en-US" dirty="0"/>
          </a:p>
        </p:txBody>
      </p:sp>
      <p:sp>
        <p:nvSpPr>
          <p:cNvPr id="4" name="日期占位符 3"/>
          <p:cNvSpPr>
            <a:spLocks noGrp="1"/>
          </p:cNvSpPr>
          <p:nvPr>
            <p:ph type="dt" sz="half" idx="10"/>
            <p:custDataLst>
              <p:tags r:id="rId9"/>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10" name="文本占位符 9"/>
          <p:cNvSpPr>
            <a:spLocks noGrp="1"/>
          </p:cNvSpPr>
          <p:nvPr>
            <p:ph type="body" sz="quarter" idx="13" hasCustomPrompt="1"/>
            <p:custDataLst>
              <p:tags r:id="rId12"/>
            </p:custDataLst>
          </p:nvPr>
        </p:nvSpPr>
        <p:spPr>
          <a:xfrm>
            <a:off x="9912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
        <p:nvSpPr>
          <p:cNvPr id="24" name="文本占位符 23"/>
          <p:cNvSpPr txBox="1">
            <a:spLocks noGrp="1"/>
          </p:cNvSpPr>
          <p:nvPr>
            <p:ph type="body" sz="quarter" idx="17" hasCustomPrompt="1"/>
            <p:custDataLst>
              <p:tags r:id="rId13"/>
            </p:custDataLst>
          </p:nvPr>
        </p:nvSpPr>
        <p:spPr>
          <a:xfrm>
            <a:off x="1001395" y="4813750"/>
            <a:ext cx="2743200" cy="504000"/>
          </a:xfrm>
          <a:prstGeom prst="roundRect">
            <a:avLst/>
          </a:prstGeom>
          <a:solidFill>
            <a:schemeClr val="accent1"/>
          </a:solidFill>
          <a:ln w="12700">
            <a:solidFill>
              <a:schemeClr val="tx2"/>
            </a:solidFill>
          </a:ln>
        </p:spPr>
        <p:txBody>
          <a:bodyPr wrap="square" tIns="0" bIns="72000" rtlCol="0" anchor="ctr" anchorCtr="0">
            <a:noAutofit/>
          </a:bodyPr>
          <a:lstStyle>
            <a:lvl1pPr marL="0" marR="0" algn="ctr" defTabSz="914400" rtl="0" eaLnBrk="1" fontAlgn="auto" latinLnBrk="0" hangingPunct="1">
              <a:lnSpc>
                <a:spcPct val="150000"/>
              </a:lnSpc>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defRPr>
            </a:lvl1pPr>
          </a:lstStyle>
          <a:p>
            <a:pPr lvl="0"/>
            <a:r>
              <a:rPr>
                <a:sym typeface="+mn-ea"/>
              </a:rPr>
              <a:t>署名占位符</a:t>
            </a:r>
            <a:endParaRPr>
              <a:sym typeface="+mn-ea"/>
            </a:endParaRPr>
          </a:p>
        </p:txBody>
      </p:sp>
      <p:sp>
        <p:nvSpPr>
          <p:cNvPr id="216" name="圆角矩形 215"/>
          <p:cNvSpPr/>
          <p:nvPr userDrawn="1">
            <p:custDataLst>
              <p:tags r:id="rId14"/>
            </p:custDataLst>
          </p:nvPr>
        </p:nvSpPr>
        <p:spPr>
          <a:xfrm>
            <a:off x="2755900" y="6419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5"/>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6"/>
            </p:custDataLst>
          </p:nvPr>
        </p:nvSpPr>
        <p:spPr>
          <a:xfrm rot="5400000">
            <a:off x="10739755"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7"/>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8"/>
            </p:custDataLst>
          </p:nvPr>
        </p:nvSpPr>
        <p:spPr>
          <a:xfrm rot="5400000">
            <a:off x="11094720"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4"/>
          <p:cNvSpPr/>
          <p:nvPr userDrawn="1">
            <p:custDataLst>
              <p:tags r:id="rId19"/>
            </p:custDataLst>
          </p:nvPr>
        </p:nvSpPr>
        <p:spPr>
          <a:xfrm rot="17432444" flipH="1">
            <a:off x="6987540" y="1927860"/>
            <a:ext cx="4347210" cy="3275965"/>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sp>
        <p:nvSpPr>
          <p:cNvPr id="17" name="任意多边形: 形状 7"/>
          <p:cNvSpPr/>
          <p:nvPr userDrawn="1">
            <p:custDataLst>
              <p:tags r:id="rId20"/>
            </p:custDataLst>
          </p:nvPr>
        </p:nvSpPr>
        <p:spPr>
          <a:xfrm>
            <a:off x="7380605"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19" name="任意多边形: 形状 8"/>
          <p:cNvSpPr/>
          <p:nvPr userDrawn="1">
            <p:custDataLst>
              <p:tags r:id="rId21"/>
            </p:custDataLst>
          </p:nvPr>
        </p:nvSpPr>
        <p:spPr>
          <a:xfrm>
            <a:off x="8510270"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1" name="任意多边形: 形状 9"/>
          <p:cNvSpPr/>
          <p:nvPr userDrawn="1">
            <p:custDataLst>
              <p:tags r:id="rId22"/>
            </p:custDataLst>
          </p:nvPr>
        </p:nvSpPr>
        <p:spPr>
          <a:xfrm>
            <a:off x="7339330" y="2860040"/>
            <a:ext cx="1388110" cy="530860"/>
          </a:xfrm>
          <a:custGeom>
            <a:avLst/>
            <a:gdLst>
              <a:gd name="connsiteX0" fmla="*/ 1173766 w 1278159"/>
              <a:gd name="connsiteY0" fmla="*/ 0 h 488251"/>
              <a:gd name="connsiteX1" fmla="*/ 1278160 w 1278159"/>
              <a:gd name="connsiteY1" fmla="*/ 104394 h 488251"/>
              <a:gd name="connsiteX2" fmla="*/ 1278160 w 1278159"/>
              <a:gd name="connsiteY2" fmla="*/ 383857 h 488251"/>
              <a:gd name="connsiteX3" fmla="*/ 1173766 w 1278159"/>
              <a:gd name="connsiteY3" fmla="*/ 488251 h 488251"/>
              <a:gd name="connsiteX4" fmla="*/ 104394 w 1278159"/>
              <a:gd name="connsiteY4" fmla="*/ 488251 h 488251"/>
              <a:gd name="connsiteX5" fmla="*/ 0 w 1278159"/>
              <a:gd name="connsiteY5" fmla="*/ 383857 h 488251"/>
              <a:gd name="connsiteX6" fmla="*/ 0 w 1278159"/>
              <a:gd name="connsiteY6" fmla="*/ 104394 h 488251"/>
              <a:gd name="connsiteX7" fmla="*/ 104394 w 1278159"/>
              <a:gd name="connsiteY7" fmla="*/ 0 h 4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8159" h="488251">
                <a:moveTo>
                  <a:pt x="1173766" y="0"/>
                </a:moveTo>
                <a:cubicBezTo>
                  <a:pt x="1231421" y="0"/>
                  <a:pt x="1278160" y="46739"/>
                  <a:pt x="1278160" y="104394"/>
                </a:cubicBezTo>
                <a:lnTo>
                  <a:pt x="1278160" y="383857"/>
                </a:lnTo>
                <a:cubicBezTo>
                  <a:pt x="1278160" y="441513"/>
                  <a:pt x="1231421" y="488251"/>
                  <a:pt x="1173766" y="488251"/>
                </a:cubicBezTo>
                <a:lnTo>
                  <a:pt x="104394" y="488251"/>
                </a:lnTo>
                <a:cubicBezTo>
                  <a:pt x="46739" y="488251"/>
                  <a:pt x="0" y="441513"/>
                  <a:pt x="0" y="383857"/>
                </a:cubicBezTo>
                <a:lnTo>
                  <a:pt x="0" y="104394"/>
                </a:lnTo>
                <a:cubicBezTo>
                  <a:pt x="0" y="46739"/>
                  <a:pt x="46739" y="0"/>
                  <a:pt x="104394" y="0"/>
                </a:cubicBez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3" name="任意多边形: 形状 11"/>
          <p:cNvSpPr/>
          <p:nvPr userDrawn="1">
            <p:custDataLst>
              <p:tags r:id="rId23"/>
            </p:custDataLst>
          </p:nvPr>
        </p:nvSpPr>
        <p:spPr>
          <a:xfrm>
            <a:off x="7312025" y="2120265"/>
            <a:ext cx="1968500" cy="2778760"/>
          </a:xfrm>
          <a:custGeom>
            <a:avLst/>
            <a:gdLst>
              <a:gd name="connsiteX0" fmla="*/ 1812417 w 1812417"/>
              <a:gd name="connsiteY0" fmla="*/ 2556320 h 2556319"/>
              <a:gd name="connsiteX1" fmla="*/ 415195 w 1812417"/>
              <a:gd name="connsiteY1" fmla="*/ 2556320 h 2556319"/>
              <a:gd name="connsiteX2" fmla="*/ 0 w 1812417"/>
              <a:gd name="connsiteY2" fmla="*/ 0 h 2556319"/>
              <a:gd name="connsiteX3" fmla="*/ 1397222 w 1812417"/>
              <a:gd name="connsiteY3" fmla="*/ 0 h 2556319"/>
              <a:gd name="connsiteX4" fmla="*/ 1812417 w 1812417"/>
              <a:gd name="connsiteY4" fmla="*/ 2556320 h 255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417" h="2556319">
                <a:moveTo>
                  <a:pt x="1812417" y="2556320"/>
                </a:moveTo>
                <a:lnTo>
                  <a:pt x="415195" y="2556320"/>
                </a:lnTo>
                <a:lnTo>
                  <a:pt x="0" y="0"/>
                </a:lnTo>
                <a:lnTo>
                  <a:pt x="1397222" y="0"/>
                </a:lnTo>
                <a:lnTo>
                  <a:pt x="1812417" y="2556320"/>
                </a:lnTo>
                <a:close/>
              </a:path>
            </a:pathLst>
          </a:custGeom>
          <a:solidFill>
            <a:srgbClr val="FFFFFF"/>
          </a:solidFill>
          <a:ln w="9525" cap="flat">
            <a:noFill/>
            <a:prstDash val="solid"/>
            <a:miter/>
          </a:ln>
        </p:spPr>
        <p:txBody>
          <a:bodyPr rtlCol="0" anchor="ctr"/>
          <a:lstStyle/>
          <a:p>
            <a:endParaRPr lang="zh-CN" altLang="en-US"/>
          </a:p>
        </p:txBody>
      </p:sp>
      <p:sp>
        <p:nvSpPr>
          <p:cNvPr id="25" name="任意多边形: 形状 12"/>
          <p:cNvSpPr/>
          <p:nvPr userDrawn="1">
            <p:custDataLst>
              <p:tags r:id="rId24"/>
            </p:custDataLst>
          </p:nvPr>
        </p:nvSpPr>
        <p:spPr>
          <a:xfrm>
            <a:off x="7305675" y="2115185"/>
            <a:ext cx="1981200" cy="2789555"/>
          </a:xfrm>
          <a:custGeom>
            <a:avLst/>
            <a:gdLst>
              <a:gd name="connsiteX0" fmla="*/ 1824038 w 1824037"/>
              <a:gd name="connsiteY0" fmla="*/ 2566226 h 2566225"/>
              <a:gd name="connsiteX1" fmla="*/ 416814 w 1824037"/>
              <a:gd name="connsiteY1" fmla="*/ 2566226 h 2566225"/>
              <a:gd name="connsiteX2" fmla="*/ 416147 w 1824037"/>
              <a:gd name="connsiteY2" fmla="*/ 2562035 h 2566225"/>
              <a:gd name="connsiteX3" fmla="*/ 0 w 1824037"/>
              <a:gd name="connsiteY3" fmla="*/ 0 h 2566225"/>
              <a:gd name="connsiteX4" fmla="*/ 1407224 w 1824037"/>
              <a:gd name="connsiteY4" fmla="*/ 0 h 2566225"/>
              <a:gd name="connsiteX5" fmla="*/ 1407890 w 1824037"/>
              <a:gd name="connsiteY5" fmla="*/ 4191 h 2566225"/>
              <a:gd name="connsiteX6" fmla="*/ 1824038 w 1824037"/>
              <a:gd name="connsiteY6" fmla="*/ 2566226 h 2566225"/>
              <a:gd name="connsiteX7" fmla="*/ 425291 w 1824037"/>
              <a:gd name="connsiteY7" fmla="*/ 2556224 h 2566225"/>
              <a:gd name="connsiteX8" fmla="*/ 1812322 w 1824037"/>
              <a:gd name="connsiteY8" fmla="*/ 2556224 h 2566225"/>
              <a:gd name="connsiteX9" fmla="*/ 1398746 w 1824037"/>
              <a:gd name="connsiteY9" fmla="*/ 10001 h 2566225"/>
              <a:gd name="connsiteX10" fmla="*/ 11716 w 1824037"/>
              <a:gd name="connsiteY10" fmla="*/ 10001 h 2566225"/>
              <a:gd name="connsiteX11" fmla="*/ 425291 w 1824037"/>
              <a:gd name="connsiteY11" fmla="*/ 2556320 h 256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4037" h="2566225">
                <a:moveTo>
                  <a:pt x="1824038" y="2566226"/>
                </a:moveTo>
                <a:lnTo>
                  <a:pt x="416814" y="2566226"/>
                </a:lnTo>
                <a:lnTo>
                  <a:pt x="416147" y="2562035"/>
                </a:lnTo>
                <a:lnTo>
                  <a:pt x="0" y="0"/>
                </a:lnTo>
                <a:lnTo>
                  <a:pt x="1407224" y="0"/>
                </a:lnTo>
                <a:lnTo>
                  <a:pt x="1407890" y="4191"/>
                </a:lnTo>
                <a:lnTo>
                  <a:pt x="1824038" y="2566226"/>
                </a:lnTo>
                <a:close/>
                <a:moveTo>
                  <a:pt x="425291" y="2556224"/>
                </a:moveTo>
                <a:lnTo>
                  <a:pt x="1812322" y="2556224"/>
                </a:lnTo>
                <a:lnTo>
                  <a:pt x="1398746" y="10001"/>
                </a:lnTo>
                <a:lnTo>
                  <a:pt x="11716" y="10001"/>
                </a:lnTo>
                <a:lnTo>
                  <a:pt x="425291" y="2556320"/>
                </a:lnTo>
                <a:close/>
              </a:path>
            </a:pathLst>
          </a:custGeom>
          <a:solidFill>
            <a:srgbClr val="231F20"/>
          </a:solidFill>
          <a:ln w="9525" cap="flat">
            <a:noFill/>
            <a:prstDash val="solid"/>
            <a:miter/>
          </a:ln>
        </p:spPr>
        <p:txBody>
          <a:bodyPr rtlCol="0" anchor="ctr"/>
          <a:lstStyle/>
          <a:p>
            <a:endParaRPr lang="zh-CN" altLang="en-US"/>
          </a:p>
        </p:txBody>
      </p:sp>
      <p:sp>
        <p:nvSpPr>
          <p:cNvPr id="26" name="任意多边形: 形状 13"/>
          <p:cNvSpPr/>
          <p:nvPr userDrawn="1">
            <p:custDataLst>
              <p:tags r:id="rId25"/>
            </p:custDataLst>
          </p:nvPr>
        </p:nvSpPr>
        <p:spPr>
          <a:xfrm>
            <a:off x="7136765" y="5949315"/>
            <a:ext cx="1833245" cy="76200"/>
          </a:xfrm>
          <a:custGeom>
            <a:avLst/>
            <a:gdLst>
              <a:gd name="connsiteX0" fmla="*/ 1687830 w 1687829"/>
              <a:gd name="connsiteY0" fmla="*/ 70295 h 70294"/>
              <a:gd name="connsiteX1" fmla="*/ 0 w 1687829"/>
              <a:gd name="connsiteY1" fmla="*/ 70295 h 70294"/>
              <a:gd name="connsiteX2" fmla="*/ 70294 w 1687829"/>
              <a:gd name="connsiteY2" fmla="*/ 0 h 70294"/>
              <a:gd name="connsiteX3" fmla="*/ 1617535 w 1687829"/>
              <a:gd name="connsiteY3" fmla="*/ 0 h 70294"/>
              <a:gd name="connsiteX4" fmla="*/ 1687830 w 1687829"/>
              <a:gd name="connsiteY4" fmla="*/ 70295 h 70294"/>
              <a:gd name="connsiteX5" fmla="*/ 1687830 w 1687829"/>
              <a:gd name="connsiteY5" fmla="*/ 70295 h 7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7829" h="70294">
                <a:moveTo>
                  <a:pt x="1687830" y="70295"/>
                </a:moveTo>
                <a:lnTo>
                  <a:pt x="0" y="70295"/>
                </a:lnTo>
                <a:cubicBezTo>
                  <a:pt x="0" y="31432"/>
                  <a:pt x="31528" y="0"/>
                  <a:pt x="70294" y="0"/>
                </a:cubicBezTo>
                <a:lnTo>
                  <a:pt x="1617535" y="0"/>
                </a:lnTo>
                <a:cubicBezTo>
                  <a:pt x="1656398" y="0"/>
                  <a:pt x="1687830" y="31528"/>
                  <a:pt x="1687830" y="70295"/>
                </a:cubicBezTo>
                <a:lnTo>
                  <a:pt x="1687830" y="70295"/>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7" name="任意多边形: 形状 14"/>
          <p:cNvSpPr/>
          <p:nvPr userDrawn="1">
            <p:custDataLst>
              <p:tags r:id="rId26"/>
            </p:custDataLst>
          </p:nvPr>
        </p:nvSpPr>
        <p:spPr>
          <a:xfrm>
            <a:off x="7795260" y="4752975"/>
            <a:ext cx="1544955" cy="113030"/>
          </a:xfrm>
          <a:custGeom>
            <a:avLst/>
            <a:gdLst>
              <a:gd name="connsiteX0" fmla="*/ 0 w 1422558"/>
              <a:gd name="connsiteY0" fmla="*/ 0 h 103822"/>
              <a:gd name="connsiteX1" fmla="*/ 1422559 w 1422558"/>
              <a:gd name="connsiteY1" fmla="*/ 0 h 103822"/>
              <a:gd name="connsiteX2" fmla="*/ 1422559 w 1422558"/>
              <a:gd name="connsiteY2" fmla="*/ 103823 h 103822"/>
              <a:gd name="connsiteX3" fmla="*/ 0 w 1422558"/>
              <a:gd name="connsiteY3" fmla="*/ 103823 h 103822"/>
            </a:gdLst>
            <a:ahLst/>
            <a:cxnLst>
              <a:cxn ang="0">
                <a:pos x="connsiteX0" y="connsiteY0"/>
              </a:cxn>
              <a:cxn ang="0">
                <a:pos x="connsiteX1" y="connsiteY1"/>
              </a:cxn>
              <a:cxn ang="0">
                <a:pos x="connsiteX2" y="connsiteY2"/>
              </a:cxn>
              <a:cxn ang="0">
                <a:pos x="connsiteX3" y="connsiteY3"/>
              </a:cxn>
            </a:cxnLst>
            <a:rect l="l" t="t" r="r" b="b"/>
            <a:pathLst>
              <a:path w="1422558" h="103822">
                <a:moveTo>
                  <a:pt x="0" y="0"/>
                </a:moveTo>
                <a:lnTo>
                  <a:pt x="1422559" y="0"/>
                </a:lnTo>
                <a:lnTo>
                  <a:pt x="1422559" y="103823"/>
                </a:lnTo>
                <a:lnTo>
                  <a:pt x="0" y="103823"/>
                </a:lnTo>
                <a:close/>
              </a:path>
            </a:pathLst>
          </a:custGeom>
          <a:solidFill>
            <a:srgbClr val="231F20"/>
          </a:solidFill>
          <a:ln w="9525" cap="flat">
            <a:noFill/>
            <a:prstDash val="solid"/>
            <a:miter/>
          </a:ln>
        </p:spPr>
        <p:txBody>
          <a:bodyPr rtlCol="0" anchor="ctr"/>
          <a:lstStyle/>
          <a:p>
            <a:endParaRPr lang="zh-CN" altLang="en-US"/>
          </a:p>
        </p:txBody>
      </p:sp>
      <p:sp>
        <p:nvSpPr>
          <p:cNvPr id="29" name="任意多边形: 形状 16"/>
          <p:cNvSpPr/>
          <p:nvPr userDrawn="1">
            <p:custDataLst>
              <p:tags r:id="rId27"/>
            </p:custDataLst>
          </p:nvPr>
        </p:nvSpPr>
        <p:spPr>
          <a:xfrm>
            <a:off x="7601585" y="2273300"/>
            <a:ext cx="787400" cy="776605"/>
          </a:xfrm>
          <a:custGeom>
            <a:avLst/>
            <a:gdLst>
              <a:gd name="connsiteX0" fmla="*/ 362571 w 725141"/>
              <a:gd name="connsiteY0" fmla="*/ 357092 h 714184"/>
              <a:gd name="connsiteX1" fmla="*/ 719663 w 725141"/>
              <a:gd name="connsiteY1" fmla="*/ 357092 h 714184"/>
              <a:gd name="connsiteX2" fmla="*/ 425531 w 725141"/>
              <a:gd name="connsiteY2" fmla="*/ 714185 h 714184"/>
              <a:gd name="connsiteX3" fmla="*/ 5478 w 725141"/>
              <a:gd name="connsiteY3" fmla="*/ 357092 h 714184"/>
              <a:gd name="connsiteX4" fmla="*/ 299610 w 725141"/>
              <a:gd name="connsiteY4" fmla="*/ 0 h 714184"/>
              <a:gd name="connsiteX5" fmla="*/ 433341 w 725141"/>
              <a:gd name="connsiteY5" fmla="*/ 24289 h 714184"/>
              <a:gd name="connsiteX6" fmla="*/ 362571 w 725141"/>
              <a:gd name="connsiteY6" fmla="*/ 357092 h 71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141" h="714184">
                <a:moveTo>
                  <a:pt x="362571" y="357092"/>
                </a:moveTo>
                <a:lnTo>
                  <a:pt x="719663" y="357092"/>
                </a:lnTo>
                <a:cubicBezTo>
                  <a:pt x="754239" y="552926"/>
                  <a:pt x="621460" y="714185"/>
                  <a:pt x="425531" y="714185"/>
                </a:cubicBezTo>
                <a:cubicBezTo>
                  <a:pt x="229602" y="714185"/>
                  <a:pt x="40054" y="553022"/>
                  <a:pt x="5478" y="357092"/>
                </a:cubicBezTo>
                <a:cubicBezTo>
                  <a:pt x="-29097" y="161258"/>
                  <a:pt x="103681" y="0"/>
                  <a:pt x="299610" y="0"/>
                </a:cubicBezTo>
                <a:cubicBezTo>
                  <a:pt x="343902" y="0"/>
                  <a:pt x="389241" y="8191"/>
                  <a:pt x="433341" y="24289"/>
                </a:cubicBezTo>
                <a:lnTo>
                  <a:pt x="362571" y="357092"/>
                </a:lnTo>
                <a:close/>
              </a:path>
            </a:pathLst>
          </a:custGeom>
          <a:solidFill>
            <a:srgbClr val="FFFFFF"/>
          </a:solidFill>
          <a:ln w="9525" cap="flat">
            <a:noFill/>
            <a:prstDash val="solid"/>
            <a:miter/>
          </a:ln>
        </p:spPr>
        <p:txBody>
          <a:bodyPr rtlCol="0" anchor="ctr"/>
          <a:lstStyle/>
          <a:p>
            <a:endParaRPr lang="zh-CN" altLang="en-US"/>
          </a:p>
        </p:txBody>
      </p:sp>
      <p:sp>
        <p:nvSpPr>
          <p:cNvPr id="30" name="任意多边形: 形状 17"/>
          <p:cNvSpPr/>
          <p:nvPr userDrawn="1">
            <p:custDataLst>
              <p:tags r:id="rId28"/>
            </p:custDataLst>
          </p:nvPr>
        </p:nvSpPr>
        <p:spPr>
          <a:xfrm>
            <a:off x="7595870" y="2268220"/>
            <a:ext cx="798195" cy="787400"/>
          </a:xfrm>
          <a:custGeom>
            <a:avLst/>
            <a:gdLst>
              <a:gd name="connsiteX0" fmla="*/ 430516 w 735112"/>
              <a:gd name="connsiteY0" fmla="*/ 724091 h 724090"/>
              <a:gd name="connsiteX1" fmla="*/ 5606 w 735112"/>
              <a:gd name="connsiteY1" fmla="*/ 362903 h 724090"/>
              <a:gd name="connsiteX2" fmla="*/ 68947 w 735112"/>
              <a:gd name="connsiteY2" fmla="*/ 104870 h 724090"/>
              <a:gd name="connsiteX3" fmla="*/ 304596 w 735112"/>
              <a:gd name="connsiteY3" fmla="*/ 0 h 724090"/>
              <a:gd name="connsiteX4" fmla="*/ 439946 w 735112"/>
              <a:gd name="connsiteY4" fmla="*/ 24575 h 724090"/>
              <a:gd name="connsiteX5" fmla="*/ 444042 w 735112"/>
              <a:gd name="connsiteY5" fmla="*/ 26099 h 724090"/>
              <a:gd name="connsiteX6" fmla="*/ 373652 w 735112"/>
              <a:gd name="connsiteY6" fmla="*/ 357092 h 724090"/>
              <a:gd name="connsiteX7" fmla="*/ 728744 w 735112"/>
              <a:gd name="connsiteY7" fmla="*/ 357092 h 724090"/>
              <a:gd name="connsiteX8" fmla="*/ 729506 w 735112"/>
              <a:gd name="connsiteY8" fmla="*/ 361188 h 724090"/>
              <a:gd name="connsiteX9" fmla="*/ 666165 w 735112"/>
              <a:gd name="connsiteY9" fmla="*/ 619220 h 724090"/>
              <a:gd name="connsiteX10" fmla="*/ 430516 w 735112"/>
              <a:gd name="connsiteY10" fmla="*/ 724091 h 724090"/>
              <a:gd name="connsiteX11" fmla="*/ 304596 w 735112"/>
              <a:gd name="connsiteY11" fmla="*/ 10001 h 724090"/>
              <a:gd name="connsiteX12" fmla="*/ 76567 w 735112"/>
              <a:gd name="connsiteY12" fmla="*/ 111347 h 724090"/>
              <a:gd name="connsiteX13" fmla="*/ 15417 w 735112"/>
              <a:gd name="connsiteY13" fmla="*/ 361188 h 724090"/>
              <a:gd name="connsiteX14" fmla="*/ 430516 w 735112"/>
              <a:gd name="connsiteY14" fmla="*/ 714089 h 724090"/>
              <a:gd name="connsiteX15" fmla="*/ 658545 w 735112"/>
              <a:gd name="connsiteY15" fmla="*/ 612743 h 724090"/>
              <a:gd name="connsiteX16" fmla="*/ 720457 w 735112"/>
              <a:gd name="connsiteY16" fmla="*/ 366998 h 724090"/>
              <a:gd name="connsiteX17" fmla="*/ 361460 w 735112"/>
              <a:gd name="connsiteY17" fmla="*/ 366998 h 724090"/>
              <a:gd name="connsiteX18" fmla="*/ 432612 w 735112"/>
              <a:gd name="connsiteY18" fmla="*/ 32480 h 724090"/>
              <a:gd name="connsiteX19" fmla="*/ 304691 w 735112"/>
              <a:gd name="connsiteY19" fmla="*/ 10001 h 72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5112" h="724090">
                <a:moveTo>
                  <a:pt x="430516" y="724091"/>
                </a:moveTo>
                <a:cubicBezTo>
                  <a:pt x="231349" y="724091"/>
                  <a:pt x="40753" y="562070"/>
                  <a:pt x="5606" y="362903"/>
                </a:cubicBezTo>
                <a:cubicBezTo>
                  <a:pt x="-11539" y="265652"/>
                  <a:pt x="10940" y="174022"/>
                  <a:pt x="68947" y="104870"/>
                </a:cubicBezTo>
                <a:cubicBezTo>
                  <a:pt x="125716" y="37243"/>
                  <a:pt x="209346" y="0"/>
                  <a:pt x="304596" y="0"/>
                </a:cubicBezTo>
                <a:cubicBezTo>
                  <a:pt x="349649" y="0"/>
                  <a:pt x="395179" y="8287"/>
                  <a:pt x="439946" y="24575"/>
                </a:cubicBezTo>
                <a:lnTo>
                  <a:pt x="444042" y="26099"/>
                </a:lnTo>
                <a:lnTo>
                  <a:pt x="373652" y="357092"/>
                </a:lnTo>
                <a:lnTo>
                  <a:pt x="728744" y="357092"/>
                </a:lnTo>
                <a:lnTo>
                  <a:pt x="729506" y="361188"/>
                </a:lnTo>
                <a:cubicBezTo>
                  <a:pt x="746651" y="458438"/>
                  <a:pt x="724172" y="550069"/>
                  <a:pt x="666165" y="619220"/>
                </a:cubicBezTo>
                <a:cubicBezTo>
                  <a:pt x="609396" y="686848"/>
                  <a:pt x="525766" y="724091"/>
                  <a:pt x="430516" y="724091"/>
                </a:cubicBezTo>
                <a:close/>
                <a:moveTo>
                  <a:pt x="304596" y="10001"/>
                </a:moveTo>
                <a:cubicBezTo>
                  <a:pt x="212394" y="10001"/>
                  <a:pt x="131431" y="46006"/>
                  <a:pt x="76567" y="111347"/>
                </a:cubicBezTo>
                <a:cubicBezTo>
                  <a:pt x="20465" y="178213"/>
                  <a:pt x="-1252" y="266891"/>
                  <a:pt x="15417" y="361188"/>
                </a:cubicBezTo>
                <a:cubicBezTo>
                  <a:pt x="49707" y="555784"/>
                  <a:pt x="235921" y="714089"/>
                  <a:pt x="430516" y="714089"/>
                </a:cubicBezTo>
                <a:cubicBezTo>
                  <a:pt x="522718" y="714089"/>
                  <a:pt x="603681" y="678085"/>
                  <a:pt x="658545" y="612743"/>
                </a:cubicBezTo>
                <a:cubicBezTo>
                  <a:pt x="713790" y="546926"/>
                  <a:pt x="735697" y="459772"/>
                  <a:pt x="720457" y="366998"/>
                </a:cubicBezTo>
                <a:lnTo>
                  <a:pt x="361460" y="366998"/>
                </a:lnTo>
                <a:lnTo>
                  <a:pt x="432612" y="32480"/>
                </a:lnTo>
                <a:cubicBezTo>
                  <a:pt x="390226" y="17526"/>
                  <a:pt x="347173" y="10001"/>
                  <a:pt x="304691" y="10001"/>
                </a:cubicBezTo>
                <a:close/>
              </a:path>
            </a:pathLst>
          </a:custGeom>
          <a:solidFill>
            <a:srgbClr val="231F20"/>
          </a:solidFill>
          <a:ln w="9525" cap="flat">
            <a:noFill/>
            <a:prstDash val="solid"/>
            <a:miter/>
          </a:ln>
        </p:spPr>
        <p:txBody>
          <a:bodyPr rtlCol="0" anchor="ctr"/>
          <a:lstStyle/>
          <a:p>
            <a:endParaRPr lang="zh-CN" altLang="en-US"/>
          </a:p>
        </p:txBody>
      </p:sp>
      <p:sp>
        <p:nvSpPr>
          <p:cNvPr id="32" name="任意多边形: 形状 19"/>
          <p:cNvSpPr/>
          <p:nvPr userDrawn="1">
            <p:custDataLst>
              <p:tags r:id="rId29"/>
            </p:custDataLst>
          </p:nvPr>
        </p:nvSpPr>
        <p:spPr>
          <a:xfrm>
            <a:off x="8248015" y="3869690"/>
            <a:ext cx="373380" cy="367665"/>
          </a:xfrm>
          <a:custGeom>
            <a:avLst/>
            <a:gdLst>
              <a:gd name="connsiteX0" fmla="*/ 0 w 343615"/>
              <a:gd name="connsiteY0" fmla="*/ 0 h 338423"/>
              <a:gd name="connsiteX1" fmla="*/ 338423 w 343615"/>
              <a:gd name="connsiteY1" fmla="*/ 0 h 338423"/>
              <a:gd name="connsiteX2" fmla="*/ 59722 w 343615"/>
              <a:gd name="connsiteY2" fmla="*/ 338423 h 338423"/>
              <a:gd name="connsiteX3" fmla="*/ 4191 w 343615"/>
              <a:gd name="connsiteY3" fmla="*/ 333947 h 338423"/>
              <a:gd name="connsiteX4" fmla="*/ 95 w 343615"/>
              <a:gd name="connsiteY4" fmla="*/ 0 h 33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15" h="338423">
                <a:moveTo>
                  <a:pt x="0" y="0"/>
                </a:moveTo>
                <a:lnTo>
                  <a:pt x="338423" y="0"/>
                </a:lnTo>
                <a:cubicBezTo>
                  <a:pt x="371189" y="185642"/>
                  <a:pt x="245364" y="338423"/>
                  <a:pt x="59722" y="338423"/>
                </a:cubicBezTo>
                <a:cubicBezTo>
                  <a:pt x="41338" y="338423"/>
                  <a:pt x="22765" y="336899"/>
                  <a:pt x="4191" y="333947"/>
                </a:cubicBezTo>
                <a:lnTo>
                  <a:pt x="95" y="0"/>
                </a:lnTo>
                <a:close/>
              </a:path>
            </a:pathLst>
          </a:custGeom>
          <a:solidFill>
            <a:srgbClr val="FFFFFF"/>
          </a:solidFill>
          <a:ln w="9525" cap="flat">
            <a:noFill/>
            <a:prstDash val="solid"/>
            <a:miter/>
          </a:ln>
        </p:spPr>
        <p:txBody>
          <a:bodyPr rtlCol="0" anchor="ctr"/>
          <a:lstStyle/>
          <a:p>
            <a:endParaRPr lang="zh-CN" altLang="en-US"/>
          </a:p>
        </p:txBody>
      </p:sp>
      <p:sp>
        <p:nvSpPr>
          <p:cNvPr id="33" name="任意多边形: 形状 20"/>
          <p:cNvSpPr/>
          <p:nvPr userDrawn="1">
            <p:custDataLst>
              <p:tags r:id="rId30"/>
            </p:custDataLst>
          </p:nvPr>
        </p:nvSpPr>
        <p:spPr>
          <a:xfrm>
            <a:off x="8242300" y="3864610"/>
            <a:ext cx="384175" cy="378460"/>
          </a:xfrm>
          <a:custGeom>
            <a:avLst/>
            <a:gdLst>
              <a:gd name="connsiteX0" fmla="*/ 64770 w 353753"/>
              <a:gd name="connsiteY0" fmla="*/ 348329 h 348329"/>
              <a:gd name="connsiteX1" fmla="*/ 8477 w 353753"/>
              <a:gd name="connsiteY1" fmla="*/ 343852 h 348329"/>
              <a:gd name="connsiteX2" fmla="*/ 4286 w 353753"/>
              <a:gd name="connsiteY2" fmla="*/ 343186 h 348329"/>
              <a:gd name="connsiteX3" fmla="*/ 0 w 353753"/>
              <a:gd name="connsiteY3" fmla="*/ 0 h 348329"/>
              <a:gd name="connsiteX4" fmla="*/ 347663 w 353753"/>
              <a:gd name="connsiteY4" fmla="*/ 0 h 348329"/>
              <a:gd name="connsiteX5" fmla="*/ 348424 w 353753"/>
              <a:gd name="connsiteY5" fmla="*/ 4096 h 348329"/>
              <a:gd name="connsiteX6" fmla="*/ 288322 w 353753"/>
              <a:gd name="connsiteY6" fmla="*/ 248793 h 348329"/>
              <a:gd name="connsiteX7" fmla="*/ 64770 w 353753"/>
              <a:gd name="connsiteY7" fmla="*/ 348329 h 348329"/>
              <a:gd name="connsiteX8" fmla="*/ 14192 w 353753"/>
              <a:gd name="connsiteY8" fmla="*/ 334613 h 348329"/>
              <a:gd name="connsiteX9" fmla="*/ 64770 w 353753"/>
              <a:gd name="connsiteY9" fmla="*/ 338328 h 348329"/>
              <a:gd name="connsiteX10" fmla="*/ 280702 w 353753"/>
              <a:gd name="connsiteY10" fmla="*/ 242411 h 348329"/>
              <a:gd name="connsiteX11" fmla="*/ 339376 w 353753"/>
              <a:gd name="connsiteY11" fmla="*/ 9906 h 348329"/>
              <a:gd name="connsiteX12" fmla="*/ 10192 w 353753"/>
              <a:gd name="connsiteY12" fmla="*/ 9906 h 348329"/>
              <a:gd name="connsiteX13" fmla="*/ 14192 w 353753"/>
              <a:gd name="connsiteY13" fmla="*/ 334613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753" h="348329">
                <a:moveTo>
                  <a:pt x="64770" y="348329"/>
                </a:moveTo>
                <a:cubicBezTo>
                  <a:pt x="46196" y="348329"/>
                  <a:pt x="27242" y="346805"/>
                  <a:pt x="8477" y="343852"/>
                </a:cubicBezTo>
                <a:lnTo>
                  <a:pt x="4286" y="343186"/>
                </a:lnTo>
                <a:lnTo>
                  <a:pt x="0" y="0"/>
                </a:lnTo>
                <a:lnTo>
                  <a:pt x="347663" y="0"/>
                </a:lnTo>
                <a:lnTo>
                  <a:pt x="348424" y="4096"/>
                </a:lnTo>
                <a:cubicBezTo>
                  <a:pt x="364712" y="96298"/>
                  <a:pt x="343376" y="183261"/>
                  <a:pt x="288322" y="248793"/>
                </a:cubicBezTo>
                <a:cubicBezTo>
                  <a:pt x="234505" y="312992"/>
                  <a:pt x="155067" y="348329"/>
                  <a:pt x="64770" y="348329"/>
                </a:cubicBezTo>
                <a:close/>
                <a:moveTo>
                  <a:pt x="14192" y="334613"/>
                </a:moveTo>
                <a:cubicBezTo>
                  <a:pt x="31147" y="337090"/>
                  <a:pt x="48101" y="338328"/>
                  <a:pt x="64770" y="338328"/>
                </a:cubicBezTo>
                <a:cubicBezTo>
                  <a:pt x="152114" y="338328"/>
                  <a:pt x="228790" y="304228"/>
                  <a:pt x="280702" y="242411"/>
                </a:cubicBezTo>
                <a:cubicBezTo>
                  <a:pt x="332994" y="180118"/>
                  <a:pt x="353759" y="97631"/>
                  <a:pt x="339376" y="9906"/>
                </a:cubicBezTo>
                <a:lnTo>
                  <a:pt x="10192" y="9906"/>
                </a:lnTo>
                <a:lnTo>
                  <a:pt x="14192" y="334613"/>
                </a:lnTo>
                <a:close/>
              </a:path>
            </a:pathLst>
          </a:custGeom>
          <a:solidFill>
            <a:srgbClr val="231F20"/>
          </a:solidFill>
          <a:ln w="9525" cap="flat">
            <a:noFill/>
            <a:prstDash val="solid"/>
            <a:miter/>
          </a:ln>
        </p:spPr>
        <p:txBody>
          <a:bodyPr rtlCol="0" anchor="ctr"/>
          <a:lstStyle/>
          <a:p>
            <a:endParaRPr lang="zh-CN" altLang="en-US"/>
          </a:p>
        </p:txBody>
      </p:sp>
      <p:sp>
        <p:nvSpPr>
          <p:cNvPr id="34" name="任意多边形: 形状 21"/>
          <p:cNvSpPr/>
          <p:nvPr userDrawn="1">
            <p:custDataLst>
              <p:tags r:id="rId31"/>
            </p:custDataLst>
          </p:nvPr>
        </p:nvSpPr>
        <p:spPr>
          <a:xfrm>
            <a:off x="8055610" y="2284095"/>
            <a:ext cx="361315" cy="337185"/>
          </a:xfrm>
          <a:custGeom>
            <a:avLst/>
            <a:gdLst>
              <a:gd name="connsiteX0" fmla="*/ 0 w 332803"/>
              <a:gd name="connsiteY0" fmla="*/ 310134 h 310229"/>
              <a:gd name="connsiteX1" fmla="*/ 65913 w 332803"/>
              <a:gd name="connsiteY1" fmla="*/ 0 h 310229"/>
              <a:gd name="connsiteX2" fmla="*/ 241554 w 332803"/>
              <a:gd name="connsiteY2" fmla="*/ 122301 h 310229"/>
              <a:gd name="connsiteX3" fmla="*/ 332804 w 332803"/>
              <a:gd name="connsiteY3" fmla="*/ 310229 h 310229"/>
              <a:gd name="connsiteX4" fmla="*/ 0 w 332803"/>
              <a:gd name="connsiteY4" fmla="*/ 310229 h 31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03" h="310229">
                <a:moveTo>
                  <a:pt x="0" y="310134"/>
                </a:moveTo>
                <a:lnTo>
                  <a:pt x="65913" y="0"/>
                </a:lnTo>
                <a:cubicBezTo>
                  <a:pt x="132683" y="24289"/>
                  <a:pt x="193929" y="66961"/>
                  <a:pt x="241554" y="122301"/>
                </a:cubicBezTo>
                <a:cubicBezTo>
                  <a:pt x="289179" y="177641"/>
                  <a:pt x="320993" y="243173"/>
                  <a:pt x="332804" y="310229"/>
                </a:cubicBezTo>
                <a:lnTo>
                  <a:pt x="0" y="310229"/>
                </a:lnTo>
                <a:close/>
              </a:path>
            </a:pathLst>
          </a:custGeom>
          <a:solidFill>
            <a:srgbClr val="231F20"/>
          </a:solidFill>
          <a:ln w="9525" cap="flat">
            <a:noFill/>
            <a:prstDash val="solid"/>
            <a:miter/>
          </a:ln>
        </p:spPr>
        <p:txBody>
          <a:bodyPr rtlCol="0" anchor="ctr"/>
          <a:lstStyle/>
          <a:p>
            <a:endParaRPr lang="zh-CN" altLang="en-US"/>
          </a:p>
        </p:txBody>
      </p:sp>
      <p:sp>
        <p:nvSpPr>
          <p:cNvPr id="35" name="任意多边形: 形状 22"/>
          <p:cNvSpPr/>
          <p:nvPr userDrawn="1">
            <p:custDataLst>
              <p:tags r:id="rId32"/>
            </p:custDataLst>
          </p:nvPr>
        </p:nvSpPr>
        <p:spPr>
          <a:xfrm>
            <a:off x="7807325" y="3439795"/>
            <a:ext cx="781685" cy="770890"/>
          </a:xfrm>
          <a:custGeom>
            <a:avLst/>
            <a:gdLst>
              <a:gd name="connsiteX0" fmla="*/ 362475 w 719662"/>
              <a:gd name="connsiteY0" fmla="*/ 357092 h 709421"/>
              <a:gd name="connsiteX1" fmla="*/ 366857 w 719662"/>
              <a:gd name="connsiteY1" fmla="*/ 709422 h 709421"/>
              <a:gd name="connsiteX2" fmla="*/ 5478 w 719662"/>
              <a:gd name="connsiteY2" fmla="*/ 357092 h 709421"/>
              <a:gd name="connsiteX3" fmla="*/ 299610 w 719662"/>
              <a:gd name="connsiteY3" fmla="*/ 0 h 709421"/>
              <a:gd name="connsiteX4" fmla="*/ 719663 w 719662"/>
              <a:gd name="connsiteY4" fmla="*/ 357092 h 709421"/>
              <a:gd name="connsiteX5" fmla="*/ 362571 w 719662"/>
              <a:gd name="connsiteY5" fmla="*/ 357092 h 70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662" h="709421">
                <a:moveTo>
                  <a:pt x="362475" y="357092"/>
                </a:moveTo>
                <a:lnTo>
                  <a:pt x="366857" y="709422"/>
                </a:lnTo>
                <a:cubicBezTo>
                  <a:pt x="189978" y="681228"/>
                  <a:pt x="36149" y="531209"/>
                  <a:pt x="5478" y="357092"/>
                </a:cubicBezTo>
                <a:cubicBezTo>
                  <a:pt x="-29097" y="161258"/>
                  <a:pt x="103681" y="0"/>
                  <a:pt x="299610" y="0"/>
                </a:cubicBezTo>
                <a:cubicBezTo>
                  <a:pt x="495540" y="0"/>
                  <a:pt x="685087" y="161163"/>
                  <a:pt x="719663" y="357092"/>
                </a:cubicBezTo>
                <a:lnTo>
                  <a:pt x="362571" y="357092"/>
                </a:lnTo>
                <a:close/>
              </a:path>
            </a:pathLst>
          </a:custGeom>
          <a:solidFill>
            <a:schemeClr val="tx2"/>
          </a:solidFill>
          <a:ln w="9525" cap="flat">
            <a:noFill/>
            <a:prstDash val="solid"/>
            <a:miter/>
          </a:ln>
        </p:spPr>
        <p:txBody>
          <a:bodyPr rtlCol="0" anchor="ctr"/>
          <a:lstStyle/>
          <a:p>
            <a:endParaRPr lang="zh-CN" altLang="en-US"/>
          </a:p>
        </p:txBody>
      </p:sp>
      <p:sp>
        <p:nvSpPr>
          <p:cNvPr id="36" name="任意多边形: 形状 23"/>
          <p:cNvSpPr/>
          <p:nvPr userDrawn="1">
            <p:custDataLst>
              <p:tags r:id="rId33"/>
            </p:custDataLst>
          </p:nvPr>
        </p:nvSpPr>
        <p:spPr>
          <a:xfrm>
            <a:off x="8431530" y="3009265"/>
            <a:ext cx="405130" cy="30480"/>
          </a:xfrm>
          <a:custGeom>
            <a:avLst/>
            <a:gdLst>
              <a:gd name="connsiteX0" fmla="*/ 361208 w 372943"/>
              <a:gd name="connsiteY0" fmla="*/ 28004 h 28003"/>
              <a:gd name="connsiteX1" fmla="*/ 16689 w 372943"/>
              <a:gd name="connsiteY1" fmla="*/ 28004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4"/>
                </a:moveTo>
                <a:lnTo>
                  <a:pt x="16689" y="28004"/>
                </a:lnTo>
                <a:cubicBezTo>
                  <a:pt x="8973" y="28004"/>
                  <a:pt x="1544" y="21717"/>
                  <a:pt x="210" y="14002"/>
                </a:cubicBezTo>
                <a:cubicBezTo>
                  <a:pt x="-1123" y="6287"/>
                  <a:pt x="4020" y="0"/>
                  <a:pt x="11736" y="0"/>
                </a:cubicBezTo>
                <a:lnTo>
                  <a:pt x="356255" y="0"/>
                </a:lnTo>
                <a:cubicBezTo>
                  <a:pt x="363970" y="0"/>
                  <a:pt x="371400" y="6287"/>
                  <a:pt x="372733" y="14002"/>
                </a:cubicBezTo>
                <a:cubicBezTo>
                  <a:pt x="374067" y="21717"/>
                  <a:pt x="368923" y="28004"/>
                  <a:pt x="361208" y="28004"/>
                </a:cubicBezTo>
                <a:close/>
              </a:path>
            </a:pathLst>
          </a:custGeom>
          <a:solidFill>
            <a:srgbClr val="231F20"/>
          </a:solidFill>
          <a:ln w="9525" cap="flat">
            <a:noFill/>
            <a:prstDash val="solid"/>
            <a:miter/>
          </a:ln>
        </p:spPr>
        <p:txBody>
          <a:bodyPr rtlCol="0" anchor="ctr"/>
          <a:lstStyle/>
          <a:p>
            <a:endParaRPr lang="zh-CN" altLang="en-US"/>
          </a:p>
        </p:txBody>
      </p:sp>
      <p:sp>
        <p:nvSpPr>
          <p:cNvPr id="37" name="任意多边形: 形状 24"/>
          <p:cNvSpPr/>
          <p:nvPr userDrawn="1">
            <p:custDataLst>
              <p:tags r:id="rId34"/>
            </p:custDataLst>
          </p:nvPr>
        </p:nvSpPr>
        <p:spPr>
          <a:xfrm>
            <a:off x="8444230" y="307975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39" name="任意多边形: 形状 25"/>
          <p:cNvSpPr/>
          <p:nvPr userDrawn="1">
            <p:custDataLst>
              <p:tags r:id="rId35"/>
            </p:custDataLst>
          </p:nvPr>
        </p:nvSpPr>
        <p:spPr>
          <a:xfrm>
            <a:off x="8586470" y="4260850"/>
            <a:ext cx="405130" cy="30480"/>
          </a:xfrm>
          <a:custGeom>
            <a:avLst/>
            <a:gdLst>
              <a:gd name="connsiteX0" fmla="*/ 361208 w 372943"/>
              <a:gd name="connsiteY0" fmla="*/ 28003 h 28003"/>
              <a:gd name="connsiteX1" fmla="*/ 16689 w 372943"/>
              <a:gd name="connsiteY1" fmla="*/ 28003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3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3"/>
                </a:moveTo>
                <a:lnTo>
                  <a:pt x="16689" y="28003"/>
                </a:lnTo>
                <a:cubicBezTo>
                  <a:pt x="8973" y="28003"/>
                  <a:pt x="1544" y="21717"/>
                  <a:pt x="210" y="14002"/>
                </a:cubicBezTo>
                <a:cubicBezTo>
                  <a:pt x="-1123" y="6286"/>
                  <a:pt x="4020" y="0"/>
                  <a:pt x="11736" y="0"/>
                </a:cubicBezTo>
                <a:lnTo>
                  <a:pt x="356255" y="0"/>
                </a:lnTo>
                <a:cubicBezTo>
                  <a:pt x="363970" y="0"/>
                  <a:pt x="371400" y="6286"/>
                  <a:pt x="372733" y="14002"/>
                </a:cubicBezTo>
                <a:cubicBezTo>
                  <a:pt x="374067" y="21717"/>
                  <a:pt x="368923" y="28003"/>
                  <a:pt x="361208" y="28003"/>
                </a:cubicBezTo>
                <a:close/>
              </a:path>
            </a:pathLst>
          </a:custGeom>
          <a:solidFill>
            <a:srgbClr val="231F20"/>
          </a:solidFill>
          <a:ln w="9525" cap="flat">
            <a:noFill/>
            <a:prstDash val="solid"/>
            <a:miter/>
          </a:ln>
        </p:spPr>
        <p:txBody>
          <a:bodyPr rtlCol="0" anchor="ctr"/>
          <a:lstStyle/>
          <a:p>
            <a:endParaRPr lang="zh-CN" altLang="en-US"/>
          </a:p>
        </p:txBody>
      </p:sp>
      <p:sp>
        <p:nvSpPr>
          <p:cNvPr id="51" name="任意多边形: 形状 26"/>
          <p:cNvSpPr/>
          <p:nvPr userDrawn="1">
            <p:custDataLst>
              <p:tags r:id="rId36"/>
            </p:custDataLst>
          </p:nvPr>
        </p:nvSpPr>
        <p:spPr>
          <a:xfrm>
            <a:off x="8599170" y="433070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4" name="任意多边形: 形状 27"/>
          <p:cNvSpPr/>
          <p:nvPr userDrawn="1">
            <p:custDataLst>
              <p:tags r:id="rId37"/>
            </p:custDataLst>
          </p:nvPr>
        </p:nvSpPr>
        <p:spPr>
          <a:xfrm>
            <a:off x="8611235" y="4401185"/>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9" name="任意多边形: 形状 285"/>
          <p:cNvSpPr/>
          <p:nvPr userDrawn="1">
            <p:custDataLst>
              <p:tags r:id="rId38"/>
            </p:custDataLst>
          </p:nvPr>
        </p:nvSpPr>
        <p:spPr>
          <a:xfrm>
            <a:off x="9869170" y="5828030"/>
            <a:ext cx="503555" cy="187960"/>
          </a:xfrm>
          <a:custGeom>
            <a:avLst/>
            <a:gdLst>
              <a:gd name="connsiteX0" fmla="*/ 249079 w 463295"/>
              <a:gd name="connsiteY0" fmla="*/ 32195 h 172783"/>
              <a:gd name="connsiteX1" fmla="*/ 30194 w 463295"/>
              <a:gd name="connsiteY1" fmla="*/ 123349 h 172783"/>
              <a:gd name="connsiteX2" fmla="*/ 0 w 463295"/>
              <a:gd name="connsiteY2" fmla="*/ 168688 h 172783"/>
              <a:gd name="connsiteX3" fmla="*/ 0 w 463295"/>
              <a:gd name="connsiteY3" fmla="*/ 171164 h 172783"/>
              <a:gd name="connsiteX4" fmla="*/ 263080 w 463295"/>
              <a:gd name="connsiteY4" fmla="*/ 171164 h 172783"/>
              <a:gd name="connsiteX5" fmla="*/ 338709 w 463295"/>
              <a:gd name="connsiteY5" fmla="*/ 160306 h 172783"/>
              <a:gd name="connsiteX6" fmla="*/ 351187 w 463295"/>
              <a:gd name="connsiteY6" fmla="*/ 172784 h 172783"/>
              <a:gd name="connsiteX7" fmla="*/ 463296 w 463295"/>
              <a:gd name="connsiteY7" fmla="*/ 172784 h 172783"/>
              <a:gd name="connsiteX8" fmla="*/ 440912 w 463295"/>
              <a:gd name="connsiteY8" fmla="*/ 83153 h 172783"/>
              <a:gd name="connsiteX9" fmla="*/ 411099 w 463295"/>
              <a:gd name="connsiteY9" fmla="*/ 0 h 172783"/>
              <a:gd name="connsiteX10" fmla="*/ 249174 w 463295"/>
              <a:gd name="connsiteY10" fmla="*/ 32290 h 17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295" h="172783">
                <a:moveTo>
                  <a:pt x="249079" y="32195"/>
                </a:moveTo>
                <a:lnTo>
                  <a:pt x="30194" y="123349"/>
                </a:lnTo>
                <a:cubicBezTo>
                  <a:pt x="11906" y="130969"/>
                  <a:pt x="0" y="148876"/>
                  <a:pt x="0" y="168688"/>
                </a:cubicBezTo>
                <a:lnTo>
                  <a:pt x="0" y="171164"/>
                </a:lnTo>
                <a:lnTo>
                  <a:pt x="263080" y="171164"/>
                </a:lnTo>
                <a:cubicBezTo>
                  <a:pt x="263080" y="171164"/>
                  <a:pt x="326231" y="147828"/>
                  <a:pt x="338709" y="160306"/>
                </a:cubicBezTo>
                <a:lnTo>
                  <a:pt x="351187" y="172784"/>
                </a:lnTo>
                <a:lnTo>
                  <a:pt x="463296" y="172784"/>
                </a:lnTo>
                <a:cubicBezTo>
                  <a:pt x="463296" y="172784"/>
                  <a:pt x="460820" y="122587"/>
                  <a:pt x="440912" y="83153"/>
                </a:cubicBezTo>
                <a:cubicBezTo>
                  <a:pt x="421005" y="43720"/>
                  <a:pt x="411099" y="0"/>
                  <a:pt x="411099" y="0"/>
                </a:cubicBezTo>
                <a:lnTo>
                  <a:pt x="249174" y="32290"/>
                </a:lnTo>
                <a:close/>
              </a:path>
            </a:pathLst>
          </a:custGeom>
          <a:solidFill>
            <a:schemeClr val="tx2"/>
          </a:solidFill>
          <a:ln w="9525" cap="flat">
            <a:noFill/>
            <a:prstDash val="solid"/>
            <a:miter/>
          </a:ln>
        </p:spPr>
        <p:txBody>
          <a:bodyPr rtlCol="0" anchor="ctr"/>
          <a:lstStyle/>
          <a:p>
            <a:endParaRPr lang="zh-CN" altLang="en-US"/>
          </a:p>
        </p:txBody>
      </p:sp>
      <p:sp>
        <p:nvSpPr>
          <p:cNvPr id="70" name="任意多边形: 形状 286"/>
          <p:cNvSpPr/>
          <p:nvPr userDrawn="1">
            <p:custDataLst>
              <p:tags r:id="rId39"/>
            </p:custDataLst>
          </p:nvPr>
        </p:nvSpPr>
        <p:spPr>
          <a:xfrm>
            <a:off x="10547985" y="5780405"/>
            <a:ext cx="436245" cy="299085"/>
          </a:xfrm>
          <a:custGeom>
            <a:avLst/>
            <a:gdLst>
              <a:gd name="connsiteX0" fmla="*/ 157925 w 401288"/>
              <a:gd name="connsiteY0" fmla="*/ 74486 h 275177"/>
              <a:gd name="connsiteX1" fmla="*/ 115062 w 401288"/>
              <a:gd name="connsiteY1" fmla="*/ 182309 h 275177"/>
              <a:gd name="connsiteX2" fmla="*/ 31623 w 401288"/>
              <a:gd name="connsiteY2" fmla="*/ 224219 h 275177"/>
              <a:gd name="connsiteX3" fmla="*/ 0 w 401288"/>
              <a:gd name="connsiteY3" fmla="*/ 275177 h 275177"/>
              <a:gd name="connsiteX4" fmla="*/ 252222 w 401288"/>
              <a:gd name="connsiteY4" fmla="*/ 266224 h 275177"/>
              <a:gd name="connsiteX5" fmla="*/ 295561 w 401288"/>
              <a:gd name="connsiteY5" fmla="*/ 247269 h 275177"/>
              <a:gd name="connsiteX6" fmla="*/ 333946 w 401288"/>
              <a:gd name="connsiteY6" fmla="*/ 220694 h 275177"/>
              <a:gd name="connsiteX7" fmla="*/ 401288 w 401288"/>
              <a:gd name="connsiteY7" fmla="*/ 206788 h 275177"/>
              <a:gd name="connsiteX8" fmla="*/ 348805 w 401288"/>
              <a:gd name="connsiteY8" fmla="*/ 102679 h 275177"/>
              <a:gd name="connsiteX9" fmla="*/ 303657 w 401288"/>
              <a:gd name="connsiteY9" fmla="*/ 0 h 275177"/>
              <a:gd name="connsiteX10" fmla="*/ 157925 w 401288"/>
              <a:gd name="connsiteY10" fmla="*/ 74390 h 27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288" h="275177">
                <a:moveTo>
                  <a:pt x="157925" y="74486"/>
                </a:moveTo>
                <a:lnTo>
                  <a:pt x="115062" y="182309"/>
                </a:lnTo>
                <a:lnTo>
                  <a:pt x="31623" y="224219"/>
                </a:lnTo>
                <a:cubicBezTo>
                  <a:pt x="12383" y="233934"/>
                  <a:pt x="191" y="253555"/>
                  <a:pt x="0" y="275177"/>
                </a:cubicBezTo>
                <a:lnTo>
                  <a:pt x="252222" y="266224"/>
                </a:lnTo>
                <a:cubicBezTo>
                  <a:pt x="268605" y="265652"/>
                  <a:pt x="284131" y="258889"/>
                  <a:pt x="295561" y="247269"/>
                </a:cubicBezTo>
                <a:cubicBezTo>
                  <a:pt x="308420" y="234220"/>
                  <a:pt x="325374" y="219265"/>
                  <a:pt x="333946" y="220694"/>
                </a:cubicBezTo>
                <a:cubicBezTo>
                  <a:pt x="348901" y="223266"/>
                  <a:pt x="401288" y="206788"/>
                  <a:pt x="401288" y="206788"/>
                </a:cubicBezTo>
                <a:cubicBezTo>
                  <a:pt x="401288" y="206788"/>
                  <a:pt x="375285" y="126778"/>
                  <a:pt x="348805" y="102679"/>
                </a:cubicBezTo>
                <a:cubicBezTo>
                  <a:pt x="322231" y="78581"/>
                  <a:pt x="303657" y="0"/>
                  <a:pt x="303657" y="0"/>
                </a:cubicBezTo>
                <a:lnTo>
                  <a:pt x="157925" y="74390"/>
                </a:lnTo>
                <a:close/>
              </a:path>
            </a:pathLst>
          </a:custGeom>
          <a:solidFill>
            <a:schemeClr val="tx2"/>
          </a:solidFill>
          <a:ln w="9525" cap="flat">
            <a:noFill/>
            <a:prstDash val="solid"/>
            <a:miter/>
          </a:ln>
        </p:spPr>
        <p:txBody>
          <a:bodyPr rtlCol="0" anchor="ctr"/>
          <a:lstStyle/>
          <a:p>
            <a:endParaRPr lang="zh-CN" altLang="en-US"/>
          </a:p>
        </p:txBody>
      </p:sp>
      <p:sp>
        <p:nvSpPr>
          <p:cNvPr id="71" name="任意多边形: 形状 63"/>
          <p:cNvSpPr/>
          <p:nvPr userDrawn="1">
            <p:custDataLst>
              <p:tags r:id="rId40"/>
            </p:custDataLst>
          </p:nvPr>
        </p:nvSpPr>
        <p:spPr>
          <a:xfrm>
            <a:off x="10690225" y="5906135"/>
            <a:ext cx="83185" cy="20955"/>
          </a:xfrm>
          <a:custGeom>
            <a:avLst/>
            <a:gdLst>
              <a:gd name="connsiteX0" fmla="*/ 5002 w 76392"/>
              <a:gd name="connsiteY0" fmla="*/ 19194 h 19193"/>
              <a:gd name="connsiteX1" fmla="*/ 48 w 76392"/>
              <a:gd name="connsiteY1" fmla="*/ 14907 h 19193"/>
              <a:gd name="connsiteX2" fmla="*/ 4335 w 76392"/>
              <a:gd name="connsiteY2" fmla="*/ 9288 h 19193"/>
              <a:gd name="connsiteX3" fmla="*/ 70724 w 76392"/>
              <a:gd name="connsiteY3" fmla="*/ 48 h 19193"/>
              <a:gd name="connsiteX4" fmla="*/ 76344 w 76392"/>
              <a:gd name="connsiteY4" fmla="*/ 4335 h 19193"/>
              <a:gd name="connsiteX5" fmla="*/ 72058 w 76392"/>
              <a:gd name="connsiteY5" fmla="*/ 9955 h 19193"/>
              <a:gd name="connsiteX6" fmla="*/ 5668 w 76392"/>
              <a:gd name="connsiteY6" fmla="*/ 19194 h 19193"/>
              <a:gd name="connsiteX7" fmla="*/ 5002 w 76392"/>
              <a:gd name="connsiteY7" fmla="*/ 19194 h 1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92" h="19193">
                <a:moveTo>
                  <a:pt x="5002" y="19194"/>
                </a:moveTo>
                <a:cubicBezTo>
                  <a:pt x="2525" y="19194"/>
                  <a:pt x="430" y="17384"/>
                  <a:pt x="48" y="14907"/>
                </a:cubicBezTo>
                <a:cubicBezTo>
                  <a:pt x="-332" y="12145"/>
                  <a:pt x="1572" y="9669"/>
                  <a:pt x="4335" y="9288"/>
                </a:cubicBezTo>
                <a:lnTo>
                  <a:pt x="70724" y="48"/>
                </a:lnTo>
                <a:cubicBezTo>
                  <a:pt x="73486" y="-332"/>
                  <a:pt x="75963" y="1572"/>
                  <a:pt x="76344" y="4335"/>
                </a:cubicBezTo>
                <a:cubicBezTo>
                  <a:pt x="76725" y="7097"/>
                  <a:pt x="74820" y="9573"/>
                  <a:pt x="72058" y="9955"/>
                </a:cubicBezTo>
                <a:lnTo>
                  <a:pt x="5668" y="19194"/>
                </a:lnTo>
                <a:cubicBezTo>
                  <a:pt x="5668" y="19194"/>
                  <a:pt x="5192" y="19194"/>
                  <a:pt x="5002" y="19194"/>
                </a:cubicBezTo>
                <a:close/>
              </a:path>
            </a:pathLst>
          </a:custGeom>
          <a:solidFill>
            <a:srgbClr val="FFFFFF"/>
          </a:solidFill>
          <a:ln w="9525" cap="flat">
            <a:noFill/>
            <a:prstDash val="solid"/>
            <a:miter/>
          </a:ln>
        </p:spPr>
        <p:txBody>
          <a:bodyPr rtlCol="0" anchor="ctr"/>
          <a:lstStyle/>
          <a:p>
            <a:endParaRPr lang="zh-CN" altLang="en-US"/>
          </a:p>
        </p:txBody>
      </p:sp>
      <p:sp>
        <p:nvSpPr>
          <p:cNvPr id="72" name="任意多边形: 形状 64"/>
          <p:cNvSpPr/>
          <p:nvPr userDrawn="1">
            <p:custDataLst>
              <p:tags r:id="rId41"/>
            </p:custDataLst>
          </p:nvPr>
        </p:nvSpPr>
        <p:spPr>
          <a:xfrm>
            <a:off x="10680065" y="5932805"/>
            <a:ext cx="83185" cy="20320"/>
          </a:xfrm>
          <a:custGeom>
            <a:avLst/>
            <a:gdLst>
              <a:gd name="connsiteX0" fmla="*/ 5000 w 76674"/>
              <a:gd name="connsiteY0" fmla="*/ 18412 h 18411"/>
              <a:gd name="connsiteX1" fmla="*/ 47 w 76674"/>
              <a:gd name="connsiteY1" fmla="*/ 14030 h 18411"/>
              <a:gd name="connsiteX2" fmla="*/ 4333 w 76674"/>
              <a:gd name="connsiteY2" fmla="*/ 8505 h 18411"/>
              <a:gd name="connsiteX3" fmla="*/ 71103 w 76674"/>
              <a:gd name="connsiteY3" fmla="*/ 28 h 18411"/>
              <a:gd name="connsiteX4" fmla="*/ 76627 w 76674"/>
              <a:gd name="connsiteY4" fmla="*/ 4314 h 18411"/>
              <a:gd name="connsiteX5" fmla="*/ 72341 w 76674"/>
              <a:gd name="connsiteY5" fmla="*/ 9839 h 18411"/>
              <a:gd name="connsiteX6" fmla="*/ 5571 w 76674"/>
              <a:gd name="connsiteY6" fmla="*/ 18316 h 18411"/>
              <a:gd name="connsiteX7" fmla="*/ 4904 w 76674"/>
              <a:gd name="connsiteY7" fmla="*/ 18316 h 1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74" h="18411">
                <a:moveTo>
                  <a:pt x="5000" y="18412"/>
                </a:moveTo>
                <a:cubicBezTo>
                  <a:pt x="2523" y="18412"/>
                  <a:pt x="427" y="16602"/>
                  <a:pt x="47" y="14030"/>
                </a:cubicBezTo>
                <a:cubicBezTo>
                  <a:pt x="-334" y="11268"/>
                  <a:pt x="1666" y="8791"/>
                  <a:pt x="4333" y="8505"/>
                </a:cubicBezTo>
                <a:lnTo>
                  <a:pt x="71103" y="28"/>
                </a:lnTo>
                <a:cubicBezTo>
                  <a:pt x="73770" y="-257"/>
                  <a:pt x="76342" y="1647"/>
                  <a:pt x="76627" y="4314"/>
                </a:cubicBezTo>
                <a:cubicBezTo>
                  <a:pt x="77009" y="7077"/>
                  <a:pt x="75008" y="9553"/>
                  <a:pt x="72341" y="9839"/>
                </a:cubicBezTo>
                <a:lnTo>
                  <a:pt x="5571" y="18316"/>
                </a:lnTo>
                <a:cubicBezTo>
                  <a:pt x="5571" y="18316"/>
                  <a:pt x="5190" y="18316"/>
                  <a:pt x="4904" y="18316"/>
                </a:cubicBezTo>
                <a:close/>
              </a:path>
            </a:pathLst>
          </a:custGeom>
          <a:solidFill>
            <a:srgbClr val="FFFFFF"/>
          </a:solidFill>
          <a:ln w="9525" cap="flat">
            <a:noFill/>
            <a:prstDash val="solid"/>
            <a:miter/>
          </a:ln>
        </p:spPr>
        <p:txBody>
          <a:bodyPr rtlCol="0" anchor="ctr"/>
          <a:lstStyle/>
          <a:p>
            <a:endParaRPr lang="zh-CN" altLang="en-US"/>
          </a:p>
        </p:txBody>
      </p:sp>
      <p:sp>
        <p:nvSpPr>
          <p:cNvPr id="73" name="任意多边形: 形状 65"/>
          <p:cNvSpPr/>
          <p:nvPr userDrawn="1">
            <p:custDataLst>
              <p:tags r:id="rId42"/>
            </p:custDataLst>
          </p:nvPr>
        </p:nvSpPr>
        <p:spPr>
          <a:xfrm>
            <a:off x="10069195" y="5880100"/>
            <a:ext cx="66040" cy="13970"/>
          </a:xfrm>
          <a:custGeom>
            <a:avLst/>
            <a:gdLst>
              <a:gd name="connsiteX0" fmla="*/ 55924 w 60888"/>
              <a:gd name="connsiteY0" fmla="*/ 12862 h 12862"/>
              <a:gd name="connsiteX1" fmla="*/ 55638 w 60888"/>
              <a:gd name="connsiteY1" fmla="*/ 12862 h 12862"/>
              <a:gd name="connsiteX2" fmla="*/ 4679 w 60888"/>
              <a:gd name="connsiteY2" fmla="*/ 9909 h 12862"/>
              <a:gd name="connsiteX3" fmla="*/ 12 w 60888"/>
              <a:gd name="connsiteY3" fmla="*/ 4671 h 12862"/>
              <a:gd name="connsiteX4" fmla="*/ 5251 w 60888"/>
              <a:gd name="connsiteY4" fmla="*/ 3 h 12862"/>
              <a:gd name="connsiteX5" fmla="*/ 56209 w 60888"/>
              <a:gd name="connsiteY5" fmla="*/ 2956 h 12862"/>
              <a:gd name="connsiteX6" fmla="*/ 60877 w 60888"/>
              <a:gd name="connsiteY6" fmla="*/ 8195 h 12862"/>
              <a:gd name="connsiteX7" fmla="*/ 55924 w 60888"/>
              <a:gd name="connsiteY7" fmla="*/ 12862 h 1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88" h="12862">
                <a:moveTo>
                  <a:pt x="55924" y="12862"/>
                </a:moveTo>
                <a:cubicBezTo>
                  <a:pt x="55924" y="12862"/>
                  <a:pt x="55733" y="12862"/>
                  <a:pt x="55638" y="12862"/>
                </a:cubicBezTo>
                <a:lnTo>
                  <a:pt x="4679" y="9909"/>
                </a:lnTo>
                <a:cubicBezTo>
                  <a:pt x="1917" y="9719"/>
                  <a:pt x="-179" y="7433"/>
                  <a:pt x="12" y="4671"/>
                </a:cubicBezTo>
                <a:cubicBezTo>
                  <a:pt x="202" y="1908"/>
                  <a:pt x="2584" y="-92"/>
                  <a:pt x="5251" y="3"/>
                </a:cubicBezTo>
                <a:lnTo>
                  <a:pt x="56209" y="2956"/>
                </a:lnTo>
                <a:cubicBezTo>
                  <a:pt x="58972" y="3147"/>
                  <a:pt x="61067" y="5433"/>
                  <a:pt x="60877" y="8195"/>
                </a:cubicBezTo>
                <a:cubicBezTo>
                  <a:pt x="60686" y="10862"/>
                  <a:pt x="58495" y="12862"/>
                  <a:pt x="55924" y="12862"/>
                </a:cubicBezTo>
                <a:close/>
              </a:path>
            </a:pathLst>
          </a:custGeom>
          <a:solidFill>
            <a:srgbClr val="FFFFFF"/>
          </a:solidFill>
          <a:ln w="9525" cap="flat">
            <a:noFill/>
            <a:prstDash val="solid"/>
            <a:miter/>
          </a:ln>
        </p:spPr>
        <p:txBody>
          <a:bodyPr rtlCol="0" anchor="ctr"/>
          <a:lstStyle/>
          <a:p>
            <a:endParaRPr lang="zh-CN" altLang="en-US"/>
          </a:p>
        </p:txBody>
      </p:sp>
      <p:sp>
        <p:nvSpPr>
          <p:cNvPr id="74" name="任意多边形: 形状 66"/>
          <p:cNvSpPr/>
          <p:nvPr userDrawn="1">
            <p:custDataLst>
              <p:tags r:id="rId43"/>
            </p:custDataLst>
          </p:nvPr>
        </p:nvSpPr>
        <p:spPr>
          <a:xfrm>
            <a:off x="10010140" y="5902960"/>
            <a:ext cx="125095" cy="17780"/>
          </a:xfrm>
          <a:custGeom>
            <a:avLst/>
            <a:gdLst>
              <a:gd name="connsiteX0" fmla="*/ 110026 w 114990"/>
              <a:gd name="connsiteY0" fmla="*/ 16109 h 16109"/>
              <a:gd name="connsiteX1" fmla="*/ 109740 w 114990"/>
              <a:gd name="connsiteY1" fmla="*/ 16109 h 16109"/>
              <a:gd name="connsiteX2" fmla="*/ 4679 w 114990"/>
              <a:gd name="connsiteY2" fmla="*/ 9918 h 16109"/>
              <a:gd name="connsiteX3" fmla="*/ 12 w 114990"/>
              <a:gd name="connsiteY3" fmla="*/ 4679 h 16109"/>
              <a:gd name="connsiteX4" fmla="*/ 5251 w 114990"/>
              <a:gd name="connsiteY4" fmla="*/ 12 h 16109"/>
              <a:gd name="connsiteX5" fmla="*/ 110311 w 114990"/>
              <a:gd name="connsiteY5" fmla="*/ 6203 h 16109"/>
              <a:gd name="connsiteX6" fmla="*/ 114979 w 114990"/>
              <a:gd name="connsiteY6" fmla="*/ 11442 h 16109"/>
              <a:gd name="connsiteX7" fmla="*/ 110026 w 114990"/>
              <a:gd name="connsiteY7" fmla="*/ 16109 h 1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90" h="16109">
                <a:moveTo>
                  <a:pt x="110026" y="16109"/>
                </a:moveTo>
                <a:cubicBezTo>
                  <a:pt x="110026" y="16109"/>
                  <a:pt x="109835" y="16109"/>
                  <a:pt x="109740" y="16109"/>
                </a:cubicBezTo>
                <a:lnTo>
                  <a:pt x="4679" y="9918"/>
                </a:lnTo>
                <a:cubicBezTo>
                  <a:pt x="1917" y="9728"/>
                  <a:pt x="-179" y="7442"/>
                  <a:pt x="12" y="4679"/>
                </a:cubicBezTo>
                <a:cubicBezTo>
                  <a:pt x="202" y="1917"/>
                  <a:pt x="2488" y="-178"/>
                  <a:pt x="5251" y="12"/>
                </a:cubicBezTo>
                <a:lnTo>
                  <a:pt x="110311" y="6203"/>
                </a:lnTo>
                <a:cubicBezTo>
                  <a:pt x="113074" y="6394"/>
                  <a:pt x="115169" y="8680"/>
                  <a:pt x="114979" y="11442"/>
                </a:cubicBezTo>
                <a:cubicBezTo>
                  <a:pt x="114788" y="14109"/>
                  <a:pt x="112597" y="16109"/>
                  <a:pt x="110026" y="16109"/>
                </a:cubicBezTo>
                <a:close/>
              </a:path>
            </a:pathLst>
          </a:custGeom>
          <a:solidFill>
            <a:srgbClr val="FFFFFF"/>
          </a:solidFill>
          <a:ln w="9525" cap="flat">
            <a:noFill/>
            <a:prstDash val="solid"/>
            <a:miter/>
          </a:ln>
        </p:spPr>
        <p:txBody>
          <a:bodyPr rtlCol="0" anchor="ctr"/>
          <a:lstStyle/>
          <a:p>
            <a:endParaRPr lang="zh-CN" altLang="en-US"/>
          </a:p>
        </p:txBody>
      </p:sp>
      <p:sp>
        <p:nvSpPr>
          <p:cNvPr id="75" name="任意多边形: 形状 68"/>
          <p:cNvSpPr/>
          <p:nvPr userDrawn="1">
            <p:custDataLst>
              <p:tags r:id="rId44"/>
            </p:custDataLst>
          </p:nvPr>
        </p:nvSpPr>
        <p:spPr>
          <a:xfrm>
            <a:off x="9996805" y="3865880"/>
            <a:ext cx="467995" cy="2019300"/>
          </a:xfrm>
          <a:custGeom>
            <a:avLst/>
            <a:gdLst>
              <a:gd name="connsiteX0" fmla="*/ 4302 w 430450"/>
              <a:gd name="connsiteY0" fmla="*/ 0 h 1858106"/>
              <a:gd name="connsiteX1" fmla="*/ 82884 w 430450"/>
              <a:gd name="connsiteY1" fmla="*/ 1154335 h 1858106"/>
              <a:gd name="connsiteX2" fmla="*/ 101648 w 430450"/>
              <a:gd name="connsiteY2" fmla="*/ 1835182 h 1858106"/>
              <a:gd name="connsiteX3" fmla="*/ 329962 w 430450"/>
              <a:gd name="connsiteY3" fmla="*/ 1855565 h 1858106"/>
              <a:gd name="connsiteX4" fmla="*/ 378349 w 430450"/>
              <a:gd name="connsiteY4" fmla="*/ 1032034 h 1858106"/>
              <a:gd name="connsiteX5" fmla="*/ 430451 w 430450"/>
              <a:gd name="connsiteY5" fmla="*/ 145542 h 1858106"/>
              <a:gd name="connsiteX6" fmla="*/ 4302 w 430450"/>
              <a:gd name="connsiteY6" fmla="*/ 0 h 18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450" h="1858106">
                <a:moveTo>
                  <a:pt x="4302" y="0"/>
                </a:moveTo>
                <a:cubicBezTo>
                  <a:pt x="-17891" y="562451"/>
                  <a:pt x="51451" y="858107"/>
                  <a:pt x="82884" y="1154335"/>
                </a:cubicBezTo>
                <a:cubicBezTo>
                  <a:pt x="114221" y="1450562"/>
                  <a:pt x="101648" y="1835182"/>
                  <a:pt x="101648" y="1835182"/>
                </a:cubicBezTo>
                <a:cubicBezTo>
                  <a:pt x="101648" y="1835182"/>
                  <a:pt x="304340" y="1867186"/>
                  <a:pt x="329962" y="1855565"/>
                </a:cubicBezTo>
                <a:cubicBezTo>
                  <a:pt x="355584" y="1843945"/>
                  <a:pt x="427498" y="1299305"/>
                  <a:pt x="378349" y="1032034"/>
                </a:cubicBezTo>
                <a:cubicBezTo>
                  <a:pt x="329200" y="764762"/>
                  <a:pt x="430451" y="145542"/>
                  <a:pt x="430451" y="145542"/>
                </a:cubicBezTo>
                <a:lnTo>
                  <a:pt x="4302" y="0"/>
                </a:lnTo>
                <a:close/>
              </a:path>
            </a:pathLst>
          </a:custGeom>
          <a:solidFill>
            <a:schemeClr val="tx2"/>
          </a:solidFill>
          <a:ln w="9525" cap="flat">
            <a:noFill/>
            <a:prstDash val="solid"/>
            <a:miter/>
          </a:ln>
        </p:spPr>
        <p:txBody>
          <a:bodyPr rtlCol="0" anchor="ctr"/>
          <a:lstStyle/>
          <a:p>
            <a:endParaRPr lang="zh-CN" altLang="en-US"/>
          </a:p>
        </p:txBody>
      </p:sp>
      <p:sp>
        <p:nvSpPr>
          <p:cNvPr id="76" name="任意多边形: 形状 69"/>
          <p:cNvSpPr/>
          <p:nvPr userDrawn="1">
            <p:custDataLst>
              <p:tags r:id="rId45"/>
            </p:custDataLst>
          </p:nvPr>
        </p:nvSpPr>
        <p:spPr>
          <a:xfrm>
            <a:off x="9991725" y="3860800"/>
            <a:ext cx="478790" cy="2030095"/>
          </a:xfrm>
          <a:custGeom>
            <a:avLst/>
            <a:gdLst>
              <a:gd name="connsiteX0" fmla="*/ 311334 w 440459"/>
              <a:gd name="connsiteY0" fmla="*/ 1867960 h 1867959"/>
              <a:gd name="connsiteX1" fmla="*/ 105690 w 440459"/>
              <a:gd name="connsiteY1" fmla="*/ 1845099 h 1867959"/>
              <a:gd name="connsiteX2" fmla="*/ 101498 w 440459"/>
              <a:gd name="connsiteY2" fmla="*/ 1840051 h 1867959"/>
              <a:gd name="connsiteX3" fmla="*/ 82830 w 440459"/>
              <a:gd name="connsiteY3" fmla="*/ 1159871 h 1867959"/>
              <a:gd name="connsiteX4" fmla="*/ 56826 w 440459"/>
              <a:gd name="connsiteY4" fmla="*/ 952607 h 1867959"/>
              <a:gd name="connsiteX5" fmla="*/ 4343 w 440459"/>
              <a:gd name="connsiteY5" fmla="*/ 4774 h 1867959"/>
              <a:gd name="connsiteX6" fmla="*/ 6534 w 440459"/>
              <a:gd name="connsiteY6" fmla="*/ 869 h 1867959"/>
              <a:gd name="connsiteX7" fmla="*/ 10916 w 440459"/>
              <a:gd name="connsiteY7" fmla="*/ 297 h 1867959"/>
              <a:gd name="connsiteX8" fmla="*/ 437064 w 440459"/>
              <a:gd name="connsiteY8" fmla="*/ 145839 h 1867959"/>
              <a:gd name="connsiteX9" fmla="*/ 440398 w 440459"/>
              <a:gd name="connsiteY9" fmla="*/ 151364 h 1867959"/>
              <a:gd name="connsiteX10" fmla="*/ 388296 w 440459"/>
              <a:gd name="connsiteY10" fmla="*/ 1036141 h 1867959"/>
              <a:gd name="connsiteX11" fmla="*/ 392201 w 440459"/>
              <a:gd name="connsiteY11" fmla="*/ 1545157 h 1867959"/>
              <a:gd name="connsiteX12" fmla="*/ 337052 w 440459"/>
              <a:gd name="connsiteY12" fmla="*/ 1865102 h 1867959"/>
              <a:gd name="connsiteX13" fmla="*/ 311525 w 440459"/>
              <a:gd name="connsiteY13" fmla="*/ 1867960 h 1867959"/>
              <a:gd name="connsiteX14" fmla="*/ 111595 w 440459"/>
              <a:gd name="connsiteY14" fmla="*/ 1835955 h 1867959"/>
              <a:gd name="connsiteX15" fmla="*/ 332765 w 440459"/>
              <a:gd name="connsiteY15" fmla="*/ 1856053 h 1867959"/>
              <a:gd name="connsiteX16" fmla="*/ 382581 w 440459"/>
              <a:gd name="connsiteY16" fmla="*/ 1538871 h 1867959"/>
              <a:gd name="connsiteX17" fmla="*/ 378295 w 440459"/>
              <a:gd name="connsiteY17" fmla="*/ 1037951 h 1867959"/>
              <a:gd name="connsiteX18" fmla="*/ 429730 w 440459"/>
              <a:gd name="connsiteY18" fmla="*/ 153936 h 1867959"/>
              <a:gd name="connsiteX19" fmla="*/ 13964 w 440459"/>
              <a:gd name="connsiteY19" fmla="*/ 11918 h 1867959"/>
              <a:gd name="connsiteX20" fmla="*/ 66637 w 440459"/>
              <a:gd name="connsiteY20" fmla="*/ 951369 h 1867959"/>
              <a:gd name="connsiteX21" fmla="*/ 92735 w 440459"/>
              <a:gd name="connsiteY21" fmla="*/ 1158919 h 1867959"/>
              <a:gd name="connsiteX22" fmla="*/ 111595 w 440459"/>
              <a:gd name="connsiteY22" fmla="*/ 1836051 h 186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0459" h="1867959">
                <a:moveTo>
                  <a:pt x="311334" y="1867960"/>
                </a:moveTo>
                <a:cubicBezTo>
                  <a:pt x="252660" y="1867960"/>
                  <a:pt x="123025" y="1847862"/>
                  <a:pt x="105690" y="1845099"/>
                </a:cubicBezTo>
                <a:cubicBezTo>
                  <a:pt x="103213" y="1844719"/>
                  <a:pt x="101403" y="1842528"/>
                  <a:pt x="101498" y="1840051"/>
                </a:cubicBezTo>
                <a:cubicBezTo>
                  <a:pt x="101594" y="1836241"/>
                  <a:pt x="113786" y="1452384"/>
                  <a:pt x="82830" y="1159871"/>
                </a:cubicBezTo>
                <a:cubicBezTo>
                  <a:pt x="75590" y="1091862"/>
                  <a:pt x="66447" y="1024235"/>
                  <a:pt x="56826" y="952607"/>
                </a:cubicBezTo>
                <a:cubicBezTo>
                  <a:pt x="24156" y="711624"/>
                  <a:pt x="-12802" y="438352"/>
                  <a:pt x="4343" y="4774"/>
                </a:cubicBezTo>
                <a:cubicBezTo>
                  <a:pt x="4343" y="3155"/>
                  <a:pt x="5201" y="1726"/>
                  <a:pt x="6534" y="869"/>
                </a:cubicBezTo>
                <a:cubicBezTo>
                  <a:pt x="7868" y="12"/>
                  <a:pt x="9487" y="-274"/>
                  <a:pt x="10916" y="297"/>
                </a:cubicBezTo>
                <a:lnTo>
                  <a:pt x="437064" y="145839"/>
                </a:lnTo>
                <a:cubicBezTo>
                  <a:pt x="439350" y="146601"/>
                  <a:pt x="440779" y="148983"/>
                  <a:pt x="440398" y="151364"/>
                </a:cubicBezTo>
                <a:cubicBezTo>
                  <a:pt x="439350" y="157555"/>
                  <a:pt x="339814" y="772680"/>
                  <a:pt x="388296" y="1036141"/>
                </a:cubicBezTo>
                <a:cubicBezTo>
                  <a:pt x="409251" y="1149965"/>
                  <a:pt x="410680" y="1335512"/>
                  <a:pt x="392201" y="1545157"/>
                </a:cubicBezTo>
                <a:cubicBezTo>
                  <a:pt x="380962" y="1672697"/>
                  <a:pt x="356483" y="1856339"/>
                  <a:pt x="337052" y="1865102"/>
                </a:cubicBezTo>
                <a:cubicBezTo>
                  <a:pt x="332575" y="1867102"/>
                  <a:pt x="323526" y="1867960"/>
                  <a:pt x="311525" y="1867960"/>
                </a:cubicBezTo>
                <a:close/>
                <a:moveTo>
                  <a:pt x="111595" y="1835955"/>
                </a:moveTo>
                <a:cubicBezTo>
                  <a:pt x="192557" y="1848624"/>
                  <a:pt x="315240" y="1863959"/>
                  <a:pt x="332765" y="1856053"/>
                </a:cubicBezTo>
                <a:cubicBezTo>
                  <a:pt x="342672" y="1847481"/>
                  <a:pt x="366674" y="1722513"/>
                  <a:pt x="382581" y="1538871"/>
                </a:cubicBezTo>
                <a:cubicBezTo>
                  <a:pt x="400393" y="1332369"/>
                  <a:pt x="398869" y="1149774"/>
                  <a:pt x="378295" y="1037951"/>
                </a:cubicBezTo>
                <a:cubicBezTo>
                  <a:pt x="331623" y="784300"/>
                  <a:pt x="421062" y="208704"/>
                  <a:pt x="429730" y="153936"/>
                </a:cubicBezTo>
                <a:lnTo>
                  <a:pt x="13964" y="11918"/>
                </a:lnTo>
                <a:cubicBezTo>
                  <a:pt x="-2515" y="440829"/>
                  <a:pt x="34252" y="712005"/>
                  <a:pt x="66637" y="951369"/>
                </a:cubicBezTo>
                <a:cubicBezTo>
                  <a:pt x="76352" y="1022997"/>
                  <a:pt x="85497" y="1090719"/>
                  <a:pt x="92735" y="1158919"/>
                </a:cubicBezTo>
                <a:cubicBezTo>
                  <a:pt x="121977" y="1435144"/>
                  <a:pt x="112833" y="1792426"/>
                  <a:pt x="111595" y="1836051"/>
                </a:cubicBezTo>
                <a:close/>
              </a:path>
            </a:pathLst>
          </a:custGeom>
          <a:solidFill>
            <a:srgbClr val="FFFFFF"/>
          </a:solidFill>
          <a:ln w="9525" cap="flat">
            <a:noFill/>
            <a:prstDash val="solid"/>
            <a:miter/>
          </a:ln>
        </p:spPr>
        <p:txBody>
          <a:bodyPr rtlCol="0" anchor="ctr"/>
          <a:lstStyle/>
          <a:p>
            <a:endParaRPr lang="zh-CN" altLang="en-US"/>
          </a:p>
        </p:txBody>
      </p:sp>
      <p:sp>
        <p:nvSpPr>
          <p:cNvPr id="77" name="任意多边形: 形状 70"/>
          <p:cNvSpPr/>
          <p:nvPr userDrawn="1">
            <p:custDataLst>
              <p:tags r:id="rId46"/>
            </p:custDataLst>
          </p:nvPr>
        </p:nvSpPr>
        <p:spPr>
          <a:xfrm>
            <a:off x="10093960" y="3732530"/>
            <a:ext cx="837565" cy="2162810"/>
          </a:xfrm>
          <a:custGeom>
            <a:avLst/>
            <a:gdLst>
              <a:gd name="connsiteX0" fmla="*/ 95 w 770572"/>
              <a:gd name="connsiteY0" fmla="*/ 456533 h 1989867"/>
              <a:gd name="connsiteX1" fmla="*/ 94297 w 770572"/>
              <a:gd name="connsiteY1" fmla="*/ 479774 h 1989867"/>
              <a:gd name="connsiteX2" fmla="*/ 302419 w 770572"/>
              <a:gd name="connsiteY2" fmla="*/ 1269778 h 1989867"/>
              <a:gd name="connsiteX3" fmla="*/ 554355 w 770572"/>
              <a:gd name="connsiteY3" fmla="*/ 1989868 h 1989867"/>
              <a:gd name="connsiteX4" fmla="*/ 770572 w 770572"/>
              <a:gd name="connsiteY4" fmla="*/ 1961388 h 1989867"/>
              <a:gd name="connsiteX5" fmla="*/ 648938 w 770572"/>
              <a:gd name="connsiteY5" fmla="*/ 1203579 h 1989867"/>
              <a:gd name="connsiteX6" fmla="*/ 532447 w 770572"/>
              <a:gd name="connsiteY6" fmla="*/ 410623 h 1989867"/>
              <a:gd name="connsiteX7" fmla="*/ 426815 w 770572"/>
              <a:gd name="connsiteY7" fmla="*/ 0 h 1989867"/>
              <a:gd name="connsiteX8" fmla="*/ 23622 w 770572"/>
              <a:gd name="connsiteY8" fmla="*/ 55055 h 1989867"/>
              <a:gd name="connsiteX9" fmla="*/ 0 w 770572"/>
              <a:gd name="connsiteY9" fmla="*/ 456343 h 198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572" h="1989867">
                <a:moveTo>
                  <a:pt x="95" y="456533"/>
                </a:moveTo>
                <a:lnTo>
                  <a:pt x="94297" y="479774"/>
                </a:lnTo>
                <a:cubicBezTo>
                  <a:pt x="94297" y="479774"/>
                  <a:pt x="133921" y="990410"/>
                  <a:pt x="302419" y="1269778"/>
                </a:cubicBezTo>
                <a:cubicBezTo>
                  <a:pt x="473964" y="1554194"/>
                  <a:pt x="554355" y="1989868"/>
                  <a:pt x="554355" y="1989868"/>
                </a:cubicBezTo>
                <a:lnTo>
                  <a:pt x="770572" y="1961388"/>
                </a:lnTo>
                <a:cubicBezTo>
                  <a:pt x="770572" y="1961388"/>
                  <a:pt x="750761" y="1509332"/>
                  <a:pt x="648938" y="1203579"/>
                </a:cubicBezTo>
                <a:cubicBezTo>
                  <a:pt x="560261" y="937546"/>
                  <a:pt x="530257" y="650081"/>
                  <a:pt x="532447" y="410623"/>
                </a:cubicBezTo>
                <a:cubicBezTo>
                  <a:pt x="535210" y="109728"/>
                  <a:pt x="426815" y="0"/>
                  <a:pt x="426815" y="0"/>
                </a:cubicBezTo>
                <a:lnTo>
                  <a:pt x="23622" y="55055"/>
                </a:lnTo>
                <a:lnTo>
                  <a:pt x="0" y="456343"/>
                </a:lnTo>
                <a:close/>
              </a:path>
            </a:pathLst>
          </a:custGeom>
          <a:solidFill>
            <a:schemeClr val="tx2"/>
          </a:solidFill>
          <a:ln w="9525" cap="flat">
            <a:noFill/>
            <a:prstDash val="solid"/>
            <a:miter/>
          </a:ln>
        </p:spPr>
        <p:txBody>
          <a:bodyPr rtlCol="0" anchor="ctr"/>
          <a:lstStyle/>
          <a:p>
            <a:endParaRPr lang="zh-CN" altLang="en-US"/>
          </a:p>
        </p:txBody>
      </p:sp>
      <p:sp>
        <p:nvSpPr>
          <p:cNvPr id="78" name="任意多边形: 形状 71"/>
          <p:cNvSpPr/>
          <p:nvPr userDrawn="1">
            <p:custDataLst>
              <p:tags r:id="rId47"/>
            </p:custDataLst>
          </p:nvPr>
        </p:nvSpPr>
        <p:spPr>
          <a:xfrm>
            <a:off x="10088880" y="3924300"/>
            <a:ext cx="847725" cy="1976120"/>
          </a:xfrm>
          <a:custGeom>
            <a:avLst/>
            <a:gdLst>
              <a:gd name="connsiteX0" fmla="*/ 658518 w 780450"/>
              <a:gd name="connsiteY0" fmla="*/ 1025652 h 1818322"/>
              <a:gd name="connsiteX1" fmla="*/ 542218 w 780450"/>
              <a:gd name="connsiteY1" fmla="*/ 234315 h 1818322"/>
              <a:gd name="connsiteX2" fmla="*/ 517929 w 780450"/>
              <a:gd name="connsiteY2" fmla="*/ 0 h 1818322"/>
              <a:gd name="connsiteX3" fmla="*/ 508213 w 780450"/>
              <a:gd name="connsiteY3" fmla="*/ 4000 h 1818322"/>
              <a:gd name="connsiteX4" fmla="*/ 532312 w 780450"/>
              <a:gd name="connsiteY4" fmla="*/ 234220 h 1818322"/>
              <a:gd name="connsiteX5" fmla="*/ 649088 w 780450"/>
              <a:gd name="connsiteY5" fmla="*/ 1028795 h 1818322"/>
              <a:gd name="connsiteX6" fmla="*/ 770246 w 780450"/>
              <a:gd name="connsiteY6" fmla="*/ 1780603 h 1818322"/>
              <a:gd name="connsiteX7" fmla="*/ 563268 w 780450"/>
              <a:gd name="connsiteY7" fmla="*/ 1807845 h 1818322"/>
              <a:gd name="connsiteX8" fmla="*/ 311522 w 780450"/>
              <a:gd name="connsiteY8" fmla="*/ 1090708 h 1818322"/>
              <a:gd name="connsiteX9" fmla="*/ 104163 w 780450"/>
              <a:gd name="connsiteY9" fmla="*/ 302895 h 1818322"/>
              <a:gd name="connsiteX10" fmla="*/ 100353 w 780450"/>
              <a:gd name="connsiteY10" fmla="*/ 298418 h 1818322"/>
              <a:gd name="connsiteX11" fmla="*/ 6150 w 780450"/>
              <a:gd name="connsiteY11" fmla="*/ 275177 h 1818322"/>
              <a:gd name="connsiteX12" fmla="*/ 150 w 780450"/>
              <a:gd name="connsiteY12" fmla="*/ 278797 h 1818322"/>
              <a:gd name="connsiteX13" fmla="*/ 3769 w 780450"/>
              <a:gd name="connsiteY13" fmla="*/ 284797 h 1818322"/>
              <a:gd name="connsiteX14" fmla="*/ 94543 w 780450"/>
              <a:gd name="connsiteY14" fmla="*/ 307181 h 1818322"/>
              <a:gd name="connsiteX15" fmla="*/ 303045 w 780450"/>
              <a:gd name="connsiteY15" fmla="*/ 1095756 h 1818322"/>
              <a:gd name="connsiteX16" fmla="*/ 554410 w 780450"/>
              <a:gd name="connsiteY16" fmla="*/ 1814227 h 1818322"/>
              <a:gd name="connsiteX17" fmla="*/ 559267 w 780450"/>
              <a:gd name="connsiteY17" fmla="*/ 1818322 h 1818322"/>
              <a:gd name="connsiteX18" fmla="*/ 559934 w 780450"/>
              <a:gd name="connsiteY18" fmla="*/ 1818322 h 1818322"/>
              <a:gd name="connsiteX19" fmla="*/ 776152 w 780450"/>
              <a:gd name="connsiteY19" fmla="*/ 1789843 h 1818322"/>
              <a:gd name="connsiteX20" fmla="*/ 780438 w 780450"/>
              <a:gd name="connsiteY20" fmla="*/ 1784699 h 1818322"/>
              <a:gd name="connsiteX21" fmla="*/ 658518 w 780450"/>
              <a:gd name="connsiteY21" fmla="*/ 1025557 h 18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0450" h="1818322">
                <a:moveTo>
                  <a:pt x="658518" y="1025652"/>
                </a:moveTo>
                <a:cubicBezTo>
                  <a:pt x="581080" y="793147"/>
                  <a:pt x="539741" y="512159"/>
                  <a:pt x="542218" y="234315"/>
                </a:cubicBezTo>
                <a:cubicBezTo>
                  <a:pt x="543075" y="137255"/>
                  <a:pt x="532597" y="60103"/>
                  <a:pt x="517929" y="0"/>
                </a:cubicBezTo>
                <a:cubicBezTo>
                  <a:pt x="514786" y="1524"/>
                  <a:pt x="511547" y="2953"/>
                  <a:pt x="508213" y="4000"/>
                </a:cubicBezTo>
                <a:cubicBezTo>
                  <a:pt x="522691" y="63341"/>
                  <a:pt x="533169" y="139255"/>
                  <a:pt x="532312" y="234220"/>
                </a:cubicBezTo>
                <a:cubicBezTo>
                  <a:pt x="529835" y="513112"/>
                  <a:pt x="571269" y="795242"/>
                  <a:pt x="649088" y="1028795"/>
                </a:cubicBezTo>
                <a:cubicBezTo>
                  <a:pt x="744148" y="1313974"/>
                  <a:pt x="767770" y="1732407"/>
                  <a:pt x="770246" y="1780603"/>
                </a:cubicBezTo>
                <a:lnTo>
                  <a:pt x="563268" y="1807845"/>
                </a:lnTo>
                <a:cubicBezTo>
                  <a:pt x="553933" y="1760029"/>
                  <a:pt x="472114" y="1356932"/>
                  <a:pt x="311522" y="1090708"/>
                </a:cubicBezTo>
                <a:cubicBezTo>
                  <a:pt x="145597" y="815626"/>
                  <a:pt x="104544" y="308038"/>
                  <a:pt x="104163" y="302895"/>
                </a:cubicBezTo>
                <a:cubicBezTo>
                  <a:pt x="103972" y="300704"/>
                  <a:pt x="102448" y="298990"/>
                  <a:pt x="100353" y="298418"/>
                </a:cubicBezTo>
                <a:lnTo>
                  <a:pt x="6150" y="275177"/>
                </a:lnTo>
                <a:cubicBezTo>
                  <a:pt x="3483" y="274510"/>
                  <a:pt x="817" y="276130"/>
                  <a:pt x="150" y="278797"/>
                </a:cubicBezTo>
                <a:cubicBezTo>
                  <a:pt x="-517" y="281464"/>
                  <a:pt x="1102" y="284131"/>
                  <a:pt x="3769" y="284797"/>
                </a:cubicBezTo>
                <a:lnTo>
                  <a:pt x="94543" y="307181"/>
                </a:lnTo>
                <a:cubicBezTo>
                  <a:pt x="98543" y="353473"/>
                  <a:pt x="143311" y="830961"/>
                  <a:pt x="303045" y="1095756"/>
                </a:cubicBezTo>
                <a:cubicBezTo>
                  <a:pt x="472114" y="1376172"/>
                  <a:pt x="553552" y="1809845"/>
                  <a:pt x="554410" y="1814227"/>
                </a:cubicBezTo>
                <a:cubicBezTo>
                  <a:pt x="554886" y="1816608"/>
                  <a:pt x="556981" y="1818322"/>
                  <a:pt x="559267" y="1818322"/>
                </a:cubicBezTo>
                <a:cubicBezTo>
                  <a:pt x="559458" y="1818322"/>
                  <a:pt x="559744" y="1818322"/>
                  <a:pt x="559934" y="1818322"/>
                </a:cubicBezTo>
                <a:lnTo>
                  <a:pt x="776152" y="1789843"/>
                </a:lnTo>
                <a:cubicBezTo>
                  <a:pt x="778723" y="1789462"/>
                  <a:pt x="780629" y="1787271"/>
                  <a:pt x="780438" y="1784699"/>
                </a:cubicBezTo>
                <a:cubicBezTo>
                  <a:pt x="780247" y="1780127"/>
                  <a:pt x="759483" y="1328452"/>
                  <a:pt x="658518" y="1025557"/>
                </a:cubicBezTo>
                <a:close/>
              </a:path>
            </a:pathLst>
          </a:custGeom>
          <a:solidFill>
            <a:srgbClr val="FFFFFF"/>
          </a:solidFill>
          <a:ln w="9525" cap="flat">
            <a:noFill/>
            <a:prstDash val="solid"/>
            <a:miter/>
          </a:ln>
        </p:spPr>
        <p:txBody>
          <a:bodyPr rtlCol="0" anchor="ctr"/>
          <a:lstStyle/>
          <a:p>
            <a:endParaRPr lang="zh-CN" altLang="en-US"/>
          </a:p>
        </p:txBody>
      </p:sp>
      <p:sp>
        <p:nvSpPr>
          <p:cNvPr id="79" name="任意多边形: 形状 72"/>
          <p:cNvSpPr/>
          <p:nvPr userDrawn="1">
            <p:custDataLst>
              <p:tags r:id="rId48"/>
            </p:custDataLst>
          </p:nvPr>
        </p:nvSpPr>
        <p:spPr>
          <a:xfrm>
            <a:off x="9999345" y="3797935"/>
            <a:ext cx="633095" cy="240030"/>
          </a:xfrm>
          <a:custGeom>
            <a:avLst/>
            <a:gdLst>
              <a:gd name="connsiteX0" fmla="*/ 5810 w 582930"/>
              <a:gd name="connsiteY0" fmla="*/ 188214 h 220988"/>
              <a:gd name="connsiteX1" fmla="*/ 302800 w 582930"/>
              <a:gd name="connsiteY1" fmla="*/ 188976 h 220988"/>
              <a:gd name="connsiteX2" fmla="*/ 520541 w 582930"/>
              <a:gd name="connsiteY2" fmla="*/ 106966 h 220988"/>
              <a:gd name="connsiteX3" fmla="*/ 582930 w 582930"/>
              <a:gd name="connsiteY3" fmla="*/ 93154 h 220988"/>
              <a:gd name="connsiteX4" fmla="*/ 554927 w 582930"/>
              <a:gd name="connsiteY4" fmla="*/ 0 h 220988"/>
              <a:gd name="connsiteX5" fmla="*/ 0 w 582930"/>
              <a:gd name="connsiteY5" fmla="*/ 96964 h 220988"/>
              <a:gd name="connsiteX6" fmla="*/ 5906 w 582930"/>
              <a:gd name="connsiteY6" fmla="*/ 188309 h 22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930" h="220988">
                <a:moveTo>
                  <a:pt x="5810" y="188214"/>
                </a:moveTo>
                <a:cubicBezTo>
                  <a:pt x="87154" y="236029"/>
                  <a:pt x="192405" y="227362"/>
                  <a:pt x="302800" y="188976"/>
                </a:cubicBezTo>
                <a:cubicBezTo>
                  <a:pt x="413195" y="150590"/>
                  <a:pt x="498539" y="115538"/>
                  <a:pt x="520541" y="106966"/>
                </a:cubicBezTo>
                <a:cubicBezTo>
                  <a:pt x="551212" y="94964"/>
                  <a:pt x="582930" y="93154"/>
                  <a:pt x="582930" y="93154"/>
                </a:cubicBezTo>
                <a:lnTo>
                  <a:pt x="554927" y="0"/>
                </a:lnTo>
                <a:lnTo>
                  <a:pt x="0" y="96964"/>
                </a:lnTo>
                <a:lnTo>
                  <a:pt x="5906" y="188309"/>
                </a:lnTo>
                <a:close/>
              </a:path>
            </a:pathLst>
          </a:custGeom>
          <a:solidFill>
            <a:srgbClr val="FFFFFF"/>
          </a:solidFill>
          <a:ln w="9525" cap="flat">
            <a:noFill/>
            <a:prstDash val="solid"/>
            <a:miter/>
          </a:ln>
        </p:spPr>
        <p:txBody>
          <a:bodyPr rtlCol="0" anchor="ctr"/>
          <a:lstStyle/>
          <a:p>
            <a:endParaRPr lang="zh-CN" altLang="en-US"/>
          </a:p>
        </p:txBody>
      </p:sp>
      <p:sp>
        <p:nvSpPr>
          <p:cNvPr id="80" name="任意多边形: 形状 73"/>
          <p:cNvSpPr/>
          <p:nvPr userDrawn="1">
            <p:custDataLst>
              <p:tags r:id="rId49"/>
            </p:custDataLst>
          </p:nvPr>
        </p:nvSpPr>
        <p:spPr>
          <a:xfrm>
            <a:off x="9991090" y="3792220"/>
            <a:ext cx="647700" cy="250825"/>
          </a:xfrm>
          <a:custGeom>
            <a:avLst/>
            <a:gdLst>
              <a:gd name="connsiteX0" fmla="*/ 144685 w 595922"/>
              <a:gd name="connsiteY0" fmla="*/ 230973 h 230973"/>
              <a:gd name="connsiteX1" fmla="*/ 11335 w 595922"/>
              <a:gd name="connsiteY1" fmla="*/ 197540 h 230973"/>
              <a:gd name="connsiteX2" fmla="*/ 1429 w 595922"/>
              <a:gd name="connsiteY2" fmla="*/ 189825 h 230973"/>
              <a:gd name="connsiteX3" fmla="*/ 0 w 595922"/>
              <a:gd name="connsiteY3" fmla="*/ 99814 h 230973"/>
              <a:gd name="connsiteX4" fmla="*/ 11621 w 595922"/>
              <a:gd name="connsiteY4" fmla="*/ 98385 h 230973"/>
              <a:gd name="connsiteX5" fmla="*/ 562070 w 595922"/>
              <a:gd name="connsiteY5" fmla="*/ 87 h 230973"/>
              <a:gd name="connsiteX6" fmla="*/ 567690 w 595922"/>
              <a:gd name="connsiteY6" fmla="*/ 3516 h 230973"/>
              <a:gd name="connsiteX7" fmla="*/ 595694 w 595922"/>
              <a:gd name="connsiteY7" fmla="*/ 96671 h 230973"/>
              <a:gd name="connsiteX8" fmla="*/ 595027 w 595922"/>
              <a:gd name="connsiteY8" fmla="*/ 100957 h 230973"/>
              <a:gd name="connsiteX9" fmla="*/ 591217 w 595922"/>
              <a:gd name="connsiteY9" fmla="*/ 103052 h 230973"/>
              <a:gd name="connsiteX10" fmla="*/ 530352 w 595922"/>
              <a:gd name="connsiteY10" fmla="*/ 116483 h 230973"/>
              <a:gd name="connsiteX11" fmla="*/ 516350 w 595922"/>
              <a:gd name="connsiteY11" fmla="*/ 122007 h 230973"/>
              <a:gd name="connsiteX12" fmla="*/ 312515 w 595922"/>
              <a:gd name="connsiteY12" fmla="*/ 198493 h 230973"/>
              <a:gd name="connsiteX13" fmla="*/ 144780 w 595922"/>
              <a:gd name="connsiteY13" fmla="*/ 230783 h 230973"/>
              <a:gd name="connsiteX14" fmla="*/ 13049 w 595922"/>
              <a:gd name="connsiteY14" fmla="*/ 189063 h 230973"/>
              <a:gd name="connsiteX15" fmla="*/ 309182 w 595922"/>
              <a:gd name="connsiteY15" fmla="*/ 189254 h 230973"/>
              <a:gd name="connsiteX16" fmla="*/ 512636 w 595922"/>
              <a:gd name="connsiteY16" fmla="*/ 112863 h 230973"/>
              <a:gd name="connsiteX17" fmla="*/ 526733 w 595922"/>
              <a:gd name="connsiteY17" fmla="*/ 107243 h 230973"/>
              <a:gd name="connsiteX18" fmla="*/ 584359 w 595922"/>
              <a:gd name="connsiteY18" fmla="*/ 93623 h 230973"/>
              <a:gd name="connsiteX19" fmla="*/ 559403 w 595922"/>
              <a:gd name="connsiteY19" fmla="*/ 10565 h 230973"/>
              <a:gd name="connsiteX20" fmla="*/ 11716 w 595922"/>
              <a:gd name="connsiteY20" fmla="*/ 106100 h 230973"/>
              <a:gd name="connsiteX21" fmla="*/ 13049 w 595922"/>
              <a:gd name="connsiteY21" fmla="*/ 188968 h 23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5922" h="230973">
                <a:moveTo>
                  <a:pt x="144685" y="230973"/>
                </a:moveTo>
                <a:cubicBezTo>
                  <a:pt x="93821" y="230973"/>
                  <a:pt x="49244" y="219829"/>
                  <a:pt x="11335" y="197540"/>
                </a:cubicBezTo>
                <a:cubicBezTo>
                  <a:pt x="9811" y="196683"/>
                  <a:pt x="1429" y="191540"/>
                  <a:pt x="1429" y="189825"/>
                </a:cubicBezTo>
                <a:lnTo>
                  <a:pt x="0" y="99814"/>
                </a:lnTo>
                <a:cubicBezTo>
                  <a:pt x="0" y="97337"/>
                  <a:pt x="9144" y="98766"/>
                  <a:pt x="11621" y="98385"/>
                </a:cubicBezTo>
                <a:lnTo>
                  <a:pt x="562070" y="87"/>
                </a:lnTo>
                <a:cubicBezTo>
                  <a:pt x="564547" y="-389"/>
                  <a:pt x="567023" y="1135"/>
                  <a:pt x="567690" y="3516"/>
                </a:cubicBezTo>
                <a:lnTo>
                  <a:pt x="595694" y="96671"/>
                </a:lnTo>
                <a:cubicBezTo>
                  <a:pt x="596170" y="98099"/>
                  <a:pt x="595884" y="99719"/>
                  <a:pt x="595027" y="100957"/>
                </a:cubicBezTo>
                <a:cubicBezTo>
                  <a:pt x="594170" y="102195"/>
                  <a:pt x="592741" y="102957"/>
                  <a:pt x="591217" y="103052"/>
                </a:cubicBezTo>
                <a:cubicBezTo>
                  <a:pt x="590931" y="103052"/>
                  <a:pt x="559880" y="104957"/>
                  <a:pt x="530352" y="116483"/>
                </a:cubicBezTo>
                <a:cubicBezTo>
                  <a:pt x="527018" y="117721"/>
                  <a:pt x="522351" y="119626"/>
                  <a:pt x="516350" y="122007"/>
                </a:cubicBezTo>
                <a:cubicBezTo>
                  <a:pt x="483489" y="135152"/>
                  <a:pt x="406432" y="165822"/>
                  <a:pt x="312515" y="198493"/>
                </a:cubicBezTo>
                <a:cubicBezTo>
                  <a:pt x="250698" y="220019"/>
                  <a:pt x="194691" y="230783"/>
                  <a:pt x="144780" y="230783"/>
                </a:cubicBezTo>
                <a:close/>
                <a:moveTo>
                  <a:pt x="13049" y="189063"/>
                </a:moveTo>
                <a:cubicBezTo>
                  <a:pt x="85344" y="230306"/>
                  <a:pt x="188690" y="231164"/>
                  <a:pt x="309182" y="189254"/>
                </a:cubicBezTo>
                <a:cubicBezTo>
                  <a:pt x="402908" y="156678"/>
                  <a:pt x="479775" y="126008"/>
                  <a:pt x="512636" y="112863"/>
                </a:cubicBezTo>
                <a:cubicBezTo>
                  <a:pt x="518636" y="110482"/>
                  <a:pt x="523399" y="108577"/>
                  <a:pt x="526733" y="107243"/>
                </a:cubicBezTo>
                <a:cubicBezTo>
                  <a:pt x="549974" y="98195"/>
                  <a:pt x="573500" y="94766"/>
                  <a:pt x="584359" y="93623"/>
                </a:cubicBezTo>
                <a:lnTo>
                  <a:pt x="559403" y="10565"/>
                </a:lnTo>
                <a:lnTo>
                  <a:pt x="11716" y="106100"/>
                </a:lnTo>
                <a:lnTo>
                  <a:pt x="13049" y="188968"/>
                </a:lnTo>
                <a:close/>
              </a:path>
            </a:pathLst>
          </a:custGeom>
          <a:solidFill>
            <a:srgbClr val="231F20"/>
          </a:solidFill>
          <a:ln w="9525" cap="flat">
            <a:noFill/>
            <a:prstDash val="solid"/>
            <a:miter/>
          </a:ln>
        </p:spPr>
        <p:txBody>
          <a:bodyPr rtlCol="0" anchor="ctr"/>
          <a:lstStyle/>
          <a:p>
            <a:endParaRPr lang="zh-CN" altLang="en-US"/>
          </a:p>
        </p:txBody>
      </p:sp>
      <p:sp>
        <p:nvSpPr>
          <p:cNvPr id="81" name="任意多边形: 形状 74"/>
          <p:cNvSpPr/>
          <p:nvPr userDrawn="1">
            <p:custDataLst>
              <p:tags r:id="rId50"/>
            </p:custDataLst>
          </p:nvPr>
        </p:nvSpPr>
        <p:spPr>
          <a:xfrm>
            <a:off x="10015855" y="3916045"/>
            <a:ext cx="35560" cy="124460"/>
          </a:xfrm>
          <a:custGeom>
            <a:avLst/>
            <a:gdLst>
              <a:gd name="connsiteX0" fmla="*/ 7910 w 32677"/>
              <a:gd name="connsiteY0" fmla="*/ 0 h 114560"/>
              <a:gd name="connsiteX1" fmla="*/ 1719 w 32677"/>
              <a:gd name="connsiteY1" fmla="*/ 106013 h 114560"/>
              <a:gd name="connsiteX2" fmla="*/ 23150 w 32677"/>
              <a:gd name="connsiteY2" fmla="*/ 112490 h 114560"/>
              <a:gd name="connsiteX3" fmla="*/ 32579 w 32677"/>
              <a:gd name="connsiteY3" fmla="*/ 28480 h 114560"/>
              <a:gd name="connsiteX4" fmla="*/ 7910 w 32677"/>
              <a:gd name="connsiteY4" fmla="*/ 0 h 11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7" h="114560">
                <a:moveTo>
                  <a:pt x="7910" y="0"/>
                </a:moveTo>
                <a:cubicBezTo>
                  <a:pt x="-1901" y="71152"/>
                  <a:pt x="-758" y="105061"/>
                  <a:pt x="1719" y="106013"/>
                </a:cubicBezTo>
                <a:cubicBezTo>
                  <a:pt x="4195" y="107061"/>
                  <a:pt x="22769" y="119348"/>
                  <a:pt x="23150" y="112490"/>
                </a:cubicBezTo>
                <a:cubicBezTo>
                  <a:pt x="23531" y="105632"/>
                  <a:pt x="30675" y="42291"/>
                  <a:pt x="32579" y="28480"/>
                </a:cubicBezTo>
                <a:cubicBezTo>
                  <a:pt x="34485" y="14668"/>
                  <a:pt x="7910" y="0"/>
                  <a:pt x="7910" y="0"/>
                </a:cubicBezTo>
                <a:close/>
              </a:path>
            </a:pathLst>
          </a:custGeom>
          <a:solidFill>
            <a:srgbClr val="231F20"/>
          </a:solidFill>
          <a:ln w="9525" cap="flat">
            <a:noFill/>
            <a:prstDash val="solid"/>
            <a:miter/>
          </a:ln>
        </p:spPr>
        <p:txBody>
          <a:bodyPr rtlCol="0" anchor="ctr"/>
          <a:lstStyle/>
          <a:p>
            <a:endParaRPr lang="zh-CN" altLang="en-US"/>
          </a:p>
        </p:txBody>
      </p:sp>
      <p:sp>
        <p:nvSpPr>
          <p:cNvPr id="82" name="任意多边形: 形状 75"/>
          <p:cNvSpPr/>
          <p:nvPr userDrawn="1">
            <p:custDataLst>
              <p:tags r:id="rId51"/>
            </p:custDataLst>
          </p:nvPr>
        </p:nvSpPr>
        <p:spPr>
          <a:xfrm>
            <a:off x="10543540" y="3809365"/>
            <a:ext cx="81280" cy="121285"/>
          </a:xfrm>
          <a:custGeom>
            <a:avLst/>
            <a:gdLst>
              <a:gd name="connsiteX0" fmla="*/ 0 w 74675"/>
              <a:gd name="connsiteY0" fmla="*/ 15341 h 111543"/>
              <a:gd name="connsiteX1" fmla="*/ 39243 w 74675"/>
              <a:gd name="connsiteY1" fmla="*/ 111543 h 111543"/>
              <a:gd name="connsiteX2" fmla="*/ 74676 w 74675"/>
              <a:gd name="connsiteY2" fmla="*/ 103733 h 111543"/>
              <a:gd name="connsiteX3" fmla="*/ 38576 w 74675"/>
              <a:gd name="connsiteY3" fmla="*/ 4292 h 111543"/>
              <a:gd name="connsiteX4" fmla="*/ 95 w 74675"/>
              <a:gd name="connsiteY4" fmla="*/ 15341 h 11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5" h="111543">
                <a:moveTo>
                  <a:pt x="0" y="15341"/>
                </a:moveTo>
                <a:cubicBezTo>
                  <a:pt x="35338" y="58965"/>
                  <a:pt x="39243" y="111543"/>
                  <a:pt x="39243" y="111543"/>
                </a:cubicBezTo>
                <a:lnTo>
                  <a:pt x="74676" y="103733"/>
                </a:lnTo>
                <a:cubicBezTo>
                  <a:pt x="74676" y="103733"/>
                  <a:pt x="51435" y="18389"/>
                  <a:pt x="38576" y="4292"/>
                </a:cubicBezTo>
                <a:cubicBezTo>
                  <a:pt x="25622" y="-9805"/>
                  <a:pt x="95" y="15341"/>
                  <a:pt x="95" y="15341"/>
                </a:cubicBezTo>
                <a:close/>
              </a:path>
            </a:pathLst>
          </a:custGeom>
          <a:solidFill>
            <a:srgbClr val="231F20"/>
          </a:solidFill>
          <a:ln w="9525" cap="flat">
            <a:noFill/>
            <a:prstDash val="solid"/>
            <a:miter/>
          </a:ln>
        </p:spPr>
        <p:txBody>
          <a:bodyPr rtlCol="0" anchor="ctr"/>
          <a:lstStyle/>
          <a:p>
            <a:endParaRPr lang="zh-CN" altLang="en-US"/>
          </a:p>
        </p:txBody>
      </p:sp>
      <p:sp>
        <p:nvSpPr>
          <p:cNvPr id="83" name="任意多边形: 形状 76"/>
          <p:cNvSpPr/>
          <p:nvPr userDrawn="1">
            <p:custDataLst>
              <p:tags r:id="rId52"/>
            </p:custDataLst>
          </p:nvPr>
        </p:nvSpPr>
        <p:spPr>
          <a:xfrm rot="21126599">
            <a:off x="10273665" y="3876675"/>
            <a:ext cx="36830" cy="154940"/>
          </a:xfrm>
          <a:custGeom>
            <a:avLst/>
            <a:gdLst>
              <a:gd name="connsiteX0" fmla="*/ 0 w 34004"/>
              <a:gd name="connsiteY0" fmla="*/ 0 h 142779"/>
              <a:gd name="connsiteX1" fmla="*/ 34004 w 34004"/>
              <a:gd name="connsiteY1" fmla="*/ 0 h 142779"/>
              <a:gd name="connsiteX2" fmla="*/ 34004 w 34004"/>
              <a:gd name="connsiteY2" fmla="*/ 142780 h 142779"/>
              <a:gd name="connsiteX3" fmla="*/ 0 w 34004"/>
              <a:gd name="connsiteY3" fmla="*/ 142780 h 142779"/>
            </a:gdLst>
            <a:ahLst/>
            <a:cxnLst>
              <a:cxn ang="0">
                <a:pos x="connsiteX0" y="connsiteY0"/>
              </a:cxn>
              <a:cxn ang="0">
                <a:pos x="connsiteX1" y="connsiteY1"/>
              </a:cxn>
              <a:cxn ang="0">
                <a:pos x="connsiteX2" y="connsiteY2"/>
              </a:cxn>
              <a:cxn ang="0">
                <a:pos x="connsiteX3" y="connsiteY3"/>
              </a:cxn>
            </a:cxnLst>
            <a:rect l="l" t="t" r="r" b="b"/>
            <a:pathLst>
              <a:path w="34004" h="142779">
                <a:moveTo>
                  <a:pt x="0" y="0"/>
                </a:moveTo>
                <a:lnTo>
                  <a:pt x="34004" y="0"/>
                </a:lnTo>
                <a:lnTo>
                  <a:pt x="34004" y="142780"/>
                </a:lnTo>
                <a:lnTo>
                  <a:pt x="0" y="142780"/>
                </a:lnTo>
                <a:close/>
              </a:path>
            </a:pathLst>
          </a:custGeom>
          <a:solidFill>
            <a:srgbClr val="231F20"/>
          </a:solidFill>
          <a:ln w="9525" cap="flat">
            <a:noFill/>
            <a:prstDash val="solid"/>
            <a:miter/>
          </a:ln>
        </p:spPr>
        <p:txBody>
          <a:bodyPr rtlCol="0" anchor="ctr"/>
          <a:lstStyle/>
          <a:p>
            <a:endParaRPr lang="zh-CN" altLang="en-US"/>
          </a:p>
        </p:txBody>
      </p:sp>
      <p:sp>
        <p:nvSpPr>
          <p:cNvPr id="84" name="任意多边形: 形状 77"/>
          <p:cNvSpPr/>
          <p:nvPr userDrawn="1">
            <p:custDataLst>
              <p:tags r:id="rId53"/>
            </p:custDataLst>
          </p:nvPr>
        </p:nvSpPr>
        <p:spPr>
          <a:xfrm>
            <a:off x="10068560" y="3955415"/>
            <a:ext cx="93345" cy="93980"/>
          </a:xfrm>
          <a:custGeom>
            <a:avLst/>
            <a:gdLst>
              <a:gd name="connsiteX0" fmla="*/ 46092 w 86033"/>
              <a:gd name="connsiteY0" fmla="*/ 2866 h 86231"/>
              <a:gd name="connsiteX1" fmla="*/ 1325 w 86033"/>
              <a:gd name="connsiteY1" fmla="*/ 35441 h 86231"/>
              <a:gd name="connsiteX2" fmla="*/ 15993 w 86033"/>
              <a:gd name="connsiteY2" fmla="*/ 82495 h 86231"/>
              <a:gd name="connsiteX3" fmla="*/ 85811 w 86033"/>
              <a:gd name="connsiteY3" fmla="*/ 72874 h 86231"/>
              <a:gd name="connsiteX4" fmla="*/ 34567 w 86033"/>
              <a:gd name="connsiteY4" fmla="*/ 61730 h 86231"/>
              <a:gd name="connsiteX5" fmla="*/ 36948 w 86033"/>
              <a:gd name="connsiteY5" fmla="*/ 21916 h 86231"/>
              <a:gd name="connsiteX6" fmla="*/ 85430 w 86033"/>
              <a:gd name="connsiteY6" fmla="*/ 16201 h 86231"/>
              <a:gd name="connsiteX7" fmla="*/ 46092 w 86033"/>
              <a:gd name="connsiteY7" fmla="*/ 2866 h 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33" h="86231">
                <a:moveTo>
                  <a:pt x="46092" y="2866"/>
                </a:moveTo>
                <a:cubicBezTo>
                  <a:pt x="3420" y="-6278"/>
                  <a:pt x="4277" y="6961"/>
                  <a:pt x="1325" y="35441"/>
                </a:cubicBezTo>
                <a:cubicBezTo>
                  <a:pt x="-104" y="49157"/>
                  <a:pt x="-4200" y="76208"/>
                  <a:pt x="15993" y="82495"/>
                </a:cubicBezTo>
                <a:cubicBezTo>
                  <a:pt x="36186" y="88781"/>
                  <a:pt x="89907" y="88114"/>
                  <a:pt x="85811" y="72874"/>
                </a:cubicBezTo>
                <a:cubicBezTo>
                  <a:pt x="81715" y="57634"/>
                  <a:pt x="42949" y="74684"/>
                  <a:pt x="34567" y="61730"/>
                </a:cubicBezTo>
                <a:cubicBezTo>
                  <a:pt x="26185" y="48776"/>
                  <a:pt x="29900" y="26297"/>
                  <a:pt x="36948" y="21916"/>
                </a:cubicBezTo>
                <a:cubicBezTo>
                  <a:pt x="42282" y="18582"/>
                  <a:pt x="90955" y="27726"/>
                  <a:pt x="85430" y="16201"/>
                </a:cubicBezTo>
                <a:cubicBezTo>
                  <a:pt x="79906" y="4675"/>
                  <a:pt x="59046" y="5628"/>
                  <a:pt x="46092" y="2866"/>
                </a:cubicBezTo>
                <a:close/>
              </a:path>
            </a:pathLst>
          </a:custGeom>
          <a:solidFill>
            <a:srgbClr val="FFFFFF"/>
          </a:solidFill>
          <a:ln w="9525" cap="flat">
            <a:noFill/>
            <a:prstDash val="solid"/>
            <a:miter/>
          </a:ln>
        </p:spPr>
        <p:txBody>
          <a:bodyPr rtlCol="0" anchor="ctr"/>
          <a:lstStyle/>
          <a:p>
            <a:endParaRPr lang="zh-CN" altLang="en-US"/>
          </a:p>
        </p:txBody>
      </p:sp>
      <p:sp>
        <p:nvSpPr>
          <p:cNvPr id="85" name="任意多边形: 形状 78"/>
          <p:cNvSpPr/>
          <p:nvPr userDrawn="1">
            <p:custDataLst>
              <p:tags r:id="rId54"/>
            </p:custDataLst>
          </p:nvPr>
        </p:nvSpPr>
        <p:spPr>
          <a:xfrm>
            <a:off x="10063480" y="3949700"/>
            <a:ext cx="104140" cy="104775"/>
          </a:xfrm>
          <a:custGeom>
            <a:avLst/>
            <a:gdLst>
              <a:gd name="connsiteX0" fmla="*/ 53044 w 95918"/>
              <a:gd name="connsiteY0" fmla="*/ 96118 h 96213"/>
              <a:gd name="connsiteX1" fmla="*/ 19516 w 95918"/>
              <a:gd name="connsiteY1" fmla="*/ 92213 h 96213"/>
              <a:gd name="connsiteX2" fmla="*/ 1038 w 95918"/>
              <a:gd name="connsiteY2" fmla="*/ 42302 h 96213"/>
              <a:gd name="connsiteX3" fmla="*/ 1704 w 95918"/>
              <a:gd name="connsiteY3" fmla="*/ 36016 h 96213"/>
              <a:gd name="connsiteX4" fmla="*/ 12563 w 95918"/>
              <a:gd name="connsiteY4" fmla="*/ 4393 h 96213"/>
              <a:gd name="connsiteX5" fmla="*/ 51996 w 95918"/>
              <a:gd name="connsiteY5" fmla="*/ 2964 h 96213"/>
              <a:gd name="connsiteX6" fmla="*/ 62188 w 95918"/>
              <a:gd name="connsiteY6" fmla="*/ 4488 h 96213"/>
              <a:gd name="connsiteX7" fmla="*/ 94763 w 95918"/>
              <a:gd name="connsiteY7" fmla="*/ 19061 h 96213"/>
              <a:gd name="connsiteX8" fmla="*/ 94478 w 95918"/>
              <a:gd name="connsiteY8" fmla="*/ 27062 h 96213"/>
              <a:gd name="connsiteX9" fmla="*/ 59712 w 95918"/>
              <a:gd name="connsiteY9" fmla="*/ 31634 h 96213"/>
              <a:gd name="connsiteX10" fmla="*/ 44186 w 95918"/>
              <a:gd name="connsiteY10" fmla="*/ 31348 h 96213"/>
              <a:gd name="connsiteX11" fmla="*/ 40471 w 95918"/>
              <a:gd name="connsiteY11" fmla="*/ 39540 h 96213"/>
              <a:gd name="connsiteX12" fmla="*/ 43614 w 95918"/>
              <a:gd name="connsiteY12" fmla="*/ 64019 h 96213"/>
              <a:gd name="connsiteX13" fmla="*/ 65236 w 95918"/>
              <a:gd name="connsiteY13" fmla="*/ 66591 h 96213"/>
              <a:gd name="connsiteX14" fmla="*/ 95526 w 95918"/>
              <a:gd name="connsiteY14" fmla="*/ 76592 h 96213"/>
              <a:gd name="connsiteX15" fmla="*/ 92382 w 95918"/>
              <a:gd name="connsiteY15" fmla="*/ 87451 h 96213"/>
              <a:gd name="connsiteX16" fmla="*/ 53044 w 95918"/>
              <a:gd name="connsiteY16" fmla="*/ 96214 h 96213"/>
              <a:gd name="connsiteX17" fmla="*/ 29327 w 95918"/>
              <a:gd name="connsiteY17" fmla="*/ 9917 h 96213"/>
              <a:gd name="connsiteX18" fmla="*/ 18468 w 95918"/>
              <a:gd name="connsiteY18" fmla="*/ 12394 h 96213"/>
              <a:gd name="connsiteX19" fmla="*/ 11610 w 95918"/>
              <a:gd name="connsiteY19" fmla="*/ 36968 h 96213"/>
              <a:gd name="connsiteX20" fmla="*/ 10944 w 95918"/>
              <a:gd name="connsiteY20" fmla="*/ 43350 h 96213"/>
              <a:gd name="connsiteX21" fmla="*/ 22373 w 95918"/>
              <a:gd name="connsiteY21" fmla="*/ 82688 h 96213"/>
              <a:gd name="connsiteX22" fmla="*/ 85429 w 95918"/>
              <a:gd name="connsiteY22" fmla="*/ 80212 h 96213"/>
              <a:gd name="connsiteX23" fmla="*/ 85905 w 95918"/>
              <a:gd name="connsiteY23" fmla="*/ 79164 h 96213"/>
              <a:gd name="connsiteX24" fmla="*/ 65903 w 95918"/>
              <a:gd name="connsiteY24" fmla="*/ 76497 h 96213"/>
              <a:gd name="connsiteX25" fmla="*/ 35232 w 95918"/>
              <a:gd name="connsiteY25" fmla="*/ 69448 h 96213"/>
              <a:gd name="connsiteX26" fmla="*/ 30755 w 95918"/>
              <a:gd name="connsiteY26" fmla="*/ 37349 h 96213"/>
              <a:gd name="connsiteX27" fmla="*/ 39138 w 95918"/>
              <a:gd name="connsiteY27" fmla="*/ 22776 h 96213"/>
              <a:gd name="connsiteX28" fmla="*/ 60188 w 95918"/>
              <a:gd name="connsiteY28" fmla="*/ 21823 h 96213"/>
              <a:gd name="connsiteX29" fmla="*/ 84667 w 95918"/>
              <a:gd name="connsiteY29" fmla="*/ 21823 h 96213"/>
              <a:gd name="connsiteX30" fmla="*/ 60950 w 95918"/>
              <a:gd name="connsiteY30" fmla="*/ 14489 h 96213"/>
              <a:gd name="connsiteX31" fmla="*/ 49901 w 95918"/>
              <a:gd name="connsiteY31" fmla="*/ 12775 h 96213"/>
              <a:gd name="connsiteX32" fmla="*/ 29231 w 95918"/>
              <a:gd name="connsiteY32" fmla="*/ 10012 h 9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5918" h="96213">
                <a:moveTo>
                  <a:pt x="53044" y="96118"/>
                </a:moveTo>
                <a:cubicBezTo>
                  <a:pt x="40090" y="96118"/>
                  <a:pt x="27231" y="94594"/>
                  <a:pt x="19516" y="92213"/>
                </a:cubicBezTo>
                <a:cubicBezTo>
                  <a:pt x="-3534" y="85069"/>
                  <a:pt x="-487" y="57256"/>
                  <a:pt x="1038" y="42302"/>
                </a:cubicBezTo>
                <a:lnTo>
                  <a:pt x="1704" y="36016"/>
                </a:lnTo>
                <a:cubicBezTo>
                  <a:pt x="3133" y="21823"/>
                  <a:pt x="4181" y="10489"/>
                  <a:pt x="12563" y="4393"/>
                </a:cubicBezTo>
                <a:cubicBezTo>
                  <a:pt x="19897" y="-941"/>
                  <a:pt x="31708" y="-1418"/>
                  <a:pt x="51996" y="2964"/>
                </a:cubicBezTo>
                <a:cubicBezTo>
                  <a:pt x="54949" y="3631"/>
                  <a:pt x="58473" y="4012"/>
                  <a:pt x="62188" y="4488"/>
                </a:cubicBezTo>
                <a:cubicBezTo>
                  <a:pt x="74952" y="6107"/>
                  <a:pt x="89334" y="7822"/>
                  <a:pt x="94763" y="19061"/>
                </a:cubicBezTo>
                <a:cubicBezTo>
                  <a:pt x="96573" y="22871"/>
                  <a:pt x="95335" y="25729"/>
                  <a:pt x="94478" y="27062"/>
                </a:cubicBezTo>
                <a:cubicBezTo>
                  <a:pt x="90477" y="33063"/>
                  <a:pt x="78666" y="32777"/>
                  <a:pt x="59712" y="31634"/>
                </a:cubicBezTo>
                <a:cubicBezTo>
                  <a:pt x="54092" y="31348"/>
                  <a:pt x="46472" y="30872"/>
                  <a:pt x="44186" y="31348"/>
                </a:cubicBezTo>
                <a:cubicBezTo>
                  <a:pt x="43233" y="32206"/>
                  <a:pt x="41519" y="34873"/>
                  <a:pt x="40471" y="39540"/>
                </a:cubicBezTo>
                <a:cubicBezTo>
                  <a:pt x="38852" y="46779"/>
                  <a:pt x="39138" y="57256"/>
                  <a:pt x="43614" y="64019"/>
                </a:cubicBezTo>
                <a:cubicBezTo>
                  <a:pt x="46091" y="67829"/>
                  <a:pt x="56759" y="67162"/>
                  <a:pt x="65236" y="66591"/>
                </a:cubicBezTo>
                <a:cubicBezTo>
                  <a:pt x="77904" y="65734"/>
                  <a:pt x="92382" y="64781"/>
                  <a:pt x="95526" y="76592"/>
                </a:cubicBezTo>
                <a:cubicBezTo>
                  <a:pt x="96573" y="80593"/>
                  <a:pt x="95526" y="84403"/>
                  <a:pt x="92382" y="87451"/>
                </a:cubicBezTo>
                <a:cubicBezTo>
                  <a:pt x="85810" y="93737"/>
                  <a:pt x="69332" y="96214"/>
                  <a:pt x="53044" y="96214"/>
                </a:cubicBezTo>
                <a:close/>
                <a:moveTo>
                  <a:pt x="29327" y="9917"/>
                </a:moveTo>
                <a:cubicBezTo>
                  <a:pt x="24279" y="9917"/>
                  <a:pt x="20754" y="10774"/>
                  <a:pt x="18468" y="12394"/>
                </a:cubicBezTo>
                <a:cubicBezTo>
                  <a:pt x="13706" y="15918"/>
                  <a:pt x="12848" y="24681"/>
                  <a:pt x="11610" y="36968"/>
                </a:cubicBezTo>
                <a:lnTo>
                  <a:pt x="10944" y="43350"/>
                </a:lnTo>
                <a:cubicBezTo>
                  <a:pt x="9038" y="60876"/>
                  <a:pt x="8372" y="78307"/>
                  <a:pt x="22373" y="82688"/>
                </a:cubicBezTo>
                <a:cubicBezTo>
                  <a:pt x="39328" y="87927"/>
                  <a:pt x="78000" y="87355"/>
                  <a:pt x="85429" y="80212"/>
                </a:cubicBezTo>
                <a:cubicBezTo>
                  <a:pt x="86001" y="79640"/>
                  <a:pt x="86001" y="79450"/>
                  <a:pt x="85905" y="79164"/>
                </a:cubicBezTo>
                <a:cubicBezTo>
                  <a:pt x="84858" y="75259"/>
                  <a:pt x="74380" y="75925"/>
                  <a:pt x="65903" y="76497"/>
                </a:cubicBezTo>
                <a:cubicBezTo>
                  <a:pt x="53616" y="77354"/>
                  <a:pt x="40947" y="78211"/>
                  <a:pt x="35232" y="69448"/>
                </a:cubicBezTo>
                <a:cubicBezTo>
                  <a:pt x="28851" y="59542"/>
                  <a:pt x="28660" y="46398"/>
                  <a:pt x="30755" y="37349"/>
                </a:cubicBezTo>
                <a:cubicBezTo>
                  <a:pt x="31708" y="33253"/>
                  <a:pt x="33994" y="25919"/>
                  <a:pt x="39138" y="22776"/>
                </a:cubicBezTo>
                <a:cubicBezTo>
                  <a:pt x="42090" y="20966"/>
                  <a:pt x="47043" y="21061"/>
                  <a:pt x="60188" y="21823"/>
                </a:cubicBezTo>
                <a:cubicBezTo>
                  <a:pt x="67236" y="22204"/>
                  <a:pt x="79523" y="22966"/>
                  <a:pt x="84667" y="21823"/>
                </a:cubicBezTo>
                <a:cubicBezTo>
                  <a:pt x="80571" y="16966"/>
                  <a:pt x="70189" y="15632"/>
                  <a:pt x="60950" y="14489"/>
                </a:cubicBezTo>
                <a:cubicBezTo>
                  <a:pt x="57045" y="14013"/>
                  <a:pt x="53235" y="13537"/>
                  <a:pt x="49901" y="12775"/>
                </a:cubicBezTo>
                <a:cubicBezTo>
                  <a:pt x="41328" y="10965"/>
                  <a:pt x="34470" y="10012"/>
                  <a:pt x="29231" y="10012"/>
                </a:cubicBezTo>
                <a:close/>
              </a:path>
            </a:pathLst>
          </a:custGeom>
          <a:solidFill>
            <a:srgbClr val="231F20"/>
          </a:solidFill>
          <a:ln w="9525" cap="flat">
            <a:noFill/>
            <a:prstDash val="solid"/>
            <a:miter/>
          </a:ln>
        </p:spPr>
        <p:txBody>
          <a:bodyPr rtlCol="0" anchor="ctr"/>
          <a:lstStyle/>
          <a:p>
            <a:endParaRPr lang="zh-CN" altLang="en-US"/>
          </a:p>
        </p:txBody>
      </p:sp>
      <p:sp>
        <p:nvSpPr>
          <p:cNvPr id="86" name="任意多边形: 形状 79"/>
          <p:cNvSpPr/>
          <p:nvPr userDrawn="1">
            <p:custDataLst>
              <p:tags r:id="rId55"/>
            </p:custDataLst>
          </p:nvPr>
        </p:nvSpPr>
        <p:spPr>
          <a:xfrm>
            <a:off x="10082530" y="3990340"/>
            <a:ext cx="61595" cy="18415"/>
          </a:xfrm>
          <a:custGeom>
            <a:avLst/>
            <a:gdLst>
              <a:gd name="connsiteX0" fmla="*/ 49062 w 56595"/>
              <a:gd name="connsiteY0" fmla="*/ 16772 h 16780"/>
              <a:gd name="connsiteX1" fmla="*/ 6771 w 56595"/>
              <a:gd name="connsiteY1" fmla="*/ 14296 h 16780"/>
              <a:gd name="connsiteX2" fmla="*/ 8 w 56595"/>
              <a:gd name="connsiteY2" fmla="*/ 6771 h 16780"/>
              <a:gd name="connsiteX3" fmla="*/ 7533 w 56595"/>
              <a:gd name="connsiteY3" fmla="*/ 8 h 16780"/>
              <a:gd name="connsiteX4" fmla="*/ 49824 w 56595"/>
              <a:gd name="connsiteY4" fmla="*/ 2485 h 16780"/>
              <a:gd name="connsiteX5" fmla="*/ 56587 w 56595"/>
              <a:gd name="connsiteY5" fmla="*/ 10010 h 16780"/>
              <a:gd name="connsiteX6" fmla="*/ 49062 w 56595"/>
              <a:gd name="connsiteY6" fmla="*/ 16772 h 1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6780">
                <a:moveTo>
                  <a:pt x="49062" y="16772"/>
                </a:moveTo>
                <a:lnTo>
                  <a:pt x="6771" y="14296"/>
                </a:lnTo>
                <a:cubicBezTo>
                  <a:pt x="2866" y="14105"/>
                  <a:pt x="-182" y="10676"/>
                  <a:pt x="8" y="6771"/>
                </a:cubicBezTo>
                <a:cubicBezTo>
                  <a:pt x="199" y="2866"/>
                  <a:pt x="3628" y="-182"/>
                  <a:pt x="7533" y="8"/>
                </a:cubicBezTo>
                <a:lnTo>
                  <a:pt x="49824" y="2485"/>
                </a:lnTo>
                <a:cubicBezTo>
                  <a:pt x="53729" y="2675"/>
                  <a:pt x="56777" y="6104"/>
                  <a:pt x="56587" y="10010"/>
                </a:cubicBezTo>
                <a:cubicBezTo>
                  <a:pt x="56396" y="13915"/>
                  <a:pt x="52967" y="16963"/>
                  <a:pt x="49062" y="16772"/>
                </a:cubicBezTo>
                <a:close/>
              </a:path>
            </a:pathLst>
          </a:custGeom>
          <a:solidFill>
            <a:srgbClr val="231F20"/>
          </a:solidFill>
          <a:ln w="9525" cap="flat">
            <a:noFill/>
            <a:prstDash val="solid"/>
            <a:miter/>
          </a:ln>
        </p:spPr>
        <p:txBody>
          <a:bodyPr rtlCol="0" anchor="ctr"/>
          <a:lstStyle/>
          <a:p>
            <a:endParaRPr lang="zh-CN" altLang="en-US"/>
          </a:p>
        </p:txBody>
      </p:sp>
      <p:sp>
        <p:nvSpPr>
          <p:cNvPr id="88" name="任意多边形: 形状 81"/>
          <p:cNvSpPr/>
          <p:nvPr userDrawn="1">
            <p:custDataLst>
              <p:tags r:id="rId56"/>
            </p:custDataLst>
          </p:nvPr>
        </p:nvSpPr>
        <p:spPr>
          <a:xfrm>
            <a:off x="9622790" y="3535680"/>
            <a:ext cx="101600" cy="256540"/>
          </a:xfrm>
          <a:custGeom>
            <a:avLst/>
            <a:gdLst>
              <a:gd name="connsiteX0" fmla="*/ 54444 w 93423"/>
              <a:gd name="connsiteY0" fmla="*/ 0 h 236040"/>
              <a:gd name="connsiteX1" fmla="*/ 60350 w 93423"/>
              <a:gd name="connsiteY1" fmla="*/ 236029 h 236040"/>
              <a:gd name="connsiteX2" fmla="*/ 342 w 93423"/>
              <a:gd name="connsiteY2" fmla="*/ 115157 h 236040"/>
              <a:gd name="connsiteX3" fmla="*/ 54539 w 93423"/>
              <a:gd name="connsiteY3" fmla="*/ 0 h 236040"/>
            </a:gdLst>
            <a:ahLst/>
            <a:cxnLst>
              <a:cxn ang="0">
                <a:pos x="connsiteX0" y="connsiteY0"/>
              </a:cxn>
              <a:cxn ang="0">
                <a:pos x="connsiteX1" y="connsiteY1"/>
              </a:cxn>
              <a:cxn ang="0">
                <a:pos x="connsiteX2" y="connsiteY2"/>
              </a:cxn>
              <a:cxn ang="0">
                <a:pos x="connsiteX3" y="connsiteY3"/>
              </a:cxn>
            </a:cxnLst>
            <a:rect l="l" t="t" r="r" b="b"/>
            <a:pathLst>
              <a:path w="93423" h="236040">
                <a:moveTo>
                  <a:pt x="54444" y="0"/>
                </a:moveTo>
                <a:cubicBezTo>
                  <a:pt x="112166" y="41243"/>
                  <a:pt x="98545" y="237744"/>
                  <a:pt x="60350" y="236029"/>
                </a:cubicBezTo>
                <a:cubicBezTo>
                  <a:pt x="22155" y="234315"/>
                  <a:pt x="-3277" y="152400"/>
                  <a:pt x="342" y="115157"/>
                </a:cubicBezTo>
                <a:cubicBezTo>
                  <a:pt x="3962" y="77915"/>
                  <a:pt x="54539" y="0"/>
                  <a:pt x="54539" y="0"/>
                </a:cubicBezTo>
                <a:close/>
              </a:path>
            </a:pathLst>
          </a:custGeom>
          <a:solidFill>
            <a:srgbClr val="231F20"/>
          </a:solidFill>
          <a:ln w="9525" cap="flat">
            <a:noFill/>
            <a:prstDash val="solid"/>
            <a:miter/>
          </a:ln>
        </p:spPr>
        <p:txBody>
          <a:bodyPr rtlCol="0" anchor="ctr"/>
          <a:lstStyle/>
          <a:p>
            <a:endParaRPr lang="zh-CN" altLang="en-US"/>
          </a:p>
        </p:txBody>
      </p:sp>
      <p:sp>
        <p:nvSpPr>
          <p:cNvPr id="89" name="任意多边形: 形状 82"/>
          <p:cNvSpPr/>
          <p:nvPr userDrawn="1">
            <p:custDataLst>
              <p:tags r:id="rId57"/>
            </p:custDataLst>
          </p:nvPr>
        </p:nvSpPr>
        <p:spPr>
          <a:xfrm>
            <a:off x="9321800" y="2929890"/>
            <a:ext cx="787400" cy="848360"/>
          </a:xfrm>
          <a:custGeom>
            <a:avLst/>
            <a:gdLst>
              <a:gd name="connsiteX0" fmla="*/ 724594 w 724593"/>
              <a:gd name="connsiteY0" fmla="*/ 2019 h 781008"/>
              <a:gd name="connsiteX1" fmla="*/ 331783 w 724593"/>
              <a:gd name="connsiteY1" fmla="*/ 557898 h 781008"/>
              <a:gd name="connsiteX2" fmla="*/ 48700 w 724593"/>
              <a:gd name="connsiteY2" fmla="*/ 308629 h 781008"/>
              <a:gd name="connsiteX3" fmla="*/ 86228 w 724593"/>
              <a:gd name="connsiteY3" fmla="*/ 535229 h 781008"/>
              <a:gd name="connsiteX4" fmla="*/ 413983 w 724593"/>
              <a:gd name="connsiteY4" fmla="*/ 779259 h 781008"/>
              <a:gd name="connsiteX5" fmla="*/ 679540 w 724593"/>
              <a:gd name="connsiteY5" fmla="*/ 568281 h 781008"/>
              <a:gd name="connsiteX6" fmla="*/ 724594 w 724593"/>
              <a:gd name="connsiteY6" fmla="*/ 1924 h 78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593" h="781008">
                <a:moveTo>
                  <a:pt x="724594" y="2019"/>
                </a:moveTo>
                <a:cubicBezTo>
                  <a:pt x="597340" y="-35795"/>
                  <a:pt x="490374" y="468935"/>
                  <a:pt x="331783" y="557898"/>
                </a:cubicBezTo>
                <a:cubicBezTo>
                  <a:pt x="283015" y="490080"/>
                  <a:pt x="169477" y="435407"/>
                  <a:pt x="48700" y="308629"/>
                </a:cubicBezTo>
                <a:cubicBezTo>
                  <a:pt x="-20166" y="236334"/>
                  <a:pt x="-23119" y="399878"/>
                  <a:pt x="86228" y="535229"/>
                </a:cubicBezTo>
                <a:cubicBezTo>
                  <a:pt x="238723" y="724205"/>
                  <a:pt x="317686" y="793261"/>
                  <a:pt x="413983" y="779259"/>
                </a:cubicBezTo>
                <a:cubicBezTo>
                  <a:pt x="476468" y="770211"/>
                  <a:pt x="670968" y="608190"/>
                  <a:pt x="679540" y="568281"/>
                </a:cubicBezTo>
                <a:cubicBezTo>
                  <a:pt x="688113" y="528371"/>
                  <a:pt x="724594" y="1924"/>
                  <a:pt x="724594" y="1924"/>
                </a:cubicBezTo>
                <a:close/>
              </a:path>
            </a:pathLst>
          </a:custGeom>
          <a:solidFill>
            <a:srgbClr val="FFFFFF"/>
          </a:solidFill>
          <a:ln w="9525" cap="flat">
            <a:noFill/>
            <a:prstDash val="solid"/>
            <a:miter/>
          </a:ln>
        </p:spPr>
        <p:txBody>
          <a:bodyPr rtlCol="0" anchor="ctr"/>
          <a:lstStyle/>
          <a:p>
            <a:endParaRPr lang="zh-CN" altLang="en-US"/>
          </a:p>
        </p:txBody>
      </p:sp>
      <p:sp>
        <p:nvSpPr>
          <p:cNvPr id="90" name="任意多边形: 形状 83"/>
          <p:cNvSpPr/>
          <p:nvPr userDrawn="1">
            <p:custDataLst>
              <p:tags r:id="rId58"/>
            </p:custDataLst>
          </p:nvPr>
        </p:nvSpPr>
        <p:spPr>
          <a:xfrm>
            <a:off x="9316085" y="2924175"/>
            <a:ext cx="798195" cy="859790"/>
          </a:xfrm>
          <a:custGeom>
            <a:avLst/>
            <a:gdLst>
              <a:gd name="connsiteX0" fmla="*/ 395733 w 734648"/>
              <a:gd name="connsiteY0" fmla="*/ 791065 h 791064"/>
              <a:gd name="connsiteX1" fmla="*/ 87408 w 734648"/>
              <a:gd name="connsiteY1" fmla="*/ 543415 h 791064"/>
              <a:gd name="connsiteX2" fmla="*/ 11970 w 734648"/>
              <a:gd name="connsiteY2" fmla="*/ 295765 h 791064"/>
              <a:gd name="connsiteX3" fmla="*/ 57405 w 734648"/>
              <a:gd name="connsiteY3" fmla="*/ 310243 h 791064"/>
              <a:gd name="connsiteX4" fmla="*/ 229712 w 734648"/>
              <a:gd name="connsiteY4" fmla="*/ 459785 h 791064"/>
              <a:gd name="connsiteX5" fmla="*/ 338202 w 734648"/>
              <a:gd name="connsiteY5" fmla="*/ 556369 h 791064"/>
              <a:gd name="connsiteX6" fmla="*/ 530321 w 734648"/>
              <a:gd name="connsiteY6" fmla="*/ 256998 h 791064"/>
              <a:gd name="connsiteX7" fmla="*/ 731108 w 734648"/>
              <a:gd name="connsiteY7" fmla="*/ 2299 h 791064"/>
              <a:gd name="connsiteX8" fmla="*/ 734632 w 734648"/>
              <a:gd name="connsiteY8" fmla="*/ 7443 h 791064"/>
              <a:gd name="connsiteX9" fmla="*/ 689484 w 734648"/>
              <a:gd name="connsiteY9" fmla="*/ 574466 h 791064"/>
              <a:gd name="connsiteX10" fmla="*/ 419736 w 734648"/>
              <a:gd name="connsiteY10" fmla="*/ 789255 h 791064"/>
              <a:gd name="connsiteX11" fmla="*/ 395637 w 734648"/>
              <a:gd name="connsiteY11" fmla="*/ 791065 h 791064"/>
              <a:gd name="connsiteX12" fmla="*/ 24829 w 734648"/>
              <a:gd name="connsiteY12" fmla="*/ 300908 h 791064"/>
              <a:gd name="connsiteX13" fmla="*/ 18543 w 734648"/>
              <a:gd name="connsiteY13" fmla="*/ 303194 h 791064"/>
              <a:gd name="connsiteX14" fmla="*/ 95219 w 734648"/>
              <a:gd name="connsiteY14" fmla="*/ 537128 h 791064"/>
              <a:gd name="connsiteX15" fmla="*/ 418402 w 734648"/>
              <a:gd name="connsiteY15" fmla="*/ 779349 h 791064"/>
              <a:gd name="connsiteX16" fmla="*/ 679864 w 734648"/>
              <a:gd name="connsiteY16" fmla="*/ 572275 h 791064"/>
              <a:gd name="connsiteX17" fmla="*/ 724536 w 734648"/>
              <a:gd name="connsiteY17" fmla="*/ 10777 h 791064"/>
              <a:gd name="connsiteX18" fmla="*/ 539465 w 734648"/>
              <a:gd name="connsiteY18" fmla="*/ 261094 h 791064"/>
              <a:gd name="connsiteX19" fmla="*/ 339440 w 734648"/>
              <a:gd name="connsiteY19" fmla="*/ 567132 h 791064"/>
              <a:gd name="connsiteX20" fmla="*/ 332963 w 734648"/>
              <a:gd name="connsiteY20" fmla="*/ 565703 h 791064"/>
              <a:gd name="connsiteX21" fmla="*/ 223807 w 734648"/>
              <a:gd name="connsiteY21" fmla="*/ 467596 h 791064"/>
              <a:gd name="connsiteX22" fmla="*/ 50356 w 734648"/>
              <a:gd name="connsiteY22" fmla="*/ 317005 h 791064"/>
              <a:gd name="connsiteX23" fmla="*/ 25020 w 734648"/>
              <a:gd name="connsiteY23" fmla="*/ 300813 h 7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4648" h="791064">
                <a:moveTo>
                  <a:pt x="395733" y="791065"/>
                </a:moveTo>
                <a:cubicBezTo>
                  <a:pt x="303721" y="791065"/>
                  <a:pt x="222759" y="711055"/>
                  <a:pt x="87408" y="543415"/>
                </a:cubicBezTo>
                <a:cubicBezTo>
                  <a:pt x="5493" y="441973"/>
                  <a:pt x="-16795" y="321006"/>
                  <a:pt x="11970" y="295765"/>
                </a:cubicBezTo>
                <a:cubicBezTo>
                  <a:pt x="18448" y="290145"/>
                  <a:pt x="32830" y="284525"/>
                  <a:pt x="57405" y="310243"/>
                </a:cubicBezTo>
                <a:cubicBezTo>
                  <a:pt x="119317" y="375203"/>
                  <a:pt x="180563" y="422161"/>
                  <a:pt x="229712" y="459785"/>
                </a:cubicBezTo>
                <a:cubicBezTo>
                  <a:pt x="276575" y="495694"/>
                  <a:pt x="314008" y="524365"/>
                  <a:pt x="338202" y="556369"/>
                </a:cubicBezTo>
                <a:cubicBezTo>
                  <a:pt x="410116" y="512744"/>
                  <a:pt x="471171" y="382728"/>
                  <a:pt x="530321" y="256998"/>
                </a:cubicBezTo>
                <a:cubicBezTo>
                  <a:pt x="599853" y="108979"/>
                  <a:pt x="659861" y="-18846"/>
                  <a:pt x="731108" y="2299"/>
                </a:cubicBezTo>
                <a:cubicBezTo>
                  <a:pt x="733299" y="2966"/>
                  <a:pt x="734823" y="5062"/>
                  <a:pt x="734632" y="7443"/>
                </a:cubicBezTo>
                <a:cubicBezTo>
                  <a:pt x="733108" y="28969"/>
                  <a:pt x="698056" y="534747"/>
                  <a:pt x="689484" y="574466"/>
                </a:cubicBezTo>
                <a:cubicBezTo>
                  <a:pt x="680721" y="615233"/>
                  <a:pt x="484030" y="779920"/>
                  <a:pt x="419736" y="789255"/>
                </a:cubicBezTo>
                <a:cubicBezTo>
                  <a:pt x="411640" y="790398"/>
                  <a:pt x="403639" y="791065"/>
                  <a:pt x="395637" y="791065"/>
                </a:cubicBezTo>
                <a:close/>
                <a:moveTo>
                  <a:pt x="24829" y="300908"/>
                </a:moveTo>
                <a:cubicBezTo>
                  <a:pt x="22543" y="300908"/>
                  <a:pt x="20448" y="301575"/>
                  <a:pt x="18543" y="303194"/>
                </a:cubicBezTo>
                <a:cubicBezTo>
                  <a:pt x="-3365" y="322435"/>
                  <a:pt x="14352" y="437020"/>
                  <a:pt x="95219" y="537128"/>
                </a:cubicBezTo>
                <a:cubicBezTo>
                  <a:pt x="239713" y="716103"/>
                  <a:pt x="320676" y="793636"/>
                  <a:pt x="418402" y="779349"/>
                </a:cubicBezTo>
                <a:cubicBezTo>
                  <a:pt x="478315" y="770681"/>
                  <a:pt x="671672" y="610185"/>
                  <a:pt x="679864" y="572275"/>
                </a:cubicBezTo>
                <a:cubicBezTo>
                  <a:pt x="687865" y="535033"/>
                  <a:pt x="721011" y="60497"/>
                  <a:pt x="724536" y="10777"/>
                </a:cubicBezTo>
                <a:cubicBezTo>
                  <a:pt x="662909" y="-1701"/>
                  <a:pt x="602901" y="126029"/>
                  <a:pt x="539465" y="261094"/>
                </a:cubicBezTo>
                <a:cubicBezTo>
                  <a:pt x="478695" y="390443"/>
                  <a:pt x="415831" y="524269"/>
                  <a:pt x="339440" y="567132"/>
                </a:cubicBezTo>
                <a:cubicBezTo>
                  <a:pt x="337249" y="568370"/>
                  <a:pt x="334487" y="567799"/>
                  <a:pt x="332963" y="565703"/>
                </a:cubicBezTo>
                <a:cubicBezTo>
                  <a:pt x="309722" y="533413"/>
                  <a:pt x="271812" y="504362"/>
                  <a:pt x="223807" y="467596"/>
                </a:cubicBezTo>
                <a:cubicBezTo>
                  <a:pt x="174372" y="429686"/>
                  <a:pt x="112745" y="382537"/>
                  <a:pt x="50356" y="317005"/>
                </a:cubicBezTo>
                <a:cubicBezTo>
                  <a:pt x="43974" y="310338"/>
                  <a:pt x="33497" y="300813"/>
                  <a:pt x="25020" y="300813"/>
                </a:cubicBezTo>
                <a:close/>
              </a:path>
            </a:pathLst>
          </a:custGeom>
          <a:solidFill>
            <a:srgbClr val="231F20"/>
          </a:solidFill>
          <a:ln w="9525" cap="flat">
            <a:noFill/>
            <a:prstDash val="solid"/>
            <a:miter/>
          </a:ln>
        </p:spPr>
        <p:txBody>
          <a:bodyPr rtlCol="0" anchor="ctr"/>
          <a:lstStyle/>
          <a:p>
            <a:endParaRPr lang="zh-CN" altLang="en-US"/>
          </a:p>
        </p:txBody>
      </p:sp>
      <p:sp>
        <p:nvSpPr>
          <p:cNvPr id="91" name="任意多边形: 形状 84"/>
          <p:cNvSpPr/>
          <p:nvPr userDrawn="1">
            <p:custDataLst>
              <p:tags r:id="rId59"/>
            </p:custDataLst>
          </p:nvPr>
        </p:nvSpPr>
        <p:spPr>
          <a:xfrm>
            <a:off x="9654540" y="3488055"/>
            <a:ext cx="191770" cy="336550"/>
          </a:xfrm>
          <a:custGeom>
            <a:avLst/>
            <a:gdLst>
              <a:gd name="connsiteX0" fmla="*/ 25659 w 176379"/>
              <a:gd name="connsiteY0" fmla="*/ 44026 h 309487"/>
              <a:gd name="connsiteX1" fmla="*/ 44518 w 176379"/>
              <a:gd name="connsiteY1" fmla="*/ 263578 h 309487"/>
              <a:gd name="connsiteX2" fmla="*/ 1084 w 176379"/>
              <a:gd name="connsiteY2" fmla="*/ 246909 h 309487"/>
              <a:gd name="connsiteX3" fmla="*/ 54710 w 176379"/>
              <a:gd name="connsiteY3" fmla="*/ 301868 h 309487"/>
              <a:gd name="connsiteX4" fmla="*/ 175678 w 176379"/>
              <a:gd name="connsiteY4" fmla="*/ 202808 h 309487"/>
              <a:gd name="connsiteX5" fmla="*/ 109098 w 176379"/>
              <a:gd name="connsiteY5" fmla="*/ 56600 h 309487"/>
              <a:gd name="connsiteX6" fmla="*/ 29374 w 176379"/>
              <a:gd name="connsiteY6" fmla="*/ 14880 h 309487"/>
              <a:gd name="connsiteX7" fmla="*/ 25659 w 176379"/>
              <a:gd name="connsiteY7" fmla="*/ 44122 h 30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379" h="309487">
                <a:moveTo>
                  <a:pt x="25659" y="44026"/>
                </a:moveTo>
                <a:cubicBezTo>
                  <a:pt x="80714" y="90223"/>
                  <a:pt x="58711" y="233669"/>
                  <a:pt x="44518" y="263578"/>
                </a:cubicBezTo>
                <a:cubicBezTo>
                  <a:pt x="30326" y="293486"/>
                  <a:pt x="7085" y="269864"/>
                  <a:pt x="1084" y="246909"/>
                </a:cubicBezTo>
                <a:cubicBezTo>
                  <a:pt x="-1392" y="237289"/>
                  <a:pt x="-4726" y="273865"/>
                  <a:pt x="54710" y="301868"/>
                </a:cubicBezTo>
                <a:cubicBezTo>
                  <a:pt x="125005" y="335015"/>
                  <a:pt x="183488" y="252243"/>
                  <a:pt x="175678" y="202808"/>
                </a:cubicBezTo>
                <a:cubicBezTo>
                  <a:pt x="168058" y="154517"/>
                  <a:pt x="155866" y="114988"/>
                  <a:pt x="109098" y="56600"/>
                </a:cubicBezTo>
                <a:cubicBezTo>
                  <a:pt x="57377" y="-7980"/>
                  <a:pt x="47566" y="-10266"/>
                  <a:pt x="29374" y="14880"/>
                </a:cubicBezTo>
                <a:cubicBezTo>
                  <a:pt x="16991" y="32120"/>
                  <a:pt x="25659" y="44122"/>
                  <a:pt x="25659" y="44122"/>
                </a:cubicBezTo>
                <a:close/>
              </a:path>
            </a:pathLst>
          </a:custGeom>
          <a:solidFill>
            <a:srgbClr val="FFFFFF"/>
          </a:solidFill>
          <a:ln w="9525" cap="flat">
            <a:noFill/>
            <a:prstDash val="solid"/>
            <a:miter/>
          </a:ln>
        </p:spPr>
        <p:txBody>
          <a:bodyPr rtlCol="0" anchor="ctr"/>
          <a:lstStyle/>
          <a:p>
            <a:endParaRPr lang="zh-CN" altLang="en-US"/>
          </a:p>
        </p:txBody>
      </p:sp>
      <p:sp>
        <p:nvSpPr>
          <p:cNvPr id="92" name="任意多边形: 形状 85"/>
          <p:cNvSpPr/>
          <p:nvPr userDrawn="1">
            <p:custDataLst>
              <p:tags r:id="rId60"/>
            </p:custDataLst>
          </p:nvPr>
        </p:nvSpPr>
        <p:spPr>
          <a:xfrm>
            <a:off x="9648825" y="3482340"/>
            <a:ext cx="202565" cy="347345"/>
          </a:xfrm>
          <a:custGeom>
            <a:avLst/>
            <a:gdLst>
              <a:gd name="connsiteX0" fmla="*/ 92217 w 186397"/>
              <a:gd name="connsiteY0" fmla="*/ 319473 h 319568"/>
              <a:gd name="connsiteX1" fmla="*/ 57546 w 186397"/>
              <a:gd name="connsiteY1" fmla="*/ 311377 h 319568"/>
              <a:gd name="connsiteX2" fmla="*/ 110 w 186397"/>
              <a:gd name="connsiteY2" fmla="*/ 249750 h 319568"/>
              <a:gd name="connsiteX3" fmla="*/ 5158 w 186397"/>
              <a:gd name="connsiteY3" fmla="*/ 245368 h 319568"/>
              <a:gd name="connsiteX4" fmla="*/ 10873 w 186397"/>
              <a:gd name="connsiteY4" fmla="*/ 250702 h 319568"/>
              <a:gd name="connsiteX5" fmla="*/ 32304 w 186397"/>
              <a:gd name="connsiteY5" fmla="*/ 277658 h 319568"/>
              <a:gd name="connsiteX6" fmla="*/ 44972 w 186397"/>
              <a:gd name="connsiteY6" fmla="*/ 266514 h 319568"/>
              <a:gd name="connsiteX7" fmla="*/ 27351 w 186397"/>
              <a:gd name="connsiteY7" fmla="*/ 52963 h 319568"/>
              <a:gd name="connsiteX8" fmla="*/ 26494 w 186397"/>
              <a:gd name="connsiteY8" fmla="*/ 52011 h 319568"/>
              <a:gd name="connsiteX9" fmla="*/ 30304 w 186397"/>
              <a:gd name="connsiteY9" fmla="*/ 16959 h 319568"/>
              <a:gd name="connsiteX10" fmla="*/ 53259 w 186397"/>
              <a:gd name="connsiteY10" fmla="*/ 4 h 319568"/>
              <a:gd name="connsiteX11" fmla="*/ 118029 w 186397"/>
              <a:gd name="connsiteY11" fmla="*/ 58488 h 319568"/>
              <a:gd name="connsiteX12" fmla="*/ 185657 w 186397"/>
              <a:gd name="connsiteY12" fmla="*/ 207078 h 319568"/>
              <a:gd name="connsiteX13" fmla="*/ 141175 w 186397"/>
              <a:gd name="connsiteY13" fmla="*/ 302328 h 319568"/>
              <a:gd name="connsiteX14" fmla="*/ 92312 w 186397"/>
              <a:gd name="connsiteY14" fmla="*/ 319568 h 319568"/>
              <a:gd name="connsiteX15" fmla="*/ 36400 w 186397"/>
              <a:gd name="connsiteY15" fmla="*/ 287374 h 319568"/>
              <a:gd name="connsiteX16" fmla="*/ 61832 w 186397"/>
              <a:gd name="connsiteY16" fmla="*/ 302423 h 319568"/>
              <a:gd name="connsiteX17" fmla="*/ 135174 w 186397"/>
              <a:gd name="connsiteY17" fmla="*/ 294327 h 319568"/>
              <a:gd name="connsiteX18" fmla="*/ 175846 w 186397"/>
              <a:gd name="connsiteY18" fmla="*/ 208602 h 319568"/>
              <a:gd name="connsiteX19" fmla="*/ 110219 w 186397"/>
              <a:gd name="connsiteY19" fmla="*/ 64679 h 319568"/>
              <a:gd name="connsiteX20" fmla="*/ 53736 w 186397"/>
              <a:gd name="connsiteY20" fmla="*/ 9910 h 319568"/>
              <a:gd name="connsiteX21" fmla="*/ 38400 w 186397"/>
              <a:gd name="connsiteY21" fmla="*/ 22769 h 319568"/>
              <a:gd name="connsiteX22" fmla="*/ 34400 w 186397"/>
              <a:gd name="connsiteY22" fmla="*/ 45820 h 319568"/>
              <a:gd name="connsiteX23" fmla="*/ 53926 w 186397"/>
              <a:gd name="connsiteY23" fmla="*/ 270800 h 319568"/>
              <a:gd name="connsiteX24" fmla="*/ 36400 w 186397"/>
              <a:gd name="connsiteY24" fmla="*/ 287374 h 3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397" h="319568">
                <a:moveTo>
                  <a:pt x="92217" y="319473"/>
                </a:moveTo>
                <a:cubicBezTo>
                  <a:pt x="80691" y="319473"/>
                  <a:pt x="68976" y="316806"/>
                  <a:pt x="57546" y="311377"/>
                </a:cubicBezTo>
                <a:cubicBezTo>
                  <a:pt x="4587" y="286421"/>
                  <a:pt x="-938" y="254893"/>
                  <a:pt x="110" y="249750"/>
                </a:cubicBezTo>
                <a:cubicBezTo>
                  <a:pt x="586" y="247464"/>
                  <a:pt x="2777" y="245464"/>
                  <a:pt x="5158" y="245368"/>
                </a:cubicBezTo>
                <a:cubicBezTo>
                  <a:pt x="6777" y="245368"/>
                  <a:pt x="9635" y="245940"/>
                  <a:pt x="10873" y="250702"/>
                </a:cubicBezTo>
                <a:cubicBezTo>
                  <a:pt x="14493" y="264609"/>
                  <a:pt x="24303" y="276896"/>
                  <a:pt x="32304" y="277658"/>
                </a:cubicBezTo>
                <a:cubicBezTo>
                  <a:pt x="38114" y="278230"/>
                  <a:pt x="42401" y="271848"/>
                  <a:pt x="44972" y="266514"/>
                </a:cubicBezTo>
                <a:cubicBezTo>
                  <a:pt x="58498" y="238034"/>
                  <a:pt x="79548" y="96683"/>
                  <a:pt x="27351" y="52963"/>
                </a:cubicBezTo>
                <a:cubicBezTo>
                  <a:pt x="27065" y="52678"/>
                  <a:pt x="26780" y="52392"/>
                  <a:pt x="26494" y="52011"/>
                </a:cubicBezTo>
                <a:cubicBezTo>
                  <a:pt x="26018" y="51439"/>
                  <a:pt x="15921" y="36771"/>
                  <a:pt x="30304" y="16959"/>
                </a:cubicBezTo>
                <a:cubicBezTo>
                  <a:pt x="37543" y="6958"/>
                  <a:pt x="44211" y="195"/>
                  <a:pt x="53259" y="4"/>
                </a:cubicBezTo>
                <a:cubicBezTo>
                  <a:pt x="66689" y="-281"/>
                  <a:pt x="81834" y="13339"/>
                  <a:pt x="118029" y="58488"/>
                </a:cubicBezTo>
                <a:cubicBezTo>
                  <a:pt x="164130" y="116019"/>
                  <a:pt x="177751" y="156595"/>
                  <a:pt x="185657" y="207078"/>
                </a:cubicBezTo>
                <a:cubicBezTo>
                  <a:pt x="190514" y="238129"/>
                  <a:pt x="170988" y="279944"/>
                  <a:pt x="141175" y="302328"/>
                </a:cubicBezTo>
                <a:cubicBezTo>
                  <a:pt x="125935" y="313758"/>
                  <a:pt x="109266" y="319568"/>
                  <a:pt x="92312" y="319568"/>
                </a:cubicBezTo>
                <a:close/>
                <a:moveTo>
                  <a:pt x="36400" y="287374"/>
                </a:moveTo>
                <a:cubicBezTo>
                  <a:pt x="43068" y="292327"/>
                  <a:pt x="51354" y="297470"/>
                  <a:pt x="61832" y="302423"/>
                </a:cubicBezTo>
                <a:cubicBezTo>
                  <a:pt x="93550" y="317377"/>
                  <a:pt x="119172" y="306233"/>
                  <a:pt x="135174" y="294327"/>
                </a:cubicBezTo>
                <a:cubicBezTo>
                  <a:pt x="162321" y="274039"/>
                  <a:pt x="180132" y="236320"/>
                  <a:pt x="175846" y="208602"/>
                </a:cubicBezTo>
                <a:cubicBezTo>
                  <a:pt x="167940" y="158500"/>
                  <a:pt x="155177" y="120781"/>
                  <a:pt x="110219" y="64679"/>
                </a:cubicBezTo>
                <a:cubicBezTo>
                  <a:pt x="83168" y="30865"/>
                  <a:pt x="64213" y="9910"/>
                  <a:pt x="53736" y="9910"/>
                </a:cubicBezTo>
                <a:cubicBezTo>
                  <a:pt x="49259" y="10006"/>
                  <a:pt x="45068" y="13625"/>
                  <a:pt x="38400" y="22769"/>
                </a:cubicBezTo>
                <a:cubicBezTo>
                  <a:pt x="29447" y="35247"/>
                  <a:pt x="33352" y="43915"/>
                  <a:pt x="34400" y="45820"/>
                </a:cubicBezTo>
                <a:cubicBezTo>
                  <a:pt x="91455" y="94778"/>
                  <a:pt x="69071" y="238891"/>
                  <a:pt x="53926" y="270800"/>
                </a:cubicBezTo>
                <a:cubicBezTo>
                  <a:pt x="48497" y="282135"/>
                  <a:pt x="42020" y="286326"/>
                  <a:pt x="36400" y="287374"/>
                </a:cubicBezTo>
                <a:close/>
              </a:path>
            </a:pathLst>
          </a:custGeom>
          <a:solidFill>
            <a:srgbClr val="231F20"/>
          </a:solidFill>
          <a:ln w="9525" cap="flat">
            <a:noFill/>
            <a:prstDash val="solid"/>
            <a:miter/>
          </a:ln>
        </p:spPr>
        <p:txBody>
          <a:bodyPr rtlCol="0" anchor="ctr"/>
          <a:lstStyle/>
          <a:p>
            <a:endParaRPr lang="zh-CN" altLang="en-US"/>
          </a:p>
        </p:txBody>
      </p:sp>
      <p:sp>
        <p:nvSpPr>
          <p:cNvPr id="94" name="任意多边形: 形状 87"/>
          <p:cNvSpPr/>
          <p:nvPr userDrawn="1">
            <p:custDataLst>
              <p:tags r:id="rId61"/>
            </p:custDataLst>
          </p:nvPr>
        </p:nvSpPr>
        <p:spPr>
          <a:xfrm>
            <a:off x="9153525" y="3080385"/>
            <a:ext cx="259080" cy="327025"/>
          </a:xfrm>
          <a:custGeom>
            <a:avLst/>
            <a:gdLst>
              <a:gd name="connsiteX0" fmla="*/ 238813 w 238813"/>
              <a:gd name="connsiteY0" fmla="*/ 205493 h 301410"/>
              <a:gd name="connsiteX1" fmla="*/ 220239 w 238813"/>
              <a:gd name="connsiteY1" fmla="*/ 183586 h 301410"/>
              <a:gd name="connsiteX2" fmla="*/ 176805 w 238813"/>
              <a:gd name="connsiteY2" fmla="*/ 52808 h 301410"/>
              <a:gd name="connsiteX3" fmla="*/ 51932 w 238813"/>
              <a:gd name="connsiteY3" fmla="*/ 7564 h 301410"/>
              <a:gd name="connsiteX4" fmla="*/ 13451 w 238813"/>
              <a:gd name="connsiteY4" fmla="*/ 18041 h 301410"/>
              <a:gd name="connsiteX5" fmla="*/ 43551 w 238813"/>
              <a:gd name="connsiteY5" fmla="*/ 231592 h 301410"/>
              <a:gd name="connsiteX6" fmla="*/ 165470 w 238813"/>
              <a:gd name="connsiteY6" fmla="*/ 271978 h 301410"/>
              <a:gd name="connsiteX7" fmla="*/ 182425 w 238813"/>
              <a:gd name="connsiteY7" fmla="*/ 301410 h 301410"/>
              <a:gd name="connsiteX8" fmla="*/ 238813 w 238813"/>
              <a:gd name="connsiteY8" fmla="*/ 205493 h 30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13" h="301410">
                <a:moveTo>
                  <a:pt x="238813" y="205493"/>
                </a:moveTo>
                <a:cubicBezTo>
                  <a:pt x="238813" y="205493"/>
                  <a:pt x="220525" y="184919"/>
                  <a:pt x="220239" y="183586"/>
                </a:cubicBezTo>
                <a:cubicBezTo>
                  <a:pt x="218048" y="171965"/>
                  <a:pt x="197951" y="68429"/>
                  <a:pt x="176805" y="52808"/>
                </a:cubicBezTo>
                <a:cubicBezTo>
                  <a:pt x="155660" y="37187"/>
                  <a:pt x="59457" y="-20440"/>
                  <a:pt x="51932" y="7564"/>
                </a:cubicBezTo>
                <a:cubicBezTo>
                  <a:pt x="44408" y="35567"/>
                  <a:pt x="13451" y="18041"/>
                  <a:pt x="13451" y="18041"/>
                </a:cubicBezTo>
                <a:cubicBezTo>
                  <a:pt x="-2931" y="120530"/>
                  <a:pt x="-14933" y="188253"/>
                  <a:pt x="43551" y="231592"/>
                </a:cubicBezTo>
                <a:cubicBezTo>
                  <a:pt x="91556" y="267120"/>
                  <a:pt x="147182" y="270835"/>
                  <a:pt x="165470" y="271978"/>
                </a:cubicBezTo>
                <a:cubicBezTo>
                  <a:pt x="167756" y="272168"/>
                  <a:pt x="176901" y="290171"/>
                  <a:pt x="182425" y="301410"/>
                </a:cubicBezTo>
                <a:lnTo>
                  <a:pt x="238813" y="205493"/>
                </a:lnTo>
                <a:close/>
              </a:path>
            </a:pathLst>
          </a:custGeom>
          <a:solidFill>
            <a:srgbClr val="FFFFFF"/>
          </a:solidFill>
          <a:ln w="9525" cap="flat">
            <a:noFill/>
            <a:prstDash val="solid"/>
            <a:miter/>
          </a:ln>
        </p:spPr>
        <p:txBody>
          <a:bodyPr rtlCol="0" anchor="ctr"/>
          <a:lstStyle/>
          <a:p>
            <a:endParaRPr lang="zh-CN" altLang="en-US"/>
          </a:p>
        </p:txBody>
      </p:sp>
      <p:sp>
        <p:nvSpPr>
          <p:cNvPr id="95" name="任意多边形: 形状 88"/>
          <p:cNvSpPr/>
          <p:nvPr userDrawn="1">
            <p:custDataLst>
              <p:tags r:id="rId62"/>
            </p:custDataLst>
          </p:nvPr>
        </p:nvSpPr>
        <p:spPr>
          <a:xfrm>
            <a:off x="9147810" y="3075305"/>
            <a:ext cx="270510" cy="337820"/>
          </a:xfrm>
          <a:custGeom>
            <a:avLst/>
            <a:gdLst>
              <a:gd name="connsiteX0" fmla="*/ 187480 w 248828"/>
              <a:gd name="connsiteY0" fmla="*/ 311240 h 311239"/>
              <a:gd name="connsiteX1" fmla="*/ 183003 w 248828"/>
              <a:gd name="connsiteY1" fmla="*/ 308478 h 311239"/>
              <a:gd name="connsiteX2" fmla="*/ 168525 w 248828"/>
              <a:gd name="connsiteY2" fmla="*/ 281712 h 311239"/>
              <a:gd name="connsiteX3" fmla="*/ 45652 w 248828"/>
              <a:gd name="connsiteY3" fmla="*/ 240469 h 311239"/>
              <a:gd name="connsiteX4" fmla="*/ 12696 w 248828"/>
              <a:gd name="connsiteY4" fmla="*/ 27490 h 311239"/>
              <a:gd name="connsiteX5" fmla="*/ 13553 w 248828"/>
              <a:gd name="connsiteY5" fmla="*/ 22156 h 311239"/>
              <a:gd name="connsiteX6" fmla="*/ 16315 w 248828"/>
              <a:gd name="connsiteY6" fmla="*/ 18441 h 311239"/>
              <a:gd name="connsiteX7" fmla="*/ 20887 w 248828"/>
              <a:gd name="connsiteY7" fmla="*/ 18537 h 311239"/>
              <a:gd name="connsiteX8" fmla="*/ 43938 w 248828"/>
              <a:gd name="connsiteY8" fmla="*/ 22251 h 311239"/>
              <a:gd name="connsiteX9" fmla="*/ 52129 w 248828"/>
              <a:gd name="connsiteY9" fmla="*/ 11202 h 311239"/>
              <a:gd name="connsiteX10" fmla="*/ 61559 w 248828"/>
              <a:gd name="connsiteY10" fmla="*/ 1201 h 311239"/>
              <a:gd name="connsiteX11" fmla="*/ 184813 w 248828"/>
              <a:gd name="connsiteY11" fmla="*/ 53779 h 311239"/>
              <a:gd name="connsiteX12" fmla="*/ 230056 w 248828"/>
              <a:gd name="connsiteY12" fmla="*/ 186748 h 311239"/>
              <a:gd name="connsiteX13" fmla="*/ 247582 w 248828"/>
              <a:gd name="connsiteY13" fmla="*/ 207132 h 311239"/>
              <a:gd name="connsiteX14" fmla="*/ 247201 w 248828"/>
              <a:gd name="connsiteY14" fmla="*/ 214180 h 311239"/>
              <a:gd name="connsiteX15" fmla="*/ 240153 w 248828"/>
              <a:gd name="connsiteY15" fmla="*/ 213799 h 311239"/>
              <a:gd name="connsiteX16" fmla="*/ 220436 w 248828"/>
              <a:gd name="connsiteY16" fmla="*/ 189510 h 311239"/>
              <a:gd name="connsiteX17" fmla="*/ 178907 w 248828"/>
              <a:gd name="connsiteY17" fmla="*/ 61875 h 311239"/>
              <a:gd name="connsiteX18" fmla="*/ 73751 w 248828"/>
              <a:gd name="connsiteY18" fmla="*/ 9774 h 311239"/>
              <a:gd name="connsiteX19" fmla="*/ 64321 w 248828"/>
              <a:gd name="connsiteY19" fmla="*/ 8726 h 311239"/>
              <a:gd name="connsiteX20" fmla="*/ 61749 w 248828"/>
              <a:gd name="connsiteY20" fmla="*/ 13774 h 311239"/>
              <a:gd name="connsiteX21" fmla="*/ 47748 w 248828"/>
              <a:gd name="connsiteY21" fmla="*/ 31491 h 311239"/>
              <a:gd name="connsiteX22" fmla="*/ 22221 w 248828"/>
              <a:gd name="connsiteY22" fmla="*/ 30157 h 311239"/>
              <a:gd name="connsiteX23" fmla="*/ 51463 w 248828"/>
              <a:gd name="connsiteY23" fmla="*/ 232468 h 311239"/>
              <a:gd name="connsiteX24" fmla="*/ 170715 w 248828"/>
              <a:gd name="connsiteY24" fmla="*/ 271902 h 311239"/>
              <a:gd name="connsiteX25" fmla="*/ 191861 w 248828"/>
              <a:gd name="connsiteY25" fmla="*/ 304096 h 311239"/>
              <a:gd name="connsiteX26" fmla="*/ 189575 w 248828"/>
              <a:gd name="connsiteY26" fmla="*/ 310764 h 311239"/>
              <a:gd name="connsiteX27" fmla="*/ 187384 w 248828"/>
              <a:gd name="connsiteY27" fmla="*/ 311240 h 31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8828" h="311239">
                <a:moveTo>
                  <a:pt x="187480" y="311240"/>
                </a:moveTo>
                <a:cubicBezTo>
                  <a:pt x="185670" y="311240"/>
                  <a:pt x="183860" y="310192"/>
                  <a:pt x="183003" y="308478"/>
                </a:cubicBezTo>
                <a:cubicBezTo>
                  <a:pt x="173764" y="289523"/>
                  <a:pt x="169954" y="283617"/>
                  <a:pt x="168525" y="281712"/>
                </a:cubicBezTo>
                <a:cubicBezTo>
                  <a:pt x="148427" y="280379"/>
                  <a:pt x="93754" y="276093"/>
                  <a:pt x="45652" y="240469"/>
                </a:cubicBezTo>
                <a:cubicBezTo>
                  <a:pt x="-14260" y="196178"/>
                  <a:pt x="-3497" y="129027"/>
                  <a:pt x="12696" y="27490"/>
                </a:cubicBezTo>
                <a:lnTo>
                  <a:pt x="13553" y="22156"/>
                </a:lnTo>
                <a:cubicBezTo>
                  <a:pt x="13839" y="20537"/>
                  <a:pt x="14887" y="19203"/>
                  <a:pt x="16315" y="18441"/>
                </a:cubicBezTo>
                <a:cubicBezTo>
                  <a:pt x="17744" y="17679"/>
                  <a:pt x="19554" y="17775"/>
                  <a:pt x="20887" y="18537"/>
                </a:cubicBezTo>
                <a:cubicBezTo>
                  <a:pt x="24697" y="20632"/>
                  <a:pt x="36222" y="25490"/>
                  <a:pt x="43938" y="22251"/>
                </a:cubicBezTo>
                <a:cubicBezTo>
                  <a:pt x="47843" y="20537"/>
                  <a:pt x="50605" y="16917"/>
                  <a:pt x="52129" y="11202"/>
                </a:cubicBezTo>
                <a:cubicBezTo>
                  <a:pt x="53463" y="6345"/>
                  <a:pt x="56701" y="2916"/>
                  <a:pt x="61559" y="1201"/>
                </a:cubicBezTo>
                <a:cubicBezTo>
                  <a:pt x="89753" y="-8705"/>
                  <a:pt x="173859" y="45683"/>
                  <a:pt x="184813" y="53779"/>
                </a:cubicBezTo>
                <a:cubicBezTo>
                  <a:pt x="206911" y="70067"/>
                  <a:pt x="225961" y="165317"/>
                  <a:pt x="230056" y="186748"/>
                </a:cubicBezTo>
                <a:cubicBezTo>
                  <a:pt x="232056" y="189415"/>
                  <a:pt x="240248" y="198845"/>
                  <a:pt x="247582" y="207132"/>
                </a:cubicBezTo>
                <a:cubicBezTo>
                  <a:pt x="249392" y="209227"/>
                  <a:pt x="249202" y="212370"/>
                  <a:pt x="247201" y="214180"/>
                </a:cubicBezTo>
                <a:cubicBezTo>
                  <a:pt x="245106" y="215990"/>
                  <a:pt x="241963" y="215799"/>
                  <a:pt x="240153" y="213799"/>
                </a:cubicBezTo>
                <a:cubicBezTo>
                  <a:pt x="220912" y="192177"/>
                  <a:pt x="220722" y="191130"/>
                  <a:pt x="220436" y="189510"/>
                </a:cubicBezTo>
                <a:cubicBezTo>
                  <a:pt x="213102" y="150553"/>
                  <a:pt x="195004" y="73686"/>
                  <a:pt x="178907" y="61875"/>
                </a:cubicBezTo>
                <a:cubicBezTo>
                  <a:pt x="159762" y="47778"/>
                  <a:pt x="100612" y="12441"/>
                  <a:pt x="73751" y="9774"/>
                </a:cubicBezTo>
                <a:cubicBezTo>
                  <a:pt x="69655" y="9107"/>
                  <a:pt x="66512" y="7964"/>
                  <a:pt x="64321" y="8726"/>
                </a:cubicBezTo>
                <a:cubicBezTo>
                  <a:pt x="62607" y="9297"/>
                  <a:pt x="62226" y="12155"/>
                  <a:pt x="61749" y="13774"/>
                </a:cubicBezTo>
                <a:cubicBezTo>
                  <a:pt x="59368" y="22632"/>
                  <a:pt x="54701" y="28538"/>
                  <a:pt x="47748" y="31491"/>
                </a:cubicBezTo>
                <a:cubicBezTo>
                  <a:pt x="38889" y="35205"/>
                  <a:pt x="28698" y="32634"/>
                  <a:pt x="22221" y="30157"/>
                </a:cubicBezTo>
                <a:cubicBezTo>
                  <a:pt x="6695" y="127503"/>
                  <a:pt x="-3401" y="191892"/>
                  <a:pt x="51463" y="232468"/>
                </a:cubicBezTo>
                <a:cubicBezTo>
                  <a:pt x="98611" y="267330"/>
                  <a:pt x="152904" y="270759"/>
                  <a:pt x="170715" y="271902"/>
                </a:cubicBezTo>
                <a:cubicBezTo>
                  <a:pt x="174049" y="272092"/>
                  <a:pt x="176240" y="272283"/>
                  <a:pt x="191861" y="304096"/>
                </a:cubicBezTo>
                <a:cubicBezTo>
                  <a:pt x="193099" y="306573"/>
                  <a:pt x="192052" y="309525"/>
                  <a:pt x="189575" y="310764"/>
                </a:cubicBezTo>
                <a:cubicBezTo>
                  <a:pt x="188908" y="311145"/>
                  <a:pt x="188146" y="311240"/>
                  <a:pt x="187384" y="311240"/>
                </a:cubicBezTo>
                <a:close/>
              </a:path>
            </a:pathLst>
          </a:custGeom>
          <a:solidFill>
            <a:srgbClr val="231F20"/>
          </a:solidFill>
          <a:ln w="9525" cap="flat">
            <a:noFill/>
            <a:prstDash val="solid"/>
            <a:miter/>
          </a:ln>
        </p:spPr>
        <p:txBody>
          <a:bodyPr rtlCol="0" anchor="ctr"/>
          <a:lstStyle/>
          <a:p>
            <a:endParaRPr lang="zh-CN" altLang="en-US"/>
          </a:p>
        </p:txBody>
      </p:sp>
      <p:sp>
        <p:nvSpPr>
          <p:cNvPr id="96" name="任意多边形: 形状 89"/>
          <p:cNvSpPr/>
          <p:nvPr userDrawn="1">
            <p:custDataLst>
              <p:tags r:id="rId63"/>
            </p:custDataLst>
          </p:nvPr>
        </p:nvSpPr>
        <p:spPr>
          <a:xfrm>
            <a:off x="9029065" y="2983865"/>
            <a:ext cx="281305" cy="211455"/>
          </a:xfrm>
          <a:custGeom>
            <a:avLst/>
            <a:gdLst>
              <a:gd name="connsiteX0" fmla="*/ 220959 w 259016"/>
              <a:gd name="connsiteY0" fmla="*/ 185050 h 194591"/>
              <a:gd name="connsiteX1" fmla="*/ 4170 w 259016"/>
              <a:gd name="connsiteY1" fmla="*/ 18458 h 194591"/>
              <a:gd name="connsiteX2" fmla="*/ 1884 w 259016"/>
              <a:gd name="connsiteY2" fmla="*/ 4170 h 194591"/>
              <a:gd name="connsiteX3" fmla="*/ 16172 w 259016"/>
              <a:gd name="connsiteY3" fmla="*/ 1884 h 194591"/>
              <a:gd name="connsiteX4" fmla="*/ 241343 w 259016"/>
              <a:gd name="connsiteY4" fmla="*/ 156856 h 194591"/>
              <a:gd name="connsiteX5" fmla="*/ 256964 w 259016"/>
              <a:gd name="connsiteY5" fmla="*/ 189717 h 194591"/>
              <a:gd name="connsiteX6" fmla="*/ 220864 w 259016"/>
              <a:gd name="connsiteY6" fmla="*/ 185050 h 19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16" h="194591">
                <a:moveTo>
                  <a:pt x="220959" y="185050"/>
                </a:moveTo>
                <a:lnTo>
                  <a:pt x="4170" y="18458"/>
                </a:lnTo>
                <a:cubicBezTo>
                  <a:pt x="-307" y="15029"/>
                  <a:pt x="-1354" y="8552"/>
                  <a:pt x="1884" y="4170"/>
                </a:cubicBezTo>
                <a:cubicBezTo>
                  <a:pt x="5123" y="-307"/>
                  <a:pt x="11505" y="-1354"/>
                  <a:pt x="16172" y="1884"/>
                </a:cubicBezTo>
                <a:lnTo>
                  <a:pt x="241343" y="156856"/>
                </a:lnTo>
                <a:cubicBezTo>
                  <a:pt x="255535" y="166571"/>
                  <a:pt x="262869" y="181621"/>
                  <a:pt x="256964" y="189717"/>
                </a:cubicBezTo>
                <a:cubicBezTo>
                  <a:pt x="251058" y="197813"/>
                  <a:pt x="234485" y="195528"/>
                  <a:pt x="220864" y="185050"/>
                </a:cubicBezTo>
                <a:close/>
              </a:path>
            </a:pathLst>
          </a:custGeom>
          <a:solidFill>
            <a:srgbClr val="231F20"/>
          </a:solidFill>
          <a:ln w="9525" cap="flat">
            <a:noFill/>
            <a:prstDash val="solid"/>
            <a:miter/>
          </a:ln>
        </p:spPr>
        <p:txBody>
          <a:bodyPr rtlCol="0" anchor="ctr"/>
          <a:lstStyle/>
          <a:p>
            <a:endParaRPr lang="zh-CN" altLang="en-US"/>
          </a:p>
        </p:txBody>
      </p:sp>
      <p:sp>
        <p:nvSpPr>
          <p:cNvPr id="98" name="任意多边形: 形状 90"/>
          <p:cNvSpPr/>
          <p:nvPr userDrawn="1">
            <p:custDataLst>
              <p:tags r:id="rId64"/>
            </p:custDataLst>
          </p:nvPr>
        </p:nvSpPr>
        <p:spPr>
          <a:xfrm>
            <a:off x="9183370" y="3078480"/>
            <a:ext cx="113665" cy="66040"/>
          </a:xfrm>
          <a:custGeom>
            <a:avLst/>
            <a:gdLst>
              <a:gd name="connsiteX0" fmla="*/ 35475 w 104721"/>
              <a:gd name="connsiteY0" fmla="*/ 3684 h 60548"/>
              <a:gd name="connsiteX1" fmla="*/ 24140 w 104721"/>
              <a:gd name="connsiteY1" fmla="*/ 34831 h 60548"/>
              <a:gd name="connsiteX2" fmla="*/ 104722 w 104721"/>
              <a:gd name="connsiteY2" fmla="*/ 60548 h 60548"/>
              <a:gd name="connsiteX3" fmla="*/ 35475 w 104721"/>
              <a:gd name="connsiteY3" fmla="*/ 3684 h 60548"/>
            </a:gdLst>
            <a:ahLst/>
            <a:cxnLst>
              <a:cxn ang="0">
                <a:pos x="connsiteX0" y="connsiteY0"/>
              </a:cxn>
              <a:cxn ang="0">
                <a:pos x="connsiteX1" y="connsiteY1"/>
              </a:cxn>
              <a:cxn ang="0">
                <a:pos x="connsiteX2" y="connsiteY2"/>
              </a:cxn>
              <a:cxn ang="0">
                <a:pos x="connsiteX3" y="connsiteY3"/>
              </a:cxn>
            </a:cxnLst>
            <a:rect l="l" t="t" r="r" b="b"/>
            <a:pathLst>
              <a:path w="104721" h="60548">
                <a:moveTo>
                  <a:pt x="35475" y="3684"/>
                </a:moveTo>
                <a:cubicBezTo>
                  <a:pt x="-8911" y="-9365"/>
                  <a:pt x="-10435" y="14923"/>
                  <a:pt x="24140" y="34831"/>
                </a:cubicBezTo>
                <a:cubicBezTo>
                  <a:pt x="66622" y="59405"/>
                  <a:pt x="85100" y="51595"/>
                  <a:pt x="104722" y="60548"/>
                </a:cubicBezTo>
                <a:lnTo>
                  <a:pt x="35475" y="3684"/>
                </a:lnTo>
                <a:close/>
              </a:path>
            </a:pathLst>
          </a:custGeom>
          <a:solidFill>
            <a:srgbClr val="FFFFFF"/>
          </a:solidFill>
          <a:ln w="9525" cap="flat">
            <a:noFill/>
            <a:prstDash val="solid"/>
            <a:miter/>
          </a:ln>
        </p:spPr>
        <p:txBody>
          <a:bodyPr rtlCol="0" anchor="ctr"/>
          <a:lstStyle/>
          <a:p>
            <a:endParaRPr lang="zh-CN" altLang="en-US"/>
          </a:p>
        </p:txBody>
      </p:sp>
      <p:sp>
        <p:nvSpPr>
          <p:cNvPr id="105" name="任意多边形: 形状 91"/>
          <p:cNvSpPr/>
          <p:nvPr userDrawn="1">
            <p:custDataLst>
              <p:tags r:id="rId65"/>
            </p:custDataLst>
          </p:nvPr>
        </p:nvSpPr>
        <p:spPr>
          <a:xfrm>
            <a:off x="9173210" y="3072130"/>
            <a:ext cx="128905" cy="78105"/>
          </a:xfrm>
          <a:custGeom>
            <a:avLst/>
            <a:gdLst>
              <a:gd name="connsiteX0" fmla="*/ 114139 w 118965"/>
              <a:gd name="connsiteY0" fmla="*/ 71628 h 71628"/>
              <a:gd name="connsiteX1" fmla="*/ 112044 w 118965"/>
              <a:gd name="connsiteY1" fmla="*/ 71152 h 71628"/>
              <a:gd name="connsiteX2" fmla="*/ 91089 w 118965"/>
              <a:gd name="connsiteY2" fmla="*/ 66104 h 71628"/>
              <a:gd name="connsiteX3" fmla="*/ 30986 w 118965"/>
              <a:gd name="connsiteY3" fmla="*/ 45244 h 71628"/>
              <a:gd name="connsiteX4" fmla="*/ 697 w 118965"/>
              <a:gd name="connsiteY4" fmla="*/ 9144 h 71628"/>
              <a:gd name="connsiteX5" fmla="*/ 46988 w 118965"/>
              <a:gd name="connsiteY5" fmla="*/ 2667 h 71628"/>
              <a:gd name="connsiteX6" fmla="*/ 50989 w 118965"/>
              <a:gd name="connsiteY6" fmla="*/ 8477 h 71628"/>
              <a:gd name="connsiteX7" fmla="*/ 48322 w 118965"/>
              <a:gd name="connsiteY7" fmla="*/ 12002 h 71628"/>
              <a:gd name="connsiteX8" fmla="*/ 10031 w 118965"/>
              <a:gd name="connsiteY8" fmla="*/ 12573 h 71628"/>
              <a:gd name="connsiteX9" fmla="*/ 35939 w 118965"/>
              <a:gd name="connsiteY9" fmla="*/ 36576 h 71628"/>
              <a:gd name="connsiteX10" fmla="*/ 92518 w 118965"/>
              <a:gd name="connsiteY10" fmla="*/ 56198 h 71628"/>
              <a:gd name="connsiteX11" fmla="*/ 116044 w 118965"/>
              <a:gd name="connsiteY11" fmla="*/ 62008 h 71628"/>
              <a:gd name="connsiteX12" fmla="*/ 118521 w 118965"/>
              <a:gd name="connsiteY12" fmla="*/ 68580 h 71628"/>
              <a:gd name="connsiteX13" fmla="*/ 113949 w 118965"/>
              <a:gd name="connsiteY13" fmla="*/ 71533 h 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65" h="71628">
                <a:moveTo>
                  <a:pt x="114139" y="71628"/>
                </a:moveTo>
                <a:cubicBezTo>
                  <a:pt x="113473" y="71628"/>
                  <a:pt x="112710" y="71438"/>
                  <a:pt x="112044" y="71152"/>
                </a:cubicBezTo>
                <a:cubicBezTo>
                  <a:pt x="105472" y="68199"/>
                  <a:pt x="98804" y="67247"/>
                  <a:pt x="91089" y="66104"/>
                </a:cubicBezTo>
                <a:cubicBezTo>
                  <a:pt x="76706" y="64008"/>
                  <a:pt x="58799" y="61341"/>
                  <a:pt x="30986" y="45244"/>
                </a:cubicBezTo>
                <a:cubicBezTo>
                  <a:pt x="20223" y="38957"/>
                  <a:pt x="-4447" y="22955"/>
                  <a:pt x="697" y="9144"/>
                </a:cubicBezTo>
                <a:cubicBezTo>
                  <a:pt x="4221" y="-286"/>
                  <a:pt x="19366" y="-2381"/>
                  <a:pt x="46988" y="2667"/>
                </a:cubicBezTo>
                <a:cubicBezTo>
                  <a:pt x="49655" y="3143"/>
                  <a:pt x="51465" y="5715"/>
                  <a:pt x="50989" y="8477"/>
                </a:cubicBezTo>
                <a:cubicBezTo>
                  <a:pt x="50512" y="11144"/>
                  <a:pt x="50989" y="12573"/>
                  <a:pt x="48322" y="12002"/>
                </a:cubicBezTo>
                <a:cubicBezTo>
                  <a:pt x="16889" y="6191"/>
                  <a:pt x="10031" y="12478"/>
                  <a:pt x="10031" y="12573"/>
                </a:cubicBezTo>
                <a:cubicBezTo>
                  <a:pt x="9364" y="14478"/>
                  <a:pt x="14317" y="24098"/>
                  <a:pt x="35939" y="36576"/>
                </a:cubicBezTo>
                <a:cubicBezTo>
                  <a:pt x="62133" y="51721"/>
                  <a:pt x="78992" y="54197"/>
                  <a:pt x="92518" y="56198"/>
                </a:cubicBezTo>
                <a:cubicBezTo>
                  <a:pt x="100614" y="57436"/>
                  <a:pt x="108329" y="58484"/>
                  <a:pt x="116044" y="62008"/>
                </a:cubicBezTo>
                <a:cubicBezTo>
                  <a:pt x="118521" y="63151"/>
                  <a:pt x="119664" y="66104"/>
                  <a:pt x="118521" y="68580"/>
                </a:cubicBezTo>
                <a:cubicBezTo>
                  <a:pt x="117664" y="70390"/>
                  <a:pt x="115854" y="71533"/>
                  <a:pt x="113949" y="71533"/>
                </a:cubicBezTo>
                <a:close/>
              </a:path>
            </a:pathLst>
          </a:custGeom>
          <a:solidFill>
            <a:srgbClr val="231F20"/>
          </a:solidFill>
          <a:ln w="9525" cap="flat">
            <a:noFill/>
            <a:prstDash val="solid"/>
            <a:miter/>
          </a:ln>
        </p:spPr>
        <p:txBody>
          <a:bodyPr rtlCol="0" anchor="ctr"/>
          <a:lstStyle/>
          <a:p>
            <a:endParaRPr lang="zh-CN" altLang="en-US"/>
          </a:p>
        </p:txBody>
      </p:sp>
      <p:sp>
        <p:nvSpPr>
          <p:cNvPr id="106" name="任意多边形: 形状 92"/>
          <p:cNvSpPr/>
          <p:nvPr userDrawn="1">
            <p:custDataLst>
              <p:tags r:id="rId66"/>
            </p:custDataLst>
          </p:nvPr>
        </p:nvSpPr>
        <p:spPr>
          <a:xfrm>
            <a:off x="9177020" y="3146425"/>
            <a:ext cx="139700" cy="151130"/>
          </a:xfrm>
          <a:custGeom>
            <a:avLst/>
            <a:gdLst>
              <a:gd name="connsiteX0" fmla="*/ 0 w 128701"/>
              <a:gd name="connsiteY0" fmla="*/ 0 h 139160"/>
              <a:gd name="connsiteX1" fmla="*/ 110109 w 128701"/>
              <a:gd name="connsiteY1" fmla="*/ 19907 h 139160"/>
              <a:gd name="connsiteX2" fmla="*/ 125635 w 128701"/>
              <a:gd name="connsiteY2" fmla="*/ 139160 h 139160"/>
              <a:gd name="connsiteX3" fmla="*/ 0 w 128701"/>
              <a:gd name="connsiteY3" fmla="*/ 0 h 139160"/>
            </a:gdLst>
            <a:ahLst/>
            <a:cxnLst>
              <a:cxn ang="0">
                <a:pos x="connsiteX0" y="connsiteY0"/>
              </a:cxn>
              <a:cxn ang="0">
                <a:pos x="connsiteX1" y="connsiteY1"/>
              </a:cxn>
              <a:cxn ang="0">
                <a:pos x="connsiteX2" y="connsiteY2"/>
              </a:cxn>
              <a:cxn ang="0">
                <a:pos x="connsiteX3" y="connsiteY3"/>
              </a:cxn>
            </a:cxnLst>
            <a:rect l="l" t="t" r="r" b="b"/>
            <a:pathLst>
              <a:path w="128701" h="139160">
                <a:moveTo>
                  <a:pt x="0" y="0"/>
                </a:moveTo>
                <a:cubicBezTo>
                  <a:pt x="0" y="0"/>
                  <a:pt x="89059" y="2667"/>
                  <a:pt x="110109" y="19907"/>
                </a:cubicBezTo>
                <a:cubicBezTo>
                  <a:pt x="131159" y="37148"/>
                  <a:pt x="131064" y="122682"/>
                  <a:pt x="125635" y="139160"/>
                </a:cubicBezTo>
                <a:lnTo>
                  <a:pt x="0" y="0"/>
                </a:lnTo>
                <a:close/>
              </a:path>
            </a:pathLst>
          </a:custGeom>
          <a:solidFill>
            <a:srgbClr val="FFFFFF"/>
          </a:solidFill>
          <a:ln w="9525" cap="flat">
            <a:noFill/>
            <a:prstDash val="solid"/>
            <a:miter/>
          </a:ln>
        </p:spPr>
        <p:txBody>
          <a:bodyPr rtlCol="0" anchor="ctr"/>
          <a:lstStyle/>
          <a:p>
            <a:endParaRPr lang="zh-CN" altLang="en-US"/>
          </a:p>
        </p:txBody>
      </p:sp>
      <p:sp>
        <p:nvSpPr>
          <p:cNvPr id="108" name="任意多边形: 形状 93"/>
          <p:cNvSpPr/>
          <p:nvPr userDrawn="1">
            <p:custDataLst>
              <p:tags r:id="rId67"/>
            </p:custDataLst>
          </p:nvPr>
        </p:nvSpPr>
        <p:spPr>
          <a:xfrm>
            <a:off x="9171305" y="3140710"/>
            <a:ext cx="150495" cy="161925"/>
          </a:xfrm>
          <a:custGeom>
            <a:avLst/>
            <a:gdLst>
              <a:gd name="connsiteX0" fmla="*/ 130686 w 138695"/>
              <a:gd name="connsiteY0" fmla="*/ 149173 h 149172"/>
              <a:gd name="connsiteX1" fmla="*/ 129067 w 138695"/>
              <a:gd name="connsiteY1" fmla="*/ 148887 h 149172"/>
              <a:gd name="connsiteX2" fmla="*/ 125924 w 138695"/>
              <a:gd name="connsiteY2" fmla="*/ 142600 h 149172"/>
              <a:gd name="connsiteX3" fmla="*/ 112017 w 138695"/>
              <a:gd name="connsiteY3" fmla="*/ 28777 h 149172"/>
              <a:gd name="connsiteX4" fmla="*/ 4861 w 138695"/>
              <a:gd name="connsiteY4" fmla="*/ 10012 h 149172"/>
              <a:gd name="connsiteX5" fmla="*/ 3 w 138695"/>
              <a:gd name="connsiteY5" fmla="*/ 4869 h 149172"/>
              <a:gd name="connsiteX6" fmla="*/ 5146 w 138695"/>
              <a:gd name="connsiteY6" fmla="*/ 11 h 149172"/>
              <a:gd name="connsiteX7" fmla="*/ 118303 w 138695"/>
              <a:gd name="connsiteY7" fmla="*/ 21061 h 149172"/>
              <a:gd name="connsiteX8" fmla="*/ 135353 w 138695"/>
              <a:gd name="connsiteY8" fmla="*/ 145744 h 149172"/>
              <a:gd name="connsiteX9" fmla="*/ 130591 w 138695"/>
              <a:gd name="connsiteY9" fmla="*/ 149173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695" h="149172">
                <a:moveTo>
                  <a:pt x="130686" y="149173"/>
                </a:moveTo>
                <a:cubicBezTo>
                  <a:pt x="130210" y="149173"/>
                  <a:pt x="129638" y="149173"/>
                  <a:pt x="129067" y="148887"/>
                </a:cubicBezTo>
                <a:cubicBezTo>
                  <a:pt x="126495" y="148030"/>
                  <a:pt x="125066" y="145172"/>
                  <a:pt x="125924" y="142600"/>
                </a:cubicBezTo>
                <a:cubicBezTo>
                  <a:pt x="131162" y="126884"/>
                  <a:pt x="130495" y="43921"/>
                  <a:pt x="112017" y="28777"/>
                </a:cubicBezTo>
                <a:cubicBezTo>
                  <a:pt x="95824" y="15537"/>
                  <a:pt x="29245" y="10679"/>
                  <a:pt x="4861" y="10012"/>
                </a:cubicBezTo>
                <a:cubicBezTo>
                  <a:pt x="2099" y="10012"/>
                  <a:pt x="-92" y="7631"/>
                  <a:pt x="3" y="4869"/>
                </a:cubicBezTo>
                <a:cubicBezTo>
                  <a:pt x="3" y="2107"/>
                  <a:pt x="2384" y="-179"/>
                  <a:pt x="5146" y="11"/>
                </a:cubicBezTo>
                <a:cubicBezTo>
                  <a:pt x="14386" y="297"/>
                  <a:pt x="96491" y="3250"/>
                  <a:pt x="118303" y="21061"/>
                </a:cubicBezTo>
                <a:cubicBezTo>
                  <a:pt x="142497" y="40873"/>
                  <a:pt x="140687" y="129742"/>
                  <a:pt x="135353" y="145744"/>
                </a:cubicBezTo>
                <a:cubicBezTo>
                  <a:pt x="134686" y="147839"/>
                  <a:pt x="132686" y="149173"/>
                  <a:pt x="130591" y="149173"/>
                </a:cubicBezTo>
                <a:close/>
              </a:path>
            </a:pathLst>
          </a:custGeom>
          <a:solidFill>
            <a:srgbClr val="231F20"/>
          </a:solidFill>
          <a:ln w="9525" cap="flat">
            <a:noFill/>
            <a:prstDash val="solid"/>
            <a:miter/>
          </a:ln>
        </p:spPr>
        <p:txBody>
          <a:bodyPr rtlCol="0" anchor="ctr"/>
          <a:lstStyle/>
          <a:p>
            <a:endParaRPr lang="zh-CN" altLang="en-US"/>
          </a:p>
        </p:txBody>
      </p:sp>
      <p:sp>
        <p:nvSpPr>
          <p:cNvPr id="110" name="任意多边形: 形状 287"/>
          <p:cNvSpPr/>
          <p:nvPr userDrawn="1">
            <p:custDataLst>
              <p:tags r:id="rId68"/>
            </p:custDataLst>
          </p:nvPr>
        </p:nvSpPr>
        <p:spPr>
          <a:xfrm>
            <a:off x="9947910" y="2832735"/>
            <a:ext cx="790575" cy="1128395"/>
          </a:xfrm>
          <a:custGeom>
            <a:avLst/>
            <a:gdLst>
              <a:gd name="connsiteX0" fmla="*/ 402852 w 727940"/>
              <a:gd name="connsiteY0" fmla="*/ 0 h 1037781"/>
              <a:gd name="connsiteX1" fmla="*/ 727940 w 727940"/>
              <a:gd name="connsiteY1" fmla="*/ 179165 h 1037781"/>
              <a:gd name="connsiteX2" fmla="*/ 594876 w 727940"/>
              <a:gd name="connsiteY2" fmla="*/ 903160 h 1037781"/>
              <a:gd name="connsiteX3" fmla="*/ 47760 w 727940"/>
              <a:gd name="connsiteY3" fmla="*/ 994219 h 1037781"/>
              <a:gd name="connsiteX4" fmla="*/ 8422 w 727940"/>
              <a:gd name="connsiteY4" fmla="*/ 455486 h 1037781"/>
              <a:gd name="connsiteX5" fmla="*/ 87479 w 727940"/>
              <a:gd name="connsiteY5" fmla="*/ 109347 h 1037781"/>
              <a:gd name="connsiteX6" fmla="*/ 281028 w 727940"/>
              <a:gd name="connsiteY6" fmla="*/ 30670 h 1037781"/>
              <a:gd name="connsiteX7" fmla="*/ 402852 w 727940"/>
              <a:gd name="connsiteY7" fmla="*/ 0 h 103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40" h="1037781">
                <a:moveTo>
                  <a:pt x="402852" y="0"/>
                </a:moveTo>
                <a:lnTo>
                  <a:pt x="727940" y="179165"/>
                </a:lnTo>
                <a:cubicBezTo>
                  <a:pt x="727940" y="179165"/>
                  <a:pt x="692698" y="850678"/>
                  <a:pt x="594876" y="903160"/>
                </a:cubicBezTo>
                <a:cubicBezTo>
                  <a:pt x="413520" y="998792"/>
                  <a:pt x="145868" y="1096613"/>
                  <a:pt x="47760" y="994219"/>
                </a:cubicBezTo>
                <a:cubicBezTo>
                  <a:pt x="5279" y="896779"/>
                  <a:pt x="-11676" y="667131"/>
                  <a:pt x="8422" y="455486"/>
                </a:cubicBezTo>
                <a:cubicBezTo>
                  <a:pt x="20042" y="332994"/>
                  <a:pt x="37187" y="148018"/>
                  <a:pt x="87479" y="109347"/>
                </a:cubicBezTo>
                <a:cubicBezTo>
                  <a:pt x="137771" y="70675"/>
                  <a:pt x="281028" y="30670"/>
                  <a:pt x="281028" y="30670"/>
                </a:cubicBezTo>
                <a:lnTo>
                  <a:pt x="402852" y="0"/>
                </a:lnTo>
                <a:close/>
              </a:path>
            </a:pathLst>
          </a:custGeom>
          <a:solidFill>
            <a:srgbClr val="FFFFFF"/>
          </a:solidFill>
          <a:ln w="9525" cap="flat">
            <a:noFill/>
            <a:prstDash val="solid"/>
            <a:miter/>
          </a:ln>
        </p:spPr>
        <p:txBody>
          <a:bodyPr rtlCol="0" anchor="ctr"/>
          <a:lstStyle/>
          <a:p>
            <a:endParaRPr lang="zh-CN" altLang="en-US"/>
          </a:p>
        </p:txBody>
      </p:sp>
      <p:sp>
        <p:nvSpPr>
          <p:cNvPr id="111" name="任意多边形: 形状 288"/>
          <p:cNvSpPr/>
          <p:nvPr userDrawn="1">
            <p:custDataLst>
              <p:tags r:id="rId69"/>
            </p:custDataLst>
          </p:nvPr>
        </p:nvSpPr>
        <p:spPr>
          <a:xfrm>
            <a:off x="9942195" y="2827655"/>
            <a:ext cx="801370" cy="1138555"/>
          </a:xfrm>
          <a:custGeom>
            <a:avLst/>
            <a:gdLst>
              <a:gd name="connsiteX0" fmla="*/ 180878 w 737716"/>
              <a:gd name="connsiteY0" fmla="*/ 1047119 h 1047309"/>
              <a:gd name="connsiteX1" fmla="*/ 49052 w 737716"/>
              <a:gd name="connsiteY1" fmla="*/ 1002447 h 1047309"/>
              <a:gd name="connsiteX2" fmla="*/ 48100 w 737716"/>
              <a:gd name="connsiteY2" fmla="*/ 1001018 h 1047309"/>
              <a:gd name="connsiteX3" fmla="*/ 8380 w 737716"/>
              <a:gd name="connsiteY3" fmla="*/ 459903 h 1047309"/>
              <a:gd name="connsiteX4" fmla="*/ 8761 w 737716"/>
              <a:gd name="connsiteY4" fmla="*/ 455522 h 1047309"/>
              <a:gd name="connsiteX5" fmla="*/ 89247 w 737716"/>
              <a:gd name="connsiteY5" fmla="*/ 110336 h 1047309"/>
              <a:gd name="connsiteX6" fmla="*/ 284510 w 737716"/>
              <a:gd name="connsiteY6" fmla="*/ 30802 h 1047309"/>
              <a:gd name="connsiteX7" fmla="*/ 406430 w 737716"/>
              <a:gd name="connsiteY7" fmla="*/ 131 h 1047309"/>
              <a:gd name="connsiteX8" fmla="*/ 410050 w 737716"/>
              <a:gd name="connsiteY8" fmla="*/ 608 h 1047309"/>
              <a:gd name="connsiteX9" fmla="*/ 735138 w 737716"/>
              <a:gd name="connsiteY9" fmla="*/ 179773 h 1047309"/>
              <a:gd name="connsiteX10" fmla="*/ 737710 w 737716"/>
              <a:gd name="connsiteY10" fmla="*/ 184440 h 1047309"/>
              <a:gd name="connsiteX11" fmla="*/ 601978 w 737716"/>
              <a:gd name="connsiteY11" fmla="*/ 912531 h 1047309"/>
              <a:gd name="connsiteX12" fmla="*/ 180688 w 737716"/>
              <a:gd name="connsiteY12" fmla="*/ 1047310 h 1047309"/>
              <a:gd name="connsiteX13" fmla="*/ 56863 w 737716"/>
              <a:gd name="connsiteY13" fmla="*/ 996161 h 1047309"/>
              <a:gd name="connsiteX14" fmla="*/ 597406 w 737716"/>
              <a:gd name="connsiteY14" fmla="*/ 903578 h 1047309"/>
              <a:gd name="connsiteX15" fmla="*/ 727708 w 737716"/>
              <a:gd name="connsiteY15" fmla="*/ 186917 h 1047309"/>
              <a:gd name="connsiteX16" fmla="*/ 407097 w 737716"/>
              <a:gd name="connsiteY16" fmla="*/ 10228 h 1047309"/>
              <a:gd name="connsiteX17" fmla="*/ 287177 w 737716"/>
              <a:gd name="connsiteY17" fmla="*/ 40422 h 1047309"/>
              <a:gd name="connsiteX18" fmla="*/ 95439 w 737716"/>
              <a:gd name="connsiteY18" fmla="*/ 118146 h 1047309"/>
              <a:gd name="connsiteX19" fmla="*/ 18763 w 737716"/>
              <a:gd name="connsiteY19" fmla="*/ 456379 h 1047309"/>
              <a:gd name="connsiteX20" fmla="*/ 18381 w 737716"/>
              <a:gd name="connsiteY20" fmla="*/ 460760 h 1047309"/>
              <a:gd name="connsiteX21" fmla="*/ 56958 w 737716"/>
              <a:gd name="connsiteY21" fmla="*/ 996161 h 104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7716" h="1047309">
                <a:moveTo>
                  <a:pt x="180878" y="1047119"/>
                </a:moveTo>
                <a:cubicBezTo>
                  <a:pt x="125347" y="1047119"/>
                  <a:pt x="79151" y="1033880"/>
                  <a:pt x="49052" y="1002447"/>
                </a:cubicBezTo>
                <a:cubicBezTo>
                  <a:pt x="48671" y="1002066"/>
                  <a:pt x="48290" y="1001495"/>
                  <a:pt x="48100" y="1001018"/>
                </a:cubicBezTo>
                <a:cubicBezTo>
                  <a:pt x="5428" y="903006"/>
                  <a:pt x="-11717" y="670406"/>
                  <a:pt x="8380" y="459903"/>
                </a:cubicBezTo>
                <a:lnTo>
                  <a:pt x="8761" y="455522"/>
                </a:lnTo>
                <a:cubicBezTo>
                  <a:pt x="21048" y="326553"/>
                  <a:pt x="37908" y="149864"/>
                  <a:pt x="89247" y="110336"/>
                </a:cubicBezTo>
                <a:cubicBezTo>
                  <a:pt x="139730" y="71569"/>
                  <a:pt x="278605" y="32516"/>
                  <a:pt x="284510" y="30802"/>
                </a:cubicBezTo>
                <a:lnTo>
                  <a:pt x="406430" y="131"/>
                </a:lnTo>
                <a:cubicBezTo>
                  <a:pt x="407668" y="-154"/>
                  <a:pt x="408906" y="36"/>
                  <a:pt x="410050" y="608"/>
                </a:cubicBezTo>
                <a:lnTo>
                  <a:pt x="735138" y="179773"/>
                </a:lnTo>
                <a:cubicBezTo>
                  <a:pt x="736852" y="180725"/>
                  <a:pt x="737805" y="182535"/>
                  <a:pt x="737710" y="184440"/>
                </a:cubicBezTo>
                <a:cubicBezTo>
                  <a:pt x="736281" y="211967"/>
                  <a:pt x="701134" y="859382"/>
                  <a:pt x="601978" y="912531"/>
                </a:cubicBezTo>
                <a:cubicBezTo>
                  <a:pt x="461961" y="986350"/>
                  <a:pt x="299750" y="1047310"/>
                  <a:pt x="180688" y="1047310"/>
                </a:cubicBezTo>
                <a:close/>
                <a:moveTo>
                  <a:pt x="56863" y="996161"/>
                </a:moveTo>
                <a:cubicBezTo>
                  <a:pt x="148112" y="1089887"/>
                  <a:pt x="395762" y="1009877"/>
                  <a:pt x="597406" y="903578"/>
                </a:cubicBezTo>
                <a:cubicBezTo>
                  <a:pt x="688275" y="854810"/>
                  <a:pt x="724851" y="236542"/>
                  <a:pt x="727708" y="186917"/>
                </a:cubicBezTo>
                <a:lnTo>
                  <a:pt x="407097" y="10228"/>
                </a:lnTo>
                <a:lnTo>
                  <a:pt x="287177" y="40422"/>
                </a:lnTo>
                <a:cubicBezTo>
                  <a:pt x="285844" y="40803"/>
                  <a:pt x="144397" y="80522"/>
                  <a:pt x="95439" y="118146"/>
                </a:cubicBezTo>
                <a:cubicBezTo>
                  <a:pt x="47433" y="155008"/>
                  <a:pt x="30193" y="336364"/>
                  <a:pt x="18763" y="456379"/>
                </a:cubicBezTo>
                <a:lnTo>
                  <a:pt x="18381" y="460760"/>
                </a:lnTo>
                <a:cubicBezTo>
                  <a:pt x="-1526" y="669263"/>
                  <a:pt x="15143" y="899101"/>
                  <a:pt x="56958" y="996161"/>
                </a:cubicBezTo>
                <a:close/>
              </a:path>
            </a:pathLst>
          </a:custGeom>
          <a:solidFill>
            <a:srgbClr val="231F20"/>
          </a:solidFill>
          <a:ln w="9525" cap="flat">
            <a:noFill/>
            <a:prstDash val="solid"/>
            <a:miter/>
          </a:ln>
        </p:spPr>
        <p:txBody>
          <a:bodyPr rtlCol="0" anchor="ctr"/>
          <a:lstStyle/>
          <a:p>
            <a:endParaRPr lang="zh-CN" altLang="en-US"/>
          </a:p>
        </p:txBody>
      </p:sp>
      <p:sp>
        <p:nvSpPr>
          <p:cNvPr id="112" name="任意多边形: 形状 289"/>
          <p:cNvSpPr/>
          <p:nvPr userDrawn="1">
            <p:custDataLst>
              <p:tags r:id="rId70"/>
            </p:custDataLst>
          </p:nvPr>
        </p:nvSpPr>
        <p:spPr>
          <a:xfrm>
            <a:off x="10128885" y="2714625"/>
            <a:ext cx="303530" cy="432435"/>
          </a:xfrm>
          <a:custGeom>
            <a:avLst/>
            <a:gdLst>
              <a:gd name="connsiteX0" fmla="*/ 279273 w 279273"/>
              <a:gd name="connsiteY0" fmla="*/ 10000 h 398048"/>
              <a:gd name="connsiteX1" fmla="*/ 0 w 279273"/>
              <a:gd name="connsiteY1" fmla="*/ 76389 h 398048"/>
              <a:gd name="connsiteX2" fmla="*/ 27241 w 279273"/>
              <a:gd name="connsiteY2" fmla="*/ 164781 h 398048"/>
              <a:gd name="connsiteX3" fmla="*/ 10001 w 279273"/>
              <a:gd name="connsiteY3" fmla="*/ 216978 h 398048"/>
              <a:gd name="connsiteX4" fmla="*/ 40005 w 279273"/>
              <a:gd name="connsiteY4" fmla="*/ 398049 h 398048"/>
              <a:gd name="connsiteX5" fmla="*/ 279273 w 279273"/>
              <a:gd name="connsiteY5" fmla="*/ 10000 h 39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73" h="398048">
                <a:moveTo>
                  <a:pt x="279273" y="10000"/>
                </a:moveTo>
                <a:cubicBezTo>
                  <a:pt x="270891" y="-32958"/>
                  <a:pt x="0" y="76389"/>
                  <a:pt x="0" y="76389"/>
                </a:cubicBezTo>
                <a:cubicBezTo>
                  <a:pt x="0" y="76389"/>
                  <a:pt x="22670" y="104869"/>
                  <a:pt x="27241" y="164781"/>
                </a:cubicBezTo>
                <a:cubicBezTo>
                  <a:pt x="7334" y="175164"/>
                  <a:pt x="6477" y="195452"/>
                  <a:pt x="10001" y="216978"/>
                </a:cubicBezTo>
                <a:cubicBezTo>
                  <a:pt x="23146" y="295941"/>
                  <a:pt x="40005" y="398049"/>
                  <a:pt x="40005" y="398049"/>
                </a:cubicBezTo>
                <a:lnTo>
                  <a:pt x="279273" y="10000"/>
                </a:lnTo>
                <a:close/>
              </a:path>
            </a:pathLst>
          </a:custGeom>
          <a:solidFill>
            <a:srgbClr val="FFFFFF"/>
          </a:solidFill>
          <a:ln w="9525" cap="flat">
            <a:noFill/>
            <a:prstDash val="solid"/>
            <a:miter/>
          </a:ln>
        </p:spPr>
        <p:txBody>
          <a:bodyPr rtlCol="0" anchor="ctr"/>
          <a:lstStyle/>
          <a:p>
            <a:endParaRPr lang="zh-CN" altLang="en-US"/>
          </a:p>
        </p:txBody>
      </p:sp>
      <p:sp>
        <p:nvSpPr>
          <p:cNvPr id="113" name="任意多边形: 形状 290"/>
          <p:cNvSpPr/>
          <p:nvPr userDrawn="1">
            <p:custDataLst>
              <p:tags r:id="rId71"/>
            </p:custDataLst>
          </p:nvPr>
        </p:nvSpPr>
        <p:spPr>
          <a:xfrm>
            <a:off x="10123170" y="2709545"/>
            <a:ext cx="314325" cy="438785"/>
          </a:xfrm>
          <a:custGeom>
            <a:avLst/>
            <a:gdLst>
              <a:gd name="connsiteX0" fmla="*/ 40151 w 289240"/>
              <a:gd name="connsiteY0" fmla="*/ 403613 h 403613"/>
              <a:gd name="connsiteX1" fmla="*/ 10147 w 289240"/>
              <a:gd name="connsiteY1" fmla="*/ 222638 h 403613"/>
              <a:gd name="connsiteX2" fmla="*/ 27007 w 289240"/>
              <a:gd name="connsiteY2" fmla="*/ 166822 h 403613"/>
              <a:gd name="connsiteX3" fmla="*/ 1099 w 289240"/>
              <a:gd name="connsiteY3" fmla="*/ 84335 h 403613"/>
              <a:gd name="connsiteX4" fmla="*/ 146 w 289240"/>
              <a:gd name="connsiteY4" fmla="*/ 79954 h 403613"/>
              <a:gd name="connsiteX5" fmla="*/ 3099 w 289240"/>
              <a:gd name="connsiteY5" fmla="*/ 76620 h 403613"/>
              <a:gd name="connsiteX6" fmla="*/ 281229 w 289240"/>
              <a:gd name="connsiteY6" fmla="*/ 3563 h 403613"/>
              <a:gd name="connsiteX7" fmla="*/ 289135 w 289240"/>
              <a:gd name="connsiteY7" fmla="*/ 13850 h 403613"/>
              <a:gd name="connsiteX8" fmla="*/ 285229 w 289240"/>
              <a:gd name="connsiteY8" fmla="*/ 19660 h 403613"/>
              <a:gd name="connsiteX9" fmla="*/ 279419 w 289240"/>
              <a:gd name="connsiteY9" fmla="*/ 15755 h 403613"/>
              <a:gd name="connsiteX10" fmla="*/ 276562 w 289240"/>
              <a:gd name="connsiteY10" fmla="*/ 12326 h 403613"/>
              <a:gd name="connsiteX11" fmla="*/ 12719 w 289240"/>
              <a:gd name="connsiteY11" fmla="*/ 83478 h 403613"/>
              <a:gd name="connsiteX12" fmla="*/ 37293 w 289240"/>
              <a:gd name="connsiteY12" fmla="*/ 169203 h 403613"/>
              <a:gd name="connsiteX13" fmla="*/ 34626 w 289240"/>
              <a:gd name="connsiteY13" fmla="*/ 173965 h 403613"/>
              <a:gd name="connsiteX14" fmla="*/ 20053 w 289240"/>
              <a:gd name="connsiteY14" fmla="*/ 220924 h 403613"/>
              <a:gd name="connsiteX15" fmla="*/ 50057 w 289240"/>
              <a:gd name="connsiteY15" fmla="*/ 401994 h 403613"/>
              <a:gd name="connsiteX16" fmla="*/ 40246 w 289240"/>
              <a:gd name="connsiteY16" fmla="*/ 403613 h 40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240" h="403613">
                <a:moveTo>
                  <a:pt x="40151" y="403613"/>
                </a:moveTo>
                <a:cubicBezTo>
                  <a:pt x="40151" y="403613"/>
                  <a:pt x="23292" y="301505"/>
                  <a:pt x="10147" y="222638"/>
                </a:cubicBezTo>
                <a:cubicBezTo>
                  <a:pt x="6909" y="203302"/>
                  <a:pt x="6051" y="179776"/>
                  <a:pt x="27007" y="166822"/>
                </a:cubicBezTo>
                <a:cubicBezTo>
                  <a:pt x="22149" y="111577"/>
                  <a:pt x="1289" y="84526"/>
                  <a:pt x="1099" y="84335"/>
                </a:cubicBezTo>
                <a:cubicBezTo>
                  <a:pt x="146" y="83097"/>
                  <a:pt x="-235" y="81478"/>
                  <a:pt x="146" y="79954"/>
                </a:cubicBezTo>
                <a:cubicBezTo>
                  <a:pt x="527" y="78430"/>
                  <a:pt x="1670" y="77191"/>
                  <a:pt x="3099" y="76620"/>
                </a:cubicBezTo>
                <a:cubicBezTo>
                  <a:pt x="27292" y="66809"/>
                  <a:pt x="240843" y="-18249"/>
                  <a:pt x="281229" y="3563"/>
                </a:cubicBezTo>
                <a:cubicBezTo>
                  <a:pt x="285515" y="5944"/>
                  <a:pt x="288277" y="9469"/>
                  <a:pt x="289135" y="13850"/>
                </a:cubicBezTo>
                <a:cubicBezTo>
                  <a:pt x="289706" y="16517"/>
                  <a:pt x="287896" y="19184"/>
                  <a:pt x="285229" y="19660"/>
                </a:cubicBezTo>
                <a:cubicBezTo>
                  <a:pt x="282562" y="20137"/>
                  <a:pt x="279895" y="18422"/>
                  <a:pt x="279419" y="15755"/>
                </a:cubicBezTo>
                <a:cubicBezTo>
                  <a:pt x="279229" y="14803"/>
                  <a:pt x="278752" y="13564"/>
                  <a:pt x="276562" y="12326"/>
                </a:cubicBezTo>
                <a:cubicBezTo>
                  <a:pt x="246748" y="-3866"/>
                  <a:pt x="81299" y="56141"/>
                  <a:pt x="12719" y="83478"/>
                </a:cubicBezTo>
                <a:cubicBezTo>
                  <a:pt x="19577" y="94527"/>
                  <a:pt x="33769" y="122531"/>
                  <a:pt x="37293" y="169203"/>
                </a:cubicBezTo>
                <a:cubicBezTo>
                  <a:pt x="37484" y="171203"/>
                  <a:pt x="36436" y="173108"/>
                  <a:pt x="34626" y="173965"/>
                </a:cubicBezTo>
                <a:cubicBezTo>
                  <a:pt x="20149" y="181490"/>
                  <a:pt x="15767" y="195492"/>
                  <a:pt x="20053" y="220924"/>
                </a:cubicBezTo>
                <a:cubicBezTo>
                  <a:pt x="33198" y="299886"/>
                  <a:pt x="50057" y="401994"/>
                  <a:pt x="50057" y="401994"/>
                </a:cubicBezTo>
                <a:lnTo>
                  <a:pt x="40246" y="403613"/>
                </a:lnTo>
                <a:close/>
              </a:path>
            </a:pathLst>
          </a:custGeom>
          <a:solidFill>
            <a:srgbClr val="231F20"/>
          </a:solidFill>
          <a:ln w="9525" cap="flat">
            <a:noFill/>
            <a:prstDash val="solid"/>
            <a:miter/>
          </a:ln>
        </p:spPr>
        <p:txBody>
          <a:bodyPr rtlCol="0" anchor="ctr"/>
          <a:lstStyle/>
          <a:p>
            <a:endParaRPr lang="zh-CN" altLang="en-US"/>
          </a:p>
        </p:txBody>
      </p:sp>
      <p:sp>
        <p:nvSpPr>
          <p:cNvPr id="115" name="任意多边形: 形状 292"/>
          <p:cNvSpPr/>
          <p:nvPr userDrawn="1">
            <p:custDataLst>
              <p:tags r:id="rId72"/>
            </p:custDataLst>
          </p:nvPr>
        </p:nvSpPr>
        <p:spPr>
          <a:xfrm>
            <a:off x="10147300" y="2482850"/>
            <a:ext cx="238125" cy="582930"/>
          </a:xfrm>
          <a:custGeom>
            <a:avLst/>
            <a:gdLst>
              <a:gd name="connsiteX0" fmla="*/ 42481 w 219265"/>
              <a:gd name="connsiteY0" fmla="*/ 536639 h 536638"/>
              <a:gd name="connsiteX1" fmla="*/ 54959 w 219265"/>
              <a:gd name="connsiteY1" fmla="*/ 347377 h 536638"/>
              <a:gd name="connsiteX2" fmla="*/ 0 w 219265"/>
              <a:gd name="connsiteY2" fmla="*/ 122872 h 536638"/>
              <a:gd name="connsiteX3" fmla="*/ 160972 w 219265"/>
              <a:gd name="connsiteY3" fmla="*/ 0 h 536638"/>
              <a:gd name="connsiteX4" fmla="*/ 219265 w 219265"/>
              <a:gd name="connsiteY4" fmla="*/ 322040 h 536638"/>
              <a:gd name="connsiteX5" fmla="*/ 133160 w 219265"/>
              <a:gd name="connsiteY5" fmla="*/ 400050 h 536638"/>
              <a:gd name="connsiteX6" fmla="*/ 42481 w 219265"/>
              <a:gd name="connsiteY6" fmla="*/ 536639 h 53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265" h="536638">
                <a:moveTo>
                  <a:pt x="42481" y="536639"/>
                </a:moveTo>
                <a:cubicBezTo>
                  <a:pt x="58769" y="464725"/>
                  <a:pt x="54959" y="347377"/>
                  <a:pt x="54959" y="347377"/>
                </a:cubicBezTo>
                <a:lnTo>
                  <a:pt x="0" y="122872"/>
                </a:lnTo>
                <a:lnTo>
                  <a:pt x="160972" y="0"/>
                </a:lnTo>
                <a:lnTo>
                  <a:pt x="219265" y="322040"/>
                </a:lnTo>
                <a:cubicBezTo>
                  <a:pt x="219265" y="322040"/>
                  <a:pt x="174117" y="368237"/>
                  <a:pt x="133160" y="400050"/>
                </a:cubicBezTo>
                <a:lnTo>
                  <a:pt x="42481" y="536639"/>
                </a:lnTo>
                <a:close/>
              </a:path>
            </a:pathLst>
          </a:custGeom>
          <a:solidFill>
            <a:srgbClr val="FFFFFF"/>
          </a:solidFill>
          <a:ln w="9525" cap="flat">
            <a:noFill/>
            <a:prstDash val="solid"/>
            <a:miter/>
          </a:ln>
        </p:spPr>
        <p:txBody>
          <a:bodyPr rtlCol="0" anchor="ctr"/>
          <a:lstStyle/>
          <a:p>
            <a:endParaRPr lang="zh-CN" altLang="en-US"/>
          </a:p>
        </p:txBody>
      </p:sp>
      <p:sp>
        <p:nvSpPr>
          <p:cNvPr id="116" name="任意多边形: 形状 293"/>
          <p:cNvSpPr/>
          <p:nvPr userDrawn="1">
            <p:custDataLst>
              <p:tags r:id="rId73"/>
            </p:custDataLst>
          </p:nvPr>
        </p:nvSpPr>
        <p:spPr>
          <a:xfrm>
            <a:off x="10141585" y="2477135"/>
            <a:ext cx="248920" cy="594360"/>
          </a:xfrm>
          <a:custGeom>
            <a:avLst/>
            <a:gdLst>
              <a:gd name="connsiteX0" fmla="*/ 47480 w 229298"/>
              <a:gd name="connsiteY0" fmla="*/ 546713 h 546712"/>
              <a:gd name="connsiteX1" fmla="*/ 46337 w 229298"/>
              <a:gd name="connsiteY1" fmla="*/ 546617 h 546712"/>
              <a:gd name="connsiteX2" fmla="*/ 42622 w 229298"/>
              <a:gd name="connsiteY2" fmla="*/ 540617 h 546712"/>
              <a:gd name="connsiteX3" fmla="*/ 55005 w 229298"/>
              <a:gd name="connsiteY3" fmla="*/ 353069 h 546712"/>
              <a:gd name="connsiteX4" fmla="*/ 141 w 229298"/>
              <a:gd name="connsiteY4" fmla="*/ 129041 h 546712"/>
              <a:gd name="connsiteX5" fmla="*/ 1951 w 229298"/>
              <a:gd name="connsiteY5" fmla="*/ 123898 h 546712"/>
              <a:gd name="connsiteX6" fmla="*/ 162923 w 229298"/>
              <a:gd name="connsiteY6" fmla="*/ 1025 h 546712"/>
              <a:gd name="connsiteX7" fmla="*/ 167781 w 229298"/>
              <a:gd name="connsiteY7" fmla="*/ 359 h 546712"/>
              <a:gd name="connsiteX8" fmla="*/ 170924 w 229298"/>
              <a:gd name="connsiteY8" fmla="*/ 4073 h 546712"/>
              <a:gd name="connsiteX9" fmla="*/ 229217 w 229298"/>
              <a:gd name="connsiteY9" fmla="*/ 326114 h 546712"/>
              <a:gd name="connsiteX10" fmla="*/ 227884 w 229298"/>
              <a:gd name="connsiteY10" fmla="*/ 330495 h 546712"/>
              <a:gd name="connsiteX11" fmla="*/ 141302 w 229298"/>
              <a:gd name="connsiteY11" fmla="*/ 408981 h 546712"/>
              <a:gd name="connsiteX12" fmla="*/ 134348 w 229298"/>
              <a:gd name="connsiteY12" fmla="*/ 408124 h 546712"/>
              <a:gd name="connsiteX13" fmla="*/ 135205 w 229298"/>
              <a:gd name="connsiteY13" fmla="*/ 401171 h 546712"/>
              <a:gd name="connsiteX14" fmla="*/ 219026 w 229298"/>
              <a:gd name="connsiteY14" fmla="*/ 325447 h 546712"/>
              <a:gd name="connsiteX15" fmla="*/ 162637 w 229298"/>
              <a:gd name="connsiteY15" fmla="*/ 13884 h 546712"/>
              <a:gd name="connsiteX16" fmla="*/ 10714 w 229298"/>
              <a:gd name="connsiteY16" fmla="*/ 129803 h 546712"/>
              <a:gd name="connsiteX17" fmla="*/ 64911 w 229298"/>
              <a:gd name="connsiteY17" fmla="*/ 351164 h 546712"/>
              <a:gd name="connsiteX18" fmla="*/ 65006 w 229298"/>
              <a:gd name="connsiteY18" fmla="*/ 352212 h 546712"/>
              <a:gd name="connsiteX19" fmla="*/ 52338 w 229298"/>
              <a:gd name="connsiteY19" fmla="*/ 542807 h 546712"/>
              <a:gd name="connsiteX20" fmla="*/ 47480 w 229298"/>
              <a:gd name="connsiteY20" fmla="*/ 546713 h 54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298" h="546712">
                <a:moveTo>
                  <a:pt x="47480" y="546713"/>
                </a:moveTo>
                <a:cubicBezTo>
                  <a:pt x="47480" y="546713"/>
                  <a:pt x="46718" y="546713"/>
                  <a:pt x="46337" y="546617"/>
                </a:cubicBezTo>
                <a:cubicBezTo>
                  <a:pt x="43670" y="546046"/>
                  <a:pt x="41956" y="543379"/>
                  <a:pt x="42622" y="540617"/>
                </a:cubicBezTo>
                <a:cubicBezTo>
                  <a:pt x="58053" y="472608"/>
                  <a:pt x="55291" y="361642"/>
                  <a:pt x="55005" y="353069"/>
                </a:cubicBezTo>
                <a:lnTo>
                  <a:pt x="141" y="129041"/>
                </a:lnTo>
                <a:cubicBezTo>
                  <a:pt x="-335" y="127136"/>
                  <a:pt x="427" y="125136"/>
                  <a:pt x="1951" y="123898"/>
                </a:cubicBezTo>
                <a:lnTo>
                  <a:pt x="162923" y="1025"/>
                </a:lnTo>
                <a:cubicBezTo>
                  <a:pt x="164352" y="-22"/>
                  <a:pt x="166162" y="-308"/>
                  <a:pt x="167781" y="359"/>
                </a:cubicBezTo>
                <a:cubicBezTo>
                  <a:pt x="169400" y="1025"/>
                  <a:pt x="170543" y="2454"/>
                  <a:pt x="170924" y="4073"/>
                </a:cubicBezTo>
                <a:lnTo>
                  <a:pt x="229217" y="326114"/>
                </a:lnTo>
                <a:cubicBezTo>
                  <a:pt x="229503" y="327733"/>
                  <a:pt x="229027" y="329352"/>
                  <a:pt x="227884" y="330495"/>
                </a:cubicBezTo>
                <a:cubicBezTo>
                  <a:pt x="227408" y="330971"/>
                  <a:pt x="182068" y="377358"/>
                  <a:pt x="141302" y="408981"/>
                </a:cubicBezTo>
                <a:cubicBezTo>
                  <a:pt x="139111" y="410696"/>
                  <a:pt x="135968" y="410315"/>
                  <a:pt x="134348" y="408124"/>
                </a:cubicBezTo>
                <a:cubicBezTo>
                  <a:pt x="132634" y="405933"/>
                  <a:pt x="133015" y="402790"/>
                  <a:pt x="135205" y="401171"/>
                </a:cubicBezTo>
                <a:cubicBezTo>
                  <a:pt x="170829" y="373453"/>
                  <a:pt x="210262" y="334305"/>
                  <a:pt x="219026" y="325447"/>
                </a:cubicBezTo>
                <a:lnTo>
                  <a:pt x="162637" y="13884"/>
                </a:lnTo>
                <a:lnTo>
                  <a:pt x="10714" y="129803"/>
                </a:lnTo>
                <a:lnTo>
                  <a:pt x="64911" y="351164"/>
                </a:lnTo>
                <a:cubicBezTo>
                  <a:pt x="64911" y="351164"/>
                  <a:pt x="65006" y="351831"/>
                  <a:pt x="65006" y="352212"/>
                </a:cubicBezTo>
                <a:cubicBezTo>
                  <a:pt x="65006" y="353355"/>
                  <a:pt x="68626" y="471084"/>
                  <a:pt x="52338" y="542807"/>
                </a:cubicBezTo>
                <a:cubicBezTo>
                  <a:pt x="51862" y="545093"/>
                  <a:pt x="49766" y="546713"/>
                  <a:pt x="47480" y="546713"/>
                </a:cubicBezTo>
                <a:close/>
              </a:path>
            </a:pathLst>
          </a:custGeom>
          <a:solidFill>
            <a:srgbClr val="231F20"/>
          </a:solidFill>
          <a:ln w="9525" cap="flat">
            <a:noFill/>
            <a:prstDash val="solid"/>
            <a:miter/>
          </a:ln>
        </p:spPr>
        <p:txBody>
          <a:bodyPr rtlCol="0" anchor="ctr"/>
          <a:lstStyle/>
          <a:p>
            <a:endParaRPr lang="zh-CN" altLang="en-US"/>
          </a:p>
        </p:txBody>
      </p:sp>
      <p:sp>
        <p:nvSpPr>
          <p:cNvPr id="117" name="任意多边形: 形状 294"/>
          <p:cNvSpPr/>
          <p:nvPr userDrawn="1">
            <p:custDataLst>
              <p:tags r:id="rId74"/>
            </p:custDataLst>
          </p:nvPr>
        </p:nvSpPr>
        <p:spPr>
          <a:xfrm rot="17719799">
            <a:off x="9935210" y="2385695"/>
            <a:ext cx="432435" cy="295910"/>
          </a:xfrm>
          <a:custGeom>
            <a:avLst/>
            <a:gdLst>
              <a:gd name="connsiteX0" fmla="*/ 397954 w 397954"/>
              <a:gd name="connsiteY0" fmla="*/ 136208 h 272415"/>
              <a:gd name="connsiteX1" fmla="*/ 198977 w 397954"/>
              <a:gd name="connsiteY1" fmla="*/ 272415 h 272415"/>
              <a:gd name="connsiteX2" fmla="*/ 0 w 397954"/>
              <a:gd name="connsiteY2" fmla="*/ 136208 h 272415"/>
              <a:gd name="connsiteX3" fmla="*/ 198977 w 397954"/>
              <a:gd name="connsiteY3" fmla="*/ 0 h 272415"/>
              <a:gd name="connsiteX4" fmla="*/ 397954 w 397954"/>
              <a:gd name="connsiteY4" fmla="*/ 136208 h 27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54" h="272415">
                <a:moveTo>
                  <a:pt x="397954" y="136208"/>
                </a:moveTo>
                <a:cubicBezTo>
                  <a:pt x="397954" y="211433"/>
                  <a:pt x="308869" y="272415"/>
                  <a:pt x="198977" y="272415"/>
                </a:cubicBezTo>
                <a:cubicBezTo>
                  <a:pt x="89085" y="272415"/>
                  <a:pt x="0" y="211433"/>
                  <a:pt x="0" y="136208"/>
                </a:cubicBezTo>
                <a:cubicBezTo>
                  <a:pt x="0" y="60982"/>
                  <a:pt x="89085" y="0"/>
                  <a:pt x="198977" y="0"/>
                </a:cubicBezTo>
                <a:cubicBezTo>
                  <a:pt x="308869" y="0"/>
                  <a:pt x="397954" y="60982"/>
                  <a:pt x="397954" y="136208"/>
                </a:cubicBezTo>
                <a:close/>
              </a:path>
            </a:pathLst>
          </a:custGeom>
          <a:solidFill>
            <a:srgbClr val="FFFFFF"/>
          </a:solidFill>
          <a:ln w="9525" cap="flat">
            <a:noFill/>
            <a:prstDash val="solid"/>
            <a:miter/>
          </a:ln>
        </p:spPr>
        <p:txBody>
          <a:bodyPr rtlCol="0" anchor="ctr"/>
          <a:lstStyle/>
          <a:p>
            <a:endParaRPr lang="zh-CN" altLang="en-US"/>
          </a:p>
        </p:txBody>
      </p:sp>
      <p:sp>
        <p:nvSpPr>
          <p:cNvPr id="118" name="任意多边形: 形状 295"/>
          <p:cNvSpPr/>
          <p:nvPr userDrawn="1">
            <p:custDataLst>
              <p:tags r:id="rId75"/>
            </p:custDataLst>
          </p:nvPr>
        </p:nvSpPr>
        <p:spPr>
          <a:xfrm>
            <a:off x="9984105" y="2322830"/>
            <a:ext cx="335280" cy="421640"/>
          </a:xfrm>
          <a:custGeom>
            <a:avLst/>
            <a:gdLst>
              <a:gd name="connsiteX0" fmla="*/ 111313 w 309113"/>
              <a:gd name="connsiteY0" fmla="*/ 388006 h 388101"/>
              <a:gd name="connsiteX1" fmla="*/ 67308 w 309113"/>
              <a:gd name="connsiteY1" fmla="*/ 378386 h 388101"/>
              <a:gd name="connsiteX2" fmla="*/ 26922 w 309113"/>
              <a:gd name="connsiteY2" fmla="*/ 133593 h 388101"/>
              <a:gd name="connsiteX3" fmla="*/ 241806 w 309113"/>
              <a:gd name="connsiteY3" fmla="*/ 9673 h 388101"/>
              <a:gd name="connsiteX4" fmla="*/ 282192 w 309113"/>
              <a:gd name="connsiteY4" fmla="*/ 254466 h 388101"/>
              <a:gd name="connsiteX5" fmla="*/ 111313 w 309113"/>
              <a:gd name="connsiteY5" fmla="*/ 388101 h 388101"/>
              <a:gd name="connsiteX6" fmla="*/ 197515 w 309113"/>
              <a:gd name="connsiteY6" fmla="*/ 9864 h 388101"/>
              <a:gd name="connsiteX7" fmla="*/ 35970 w 309113"/>
              <a:gd name="connsiteY7" fmla="*/ 137880 h 388101"/>
              <a:gd name="connsiteX8" fmla="*/ 71594 w 309113"/>
              <a:gd name="connsiteY8" fmla="*/ 369337 h 388101"/>
              <a:gd name="connsiteX9" fmla="*/ 273238 w 309113"/>
              <a:gd name="connsiteY9" fmla="*/ 250179 h 388101"/>
              <a:gd name="connsiteX10" fmla="*/ 237615 w 309113"/>
              <a:gd name="connsiteY10" fmla="*/ 18722 h 388101"/>
              <a:gd name="connsiteX11" fmla="*/ 197610 w 309113"/>
              <a:gd name="connsiteY11" fmla="*/ 9959 h 38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113" h="388101">
                <a:moveTo>
                  <a:pt x="111313" y="388006"/>
                </a:moveTo>
                <a:cubicBezTo>
                  <a:pt x="95978" y="388006"/>
                  <a:pt x="81214" y="384863"/>
                  <a:pt x="67308" y="378386"/>
                </a:cubicBezTo>
                <a:cubicBezTo>
                  <a:pt x="-3082" y="345048"/>
                  <a:pt x="-21180" y="235320"/>
                  <a:pt x="26922" y="133593"/>
                </a:cubicBezTo>
                <a:cubicBezTo>
                  <a:pt x="75023" y="31962"/>
                  <a:pt x="171416" y="-23664"/>
                  <a:pt x="241806" y="9673"/>
                </a:cubicBezTo>
                <a:cubicBezTo>
                  <a:pt x="312195" y="43011"/>
                  <a:pt x="330293" y="152739"/>
                  <a:pt x="282192" y="254466"/>
                </a:cubicBezTo>
                <a:cubicBezTo>
                  <a:pt x="243520" y="336095"/>
                  <a:pt x="173702" y="388101"/>
                  <a:pt x="111313" y="388101"/>
                </a:cubicBezTo>
                <a:close/>
                <a:moveTo>
                  <a:pt x="197515" y="9864"/>
                </a:moveTo>
                <a:cubicBezTo>
                  <a:pt x="139031" y="9864"/>
                  <a:pt x="72927" y="59775"/>
                  <a:pt x="35970" y="137880"/>
                </a:cubicBezTo>
                <a:cubicBezTo>
                  <a:pt x="-9749" y="234558"/>
                  <a:pt x="6157" y="338381"/>
                  <a:pt x="71594" y="369337"/>
                </a:cubicBezTo>
                <a:cubicBezTo>
                  <a:pt x="137031" y="400293"/>
                  <a:pt x="227423" y="346858"/>
                  <a:pt x="273238" y="250179"/>
                </a:cubicBezTo>
                <a:cubicBezTo>
                  <a:pt x="318958" y="153501"/>
                  <a:pt x="303052" y="49678"/>
                  <a:pt x="237615" y="18722"/>
                </a:cubicBezTo>
                <a:cubicBezTo>
                  <a:pt x="225042" y="12721"/>
                  <a:pt x="211516" y="9959"/>
                  <a:pt x="197610" y="9959"/>
                </a:cubicBezTo>
                <a:close/>
              </a:path>
            </a:pathLst>
          </a:custGeom>
          <a:solidFill>
            <a:srgbClr val="231F20"/>
          </a:solidFill>
          <a:ln w="9525" cap="flat">
            <a:noFill/>
            <a:prstDash val="solid"/>
            <a:miter/>
          </a:ln>
        </p:spPr>
        <p:txBody>
          <a:bodyPr rtlCol="0" anchor="ctr"/>
          <a:lstStyle/>
          <a:p>
            <a:endParaRPr lang="zh-CN" altLang="en-US"/>
          </a:p>
        </p:txBody>
      </p:sp>
      <p:sp>
        <p:nvSpPr>
          <p:cNvPr id="119" name="任意多边形: 形状 297"/>
          <p:cNvSpPr/>
          <p:nvPr userDrawn="1">
            <p:custDataLst>
              <p:tags r:id="rId76"/>
            </p:custDataLst>
          </p:nvPr>
        </p:nvSpPr>
        <p:spPr>
          <a:xfrm>
            <a:off x="9977755" y="2300605"/>
            <a:ext cx="400050" cy="448945"/>
          </a:xfrm>
          <a:custGeom>
            <a:avLst/>
            <a:gdLst>
              <a:gd name="connsiteX0" fmla="*/ 30998 w 368272"/>
              <a:gd name="connsiteY0" fmla="*/ 66230 h 413278"/>
              <a:gd name="connsiteX1" fmla="*/ 231403 w 368272"/>
              <a:gd name="connsiteY1" fmla="*/ 124618 h 413278"/>
              <a:gd name="connsiteX2" fmla="*/ 251311 w 368272"/>
              <a:gd name="connsiteY2" fmla="*/ 210629 h 413278"/>
              <a:gd name="connsiteX3" fmla="*/ 201495 w 368272"/>
              <a:gd name="connsiteY3" fmla="*/ 350742 h 413278"/>
              <a:gd name="connsiteX4" fmla="*/ 123485 w 368272"/>
              <a:gd name="connsiteY4" fmla="*/ 277971 h 413278"/>
              <a:gd name="connsiteX5" fmla="*/ 7375 w 368272"/>
              <a:gd name="connsiteY5" fmla="*/ 244538 h 413278"/>
              <a:gd name="connsiteX6" fmla="*/ 12519 w 368272"/>
              <a:gd name="connsiteY6" fmla="*/ 381222 h 413278"/>
              <a:gd name="connsiteX7" fmla="*/ 218164 w 368272"/>
              <a:gd name="connsiteY7" fmla="*/ 379222 h 413278"/>
              <a:gd name="connsiteX8" fmla="*/ 295316 w 368272"/>
              <a:gd name="connsiteY8" fmla="*/ 283114 h 413278"/>
              <a:gd name="connsiteX9" fmla="*/ 295602 w 368272"/>
              <a:gd name="connsiteY9" fmla="*/ 222345 h 413278"/>
              <a:gd name="connsiteX10" fmla="*/ 324082 w 368272"/>
              <a:gd name="connsiteY10" fmla="*/ 224059 h 413278"/>
              <a:gd name="connsiteX11" fmla="*/ 342084 w 368272"/>
              <a:gd name="connsiteY11" fmla="*/ 307975 h 413278"/>
              <a:gd name="connsiteX12" fmla="*/ 367801 w 368272"/>
              <a:gd name="connsiteY12" fmla="*/ 182626 h 413278"/>
              <a:gd name="connsiteX13" fmla="*/ 215497 w 368272"/>
              <a:gd name="connsiteY13" fmla="*/ 698 h 413278"/>
              <a:gd name="connsiteX14" fmla="*/ 30998 w 368272"/>
              <a:gd name="connsiteY14" fmla="*/ 66325 h 41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272" h="413278">
                <a:moveTo>
                  <a:pt x="30998" y="66230"/>
                </a:moveTo>
                <a:cubicBezTo>
                  <a:pt x="95196" y="149860"/>
                  <a:pt x="226736" y="119284"/>
                  <a:pt x="231403" y="124618"/>
                </a:cubicBezTo>
                <a:cubicBezTo>
                  <a:pt x="236071" y="129857"/>
                  <a:pt x="227022" y="199199"/>
                  <a:pt x="251311" y="210629"/>
                </a:cubicBezTo>
                <a:cubicBezTo>
                  <a:pt x="275599" y="222059"/>
                  <a:pt x="228451" y="343693"/>
                  <a:pt x="201495" y="350742"/>
                </a:cubicBezTo>
                <a:cubicBezTo>
                  <a:pt x="160061" y="361600"/>
                  <a:pt x="154060" y="304546"/>
                  <a:pt x="123485" y="277971"/>
                </a:cubicBezTo>
                <a:cubicBezTo>
                  <a:pt x="88719" y="247681"/>
                  <a:pt x="7375" y="244538"/>
                  <a:pt x="7375" y="244538"/>
                </a:cubicBezTo>
                <a:cubicBezTo>
                  <a:pt x="7375" y="244538"/>
                  <a:pt x="-12246" y="333216"/>
                  <a:pt x="12519" y="381222"/>
                </a:cubicBezTo>
                <a:cubicBezTo>
                  <a:pt x="37284" y="429228"/>
                  <a:pt x="142631" y="418941"/>
                  <a:pt x="218164" y="379222"/>
                </a:cubicBezTo>
                <a:cubicBezTo>
                  <a:pt x="293697" y="339502"/>
                  <a:pt x="297793" y="316357"/>
                  <a:pt x="295316" y="283114"/>
                </a:cubicBezTo>
                <a:cubicBezTo>
                  <a:pt x="292840" y="249872"/>
                  <a:pt x="294364" y="242347"/>
                  <a:pt x="295602" y="222345"/>
                </a:cubicBezTo>
                <a:cubicBezTo>
                  <a:pt x="297221" y="195008"/>
                  <a:pt x="318367" y="208248"/>
                  <a:pt x="324082" y="224059"/>
                </a:cubicBezTo>
                <a:cubicBezTo>
                  <a:pt x="329701" y="239871"/>
                  <a:pt x="342084" y="307975"/>
                  <a:pt x="342084" y="307975"/>
                </a:cubicBezTo>
                <a:cubicBezTo>
                  <a:pt x="342084" y="307975"/>
                  <a:pt x="363039" y="245681"/>
                  <a:pt x="367801" y="182626"/>
                </a:cubicBezTo>
                <a:cubicBezTo>
                  <a:pt x="374850" y="89947"/>
                  <a:pt x="301889" y="-9303"/>
                  <a:pt x="215497" y="698"/>
                </a:cubicBezTo>
                <a:cubicBezTo>
                  <a:pt x="91576" y="15081"/>
                  <a:pt x="30998" y="66325"/>
                  <a:pt x="30998" y="66325"/>
                </a:cubicBezTo>
                <a:close/>
              </a:path>
            </a:pathLst>
          </a:custGeom>
          <a:solidFill>
            <a:srgbClr val="231F20"/>
          </a:solidFill>
          <a:ln w="9525" cap="flat">
            <a:noFill/>
            <a:prstDash val="solid"/>
            <a:miter/>
          </a:ln>
        </p:spPr>
        <p:txBody>
          <a:bodyPr rtlCol="0" anchor="ctr"/>
          <a:lstStyle/>
          <a:p>
            <a:endParaRPr lang="zh-CN" altLang="en-US"/>
          </a:p>
        </p:txBody>
      </p:sp>
      <p:sp>
        <p:nvSpPr>
          <p:cNvPr id="121" name="任意多边形: 形状 301"/>
          <p:cNvSpPr/>
          <p:nvPr userDrawn="1">
            <p:custDataLst>
              <p:tags r:id="rId77"/>
            </p:custDataLst>
          </p:nvPr>
        </p:nvSpPr>
        <p:spPr>
          <a:xfrm>
            <a:off x="10282555" y="2512695"/>
            <a:ext cx="55245" cy="59690"/>
          </a:xfrm>
          <a:custGeom>
            <a:avLst/>
            <a:gdLst>
              <a:gd name="connsiteX0" fmla="*/ 43661 w 51031"/>
              <a:gd name="connsiteY0" fmla="*/ 41156 h 55164"/>
              <a:gd name="connsiteX1" fmla="*/ 7561 w 51031"/>
              <a:gd name="connsiteY1" fmla="*/ 51633 h 55164"/>
              <a:gd name="connsiteX2" fmla="*/ 7370 w 51031"/>
              <a:gd name="connsiteY2" fmla="*/ 14009 h 55164"/>
              <a:gd name="connsiteX3" fmla="*/ 43470 w 51031"/>
              <a:gd name="connsiteY3" fmla="*/ 3532 h 55164"/>
              <a:gd name="connsiteX4" fmla="*/ 43661 w 51031"/>
              <a:gd name="connsiteY4" fmla="*/ 41156 h 5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31" h="55164">
                <a:moveTo>
                  <a:pt x="43661" y="41156"/>
                </a:moveTo>
                <a:cubicBezTo>
                  <a:pt x="33755" y="54395"/>
                  <a:pt x="17562" y="59063"/>
                  <a:pt x="7561" y="51633"/>
                </a:cubicBezTo>
                <a:cubicBezTo>
                  <a:pt x="-2440" y="44108"/>
                  <a:pt x="-2536" y="27249"/>
                  <a:pt x="7370" y="14009"/>
                </a:cubicBezTo>
                <a:cubicBezTo>
                  <a:pt x="17276" y="770"/>
                  <a:pt x="33469" y="-3898"/>
                  <a:pt x="43470" y="3532"/>
                </a:cubicBezTo>
                <a:cubicBezTo>
                  <a:pt x="53471" y="11057"/>
                  <a:pt x="53567" y="27916"/>
                  <a:pt x="43661" y="41156"/>
                </a:cubicBezTo>
                <a:close/>
              </a:path>
            </a:pathLst>
          </a:custGeom>
          <a:solidFill>
            <a:srgbClr val="FFFFFF"/>
          </a:solidFill>
          <a:ln w="9525" cap="flat">
            <a:noFill/>
            <a:prstDash val="solid"/>
            <a:miter/>
          </a:ln>
        </p:spPr>
        <p:txBody>
          <a:bodyPr rtlCol="0" anchor="ctr"/>
          <a:lstStyle/>
          <a:p>
            <a:endParaRPr lang="zh-CN" altLang="en-US"/>
          </a:p>
        </p:txBody>
      </p:sp>
      <p:sp>
        <p:nvSpPr>
          <p:cNvPr id="122" name="任意多边形: 形状 302"/>
          <p:cNvSpPr/>
          <p:nvPr userDrawn="1">
            <p:custDataLst>
              <p:tags r:id="rId78"/>
            </p:custDataLst>
          </p:nvPr>
        </p:nvSpPr>
        <p:spPr>
          <a:xfrm>
            <a:off x="10277475" y="2506980"/>
            <a:ext cx="66040" cy="70485"/>
          </a:xfrm>
          <a:custGeom>
            <a:avLst/>
            <a:gdLst>
              <a:gd name="connsiteX0" fmla="*/ 23573 w 61006"/>
              <a:gd name="connsiteY0" fmla="*/ 65109 h 65108"/>
              <a:gd name="connsiteX1" fmla="*/ 9476 w 61006"/>
              <a:gd name="connsiteY1" fmla="*/ 60537 h 65108"/>
              <a:gd name="connsiteX2" fmla="*/ 8333 w 61006"/>
              <a:gd name="connsiteY2" fmla="*/ 15960 h 65108"/>
              <a:gd name="connsiteX3" fmla="*/ 51481 w 61006"/>
              <a:gd name="connsiteY3" fmla="*/ 4530 h 65108"/>
              <a:gd name="connsiteX4" fmla="*/ 61006 w 61006"/>
              <a:gd name="connsiteY4" fmla="*/ 25104 h 65108"/>
              <a:gd name="connsiteX5" fmla="*/ 52624 w 61006"/>
              <a:gd name="connsiteY5" fmla="*/ 49107 h 65108"/>
              <a:gd name="connsiteX6" fmla="*/ 23668 w 61006"/>
              <a:gd name="connsiteY6" fmla="*/ 65109 h 65108"/>
              <a:gd name="connsiteX7" fmla="*/ 37099 w 61006"/>
              <a:gd name="connsiteY7" fmla="*/ 9959 h 65108"/>
              <a:gd name="connsiteX8" fmla="*/ 16239 w 61006"/>
              <a:gd name="connsiteY8" fmla="*/ 22056 h 65108"/>
              <a:gd name="connsiteX9" fmla="*/ 15382 w 61006"/>
              <a:gd name="connsiteY9" fmla="*/ 52726 h 65108"/>
              <a:gd name="connsiteX10" fmla="*/ 44528 w 61006"/>
              <a:gd name="connsiteY10" fmla="*/ 43297 h 65108"/>
              <a:gd name="connsiteX11" fmla="*/ 50910 w 61006"/>
              <a:gd name="connsiteY11" fmla="*/ 25294 h 65108"/>
              <a:gd name="connsiteX12" fmla="*/ 45385 w 61006"/>
              <a:gd name="connsiteY12" fmla="*/ 12626 h 65108"/>
              <a:gd name="connsiteX13" fmla="*/ 37099 w 61006"/>
              <a:gd name="connsiteY13" fmla="*/ 9959 h 6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006" h="65108">
                <a:moveTo>
                  <a:pt x="23573" y="65109"/>
                </a:moveTo>
                <a:cubicBezTo>
                  <a:pt x="18429" y="65109"/>
                  <a:pt x="13572" y="63680"/>
                  <a:pt x="9476" y="60537"/>
                </a:cubicBezTo>
                <a:cubicBezTo>
                  <a:pt x="-2716" y="51393"/>
                  <a:pt x="-3192" y="31390"/>
                  <a:pt x="8333" y="15960"/>
                </a:cubicBezTo>
                <a:cubicBezTo>
                  <a:pt x="19858" y="529"/>
                  <a:pt x="39194" y="-4614"/>
                  <a:pt x="51481" y="4530"/>
                </a:cubicBezTo>
                <a:cubicBezTo>
                  <a:pt x="57577" y="9102"/>
                  <a:pt x="61006" y="16436"/>
                  <a:pt x="61006" y="25104"/>
                </a:cubicBezTo>
                <a:cubicBezTo>
                  <a:pt x="61006" y="33295"/>
                  <a:pt x="58053" y="41773"/>
                  <a:pt x="52624" y="49107"/>
                </a:cubicBezTo>
                <a:cubicBezTo>
                  <a:pt x="44909" y="59394"/>
                  <a:pt x="33860" y="65109"/>
                  <a:pt x="23668" y="65109"/>
                </a:cubicBezTo>
                <a:close/>
                <a:moveTo>
                  <a:pt x="37099" y="9959"/>
                </a:moveTo>
                <a:cubicBezTo>
                  <a:pt x="30050" y="9959"/>
                  <a:pt x="22049" y="14341"/>
                  <a:pt x="16239" y="22056"/>
                </a:cubicBezTo>
                <a:cubicBezTo>
                  <a:pt x="7952" y="33105"/>
                  <a:pt x="7571" y="46821"/>
                  <a:pt x="15382" y="52726"/>
                </a:cubicBezTo>
                <a:cubicBezTo>
                  <a:pt x="23192" y="58537"/>
                  <a:pt x="36241" y="54346"/>
                  <a:pt x="44528" y="43297"/>
                </a:cubicBezTo>
                <a:cubicBezTo>
                  <a:pt x="48719" y="37772"/>
                  <a:pt x="51005" y="31390"/>
                  <a:pt x="50910" y="25294"/>
                </a:cubicBezTo>
                <a:cubicBezTo>
                  <a:pt x="50910" y="19770"/>
                  <a:pt x="48909" y="15293"/>
                  <a:pt x="45385" y="12626"/>
                </a:cubicBezTo>
                <a:cubicBezTo>
                  <a:pt x="43004" y="10816"/>
                  <a:pt x="40146" y="9959"/>
                  <a:pt x="37099" y="9959"/>
                </a:cubicBezTo>
                <a:close/>
              </a:path>
            </a:pathLst>
          </a:custGeom>
          <a:solidFill>
            <a:srgbClr val="231F20"/>
          </a:solidFill>
          <a:ln w="9525" cap="flat">
            <a:noFill/>
            <a:prstDash val="solid"/>
            <a:miter/>
          </a:ln>
        </p:spPr>
        <p:txBody>
          <a:bodyPr rtlCol="0" anchor="ctr"/>
          <a:lstStyle/>
          <a:p>
            <a:endParaRPr lang="zh-CN" altLang="en-US"/>
          </a:p>
        </p:txBody>
      </p:sp>
      <p:sp>
        <p:nvSpPr>
          <p:cNvPr id="123" name="任意多边形: 形状 303"/>
          <p:cNvSpPr/>
          <p:nvPr userDrawn="1">
            <p:custDataLst>
              <p:tags r:id="rId79"/>
            </p:custDataLst>
          </p:nvPr>
        </p:nvSpPr>
        <p:spPr>
          <a:xfrm>
            <a:off x="10003790" y="2436495"/>
            <a:ext cx="65405" cy="136525"/>
          </a:xfrm>
          <a:custGeom>
            <a:avLst/>
            <a:gdLst>
              <a:gd name="connsiteX0" fmla="*/ 41148 w 60321"/>
              <a:gd name="connsiteY0" fmla="*/ 125874 h 125874"/>
              <a:gd name="connsiteX1" fmla="*/ 40862 w 60321"/>
              <a:gd name="connsiteY1" fmla="*/ 125874 h 125874"/>
              <a:gd name="connsiteX2" fmla="*/ 952 w 60321"/>
              <a:gd name="connsiteY2" fmla="*/ 102633 h 125874"/>
              <a:gd name="connsiteX3" fmla="*/ 95 w 60321"/>
              <a:gd name="connsiteY3" fmla="*/ 98823 h 125874"/>
              <a:gd name="connsiteX4" fmla="*/ 2190 w 60321"/>
              <a:gd name="connsiteY4" fmla="*/ 95585 h 125874"/>
              <a:gd name="connsiteX5" fmla="*/ 38957 w 60321"/>
              <a:gd name="connsiteY5" fmla="*/ 65200 h 125874"/>
              <a:gd name="connsiteX6" fmla="*/ 49244 w 60321"/>
              <a:gd name="connsiteY6" fmla="*/ 28529 h 125874"/>
              <a:gd name="connsiteX7" fmla="*/ 26098 w 60321"/>
              <a:gd name="connsiteY7" fmla="*/ 9860 h 125874"/>
              <a:gd name="connsiteX8" fmla="*/ 22383 w 60321"/>
              <a:gd name="connsiteY8" fmla="*/ 3859 h 125874"/>
              <a:gd name="connsiteX9" fmla="*/ 28384 w 60321"/>
              <a:gd name="connsiteY9" fmla="*/ 144 h 125874"/>
              <a:gd name="connsiteX10" fmla="*/ 58769 w 60321"/>
              <a:gd name="connsiteY10" fmla="*/ 25671 h 125874"/>
              <a:gd name="connsiteX11" fmla="*/ 46101 w 60321"/>
              <a:gd name="connsiteY11" fmla="*/ 72058 h 125874"/>
              <a:gd name="connsiteX12" fmla="*/ 12287 w 60321"/>
              <a:gd name="connsiteY12" fmla="*/ 100538 h 125874"/>
              <a:gd name="connsiteX13" fmla="*/ 41433 w 60321"/>
              <a:gd name="connsiteY13" fmla="*/ 115873 h 125874"/>
              <a:gd name="connsiteX14" fmla="*/ 46101 w 60321"/>
              <a:gd name="connsiteY14" fmla="*/ 121112 h 125874"/>
              <a:gd name="connsiteX15" fmla="*/ 41148 w 60321"/>
              <a:gd name="connsiteY15" fmla="*/ 125779 h 12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321" h="125874">
                <a:moveTo>
                  <a:pt x="41148" y="125874"/>
                </a:moveTo>
                <a:cubicBezTo>
                  <a:pt x="41148" y="125874"/>
                  <a:pt x="40957" y="125874"/>
                  <a:pt x="40862" y="125874"/>
                </a:cubicBezTo>
                <a:cubicBezTo>
                  <a:pt x="17240" y="124445"/>
                  <a:pt x="1619" y="103490"/>
                  <a:pt x="952" y="102633"/>
                </a:cubicBezTo>
                <a:cubicBezTo>
                  <a:pt x="190" y="101585"/>
                  <a:pt x="-191" y="100157"/>
                  <a:pt x="95" y="98823"/>
                </a:cubicBezTo>
                <a:cubicBezTo>
                  <a:pt x="285" y="97490"/>
                  <a:pt x="1047" y="96347"/>
                  <a:pt x="2190" y="95585"/>
                </a:cubicBezTo>
                <a:cubicBezTo>
                  <a:pt x="2381" y="95394"/>
                  <a:pt x="24479" y="80345"/>
                  <a:pt x="38957" y="65200"/>
                </a:cubicBezTo>
                <a:cubicBezTo>
                  <a:pt x="46767" y="57008"/>
                  <a:pt x="53054" y="41387"/>
                  <a:pt x="49244" y="28529"/>
                </a:cubicBezTo>
                <a:cubicBezTo>
                  <a:pt x="46482" y="19099"/>
                  <a:pt x="38671" y="12812"/>
                  <a:pt x="26098" y="9860"/>
                </a:cubicBezTo>
                <a:cubicBezTo>
                  <a:pt x="23431" y="9193"/>
                  <a:pt x="21717" y="6526"/>
                  <a:pt x="22383" y="3859"/>
                </a:cubicBezTo>
                <a:cubicBezTo>
                  <a:pt x="23050" y="1192"/>
                  <a:pt x="25717" y="-523"/>
                  <a:pt x="28384" y="144"/>
                </a:cubicBezTo>
                <a:cubicBezTo>
                  <a:pt x="48672" y="4907"/>
                  <a:pt x="56102" y="16622"/>
                  <a:pt x="58769" y="25671"/>
                </a:cubicBezTo>
                <a:cubicBezTo>
                  <a:pt x="63722" y="42245"/>
                  <a:pt x="56102" y="61580"/>
                  <a:pt x="46101" y="72058"/>
                </a:cubicBezTo>
                <a:cubicBezTo>
                  <a:pt x="34861" y="83869"/>
                  <a:pt x="19716" y="95204"/>
                  <a:pt x="12287" y="100538"/>
                </a:cubicBezTo>
                <a:cubicBezTo>
                  <a:pt x="17430" y="105967"/>
                  <a:pt x="28003" y="115111"/>
                  <a:pt x="41433" y="115873"/>
                </a:cubicBezTo>
                <a:cubicBezTo>
                  <a:pt x="44196" y="116063"/>
                  <a:pt x="46291" y="118349"/>
                  <a:pt x="46101" y="121112"/>
                </a:cubicBezTo>
                <a:cubicBezTo>
                  <a:pt x="45910" y="123779"/>
                  <a:pt x="43719" y="125779"/>
                  <a:pt x="41148" y="125779"/>
                </a:cubicBezTo>
                <a:close/>
              </a:path>
            </a:pathLst>
          </a:custGeom>
          <a:solidFill>
            <a:srgbClr val="231F20"/>
          </a:solidFill>
          <a:ln w="9525" cap="flat">
            <a:noFill/>
            <a:prstDash val="solid"/>
            <a:miter/>
          </a:ln>
        </p:spPr>
        <p:txBody>
          <a:bodyPr rtlCol="0" anchor="ctr"/>
          <a:lstStyle/>
          <a:p>
            <a:endParaRPr lang="zh-CN" altLang="en-US"/>
          </a:p>
        </p:txBody>
      </p:sp>
      <p:sp>
        <p:nvSpPr>
          <p:cNvPr id="124" name="任意多边形: 形状 304"/>
          <p:cNvSpPr/>
          <p:nvPr userDrawn="1">
            <p:custDataLst>
              <p:tags r:id="rId80"/>
            </p:custDataLst>
          </p:nvPr>
        </p:nvSpPr>
        <p:spPr>
          <a:xfrm>
            <a:off x="10099675" y="2471420"/>
            <a:ext cx="80010" cy="42545"/>
          </a:xfrm>
          <a:custGeom>
            <a:avLst/>
            <a:gdLst>
              <a:gd name="connsiteX0" fmla="*/ 68973 w 73953"/>
              <a:gd name="connsiteY0" fmla="*/ 38927 h 38926"/>
              <a:gd name="connsiteX1" fmla="*/ 64686 w 73953"/>
              <a:gd name="connsiteY1" fmla="*/ 36450 h 38926"/>
              <a:gd name="connsiteX2" fmla="*/ 63829 w 73953"/>
              <a:gd name="connsiteY2" fmla="*/ 35021 h 38926"/>
              <a:gd name="connsiteX3" fmla="*/ 5250 w 73953"/>
              <a:gd name="connsiteY3" fmla="*/ 10161 h 38926"/>
              <a:gd name="connsiteX4" fmla="*/ 12 w 73953"/>
              <a:gd name="connsiteY4" fmla="*/ 5399 h 38926"/>
              <a:gd name="connsiteX5" fmla="*/ 4774 w 73953"/>
              <a:gd name="connsiteY5" fmla="*/ 160 h 38926"/>
              <a:gd name="connsiteX6" fmla="*/ 72497 w 73953"/>
              <a:gd name="connsiteY6" fmla="*/ 29973 h 38926"/>
              <a:gd name="connsiteX7" fmla="*/ 73259 w 73953"/>
              <a:gd name="connsiteY7" fmla="*/ 31307 h 38926"/>
              <a:gd name="connsiteX8" fmla="*/ 71449 w 73953"/>
              <a:gd name="connsiteY8" fmla="*/ 38165 h 38926"/>
              <a:gd name="connsiteX9" fmla="*/ 68973 w 73953"/>
              <a:gd name="connsiteY9" fmla="*/ 38831 h 3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53" h="38926">
                <a:moveTo>
                  <a:pt x="68973" y="38927"/>
                </a:moveTo>
                <a:cubicBezTo>
                  <a:pt x="67258" y="38927"/>
                  <a:pt x="65639" y="38069"/>
                  <a:pt x="64686" y="36450"/>
                </a:cubicBezTo>
                <a:lnTo>
                  <a:pt x="63829" y="35021"/>
                </a:lnTo>
                <a:cubicBezTo>
                  <a:pt x="58114" y="25020"/>
                  <a:pt x="48399" y="8256"/>
                  <a:pt x="5250" y="10161"/>
                </a:cubicBezTo>
                <a:cubicBezTo>
                  <a:pt x="2488" y="10161"/>
                  <a:pt x="202" y="8161"/>
                  <a:pt x="12" y="5399"/>
                </a:cubicBezTo>
                <a:cubicBezTo>
                  <a:pt x="-179" y="2636"/>
                  <a:pt x="2012" y="350"/>
                  <a:pt x="4774" y="160"/>
                </a:cubicBezTo>
                <a:cubicBezTo>
                  <a:pt x="54018" y="-2031"/>
                  <a:pt x="66020" y="18829"/>
                  <a:pt x="72497" y="29973"/>
                </a:cubicBezTo>
                <a:lnTo>
                  <a:pt x="73259" y="31307"/>
                </a:lnTo>
                <a:cubicBezTo>
                  <a:pt x="74688" y="33688"/>
                  <a:pt x="73830" y="36736"/>
                  <a:pt x="71449" y="38165"/>
                </a:cubicBezTo>
                <a:cubicBezTo>
                  <a:pt x="70687" y="38641"/>
                  <a:pt x="69830" y="38831"/>
                  <a:pt x="68973" y="38831"/>
                </a:cubicBezTo>
                <a:close/>
              </a:path>
            </a:pathLst>
          </a:custGeom>
          <a:solidFill>
            <a:srgbClr val="231F20"/>
          </a:solidFill>
          <a:ln w="9525" cap="flat">
            <a:noFill/>
            <a:prstDash val="solid"/>
            <a:miter/>
          </a:ln>
        </p:spPr>
        <p:txBody>
          <a:bodyPr rtlCol="0" anchor="ctr"/>
          <a:lstStyle/>
          <a:p>
            <a:endParaRPr lang="zh-CN" altLang="en-US"/>
          </a:p>
        </p:txBody>
      </p:sp>
      <p:sp>
        <p:nvSpPr>
          <p:cNvPr id="125" name="任意多边形: 形状 305"/>
          <p:cNvSpPr/>
          <p:nvPr userDrawn="1">
            <p:custDataLst>
              <p:tags r:id="rId81"/>
            </p:custDataLst>
          </p:nvPr>
        </p:nvSpPr>
        <p:spPr>
          <a:xfrm>
            <a:off x="9991090" y="2590800"/>
            <a:ext cx="109220" cy="119380"/>
          </a:xfrm>
          <a:custGeom>
            <a:avLst/>
            <a:gdLst>
              <a:gd name="connsiteX0" fmla="*/ 13579 w 100802"/>
              <a:gd name="connsiteY0" fmla="*/ 4124 h 109588"/>
              <a:gd name="connsiteX1" fmla="*/ 87684 w 100802"/>
              <a:gd name="connsiteY1" fmla="*/ 30413 h 109588"/>
              <a:gd name="connsiteX2" fmla="*/ 92446 w 100802"/>
              <a:gd name="connsiteY2" fmla="*/ 105565 h 109588"/>
              <a:gd name="connsiteX3" fmla="*/ 54442 w 100802"/>
              <a:gd name="connsiteY3" fmla="*/ 103375 h 109588"/>
              <a:gd name="connsiteX4" fmla="*/ 24057 w 100802"/>
              <a:gd name="connsiteY4" fmla="*/ 65751 h 109588"/>
              <a:gd name="connsiteX5" fmla="*/ 4245 w 100802"/>
              <a:gd name="connsiteY5" fmla="*/ 79753 h 109588"/>
              <a:gd name="connsiteX6" fmla="*/ 13484 w 100802"/>
              <a:gd name="connsiteY6" fmla="*/ 4029 h 1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2" h="109588">
                <a:moveTo>
                  <a:pt x="13579" y="4124"/>
                </a:moveTo>
                <a:cubicBezTo>
                  <a:pt x="43964" y="-10449"/>
                  <a:pt x="80254" y="17269"/>
                  <a:pt x="87684" y="30413"/>
                </a:cubicBezTo>
                <a:cubicBezTo>
                  <a:pt x="93304" y="40414"/>
                  <a:pt x="111211" y="97945"/>
                  <a:pt x="92446" y="105565"/>
                </a:cubicBezTo>
                <a:cubicBezTo>
                  <a:pt x="82731" y="109566"/>
                  <a:pt x="63205" y="112995"/>
                  <a:pt x="54442" y="103375"/>
                </a:cubicBezTo>
                <a:cubicBezTo>
                  <a:pt x="45679" y="93659"/>
                  <a:pt x="38916" y="66703"/>
                  <a:pt x="24057" y="65751"/>
                </a:cubicBezTo>
                <a:cubicBezTo>
                  <a:pt x="9103" y="64894"/>
                  <a:pt x="10246" y="80324"/>
                  <a:pt x="4245" y="79753"/>
                </a:cubicBezTo>
                <a:cubicBezTo>
                  <a:pt x="-3375" y="78991"/>
                  <a:pt x="-994" y="10982"/>
                  <a:pt x="13484" y="4029"/>
                </a:cubicBezTo>
                <a:close/>
              </a:path>
            </a:pathLst>
          </a:custGeom>
          <a:solidFill>
            <a:srgbClr val="FFFFFF"/>
          </a:solidFill>
          <a:ln w="9525" cap="flat">
            <a:noFill/>
            <a:prstDash val="solid"/>
            <a:miter/>
          </a:ln>
        </p:spPr>
        <p:txBody>
          <a:bodyPr rtlCol="0" anchor="ctr"/>
          <a:lstStyle/>
          <a:p>
            <a:endParaRPr lang="zh-CN" altLang="en-US"/>
          </a:p>
        </p:txBody>
      </p:sp>
      <p:sp>
        <p:nvSpPr>
          <p:cNvPr id="127" name="任意多边形: 形状 306"/>
          <p:cNvSpPr/>
          <p:nvPr userDrawn="1">
            <p:custDataLst>
              <p:tags r:id="rId82"/>
            </p:custDataLst>
          </p:nvPr>
        </p:nvSpPr>
        <p:spPr>
          <a:xfrm>
            <a:off x="9988550" y="2595880"/>
            <a:ext cx="86995" cy="33655"/>
          </a:xfrm>
          <a:custGeom>
            <a:avLst/>
            <a:gdLst>
              <a:gd name="connsiteX0" fmla="*/ 71475 w 80146"/>
              <a:gd name="connsiteY0" fmla="*/ 30803 h 30803"/>
              <a:gd name="connsiteX1" fmla="*/ 1371 w 80146"/>
              <a:gd name="connsiteY1" fmla="*/ 8420 h 30803"/>
              <a:gd name="connsiteX2" fmla="*/ 1562 w 80146"/>
              <a:gd name="connsiteY2" fmla="*/ 1371 h 30803"/>
              <a:gd name="connsiteX3" fmla="*/ 8610 w 80146"/>
              <a:gd name="connsiteY3" fmla="*/ 1562 h 30803"/>
              <a:gd name="connsiteX4" fmla="*/ 74904 w 80146"/>
              <a:gd name="connsiteY4" fmla="*/ 20802 h 30803"/>
              <a:gd name="connsiteX5" fmla="*/ 80143 w 80146"/>
              <a:gd name="connsiteY5" fmla="*/ 25565 h 30803"/>
              <a:gd name="connsiteX6" fmla="*/ 75381 w 80146"/>
              <a:gd name="connsiteY6" fmla="*/ 30803 h 30803"/>
              <a:gd name="connsiteX7" fmla="*/ 71570 w 80146"/>
              <a:gd name="connsiteY7" fmla="*/ 30803 h 3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46" h="30803">
                <a:moveTo>
                  <a:pt x="71475" y="30803"/>
                </a:moveTo>
                <a:cubicBezTo>
                  <a:pt x="59188" y="30803"/>
                  <a:pt x="20993" y="29089"/>
                  <a:pt x="1371" y="8420"/>
                </a:cubicBezTo>
                <a:cubicBezTo>
                  <a:pt x="-534" y="6419"/>
                  <a:pt x="-439" y="3276"/>
                  <a:pt x="1562" y="1371"/>
                </a:cubicBezTo>
                <a:cubicBezTo>
                  <a:pt x="3562" y="-534"/>
                  <a:pt x="6705" y="-439"/>
                  <a:pt x="8610" y="1562"/>
                </a:cubicBezTo>
                <a:cubicBezTo>
                  <a:pt x="28517" y="22612"/>
                  <a:pt x="74428" y="20802"/>
                  <a:pt x="74904" y="20802"/>
                </a:cubicBezTo>
                <a:cubicBezTo>
                  <a:pt x="77666" y="20707"/>
                  <a:pt x="79952" y="22802"/>
                  <a:pt x="80143" y="25565"/>
                </a:cubicBezTo>
                <a:cubicBezTo>
                  <a:pt x="80238" y="28327"/>
                  <a:pt x="78143" y="30613"/>
                  <a:pt x="75381" y="30803"/>
                </a:cubicBezTo>
                <a:cubicBezTo>
                  <a:pt x="75095" y="30803"/>
                  <a:pt x="73666" y="30803"/>
                  <a:pt x="71570" y="30803"/>
                </a:cubicBezTo>
                <a:close/>
              </a:path>
            </a:pathLst>
          </a:custGeom>
          <a:solidFill>
            <a:srgbClr val="231F20"/>
          </a:solidFill>
          <a:ln w="9525" cap="flat">
            <a:noFill/>
            <a:prstDash val="solid"/>
            <a:miter/>
          </a:ln>
        </p:spPr>
        <p:txBody>
          <a:bodyPr rtlCol="0" anchor="ctr"/>
          <a:lstStyle/>
          <a:p>
            <a:endParaRPr lang="zh-CN" altLang="en-US"/>
          </a:p>
        </p:txBody>
      </p:sp>
      <p:sp>
        <p:nvSpPr>
          <p:cNvPr id="160" name="任意多边形: 形状 307"/>
          <p:cNvSpPr/>
          <p:nvPr userDrawn="1">
            <p:custDataLst>
              <p:tags r:id="rId83"/>
            </p:custDataLst>
          </p:nvPr>
        </p:nvSpPr>
        <p:spPr>
          <a:xfrm>
            <a:off x="10109835" y="2505075"/>
            <a:ext cx="31115" cy="36830"/>
          </a:xfrm>
          <a:custGeom>
            <a:avLst/>
            <a:gdLst>
              <a:gd name="connsiteX0" fmla="*/ 1430 w 28576"/>
              <a:gd name="connsiteY0" fmla="*/ 11814 h 33724"/>
              <a:gd name="connsiteX1" fmla="*/ 8002 w 28576"/>
              <a:gd name="connsiteY1" fmla="*/ 32960 h 33724"/>
              <a:gd name="connsiteX2" fmla="*/ 27147 w 28576"/>
              <a:gd name="connsiteY2" fmla="*/ 21911 h 33724"/>
              <a:gd name="connsiteX3" fmla="*/ 20575 w 28576"/>
              <a:gd name="connsiteY3" fmla="*/ 765 h 33724"/>
              <a:gd name="connsiteX4" fmla="*/ 1430 w 28576"/>
              <a:gd name="connsiteY4" fmla="*/ 11814 h 3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6" h="33724">
                <a:moveTo>
                  <a:pt x="1430" y="11814"/>
                </a:moveTo>
                <a:cubicBezTo>
                  <a:pt x="-1999" y="20672"/>
                  <a:pt x="953" y="30197"/>
                  <a:pt x="8002" y="32960"/>
                </a:cubicBezTo>
                <a:cubicBezTo>
                  <a:pt x="15146" y="35722"/>
                  <a:pt x="23718" y="30769"/>
                  <a:pt x="27147" y="21911"/>
                </a:cubicBezTo>
                <a:cubicBezTo>
                  <a:pt x="30576" y="13052"/>
                  <a:pt x="27623" y="3527"/>
                  <a:pt x="20575" y="765"/>
                </a:cubicBezTo>
                <a:cubicBezTo>
                  <a:pt x="13431" y="-1997"/>
                  <a:pt x="4859" y="2956"/>
                  <a:pt x="1430" y="11814"/>
                </a:cubicBezTo>
                <a:close/>
              </a:path>
            </a:pathLst>
          </a:custGeom>
          <a:solidFill>
            <a:srgbClr val="231F20"/>
          </a:solidFill>
          <a:ln w="9525" cap="flat">
            <a:noFill/>
            <a:prstDash val="solid"/>
            <a:miter/>
          </a:ln>
        </p:spPr>
        <p:txBody>
          <a:bodyPr rtlCol="0" anchor="ctr"/>
          <a:lstStyle/>
          <a:p>
            <a:endParaRPr lang="zh-CN" altLang="en-US"/>
          </a:p>
        </p:txBody>
      </p:sp>
      <p:sp>
        <p:nvSpPr>
          <p:cNvPr id="161" name="任意多边形: 形状 308"/>
          <p:cNvSpPr/>
          <p:nvPr userDrawn="1">
            <p:custDataLst>
              <p:tags r:id="rId84"/>
            </p:custDataLst>
          </p:nvPr>
        </p:nvSpPr>
        <p:spPr>
          <a:xfrm>
            <a:off x="10017760" y="2482215"/>
            <a:ext cx="23495" cy="31750"/>
          </a:xfrm>
          <a:custGeom>
            <a:avLst/>
            <a:gdLst>
              <a:gd name="connsiteX0" fmla="*/ 1513 w 21505"/>
              <a:gd name="connsiteY0" fmla="*/ 11029 h 29202"/>
              <a:gd name="connsiteX1" fmla="*/ 5228 w 21505"/>
              <a:gd name="connsiteY1" fmla="*/ 28746 h 29202"/>
              <a:gd name="connsiteX2" fmla="*/ 19992 w 21505"/>
              <a:gd name="connsiteY2" fmla="*/ 18173 h 29202"/>
              <a:gd name="connsiteX3" fmla="*/ 16277 w 21505"/>
              <a:gd name="connsiteY3" fmla="*/ 457 h 29202"/>
              <a:gd name="connsiteX4" fmla="*/ 1513 w 21505"/>
              <a:gd name="connsiteY4" fmla="*/ 11029 h 2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 h="29202">
                <a:moveTo>
                  <a:pt x="1513" y="11029"/>
                </a:moveTo>
                <a:cubicBezTo>
                  <a:pt x="-1534" y="18840"/>
                  <a:pt x="180" y="26746"/>
                  <a:pt x="5228" y="28746"/>
                </a:cubicBezTo>
                <a:cubicBezTo>
                  <a:pt x="10372" y="30746"/>
                  <a:pt x="16944" y="25984"/>
                  <a:pt x="19992" y="18173"/>
                </a:cubicBezTo>
                <a:cubicBezTo>
                  <a:pt x="23040" y="10363"/>
                  <a:pt x="21326" y="2457"/>
                  <a:pt x="16277" y="457"/>
                </a:cubicBezTo>
                <a:cubicBezTo>
                  <a:pt x="11134" y="-1544"/>
                  <a:pt x="4562" y="3219"/>
                  <a:pt x="1513" y="11029"/>
                </a:cubicBezTo>
                <a:close/>
              </a:path>
            </a:pathLst>
          </a:custGeom>
          <a:solidFill>
            <a:srgbClr val="231F20"/>
          </a:solidFill>
          <a:ln w="9525" cap="flat">
            <a:noFill/>
            <a:prstDash val="solid"/>
            <a:miter/>
          </a:ln>
        </p:spPr>
        <p:txBody>
          <a:bodyPr rtlCol="0" anchor="ctr"/>
          <a:lstStyle/>
          <a:p>
            <a:endParaRPr lang="zh-CN" altLang="en-US"/>
          </a:p>
        </p:txBody>
      </p:sp>
      <p:sp>
        <p:nvSpPr>
          <p:cNvPr id="162" name="任意多边形: 形状 309"/>
          <p:cNvSpPr/>
          <p:nvPr userDrawn="1">
            <p:custDataLst>
              <p:tags r:id="rId85"/>
            </p:custDataLst>
          </p:nvPr>
        </p:nvSpPr>
        <p:spPr>
          <a:xfrm>
            <a:off x="10086340" y="2725420"/>
            <a:ext cx="400685" cy="1233170"/>
          </a:xfrm>
          <a:custGeom>
            <a:avLst/>
            <a:gdLst>
              <a:gd name="connsiteX0" fmla="*/ 171222 w 368996"/>
              <a:gd name="connsiteY0" fmla="*/ 132683 h 1134237"/>
              <a:gd name="connsiteX1" fmla="*/ 318002 w 368996"/>
              <a:gd name="connsiteY1" fmla="*/ 0 h 1134237"/>
              <a:gd name="connsiteX2" fmla="*/ 368961 w 368996"/>
              <a:gd name="connsiteY2" fmla="*/ 121920 h 1134237"/>
              <a:gd name="connsiteX3" fmla="*/ 239611 w 368996"/>
              <a:gd name="connsiteY3" fmla="*/ 268986 h 1134237"/>
              <a:gd name="connsiteX4" fmla="*/ 206750 w 368996"/>
              <a:gd name="connsiteY4" fmla="*/ 292037 h 1134237"/>
              <a:gd name="connsiteX5" fmla="*/ 171222 w 368996"/>
              <a:gd name="connsiteY5" fmla="*/ 132779 h 1134237"/>
              <a:gd name="connsiteX6" fmla="*/ 85401 w 368996"/>
              <a:gd name="connsiteY6" fmla="*/ 362141 h 1134237"/>
              <a:gd name="connsiteX7" fmla="*/ 1486 w 368996"/>
              <a:gd name="connsiteY7" fmla="*/ 868680 h 1134237"/>
              <a:gd name="connsiteX8" fmla="*/ 29109 w 368996"/>
              <a:gd name="connsiteY8" fmla="*/ 1134237 h 1134237"/>
              <a:gd name="connsiteX9" fmla="*/ 171317 w 368996"/>
              <a:gd name="connsiteY9" fmla="*/ 132683 h 113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996" h="1134237">
                <a:moveTo>
                  <a:pt x="171222" y="132683"/>
                </a:moveTo>
                <a:cubicBezTo>
                  <a:pt x="268091" y="97631"/>
                  <a:pt x="318002" y="0"/>
                  <a:pt x="318002" y="0"/>
                </a:cubicBezTo>
                <a:cubicBezTo>
                  <a:pt x="318002" y="0"/>
                  <a:pt x="366770" y="91821"/>
                  <a:pt x="368961" y="121920"/>
                </a:cubicBezTo>
                <a:cubicBezTo>
                  <a:pt x="371151" y="151924"/>
                  <a:pt x="272473" y="245936"/>
                  <a:pt x="239611" y="268986"/>
                </a:cubicBezTo>
                <a:lnTo>
                  <a:pt x="206750" y="292037"/>
                </a:lnTo>
                <a:cubicBezTo>
                  <a:pt x="206750" y="292037"/>
                  <a:pt x="189319" y="135922"/>
                  <a:pt x="171222" y="132779"/>
                </a:cubicBezTo>
                <a:cubicBezTo>
                  <a:pt x="153124" y="129635"/>
                  <a:pt x="117691" y="234315"/>
                  <a:pt x="85401" y="362141"/>
                </a:cubicBezTo>
                <a:cubicBezTo>
                  <a:pt x="53016" y="489966"/>
                  <a:pt x="11773" y="627317"/>
                  <a:pt x="1486" y="868680"/>
                </a:cubicBezTo>
                <a:cubicBezTo>
                  <a:pt x="-7753" y="1085183"/>
                  <a:pt x="29109" y="1134237"/>
                  <a:pt x="29109" y="1134237"/>
                </a:cubicBezTo>
                <a:lnTo>
                  <a:pt x="171317" y="132683"/>
                </a:lnTo>
                <a:close/>
              </a:path>
            </a:pathLst>
          </a:custGeom>
          <a:solidFill>
            <a:srgbClr val="FFFFFF"/>
          </a:solidFill>
          <a:ln w="9525" cap="flat">
            <a:noFill/>
            <a:prstDash val="solid"/>
            <a:miter/>
          </a:ln>
        </p:spPr>
        <p:txBody>
          <a:bodyPr rtlCol="0" anchor="ctr"/>
          <a:lstStyle/>
          <a:p>
            <a:endParaRPr lang="zh-CN" altLang="en-US"/>
          </a:p>
        </p:txBody>
      </p:sp>
      <p:sp>
        <p:nvSpPr>
          <p:cNvPr id="163" name="任意多边形: 形状 310"/>
          <p:cNvSpPr/>
          <p:nvPr userDrawn="1">
            <p:custDataLst>
              <p:tags r:id="rId86"/>
            </p:custDataLst>
          </p:nvPr>
        </p:nvSpPr>
        <p:spPr>
          <a:xfrm>
            <a:off x="10081260" y="2719705"/>
            <a:ext cx="411480" cy="1243965"/>
          </a:xfrm>
          <a:custGeom>
            <a:avLst/>
            <a:gdLst>
              <a:gd name="connsiteX0" fmla="*/ 34171 w 379018"/>
              <a:gd name="connsiteY0" fmla="*/ 1144238 h 1144238"/>
              <a:gd name="connsiteX1" fmla="*/ 30171 w 379018"/>
              <a:gd name="connsiteY1" fmla="*/ 1142238 h 1144238"/>
              <a:gd name="connsiteX2" fmla="*/ 1501 w 379018"/>
              <a:gd name="connsiteY2" fmla="*/ 873443 h 1144238"/>
              <a:gd name="connsiteX3" fmla="*/ 75605 w 379018"/>
              <a:gd name="connsiteY3" fmla="*/ 404813 h 1144238"/>
              <a:gd name="connsiteX4" fmla="*/ 85606 w 379018"/>
              <a:gd name="connsiteY4" fmla="*/ 365855 h 1144238"/>
              <a:gd name="connsiteX5" fmla="*/ 133993 w 379018"/>
              <a:gd name="connsiteY5" fmla="*/ 201549 h 1144238"/>
              <a:gd name="connsiteX6" fmla="*/ 175618 w 379018"/>
              <a:gd name="connsiteY6" fmla="*/ 132588 h 1144238"/>
              <a:gd name="connsiteX7" fmla="*/ 318588 w 379018"/>
              <a:gd name="connsiteY7" fmla="*/ 2667 h 1144238"/>
              <a:gd name="connsiteX8" fmla="*/ 322969 w 379018"/>
              <a:gd name="connsiteY8" fmla="*/ 0 h 1144238"/>
              <a:gd name="connsiteX9" fmla="*/ 327446 w 379018"/>
              <a:gd name="connsiteY9" fmla="*/ 2667 h 1144238"/>
              <a:gd name="connsiteX10" fmla="*/ 378976 w 379018"/>
              <a:gd name="connsiteY10" fmla="*/ 126492 h 1144238"/>
              <a:gd name="connsiteX11" fmla="*/ 247531 w 379018"/>
              <a:gd name="connsiteY11" fmla="*/ 278035 h 1144238"/>
              <a:gd name="connsiteX12" fmla="*/ 214670 w 379018"/>
              <a:gd name="connsiteY12" fmla="*/ 301085 h 1144238"/>
              <a:gd name="connsiteX13" fmla="*/ 209717 w 379018"/>
              <a:gd name="connsiteY13" fmla="*/ 301562 h 1144238"/>
              <a:gd name="connsiteX14" fmla="*/ 206860 w 379018"/>
              <a:gd name="connsiteY14" fmla="*/ 297561 h 1144238"/>
              <a:gd name="connsiteX15" fmla="*/ 175237 w 379018"/>
              <a:gd name="connsiteY15" fmla="*/ 142589 h 1144238"/>
              <a:gd name="connsiteX16" fmla="*/ 95322 w 379018"/>
              <a:gd name="connsiteY16" fmla="*/ 368332 h 1144238"/>
              <a:gd name="connsiteX17" fmla="*/ 85321 w 379018"/>
              <a:gd name="connsiteY17" fmla="*/ 407289 h 1144238"/>
              <a:gd name="connsiteX18" fmla="*/ 11502 w 379018"/>
              <a:gd name="connsiteY18" fmla="*/ 873824 h 1144238"/>
              <a:gd name="connsiteX19" fmla="*/ 38172 w 379018"/>
              <a:gd name="connsiteY19" fmla="*/ 1136237 h 1144238"/>
              <a:gd name="connsiteX20" fmla="*/ 37124 w 379018"/>
              <a:gd name="connsiteY20" fmla="*/ 1143191 h 1144238"/>
              <a:gd name="connsiteX21" fmla="*/ 34171 w 379018"/>
              <a:gd name="connsiteY21" fmla="*/ 1144143 h 1144238"/>
              <a:gd name="connsiteX22" fmla="*/ 185619 w 379018"/>
              <a:gd name="connsiteY22" fmla="*/ 139541 h 1144238"/>
              <a:gd name="connsiteX23" fmla="*/ 205812 w 379018"/>
              <a:gd name="connsiteY23" fmla="*/ 217742 h 1144238"/>
              <a:gd name="connsiteX24" fmla="*/ 215813 w 379018"/>
              <a:gd name="connsiteY24" fmla="*/ 288131 h 1144238"/>
              <a:gd name="connsiteX25" fmla="*/ 241816 w 379018"/>
              <a:gd name="connsiteY25" fmla="*/ 269939 h 1144238"/>
              <a:gd name="connsiteX26" fmla="*/ 369070 w 379018"/>
              <a:gd name="connsiteY26" fmla="*/ 127349 h 1144238"/>
              <a:gd name="connsiteX27" fmla="*/ 322969 w 379018"/>
              <a:gd name="connsiteY27" fmla="*/ 15621 h 1144238"/>
              <a:gd name="connsiteX28" fmla="*/ 185619 w 379018"/>
              <a:gd name="connsiteY28" fmla="*/ 139637 h 114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9018" h="1144238">
                <a:moveTo>
                  <a:pt x="34171" y="1144238"/>
                </a:moveTo>
                <a:cubicBezTo>
                  <a:pt x="32647" y="1144238"/>
                  <a:pt x="31218" y="1143572"/>
                  <a:pt x="30171" y="1142238"/>
                </a:cubicBezTo>
                <a:cubicBezTo>
                  <a:pt x="28647" y="1140143"/>
                  <a:pt x="-7739" y="1089279"/>
                  <a:pt x="1501" y="873443"/>
                </a:cubicBezTo>
                <a:cubicBezTo>
                  <a:pt x="10835" y="655796"/>
                  <a:pt x="45220" y="522446"/>
                  <a:pt x="75605" y="404813"/>
                </a:cubicBezTo>
                <a:cubicBezTo>
                  <a:pt x="79034" y="391668"/>
                  <a:pt x="82368" y="378714"/>
                  <a:pt x="85606" y="365855"/>
                </a:cubicBezTo>
                <a:cubicBezTo>
                  <a:pt x="102466" y="299180"/>
                  <a:pt x="119230" y="242316"/>
                  <a:pt x="133993" y="201549"/>
                </a:cubicBezTo>
                <a:cubicBezTo>
                  <a:pt x="155615" y="141923"/>
                  <a:pt x="167331" y="132207"/>
                  <a:pt x="175618" y="132588"/>
                </a:cubicBezTo>
                <a:cubicBezTo>
                  <a:pt x="268867" y="98298"/>
                  <a:pt x="318112" y="3620"/>
                  <a:pt x="318588" y="2667"/>
                </a:cubicBezTo>
                <a:cubicBezTo>
                  <a:pt x="319445" y="1048"/>
                  <a:pt x="321160" y="0"/>
                  <a:pt x="322969" y="0"/>
                </a:cubicBezTo>
                <a:cubicBezTo>
                  <a:pt x="324779" y="191"/>
                  <a:pt x="326494" y="1048"/>
                  <a:pt x="327446" y="2667"/>
                </a:cubicBezTo>
                <a:cubicBezTo>
                  <a:pt x="329446" y="6477"/>
                  <a:pt x="376785" y="95821"/>
                  <a:pt x="378976" y="126492"/>
                </a:cubicBezTo>
                <a:cubicBezTo>
                  <a:pt x="381453" y="161068"/>
                  <a:pt x="274677" y="258985"/>
                  <a:pt x="247531" y="278035"/>
                </a:cubicBezTo>
                <a:lnTo>
                  <a:pt x="214670" y="301085"/>
                </a:lnTo>
                <a:cubicBezTo>
                  <a:pt x="213241" y="302133"/>
                  <a:pt x="211336" y="302228"/>
                  <a:pt x="209717" y="301562"/>
                </a:cubicBezTo>
                <a:cubicBezTo>
                  <a:pt x="208098" y="300800"/>
                  <a:pt x="207050" y="299275"/>
                  <a:pt x="206860" y="297561"/>
                </a:cubicBezTo>
                <a:cubicBezTo>
                  <a:pt x="199049" y="227362"/>
                  <a:pt x="184666" y="148304"/>
                  <a:pt x="175237" y="142589"/>
                </a:cubicBezTo>
                <a:cubicBezTo>
                  <a:pt x="165902" y="143446"/>
                  <a:pt x="136851" y="204025"/>
                  <a:pt x="95322" y="368332"/>
                </a:cubicBezTo>
                <a:cubicBezTo>
                  <a:pt x="92083" y="381191"/>
                  <a:pt x="88750" y="394144"/>
                  <a:pt x="85321" y="407289"/>
                </a:cubicBezTo>
                <a:cubicBezTo>
                  <a:pt x="55031" y="524447"/>
                  <a:pt x="20836" y="657320"/>
                  <a:pt x="11502" y="873824"/>
                </a:cubicBezTo>
                <a:cubicBezTo>
                  <a:pt x="2453" y="1084517"/>
                  <a:pt x="37791" y="1135666"/>
                  <a:pt x="38172" y="1136237"/>
                </a:cubicBezTo>
                <a:cubicBezTo>
                  <a:pt x="39791" y="1138428"/>
                  <a:pt x="39315" y="1141571"/>
                  <a:pt x="37124" y="1143191"/>
                </a:cubicBezTo>
                <a:cubicBezTo>
                  <a:pt x="36267" y="1143857"/>
                  <a:pt x="35219" y="1144143"/>
                  <a:pt x="34171" y="1144143"/>
                </a:cubicBezTo>
                <a:close/>
                <a:moveTo>
                  <a:pt x="185619" y="139541"/>
                </a:moveTo>
                <a:cubicBezTo>
                  <a:pt x="190858" y="148209"/>
                  <a:pt x="197525" y="168592"/>
                  <a:pt x="205812" y="217742"/>
                </a:cubicBezTo>
                <a:cubicBezTo>
                  <a:pt x="210574" y="246126"/>
                  <a:pt x="214194" y="274511"/>
                  <a:pt x="215813" y="288131"/>
                </a:cubicBezTo>
                <a:lnTo>
                  <a:pt x="241816" y="269939"/>
                </a:lnTo>
                <a:cubicBezTo>
                  <a:pt x="277440" y="244983"/>
                  <a:pt x="370975" y="153448"/>
                  <a:pt x="369070" y="127349"/>
                </a:cubicBezTo>
                <a:cubicBezTo>
                  <a:pt x="367356" y="103823"/>
                  <a:pt x="334780" y="38672"/>
                  <a:pt x="322969" y="15621"/>
                </a:cubicBezTo>
                <a:cubicBezTo>
                  <a:pt x="308968" y="39529"/>
                  <a:pt x="263152" y="108299"/>
                  <a:pt x="185619" y="139637"/>
                </a:cubicBezTo>
                <a:close/>
              </a:path>
            </a:pathLst>
          </a:custGeom>
          <a:solidFill>
            <a:srgbClr val="231F20"/>
          </a:solidFill>
          <a:ln w="9525" cap="flat">
            <a:noFill/>
            <a:prstDash val="solid"/>
            <a:miter/>
          </a:ln>
        </p:spPr>
        <p:txBody>
          <a:bodyPr rtlCol="0" anchor="ctr"/>
          <a:lstStyle/>
          <a:p>
            <a:endParaRPr lang="zh-CN" altLang="en-US"/>
          </a:p>
        </p:txBody>
      </p:sp>
      <p:sp>
        <p:nvSpPr>
          <p:cNvPr id="164" name="任意多边形: 形状 311"/>
          <p:cNvSpPr/>
          <p:nvPr userDrawn="1">
            <p:custDataLst>
              <p:tags r:id="rId87"/>
            </p:custDataLst>
          </p:nvPr>
        </p:nvSpPr>
        <p:spPr>
          <a:xfrm>
            <a:off x="10078720" y="2797810"/>
            <a:ext cx="50165" cy="132715"/>
          </a:xfrm>
          <a:custGeom>
            <a:avLst/>
            <a:gdLst>
              <a:gd name="connsiteX0" fmla="*/ 46196 w 46196"/>
              <a:gd name="connsiteY0" fmla="*/ 0 h 122015"/>
              <a:gd name="connsiteX1" fmla="*/ 0 w 46196"/>
              <a:gd name="connsiteY1" fmla="*/ 122015 h 122015"/>
              <a:gd name="connsiteX2" fmla="*/ 46196 w 46196"/>
              <a:gd name="connsiteY2" fmla="*/ 0 h 122015"/>
            </a:gdLst>
            <a:ahLst/>
            <a:cxnLst>
              <a:cxn ang="0">
                <a:pos x="connsiteX0" y="connsiteY0"/>
              </a:cxn>
              <a:cxn ang="0">
                <a:pos x="connsiteX1" y="connsiteY1"/>
              </a:cxn>
              <a:cxn ang="0">
                <a:pos x="connsiteX2" y="connsiteY2"/>
              </a:cxn>
            </a:cxnLst>
            <a:rect l="l" t="t" r="r" b="b"/>
            <a:pathLst>
              <a:path w="46196" h="122015">
                <a:moveTo>
                  <a:pt x="46196" y="0"/>
                </a:moveTo>
                <a:cubicBezTo>
                  <a:pt x="18097" y="26098"/>
                  <a:pt x="0" y="122015"/>
                  <a:pt x="0" y="122015"/>
                </a:cubicBezTo>
                <a:lnTo>
                  <a:pt x="46196" y="0"/>
                </a:lnTo>
                <a:close/>
              </a:path>
            </a:pathLst>
          </a:custGeom>
          <a:solidFill>
            <a:srgbClr val="FFFFFF"/>
          </a:solidFill>
          <a:ln w="9525" cap="flat">
            <a:noFill/>
            <a:prstDash val="solid"/>
            <a:miter/>
          </a:ln>
        </p:spPr>
        <p:txBody>
          <a:bodyPr rtlCol="0" anchor="ctr"/>
          <a:lstStyle/>
          <a:p>
            <a:endParaRPr lang="zh-CN" altLang="en-US"/>
          </a:p>
        </p:txBody>
      </p:sp>
      <p:sp>
        <p:nvSpPr>
          <p:cNvPr id="184" name="任意多边形: 形状 312"/>
          <p:cNvSpPr/>
          <p:nvPr userDrawn="1">
            <p:custDataLst>
              <p:tags r:id="rId88"/>
            </p:custDataLst>
          </p:nvPr>
        </p:nvSpPr>
        <p:spPr>
          <a:xfrm>
            <a:off x="10073005" y="2792095"/>
            <a:ext cx="60960" cy="143510"/>
          </a:xfrm>
          <a:custGeom>
            <a:avLst/>
            <a:gdLst>
              <a:gd name="connsiteX0" fmla="*/ 5029 w 56171"/>
              <a:gd name="connsiteY0" fmla="*/ 131915 h 132010"/>
              <a:gd name="connsiteX1" fmla="*/ 4077 w 56171"/>
              <a:gd name="connsiteY1" fmla="*/ 131915 h 132010"/>
              <a:gd name="connsiteX2" fmla="*/ 76 w 56171"/>
              <a:gd name="connsiteY2" fmla="*/ 126105 h 132010"/>
              <a:gd name="connsiteX3" fmla="*/ 47796 w 56171"/>
              <a:gd name="connsiteY3" fmla="*/ 1327 h 132010"/>
              <a:gd name="connsiteX4" fmla="*/ 54845 w 56171"/>
              <a:gd name="connsiteY4" fmla="*/ 1613 h 132010"/>
              <a:gd name="connsiteX5" fmla="*/ 54559 w 56171"/>
              <a:gd name="connsiteY5" fmla="*/ 8661 h 132010"/>
              <a:gd name="connsiteX6" fmla="*/ 9887 w 56171"/>
              <a:gd name="connsiteY6" fmla="*/ 127914 h 132010"/>
              <a:gd name="connsiteX7" fmla="*/ 5029 w 56171"/>
              <a:gd name="connsiteY7" fmla="*/ 132010 h 1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71" h="132010">
                <a:moveTo>
                  <a:pt x="5029" y="131915"/>
                </a:moveTo>
                <a:cubicBezTo>
                  <a:pt x="5029" y="131915"/>
                  <a:pt x="4458" y="131915"/>
                  <a:pt x="4077" y="131915"/>
                </a:cubicBezTo>
                <a:cubicBezTo>
                  <a:pt x="1410" y="131439"/>
                  <a:pt x="-400" y="128772"/>
                  <a:pt x="76" y="126105"/>
                </a:cubicBezTo>
                <a:cubicBezTo>
                  <a:pt x="838" y="122104"/>
                  <a:pt x="18745" y="28283"/>
                  <a:pt x="47796" y="1327"/>
                </a:cubicBezTo>
                <a:cubicBezTo>
                  <a:pt x="49797" y="-578"/>
                  <a:pt x="52940" y="-387"/>
                  <a:pt x="54845" y="1613"/>
                </a:cubicBezTo>
                <a:cubicBezTo>
                  <a:pt x="56750" y="3613"/>
                  <a:pt x="56559" y="6756"/>
                  <a:pt x="54559" y="8661"/>
                </a:cubicBezTo>
                <a:cubicBezTo>
                  <a:pt x="27889" y="33331"/>
                  <a:pt x="10077" y="126962"/>
                  <a:pt x="9887" y="127914"/>
                </a:cubicBezTo>
                <a:cubicBezTo>
                  <a:pt x="9410" y="130296"/>
                  <a:pt x="7315" y="132010"/>
                  <a:pt x="5029" y="132010"/>
                </a:cubicBezTo>
                <a:close/>
              </a:path>
            </a:pathLst>
          </a:custGeom>
          <a:solidFill>
            <a:srgbClr val="231F20"/>
          </a:solidFill>
          <a:ln w="9525" cap="flat">
            <a:noFill/>
            <a:prstDash val="solid"/>
            <a:miter/>
          </a:ln>
        </p:spPr>
        <p:txBody>
          <a:bodyPr rtlCol="0" anchor="ctr"/>
          <a:lstStyle/>
          <a:p>
            <a:endParaRPr lang="zh-CN" altLang="en-US"/>
          </a:p>
        </p:txBody>
      </p:sp>
      <p:sp>
        <p:nvSpPr>
          <p:cNvPr id="186" name="任意多边形: 形状 314"/>
          <p:cNvSpPr/>
          <p:nvPr userDrawn="1">
            <p:custDataLst>
              <p:tags r:id="rId89"/>
            </p:custDataLst>
          </p:nvPr>
        </p:nvSpPr>
        <p:spPr>
          <a:xfrm>
            <a:off x="10549255" y="2978150"/>
            <a:ext cx="557530" cy="796290"/>
          </a:xfrm>
          <a:custGeom>
            <a:avLst/>
            <a:gdLst>
              <a:gd name="connsiteX0" fmla="*/ 91296 w 513226"/>
              <a:gd name="connsiteY0" fmla="*/ 0 h 732831"/>
              <a:gd name="connsiteX1" fmla="*/ 481916 w 513226"/>
              <a:gd name="connsiteY1" fmla="*/ 495300 h 732831"/>
              <a:gd name="connsiteX2" fmla="*/ 464962 w 513226"/>
              <a:gd name="connsiteY2" fmla="*/ 721233 h 732831"/>
              <a:gd name="connsiteX3" fmla="*/ 218264 w 513226"/>
              <a:gd name="connsiteY3" fmla="*/ 644271 h 732831"/>
              <a:gd name="connsiteX4" fmla="*/ 17668 w 513226"/>
              <a:gd name="connsiteY4" fmla="*/ 380524 h 732831"/>
              <a:gd name="connsiteX5" fmla="*/ 60625 w 513226"/>
              <a:gd name="connsiteY5" fmla="*/ 58769 h 732831"/>
              <a:gd name="connsiteX6" fmla="*/ 91391 w 513226"/>
              <a:gd name="connsiteY6" fmla="*/ 95 h 73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26" h="732831">
                <a:moveTo>
                  <a:pt x="91296" y="0"/>
                </a:moveTo>
                <a:cubicBezTo>
                  <a:pt x="253221" y="49149"/>
                  <a:pt x="408669" y="340423"/>
                  <a:pt x="481916" y="495300"/>
                </a:cubicBezTo>
                <a:cubicBezTo>
                  <a:pt x="547924" y="634937"/>
                  <a:pt x="493441" y="710470"/>
                  <a:pt x="464962" y="721233"/>
                </a:cubicBezTo>
                <a:cubicBezTo>
                  <a:pt x="333040" y="771049"/>
                  <a:pt x="218264" y="644271"/>
                  <a:pt x="218264" y="644271"/>
                </a:cubicBezTo>
                <a:cubicBezTo>
                  <a:pt x="218264" y="644271"/>
                  <a:pt x="61578" y="455390"/>
                  <a:pt x="17668" y="380524"/>
                </a:cubicBezTo>
                <a:cubicBezTo>
                  <a:pt x="-26243" y="305562"/>
                  <a:pt x="20716" y="80105"/>
                  <a:pt x="60625" y="58769"/>
                </a:cubicBezTo>
                <a:lnTo>
                  <a:pt x="91391" y="95"/>
                </a:lnTo>
                <a:close/>
              </a:path>
            </a:pathLst>
          </a:custGeom>
          <a:solidFill>
            <a:srgbClr val="FFFFFF"/>
          </a:solidFill>
          <a:ln w="9525" cap="flat">
            <a:noFill/>
            <a:prstDash val="solid"/>
            <a:miter/>
          </a:ln>
        </p:spPr>
        <p:txBody>
          <a:bodyPr rtlCol="0" anchor="ctr"/>
          <a:lstStyle/>
          <a:p>
            <a:endParaRPr lang="zh-CN" altLang="en-US"/>
          </a:p>
        </p:txBody>
      </p:sp>
      <p:sp>
        <p:nvSpPr>
          <p:cNvPr id="187" name="任意多边形: 形状 315"/>
          <p:cNvSpPr/>
          <p:nvPr userDrawn="1">
            <p:custDataLst>
              <p:tags r:id="rId90"/>
            </p:custDataLst>
          </p:nvPr>
        </p:nvSpPr>
        <p:spPr>
          <a:xfrm>
            <a:off x="10543540" y="2972435"/>
            <a:ext cx="568325" cy="807085"/>
          </a:xfrm>
          <a:custGeom>
            <a:avLst/>
            <a:gdLst>
              <a:gd name="connsiteX0" fmla="*/ 407384 w 522860"/>
              <a:gd name="connsiteY0" fmla="*/ 742678 h 742677"/>
              <a:gd name="connsiteX1" fmla="*/ 219551 w 522860"/>
              <a:gd name="connsiteY1" fmla="*/ 652571 h 742677"/>
              <a:gd name="connsiteX2" fmla="*/ 18287 w 522860"/>
              <a:gd name="connsiteY2" fmla="*/ 387967 h 742677"/>
              <a:gd name="connsiteX3" fmla="*/ 21621 w 522860"/>
              <a:gd name="connsiteY3" fmla="*/ 140126 h 742677"/>
              <a:gd name="connsiteX4" fmla="*/ 63150 w 522860"/>
              <a:gd name="connsiteY4" fmla="*/ 59259 h 742677"/>
              <a:gd name="connsiteX5" fmla="*/ 69913 w 522860"/>
              <a:gd name="connsiteY5" fmla="*/ 61259 h 742677"/>
              <a:gd name="connsiteX6" fmla="*/ 67913 w 522860"/>
              <a:gd name="connsiteY6" fmla="*/ 68022 h 742677"/>
              <a:gd name="connsiteX7" fmla="*/ 31242 w 522860"/>
              <a:gd name="connsiteY7" fmla="*/ 142889 h 742677"/>
              <a:gd name="connsiteX8" fmla="*/ 26860 w 522860"/>
              <a:gd name="connsiteY8" fmla="*/ 382919 h 742677"/>
              <a:gd name="connsiteX9" fmla="*/ 226980 w 522860"/>
              <a:gd name="connsiteY9" fmla="*/ 645999 h 742677"/>
              <a:gd name="connsiteX10" fmla="*/ 468058 w 522860"/>
              <a:gd name="connsiteY10" fmla="*/ 721532 h 742677"/>
              <a:gd name="connsiteX11" fmla="*/ 502919 w 522860"/>
              <a:gd name="connsiteY11" fmla="*/ 679337 h 742677"/>
              <a:gd name="connsiteX12" fmla="*/ 482250 w 522860"/>
              <a:gd name="connsiteY12" fmla="*/ 502362 h 742677"/>
              <a:gd name="connsiteX13" fmla="*/ 94678 w 522860"/>
              <a:gd name="connsiteY13" fmla="*/ 9729 h 742677"/>
              <a:gd name="connsiteX14" fmla="*/ 91344 w 522860"/>
              <a:gd name="connsiteY14" fmla="*/ 3538 h 742677"/>
              <a:gd name="connsiteX15" fmla="*/ 97535 w 522860"/>
              <a:gd name="connsiteY15" fmla="*/ 204 h 742677"/>
              <a:gd name="connsiteX16" fmla="*/ 491204 w 522860"/>
              <a:gd name="connsiteY16" fmla="*/ 498076 h 742677"/>
              <a:gd name="connsiteX17" fmla="*/ 512063 w 522860"/>
              <a:gd name="connsiteY17" fmla="*/ 683051 h 742677"/>
              <a:gd name="connsiteX18" fmla="*/ 471487 w 522860"/>
              <a:gd name="connsiteY18" fmla="*/ 730772 h 742677"/>
              <a:gd name="connsiteX19" fmla="*/ 407098 w 522860"/>
              <a:gd name="connsiteY19" fmla="*/ 742583 h 7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860" h="742677">
                <a:moveTo>
                  <a:pt x="407384" y="742678"/>
                </a:moveTo>
                <a:cubicBezTo>
                  <a:pt x="302609" y="742678"/>
                  <a:pt x="220599" y="653619"/>
                  <a:pt x="219551" y="652571"/>
                </a:cubicBezTo>
                <a:cubicBezTo>
                  <a:pt x="217836" y="650476"/>
                  <a:pt x="61912" y="462357"/>
                  <a:pt x="18287" y="387967"/>
                </a:cubicBezTo>
                <a:cubicBezTo>
                  <a:pt x="-10859" y="338246"/>
                  <a:pt x="-1715" y="223184"/>
                  <a:pt x="21621" y="140126"/>
                </a:cubicBezTo>
                <a:cubicBezTo>
                  <a:pt x="28860" y="114314"/>
                  <a:pt x="44005" y="69451"/>
                  <a:pt x="63150" y="59259"/>
                </a:cubicBezTo>
                <a:cubicBezTo>
                  <a:pt x="65627" y="57926"/>
                  <a:pt x="68579" y="58878"/>
                  <a:pt x="69913" y="61259"/>
                </a:cubicBezTo>
                <a:cubicBezTo>
                  <a:pt x="71246" y="63641"/>
                  <a:pt x="70294" y="66689"/>
                  <a:pt x="67913" y="68022"/>
                </a:cubicBezTo>
                <a:cubicBezTo>
                  <a:pt x="56578" y="74023"/>
                  <a:pt x="42576" y="102693"/>
                  <a:pt x="31242" y="142889"/>
                </a:cubicBezTo>
                <a:cubicBezTo>
                  <a:pt x="8381" y="223851"/>
                  <a:pt x="-858" y="335579"/>
                  <a:pt x="26860" y="382919"/>
                </a:cubicBezTo>
                <a:cubicBezTo>
                  <a:pt x="70103" y="456642"/>
                  <a:pt x="225456" y="644094"/>
                  <a:pt x="226980" y="645999"/>
                </a:cubicBezTo>
                <a:cubicBezTo>
                  <a:pt x="227933" y="647047"/>
                  <a:pt x="340899" y="769538"/>
                  <a:pt x="468058" y="721532"/>
                </a:cubicBezTo>
                <a:cubicBezTo>
                  <a:pt x="478535" y="717532"/>
                  <a:pt x="493394" y="702959"/>
                  <a:pt x="502919" y="679337"/>
                </a:cubicBezTo>
                <a:cubicBezTo>
                  <a:pt x="513778" y="652476"/>
                  <a:pt x="525494" y="593802"/>
                  <a:pt x="482250" y="502362"/>
                </a:cubicBezTo>
                <a:cubicBezTo>
                  <a:pt x="404907" y="338818"/>
                  <a:pt x="251745" y="57449"/>
                  <a:pt x="94678" y="9729"/>
                </a:cubicBezTo>
                <a:cubicBezTo>
                  <a:pt x="92011" y="8967"/>
                  <a:pt x="90582" y="6110"/>
                  <a:pt x="91344" y="3538"/>
                </a:cubicBezTo>
                <a:cubicBezTo>
                  <a:pt x="92106" y="871"/>
                  <a:pt x="94964" y="-558"/>
                  <a:pt x="97535" y="204"/>
                </a:cubicBezTo>
                <a:cubicBezTo>
                  <a:pt x="258222" y="49067"/>
                  <a:pt x="413194" y="333103"/>
                  <a:pt x="491204" y="498076"/>
                </a:cubicBezTo>
                <a:cubicBezTo>
                  <a:pt x="536067" y="592945"/>
                  <a:pt x="523494" y="654667"/>
                  <a:pt x="512063" y="683051"/>
                </a:cubicBezTo>
                <a:cubicBezTo>
                  <a:pt x="500634" y="711245"/>
                  <a:pt x="483108" y="726390"/>
                  <a:pt x="471487" y="730772"/>
                </a:cubicBezTo>
                <a:cubicBezTo>
                  <a:pt x="449484" y="739058"/>
                  <a:pt x="427862" y="742583"/>
                  <a:pt x="407098" y="742583"/>
                </a:cubicBezTo>
                <a:close/>
              </a:path>
            </a:pathLst>
          </a:custGeom>
          <a:solidFill>
            <a:srgbClr val="231F20"/>
          </a:solidFill>
          <a:ln w="9525" cap="flat">
            <a:noFill/>
            <a:prstDash val="solid"/>
            <a:miter/>
          </a:ln>
        </p:spPr>
        <p:txBody>
          <a:bodyPr rtlCol="0" anchor="ctr"/>
          <a:lstStyle/>
          <a:p>
            <a:endParaRPr lang="zh-CN" altLang="en-US"/>
          </a:p>
        </p:txBody>
      </p:sp>
      <p:sp>
        <p:nvSpPr>
          <p:cNvPr id="190" name="任意多边形: 形状 316"/>
          <p:cNvSpPr/>
          <p:nvPr userDrawn="1">
            <p:custDataLst>
              <p:tags r:id="rId91"/>
            </p:custDataLst>
          </p:nvPr>
        </p:nvSpPr>
        <p:spPr>
          <a:xfrm>
            <a:off x="10406380" y="3632200"/>
            <a:ext cx="639445" cy="516255"/>
          </a:xfrm>
          <a:custGeom>
            <a:avLst/>
            <a:gdLst>
              <a:gd name="connsiteX0" fmla="*/ 587883 w 588295"/>
              <a:gd name="connsiteY0" fmla="*/ 50935 h 474804"/>
              <a:gd name="connsiteX1" fmla="*/ 296037 w 588295"/>
              <a:gd name="connsiteY1" fmla="*/ 319540 h 474804"/>
              <a:gd name="connsiteX2" fmla="*/ 180308 w 588295"/>
              <a:gd name="connsiteY2" fmla="*/ 363831 h 474804"/>
              <a:gd name="connsiteX3" fmla="*/ 124777 w 588295"/>
              <a:gd name="connsiteY3" fmla="*/ 471178 h 474804"/>
              <a:gd name="connsiteX4" fmla="*/ 0 w 588295"/>
              <a:gd name="connsiteY4" fmla="*/ 441745 h 474804"/>
              <a:gd name="connsiteX5" fmla="*/ 72580 w 588295"/>
              <a:gd name="connsiteY5" fmla="*/ 294679 h 474804"/>
              <a:gd name="connsiteX6" fmla="*/ 145732 w 588295"/>
              <a:gd name="connsiteY6" fmla="*/ 273058 h 474804"/>
              <a:gd name="connsiteX7" fmla="*/ 333280 w 588295"/>
              <a:gd name="connsiteY7" fmla="*/ 82462 h 474804"/>
              <a:gd name="connsiteX8" fmla="*/ 501110 w 588295"/>
              <a:gd name="connsiteY8" fmla="*/ 833 h 474804"/>
              <a:gd name="connsiteX9" fmla="*/ 587978 w 588295"/>
              <a:gd name="connsiteY9" fmla="*/ 50839 h 47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295" h="474804">
                <a:moveTo>
                  <a:pt x="587883" y="50935"/>
                </a:moveTo>
                <a:cubicBezTo>
                  <a:pt x="599789" y="131421"/>
                  <a:pt x="350615" y="295918"/>
                  <a:pt x="296037" y="319540"/>
                </a:cubicBezTo>
                <a:cubicBezTo>
                  <a:pt x="241459" y="343257"/>
                  <a:pt x="180308" y="363831"/>
                  <a:pt x="180308" y="363831"/>
                </a:cubicBezTo>
                <a:lnTo>
                  <a:pt x="124777" y="471178"/>
                </a:lnTo>
                <a:cubicBezTo>
                  <a:pt x="124777" y="471178"/>
                  <a:pt x="37338" y="490037"/>
                  <a:pt x="0" y="441745"/>
                </a:cubicBezTo>
                <a:cubicBezTo>
                  <a:pt x="2191" y="395073"/>
                  <a:pt x="59817" y="300109"/>
                  <a:pt x="72580" y="294679"/>
                </a:cubicBezTo>
                <a:cubicBezTo>
                  <a:pt x="91726" y="286488"/>
                  <a:pt x="127540" y="276201"/>
                  <a:pt x="145732" y="273058"/>
                </a:cubicBezTo>
                <a:cubicBezTo>
                  <a:pt x="156019" y="271248"/>
                  <a:pt x="263366" y="139898"/>
                  <a:pt x="333280" y="82462"/>
                </a:cubicBezTo>
                <a:cubicBezTo>
                  <a:pt x="403193" y="25027"/>
                  <a:pt x="434340" y="-5549"/>
                  <a:pt x="501110" y="833"/>
                </a:cubicBezTo>
                <a:cubicBezTo>
                  <a:pt x="545878" y="5119"/>
                  <a:pt x="587978" y="50839"/>
                  <a:pt x="587978" y="50839"/>
                </a:cubicBezTo>
                <a:close/>
              </a:path>
            </a:pathLst>
          </a:custGeom>
          <a:solidFill>
            <a:srgbClr val="FFFFFF"/>
          </a:solidFill>
          <a:ln w="9525" cap="flat">
            <a:noFill/>
            <a:prstDash val="solid"/>
            <a:miter/>
          </a:ln>
        </p:spPr>
        <p:txBody>
          <a:bodyPr rtlCol="0" anchor="ctr"/>
          <a:lstStyle/>
          <a:p>
            <a:endParaRPr lang="zh-CN" altLang="en-US"/>
          </a:p>
        </p:txBody>
      </p:sp>
      <p:sp>
        <p:nvSpPr>
          <p:cNvPr id="191" name="任意多边形: 形状 317"/>
          <p:cNvSpPr/>
          <p:nvPr userDrawn="1">
            <p:custDataLst>
              <p:tags r:id="rId92"/>
            </p:custDataLst>
          </p:nvPr>
        </p:nvSpPr>
        <p:spPr>
          <a:xfrm>
            <a:off x="10400665" y="3627120"/>
            <a:ext cx="650240" cy="527050"/>
          </a:xfrm>
          <a:custGeom>
            <a:avLst/>
            <a:gdLst>
              <a:gd name="connsiteX0" fmla="*/ 90678 w 598236"/>
              <a:gd name="connsiteY0" fmla="*/ 484715 h 484905"/>
              <a:gd name="connsiteX1" fmla="*/ 1048 w 598236"/>
              <a:gd name="connsiteY1" fmla="*/ 449663 h 484905"/>
              <a:gd name="connsiteX2" fmla="*/ 0 w 598236"/>
              <a:gd name="connsiteY2" fmla="*/ 446424 h 484905"/>
              <a:gd name="connsiteX3" fmla="*/ 75628 w 598236"/>
              <a:gd name="connsiteY3" fmla="*/ 294977 h 484905"/>
              <a:gd name="connsiteX4" fmla="*/ 149447 w 598236"/>
              <a:gd name="connsiteY4" fmla="*/ 273069 h 484905"/>
              <a:gd name="connsiteX5" fmla="*/ 199739 w 598236"/>
              <a:gd name="connsiteY5" fmla="*/ 220586 h 484905"/>
              <a:gd name="connsiteX6" fmla="*/ 335089 w 598236"/>
              <a:gd name="connsiteY6" fmla="*/ 83522 h 484905"/>
              <a:gd name="connsiteX7" fmla="*/ 349663 w 598236"/>
              <a:gd name="connsiteY7" fmla="*/ 71520 h 484905"/>
              <a:gd name="connsiteX8" fmla="*/ 506539 w 598236"/>
              <a:gd name="connsiteY8" fmla="*/ 845 h 484905"/>
              <a:gd name="connsiteX9" fmla="*/ 596551 w 598236"/>
              <a:gd name="connsiteY9" fmla="*/ 52470 h 484905"/>
              <a:gd name="connsiteX10" fmla="*/ 597789 w 598236"/>
              <a:gd name="connsiteY10" fmla="*/ 55137 h 484905"/>
              <a:gd name="connsiteX11" fmla="*/ 302990 w 598236"/>
              <a:gd name="connsiteY11" fmla="*/ 329076 h 484905"/>
              <a:gd name="connsiteX12" fmla="*/ 188785 w 598236"/>
              <a:gd name="connsiteY12" fmla="*/ 372891 h 484905"/>
              <a:gd name="connsiteX13" fmla="*/ 134112 w 598236"/>
              <a:gd name="connsiteY13" fmla="*/ 478524 h 484905"/>
              <a:gd name="connsiteX14" fmla="*/ 130778 w 598236"/>
              <a:gd name="connsiteY14" fmla="*/ 481095 h 484905"/>
              <a:gd name="connsiteX15" fmla="*/ 90583 w 598236"/>
              <a:gd name="connsiteY15" fmla="*/ 484905 h 484905"/>
              <a:gd name="connsiteX16" fmla="*/ 10096 w 598236"/>
              <a:gd name="connsiteY16" fmla="*/ 444995 h 484905"/>
              <a:gd name="connsiteX17" fmla="*/ 126492 w 598236"/>
              <a:gd name="connsiteY17" fmla="*/ 471570 h 484905"/>
              <a:gd name="connsiteX18" fmla="*/ 180975 w 598236"/>
              <a:gd name="connsiteY18" fmla="*/ 366319 h 484905"/>
              <a:gd name="connsiteX19" fmla="*/ 183832 w 598236"/>
              <a:gd name="connsiteY19" fmla="*/ 363842 h 484905"/>
              <a:gd name="connsiteX20" fmla="*/ 299180 w 598236"/>
              <a:gd name="connsiteY20" fmla="*/ 319742 h 484905"/>
              <a:gd name="connsiteX21" fmla="*/ 588264 w 598236"/>
              <a:gd name="connsiteY21" fmla="*/ 57899 h 484905"/>
              <a:gd name="connsiteX22" fmla="*/ 505682 w 598236"/>
              <a:gd name="connsiteY22" fmla="*/ 10560 h 484905"/>
              <a:gd name="connsiteX23" fmla="*/ 356140 w 598236"/>
              <a:gd name="connsiteY23" fmla="*/ 79045 h 484905"/>
              <a:gd name="connsiteX24" fmla="*/ 341566 w 598236"/>
              <a:gd name="connsiteY24" fmla="*/ 91142 h 484905"/>
              <a:gd name="connsiteX25" fmla="*/ 207264 w 598236"/>
              <a:gd name="connsiteY25" fmla="*/ 227254 h 484905"/>
              <a:gd name="connsiteX26" fmla="*/ 151733 w 598236"/>
              <a:gd name="connsiteY26" fmla="*/ 282785 h 484905"/>
              <a:gd name="connsiteX27" fmla="*/ 79629 w 598236"/>
              <a:gd name="connsiteY27" fmla="*/ 304121 h 484905"/>
              <a:gd name="connsiteX28" fmla="*/ 10192 w 598236"/>
              <a:gd name="connsiteY28" fmla="*/ 444995 h 48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8236" h="484905">
                <a:moveTo>
                  <a:pt x="90678" y="484715"/>
                </a:moveTo>
                <a:cubicBezTo>
                  <a:pt x="61436" y="484715"/>
                  <a:pt x="23336" y="478428"/>
                  <a:pt x="1048" y="449663"/>
                </a:cubicBezTo>
                <a:cubicBezTo>
                  <a:pt x="286" y="448710"/>
                  <a:pt x="0" y="447567"/>
                  <a:pt x="0" y="446424"/>
                </a:cubicBezTo>
                <a:cubicBezTo>
                  <a:pt x="2191" y="400228"/>
                  <a:pt x="59722" y="301740"/>
                  <a:pt x="75628" y="294977"/>
                </a:cubicBezTo>
                <a:cubicBezTo>
                  <a:pt x="95821" y="286404"/>
                  <a:pt x="131731" y="276212"/>
                  <a:pt x="149447" y="273069"/>
                </a:cubicBezTo>
                <a:cubicBezTo>
                  <a:pt x="154496" y="270307"/>
                  <a:pt x="177451" y="245066"/>
                  <a:pt x="199739" y="220586"/>
                </a:cubicBezTo>
                <a:cubicBezTo>
                  <a:pt x="239363" y="177057"/>
                  <a:pt x="293656" y="117526"/>
                  <a:pt x="335089" y="83522"/>
                </a:cubicBezTo>
                <a:cubicBezTo>
                  <a:pt x="340138" y="79331"/>
                  <a:pt x="344996" y="75330"/>
                  <a:pt x="349663" y="71520"/>
                </a:cubicBezTo>
                <a:cubicBezTo>
                  <a:pt x="409575" y="21990"/>
                  <a:pt x="442531" y="-5251"/>
                  <a:pt x="506539" y="845"/>
                </a:cubicBezTo>
                <a:cubicBezTo>
                  <a:pt x="552640" y="5226"/>
                  <a:pt x="594836" y="50565"/>
                  <a:pt x="596551" y="52470"/>
                </a:cubicBezTo>
                <a:cubicBezTo>
                  <a:pt x="597217" y="53232"/>
                  <a:pt x="597694" y="54090"/>
                  <a:pt x="597789" y="55137"/>
                </a:cubicBezTo>
                <a:cubicBezTo>
                  <a:pt x="610457" y="141243"/>
                  <a:pt x="350615" y="308407"/>
                  <a:pt x="302990" y="329076"/>
                </a:cubicBezTo>
                <a:cubicBezTo>
                  <a:pt x="254222" y="350222"/>
                  <a:pt x="199644" y="369176"/>
                  <a:pt x="188785" y="372891"/>
                </a:cubicBezTo>
                <a:lnTo>
                  <a:pt x="134112" y="478524"/>
                </a:lnTo>
                <a:cubicBezTo>
                  <a:pt x="133445" y="479857"/>
                  <a:pt x="132207" y="480809"/>
                  <a:pt x="130778" y="481095"/>
                </a:cubicBezTo>
                <a:cubicBezTo>
                  <a:pt x="129159" y="481476"/>
                  <a:pt x="112395" y="484905"/>
                  <a:pt x="90583" y="484905"/>
                </a:cubicBezTo>
                <a:close/>
                <a:moveTo>
                  <a:pt x="10096" y="444995"/>
                </a:moveTo>
                <a:cubicBezTo>
                  <a:pt x="42481" y="484334"/>
                  <a:pt x="112966" y="473951"/>
                  <a:pt x="126492" y="471570"/>
                </a:cubicBezTo>
                <a:lnTo>
                  <a:pt x="180975" y="366319"/>
                </a:lnTo>
                <a:cubicBezTo>
                  <a:pt x="181546" y="365176"/>
                  <a:pt x="182594" y="364319"/>
                  <a:pt x="183832" y="363842"/>
                </a:cubicBezTo>
                <a:cubicBezTo>
                  <a:pt x="184404" y="363652"/>
                  <a:pt x="245364" y="343078"/>
                  <a:pt x="299180" y="319742"/>
                </a:cubicBezTo>
                <a:cubicBezTo>
                  <a:pt x="351853" y="296882"/>
                  <a:pt x="596360" y="136100"/>
                  <a:pt x="588264" y="57899"/>
                </a:cubicBezTo>
                <a:cubicBezTo>
                  <a:pt x="581501" y="50946"/>
                  <a:pt x="544163" y="14275"/>
                  <a:pt x="505682" y="10560"/>
                </a:cubicBezTo>
                <a:cubicBezTo>
                  <a:pt x="445865" y="4845"/>
                  <a:pt x="415861" y="29610"/>
                  <a:pt x="356140" y="79045"/>
                </a:cubicBezTo>
                <a:cubicBezTo>
                  <a:pt x="351472" y="82950"/>
                  <a:pt x="346615" y="86951"/>
                  <a:pt x="341566" y="91142"/>
                </a:cubicBezTo>
                <a:cubicBezTo>
                  <a:pt x="300704" y="124670"/>
                  <a:pt x="246697" y="183915"/>
                  <a:pt x="207264" y="227254"/>
                </a:cubicBezTo>
                <a:cubicBezTo>
                  <a:pt x="167068" y="271450"/>
                  <a:pt x="157067" y="281832"/>
                  <a:pt x="151733" y="282785"/>
                </a:cubicBezTo>
                <a:cubicBezTo>
                  <a:pt x="134683" y="285737"/>
                  <a:pt x="99441" y="295739"/>
                  <a:pt x="79629" y="304121"/>
                </a:cubicBezTo>
                <a:cubicBezTo>
                  <a:pt x="70104" y="308502"/>
                  <a:pt x="13811" y="397180"/>
                  <a:pt x="10192" y="444995"/>
                </a:cubicBezTo>
                <a:close/>
              </a:path>
            </a:pathLst>
          </a:custGeom>
          <a:solidFill>
            <a:srgbClr val="231F20"/>
          </a:solidFill>
          <a:ln w="9525" cap="flat">
            <a:noFill/>
            <a:prstDash val="solid"/>
            <a:miter/>
          </a:ln>
        </p:spPr>
        <p:txBody>
          <a:bodyPr rtlCol="0" anchor="ctr"/>
          <a:lstStyle/>
          <a:p>
            <a:endParaRPr lang="zh-CN" altLang="en-US"/>
          </a:p>
        </p:txBody>
      </p:sp>
      <p:sp>
        <p:nvSpPr>
          <p:cNvPr id="192" name="任意多边形: 形状 318"/>
          <p:cNvSpPr/>
          <p:nvPr userDrawn="1">
            <p:custDataLst>
              <p:tags r:id="rId93"/>
            </p:custDataLst>
          </p:nvPr>
        </p:nvSpPr>
        <p:spPr>
          <a:xfrm>
            <a:off x="10781030" y="3552825"/>
            <a:ext cx="297180" cy="130810"/>
          </a:xfrm>
          <a:custGeom>
            <a:avLst/>
            <a:gdLst>
              <a:gd name="connsiteX0" fmla="*/ 4987 w 273280"/>
              <a:gd name="connsiteY0" fmla="*/ 120016 h 120111"/>
              <a:gd name="connsiteX1" fmla="*/ 3178 w 273280"/>
              <a:gd name="connsiteY1" fmla="*/ 119730 h 120111"/>
              <a:gd name="connsiteX2" fmla="*/ 320 w 273280"/>
              <a:gd name="connsiteY2" fmla="*/ 113253 h 120111"/>
              <a:gd name="connsiteX3" fmla="*/ 179295 w 273280"/>
              <a:gd name="connsiteY3" fmla="*/ 1811 h 120111"/>
              <a:gd name="connsiteX4" fmla="*/ 273021 w 273280"/>
              <a:gd name="connsiteY4" fmla="*/ 69248 h 120111"/>
              <a:gd name="connsiteX5" fmla="*/ 269973 w 273280"/>
              <a:gd name="connsiteY5" fmla="*/ 75629 h 120111"/>
              <a:gd name="connsiteX6" fmla="*/ 263591 w 273280"/>
              <a:gd name="connsiteY6" fmla="*/ 72581 h 120111"/>
              <a:gd name="connsiteX7" fmla="*/ 177676 w 273280"/>
              <a:gd name="connsiteY7" fmla="*/ 11717 h 120111"/>
              <a:gd name="connsiteX8" fmla="*/ 9655 w 273280"/>
              <a:gd name="connsiteY8" fmla="*/ 116873 h 120111"/>
              <a:gd name="connsiteX9" fmla="*/ 4987 w 273280"/>
              <a:gd name="connsiteY9" fmla="*/ 120111 h 1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280" h="120111">
                <a:moveTo>
                  <a:pt x="4987" y="120016"/>
                </a:moveTo>
                <a:cubicBezTo>
                  <a:pt x="4416" y="120016"/>
                  <a:pt x="3749" y="119921"/>
                  <a:pt x="3178" y="119730"/>
                </a:cubicBezTo>
                <a:cubicBezTo>
                  <a:pt x="606" y="118778"/>
                  <a:pt x="-633" y="115825"/>
                  <a:pt x="320" y="113253"/>
                </a:cubicBezTo>
                <a:cubicBezTo>
                  <a:pt x="29181" y="37815"/>
                  <a:pt x="106143" y="-10096"/>
                  <a:pt x="179295" y="1811"/>
                </a:cubicBezTo>
                <a:cubicBezTo>
                  <a:pt x="253018" y="13812"/>
                  <a:pt x="272164" y="66962"/>
                  <a:pt x="273021" y="69248"/>
                </a:cubicBezTo>
                <a:cubicBezTo>
                  <a:pt x="273878" y="71819"/>
                  <a:pt x="272545" y="74677"/>
                  <a:pt x="269973" y="75629"/>
                </a:cubicBezTo>
                <a:cubicBezTo>
                  <a:pt x="267401" y="76487"/>
                  <a:pt x="264544" y="75153"/>
                  <a:pt x="263591" y="72581"/>
                </a:cubicBezTo>
                <a:cubicBezTo>
                  <a:pt x="262924" y="70581"/>
                  <a:pt x="245398" y="22766"/>
                  <a:pt x="177676" y="11717"/>
                </a:cubicBezTo>
                <a:cubicBezTo>
                  <a:pt x="109096" y="572"/>
                  <a:pt x="36801" y="45721"/>
                  <a:pt x="9655" y="116873"/>
                </a:cubicBezTo>
                <a:cubicBezTo>
                  <a:pt x="8892" y="118873"/>
                  <a:pt x="6988" y="120111"/>
                  <a:pt x="4987" y="120111"/>
                </a:cubicBezTo>
                <a:close/>
              </a:path>
            </a:pathLst>
          </a:custGeom>
          <a:solidFill>
            <a:srgbClr val="231F20"/>
          </a:solidFill>
          <a:ln w="9525" cap="flat">
            <a:noFill/>
            <a:prstDash val="solid"/>
            <a:miter/>
          </a:ln>
        </p:spPr>
        <p:txBody>
          <a:bodyPr rtlCol="0" anchor="ctr"/>
          <a:lstStyle/>
          <a:p>
            <a:endParaRPr lang="zh-CN" altLang="en-US"/>
          </a:p>
        </p:txBody>
      </p:sp>
      <p:sp>
        <p:nvSpPr>
          <p:cNvPr id="193" name="任意多边形: 形状 95"/>
          <p:cNvSpPr/>
          <p:nvPr userDrawn="1">
            <p:custDataLst>
              <p:tags r:id="rId94"/>
            </p:custDataLst>
          </p:nvPr>
        </p:nvSpPr>
        <p:spPr>
          <a:xfrm>
            <a:off x="10354310" y="3952875"/>
            <a:ext cx="532130" cy="1923415"/>
          </a:xfrm>
          <a:custGeom>
            <a:avLst/>
            <a:gdLst>
              <a:gd name="connsiteX0" fmla="*/ 484540 w 489591"/>
              <a:gd name="connsiteY0" fmla="*/ 1769748 h 1769748"/>
              <a:gd name="connsiteX1" fmla="*/ 479587 w 489591"/>
              <a:gd name="connsiteY1" fmla="*/ 1764986 h 1769748"/>
              <a:gd name="connsiteX2" fmla="*/ 445868 w 489591"/>
              <a:gd name="connsiteY2" fmla="*/ 1462853 h 1769748"/>
              <a:gd name="connsiteX3" fmla="*/ 280133 w 489591"/>
              <a:gd name="connsiteY3" fmla="*/ 720474 h 1769748"/>
              <a:gd name="connsiteX4" fmla="*/ 231461 w 489591"/>
              <a:gd name="connsiteY4" fmla="*/ 175549 h 1769748"/>
              <a:gd name="connsiteX5" fmla="*/ 114303 w 489591"/>
              <a:gd name="connsiteY5" fmla="*/ 182597 h 1769748"/>
              <a:gd name="connsiteX6" fmla="*/ 3 w 489591"/>
              <a:gd name="connsiteY6" fmla="*/ 5242 h 1769748"/>
              <a:gd name="connsiteX7" fmla="*/ 4766 w 489591"/>
              <a:gd name="connsiteY7" fmla="*/ 3 h 1769748"/>
              <a:gd name="connsiteX8" fmla="*/ 10004 w 489591"/>
              <a:gd name="connsiteY8" fmla="*/ 4766 h 1769748"/>
              <a:gd name="connsiteX9" fmla="*/ 114970 w 489591"/>
              <a:gd name="connsiteY9" fmla="*/ 172596 h 1769748"/>
              <a:gd name="connsiteX10" fmla="*/ 235842 w 489591"/>
              <a:gd name="connsiteY10" fmla="*/ 164881 h 1769748"/>
              <a:gd name="connsiteX11" fmla="*/ 239843 w 489591"/>
              <a:gd name="connsiteY11" fmla="*/ 166024 h 1769748"/>
              <a:gd name="connsiteX12" fmla="*/ 241557 w 489591"/>
              <a:gd name="connsiteY12" fmla="*/ 169834 h 1769748"/>
              <a:gd name="connsiteX13" fmla="*/ 289753 w 489591"/>
              <a:gd name="connsiteY13" fmla="*/ 717521 h 1769748"/>
              <a:gd name="connsiteX14" fmla="*/ 455774 w 489591"/>
              <a:gd name="connsiteY14" fmla="*/ 1461615 h 1769748"/>
              <a:gd name="connsiteX15" fmla="*/ 489588 w 489591"/>
              <a:gd name="connsiteY15" fmla="*/ 1764605 h 1769748"/>
              <a:gd name="connsiteX16" fmla="*/ 484826 w 489591"/>
              <a:gd name="connsiteY16" fmla="*/ 1769748 h 1769748"/>
              <a:gd name="connsiteX17" fmla="*/ 484635 w 489591"/>
              <a:gd name="connsiteY17" fmla="*/ 1769748 h 17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9591" h="1769748">
                <a:moveTo>
                  <a:pt x="484540" y="1769748"/>
                </a:moveTo>
                <a:cubicBezTo>
                  <a:pt x="481873" y="1769748"/>
                  <a:pt x="479682" y="1767653"/>
                  <a:pt x="479587" y="1764986"/>
                </a:cubicBezTo>
                <a:cubicBezTo>
                  <a:pt x="479587" y="1764509"/>
                  <a:pt x="477586" y="1717932"/>
                  <a:pt x="445868" y="1462853"/>
                </a:cubicBezTo>
                <a:cubicBezTo>
                  <a:pt x="414817" y="1213393"/>
                  <a:pt x="339950" y="915832"/>
                  <a:pt x="280133" y="720474"/>
                </a:cubicBezTo>
                <a:cubicBezTo>
                  <a:pt x="229841" y="556073"/>
                  <a:pt x="230984" y="223650"/>
                  <a:pt x="231461" y="175549"/>
                </a:cubicBezTo>
                <a:cubicBezTo>
                  <a:pt x="213268" y="178025"/>
                  <a:pt x="156403" y="185074"/>
                  <a:pt x="114303" y="182597"/>
                </a:cubicBezTo>
                <a:cubicBezTo>
                  <a:pt x="43056" y="178406"/>
                  <a:pt x="5623" y="120399"/>
                  <a:pt x="3" y="5242"/>
                </a:cubicBezTo>
                <a:cubicBezTo>
                  <a:pt x="-92" y="2480"/>
                  <a:pt x="2003" y="194"/>
                  <a:pt x="4766" y="3"/>
                </a:cubicBezTo>
                <a:cubicBezTo>
                  <a:pt x="7433" y="-92"/>
                  <a:pt x="9814" y="2003"/>
                  <a:pt x="10004" y="4766"/>
                </a:cubicBezTo>
                <a:cubicBezTo>
                  <a:pt x="15338" y="113922"/>
                  <a:pt x="49628" y="168786"/>
                  <a:pt x="114970" y="172596"/>
                </a:cubicBezTo>
                <a:cubicBezTo>
                  <a:pt x="163643" y="175454"/>
                  <a:pt x="235080" y="164976"/>
                  <a:pt x="235842" y="164881"/>
                </a:cubicBezTo>
                <a:cubicBezTo>
                  <a:pt x="237271" y="164690"/>
                  <a:pt x="238795" y="165071"/>
                  <a:pt x="239843" y="166024"/>
                </a:cubicBezTo>
                <a:cubicBezTo>
                  <a:pt x="240986" y="166976"/>
                  <a:pt x="241557" y="168405"/>
                  <a:pt x="241557" y="169834"/>
                </a:cubicBezTo>
                <a:cubicBezTo>
                  <a:pt x="241557" y="173549"/>
                  <a:pt x="236128" y="542452"/>
                  <a:pt x="289753" y="717521"/>
                </a:cubicBezTo>
                <a:cubicBezTo>
                  <a:pt x="349666" y="913260"/>
                  <a:pt x="424723" y="1211488"/>
                  <a:pt x="455774" y="1461615"/>
                </a:cubicBezTo>
                <a:cubicBezTo>
                  <a:pt x="487588" y="1717742"/>
                  <a:pt x="489493" y="1762795"/>
                  <a:pt x="489588" y="1764605"/>
                </a:cubicBezTo>
                <a:cubicBezTo>
                  <a:pt x="489683" y="1767367"/>
                  <a:pt x="487588" y="1769653"/>
                  <a:pt x="484826" y="1769748"/>
                </a:cubicBezTo>
                <a:cubicBezTo>
                  <a:pt x="484826" y="1769748"/>
                  <a:pt x="484730" y="1769748"/>
                  <a:pt x="484635" y="1769748"/>
                </a:cubicBezTo>
                <a:close/>
              </a:path>
            </a:pathLst>
          </a:custGeom>
          <a:solidFill>
            <a:srgbClr val="FFFFFF"/>
          </a:solidFill>
          <a:ln w="9525" cap="flat">
            <a:noFill/>
            <a:prstDash val="solid"/>
            <a:miter/>
          </a:ln>
        </p:spPr>
        <p:txBody>
          <a:bodyPr rtlCol="0" anchor="ctr"/>
          <a:lstStyle/>
          <a:p>
            <a:endParaRPr lang="zh-CN" altLang="en-US"/>
          </a:p>
        </p:txBody>
      </p:sp>
      <p:sp>
        <p:nvSpPr>
          <p:cNvPr id="197" name="弧形 196"/>
          <p:cNvSpPr/>
          <p:nvPr userDrawn="1">
            <p:custDataLst>
              <p:tags r:id="rId95"/>
            </p:custDataLst>
          </p:nvPr>
        </p:nvSpPr>
        <p:spPr>
          <a:xfrm>
            <a:off x="6772910" y="1544955"/>
            <a:ext cx="2108200" cy="21082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0" name="椭圆 199"/>
          <p:cNvSpPr/>
          <p:nvPr userDrawn="1">
            <p:custDataLst>
              <p:tags r:id="rId96"/>
            </p:custDataLst>
          </p:nvPr>
        </p:nvSpPr>
        <p:spPr>
          <a:xfrm flipH="1">
            <a:off x="1118679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userDrawn="1">
            <p:custDataLst>
              <p:tags r:id="rId97"/>
            </p:custDataLst>
          </p:nvPr>
        </p:nvSpPr>
        <p:spPr>
          <a:xfrm flipH="1">
            <a:off x="1118679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userDrawn="1">
            <p:custDataLst>
              <p:tags r:id="rId98"/>
            </p:custDataLst>
          </p:nvPr>
        </p:nvSpPr>
        <p:spPr>
          <a:xfrm flipH="1">
            <a:off x="1118679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userDrawn="1">
            <p:custDataLst>
              <p:tags r:id="rId99"/>
            </p:custDataLst>
          </p:nvPr>
        </p:nvSpPr>
        <p:spPr>
          <a:xfrm flipH="1">
            <a:off x="1118679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userDrawn="1">
            <p:custDataLst>
              <p:tags r:id="rId100"/>
            </p:custDataLst>
          </p:nvPr>
        </p:nvSpPr>
        <p:spPr>
          <a:xfrm flipH="1">
            <a:off x="1118679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userDrawn="1">
            <p:custDataLst>
              <p:tags r:id="rId101"/>
            </p:custDataLst>
          </p:nvPr>
        </p:nvSpPr>
        <p:spPr>
          <a:xfrm flipH="1">
            <a:off x="1118679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userDrawn="1">
            <p:custDataLst>
              <p:tags r:id="rId102"/>
            </p:custDataLst>
          </p:nvPr>
        </p:nvSpPr>
        <p:spPr>
          <a:xfrm flipH="1">
            <a:off x="1118679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userDrawn="1">
            <p:custDataLst>
              <p:tags r:id="rId103"/>
            </p:custDataLst>
          </p:nvPr>
        </p:nvSpPr>
        <p:spPr>
          <a:xfrm flipH="1">
            <a:off x="1118679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userDrawn="1">
            <p:custDataLst>
              <p:tags r:id="rId104"/>
            </p:custDataLst>
          </p:nvPr>
        </p:nvSpPr>
        <p:spPr>
          <a:xfrm flipH="1">
            <a:off x="1105662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userDrawn="1">
            <p:custDataLst>
              <p:tags r:id="rId105"/>
            </p:custDataLst>
          </p:nvPr>
        </p:nvSpPr>
        <p:spPr>
          <a:xfrm flipH="1">
            <a:off x="1105662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userDrawn="1">
            <p:custDataLst>
              <p:tags r:id="rId106"/>
            </p:custDataLst>
          </p:nvPr>
        </p:nvSpPr>
        <p:spPr>
          <a:xfrm flipH="1">
            <a:off x="1105662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userDrawn="1">
            <p:custDataLst>
              <p:tags r:id="rId107"/>
            </p:custDataLst>
          </p:nvPr>
        </p:nvSpPr>
        <p:spPr>
          <a:xfrm flipH="1">
            <a:off x="1105662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userDrawn="1">
            <p:custDataLst>
              <p:tags r:id="rId108"/>
            </p:custDataLst>
          </p:nvPr>
        </p:nvSpPr>
        <p:spPr>
          <a:xfrm flipH="1">
            <a:off x="1105662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userDrawn="1">
            <p:custDataLst>
              <p:tags r:id="rId109"/>
            </p:custDataLst>
          </p:nvPr>
        </p:nvSpPr>
        <p:spPr>
          <a:xfrm flipH="1">
            <a:off x="1105662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userDrawn="1">
            <p:custDataLst>
              <p:tags r:id="rId110"/>
            </p:custDataLst>
          </p:nvPr>
        </p:nvSpPr>
        <p:spPr>
          <a:xfrm flipH="1">
            <a:off x="1105662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userDrawn="1">
            <p:custDataLst>
              <p:tags r:id="rId111"/>
            </p:custDataLst>
          </p:nvPr>
        </p:nvSpPr>
        <p:spPr>
          <a:xfrm flipH="1">
            <a:off x="1105662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userDrawn="1">
            <p:custDataLst>
              <p:tags r:id="rId112"/>
            </p:custDataLst>
          </p:nvPr>
        </p:nvSpPr>
        <p:spPr>
          <a:xfrm flipH="1">
            <a:off x="1092644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userDrawn="1">
            <p:custDataLst>
              <p:tags r:id="rId113"/>
            </p:custDataLst>
          </p:nvPr>
        </p:nvSpPr>
        <p:spPr>
          <a:xfrm flipH="1">
            <a:off x="1092644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p:nvPr userDrawn="1">
            <p:custDataLst>
              <p:tags r:id="rId114"/>
            </p:custDataLst>
          </p:nvPr>
        </p:nvSpPr>
        <p:spPr>
          <a:xfrm flipH="1">
            <a:off x="1092644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p:nvPr userDrawn="1">
            <p:custDataLst>
              <p:tags r:id="rId115"/>
            </p:custDataLst>
          </p:nvPr>
        </p:nvSpPr>
        <p:spPr>
          <a:xfrm flipH="1">
            <a:off x="1092644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userDrawn="1">
            <p:custDataLst>
              <p:tags r:id="rId116"/>
            </p:custDataLst>
          </p:nvPr>
        </p:nvSpPr>
        <p:spPr>
          <a:xfrm flipH="1">
            <a:off x="1092644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p:nvPr userDrawn="1">
            <p:custDataLst>
              <p:tags r:id="rId117"/>
            </p:custDataLst>
          </p:nvPr>
        </p:nvSpPr>
        <p:spPr>
          <a:xfrm flipH="1">
            <a:off x="1092644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userDrawn="1">
            <p:custDataLst>
              <p:tags r:id="rId118"/>
            </p:custDataLst>
          </p:nvPr>
        </p:nvSpPr>
        <p:spPr>
          <a:xfrm flipH="1">
            <a:off x="1092644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p:nvPr userDrawn="1">
            <p:custDataLst>
              <p:tags r:id="rId119"/>
            </p:custDataLst>
          </p:nvPr>
        </p:nvSpPr>
        <p:spPr>
          <a:xfrm flipH="1">
            <a:off x="1092644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p:nvPr userDrawn="1">
            <p:custDataLst>
              <p:tags r:id="rId120"/>
            </p:custDataLst>
          </p:nvPr>
        </p:nvSpPr>
        <p:spPr>
          <a:xfrm flipH="1">
            <a:off x="1079436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p:nvPr userDrawn="1">
            <p:custDataLst>
              <p:tags r:id="rId121"/>
            </p:custDataLst>
          </p:nvPr>
        </p:nvSpPr>
        <p:spPr>
          <a:xfrm flipH="1">
            <a:off x="1079436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p:nvPr userDrawn="1">
            <p:custDataLst>
              <p:tags r:id="rId122"/>
            </p:custDataLst>
          </p:nvPr>
        </p:nvSpPr>
        <p:spPr>
          <a:xfrm flipH="1">
            <a:off x="1079436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p:cNvSpPr/>
          <p:nvPr userDrawn="1">
            <p:custDataLst>
              <p:tags r:id="rId123"/>
            </p:custDataLst>
          </p:nvPr>
        </p:nvSpPr>
        <p:spPr>
          <a:xfrm flipH="1">
            <a:off x="1079436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p:nvPr userDrawn="1">
            <p:custDataLst>
              <p:tags r:id="rId124"/>
            </p:custDataLst>
          </p:nvPr>
        </p:nvSpPr>
        <p:spPr>
          <a:xfrm flipH="1">
            <a:off x="1079436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p:nvPr userDrawn="1">
            <p:custDataLst>
              <p:tags r:id="rId125"/>
            </p:custDataLst>
          </p:nvPr>
        </p:nvSpPr>
        <p:spPr>
          <a:xfrm flipH="1">
            <a:off x="1079436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p:nvPr userDrawn="1">
            <p:custDataLst>
              <p:tags r:id="rId126"/>
            </p:custDataLst>
          </p:nvPr>
        </p:nvSpPr>
        <p:spPr>
          <a:xfrm flipH="1">
            <a:off x="1079436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p:nvPr userDrawn="1">
            <p:custDataLst>
              <p:tags r:id="rId127"/>
            </p:custDataLst>
          </p:nvPr>
        </p:nvSpPr>
        <p:spPr>
          <a:xfrm flipH="1">
            <a:off x="1079436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p:nvPr userDrawn="1">
            <p:custDataLst>
              <p:tags r:id="rId128"/>
            </p:custDataLst>
          </p:nvPr>
        </p:nvSpPr>
        <p:spPr>
          <a:xfrm flipH="1">
            <a:off x="1066419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p:nvPr userDrawn="1">
            <p:custDataLst>
              <p:tags r:id="rId129"/>
            </p:custDataLst>
          </p:nvPr>
        </p:nvSpPr>
        <p:spPr>
          <a:xfrm flipH="1">
            <a:off x="1066419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userDrawn="1">
            <p:custDataLst>
              <p:tags r:id="rId130"/>
            </p:custDataLst>
          </p:nvPr>
        </p:nvSpPr>
        <p:spPr>
          <a:xfrm flipH="1">
            <a:off x="1066419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p:nvPr userDrawn="1">
            <p:custDataLst>
              <p:tags r:id="rId131"/>
            </p:custDataLst>
          </p:nvPr>
        </p:nvSpPr>
        <p:spPr>
          <a:xfrm flipH="1">
            <a:off x="1066419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userDrawn="1">
            <p:custDataLst>
              <p:tags r:id="rId132"/>
            </p:custDataLst>
          </p:nvPr>
        </p:nvSpPr>
        <p:spPr>
          <a:xfrm flipH="1">
            <a:off x="1066419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p:nvPr userDrawn="1">
            <p:custDataLst>
              <p:tags r:id="rId133"/>
            </p:custDataLst>
          </p:nvPr>
        </p:nvSpPr>
        <p:spPr>
          <a:xfrm flipH="1">
            <a:off x="1066419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userDrawn="1">
            <p:custDataLst>
              <p:tags r:id="rId134"/>
            </p:custDataLst>
          </p:nvPr>
        </p:nvSpPr>
        <p:spPr>
          <a:xfrm flipH="1">
            <a:off x="1066419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p:nvPr userDrawn="1">
            <p:custDataLst>
              <p:tags r:id="rId135"/>
            </p:custDataLst>
          </p:nvPr>
        </p:nvSpPr>
        <p:spPr>
          <a:xfrm flipH="1">
            <a:off x="1066419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p:nvPr userDrawn="1">
            <p:custDataLst>
              <p:tags r:id="rId136"/>
            </p:custDataLst>
          </p:nvPr>
        </p:nvSpPr>
        <p:spPr>
          <a:xfrm flipH="1">
            <a:off x="1053401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7"/>
            </p:custDataLst>
          </p:nvPr>
        </p:nvSpPr>
        <p:spPr>
          <a:xfrm flipH="1">
            <a:off x="1053401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8"/>
            </p:custDataLst>
          </p:nvPr>
        </p:nvSpPr>
        <p:spPr>
          <a:xfrm flipH="1">
            <a:off x="1053401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9"/>
            </p:custDataLst>
          </p:nvPr>
        </p:nvSpPr>
        <p:spPr>
          <a:xfrm flipH="1">
            <a:off x="1053401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40"/>
            </p:custDataLst>
          </p:nvPr>
        </p:nvSpPr>
        <p:spPr>
          <a:xfrm flipH="1">
            <a:off x="1053401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1"/>
            </p:custDataLst>
          </p:nvPr>
        </p:nvSpPr>
        <p:spPr>
          <a:xfrm flipH="1">
            <a:off x="1053401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2"/>
            </p:custDataLst>
          </p:nvPr>
        </p:nvSpPr>
        <p:spPr>
          <a:xfrm flipH="1">
            <a:off x="1053401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3"/>
            </p:custDataLst>
          </p:nvPr>
        </p:nvSpPr>
        <p:spPr>
          <a:xfrm flipH="1">
            <a:off x="1053401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56" name="单圆角矩形 55"/>
          <p:cNvSpPr/>
          <p:nvPr userDrawn="1">
            <p:custDataLst>
              <p:tags r:id="rId5"/>
            </p:custDataLst>
          </p:nvPr>
        </p:nvSpPr>
        <p:spPr>
          <a:xfrm>
            <a:off x="0" y="0"/>
            <a:ext cx="3317240" cy="6858000"/>
          </a:xfrm>
          <a:prstGeom prst="round1Rect">
            <a:avLst>
              <a:gd name="adj" fmla="val 292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形 82"/>
          <p:cNvPicPr>
            <a:picLocks noChangeAspect="1"/>
          </p:cNvPicPr>
          <p:nvPr userDrawn="1">
            <p:custDataLst>
              <p:tags r:id="rId6"/>
            </p:custDataLst>
          </p:nvPr>
        </p:nvPicPr>
        <p:blipFill>
          <a:blip r:embed="rId7"/>
          <a:stretch>
            <a:fillRect/>
          </a:stretch>
        </p:blipFill>
        <p:spPr>
          <a:xfrm>
            <a:off x="718820" y="3846195"/>
            <a:ext cx="1960880" cy="2962910"/>
          </a:xfrm>
          <a:prstGeom prst="rect">
            <a:avLst/>
          </a:prstGeom>
        </p:spPr>
      </p:pic>
      <p:sp>
        <p:nvSpPr>
          <p:cNvPr id="64" name="椭圆 63"/>
          <p:cNvSpPr/>
          <p:nvPr userDrawn="1">
            <p:custDataLst>
              <p:tags r:id="rId8"/>
            </p:custDataLst>
          </p:nvPr>
        </p:nvSpPr>
        <p:spPr>
          <a:xfrm rot="10800000">
            <a:off x="70485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userDrawn="1">
            <p:custDataLst>
              <p:tags r:id="rId9"/>
            </p:custDataLst>
          </p:nvPr>
        </p:nvSpPr>
        <p:spPr>
          <a:xfrm rot="10800000">
            <a:off x="70485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userDrawn="1">
            <p:custDataLst>
              <p:tags r:id="rId10"/>
            </p:custDataLst>
          </p:nvPr>
        </p:nvSpPr>
        <p:spPr>
          <a:xfrm rot="10800000">
            <a:off x="70485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userDrawn="1">
            <p:custDataLst>
              <p:tags r:id="rId11"/>
            </p:custDataLst>
          </p:nvPr>
        </p:nvSpPr>
        <p:spPr>
          <a:xfrm rot="10800000">
            <a:off x="70485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userDrawn="1">
            <p:custDataLst>
              <p:tags r:id="rId12"/>
            </p:custDataLst>
          </p:nvPr>
        </p:nvSpPr>
        <p:spPr>
          <a:xfrm rot="10800000">
            <a:off x="70485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userDrawn="1">
            <p:custDataLst>
              <p:tags r:id="rId13"/>
            </p:custDataLst>
          </p:nvPr>
        </p:nvSpPr>
        <p:spPr>
          <a:xfrm rot="10800000">
            <a:off x="70485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userDrawn="1">
            <p:custDataLst>
              <p:tags r:id="rId14"/>
            </p:custDataLst>
          </p:nvPr>
        </p:nvSpPr>
        <p:spPr>
          <a:xfrm rot="10800000">
            <a:off x="70485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userDrawn="1">
            <p:custDataLst>
              <p:tags r:id="rId15"/>
            </p:custDataLst>
          </p:nvPr>
        </p:nvSpPr>
        <p:spPr>
          <a:xfrm rot="10800000">
            <a:off x="70485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userDrawn="1">
            <p:custDataLst>
              <p:tags r:id="rId16"/>
            </p:custDataLst>
          </p:nvPr>
        </p:nvSpPr>
        <p:spPr>
          <a:xfrm rot="10800000">
            <a:off x="57531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userDrawn="1">
            <p:custDataLst>
              <p:tags r:id="rId17"/>
            </p:custDataLst>
          </p:nvPr>
        </p:nvSpPr>
        <p:spPr>
          <a:xfrm rot="10800000">
            <a:off x="57531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userDrawn="1">
            <p:custDataLst>
              <p:tags r:id="rId18"/>
            </p:custDataLst>
          </p:nvPr>
        </p:nvSpPr>
        <p:spPr>
          <a:xfrm rot="10800000">
            <a:off x="57531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userDrawn="1">
            <p:custDataLst>
              <p:tags r:id="rId19"/>
            </p:custDataLst>
          </p:nvPr>
        </p:nvSpPr>
        <p:spPr>
          <a:xfrm rot="10800000">
            <a:off x="57531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userDrawn="1">
            <p:custDataLst>
              <p:tags r:id="rId20"/>
            </p:custDataLst>
          </p:nvPr>
        </p:nvSpPr>
        <p:spPr>
          <a:xfrm rot="10800000">
            <a:off x="57531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userDrawn="1">
            <p:custDataLst>
              <p:tags r:id="rId21"/>
            </p:custDataLst>
          </p:nvPr>
        </p:nvSpPr>
        <p:spPr>
          <a:xfrm rot="10800000">
            <a:off x="57531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userDrawn="1">
            <p:custDataLst>
              <p:tags r:id="rId22"/>
            </p:custDataLst>
          </p:nvPr>
        </p:nvSpPr>
        <p:spPr>
          <a:xfrm rot="10800000">
            <a:off x="57531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userDrawn="1">
            <p:custDataLst>
              <p:tags r:id="rId23"/>
            </p:custDataLst>
          </p:nvPr>
        </p:nvSpPr>
        <p:spPr>
          <a:xfrm rot="10800000">
            <a:off x="57531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userDrawn="1">
            <p:custDataLst>
              <p:tags r:id="rId24"/>
            </p:custDataLst>
          </p:nvPr>
        </p:nvSpPr>
        <p:spPr>
          <a:xfrm rot="10800000">
            <a:off x="446405"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userDrawn="1">
            <p:custDataLst>
              <p:tags r:id="rId25"/>
            </p:custDataLst>
          </p:nvPr>
        </p:nvSpPr>
        <p:spPr>
          <a:xfrm rot="10800000">
            <a:off x="446405"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userDrawn="1">
            <p:custDataLst>
              <p:tags r:id="rId26"/>
            </p:custDataLst>
          </p:nvPr>
        </p:nvSpPr>
        <p:spPr>
          <a:xfrm rot="10800000">
            <a:off x="446405"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userDrawn="1">
            <p:custDataLst>
              <p:tags r:id="rId27"/>
            </p:custDataLst>
          </p:nvPr>
        </p:nvSpPr>
        <p:spPr>
          <a:xfrm rot="10800000">
            <a:off x="446405"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userDrawn="1">
            <p:custDataLst>
              <p:tags r:id="rId28"/>
            </p:custDataLst>
          </p:nvPr>
        </p:nvSpPr>
        <p:spPr>
          <a:xfrm rot="10800000">
            <a:off x="446405"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userDrawn="1">
            <p:custDataLst>
              <p:tags r:id="rId29"/>
            </p:custDataLst>
          </p:nvPr>
        </p:nvSpPr>
        <p:spPr>
          <a:xfrm rot="10800000">
            <a:off x="446405"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userDrawn="1">
            <p:custDataLst>
              <p:tags r:id="rId30"/>
            </p:custDataLst>
          </p:nvPr>
        </p:nvSpPr>
        <p:spPr>
          <a:xfrm rot="10800000">
            <a:off x="446405"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userDrawn="1">
            <p:custDataLst>
              <p:tags r:id="rId31"/>
            </p:custDataLst>
          </p:nvPr>
        </p:nvSpPr>
        <p:spPr>
          <a:xfrm rot="10800000">
            <a:off x="446405"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2"/>
            </p:custDataLst>
          </p:nvPr>
        </p:nvSpPr>
        <p:spPr>
          <a:xfrm>
            <a:off x="700405" y="1111250"/>
            <a:ext cx="2079625" cy="1081405"/>
          </a:xfrm>
        </p:spPr>
        <p:txBody>
          <a:bodyPr anchor="b">
            <a:normAutofit/>
          </a:bodyPr>
          <a:lstStyle>
            <a:lvl1pPr algn="ctr">
              <a:defRPr sz="6000">
                <a:solidFill>
                  <a:schemeClr val="tx2"/>
                </a:solidFill>
              </a:defRPr>
            </a:lvl1pPr>
          </a:lstStyle>
          <a:p>
            <a:r>
              <a:rPr lang="zh-CN" altLang="en-US" dirty="0"/>
              <a:t>标题</a:t>
            </a:r>
            <a:endParaRPr lang="zh-CN" altLang="en-US" dirty="0"/>
          </a:p>
        </p:txBody>
      </p:sp>
      <p:sp>
        <p:nvSpPr>
          <p:cNvPr id="3" name="文本占位符 2"/>
          <p:cNvSpPr>
            <a:spLocks noGrp="1"/>
          </p:cNvSpPr>
          <p:nvPr>
            <p:ph type="body" idx="1" hasCustomPrompt="1"/>
            <p:custDataLst>
              <p:tags r:id="rId33"/>
            </p:custDataLst>
          </p:nvPr>
        </p:nvSpPr>
        <p:spPr>
          <a:xfrm>
            <a:off x="700405" y="2205355"/>
            <a:ext cx="2079625" cy="504190"/>
          </a:xfrm>
        </p:spPr>
        <p:txBody>
          <a:bodyPr anchor="t"/>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副标题</a:t>
            </a:r>
            <a:endParaRPr lang="zh-CN" altLang="en-US" dirty="0"/>
          </a:p>
        </p:txBody>
      </p:sp>
      <p:sp>
        <p:nvSpPr>
          <p:cNvPr id="7" name="日期占位符 6"/>
          <p:cNvSpPr>
            <a:spLocks noGrp="1"/>
          </p:cNvSpPr>
          <p:nvPr>
            <p:ph type="dt" sz="half" idx="10"/>
            <p:custDataLst>
              <p:tags r:id="rId3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5"/>
            </p:custDataLst>
          </p:nvPr>
        </p:nvSpPr>
        <p:spPr/>
        <p:txBody>
          <a:bodyPr/>
          <a:lstStyle/>
          <a:p>
            <a:endParaRPr lang="zh-CN" altLang="en-US"/>
          </a:p>
        </p:txBody>
      </p:sp>
      <p:sp>
        <p:nvSpPr>
          <p:cNvPr id="9" name="灯片编号占位符 8"/>
          <p:cNvSpPr>
            <a:spLocks noGrp="1"/>
          </p:cNvSpPr>
          <p:nvPr>
            <p:ph type="sldNum" sz="quarter" idx="12"/>
            <p:custDataLst>
              <p:tags r:id="rId3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2" name="矩形 21"/>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10" name="矩形 9"/>
          <p:cNvSpPr/>
          <p:nvPr userDrawn="1">
            <p:custDataLst>
              <p:tags r:id="rId5"/>
            </p:custDataLst>
          </p:nvPr>
        </p:nvSpPr>
        <p:spPr>
          <a:xfrm>
            <a:off x="470535" y="514350"/>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6"/>
            </p:custDataLst>
          </p:nvPr>
        </p:nvSpPr>
        <p:spPr>
          <a:xfrm>
            <a:off x="479425" y="518160"/>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文本框 282"/>
          <p:cNvSpPr txBox="1"/>
          <p:nvPr userDrawn="1">
            <p:custDataLst>
              <p:tags r:id="rId7"/>
            </p:custDataLst>
          </p:nvPr>
        </p:nvSpPr>
        <p:spPr>
          <a:xfrm flipH="1">
            <a:off x="1052830" y="719455"/>
            <a:ext cx="1536700" cy="306705"/>
          </a:xfrm>
          <a:prstGeom prst="rect">
            <a:avLst/>
          </a:prstGeom>
          <a:noFill/>
        </p:spPr>
        <p:txBody>
          <a:bodyPr wrap="square" rtlCol="0">
            <a:spAutoFit/>
          </a:bodyPr>
          <a:lstStyle/>
          <a:p>
            <a:pPr algn="l"/>
            <a:r>
              <a:rPr lang="zh-CN" altLang="en-US" sz="1400" b="1" cap="all" dirty="0">
                <a:solidFill>
                  <a:schemeClr val="bg1"/>
                </a:solidFill>
                <a:uFillTx/>
              </a:rPr>
              <a:t>template</a:t>
            </a:r>
            <a:endParaRPr lang="zh-CN" altLang="en-US" sz="1400" b="1" cap="all" dirty="0">
              <a:solidFill>
                <a:schemeClr val="bg1"/>
              </a:solidFill>
              <a:uFillTx/>
            </a:endParaRPr>
          </a:p>
        </p:txBody>
      </p:sp>
      <p:sp>
        <p:nvSpPr>
          <p:cNvPr id="12" name="矩形 11"/>
          <p:cNvSpPr/>
          <p:nvPr userDrawn="1">
            <p:custDataLst>
              <p:tags r:id="rId8"/>
            </p:custDataLst>
          </p:nvPr>
        </p:nvSpPr>
        <p:spPr>
          <a:xfrm>
            <a:off x="478790" y="514350"/>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9"/>
            </p:custDataLst>
          </p:nvPr>
        </p:nvSpPr>
        <p:spPr>
          <a:xfrm>
            <a:off x="5704205" y="3400425"/>
            <a:ext cx="5309235" cy="1151890"/>
          </a:xfrm>
        </p:spPr>
        <p:txBody>
          <a:bodyPr anchor="t" anchorCtr="0"/>
          <a:lstStyle>
            <a:lvl1pPr algn="r">
              <a:defRPr sz="6600">
                <a:solidFill>
                  <a:schemeClr val="tx2"/>
                </a:solidFill>
              </a:defRPr>
            </a:lvl1pPr>
          </a:lstStyle>
          <a:p>
            <a:r>
              <a:rPr lang="zh-CN" altLang="en-US" dirty="0"/>
              <a:t>添加章节标题</a:t>
            </a:r>
            <a:endParaRPr lang="zh-CN" altLang="en-US" dirty="0"/>
          </a:p>
        </p:txBody>
      </p:sp>
      <p:sp>
        <p:nvSpPr>
          <p:cNvPr id="3" name="文本占位符 2"/>
          <p:cNvSpPr>
            <a:spLocks noGrp="1"/>
          </p:cNvSpPr>
          <p:nvPr>
            <p:ph type="body" idx="1" hasCustomPrompt="1"/>
            <p:custDataLst>
              <p:tags r:id="rId10"/>
            </p:custDataLst>
          </p:nvPr>
        </p:nvSpPr>
        <p:spPr>
          <a:xfrm>
            <a:off x="5704205" y="4533265"/>
            <a:ext cx="5309235" cy="935990"/>
          </a:xfrm>
        </p:spPr>
        <p:txBody>
          <a:bodyPr/>
          <a:lstStyle>
            <a:lvl1pPr marL="0" indent="0" algn="r">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添加副标题</a:t>
            </a:r>
            <a:endParaRPr lang="zh-CN" altLang="en-US" dirty="0"/>
          </a:p>
        </p:txBody>
      </p:sp>
      <p:sp>
        <p:nvSpPr>
          <p:cNvPr id="4" name="日期占位符 3"/>
          <p:cNvSpPr>
            <a:spLocks noGrp="1"/>
          </p:cNvSpPr>
          <p:nvPr>
            <p:ph type="dt" sz="half" idx="10"/>
            <p:custDataLst>
              <p:tags r:id="rId1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4"/>
            </p:custDataLst>
          </p:nvPr>
        </p:nvSpPr>
        <p:spPr>
          <a:xfrm>
            <a:off x="5701665" y="2051685"/>
            <a:ext cx="5309235" cy="1224280"/>
          </a:xfrm>
        </p:spPr>
        <p:txBody>
          <a:bodyPr anchor="ctr">
            <a:noAutofit/>
          </a:bodyPr>
          <a:lstStyle>
            <a:lvl1pPr marL="0" indent="0" algn="r">
              <a:buNone/>
              <a:defRPr sz="8000" b="1">
                <a:ln>
                  <a:solidFill>
                    <a:schemeClr val="tx2"/>
                  </a:solidFill>
                </a:ln>
                <a:solidFill>
                  <a:schemeClr val="accent1"/>
                </a:solidFill>
              </a:defRPr>
            </a:lvl1pPr>
          </a:lstStyle>
          <a:p>
            <a:pPr lvl="0"/>
            <a:r>
              <a:rPr lang="zh-CN" altLang="en-US" dirty="0"/>
              <a:t>节编号</a:t>
            </a:r>
            <a:endParaRPr lang="zh-CN" altLang="en-US" dirty="0"/>
          </a:p>
        </p:txBody>
      </p:sp>
      <p:sp>
        <p:nvSpPr>
          <p:cNvPr id="13" name="圆角矩形 12"/>
          <p:cNvSpPr/>
          <p:nvPr userDrawn="1">
            <p:custDataLst>
              <p:tags r:id="rId15"/>
            </p:custDataLst>
          </p:nvPr>
        </p:nvSpPr>
        <p:spPr>
          <a:xfrm>
            <a:off x="2755900" y="7816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16"/>
            </p:custDataLst>
          </p:nvPr>
        </p:nvSpPr>
        <p:spPr>
          <a:xfrm rot="5400000">
            <a:off x="10916920"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17"/>
            </p:custDataLst>
          </p:nvPr>
        </p:nvSpPr>
        <p:spPr>
          <a:xfrm rot="5400000">
            <a:off x="10739755"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18"/>
            </p:custDataLst>
          </p:nvPr>
        </p:nvSpPr>
        <p:spPr>
          <a:xfrm rot="5400000">
            <a:off x="10561955"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7" name="椭圆 16"/>
          <p:cNvSpPr/>
          <p:nvPr userDrawn="1">
            <p:custDataLst>
              <p:tags r:id="rId19"/>
            </p:custDataLst>
          </p:nvPr>
        </p:nvSpPr>
        <p:spPr>
          <a:xfrm rot="5400000">
            <a:off x="11094720"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4"/>
          <p:cNvSpPr/>
          <p:nvPr userDrawn="1">
            <p:custDataLst>
              <p:tags r:id="rId20"/>
            </p:custDataLst>
          </p:nvPr>
        </p:nvSpPr>
        <p:spPr>
          <a:xfrm rot="3032444" flipH="1">
            <a:off x="1141730" y="2177415"/>
            <a:ext cx="3825875" cy="2882900"/>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pic>
        <p:nvPicPr>
          <p:cNvPr id="20" name="图形 23"/>
          <p:cNvPicPr>
            <a:picLocks noChangeAspect="1"/>
          </p:cNvPicPr>
          <p:nvPr userDrawn="1">
            <p:custDataLst>
              <p:tags r:id="rId21"/>
            </p:custDataLst>
          </p:nvPr>
        </p:nvPicPr>
        <p:blipFill>
          <a:blip r:embed="rId22"/>
          <a:stretch>
            <a:fillRect/>
          </a:stretch>
        </p:blipFill>
        <p:spPr>
          <a:xfrm>
            <a:off x="1195070" y="2140585"/>
            <a:ext cx="3390900" cy="4182745"/>
          </a:xfrm>
          <a:prstGeom prst="rect">
            <a:avLst/>
          </a:prstGeom>
        </p:spPr>
      </p:pic>
      <p:sp>
        <p:nvSpPr>
          <p:cNvPr id="48" name="任意多边形: 形状 31"/>
          <p:cNvSpPr/>
          <p:nvPr userDrawn="1">
            <p:custDataLst>
              <p:tags r:id="rId23"/>
            </p:custDataLst>
          </p:nvPr>
        </p:nvSpPr>
        <p:spPr>
          <a:xfrm flipH="1">
            <a:off x="1713865" y="1808480"/>
            <a:ext cx="1010920" cy="489585"/>
          </a:xfrm>
          <a:custGeom>
            <a:avLst/>
            <a:gdLst>
              <a:gd name="connsiteX0" fmla="*/ 1029367 w 1086040"/>
              <a:gd name="connsiteY0" fmla="*/ 430530 h 525684"/>
              <a:gd name="connsiteX1" fmla="*/ 949928 w 1086040"/>
              <a:gd name="connsiteY1" fmla="*/ 430530 h 525684"/>
              <a:gd name="connsiteX2" fmla="*/ 874586 w 1086040"/>
              <a:gd name="connsiteY2" fmla="*/ 525685 h 525684"/>
              <a:gd name="connsiteX3" fmla="*/ 817055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2 w 1086040"/>
              <a:gd name="connsiteY8" fmla="*/ 0 h 525684"/>
              <a:gd name="connsiteX9" fmla="*/ 1086041 w 1086040"/>
              <a:gd name="connsiteY9" fmla="*/ 56769 h 525684"/>
              <a:gd name="connsiteX10" fmla="*/ 1086041 w 1086040"/>
              <a:gd name="connsiteY10" fmla="*/ 373761 h 525684"/>
              <a:gd name="connsiteX11" fmla="*/ 1029272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6" y="525685"/>
                </a:lnTo>
                <a:lnTo>
                  <a:pt x="817055" y="430530"/>
                </a:lnTo>
                <a:lnTo>
                  <a:pt x="56769" y="430530"/>
                </a:lnTo>
                <a:cubicBezTo>
                  <a:pt x="25527" y="430530"/>
                  <a:pt x="0" y="405003"/>
                  <a:pt x="0" y="373761"/>
                </a:cubicBezTo>
                <a:lnTo>
                  <a:pt x="0" y="56769"/>
                </a:lnTo>
                <a:cubicBezTo>
                  <a:pt x="0" y="25527"/>
                  <a:pt x="25527" y="0"/>
                  <a:pt x="56769" y="0"/>
                </a:cubicBezTo>
                <a:lnTo>
                  <a:pt x="1029272" y="0"/>
                </a:lnTo>
                <a:cubicBezTo>
                  <a:pt x="1060514" y="0"/>
                  <a:pt x="1086041" y="25527"/>
                  <a:pt x="1086041" y="56769"/>
                </a:cubicBezTo>
                <a:lnTo>
                  <a:pt x="1086041" y="373761"/>
                </a:lnTo>
                <a:cubicBezTo>
                  <a:pt x="1086041" y="405003"/>
                  <a:pt x="1060514" y="430530"/>
                  <a:pt x="1029272"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任意多边形: 形状 32"/>
          <p:cNvSpPr/>
          <p:nvPr userDrawn="1">
            <p:custDataLst>
              <p:tags r:id="rId24"/>
            </p:custDataLst>
          </p:nvPr>
        </p:nvSpPr>
        <p:spPr>
          <a:xfrm flipH="1">
            <a:off x="1709420" y="1804035"/>
            <a:ext cx="1019810" cy="498475"/>
          </a:xfrm>
          <a:custGeom>
            <a:avLst/>
            <a:gdLst>
              <a:gd name="connsiteX0" fmla="*/ 879539 w 1095946"/>
              <a:gd name="connsiteY0" fmla="*/ 535591 h 535590"/>
              <a:gd name="connsiteX1" fmla="*/ 879253 w 1095946"/>
              <a:gd name="connsiteY1" fmla="*/ 535591 h 535590"/>
              <a:gd name="connsiteX2" fmla="*/ 875348 w 1095946"/>
              <a:gd name="connsiteY2" fmla="*/ 533210 h 535590"/>
              <a:gd name="connsiteX3" fmla="*/ 819245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722 w 1095946"/>
              <a:gd name="connsiteY15" fmla="*/ 10001 h 535590"/>
              <a:gd name="connsiteX16" fmla="*/ 9906 w 1095946"/>
              <a:gd name="connsiteY16" fmla="*/ 61817 h 535590"/>
              <a:gd name="connsiteX17" fmla="*/ 9906 w 1095946"/>
              <a:gd name="connsiteY17" fmla="*/ 378714 h 535590"/>
              <a:gd name="connsiteX18" fmla="*/ 61722 w 1095946"/>
              <a:gd name="connsiteY18" fmla="*/ 430530 h 535590"/>
              <a:gd name="connsiteX19" fmla="*/ 822008 w 1095946"/>
              <a:gd name="connsiteY19" fmla="*/ 430530 h 535590"/>
              <a:gd name="connsiteX20" fmla="*/ 826294 w 1095946"/>
              <a:gd name="connsiteY20" fmla="*/ 432911 h 535590"/>
              <a:gd name="connsiteX21" fmla="*/ 880110 w 1095946"/>
              <a:gd name="connsiteY21" fmla="*/ 521875 h 535590"/>
              <a:gd name="connsiteX22" fmla="*/ 950976 w 1095946"/>
              <a:gd name="connsiteY22" fmla="*/ 432340 h 535590"/>
              <a:gd name="connsiteX23" fmla="*/ 954881 w 1095946"/>
              <a:gd name="connsiteY23" fmla="*/ 430435 h 535590"/>
              <a:gd name="connsiteX24" fmla="*/ 1034320 w 1095946"/>
              <a:gd name="connsiteY24" fmla="*/ 430435 h 535590"/>
              <a:gd name="connsiteX25" fmla="*/ 1086136 w 1095946"/>
              <a:gd name="connsiteY25" fmla="*/ 378619 h 535590"/>
              <a:gd name="connsiteX26" fmla="*/ 1086136 w 1095946"/>
              <a:gd name="connsiteY26" fmla="*/ 61722 h 535590"/>
              <a:gd name="connsiteX27" fmla="*/ 1034320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539" y="535591"/>
                </a:moveTo>
                <a:cubicBezTo>
                  <a:pt x="879539" y="535591"/>
                  <a:pt x="879348" y="535591"/>
                  <a:pt x="879253" y="535591"/>
                </a:cubicBezTo>
                <a:cubicBezTo>
                  <a:pt x="877634" y="535496"/>
                  <a:pt x="876110" y="534638"/>
                  <a:pt x="875348" y="533210"/>
                </a:cubicBezTo>
                <a:lnTo>
                  <a:pt x="819245"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722" y="10001"/>
                </a:moveTo>
                <a:cubicBezTo>
                  <a:pt x="33147" y="10001"/>
                  <a:pt x="9906" y="33242"/>
                  <a:pt x="9906" y="61817"/>
                </a:cubicBezTo>
                <a:lnTo>
                  <a:pt x="9906" y="378714"/>
                </a:lnTo>
                <a:cubicBezTo>
                  <a:pt x="9906" y="407289"/>
                  <a:pt x="33147" y="430530"/>
                  <a:pt x="61722" y="430530"/>
                </a:cubicBezTo>
                <a:lnTo>
                  <a:pt x="822008" y="430530"/>
                </a:lnTo>
                <a:cubicBezTo>
                  <a:pt x="823722" y="430530"/>
                  <a:pt x="825341" y="431483"/>
                  <a:pt x="826294" y="432911"/>
                </a:cubicBezTo>
                <a:lnTo>
                  <a:pt x="880110" y="521875"/>
                </a:lnTo>
                <a:lnTo>
                  <a:pt x="950976" y="432340"/>
                </a:lnTo>
                <a:cubicBezTo>
                  <a:pt x="951929" y="431101"/>
                  <a:pt x="953357" y="430435"/>
                  <a:pt x="954881" y="430435"/>
                </a:cubicBezTo>
                <a:lnTo>
                  <a:pt x="1034320" y="430435"/>
                </a:lnTo>
                <a:cubicBezTo>
                  <a:pt x="1062895" y="430435"/>
                  <a:pt x="1086136" y="407194"/>
                  <a:pt x="1086136" y="378619"/>
                </a:cubicBezTo>
                <a:lnTo>
                  <a:pt x="1086136" y="61722"/>
                </a:lnTo>
                <a:cubicBezTo>
                  <a:pt x="1086136" y="33147"/>
                  <a:pt x="1062895" y="9906"/>
                  <a:pt x="1034320"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任意多边形: 形状 33"/>
          <p:cNvSpPr/>
          <p:nvPr userDrawn="1">
            <p:custDataLst>
              <p:tags r:id="rId25"/>
            </p:custDataLst>
          </p:nvPr>
        </p:nvSpPr>
        <p:spPr>
          <a:xfrm flipH="1">
            <a:off x="1948815" y="1903730"/>
            <a:ext cx="569595" cy="19685"/>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任意多边形: 形状 34"/>
          <p:cNvSpPr/>
          <p:nvPr userDrawn="1">
            <p:custDataLst>
              <p:tags r:id="rId26"/>
            </p:custDataLst>
          </p:nvPr>
        </p:nvSpPr>
        <p:spPr>
          <a:xfrm flipH="1">
            <a:off x="2118360" y="1954530"/>
            <a:ext cx="400685" cy="19685"/>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任意多边形: 形状 37"/>
          <p:cNvSpPr/>
          <p:nvPr userDrawn="1">
            <p:custDataLst>
              <p:tags r:id="rId27"/>
            </p:custDataLst>
          </p:nvPr>
        </p:nvSpPr>
        <p:spPr>
          <a:xfrm flipH="1">
            <a:off x="2453640" y="2087880"/>
            <a:ext cx="778510" cy="501650"/>
          </a:xfrm>
          <a:custGeom>
            <a:avLst/>
            <a:gdLst>
              <a:gd name="connsiteX0" fmla="*/ 760381 w 836580"/>
              <a:gd name="connsiteY0" fmla="*/ 430054 h 539210"/>
              <a:gd name="connsiteX1" fmla="*/ 311087 w 836580"/>
              <a:gd name="connsiteY1" fmla="*/ 430054 h 539210"/>
              <a:gd name="connsiteX2" fmla="*/ 155067 w 836580"/>
              <a:gd name="connsiteY2" fmla="*/ 539210 h 539210"/>
              <a:gd name="connsiteX3" fmla="*/ 155067 w 836580"/>
              <a:gd name="connsiteY3" fmla="*/ 430054 h 539210"/>
              <a:gd name="connsiteX4" fmla="*/ 76200 w 836580"/>
              <a:gd name="connsiteY4" fmla="*/ 430054 h 539210"/>
              <a:gd name="connsiteX5" fmla="*/ 0 w 836580"/>
              <a:gd name="connsiteY5" fmla="*/ 353854 h 539210"/>
              <a:gd name="connsiteX6" fmla="*/ 0 w 836580"/>
              <a:gd name="connsiteY6" fmla="*/ 76200 h 539210"/>
              <a:gd name="connsiteX7" fmla="*/ 76200 w 836580"/>
              <a:gd name="connsiteY7" fmla="*/ 0 h 539210"/>
              <a:gd name="connsiteX8" fmla="*/ 760381 w 836580"/>
              <a:gd name="connsiteY8" fmla="*/ 0 h 539210"/>
              <a:gd name="connsiteX9" fmla="*/ 836581 w 836580"/>
              <a:gd name="connsiteY9" fmla="*/ 76200 h 539210"/>
              <a:gd name="connsiteX10" fmla="*/ 836581 w 836580"/>
              <a:gd name="connsiteY10" fmla="*/ 353854 h 539210"/>
              <a:gd name="connsiteX11" fmla="*/ 760381 w 836580"/>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580"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381" y="0"/>
                </a:lnTo>
                <a:cubicBezTo>
                  <a:pt x="802291" y="0"/>
                  <a:pt x="836581" y="34290"/>
                  <a:pt x="836581" y="76200"/>
                </a:cubicBezTo>
                <a:lnTo>
                  <a:pt x="836581" y="353854"/>
                </a:lnTo>
                <a:cubicBezTo>
                  <a:pt x="836581" y="395764"/>
                  <a:pt x="802291" y="430054"/>
                  <a:pt x="760381"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任意多边形: 形状 38"/>
          <p:cNvSpPr/>
          <p:nvPr userDrawn="1">
            <p:custDataLst>
              <p:tags r:id="rId28"/>
            </p:custDataLst>
          </p:nvPr>
        </p:nvSpPr>
        <p:spPr>
          <a:xfrm flipH="1">
            <a:off x="2449195" y="2083435"/>
            <a:ext cx="788035" cy="511175"/>
          </a:xfrm>
          <a:custGeom>
            <a:avLst/>
            <a:gdLst>
              <a:gd name="connsiteX0" fmla="*/ 160020 w 846486"/>
              <a:gd name="connsiteY0" fmla="*/ 549116 h 549116"/>
              <a:gd name="connsiteX1" fmla="*/ 157734 w 846486"/>
              <a:gd name="connsiteY1" fmla="*/ 548545 h 549116"/>
              <a:gd name="connsiteX2" fmla="*/ 155067 w 846486"/>
              <a:gd name="connsiteY2" fmla="*/ 544163 h 549116"/>
              <a:gd name="connsiteX3" fmla="*/ 155067 w 846486"/>
              <a:gd name="connsiteY3" fmla="*/ 439960 h 549116"/>
              <a:gd name="connsiteX4" fmla="*/ 81153 w 846486"/>
              <a:gd name="connsiteY4" fmla="*/ 439960 h 549116"/>
              <a:gd name="connsiteX5" fmla="*/ 0 w 846486"/>
              <a:gd name="connsiteY5" fmla="*/ 358807 h 549116"/>
              <a:gd name="connsiteX6" fmla="*/ 0 w 846486"/>
              <a:gd name="connsiteY6" fmla="*/ 81153 h 549116"/>
              <a:gd name="connsiteX7" fmla="*/ 81153 w 846486"/>
              <a:gd name="connsiteY7" fmla="*/ 0 h 549116"/>
              <a:gd name="connsiteX8" fmla="*/ 765334 w 846486"/>
              <a:gd name="connsiteY8" fmla="*/ 0 h 549116"/>
              <a:gd name="connsiteX9" fmla="*/ 846487 w 846486"/>
              <a:gd name="connsiteY9" fmla="*/ 81153 h 549116"/>
              <a:gd name="connsiteX10" fmla="*/ 846487 w 846486"/>
              <a:gd name="connsiteY10" fmla="*/ 358807 h 549116"/>
              <a:gd name="connsiteX11" fmla="*/ 765334 w 846486"/>
              <a:gd name="connsiteY11" fmla="*/ 439960 h 549116"/>
              <a:gd name="connsiteX12" fmla="*/ 317659 w 846486"/>
              <a:gd name="connsiteY12" fmla="*/ 439960 h 549116"/>
              <a:gd name="connsiteX13" fmla="*/ 162878 w 846486"/>
              <a:gd name="connsiteY13" fmla="*/ 548259 h 549116"/>
              <a:gd name="connsiteX14" fmla="*/ 160020 w 846486"/>
              <a:gd name="connsiteY14" fmla="*/ 549116 h 549116"/>
              <a:gd name="connsiteX15" fmla="*/ 81058 w 846486"/>
              <a:gd name="connsiteY15" fmla="*/ 9906 h 549116"/>
              <a:gd name="connsiteX16" fmla="*/ 9811 w 846486"/>
              <a:gd name="connsiteY16" fmla="*/ 81153 h 549116"/>
              <a:gd name="connsiteX17" fmla="*/ 9811 w 846486"/>
              <a:gd name="connsiteY17" fmla="*/ 358807 h 549116"/>
              <a:gd name="connsiteX18" fmla="*/ 81058 w 846486"/>
              <a:gd name="connsiteY18" fmla="*/ 430054 h 549116"/>
              <a:gd name="connsiteX19" fmla="*/ 159925 w 846486"/>
              <a:gd name="connsiteY19" fmla="*/ 430054 h 549116"/>
              <a:gd name="connsiteX20" fmla="*/ 163449 w 846486"/>
              <a:gd name="connsiteY20" fmla="*/ 431483 h 549116"/>
              <a:gd name="connsiteX21" fmla="*/ 164878 w 846486"/>
              <a:gd name="connsiteY21" fmla="*/ 435007 h 549116"/>
              <a:gd name="connsiteX22" fmla="*/ 164878 w 846486"/>
              <a:gd name="connsiteY22" fmla="*/ 534638 h 549116"/>
              <a:gd name="connsiteX23" fmla="*/ 313087 w 846486"/>
              <a:gd name="connsiteY23" fmla="*/ 430911 h 549116"/>
              <a:gd name="connsiteX24" fmla="*/ 315944 w 846486"/>
              <a:gd name="connsiteY24" fmla="*/ 430054 h 549116"/>
              <a:gd name="connsiteX25" fmla="*/ 765239 w 846486"/>
              <a:gd name="connsiteY25" fmla="*/ 430054 h 549116"/>
              <a:gd name="connsiteX26" fmla="*/ 836486 w 846486"/>
              <a:gd name="connsiteY26" fmla="*/ 358807 h 549116"/>
              <a:gd name="connsiteX27" fmla="*/ 836486 w 846486"/>
              <a:gd name="connsiteY27" fmla="*/ 81153 h 549116"/>
              <a:gd name="connsiteX28" fmla="*/ 765239 w 846486"/>
              <a:gd name="connsiteY28" fmla="*/ 9906 h 549116"/>
              <a:gd name="connsiteX29" fmla="*/ 81058 w 846486"/>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486"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334" y="0"/>
                </a:lnTo>
                <a:cubicBezTo>
                  <a:pt x="810101" y="0"/>
                  <a:pt x="846487" y="36385"/>
                  <a:pt x="846487" y="81153"/>
                </a:cubicBezTo>
                <a:lnTo>
                  <a:pt x="846487" y="358807"/>
                </a:lnTo>
                <a:cubicBezTo>
                  <a:pt x="846487" y="403574"/>
                  <a:pt x="810101" y="439960"/>
                  <a:pt x="765334" y="439960"/>
                </a:cubicBezTo>
                <a:lnTo>
                  <a:pt x="317659" y="439960"/>
                </a:lnTo>
                <a:lnTo>
                  <a:pt x="162878" y="548259"/>
                </a:lnTo>
                <a:cubicBezTo>
                  <a:pt x="162020" y="548831"/>
                  <a:pt x="161068" y="549116"/>
                  <a:pt x="160020" y="549116"/>
                </a:cubicBezTo>
                <a:close/>
                <a:moveTo>
                  <a:pt x="81058" y="9906"/>
                </a:moveTo>
                <a:cubicBezTo>
                  <a:pt x="41815" y="9906"/>
                  <a:pt x="9811" y="41815"/>
                  <a:pt x="9811" y="81153"/>
                </a:cubicBezTo>
                <a:lnTo>
                  <a:pt x="9811" y="358807"/>
                </a:lnTo>
                <a:cubicBezTo>
                  <a:pt x="9811" y="398050"/>
                  <a:pt x="41720" y="430054"/>
                  <a:pt x="81058" y="430054"/>
                </a:cubicBezTo>
                <a:lnTo>
                  <a:pt x="159925" y="430054"/>
                </a:lnTo>
                <a:cubicBezTo>
                  <a:pt x="161258" y="430054"/>
                  <a:pt x="162497" y="430625"/>
                  <a:pt x="163449" y="431483"/>
                </a:cubicBezTo>
                <a:cubicBezTo>
                  <a:pt x="164402" y="432435"/>
                  <a:pt x="164878" y="433673"/>
                  <a:pt x="164878" y="435007"/>
                </a:cubicBezTo>
                <a:lnTo>
                  <a:pt x="164878" y="534638"/>
                </a:lnTo>
                <a:cubicBezTo>
                  <a:pt x="164878" y="534638"/>
                  <a:pt x="313087" y="430911"/>
                  <a:pt x="313087" y="430911"/>
                </a:cubicBezTo>
                <a:cubicBezTo>
                  <a:pt x="313944" y="430340"/>
                  <a:pt x="314897" y="430054"/>
                  <a:pt x="315944" y="430054"/>
                </a:cubicBezTo>
                <a:lnTo>
                  <a:pt x="765239" y="430054"/>
                </a:lnTo>
                <a:cubicBezTo>
                  <a:pt x="804482" y="430054"/>
                  <a:pt x="836486" y="398145"/>
                  <a:pt x="836486" y="358807"/>
                </a:cubicBezTo>
                <a:lnTo>
                  <a:pt x="836486" y="81153"/>
                </a:lnTo>
                <a:cubicBezTo>
                  <a:pt x="836486" y="41910"/>
                  <a:pt x="804577" y="9906"/>
                  <a:pt x="765239"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任意多边形: 形状 39"/>
          <p:cNvSpPr/>
          <p:nvPr userDrawn="1">
            <p:custDataLst>
              <p:tags r:id="rId29"/>
            </p:custDataLst>
          </p:nvPr>
        </p:nvSpPr>
        <p:spPr>
          <a:xfrm flipH="1">
            <a:off x="2830195" y="2216150"/>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任意多边形: 形状 40"/>
          <p:cNvSpPr/>
          <p:nvPr userDrawn="1">
            <p:custDataLst>
              <p:tags r:id="rId30"/>
            </p:custDataLst>
          </p:nvPr>
        </p:nvSpPr>
        <p:spPr>
          <a:xfrm flipH="1">
            <a:off x="2830195" y="2265045"/>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任意多边形: 形状 41"/>
          <p:cNvSpPr/>
          <p:nvPr userDrawn="1">
            <p:custDataLst>
              <p:tags r:id="rId31"/>
            </p:custDataLst>
          </p:nvPr>
        </p:nvSpPr>
        <p:spPr>
          <a:xfrm flipH="1">
            <a:off x="2613660" y="2205990"/>
            <a:ext cx="96520" cy="161925"/>
          </a:xfrm>
          <a:custGeom>
            <a:avLst/>
            <a:gdLst>
              <a:gd name="connsiteX0" fmla="*/ 92393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7 w 103441"/>
              <a:gd name="connsiteY20" fmla="*/ 31909 h 174021"/>
              <a:gd name="connsiteX21" fmla="*/ 90487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1 w 103441"/>
              <a:gd name="connsiteY26" fmla="*/ 115253 h 174021"/>
              <a:gd name="connsiteX27" fmla="*/ 92393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9 w 103441"/>
              <a:gd name="connsiteY37" fmla="*/ 100298 h 174021"/>
              <a:gd name="connsiteX38" fmla="*/ 60389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3"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0"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7" y="31909"/>
                </a:cubicBezTo>
                <a:lnTo>
                  <a:pt x="90487" y="50578"/>
                </a:lnTo>
                <a:cubicBezTo>
                  <a:pt x="81153" y="45149"/>
                  <a:pt x="71152" y="41815"/>
                  <a:pt x="60484" y="40577"/>
                </a:cubicBezTo>
                <a:lnTo>
                  <a:pt x="60484" y="78010"/>
                </a:lnTo>
                <a:cubicBezTo>
                  <a:pt x="69342" y="80105"/>
                  <a:pt x="76772" y="82391"/>
                  <a:pt x="82582" y="84868"/>
                </a:cubicBezTo>
                <a:cubicBezTo>
                  <a:pt x="88487" y="87344"/>
                  <a:pt x="93345" y="90964"/>
                  <a:pt x="97441" y="95917"/>
                </a:cubicBezTo>
                <a:cubicBezTo>
                  <a:pt x="101441" y="100775"/>
                  <a:pt x="103441" y="107252"/>
                  <a:pt x="103441" y="115253"/>
                </a:cubicBezTo>
                <a:cubicBezTo>
                  <a:pt x="103441" y="125254"/>
                  <a:pt x="99727" y="133731"/>
                  <a:pt x="92393"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9" y="100298"/>
                </a:cubicBezTo>
                <a:lnTo>
                  <a:pt x="60389"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弧形 204"/>
          <p:cNvSpPr/>
          <p:nvPr userDrawn="1">
            <p:custDataLst>
              <p:tags r:id="rId32"/>
            </p:custDataLst>
          </p:nvPr>
        </p:nvSpPr>
        <p:spPr>
          <a:xfrm flipH="1">
            <a:off x="3229610" y="1811655"/>
            <a:ext cx="2082800" cy="20828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5676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40105" y="2264410"/>
            <a:ext cx="5157470"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5676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264410"/>
            <a:ext cx="5183505"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780415"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3"/>
            </p:custDataLst>
          </p:nvPr>
        </p:nvSpPr>
        <p:spPr>
          <a:xfrm>
            <a:off x="622935"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4"/>
            </p:custDataLst>
          </p:nvPr>
        </p:nvSpPr>
        <p:spPr>
          <a:xfrm>
            <a:off x="469900" y="36639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a:off x="464820" y="358521"/>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6"/>
            </p:custDataLst>
          </p:nvPr>
        </p:nvSpPr>
        <p:spPr>
          <a:xfrm>
            <a:off x="455930"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7"/>
            </p:custDataLst>
          </p:nvPr>
        </p:nvSpPr>
        <p:spPr>
          <a:xfrm>
            <a:off x="978535" y="2009775"/>
            <a:ext cx="5123180" cy="1800225"/>
          </a:xfrm>
        </p:spPr>
        <p:txBody>
          <a:bodyPr anchor="b">
            <a:normAutofit/>
          </a:bodyPr>
          <a:lstStyle>
            <a:lvl1pPr algn="l">
              <a:lnSpc>
                <a:spcPct val="100000"/>
              </a:lnSpc>
              <a:defRPr sz="6000" b="1">
                <a:ln>
                  <a:noFill/>
                </a:ln>
                <a:solidFill>
                  <a:schemeClr val="tx2"/>
                </a:solidFill>
              </a:defRPr>
            </a:lvl1pPr>
          </a:lstStyle>
          <a:p>
            <a:r>
              <a:rPr lang="zh-CN" altLang="en-US" dirty="0">
                <a:ln>
                  <a:solidFill>
                    <a:schemeClr val="tx1">
                      <a:lumMod val="95000"/>
                      <a:lumOff val="5000"/>
                    </a:schemeClr>
                  </a:solidFill>
                </a:ln>
                <a:solidFill>
                  <a:srgbClr val="FAD706"/>
                </a:solidFill>
                <a:sym typeface="+mn-ea"/>
              </a:rPr>
              <a:t>单击此处</a:t>
            </a:r>
            <a:br>
              <a:rPr lang="en-US" altLang="zh-CN" b="1" dirty="0">
                <a:ln>
                  <a:solidFill>
                    <a:schemeClr val="tx1">
                      <a:lumMod val="95000"/>
                      <a:lumOff val="5000"/>
                    </a:schemeClr>
                  </a:solidFill>
                </a:ln>
                <a:solidFill>
                  <a:srgbClr val="FAD706"/>
                </a:solidFill>
              </a:rPr>
            </a:br>
            <a:r>
              <a:rPr lang="zh-CN" altLang="en-US" dirty="0">
                <a:sym typeface="+mn-ea"/>
              </a:rPr>
              <a:t>添加文档标题</a:t>
            </a:r>
            <a:endParaRPr lang="zh-CN" altLang="en-US" dirty="0"/>
          </a:p>
        </p:txBody>
      </p:sp>
      <p:sp>
        <p:nvSpPr>
          <p:cNvPr id="3" name="副标题 2"/>
          <p:cNvSpPr>
            <a:spLocks noGrp="1"/>
          </p:cNvSpPr>
          <p:nvPr>
            <p:ph type="subTitle" idx="1" hasCustomPrompt="1"/>
            <p:custDataLst>
              <p:tags r:id="rId8"/>
            </p:custDataLst>
          </p:nvPr>
        </p:nvSpPr>
        <p:spPr>
          <a:xfrm>
            <a:off x="978535" y="3953510"/>
            <a:ext cx="5123180" cy="692785"/>
          </a:xfrm>
        </p:spPr>
        <p:txBody>
          <a:bodyPr>
            <a:normAutofit/>
          </a:bodyPr>
          <a:lstStyle>
            <a:lvl1pPr marL="0" indent="0" algn="l">
              <a:lnSpc>
                <a:spcPct val="100000"/>
              </a:lnSpc>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zh-CN" altLang="en-US" dirty="0">
                <a:solidFill>
                  <a:schemeClr val="tx1">
                    <a:lumMod val="75000"/>
                    <a:lumOff val="25000"/>
                  </a:schemeClr>
                </a:solidFill>
                <a:sym typeface="+mn-ea"/>
              </a:rPr>
              <a:t>单击此处添加副标题</a:t>
            </a:r>
            <a:endParaRPr lang="zh-CN" altLang="en-US" dirty="0"/>
          </a:p>
        </p:txBody>
      </p:sp>
      <p:sp>
        <p:nvSpPr>
          <p:cNvPr id="4" name="日期占位符 3"/>
          <p:cNvSpPr>
            <a:spLocks noGrp="1"/>
          </p:cNvSpPr>
          <p:nvPr>
            <p:ph type="dt" sz="half" idx="10"/>
            <p:custDataLst>
              <p:tags r:id="rId9"/>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10" name="文本占位符 9"/>
          <p:cNvSpPr>
            <a:spLocks noGrp="1"/>
          </p:cNvSpPr>
          <p:nvPr>
            <p:ph type="body" sz="quarter" idx="13" hasCustomPrompt="1"/>
            <p:custDataLst>
              <p:tags r:id="rId12"/>
            </p:custDataLst>
          </p:nvPr>
        </p:nvSpPr>
        <p:spPr>
          <a:xfrm>
            <a:off x="9912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
        <p:nvSpPr>
          <p:cNvPr id="24" name="文本占位符 23"/>
          <p:cNvSpPr txBox="1">
            <a:spLocks noGrp="1"/>
          </p:cNvSpPr>
          <p:nvPr>
            <p:ph type="body" sz="quarter" idx="17" hasCustomPrompt="1"/>
            <p:custDataLst>
              <p:tags r:id="rId13"/>
            </p:custDataLst>
          </p:nvPr>
        </p:nvSpPr>
        <p:spPr>
          <a:xfrm>
            <a:off x="1001395" y="4813750"/>
            <a:ext cx="2743200" cy="504000"/>
          </a:xfrm>
          <a:prstGeom prst="roundRect">
            <a:avLst/>
          </a:prstGeom>
          <a:solidFill>
            <a:schemeClr val="accent1"/>
          </a:solidFill>
          <a:ln w="12700">
            <a:solidFill>
              <a:schemeClr val="tx2"/>
            </a:solidFill>
          </a:ln>
        </p:spPr>
        <p:txBody>
          <a:bodyPr wrap="square" tIns="0" bIns="72000" rtlCol="0" anchor="ctr" anchorCtr="0">
            <a:noAutofit/>
          </a:bodyPr>
          <a:lstStyle>
            <a:lvl1pPr marL="0" marR="0" algn="ctr" defTabSz="914400" rtl="0" eaLnBrk="1" fontAlgn="auto" latinLnBrk="0" hangingPunct="1">
              <a:lnSpc>
                <a:spcPct val="150000"/>
              </a:lnSpc>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defRPr>
            </a:lvl1pPr>
          </a:lstStyle>
          <a:p>
            <a:pPr lvl="0"/>
            <a:r>
              <a:rPr>
                <a:sym typeface="+mn-ea"/>
              </a:rPr>
              <a:t>署名占位符</a:t>
            </a:r>
            <a:endParaRPr>
              <a:sym typeface="+mn-ea"/>
            </a:endParaRPr>
          </a:p>
        </p:txBody>
      </p:sp>
      <p:sp>
        <p:nvSpPr>
          <p:cNvPr id="216" name="圆角矩形 215"/>
          <p:cNvSpPr/>
          <p:nvPr userDrawn="1">
            <p:custDataLst>
              <p:tags r:id="rId14"/>
            </p:custDataLst>
          </p:nvPr>
        </p:nvSpPr>
        <p:spPr>
          <a:xfrm>
            <a:off x="2755900" y="6419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5"/>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6"/>
            </p:custDataLst>
          </p:nvPr>
        </p:nvSpPr>
        <p:spPr>
          <a:xfrm rot="5400000">
            <a:off x="10739755"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7"/>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8"/>
            </p:custDataLst>
          </p:nvPr>
        </p:nvSpPr>
        <p:spPr>
          <a:xfrm rot="5400000">
            <a:off x="11094720"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4"/>
          <p:cNvSpPr/>
          <p:nvPr userDrawn="1">
            <p:custDataLst>
              <p:tags r:id="rId19"/>
            </p:custDataLst>
          </p:nvPr>
        </p:nvSpPr>
        <p:spPr>
          <a:xfrm rot="17432444" flipH="1">
            <a:off x="6987540" y="1927860"/>
            <a:ext cx="4347210" cy="3275965"/>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sp>
        <p:nvSpPr>
          <p:cNvPr id="17" name="任意多边形: 形状 7"/>
          <p:cNvSpPr/>
          <p:nvPr userDrawn="1">
            <p:custDataLst>
              <p:tags r:id="rId20"/>
            </p:custDataLst>
          </p:nvPr>
        </p:nvSpPr>
        <p:spPr>
          <a:xfrm>
            <a:off x="7380605"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19" name="任意多边形: 形状 8"/>
          <p:cNvSpPr/>
          <p:nvPr userDrawn="1">
            <p:custDataLst>
              <p:tags r:id="rId21"/>
            </p:custDataLst>
          </p:nvPr>
        </p:nvSpPr>
        <p:spPr>
          <a:xfrm>
            <a:off x="8510270"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1" name="任意多边形: 形状 9"/>
          <p:cNvSpPr/>
          <p:nvPr userDrawn="1">
            <p:custDataLst>
              <p:tags r:id="rId22"/>
            </p:custDataLst>
          </p:nvPr>
        </p:nvSpPr>
        <p:spPr>
          <a:xfrm>
            <a:off x="7339330" y="2860040"/>
            <a:ext cx="1388110" cy="530860"/>
          </a:xfrm>
          <a:custGeom>
            <a:avLst/>
            <a:gdLst>
              <a:gd name="connsiteX0" fmla="*/ 1173766 w 1278159"/>
              <a:gd name="connsiteY0" fmla="*/ 0 h 488251"/>
              <a:gd name="connsiteX1" fmla="*/ 1278160 w 1278159"/>
              <a:gd name="connsiteY1" fmla="*/ 104394 h 488251"/>
              <a:gd name="connsiteX2" fmla="*/ 1278160 w 1278159"/>
              <a:gd name="connsiteY2" fmla="*/ 383857 h 488251"/>
              <a:gd name="connsiteX3" fmla="*/ 1173766 w 1278159"/>
              <a:gd name="connsiteY3" fmla="*/ 488251 h 488251"/>
              <a:gd name="connsiteX4" fmla="*/ 104394 w 1278159"/>
              <a:gd name="connsiteY4" fmla="*/ 488251 h 488251"/>
              <a:gd name="connsiteX5" fmla="*/ 0 w 1278159"/>
              <a:gd name="connsiteY5" fmla="*/ 383857 h 488251"/>
              <a:gd name="connsiteX6" fmla="*/ 0 w 1278159"/>
              <a:gd name="connsiteY6" fmla="*/ 104394 h 488251"/>
              <a:gd name="connsiteX7" fmla="*/ 104394 w 1278159"/>
              <a:gd name="connsiteY7" fmla="*/ 0 h 4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8159" h="488251">
                <a:moveTo>
                  <a:pt x="1173766" y="0"/>
                </a:moveTo>
                <a:cubicBezTo>
                  <a:pt x="1231421" y="0"/>
                  <a:pt x="1278160" y="46739"/>
                  <a:pt x="1278160" y="104394"/>
                </a:cubicBezTo>
                <a:lnTo>
                  <a:pt x="1278160" y="383857"/>
                </a:lnTo>
                <a:cubicBezTo>
                  <a:pt x="1278160" y="441513"/>
                  <a:pt x="1231421" y="488251"/>
                  <a:pt x="1173766" y="488251"/>
                </a:cubicBezTo>
                <a:lnTo>
                  <a:pt x="104394" y="488251"/>
                </a:lnTo>
                <a:cubicBezTo>
                  <a:pt x="46739" y="488251"/>
                  <a:pt x="0" y="441513"/>
                  <a:pt x="0" y="383857"/>
                </a:cubicBezTo>
                <a:lnTo>
                  <a:pt x="0" y="104394"/>
                </a:lnTo>
                <a:cubicBezTo>
                  <a:pt x="0" y="46739"/>
                  <a:pt x="46739" y="0"/>
                  <a:pt x="104394" y="0"/>
                </a:cubicBez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3" name="任意多边形: 形状 11"/>
          <p:cNvSpPr/>
          <p:nvPr userDrawn="1">
            <p:custDataLst>
              <p:tags r:id="rId23"/>
            </p:custDataLst>
          </p:nvPr>
        </p:nvSpPr>
        <p:spPr>
          <a:xfrm>
            <a:off x="7312025" y="2120265"/>
            <a:ext cx="1968500" cy="2778760"/>
          </a:xfrm>
          <a:custGeom>
            <a:avLst/>
            <a:gdLst>
              <a:gd name="connsiteX0" fmla="*/ 1812417 w 1812417"/>
              <a:gd name="connsiteY0" fmla="*/ 2556320 h 2556319"/>
              <a:gd name="connsiteX1" fmla="*/ 415195 w 1812417"/>
              <a:gd name="connsiteY1" fmla="*/ 2556320 h 2556319"/>
              <a:gd name="connsiteX2" fmla="*/ 0 w 1812417"/>
              <a:gd name="connsiteY2" fmla="*/ 0 h 2556319"/>
              <a:gd name="connsiteX3" fmla="*/ 1397222 w 1812417"/>
              <a:gd name="connsiteY3" fmla="*/ 0 h 2556319"/>
              <a:gd name="connsiteX4" fmla="*/ 1812417 w 1812417"/>
              <a:gd name="connsiteY4" fmla="*/ 2556320 h 255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417" h="2556319">
                <a:moveTo>
                  <a:pt x="1812417" y="2556320"/>
                </a:moveTo>
                <a:lnTo>
                  <a:pt x="415195" y="2556320"/>
                </a:lnTo>
                <a:lnTo>
                  <a:pt x="0" y="0"/>
                </a:lnTo>
                <a:lnTo>
                  <a:pt x="1397222" y="0"/>
                </a:lnTo>
                <a:lnTo>
                  <a:pt x="1812417" y="2556320"/>
                </a:lnTo>
                <a:close/>
              </a:path>
            </a:pathLst>
          </a:custGeom>
          <a:solidFill>
            <a:srgbClr val="FFFFFF"/>
          </a:solidFill>
          <a:ln w="9525" cap="flat">
            <a:noFill/>
            <a:prstDash val="solid"/>
            <a:miter/>
          </a:ln>
        </p:spPr>
        <p:txBody>
          <a:bodyPr rtlCol="0" anchor="ctr"/>
          <a:lstStyle/>
          <a:p>
            <a:endParaRPr lang="zh-CN" altLang="en-US"/>
          </a:p>
        </p:txBody>
      </p:sp>
      <p:sp>
        <p:nvSpPr>
          <p:cNvPr id="25" name="任意多边形: 形状 12"/>
          <p:cNvSpPr/>
          <p:nvPr userDrawn="1">
            <p:custDataLst>
              <p:tags r:id="rId24"/>
            </p:custDataLst>
          </p:nvPr>
        </p:nvSpPr>
        <p:spPr>
          <a:xfrm>
            <a:off x="7305675" y="2115185"/>
            <a:ext cx="1981200" cy="2789555"/>
          </a:xfrm>
          <a:custGeom>
            <a:avLst/>
            <a:gdLst>
              <a:gd name="connsiteX0" fmla="*/ 1824038 w 1824037"/>
              <a:gd name="connsiteY0" fmla="*/ 2566226 h 2566225"/>
              <a:gd name="connsiteX1" fmla="*/ 416814 w 1824037"/>
              <a:gd name="connsiteY1" fmla="*/ 2566226 h 2566225"/>
              <a:gd name="connsiteX2" fmla="*/ 416147 w 1824037"/>
              <a:gd name="connsiteY2" fmla="*/ 2562035 h 2566225"/>
              <a:gd name="connsiteX3" fmla="*/ 0 w 1824037"/>
              <a:gd name="connsiteY3" fmla="*/ 0 h 2566225"/>
              <a:gd name="connsiteX4" fmla="*/ 1407224 w 1824037"/>
              <a:gd name="connsiteY4" fmla="*/ 0 h 2566225"/>
              <a:gd name="connsiteX5" fmla="*/ 1407890 w 1824037"/>
              <a:gd name="connsiteY5" fmla="*/ 4191 h 2566225"/>
              <a:gd name="connsiteX6" fmla="*/ 1824038 w 1824037"/>
              <a:gd name="connsiteY6" fmla="*/ 2566226 h 2566225"/>
              <a:gd name="connsiteX7" fmla="*/ 425291 w 1824037"/>
              <a:gd name="connsiteY7" fmla="*/ 2556224 h 2566225"/>
              <a:gd name="connsiteX8" fmla="*/ 1812322 w 1824037"/>
              <a:gd name="connsiteY8" fmla="*/ 2556224 h 2566225"/>
              <a:gd name="connsiteX9" fmla="*/ 1398746 w 1824037"/>
              <a:gd name="connsiteY9" fmla="*/ 10001 h 2566225"/>
              <a:gd name="connsiteX10" fmla="*/ 11716 w 1824037"/>
              <a:gd name="connsiteY10" fmla="*/ 10001 h 2566225"/>
              <a:gd name="connsiteX11" fmla="*/ 425291 w 1824037"/>
              <a:gd name="connsiteY11" fmla="*/ 2556320 h 256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4037" h="2566225">
                <a:moveTo>
                  <a:pt x="1824038" y="2566226"/>
                </a:moveTo>
                <a:lnTo>
                  <a:pt x="416814" y="2566226"/>
                </a:lnTo>
                <a:lnTo>
                  <a:pt x="416147" y="2562035"/>
                </a:lnTo>
                <a:lnTo>
                  <a:pt x="0" y="0"/>
                </a:lnTo>
                <a:lnTo>
                  <a:pt x="1407224" y="0"/>
                </a:lnTo>
                <a:lnTo>
                  <a:pt x="1407890" y="4191"/>
                </a:lnTo>
                <a:lnTo>
                  <a:pt x="1824038" y="2566226"/>
                </a:lnTo>
                <a:close/>
                <a:moveTo>
                  <a:pt x="425291" y="2556224"/>
                </a:moveTo>
                <a:lnTo>
                  <a:pt x="1812322" y="2556224"/>
                </a:lnTo>
                <a:lnTo>
                  <a:pt x="1398746" y="10001"/>
                </a:lnTo>
                <a:lnTo>
                  <a:pt x="11716" y="10001"/>
                </a:lnTo>
                <a:lnTo>
                  <a:pt x="425291" y="2556320"/>
                </a:lnTo>
                <a:close/>
              </a:path>
            </a:pathLst>
          </a:custGeom>
          <a:solidFill>
            <a:srgbClr val="231F20"/>
          </a:solidFill>
          <a:ln w="9525" cap="flat">
            <a:noFill/>
            <a:prstDash val="solid"/>
            <a:miter/>
          </a:ln>
        </p:spPr>
        <p:txBody>
          <a:bodyPr rtlCol="0" anchor="ctr"/>
          <a:lstStyle/>
          <a:p>
            <a:endParaRPr lang="zh-CN" altLang="en-US"/>
          </a:p>
        </p:txBody>
      </p:sp>
      <p:sp>
        <p:nvSpPr>
          <p:cNvPr id="26" name="任意多边形: 形状 13"/>
          <p:cNvSpPr/>
          <p:nvPr userDrawn="1">
            <p:custDataLst>
              <p:tags r:id="rId25"/>
            </p:custDataLst>
          </p:nvPr>
        </p:nvSpPr>
        <p:spPr>
          <a:xfrm>
            <a:off x="7136765" y="5949315"/>
            <a:ext cx="1833245" cy="76200"/>
          </a:xfrm>
          <a:custGeom>
            <a:avLst/>
            <a:gdLst>
              <a:gd name="connsiteX0" fmla="*/ 1687830 w 1687829"/>
              <a:gd name="connsiteY0" fmla="*/ 70295 h 70294"/>
              <a:gd name="connsiteX1" fmla="*/ 0 w 1687829"/>
              <a:gd name="connsiteY1" fmla="*/ 70295 h 70294"/>
              <a:gd name="connsiteX2" fmla="*/ 70294 w 1687829"/>
              <a:gd name="connsiteY2" fmla="*/ 0 h 70294"/>
              <a:gd name="connsiteX3" fmla="*/ 1617535 w 1687829"/>
              <a:gd name="connsiteY3" fmla="*/ 0 h 70294"/>
              <a:gd name="connsiteX4" fmla="*/ 1687830 w 1687829"/>
              <a:gd name="connsiteY4" fmla="*/ 70295 h 70294"/>
              <a:gd name="connsiteX5" fmla="*/ 1687830 w 1687829"/>
              <a:gd name="connsiteY5" fmla="*/ 70295 h 7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7829" h="70294">
                <a:moveTo>
                  <a:pt x="1687830" y="70295"/>
                </a:moveTo>
                <a:lnTo>
                  <a:pt x="0" y="70295"/>
                </a:lnTo>
                <a:cubicBezTo>
                  <a:pt x="0" y="31432"/>
                  <a:pt x="31528" y="0"/>
                  <a:pt x="70294" y="0"/>
                </a:cubicBezTo>
                <a:lnTo>
                  <a:pt x="1617535" y="0"/>
                </a:lnTo>
                <a:cubicBezTo>
                  <a:pt x="1656398" y="0"/>
                  <a:pt x="1687830" y="31528"/>
                  <a:pt x="1687830" y="70295"/>
                </a:cubicBezTo>
                <a:lnTo>
                  <a:pt x="1687830" y="70295"/>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7" name="任意多边形: 形状 14"/>
          <p:cNvSpPr/>
          <p:nvPr userDrawn="1">
            <p:custDataLst>
              <p:tags r:id="rId26"/>
            </p:custDataLst>
          </p:nvPr>
        </p:nvSpPr>
        <p:spPr>
          <a:xfrm>
            <a:off x="7795260" y="4752975"/>
            <a:ext cx="1544955" cy="113030"/>
          </a:xfrm>
          <a:custGeom>
            <a:avLst/>
            <a:gdLst>
              <a:gd name="connsiteX0" fmla="*/ 0 w 1422558"/>
              <a:gd name="connsiteY0" fmla="*/ 0 h 103822"/>
              <a:gd name="connsiteX1" fmla="*/ 1422559 w 1422558"/>
              <a:gd name="connsiteY1" fmla="*/ 0 h 103822"/>
              <a:gd name="connsiteX2" fmla="*/ 1422559 w 1422558"/>
              <a:gd name="connsiteY2" fmla="*/ 103823 h 103822"/>
              <a:gd name="connsiteX3" fmla="*/ 0 w 1422558"/>
              <a:gd name="connsiteY3" fmla="*/ 103823 h 103822"/>
            </a:gdLst>
            <a:ahLst/>
            <a:cxnLst>
              <a:cxn ang="0">
                <a:pos x="connsiteX0" y="connsiteY0"/>
              </a:cxn>
              <a:cxn ang="0">
                <a:pos x="connsiteX1" y="connsiteY1"/>
              </a:cxn>
              <a:cxn ang="0">
                <a:pos x="connsiteX2" y="connsiteY2"/>
              </a:cxn>
              <a:cxn ang="0">
                <a:pos x="connsiteX3" y="connsiteY3"/>
              </a:cxn>
            </a:cxnLst>
            <a:rect l="l" t="t" r="r" b="b"/>
            <a:pathLst>
              <a:path w="1422558" h="103822">
                <a:moveTo>
                  <a:pt x="0" y="0"/>
                </a:moveTo>
                <a:lnTo>
                  <a:pt x="1422559" y="0"/>
                </a:lnTo>
                <a:lnTo>
                  <a:pt x="1422559" y="103823"/>
                </a:lnTo>
                <a:lnTo>
                  <a:pt x="0" y="103823"/>
                </a:lnTo>
                <a:close/>
              </a:path>
            </a:pathLst>
          </a:custGeom>
          <a:solidFill>
            <a:srgbClr val="231F20"/>
          </a:solidFill>
          <a:ln w="9525" cap="flat">
            <a:noFill/>
            <a:prstDash val="solid"/>
            <a:miter/>
          </a:ln>
        </p:spPr>
        <p:txBody>
          <a:bodyPr rtlCol="0" anchor="ctr"/>
          <a:lstStyle/>
          <a:p>
            <a:endParaRPr lang="zh-CN" altLang="en-US"/>
          </a:p>
        </p:txBody>
      </p:sp>
      <p:sp>
        <p:nvSpPr>
          <p:cNvPr id="29" name="任意多边形: 形状 16"/>
          <p:cNvSpPr/>
          <p:nvPr userDrawn="1">
            <p:custDataLst>
              <p:tags r:id="rId27"/>
            </p:custDataLst>
          </p:nvPr>
        </p:nvSpPr>
        <p:spPr>
          <a:xfrm>
            <a:off x="7601585" y="2273300"/>
            <a:ext cx="787400" cy="776605"/>
          </a:xfrm>
          <a:custGeom>
            <a:avLst/>
            <a:gdLst>
              <a:gd name="connsiteX0" fmla="*/ 362571 w 725141"/>
              <a:gd name="connsiteY0" fmla="*/ 357092 h 714184"/>
              <a:gd name="connsiteX1" fmla="*/ 719663 w 725141"/>
              <a:gd name="connsiteY1" fmla="*/ 357092 h 714184"/>
              <a:gd name="connsiteX2" fmla="*/ 425531 w 725141"/>
              <a:gd name="connsiteY2" fmla="*/ 714185 h 714184"/>
              <a:gd name="connsiteX3" fmla="*/ 5478 w 725141"/>
              <a:gd name="connsiteY3" fmla="*/ 357092 h 714184"/>
              <a:gd name="connsiteX4" fmla="*/ 299610 w 725141"/>
              <a:gd name="connsiteY4" fmla="*/ 0 h 714184"/>
              <a:gd name="connsiteX5" fmla="*/ 433341 w 725141"/>
              <a:gd name="connsiteY5" fmla="*/ 24289 h 714184"/>
              <a:gd name="connsiteX6" fmla="*/ 362571 w 725141"/>
              <a:gd name="connsiteY6" fmla="*/ 357092 h 71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141" h="714184">
                <a:moveTo>
                  <a:pt x="362571" y="357092"/>
                </a:moveTo>
                <a:lnTo>
                  <a:pt x="719663" y="357092"/>
                </a:lnTo>
                <a:cubicBezTo>
                  <a:pt x="754239" y="552926"/>
                  <a:pt x="621460" y="714185"/>
                  <a:pt x="425531" y="714185"/>
                </a:cubicBezTo>
                <a:cubicBezTo>
                  <a:pt x="229602" y="714185"/>
                  <a:pt x="40054" y="553022"/>
                  <a:pt x="5478" y="357092"/>
                </a:cubicBezTo>
                <a:cubicBezTo>
                  <a:pt x="-29097" y="161258"/>
                  <a:pt x="103681" y="0"/>
                  <a:pt x="299610" y="0"/>
                </a:cubicBezTo>
                <a:cubicBezTo>
                  <a:pt x="343902" y="0"/>
                  <a:pt x="389241" y="8191"/>
                  <a:pt x="433341" y="24289"/>
                </a:cubicBezTo>
                <a:lnTo>
                  <a:pt x="362571" y="357092"/>
                </a:lnTo>
                <a:close/>
              </a:path>
            </a:pathLst>
          </a:custGeom>
          <a:solidFill>
            <a:srgbClr val="FFFFFF"/>
          </a:solidFill>
          <a:ln w="9525" cap="flat">
            <a:noFill/>
            <a:prstDash val="solid"/>
            <a:miter/>
          </a:ln>
        </p:spPr>
        <p:txBody>
          <a:bodyPr rtlCol="0" anchor="ctr"/>
          <a:lstStyle/>
          <a:p>
            <a:endParaRPr lang="zh-CN" altLang="en-US"/>
          </a:p>
        </p:txBody>
      </p:sp>
      <p:sp>
        <p:nvSpPr>
          <p:cNvPr id="30" name="任意多边形: 形状 17"/>
          <p:cNvSpPr/>
          <p:nvPr userDrawn="1">
            <p:custDataLst>
              <p:tags r:id="rId28"/>
            </p:custDataLst>
          </p:nvPr>
        </p:nvSpPr>
        <p:spPr>
          <a:xfrm>
            <a:off x="7595870" y="2268220"/>
            <a:ext cx="798195" cy="787400"/>
          </a:xfrm>
          <a:custGeom>
            <a:avLst/>
            <a:gdLst>
              <a:gd name="connsiteX0" fmla="*/ 430516 w 735112"/>
              <a:gd name="connsiteY0" fmla="*/ 724091 h 724090"/>
              <a:gd name="connsiteX1" fmla="*/ 5606 w 735112"/>
              <a:gd name="connsiteY1" fmla="*/ 362903 h 724090"/>
              <a:gd name="connsiteX2" fmla="*/ 68947 w 735112"/>
              <a:gd name="connsiteY2" fmla="*/ 104870 h 724090"/>
              <a:gd name="connsiteX3" fmla="*/ 304596 w 735112"/>
              <a:gd name="connsiteY3" fmla="*/ 0 h 724090"/>
              <a:gd name="connsiteX4" fmla="*/ 439946 w 735112"/>
              <a:gd name="connsiteY4" fmla="*/ 24575 h 724090"/>
              <a:gd name="connsiteX5" fmla="*/ 444042 w 735112"/>
              <a:gd name="connsiteY5" fmla="*/ 26099 h 724090"/>
              <a:gd name="connsiteX6" fmla="*/ 373652 w 735112"/>
              <a:gd name="connsiteY6" fmla="*/ 357092 h 724090"/>
              <a:gd name="connsiteX7" fmla="*/ 728744 w 735112"/>
              <a:gd name="connsiteY7" fmla="*/ 357092 h 724090"/>
              <a:gd name="connsiteX8" fmla="*/ 729506 w 735112"/>
              <a:gd name="connsiteY8" fmla="*/ 361188 h 724090"/>
              <a:gd name="connsiteX9" fmla="*/ 666165 w 735112"/>
              <a:gd name="connsiteY9" fmla="*/ 619220 h 724090"/>
              <a:gd name="connsiteX10" fmla="*/ 430516 w 735112"/>
              <a:gd name="connsiteY10" fmla="*/ 724091 h 724090"/>
              <a:gd name="connsiteX11" fmla="*/ 304596 w 735112"/>
              <a:gd name="connsiteY11" fmla="*/ 10001 h 724090"/>
              <a:gd name="connsiteX12" fmla="*/ 76567 w 735112"/>
              <a:gd name="connsiteY12" fmla="*/ 111347 h 724090"/>
              <a:gd name="connsiteX13" fmla="*/ 15417 w 735112"/>
              <a:gd name="connsiteY13" fmla="*/ 361188 h 724090"/>
              <a:gd name="connsiteX14" fmla="*/ 430516 w 735112"/>
              <a:gd name="connsiteY14" fmla="*/ 714089 h 724090"/>
              <a:gd name="connsiteX15" fmla="*/ 658545 w 735112"/>
              <a:gd name="connsiteY15" fmla="*/ 612743 h 724090"/>
              <a:gd name="connsiteX16" fmla="*/ 720457 w 735112"/>
              <a:gd name="connsiteY16" fmla="*/ 366998 h 724090"/>
              <a:gd name="connsiteX17" fmla="*/ 361460 w 735112"/>
              <a:gd name="connsiteY17" fmla="*/ 366998 h 724090"/>
              <a:gd name="connsiteX18" fmla="*/ 432612 w 735112"/>
              <a:gd name="connsiteY18" fmla="*/ 32480 h 724090"/>
              <a:gd name="connsiteX19" fmla="*/ 304691 w 735112"/>
              <a:gd name="connsiteY19" fmla="*/ 10001 h 72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5112" h="724090">
                <a:moveTo>
                  <a:pt x="430516" y="724091"/>
                </a:moveTo>
                <a:cubicBezTo>
                  <a:pt x="231349" y="724091"/>
                  <a:pt x="40753" y="562070"/>
                  <a:pt x="5606" y="362903"/>
                </a:cubicBezTo>
                <a:cubicBezTo>
                  <a:pt x="-11539" y="265652"/>
                  <a:pt x="10940" y="174022"/>
                  <a:pt x="68947" y="104870"/>
                </a:cubicBezTo>
                <a:cubicBezTo>
                  <a:pt x="125716" y="37243"/>
                  <a:pt x="209346" y="0"/>
                  <a:pt x="304596" y="0"/>
                </a:cubicBezTo>
                <a:cubicBezTo>
                  <a:pt x="349649" y="0"/>
                  <a:pt x="395179" y="8287"/>
                  <a:pt x="439946" y="24575"/>
                </a:cubicBezTo>
                <a:lnTo>
                  <a:pt x="444042" y="26099"/>
                </a:lnTo>
                <a:lnTo>
                  <a:pt x="373652" y="357092"/>
                </a:lnTo>
                <a:lnTo>
                  <a:pt x="728744" y="357092"/>
                </a:lnTo>
                <a:lnTo>
                  <a:pt x="729506" y="361188"/>
                </a:lnTo>
                <a:cubicBezTo>
                  <a:pt x="746651" y="458438"/>
                  <a:pt x="724172" y="550069"/>
                  <a:pt x="666165" y="619220"/>
                </a:cubicBezTo>
                <a:cubicBezTo>
                  <a:pt x="609396" y="686848"/>
                  <a:pt x="525766" y="724091"/>
                  <a:pt x="430516" y="724091"/>
                </a:cubicBezTo>
                <a:close/>
                <a:moveTo>
                  <a:pt x="304596" y="10001"/>
                </a:moveTo>
                <a:cubicBezTo>
                  <a:pt x="212394" y="10001"/>
                  <a:pt x="131431" y="46006"/>
                  <a:pt x="76567" y="111347"/>
                </a:cubicBezTo>
                <a:cubicBezTo>
                  <a:pt x="20465" y="178213"/>
                  <a:pt x="-1252" y="266891"/>
                  <a:pt x="15417" y="361188"/>
                </a:cubicBezTo>
                <a:cubicBezTo>
                  <a:pt x="49707" y="555784"/>
                  <a:pt x="235921" y="714089"/>
                  <a:pt x="430516" y="714089"/>
                </a:cubicBezTo>
                <a:cubicBezTo>
                  <a:pt x="522718" y="714089"/>
                  <a:pt x="603681" y="678085"/>
                  <a:pt x="658545" y="612743"/>
                </a:cubicBezTo>
                <a:cubicBezTo>
                  <a:pt x="713790" y="546926"/>
                  <a:pt x="735697" y="459772"/>
                  <a:pt x="720457" y="366998"/>
                </a:cubicBezTo>
                <a:lnTo>
                  <a:pt x="361460" y="366998"/>
                </a:lnTo>
                <a:lnTo>
                  <a:pt x="432612" y="32480"/>
                </a:lnTo>
                <a:cubicBezTo>
                  <a:pt x="390226" y="17526"/>
                  <a:pt x="347173" y="10001"/>
                  <a:pt x="304691" y="10001"/>
                </a:cubicBezTo>
                <a:close/>
              </a:path>
            </a:pathLst>
          </a:custGeom>
          <a:solidFill>
            <a:srgbClr val="231F20"/>
          </a:solidFill>
          <a:ln w="9525" cap="flat">
            <a:noFill/>
            <a:prstDash val="solid"/>
            <a:miter/>
          </a:ln>
        </p:spPr>
        <p:txBody>
          <a:bodyPr rtlCol="0" anchor="ctr"/>
          <a:lstStyle/>
          <a:p>
            <a:endParaRPr lang="zh-CN" altLang="en-US"/>
          </a:p>
        </p:txBody>
      </p:sp>
      <p:sp>
        <p:nvSpPr>
          <p:cNvPr id="32" name="任意多边形: 形状 19"/>
          <p:cNvSpPr/>
          <p:nvPr userDrawn="1">
            <p:custDataLst>
              <p:tags r:id="rId29"/>
            </p:custDataLst>
          </p:nvPr>
        </p:nvSpPr>
        <p:spPr>
          <a:xfrm>
            <a:off x="8248015" y="3869690"/>
            <a:ext cx="373380" cy="367665"/>
          </a:xfrm>
          <a:custGeom>
            <a:avLst/>
            <a:gdLst>
              <a:gd name="connsiteX0" fmla="*/ 0 w 343615"/>
              <a:gd name="connsiteY0" fmla="*/ 0 h 338423"/>
              <a:gd name="connsiteX1" fmla="*/ 338423 w 343615"/>
              <a:gd name="connsiteY1" fmla="*/ 0 h 338423"/>
              <a:gd name="connsiteX2" fmla="*/ 59722 w 343615"/>
              <a:gd name="connsiteY2" fmla="*/ 338423 h 338423"/>
              <a:gd name="connsiteX3" fmla="*/ 4191 w 343615"/>
              <a:gd name="connsiteY3" fmla="*/ 333947 h 338423"/>
              <a:gd name="connsiteX4" fmla="*/ 95 w 343615"/>
              <a:gd name="connsiteY4" fmla="*/ 0 h 33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15" h="338423">
                <a:moveTo>
                  <a:pt x="0" y="0"/>
                </a:moveTo>
                <a:lnTo>
                  <a:pt x="338423" y="0"/>
                </a:lnTo>
                <a:cubicBezTo>
                  <a:pt x="371189" y="185642"/>
                  <a:pt x="245364" y="338423"/>
                  <a:pt x="59722" y="338423"/>
                </a:cubicBezTo>
                <a:cubicBezTo>
                  <a:pt x="41338" y="338423"/>
                  <a:pt x="22765" y="336899"/>
                  <a:pt x="4191" y="333947"/>
                </a:cubicBezTo>
                <a:lnTo>
                  <a:pt x="95" y="0"/>
                </a:lnTo>
                <a:close/>
              </a:path>
            </a:pathLst>
          </a:custGeom>
          <a:solidFill>
            <a:srgbClr val="FFFFFF"/>
          </a:solidFill>
          <a:ln w="9525" cap="flat">
            <a:noFill/>
            <a:prstDash val="solid"/>
            <a:miter/>
          </a:ln>
        </p:spPr>
        <p:txBody>
          <a:bodyPr rtlCol="0" anchor="ctr"/>
          <a:lstStyle/>
          <a:p>
            <a:endParaRPr lang="zh-CN" altLang="en-US"/>
          </a:p>
        </p:txBody>
      </p:sp>
      <p:sp>
        <p:nvSpPr>
          <p:cNvPr id="33" name="任意多边形: 形状 20"/>
          <p:cNvSpPr/>
          <p:nvPr userDrawn="1">
            <p:custDataLst>
              <p:tags r:id="rId30"/>
            </p:custDataLst>
          </p:nvPr>
        </p:nvSpPr>
        <p:spPr>
          <a:xfrm>
            <a:off x="8242300" y="3864610"/>
            <a:ext cx="384175" cy="378460"/>
          </a:xfrm>
          <a:custGeom>
            <a:avLst/>
            <a:gdLst>
              <a:gd name="connsiteX0" fmla="*/ 64770 w 353753"/>
              <a:gd name="connsiteY0" fmla="*/ 348329 h 348329"/>
              <a:gd name="connsiteX1" fmla="*/ 8477 w 353753"/>
              <a:gd name="connsiteY1" fmla="*/ 343852 h 348329"/>
              <a:gd name="connsiteX2" fmla="*/ 4286 w 353753"/>
              <a:gd name="connsiteY2" fmla="*/ 343186 h 348329"/>
              <a:gd name="connsiteX3" fmla="*/ 0 w 353753"/>
              <a:gd name="connsiteY3" fmla="*/ 0 h 348329"/>
              <a:gd name="connsiteX4" fmla="*/ 347663 w 353753"/>
              <a:gd name="connsiteY4" fmla="*/ 0 h 348329"/>
              <a:gd name="connsiteX5" fmla="*/ 348424 w 353753"/>
              <a:gd name="connsiteY5" fmla="*/ 4096 h 348329"/>
              <a:gd name="connsiteX6" fmla="*/ 288322 w 353753"/>
              <a:gd name="connsiteY6" fmla="*/ 248793 h 348329"/>
              <a:gd name="connsiteX7" fmla="*/ 64770 w 353753"/>
              <a:gd name="connsiteY7" fmla="*/ 348329 h 348329"/>
              <a:gd name="connsiteX8" fmla="*/ 14192 w 353753"/>
              <a:gd name="connsiteY8" fmla="*/ 334613 h 348329"/>
              <a:gd name="connsiteX9" fmla="*/ 64770 w 353753"/>
              <a:gd name="connsiteY9" fmla="*/ 338328 h 348329"/>
              <a:gd name="connsiteX10" fmla="*/ 280702 w 353753"/>
              <a:gd name="connsiteY10" fmla="*/ 242411 h 348329"/>
              <a:gd name="connsiteX11" fmla="*/ 339376 w 353753"/>
              <a:gd name="connsiteY11" fmla="*/ 9906 h 348329"/>
              <a:gd name="connsiteX12" fmla="*/ 10192 w 353753"/>
              <a:gd name="connsiteY12" fmla="*/ 9906 h 348329"/>
              <a:gd name="connsiteX13" fmla="*/ 14192 w 353753"/>
              <a:gd name="connsiteY13" fmla="*/ 334613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753" h="348329">
                <a:moveTo>
                  <a:pt x="64770" y="348329"/>
                </a:moveTo>
                <a:cubicBezTo>
                  <a:pt x="46196" y="348329"/>
                  <a:pt x="27242" y="346805"/>
                  <a:pt x="8477" y="343852"/>
                </a:cubicBezTo>
                <a:lnTo>
                  <a:pt x="4286" y="343186"/>
                </a:lnTo>
                <a:lnTo>
                  <a:pt x="0" y="0"/>
                </a:lnTo>
                <a:lnTo>
                  <a:pt x="347663" y="0"/>
                </a:lnTo>
                <a:lnTo>
                  <a:pt x="348424" y="4096"/>
                </a:lnTo>
                <a:cubicBezTo>
                  <a:pt x="364712" y="96298"/>
                  <a:pt x="343376" y="183261"/>
                  <a:pt x="288322" y="248793"/>
                </a:cubicBezTo>
                <a:cubicBezTo>
                  <a:pt x="234505" y="312992"/>
                  <a:pt x="155067" y="348329"/>
                  <a:pt x="64770" y="348329"/>
                </a:cubicBezTo>
                <a:close/>
                <a:moveTo>
                  <a:pt x="14192" y="334613"/>
                </a:moveTo>
                <a:cubicBezTo>
                  <a:pt x="31147" y="337090"/>
                  <a:pt x="48101" y="338328"/>
                  <a:pt x="64770" y="338328"/>
                </a:cubicBezTo>
                <a:cubicBezTo>
                  <a:pt x="152114" y="338328"/>
                  <a:pt x="228790" y="304228"/>
                  <a:pt x="280702" y="242411"/>
                </a:cubicBezTo>
                <a:cubicBezTo>
                  <a:pt x="332994" y="180118"/>
                  <a:pt x="353759" y="97631"/>
                  <a:pt x="339376" y="9906"/>
                </a:cubicBezTo>
                <a:lnTo>
                  <a:pt x="10192" y="9906"/>
                </a:lnTo>
                <a:lnTo>
                  <a:pt x="14192" y="334613"/>
                </a:lnTo>
                <a:close/>
              </a:path>
            </a:pathLst>
          </a:custGeom>
          <a:solidFill>
            <a:srgbClr val="231F20"/>
          </a:solidFill>
          <a:ln w="9525" cap="flat">
            <a:noFill/>
            <a:prstDash val="solid"/>
            <a:miter/>
          </a:ln>
        </p:spPr>
        <p:txBody>
          <a:bodyPr rtlCol="0" anchor="ctr"/>
          <a:lstStyle/>
          <a:p>
            <a:endParaRPr lang="zh-CN" altLang="en-US"/>
          </a:p>
        </p:txBody>
      </p:sp>
      <p:sp>
        <p:nvSpPr>
          <p:cNvPr id="34" name="任意多边形: 形状 21"/>
          <p:cNvSpPr/>
          <p:nvPr userDrawn="1">
            <p:custDataLst>
              <p:tags r:id="rId31"/>
            </p:custDataLst>
          </p:nvPr>
        </p:nvSpPr>
        <p:spPr>
          <a:xfrm>
            <a:off x="8055610" y="2284095"/>
            <a:ext cx="361315" cy="337185"/>
          </a:xfrm>
          <a:custGeom>
            <a:avLst/>
            <a:gdLst>
              <a:gd name="connsiteX0" fmla="*/ 0 w 332803"/>
              <a:gd name="connsiteY0" fmla="*/ 310134 h 310229"/>
              <a:gd name="connsiteX1" fmla="*/ 65913 w 332803"/>
              <a:gd name="connsiteY1" fmla="*/ 0 h 310229"/>
              <a:gd name="connsiteX2" fmla="*/ 241554 w 332803"/>
              <a:gd name="connsiteY2" fmla="*/ 122301 h 310229"/>
              <a:gd name="connsiteX3" fmla="*/ 332804 w 332803"/>
              <a:gd name="connsiteY3" fmla="*/ 310229 h 310229"/>
              <a:gd name="connsiteX4" fmla="*/ 0 w 332803"/>
              <a:gd name="connsiteY4" fmla="*/ 310229 h 31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03" h="310229">
                <a:moveTo>
                  <a:pt x="0" y="310134"/>
                </a:moveTo>
                <a:lnTo>
                  <a:pt x="65913" y="0"/>
                </a:lnTo>
                <a:cubicBezTo>
                  <a:pt x="132683" y="24289"/>
                  <a:pt x="193929" y="66961"/>
                  <a:pt x="241554" y="122301"/>
                </a:cubicBezTo>
                <a:cubicBezTo>
                  <a:pt x="289179" y="177641"/>
                  <a:pt x="320993" y="243173"/>
                  <a:pt x="332804" y="310229"/>
                </a:cubicBezTo>
                <a:lnTo>
                  <a:pt x="0" y="310229"/>
                </a:lnTo>
                <a:close/>
              </a:path>
            </a:pathLst>
          </a:custGeom>
          <a:solidFill>
            <a:srgbClr val="231F20"/>
          </a:solidFill>
          <a:ln w="9525" cap="flat">
            <a:noFill/>
            <a:prstDash val="solid"/>
            <a:miter/>
          </a:ln>
        </p:spPr>
        <p:txBody>
          <a:bodyPr rtlCol="0" anchor="ctr"/>
          <a:lstStyle/>
          <a:p>
            <a:endParaRPr lang="zh-CN" altLang="en-US"/>
          </a:p>
        </p:txBody>
      </p:sp>
      <p:sp>
        <p:nvSpPr>
          <p:cNvPr id="35" name="任意多边形: 形状 22"/>
          <p:cNvSpPr/>
          <p:nvPr userDrawn="1">
            <p:custDataLst>
              <p:tags r:id="rId32"/>
            </p:custDataLst>
          </p:nvPr>
        </p:nvSpPr>
        <p:spPr>
          <a:xfrm>
            <a:off x="7807325" y="3439795"/>
            <a:ext cx="781685" cy="770890"/>
          </a:xfrm>
          <a:custGeom>
            <a:avLst/>
            <a:gdLst>
              <a:gd name="connsiteX0" fmla="*/ 362475 w 719662"/>
              <a:gd name="connsiteY0" fmla="*/ 357092 h 709421"/>
              <a:gd name="connsiteX1" fmla="*/ 366857 w 719662"/>
              <a:gd name="connsiteY1" fmla="*/ 709422 h 709421"/>
              <a:gd name="connsiteX2" fmla="*/ 5478 w 719662"/>
              <a:gd name="connsiteY2" fmla="*/ 357092 h 709421"/>
              <a:gd name="connsiteX3" fmla="*/ 299610 w 719662"/>
              <a:gd name="connsiteY3" fmla="*/ 0 h 709421"/>
              <a:gd name="connsiteX4" fmla="*/ 719663 w 719662"/>
              <a:gd name="connsiteY4" fmla="*/ 357092 h 709421"/>
              <a:gd name="connsiteX5" fmla="*/ 362571 w 719662"/>
              <a:gd name="connsiteY5" fmla="*/ 357092 h 70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662" h="709421">
                <a:moveTo>
                  <a:pt x="362475" y="357092"/>
                </a:moveTo>
                <a:lnTo>
                  <a:pt x="366857" y="709422"/>
                </a:lnTo>
                <a:cubicBezTo>
                  <a:pt x="189978" y="681228"/>
                  <a:pt x="36149" y="531209"/>
                  <a:pt x="5478" y="357092"/>
                </a:cubicBezTo>
                <a:cubicBezTo>
                  <a:pt x="-29097" y="161258"/>
                  <a:pt x="103681" y="0"/>
                  <a:pt x="299610" y="0"/>
                </a:cubicBezTo>
                <a:cubicBezTo>
                  <a:pt x="495540" y="0"/>
                  <a:pt x="685087" y="161163"/>
                  <a:pt x="719663" y="357092"/>
                </a:cubicBezTo>
                <a:lnTo>
                  <a:pt x="362571" y="357092"/>
                </a:lnTo>
                <a:close/>
              </a:path>
            </a:pathLst>
          </a:custGeom>
          <a:solidFill>
            <a:schemeClr val="tx2"/>
          </a:solidFill>
          <a:ln w="9525" cap="flat">
            <a:noFill/>
            <a:prstDash val="solid"/>
            <a:miter/>
          </a:ln>
        </p:spPr>
        <p:txBody>
          <a:bodyPr rtlCol="0" anchor="ctr"/>
          <a:lstStyle/>
          <a:p>
            <a:endParaRPr lang="zh-CN" altLang="en-US"/>
          </a:p>
        </p:txBody>
      </p:sp>
      <p:sp>
        <p:nvSpPr>
          <p:cNvPr id="36" name="任意多边形: 形状 23"/>
          <p:cNvSpPr/>
          <p:nvPr userDrawn="1">
            <p:custDataLst>
              <p:tags r:id="rId33"/>
            </p:custDataLst>
          </p:nvPr>
        </p:nvSpPr>
        <p:spPr>
          <a:xfrm>
            <a:off x="8431530" y="3009265"/>
            <a:ext cx="405130" cy="30480"/>
          </a:xfrm>
          <a:custGeom>
            <a:avLst/>
            <a:gdLst>
              <a:gd name="connsiteX0" fmla="*/ 361208 w 372943"/>
              <a:gd name="connsiteY0" fmla="*/ 28004 h 28003"/>
              <a:gd name="connsiteX1" fmla="*/ 16689 w 372943"/>
              <a:gd name="connsiteY1" fmla="*/ 28004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4"/>
                </a:moveTo>
                <a:lnTo>
                  <a:pt x="16689" y="28004"/>
                </a:lnTo>
                <a:cubicBezTo>
                  <a:pt x="8973" y="28004"/>
                  <a:pt x="1544" y="21717"/>
                  <a:pt x="210" y="14002"/>
                </a:cubicBezTo>
                <a:cubicBezTo>
                  <a:pt x="-1123" y="6287"/>
                  <a:pt x="4020" y="0"/>
                  <a:pt x="11736" y="0"/>
                </a:cubicBezTo>
                <a:lnTo>
                  <a:pt x="356255" y="0"/>
                </a:lnTo>
                <a:cubicBezTo>
                  <a:pt x="363970" y="0"/>
                  <a:pt x="371400" y="6287"/>
                  <a:pt x="372733" y="14002"/>
                </a:cubicBezTo>
                <a:cubicBezTo>
                  <a:pt x="374067" y="21717"/>
                  <a:pt x="368923" y="28004"/>
                  <a:pt x="361208" y="28004"/>
                </a:cubicBezTo>
                <a:close/>
              </a:path>
            </a:pathLst>
          </a:custGeom>
          <a:solidFill>
            <a:srgbClr val="231F20"/>
          </a:solidFill>
          <a:ln w="9525" cap="flat">
            <a:noFill/>
            <a:prstDash val="solid"/>
            <a:miter/>
          </a:ln>
        </p:spPr>
        <p:txBody>
          <a:bodyPr rtlCol="0" anchor="ctr"/>
          <a:lstStyle/>
          <a:p>
            <a:endParaRPr lang="zh-CN" altLang="en-US"/>
          </a:p>
        </p:txBody>
      </p:sp>
      <p:sp>
        <p:nvSpPr>
          <p:cNvPr id="37" name="任意多边形: 形状 24"/>
          <p:cNvSpPr/>
          <p:nvPr userDrawn="1">
            <p:custDataLst>
              <p:tags r:id="rId34"/>
            </p:custDataLst>
          </p:nvPr>
        </p:nvSpPr>
        <p:spPr>
          <a:xfrm>
            <a:off x="8444230" y="307975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39" name="任意多边形: 形状 25"/>
          <p:cNvSpPr/>
          <p:nvPr userDrawn="1">
            <p:custDataLst>
              <p:tags r:id="rId35"/>
            </p:custDataLst>
          </p:nvPr>
        </p:nvSpPr>
        <p:spPr>
          <a:xfrm>
            <a:off x="8586470" y="4260850"/>
            <a:ext cx="405130" cy="30480"/>
          </a:xfrm>
          <a:custGeom>
            <a:avLst/>
            <a:gdLst>
              <a:gd name="connsiteX0" fmla="*/ 361208 w 372943"/>
              <a:gd name="connsiteY0" fmla="*/ 28003 h 28003"/>
              <a:gd name="connsiteX1" fmla="*/ 16689 w 372943"/>
              <a:gd name="connsiteY1" fmla="*/ 28003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3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3"/>
                </a:moveTo>
                <a:lnTo>
                  <a:pt x="16689" y="28003"/>
                </a:lnTo>
                <a:cubicBezTo>
                  <a:pt x="8973" y="28003"/>
                  <a:pt x="1544" y="21717"/>
                  <a:pt x="210" y="14002"/>
                </a:cubicBezTo>
                <a:cubicBezTo>
                  <a:pt x="-1123" y="6286"/>
                  <a:pt x="4020" y="0"/>
                  <a:pt x="11736" y="0"/>
                </a:cubicBezTo>
                <a:lnTo>
                  <a:pt x="356255" y="0"/>
                </a:lnTo>
                <a:cubicBezTo>
                  <a:pt x="363970" y="0"/>
                  <a:pt x="371400" y="6286"/>
                  <a:pt x="372733" y="14002"/>
                </a:cubicBezTo>
                <a:cubicBezTo>
                  <a:pt x="374067" y="21717"/>
                  <a:pt x="368923" y="28003"/>
                  <a:pt x="361208" y="28003"/>
                </a:cubicBezTo>
                <a:close/>
              </a:path>
            </a:pathLst>
          </a:custGeom>
          <a:solidFill>
            <a:srgbClr val="231F20"/>
          </a:solidFill>
          <a:ln w="9525" cap="flat">
            <a:noFill/>
            <a:prstDash val="solid"/>
            <a:miter/>
          </a:ln>
        </p:spPr>
        <p:txBody>
          <a:bodyPr rtlCol="0" anchor="ctr"/>
          <a:lstStyle/>
          <a:p>
            <a:endParaRPr lang="zh-CN" altLang="en-US"/>
          </a:p>
        </p:txBody>
      </p:sp>
      <p:sp>
        <p:nvSpPr>
          <p:cNvPr id="51" name="任意多边形: 形状 26"/>
          <p:cNvSpPr/>
          <p:nvPr userDrawn="1">
            <p:custDataLst>
              <p:tags r:id="rId36"/>
            </p:custDataLst>
          </p:nvPr>
        </p:nvSpPr>
        <p:spPr>
          <a:xfrm>
            <a:off x="8599170" y="433070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4" name="任意多边形: 形状 27"/>
          <p:cNvSpPr/>
          <p:nvPr userDrawn="1">
            <p:custDataLst>
              <p:tags r:id="rId37"/>
            </p:custDataLst>
          </p:nvPr>
        </p:nvSpPr>
        <p:spPr>
          <a:xfrm>
            <a:off x="8611235" y="4401185"/>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9" name="任意多边形: 形状 285"/>
          <p:cNvSpPr/>
          <p:nvPr userDrawn="1">
            <p:custDataLst>
              <p:tags r:id="rId38"/>
            </p:custDataLst>
          </p:nvPr>
        </p:nvSpPr>
        <p:spPr>
          <a:xfrm>
            <a:off x="9869170" y="5828030"/>
            <a:ext cx="503555" cy="187960"/>
          </a:xfrm>
          <a:custGeom>
            <a:avLst/>
            <a:gdLst>
              <a:gd name="connsiteX0" fmla="*/ 249079 w 463295"/>
              <a:gd name="connsiteY0" fmla="*/ 32195 h 172783"/>
              <a:gd name="connsiteX1" fmla="*/ 30194 w 463295"/>
              <a:gd name="connsiteY1" fmla="*/ 123349 h 172783"/>
              <a:gd name="connsiteX2" fmla="*/ 0 w 463295"/>
              <a:gd name="connsiteY2" fmla="*/ 168688 h 172783"/>
              <a:gd name="connsiteX3" fmla="*/ 0 w 463295"/>
              <a:gd name="connsiteY3" fmla="*/ 171164 h 172783"/>
              <a:gd name="connsiteX4" fmla="*/ 263080 w 463295"/>
              <a:gd name="connsiteY4" fmla="*/ 171164 h 172783"/>
              <a:gd name="connsiteX5" fmla="*/ 338709 w 463295"/>
              <a:gd name="connsiteY5" fmla="*/ 160306 h 172783"/>
              <a:gd name="connsiteX6" fmla="*/ 351187 w 463295"/>
              <a:gd name="connsiteY6" fmla="*/ 172784 h 172783"/>
              <a:gd name="connsiteX7" fmla="*/ 463296 w 463295"/>
              <a:gd name="connsiteY7" fmla="*/ 172784 h 172783"/>
              <a:gd name="connsiteX8" fmla="*/ 440912 w 463295"/>
              <a:gd name="connsiteY8" fmla="*/ 83153 h 172783"/>
              <a:gd name="connsiteX9" fmla="*/ 411099 w 463295"/>
              <a:gd name="connsiteY9" fmla="*/ 0 h 172783"/>
              <a:gd name="connsiteX10" fmla="*/ 249174 w 463295"/>
              <a:gd name="connsiteY10" fmla="*/ 32290 h 17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295" h="172783">
                <a:moveTo>
                  <a:pt x="249079" y="32195"/>
                </a:moveTo>
                <a:lnTo>
                  <a:pt x="30194" y="123349"/>
                </a:lnTo>
                <a:cubicBezTo>
                  <a:pt x="11906" y="130969"/>
                  <a:pt x="0" y="148876"/>
                  <a:pt x="0" y="168688"/>
                </a:cubicBezTo>
                <a:lnTo>
                  <a:pt x="0" y="171164"/>
                </a:lnTo>
                <a:lnTo>
                  <a:pt x="263080" y="171164"/>
                </a:lnTo>
                <a:cubicBezTo>
                  <a:pt x="263080" y="171164"/>
                  <a:pt x="326231" y="147828"/>
                  <a:pt x="338709" y="160306"/>
                </a:cubicBezTo>
                <a:lnTo>
                  <a:pt x="351187" y="172784"/>
                </a:lnTo>
                <a:lnTo>
                  <a:pt x="463296" y="172784"/>
                </a:lnTo>
                <a:cubicBezTo>
                  <a:pt x="463296" y="172784"/>
                  <a:pt x="460820" y="122587"/>
                  <a:pt x="440912" y="83153"/>
                </a:cubicBezTo>
                <a:cubicBezTo>
                  <a:pt x="421005" y="43720"/>
                  <a:pt x="411099" y="0"/>
                  <a:pt x="411099" y="0"/>
                </a:cubicBezTo>
                <a:lnTo>
                  <a:pt x="249174" y="32290"/>
                </a:lnTo>
                <a:close/>
              </a:path>
            </a:pathLst>
          </a:custGeom>
          <a:solidFill>
            <a:schemeClr val="tx2"/>
          </a:solidFill>
          <a:ln w="9525" cap="flat">
            <a:noFill/>
            <a:prstDash val="solid"/>
            <a:miter/>
          </a:ln>
        </p:spPr>
        <p:txBody>
          <a:bodyPr rtlCol="0" anchor="ctr"/>
          <a:lstStyle/>
          <a:p>
            <a:endParaRPr lang="zh-CN" altLang="en-US"/>
          </a:p>
        </p:txBody>
      </p:sp>
      <p:sp>
        <p:nvSpPr>
          <p:cNvPr id="70" name="任意多边形: 形状 286"/>
          <p:cNvSpPr/>
          <p:nvPr userDrawn="1">
            <p:custDataLst>
              <p:tags r:id="rId39"/>
            </p:custDataLst>
          </p:nvPr>
        </p:nvSpPr>
        <p:spPr>
          <a:xfrm>
            <a:off x="10547985" y="5780405"/>
            <a:ext cx="436245" cy="299085"/>
          </a:xfrm>
          <a:custGeom>
            <a:avLst/>
            <a:gdLst>
              <a:gd name="connsiteX0" fmla="*/ 157925 w 401288"/>
              <a:gd name="connsiteY0" fmla="*/ 74486 h 275177"/>
              <a:gd name="connsiteX1" fmla="*/ 115062 w 401288"/>
              <a:gd name="connsiteY1" fmla="*/ 182309 h 275177"/>
              <a:gd name="connsiteX2" fmla="*/ 31623 w 401288"/>
              <a:gd name="connsiteY2" fmla="*/ 224219 h 275177"/>
              <a:gd name="connsiteX3" fmla="*/ 0 w 401288"/>
              <a:gd name="connsiteY3" fmla="*/ 275177 h 275177"/>
              <a:gd name="connsiteX4" fmla="*/ 252222 w 401288"/>
              <a:gd name="connsiteY4" fmla="*/ 266224 h 275177"/>
              <a:gd name="connsiteX5" fmla="*/ 295561 w 401288"/>
              <a:gd name="connsiteY5" fmla="*/ 247269 h 275177"/>
              <a:gd name="connsiteX6" fmla="*/ 333946 w 401288"/>
              <a:gd name="connsiteY6" fmla="*/ 220694 h 275177"/>
              <a:gd name="connsiteX7" fmla="*/ 401288 w 401288"/>
              <a:gd name="connsiteY7" fmla="*/ 206788 h 275177"/>
              <a:gd name="connsiteX8" fmla="*/ 348805 w 401288"/>
              <a:gd name="connsiteY8" fmla="*/ 102679 h 275177"/>
              <a:gd name="connsiteX9" fmla="*/ 303657 w 401288"/>
              <a:gd name="connsiteY9" fmla="*/ 0 h 275177"/>
              <a:gd name="connsiteX10" fmla="*/ 157925 w 401288"/>
              <a:gd name="connsiteY10" fmla="*/ 74390 h 27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288" h="275177">
                <a:moveTo>
                  <a:pt x="157925" y="74486"/>
                </a:moveTo>
                <a:lnTo>
                  <a:pt x="115062" y="182309"/>
                </a:lnTo>
                <a:lnTo>
                  <a:pt x="31623" y="224219"/>
                </a:lnTo>
                <a:cubicBezTo>
                  <a:pt x="12383" y="233934"/>
                  <a:pt x="191" y="253555"/>
                  <a:pt x="0" y="275177"/>
                </a:cubicBezTo>
                <a:lnTo>
                  <a:pt x="252222" y="266224"/>
                </a:lnTo>
                <a:cubicBezTo>
                  <a:pt x="268605" y="265652"/>
                  <a:pt x="284131" y="258889"/>
                  <a:pt x="295561" y="247269"/>
                </a:cubicBezTo>
                <a:cubicBezTo>
                  <a:pt x="308420" y="234220"/>
                  <a:pt x="325374" y="219265"/>
                  <a:pt x="333946" y="220694"/>
                </a:cubicBezTo>
                <a:cubicBezTo>
                  <a:pt x="348901" y="223266"/>
                  <a:pt x="401288" y="206788"/>
                  <a:pt x="401288" y="206788"/>
                </a:cubicBezTo>
                <a:cubicBezTo>
                  <a:pt x="401288" y="206788"/>
                  <a:pt x="375285" y="126778"/>
                  <a:pt x="348805" y="102679"/>
                </a:cubicBezTo>
                <a:cubicBezTo>
                  <a:pt x="322231" y="78581"/>
                  <a:pt x="303657" y="0"/>
                  <a:pt x="303657" y="0"/>
                </a:cubicBezTo>
                <a:lnTo>
                  <a:pt x="157925" y="74390"/>
                </a:lnTo>
                <a:close/>
              </a:path>
            </a:pathLst>
          </a:custGeom>
          <a:solidFill>
            <a:schemeClr val="tx2"/>
          </a:solidFill>
          <a:ln w="9525" cap="flat">
            <a:noFill/>
            <a:prstDash val="solid"/>
            <a:miter/>
          </a:ln>
        </p:spPr>
        <p:txBody>
          <a:bodyPr rtlCol="0" anchor="ctr"/>
          <a:lstStyle/>
          <a:p>
            <a:endParaRPr lang="zh-CN" altLang="en-US"/>
          </a:p>
        </p:txBody>
      </p:sp>
      <p:sp>
        <p:nvSpPr>
          <p:cNvPr id="71" name="任意多边形: 形状 63"/>
          <p:cNvSpPr/>
          <p:nvPr userDrawn="1">
            <p:custDataLst>
              <p:tags r:id="rId40"/>
            </p:custDataLst>
          </p:nvPr>
        </p:nvSpPr>
        <p:spPr>
          <a:xfrm>
            <a:off x="10690225" y="5906135"/>
            <a:ext cx="83185" cy="20955"/>
          </a:xfrm>
          <a:custGeom>
            <a:avLst/>
            <a:gdLst>
              <a:gd name="connsiteX0" fmla="*/ 5002 w 76392"/>
              <a:gd name="connsiteY0" fmla="*/ 19194 h 19193"/>
              <a:gd name="connsiteX1" fmla="*/ 48 w 76392"/>
              <a:gd name="connsiteY1" fmla="*/ 14907 h 19193"/>
              <a:gd name="connsiteX2" fmla="*/ 4335 w 76392"/>
              <a:gd name="connsiteY2" fmla="*/ 9288 h 19193"/>
              <a:gd name="connsiteX3" fmla="*/ 70724 w 76392"/>
              <a:gd name="connsiteY3" fmla="*/ 48 h 19193"/>
              <a:gd name="connsiteX4" fmla="*/ 76344 w 76392"/>
              <a:gd name="connsiteY4" fmla="*/ 4335 h 19193"/>
              <a:gd name="connsiteX5" fmla="*/ 72058 w 76392"/>
              <a:gd name="connsiteY5" fmla="*/ 9955 h 19193"/>
              <a:gd name="connsiteX6" fmla="*/ 5668 w 76392"/>
              <a:gd name="connsiteY6" fmla="*/ 19194 h 19193"/>
              <a:gd name="connsiteX7" fmla="*/ 5002 w 76392"/>
              <a:gd name="connsiteY7" fmla="*/ 19194 h 1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92" h="19193">
                <a:moveTo>
                  <a:pt x="5002" y="19194"/>
                </a:moveTo>
                <a:cubicBezTo>
                  <a:pt x="2525" y="19194"/>
                  <a:pt x="430" y="17384"/>
                  <a:pt x="48" y="14907"/>
                </a:cubicBezTo>
                <a:cubicBezTo>
                  <a:pt x="-332" y="12145"/>
                  <a:pt x="1572" y="9669"/>
                  <a:pt x="4335" y="9288"/>
                </a:cubicBezTo>
                <a:lnTo>
                  <a:pt x="70724" y="48"/>
                </a:lnTo>
                <a:cubicBezTo>
                  <a:pt x="73486" y="-332"/>
                  <a:pt x="75963" y="1572"/>
                  <a:pt x="76344" y="4335"/>
                </a:cubicBezTo>
                <a:cubicBezTo>
                  <a:pt x="76725" y="7097"/>
                  <a:pt x="74820" y="9573"/>
                  <a:pt x="72058" y="9955"/>
                </a:cubicBezTo>
                <a:lnTo>
                  <a:pt x="5668" y="19194"/>
                </a:lnTo>
                <a:cubicBezTo>
                  <a:pt x="5668" y="19194"/>
                  <a:pt x="5192" y="19194"/>
                  <a:pt x="5002" y="19194"/>
                </a:cubicBezTo>
                <a:close/>
              </a:path>
            </a:pathLst>
          </a:custGeom>
          <a:solidFill>
            <a:srgbClr val="FFFFFF"/>
          </a:solidFill>
          <a:ln w="9525" cap="flat">
            <a:noFill/>
            <a:prstDash val="solid"/>
            <a:miter/>
          </a:ln>
        </p:spPr>
        <p:txBody>
          <a:bodyPr rtlCol="0" anchor="ctr"/>
          <a:lstStyle/>
          <a:p>
            <a:endParaRPr lang="zh-CN" altLang="en-US"/>
          </a:p>
        </p:txBody>
      </p:sp>
      <p:sp>
        <p:nvSpPr>
          <p:cNvPr id="72" name="任意多边形: 形状 64"/>
          <p:cNvSpPr/>
          <p:nvPr userDrawn="1">
            <p:custDataLst>
              <p:tags r:id="rId41"/>
            </p:custDataLst>
          </p:nvPr>
        </p:nvSpPr>
        <p:spPr>
          <a:xfrm>
            <a:off x="10680065" y="5932805"/>
            <a:ext cx="83185" cy="20320"/>
          </a:xfrm>
          <a:custGeom>
            <a:avLst/>
            <a:gdLst>
              <a:gd name="connsiteX0" fmla="*/ 5000 w 76674"/>
              <a:gd name="connsiteY0" fmla="*/ 18412 h 18411"/>
              <a:gd name="connsiteX1" fmla="*/ 47 w 76674"/>
              <a:gd name="connsiteY1" fmla="*/ 14030 h 18411"/>
              <a:gd name="connsiteX2" fmla="*/ 4333 w 76674"/>
              <a:gd name="connsiteY2" fmla="*/ 8505 h 18411"/>
              <a:gd name="connsiteX3" fmla="*/ 71103 w 76674"/>
              <a:gd name="connsiteY3" fmla="*/ 28 h 18411"/>
              <a:gd name="connsiteX4" fmla="*/ 76627 w 76674"/>
              <a:gd name="connsiteY4" fmla="*/ 4314 h 18411"/>
              <a:gd name="connsiteX5" fmla="*/ 72341 w 76674"/>
              <a:gd name="connsiteY5" fmla="*/ 9839 h 18411"/>
              <a:gd name="connsiteX6" fmla="*/ 5571 w 76674"/>
              <a:gd name="connsiteY6" fmla="*/ 18316 h 18411"/>
              <a:gd name="connsiteX7" fmla="*/ 4904 w 76674"/>
              <a:gd name="connsiteY7" fmla="*/ 18316 h 1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74" h="18411">
                <a:moveTo>
                  <a:pt x="5000" y="18412"/>
                </a:moveTo>
                <a:cubicBezTo>
                  <a:pt x="2523" y="18412"/>
                  <a:pt x="427" y="16602"/>
                  <a:pt x="47" y="14030"/>
                </a:cubicBezTo>
                <a:cubicBezTo>
                  <a:pt x="-334" y="11268"/>
                  <a:pt x="1666" y="8791"/>
                  <a:pt x="4333" y="8505"/>
                </a:cubicBezTo>
                <a:lnTo>
                  <a:pt x="71103" y="28"/>
                </a:lnTo>
                <a:cubicBezTo>
                  <a:pt x="73770" y="-257"/>
                  <a:pt x="76342" y="1647"/>
                  <a:pt x="76627" y="4314"/>
                </a:cubicBezTo>
                <a:cubicBezTo>
                  <a:pt x="77009" y="7077"/>
                  <a:pt x="75008" y="9553"/>
                  <a:pt x="72341" y="9839"/>
                </a:cubicBezTo>
                <a:lnTo>
                  <a:pt x="5571" y="18316"/>
                </a:lnTo>
                <a:cubicBezTo>
                  <a:pt x="5571" y="18316"/>
                  <a:pt x="5190" y="18316"/>
                  <a:pt x="4904" y="18316"/>
                </a:cubicBezTo>
                <a:close/>
              </a:path>
            </a:pathLst>
          </a:custGeom>
          <a:solidFill>
            <a:srgbClr val="FFFFFF"/>
          </a:solidFill>
          <a:ln w="9525" cap="flat">
            <a:noFill/>
            <a:prstDash val="solid"/>
            <a:miter/>
          </a:ln>
        </p:spPr>
        <p:txBody>
          <a:bodyPr rtlCol="0" anchor="ctr"/>
          <a:lstStyle/>
          <a:p>
            <a:endParaRPr lang="zh-CN" altLang="en-US"/>
          </a:p>
        </p:txBody>
      </p:sp>
      <p:sp>
        <p:nvSpPr>
          <p:cNvPr id="73" name="任意多边形: 形状 65"/>
          <p:cNvSpPr/>
          <p:nvPr userDrawn="1">
            <p:custDataLst>
              <p:tags r:id="rId42"/>
            </p:custDataLst>
          </p:nvPr>
        </p:nvSpPr>
        <p:spPr>
          <a:xfrm>
            <a:off x="10069195" y="5880100"/>
            <a:ext cx="66040" cy="13970"/>
          </a:xfrm>
          <a:custGeom>
            <a:avLst/>
            <a:gdLst>
              <a:gd name="connsiteX0" fmla="*/ 55924 w 60888"/>
              <a:gd name="connsiteY0" fmla="*/ 12862 h 12862"/>
              <a:gd name="connsiteX1" fmla="*/ 55638 w 60888"/>
              <a:gd name="connsiteY1" fmla="*/ 12862 h 12862"/>
              <a:gd name="connsiteX2" fmla="*/ 4679 w 60888"/>
              <a:gd name="connsiteY2" fmla="*/ 9909 h 12862"/>
              <a:gd name="connsiteX3" fmla="*/ 12 w 60888"/>
              <a:gd name="connsiteY3" fmla="*/ 4671 h 12862"/>
              <a:gd name="connsiteX4" fmla="*/ 5251 w 60888"/>
              <a:gd name="connsiteY4" fmla="*/ 3 h 12862"/>
              <a:gd name="connsiteX5" fmla="*/ 56209 w 60888"/>
              <a:gd name="connsiteY5" fmla="*/ 2956 h 12862"/>
              <a:gd name="connsiteX6" fmla="*/ 60877 w 60888"/>
              <a:gd name="connsiteY6" fmla="*/ 8195 h 12862"/>
              <a:gd name="connsiteX7" fmla="*/ 55924 w 60888"/>
              <a:gd name="connsiteY7" fmla="*/ 12862 h 1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88" h="12862">
                <a:moveTo>
                  <a:pt x="55924" y="12862"/>
                </a:moveTo>
                <a:cubicBezTo>
                  <a:pt x="55924" y="12862"/>
                  <a:pt x="55733" y="12862"/>
                  <a:pt x="55638" y="12862"/>
                </a:cubicBezTo>
                <a:lnTo>
                  <a:pt x="4679" y="9909"/>
                </a:lnTo>
                <a:cubicBezTo>
                  <a:pt x="1917" y="9719"/>
                  <a:pt x="-179" y="7433"/>
                  <a:pt x="12" y="4671"/>
                </a:cubicBezTo>
                <a:cubicBezTo>
                  <a:pt x="202" y="1908"/>
                  <a:pt x="2584" y="-92"/>
                  <a:pt x="5251" y="3"/>
                </a:cubicBezTo>
                <a:lnTo>
                  <a:pt x="56209" y="2956"/>
                </a:lnTo>
                <a:cubicBezTo>
                  <a:pt x="58972" y="3147"/>
                  <a:pt x="61067" y="5433"/>
                  <a:pt x="60877" y="8195"/>
                </a:cubicBezTo>
                <a:cubicBezTo>
                  <a:pt x="60686" y="10862"/>
                  <a:pt x="58495" y="12862"/>
                  <a:pt x="55924" y="12862"/>
                </a:cubicBezTo>
                <a:close/>
              </a:path>
            </a:pathLst>
          </a:custGeom>
          <a:solidFill>
            <a:srgbClr val="FFFFFF"/>
          </a:solidFill>
          <a:ln w="9525" cap="flat">
            <a:noFill/>
            <a:prstDash val="solid"/>
            <a:miter/>
          </a:ln>
        </p:spPr>
        <p:txBody>
          <a:bodyPr rtlCol="0" anchor="ctr"/>
          <a:lstStyle/>
          <a:p>
            <a:endParaRPr lang="zh-CN" altLang="en-US"/>
          </a:p>
        </p:txBody>
      </p:sp>
      <p:sp>
        <p:nvSpPr>
          <p:cNvPr id="74" name="任意多边形: 形状 66"/>
          <p:cNvSpPr/>
          <p:nvPr userDrawn="1">
            <p:custDataLst>
              <p:tags r:id="rId43"/>
            </p:custDataLst>
          </p:nvPr>
        </p:nvSpPr>
        <p:spPr>
          <a:xfrm>
            <a:off x="10010140" y="5902960"/>
            <a:ext cx="125095" cy="17780"/>
          </a:xfrm>
          <a:custGeom>
            <a:avLst/>
            <a:gdLst>
              <a:gd name="connsiteX0" fmla="*/ 110026 w 114990"/>
              <a:gd name="connsiteY0" fmla="*/ 16109 h 16109"/>
              <a:gd name="connsiteX1" fmla="*/ 109740 w 114990"/>
              <a:gd name="connsiteY1" fmla="*/ 16109 h 16109"/>
              <a:gd name="connsiteX2" fmla="*/ 4679 w 114990"/>
              <a:gd name="connsiteY2" fmla="*/ 9918 h 16109"/>
              <a:gd name="connsiteX3" fmla="*/ 12 w 114990"/>
              <a:gd name="connsiteY3" fmla="*/ 4679 h 16109"/>
              <a:gd name="connsiteX4" fmla="*/ 5251 w 114990"/>
              <a:gd name="connsiteY4" fmla="*/ 12 h 16109"/>
              <a:gd name="connsiteX5" fmla="*/ 110311 w 114990"/>
              <a:gd name="connsiteY5" fmla="*/ 6203 h 16109"/>
              <a:gd name="connsiteX6" fmla="*/ 114979 w 114990"/>
              <a:gd name="connsiteY6" fmla="*/ 11442 h 16109"/>
              <a:gd name="connsiteX7" fmla="*/ 110026 w 114990"/>
              <a:gd name="connsiteY7" fmla="*/ 16109 h 1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90" h="16109">
                <a:moveTo>
                  <a:pt x="110026" y="16109"/>
                </a:moveTo>
                <a:cubicBezTo>
                  <a:pt x="110026" y="16109"/>
                  <a:pt x="109835" y="16109"/>
                  <a:pt x="109740" y="16109"/>
                </a:cubicBezTo>
                <a:lnTo>
                  <a:pt x="4679" y="9918"/>
                </a:lnTo>
                <a:cubicBezTo>
                  <a:pt x="1917" y="9728"/>
                  <a:pt x="-179" y="7442"/>
                  <a:pt x="12" y="4679"/>
                </a:cubicBezTo>
                <a:cubicBezTo>
                  <a:pt x="202" y="1917"/>
                  <a:pt x="2488" y="-178"/>
                  <a:pt x="5251" y="12"/>
                </a:cubicBezTo>
                <a:lnTo>
                  <a:pt x="110311" y="6203"/>
                </a:lnTo>
                <a:cubicBezTo>
                  <a:pt x="113074" y="6394"/>
                  <a:pt x="115169" y="8680"/>
                  <a:pt x="114979" y="11442"/>
                </a:cubicBezTo>
                <a:cubicBezTo>
                  <a:pt x="114788" y="14109"/>
                  <a:pt x="112597" y="16109"/>
                  <a:pt x="110026" y="16109"/>
                </a:cubicBezTo>
                <a:close/>
              </a:path>
            </a:pathLst>
          </a:custGeom>
          <a:solidFill>
            <a:srgbClr val="FFFFFF"/>
          </a:solidFill>
          <a:ln w="9525" cap="flat">
            <a:noFill/>
            <a:prstDash val="solid"/>
            <a:miter/>
          </a:ln>
        </p:spPr>
        <p:txBody>
          <a:bodyPr rtlCol="0" anchor="ctr"/>
          <a:lstStyle/>
          <a:p>
            <a:endParaRPr lang="zh-CN" altLang="en-US"/>
          </a:p>
        </p:txBody>
      </p:sp>
      <p:sp>
        <p:nvSpPr>
          <p:cNvPr id="75" name="任意多边形: 形状 68"/>
          <p:cNvSpPr/>
          <p:nvPr userDrawn="1">
            <p:custDataLst>
              <p:tags r:id="rId44"/>
            </p:custDataLst>
          </p:nvPr>
        </p:nvSpPr>
        <p:spPr>
          <a:xfrm>
            <a:off x="9996805" y="3865880"/>
            <a:ext cx="467995" cy="2019300"/>
          </a:xfrm>
          <a:custGeom>
            <a:avLst/>
            <a:gdLst>
              <a:gd name="connsiteX0" fmla="*/ 4302 w 430450"/>
              <a:gd name="connsiteY0" fmla="*/ 0 h 1858106"/>
              <a:gd name="connsiteX1" fmla="*/ 82884 w 430450"/>
              <a:gd name="connsiteY1" fmla="*/ 1154335 h 1858106"/>
              <a:gd name="connsiteX2" fmla="*/ 101648 w 430450"/>
              <a:gd name="connsiteY2" fmla="*/ 1835182 h 1858106"/>
              <a:gd name="connsiteX3" fmla="*/ 329962 w 430450"/>
              <a:gd name="connsiteY3" fmla="*/ 1855565 h 1858106"/>
              <a:gd name="connsiteX4" fmla="*/ 378349 w 430450"/>
              <a:gd name="connsiteY4" fmla="*/ 1032034 h 1858106"/>
              <a:gd name="connsiteX5" fmla="*/ 430451 w 430450"/>
              <a:gd name="connsiteY5" fmla="*/ 145542 h 1858106"/>
              <a:gd name="connsiteX6" fmla="*/ 4302 w 430450"/>
              <a:gd name="connsiteY6" fmla="*/ 0 h 18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450" h="1858106">
                <a:moveTo>
                  <a:pt x="4302" y="0"/>
                </a:moveTo>
                <a:cubicBezTo>
                  <a:pt x="-17891" y="562451"/>
                  <a:pt x="51451" y="858107"/>
                  <a:pt x="82884" y="1154335"/>
                </a:cubicBezTo>
                <a:cubicBezTo>
                  <a:pt x="114221" y="1450562"/>
                  <a:pt x="101648" y="1835182"/>
                  <a:pt x="101648" y="1835182"/>
                </a:cubicBezTo>
                <a:cubicBezTo>
                  <a:pt x="101648" y="1835182"/>
                  <a:pt x="304340" y="1867186"/>
                  <a:pt x="329962" y="1855565"/>
                </a:cubicBezTo>
                <a:cubicBezTo>
                  <a:pt x="355584" y="1843945"/>
                  <a:pt x="427498" y="1299305"/>
                  <a:pt x="378349" y="1032034"/>
                </a:cubicBezTo>
                <a:cubicBezTo>
                  <a:pt x="329200" y="764762"/>
                  <a:pt x="430451" y="145542"/>
                  <a:pt x="430451" y="145542"/>
                </a:cubicBezTo>
                <a:lnTo>
                  <a:pt x="4302" y="0"/>
                </a:lnTo>
                <a:close/>
              </a:path>
            </a:pathLst>
          </a:custGeom>
          <a:solidFill>
            <a:schemeClr val="tx2"/>
          </a:solidFill>
          <a:ln w="9525" cap="flat">
            <a:noFill/>
            <a:prstDash val="solid"/>
            <a:miter/>
          </a:ln>
        </p:spPr>
        <p:txBody>
          <a:bodyPr rtlCol="0" anchor="ctr"/>
          <a:lstStyle/>
          <a:p>
            <a:endParaRPr lang="zh-CN" altLang="en-US"/>
          </a:p>
        </p:txBody>
      </p:sp>
      <p:sp>
        <p:nvSpPr>
          <p:cNvPr id="76" name="任意多边形: 形状 69"/>
          <p:cNvSpPr/>
          <p:nvPr userDrawn="1">
            <p:custDataLst>
              <p:tags r:id="rId45"/>
            </p:custDataLst>
          </p:nvPr>
        </p:nvSpPr>
        <p:spPr>
          <a:xfrm>
            <a:off x="9991725" y="3860800"/>
            <a:ext cx="478790" cy="2030095"/>
          </a:xfrm>
          <a:custGeom>
            <a:avLst/>
            <a:gdLst>
              <a:gd name="connsiteX0" fmla="*/ 311334 w 440459"/>
              <a:gd name="connsiteY0" fmla="*/ 1867960 h 1867959"/>
              <a:gd name="connsiteX1" fmla="*/ 105690 w 440459"/>
              <a:gd name="connsiteY1" fmla="*/ 1845099 h 1867959"/>
              <a:gd name="connsiteX2" fmla="*/ 101498 w 440459"/>
              <a:gd name="connsiteY2" fmla="*/ 1840051 h 1867959"/>
              <a:gd name="connsiteX3" fmla="*/ 82830 w 440459"/>
              <a:gd name="connsiteY3" fmla="*/ 1159871 h 1867959"/>
              <a:gd name="connsiteX4" fmla="*/ 56826 w 440459"/>
              <a:gd name="connsiteY4" fmla="*/ 952607 h 1867959"/>
              <a:gd name="connsiteX5" fmla="*/ 4343 w 440459"/>
              <a:gd name="connsiteY5" fmla="*/ 4774 h 1867959"/>
              <a:gd name="connsiteX6" fmla="*/ 6534 w 440459"/>
              <a:gd name="connsiteY6" fmla="*/ 869 h 1867959"/>
              <a:gd name="connsiteX7" fmla="*/ 10916 w 440459"/>
              <a:gd name="connsiteY7" fmla="*/ 297 h 1867959"/>
              <a:gd name="connsiteX8" fmla="*/ 437064 w 440459"/>
              <a:gd name="connsiteY8" fmla="*/ 145839 h 1867959"/>
              <a:gd name="connsiteX9" fmla="*/ 440398 w 440459"/>
              <a:gd name="connsiteY9" fmla="*/ 151364 h 1867959"/>
              <a:gd name="connsiteX10" fmla="*/ 388296 w 440459"/>
              <a:gd name="connsiteY10" fmla="*/ 1036141 h 1867959"/>
              <a:gd name="connsiteX11" fmla="*/ 392201 w 440459"/>
              <a:gd name="connsiteY11" fmla="*/ 1545157 h 1867959"/>
              <a:gd name="connsiteX12" fmla="*/ 337052 w 440459"/>
              <a:gd name="connsiteY12" fmla="*/ 1865102 h 1867959"/>
              <a:gd name="connsiteX13" fmla="*/ 311525 w 440459"/>
              <a:gd name="connsiteY13" fmla="*/ 1867960 h 1867959"/>
              <a:gd name="connsiteX14" fmla="*/ 111595 w 440459"/>
              <a:gd name="connsiteY14" fmla="*/ 1835955 h 1867959"/>
              <a:gd name="connsiteX15" fmla="*/ 332765 w 440459"/>
              <a:gd name="connsiteY15" fmla="*/ 1856053 h 1867959"/>
              <a:gd name="connsiteX16" fmla="*/ 382581 w 440459"/>
              <a:gd name="connsiteY16" fmla="*/ 1538871 h 1867959"/>
              <a:gd name="connsiteX17" fmla="*/ 378295 w 440459"/>
              <a:gd name="connsiteY17" fmla="*/ 1037951 h 1867959"/>
              <a:gd name="connsiteX18" fmla="*/ 429730 w 440459"/>
              <a:gd name="connsiteY18" fmla="*/ 153936 h 1867959"/>
              <a:gd name="connsiteX19" fmla="*/ 13964 w 440459"/>
              <a:gd name="connsiteY19" fmla="*/ 11918 h 1867959"/>
              <a:gd name="connsiteX20" fmla="*/ 66637 w 440459"/>
              <a:gd name="connsiteY20" fmla="*/ 951369 h 1867959"/>
              <a:gd name="connsiteX21" fmla="*/ 92735 w 440459"/>
              <a:gd name="connsiteY21" fmla="*/ 1158919 h 1867959"/>
              <a:gd name="connsiteX22" fmla="*/ 111595 w 440459"/>
              <a:gd name="connsiteY22" fmla="*/ 1836051 h 186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0459" h="1867959">
                <a:moveTo>
                  <a:pt x="311334" y="1867960"/>
                </a:moveTo>
                <a:cubicBezTo>
                  <a:pt x="252660" y="1867960"/>
                  <a:pt x="123025" y="1847862"/>
                  <a:pt x="105690" y="1845099"/>
                </a:cubicBezTo>
                <a:cubicBezTo>
                  <a:pt x="103213" y="1844719"/>
                  <a:pt x="101403" y="1842528"/>
                  <a:pt x="101498" y="1840051"/>
                </a:cubicBezTo>
                <a:cubicBezTo>
                  <a:pt x="101594" y="1836241"/>
                  <a:pt x="113786" y="1452384"/>
                  <a:pt x="82830" y="1159871"/>
                </a:cubicBezTo>
                <a:cubicBezTo>
                  <a:pt x="75590" y="1091862"/>
                  <a:pt x="66447" y="1024235"/>
                  <a:pt x="56826" y="952607"/>
                </a:cubicBezTo>
                <a:cubicBezTo>
                  <a:pt x="24156" y="711624"/>
                  <a:pt x="-12802" y="438352"/>
                  <a:pt x="4343" y="4774"/>
                </a:cubicBezTo>
                <a:cubicBezTo>
                  <a:pt x="4343" y="3155"/>
                  <a:pt x="5201" y="1726"/>
                  <a:pt x="6534" y="869"/>
                </a:cubicBezTo>
                <a:cubicBezTo>
                  <a:pt x="7868" y="12"/>
                  <a:pt x="9487" y="-274"/>
                  <a:pt x="10916" y="297"/>
                </a:cubicBezTo>
                <a:lnTo>
                  <a:pt x="437064" y="145839"/>
                </a:lnTo>
                <a:cubicBezTo>
                  <a:pt x="439350" y="146601"/>
                  <a:pt x="440779" y="148983"/>
                  <a:pt x="440398" y="151364"/>
                </a:cubicBezTo>
                <a:cubicBezTo>
                  <a:pt x="439350" y="157555"/>
                  <a:pt x="339814" y="772680"/>
                  <a:pt x="388296" y="1036141"/>
                </a:cubicBezTo>
                <a:cubicBezTo>
                  <a:pt x="409251" y="1149965"/>
                  <a:pt x="410680" y="1335512"/>
                  <a:pt x="392201" y="1545157"/>
                </a:cubicBezTo>
                <a:cubicBezTo>
                  <a:pt x="380962" y="1672697"/>
                  <a:pt x="356483" y="1856339"/>
                  <a:pt x="337052" y="1865102"/>
                </a:cubicBezTo>
                <a:cubicBezTo>
                  <a:pt x="332575" y="1867102"/>
                  <a:pt x="323526" y="1867960"/>
                  <a:pt x="311525" y="1867960"/>
                </a:cubicBezTo>
                <a:close/>
                <a:moveTo>
                  <a:pt x="111595" y="1835955"/>
                </a:moveTo>
                <a:cubicBezTo>
                  <a:pt x="192557" y="1848624"/>
                  <a:pt x="315240" y="1863959"/>
                  <a:pt x="332765" y="1856053"/>
                </a:cubicBezTo>
                <a:cubicBezTo>
                  <a:pt x="342672" y="1847481"/>
                  <a:pt x="366674" y="1722513"/>
                  <a:pt x="382581" y="1538871"/>
                </a:cubicBezTo>
                <a:cubicBezTo>
                  <a:pt x="400393" y="1332369"/>
                  <a:pt x="398869" y="1149774"/>
                  <a:pt x="378295" y="1037951"/>
                </a:cubicBezTo>
                <a:cubicBezTo>
                  <a:pt x="331623" y="784300"/>
                  <a:pt x="421062" y="208704"/>
                  <a:pt x="429730" y="153936"/>
                </a:cubicBezTo>
                <a:lnTo>
                  <a:pt x="13964" y="11918"/>
                </a:lnTo>
                <a:cubicBezTo>
                  <a:pt x="-2515" y="440829"/>
                  <a:pt x="34252" y="712005"/>
                  <a:pt x="66637" y="951369"/>
                </a:cubicBezTo>
                <a:cubicBezTo>
                  <a:pt x="76352" y="1022997"/>
                  <a:pt x="85497" y="1090719"/>
                  <a:pt x="92735" y="1158919"/>
                </a:cubicBezTo>
                <a:cubicBezTo>
                  <a:pt x="121977" y="1435144"/>
                  <a:pt x="112833" y="1792426"/>
                  <a:pt x="111595" y="1836051"/>
                </a:cubicBezTo>
                <a:close/>
              </a:path>
            </a:pathLst>
          </a:custGeom>
          <a:solidFill>
            <a:srgbClr val="FFFFFF"/>
          </a:solidFill>
          <a:ln w="9525" cap="flat">
            <a:noFill/>
            <a:prstDash val="solid"/>
            <a:miter/>
          </a:ln>
        </p:spPr>
        <p:txBody>
          <a:bodyPr rtlCol="0" anchor="ctr"/>
          <a:lstStyle/>
          <a:p>
            <a:endParaRPr lang="zh-CN" altLang="en-US"/>
          </a:p>
        </p:txBody>
      </p:sp>
      <p:sp>
        <p:nvSpPr>
          <p:cNvPr id="77" name="任意多边形: 形状 70"/>
          <p:cNvSpPr/>
          <p:nvPr userDrawn="1">
            <p:custDataLst>
              <p:tags r:id="rId46"/>
            </p:custDataLst>
          </p:nvPr>
        </p:nvSpPr>
        <p:spPr>
          <a:xfrm>
            <a:off x="10093960" y="3732530"/>
            <a:ext cx="837565" cy="2162810"/>
          </a:xfrm>
          <a:custGeom>
            <a:avLst/>
            <a:gdLst>
              <a:gd name="connsiteX0" fmla="*/ 95 w 770572"/>
              <a:gd name="connsiteY0" fmla="*/ 456533 h 1989867"/>
              <a:gd name="connsiteX1" fmla="*/ 94297 w 770572"/>
              <a:gd name="connsiteY1" fmla="*/ 479774 h 1989867"/>
              <a:gd name="connsiteX2" fmla="*/ 302419 w 770572"/>
              <a:gd name="connsiteY2" fmla="*/ 1269778 h 1989867"/>
              <a:gd name="connsiteX3" fmla="*/ 554355 w 770572"/>
              <a:gd name="connsiteY3" fmla="*/ 1989868 h 1989867"/>
              <a:gd name="connsiteX4" fmla="*/ 770572 w 770572"/>
              <a:gd name="connsiteY4" fmla="*/ 1961388 h 1989867"/>
              <a:gd name="connsiteX5" fmla="*/ 648938 w 770572"/>
              <a:gd name="connsiteY5" fmla="*/ 1203579 h 1989867"/>
              <a:gd name="connsiteX6" fmla="*/ 532447 w 770572"/>
              <a:gd name="connsiteY6" fmla="*/ 410623 h 1989867"/>
              <a:gd name="connsiteX7" fmla="*/ 426815 w 770572"/>
              <a:gd name="connsiteY7" fmla="*/ 0 h 1989867"/>
              <a:gd name="connsiteX8" fmla="*/ 23622 w 770572"/>
              <a:gd name="connsiteY8" fmla="*/ 55055 h 1989867"/>
              <a:gd name="connsiteX9" fmla="*/ 0 w 770572"/>
              <a:gd name="connsiteY9" fmla="*/ 456343 h 198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572" h="1989867">
                <a:moveTo>
                  <a:pt x="95" y="456533"/>
                </a:moveTo>
                <a:lnTo>
                  <a:pt x="94297" y="479774"/>
                </a:lnTo>
                <a:cubicBezTo>
                  <a:pt x="94297" y="479774"/>
                  <a:pt x="133921" y="990410"/>
                  <a:pt x="302419" y="1269778"/>
                </a:cubicBezTo>
                <a:cubicBezTo>
                  <a:pt x="473964" y="1554194"/>
                  <a:pt x="554355" y="1989868"/>
                  <a:pt x="554355" y="1989868"/>
                </a:cubicBezTo>
                <a:lnTo>
                  <a:pt x="770572" y="1961388"/>
                </a:lnTo>
                <a:cubicBezTo>
                  <a:pt x="770572" y="1961388"/>
                  <a:pt x="750761" y="1509332"/>
                  <a:pt x="648938" y="1203579"/>
                </a:cubicBezTo>
                <a:cubicBezTo>
                  <a:pt x="560261" y="937546"/>
                  <a:pt x="530257" y="650081"/>
                  <a:pt x="532447" y="410623"/>
                </a:cubicBezTo>
                <a:cubicBezTo>
                  <a:pt x="535210" y="109728"/>
                  <a:pt x="426815" y="0"/>
                  <a:pt x="426815" y="0"/>
                </a:cubicBezTo>
                <a:lnTo>
                  <a:pt x="23622" y="55055"/>
                </a:lnTo>
                <a:lnTo>
                  <a:pt x="0" y="456343"/>
                </a:lnTo>
                <a:close/>
              </a:path>
            </a:pathLst>
          </a:custGeom>
          <a:solidFill>
            <a:schemeClr val="tx2"/>
          </a:solidFill>
          <a:ln w="9525" cap="flat">
            <a:noFill/>
            <a:prstDash val="solid"/>
            <a:miter/>
          </a:ln>
        </p:spPr>
        <p:txBody>
          <a:bodyPr rtlCol="0" anchor="ctr"/>
          <a:lstStyle/>
          <a:p>
            <a:endParaRPr lang="zh-CN" altLang="en-US"/>
          </a:p>
        </p:txBody>
      </p:sp>
      <p:sp>
        <p:nvSpPr>
          <p:cNvPr id="78" name="任意多边形: 形状 71"/>
          <p:cNvSpPr/>
          <p:nvPr userDrawn="1">
            <p:custDataLst>
              <p:tags r:id="rId47"/>
            </p:custDataLst>
          </p:nvPr>
        </p:nvSpPr>
        <p:spPr>
          <a:xfrm>
            <a:off x="10088880" y="3924300"/>
            <a:ext cx="847725" cy="1976120"/>
          </a:xfrm>
          <a:custGeom>
            <a:avLst/>
            <a:gdLst>
              <a:gd name="connsiteX0" fmla="*/ 658518 w 780450"/>
              <a:gd name="connsiteY0" fmla="*/ 1025652 h 1818322"/>
              <a:gd name="connsiteX1" fmla="*/ 542218 w 780450"/>
              <a:gd name="connsiteY1" fmla="*/ 234315 h 1818322"/>
              <a:gd name="connsiteX2" fmla="*/ 517929 w 780450"/>
              <a:gd name="connsiteY2" fmla="*/ 0 h 1818322"/>
              <a:gd name="connsiteX3" fmla="*/ 508213 w 780450"/>
              <a:gd name="connsiteY3" fmla="*/ 4000 h 1818322"/>
              <a:gd name="connsiteX4" fmla="*/ 532312 w 780450"/>
              <a:gd name="connsiteY4" fmla="*/ 234220 h 1818322"/>
              <a:gd name="connsiteX5" fmla="*/ 649088 w 780450"/>
              <a:gd name="connsiteY5" fmla="*/ 1028795 h 1818322"/>
              <a:gd name="connsiteX6" fmla="*/ 770246 w 780450"/>
              <a:gd name="connsiteY6" fmla="*/ 1780603 h 1818322"/>
              <a:gd name="connsiteX7" fmla="*/ 563268 w 780450"/>
              <a:gd name="connsiteY7" fmla="*/ 1807845 h 1818322"/>
              <a:gd name="connsiteX8" fmla="*/ 311522 w 780450"/>
              <a:gd name="connsiteY8" fmla="*/ 1090708 h 1818322"/>
              <a:gd name="connsiteX9" fmla="*/ 104163 w 780450"/>
              <a:gd name="connsiteY9" fmla="*/ 302895 h 1818322"/>
              <a:gd name="connsiteX10" fmla="*/ 100353 w 780450"/>
              <a:gd name="connsiteY10" fmla="*/ 298418 h 1818322"/>
              <a:gd name="connsiteX11" fmla="*/ 6150 w 780450"/>
              <a:gd name="connsiteY11" fmla="*/ 275177 h 1818322"/>
              <a:gd name="connsiteX12" fmla="*/ 150 w 780450"/>
              <a:gd name="connsiteY12" fmla="*/ 278797 h 1818322"/>
              <a:gd name="connsiteX13" fmla="*/ 3769 w 780450"/>
              <a:gd name="connsiteY13" fmla="*/ 284797 h 1818322"/>
              <a:gd name="connsiteX14" fmla="*/ 94543 w 780450"/>
              <a:gd name="connsiteY14" fmla="*/ 307181 h 1818322"/>
              <a:gd name="connsiteX15" fmla="*/ 303045 w 780450"/>
              <a:gd name="connsiteY15" fmla="*/ 1095756 h 1818322"/>
              <a:gd name="connsiteX16" fmla="*/ 554410 w 780450"/>
              <a:gd name="connsiteY16" fmla="*/ 1814227 h 1818322"/>
              <a:gd name="connsiteX17" fmla="*/ 559267 w 780450"/>
              <a:gd name="connsiteY17" fmla="*/ 1818322 h 1818322"/>
              <a:gd name="connsiteX18" fmla="*/ 559934 w 780450"/>
              <a:gd name="connsiteY18" fmla="*/ 1818322 h 1818322"/>
              <a:gd name="connsiteX19" fmla="*/ 776152 w 780450"/>
              <a:gd name="connsiteY19" fmla="*/ 1789843 h 1818322"/>
              <a:gd name="connsiteX20" fmla="*/ 780438 w 780450"/>
              <a:gd name="connsiteY20" fmla="*/ 1784699 h 1818322"/>
              <a:gd name="connsiteX21" fmla="*/ 658518 w 780450"/>
              <a:gd name="connsiteY21" fmla="*/ 1025557 h 18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0450" h="1818322">
                <a:moveTo>
                  <a:pt x="658518" y="1025652"/>
                </a:moveTo>
                <a:cubicBezTo>
                  <a:pt x="581080" y="793147"/>
                  <a:pt x="539741" y="512159"/>
                  <a:pt x="542218" y="234315"/>
                </a:cubicBezTo>
                <a:cubicBezTo>
                  <a:pt x="543075" y="137255"/>
                  <a:pt x="532597" y="60103"/>
                  <a:pt x="517929" y="0"/>
                </a:cubicBezTo>
                <a:cubicBezTo>
                  <a:pt x="514786" y="1524"/>
                  <a:pt x="511547" y="2953"/>
                  <a:pt x="508213" y="4000"/>
                </a:cubicBezTo>
                <a:cubicBezTo>
                  <a:pt x="522691" y="63341"/>
                  <a:pt x="533169" y="139255"/>
                  <a:pt x="532312" y="234220"/>
                </a:cubicBezTo>
                <a:cubicBezTo>
                  <a:pt x="529835" y="513112"/>
                  <a:pt x="571269" y="795242"/>
                  <a:pt x="649088" y="1028795"/>
                </a:cubicBezTo>
                <a:cubicBezTo>
                  <a:pt x="744148" y="1313974"/>
                  <a:pt x="767770" y="1732407"/>
                  <a:pt x="770246" y="1780603"/>
                </a:cubicBezTo>
                <a:lnTo>
                  <a:pt x="563268" y="1807845"/>
                </a:lnTo>
                <a:cubicBezTo>
                  <a:pt x="553933" y="1760029"/>
                  <a:pt x="472114" y="1356932"/>
                  <a:pt x="311522" y="1090708"/>
                </a:cubicBezTo>
                <a:cubicBezTo>
                  <a:pt x="145597" y="815626"/>
                  <a:pt x="104544" y="308038"/>
                  <a:pt x="104163" y="302895"/>
                </a:cubicBezTo>
                <a:cubicBezTo>
                  <a:pt x="103972" y="300704"/>
                  <a:pt x="102448" y="298990"/>
                  <a:pt x="100353" y="298418"/>
                </a:cubicBezTo>
                <a:lnTo>
                  <a:pt x="6150" y="275177"/>
                </a:lnTo>
                <a:cubicBezTo>
                  <a:pt x="3483" y="274510"/>
                  <a:pt x="817" y="276130"/>
                  <a:pt x="150" y="278797"/>
                </a:cubicBezTo>
                <a:cubicBezTo>
                  <a:pt x="-517" y="281464"/>
                  <a:pt x="1102" y="284131"/>
                  <a:pt x="3769" y="284797"/>
                </a:cubicBezTo>
                <a:lnTo>
                  <a:pt x="94543" y="307181"/>
                </a:lnTo>
                <a:cubicBezTo>
                  <a:pt x="98543" y="353473"/>
                  <a:pt x="143311" y="830961"/>
                  <a:pt x="303045" y="1095756"/>
                </a:cubicBezTo>
                <a:cubicBezTo>
                  <a:pt x="472114" y="1376172"/>
                  <a:pt x="553552" y="1809845"/>
                  <a:pt x="554410" y="1814227"/>
                </a:cubicBezTo>
                <a:cubicBezTo>
                  <a:pt x="554886" y="1816608"/>
                  <a:pt x="556981" y="1818322"/>
                  <a:pt x="559267" y="1818322"/>
                </a:cubicBezTo>
                <a:cubicBezTo>
                  <a:pt x="559458" y="1818322"/>
                  <a:pt x="559744" y="1818322"/>
                  <a:pt x="559934" y="1818322"/>
                </a:cubicBezTo>
                <a:lnTo>
                  <a:pt x="776152" y="1789843"/>
                </a:lnTo>
                <a:cubicBezTo>
                  <a:pt x="778723" y="1789462"/>
                  <a:pt x="780629" y="1787271"/>
                  <a:pt x="780438" y="1784699"/>
                </a:cubicBezTo>
                <a:cubicBezTo>
                  <a:pt x="780247" y="1780127"/>
                  <a:pt x="759483" y="1328452"/>
                  <a:pt x="658518" y="1025557"/>
                </a:cubicBezTo>
                <a:close/>
              </a:path>
            </a:pathLst>
          </a:custGeom>
          <a:solidFill>
            <a:srgbClr val="FFFFFF"/>
          </a:solidFill>
          <a:ln w="9525" cap="flat">
            <a:noFill/>
            <a:prstDash val="solid"/>
            <a:miter/>
          </a:ln>
        </p:spPr>
        <p:txBody>
          <a:bodyPr rtlCol="0" anchor="ctr"/>
          <a:lstStyle/>
          <a:p>
            <a:endParaRPr lang="zh-CN" altLang="en-US"/>
          </a:p>
        </p:txBody>
      </p:sp>
      <p:sp>
        <p:nvSpPr>
          <p:cNvPr id="79" name="任意多边形: 形状 72"/>
          <p:cNvSpPr/>
          <p:nvPr userDrawn="1">
            <p:custDataLst>
              <p:tags r:id="rId48"/>
            </p:custDataLst>
          </p:nvPr>
        </p:nvSpPr>
        <p:spPr>
          <a:xfrm>
            <a:off x="9999345" y="3797935"/>
            <a:ext cx="633095" cy="240030"/>
          </a:xfrm>
          <a:custGeom>
            <a:avLst/>
            <a:gdLst>
              <a:gd name="connsiteX0" fmla="*/ 5810 w 582930"/>
              <a:gd name="connsiteY0" fmla="*/ 188214 h 220988"/>
              <a:gd name="connsiteX1" fmla="*/ 302800 w 582930"/>
              <a:gd name="connsiteY1" fmla="*/ 188976 h 220988"/>
              <a:gd name="connsiteX2" fmla="*/ 520541 w 582930"/>
              <a:gd name="connsiteY2" fmla="*/ 106966 h 220988"/>
              <a:gd name="connsiteX3" fmla="*/ 582930 w 582930"/>
              <a:gd name="connsiteY3" fmla="*/ 93154 h 220988"/>
              <a:gd name="connsiteX4" fmla="*/ 554927 w 582930"/>
              <a:gd name="connsiteY4" fmla="*/ 0 h 220988"/>
              <a:gd name="connsiteX5" fmla="*/ 0 w 582930"/>
              <a:gd name="connsiteY5" fmla="*/ 96964 h 220988"/>
              <a:gd name="connsiteX6" fmla="*/ 5906 w 582930"/>
              <a:gd name="connsiteY6" fmla="*/ 188309 h 22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930" h="220988">
                <a:moveTo>
                  <a:pt x="5810" y="188214"/>
                </a:moveTo>
                <a:cubicBezTo>
                  <a:pt x="87154" y="236029"/>
                  <a:pt x="192405" y="227362"/>
                  <a:pt x="302800" y="188976"/>
                </a:cubicBezTo>
                <a:cubicBezTo>
                  <a:pt x="413195" y="150590"/>
                  <a:pt x="498539" y="115538"/>
                  <a:pt x="520541" y="106966"/>
                </a:cubicBezTo>
                <a:cubicBezTo>
                  <a:pt x="551212" y="94964"/>
                  <a:pt x="582930" y="93154"/>
                  <a:pt x="582930" y="93154"/>
                </a:cubicBezTo>
                <a:lnTo>
                  <a:pt x="554927" y="0"/>
                </a:lnTo>
                <a:lnTo>
                  <a:pt x="0" y="96964"/>
                </a:lnTo>
                <a:lnTo>
                  <a:pt x="5906" y="188309"/>
                </a:lnTo>
                <a:close/>
              </a:path>
            </a:pathLst>
          </a:custGeom>
          <a:solidFill>
            <a:srgbClr val="FFFFFF"/>
          </a:solidFill>
          <a:ln w="9525" cap="flat">
            <a:noFill/>
            <a:prstDash val="solid"/>
            <a:miter/>
          </a:ln>
        </p:spPr>
        <p:txBody>
          <a:bodyPr rtlCol="0" anchor="ctr"/>
          <a:lstStyle/>
          <a:p>
            <a:endParaRPr lang="zh-CN" altLang="en-US"/>
          </a:p>
        </p:txBody>
      </p:sp>
      <p:sp>
        <p:nvSpPr>
          <p:cNvPr id="80" name="任意多边形: 形状 73"/>
          <p:cNvSpPr/>
          <p:nvPr userDrawn="1">
            <p:custDataLst>
              <p:tags r:id="rId49"/>
            </p:custDataLst>
          </p:nvPr>
        </p:nvSpPr>
        <p:spPr>
          <a:xfrm>
            <a:off x="9991090" y="3792220"/>
            <a:ext cx="647700" cy="250825"/>
          </a:xfrm>
          <a:custGeom>
            <a:avLst/>
            <a:gdLst>
              <a:gd name="connsiteX0" fmla="*/ 144685 w 595922"/>
              <a:gd name="connsiteY0" fmla="*/ 230973 h 230973"/>
              <a:gd name="connsiteX1" fmla="*/ 11335 w 595922"/>
              <a:gd name="connsiteY1" fmla="*/ 197540 h 230973"/>
              <a:gd name="connsiteX2" fmla="*/ 1429 w 595922"/>
              <a:gd name="connsiteY2" fmla="*/ 189825 h 230973"/>
              <a:gd name="connsiteX3" fmla="*/ 0 w 595922"/>
              <a:gd name="connsiteY3" fmla="*/ 99814 h 230973"/>
              <a:gd name="connsiteX4" fmla="*/ 11621 w 595922"/>
              <a:gd name="connsiteY4" fmla="*/ 98385 h 230973"/>
              <a:gd name="connsiteX5" fmla="*/ 562070 w 595922"/>
              <a:gd name="connsiteY5" fmla="*/ 87 h 230973"/>
              <a:gd name="connsiteX6" fmla="*/ 567690 w 595922"/>
              <a:gd name="connsiteY6" fmla="*/ 3516 h 230973"/>
              <a:gd name="connsiteX7" fmla="*/ 595694 w 595922"/>
              <a:gd name="connsiteY7" fmla="*/ 96671 h 230973"/>
              <a:gd name="connsiteX8" fmla="*/ 595027 w 595922"/>
              <a:gd name="connsiteY8" fmla="*/ 100957 h 230973"/>
              <a:gd name="connsiteX9" fmla="*/ 591217 w 595922"/>
              <a:gd name="connsiteY9" fmla="*/ 103052 h 230973"/>
              <a:gd name="connsiteX10" fmla="*/ 530352 w 595922"/>
              <a:gd name="connsiteY10" fmla="*/ 116483 h 230973"/>
              <a:gd name="connsiteX11" fmla="*/ 516350 w 595922"/>
              <a:gd name="connsiteY11" fmla="*/ 122007 h 230973"/>
              <a:gd name="connsiteX12" fmla="*/ 312515 w 595922"/>
              <a:gd name="connsiteY12" fmla="*/ 198493 h 230973"/>
              <a:gd name="connsiteX13" fmla="*/ 144780 w 595922"/>
              <a:gd name="connsiteY13" fmla="*/ 230783 h 230973"/>
              <a:gd name="connsiteX14" fmla="*/ 13049 w 595922"/>
              <a:gd name="connsiteY14" fmla="*/ 189063 h 230973"/>
              <a:gd name="connsiteX15" fmla="*/ 309182 w 595922"/>
              <a:gd name="connsiteY15" fmla="*/ 189254 h 230973"/>
              <a:gd name="connsiteX16" fmla="*/ 512636 w 595922"/>
              <a:gd name="connsiteY16" fmla="*/ 112863 h 230973"/>
              <a:gd name="connsiteX17" fmla="*/ 526733 w 595922"/>
              <a:gd name="connsiteY17" fmla="*/ 107243 h 230973"/>
              <a:gd name="connsiteX18" fmla="*/ 584359 w 595922"/>
              <a:gd name="connsiteY18" fmla="*/ 93623 h 230973"/>
              <a:gd name="connsiteX19" fmla="*/ 559403 w 595922"/>
              <a:gd name="connsiteY19" fmla="*/ 10565 h 230973"/>
              <a:gd name="connsiteX20" fmla="*/ 11716 w 595922"/>
              <a:gd name="connsiteY20" fmla="*/ 106100 h 230973"/>
              <a:gd name="connsiteX21" fmla="*/ 13049 w 595922"/>
              <a:gd name="connsiteY21" fmla="*/ 188968 h 23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5922" h="230973">
                <a:moveTo>
                  <a:pt x="144685" y="230973"/>
                </a:moveTo>
                <a:cubicBezTo>
                  <a:pt x="93821" y="230973"/>
                  <a:pt x="49244" y="219829"/>
                  <a:pt x="11335" y="197540"/>
                </a:cubicBezTo>
                <a:cubicBezTo>
                  <a:pt x="9811" y="196683"/>
                  <a:pt x="1429" y="191540"/>
                  <a:pt x="1429" y="189825"/>
                </a:cubicBezTo>
                <a:lnTo>
                  <a:pt x="0" y="99814"/>
                </a:lnTo>
                <a:cubicBezTo>
                  <a:pt x="0" y="97337"/>
                  <a:pt x="9144" y="98766"/>
                  <a:pt x="11621" y="98385"/>
                </a:cubicBezTo>
                <a:lnTo>
                  <a:pt x="562070" y="87"/>
                </a:lnTo>
                <a:cubicBezTo>
                  <a:pt x="564547" y="-389"/>
                  <a:pt x="567023" y="1135"/>
                  <a:pt x="567690" y="3516"/>
                </a:cubicBezTo>
                <a:lnTo>
                  <a:pt x="595694" y="96671"/>
                </a:lnTo>
                <a:cubicBezTo>
                  <a:pt x="596170" y="98099"/>
                  <a:pt x="595884" y="99719"/>
                  <a:pt x="595027" y="100957"/>
                </a:cubicBezTo>
                <a:cubicBezTo>
                  <a:pt x="594170" y="102195"/>
                  <a:pt x="592741" y="102957"/>
                  <a:pt x="591217" y="103052"/>
                </a:cubicBezTo>
                <a:cubicBezTo>
                  <a:pt x="590931" y="103052"/>
                  <a:pt x="559880" y="104957"/>
                  <a:pt x="530352" y="116483"/>
                </a:cubicBezTo>
                <a:cubicBezTo>
                  <a:pt x="527018" y="117721"/>
                  <a:pt x="522351" y="119626"/>
                  <a:pt x="516350" y="122007"/>
                </a:cubicBezTo>
                <a:cubicBezTo>
                  <a:pt x="483489" y="135152"/>
                  <a:pt x="406432" y="165822"/>
                  <a:pt x="312515" y="198493"/>
                </a:cubicBezTo>
                <a:cubicBezTo>
                  <a:pt x="250698" y="220019"/>
                  <a:pt x="194691" y="230783"/>
                  <a:pt x="144780" y="230783"/>
                </a:cubicBezTo>
                <a:close/>
                <a:moveTo>
                  <a:pt x="13049" y="189063"/>
                </a:moveTo>
                <a:cubicBezTo>
                  <a:pt x="85344" y="230306"/>
                  <a:pt x="188690" y="231164"/>
                  <a:pt x="309182" y="189254"/>
                </a:cubicBezTo>
                <a:cubicBezTo>
                  <a:pt x="402908" y="156678"/>
                  <a:pt x="479775" y="126008"/>
                  <a:pt x="512636" y="112863"/>
                </a:cubicBezTo>
                <a:cubicBezTo>
                  <a:pt x="518636" y="110482"/>
                  <a:pt x="523399" y="108577"/>
                  <a:pt x="526733" y="107243"/>
                </a:cubicBezTo>
                <a:cubicBezTo>
                  <a:pt x="549974" y="98195"/>
                  <a:pt x="573500" y="94766"/>
                  <a:pt x="584359" y="93623"/>
                </a:cubicBezTo>
                <a:lnTo>
                  <a:pt x="559403" y="10565"/>
                </a:lnTo>
                <a:lnTo>
                  <a:pt x="11716" y="106100"/>
                </a:lnTo>
                <a:lnTo>
                  <a:pt x="13049" y="188968"/>
                </a:lnTo>
                <a:close/>
              </a:path>
            </a:pathLst>
          </a:custGeom>
          <a:solidFill>
            <a:srgbClr val="231F20"/>
          </a:solidFill>
          <a:ln w="9525" cap="flat">
            <a:noFill/>
            <a:prstDash val="solid"/>
            <a:miter/>
          </a:ln>
        </p:spPr>
        <p:txBody>
          <a:bodyPr rtlCol="0" anchor="ctr"/>
          <a:lstStyle/>
          <a:p>
            <a:endParaRPr lang="zh-CN" altLang="en-US"/>
          </a:p>
        </p:txBody>
      </p:sp>
      <p:sp>
        <p:nvSpPr>
          <p:cNvPr id="81" name="任意多边形: 形状 74"/>
          <p:cNvSpPr/>
          <p:nvPr userDrawn="1">
            <p:custDataLst>
              <p:tags r:id="rId50"/>
            </p:custDataLst>
          </p:nvPr>
        </p:nvSpPr>
        <p:spPr>
          <a:xfrm>
            <a:off x="10015855" y="3916045"/>
            <a:ext cx="35560" cy="124460"/>
          </a:xfrm>
          <a:custGeom>
            <a:avLst/>
            <a:gdLst>
              <a:gd name="connsiteX0" fmla="*/ 7910 w 32677"/>
              <a:gd name="connsiteY0" fmla="*/ 0 h 114560"/>
              <a:gd name="connsiteX1" fmla="*/ 1719 w 32677"/>
              <a:gd name="connsiteY1" fmla="*/ 106013 h 114560"/>
              <a:gd name="connsiteX2" fmla="*/ 23150 w 32677"/>
              <a:gd name="connsiteY2" fmla="*/ 112490 h 114560"/>
              <a:gd name="connsiteX3" fmla="*/ 32579 w 32677"/>
              <a:gd name="connsiteY3" fmla="*/ 28480 h 114560"/>
              <a:gd name="connsiteX4" fmla="*/ 7910 w 32677"/>
              <a:gd name="connsiteY4" fmla="*/ 0 h 11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7" h="114560">
                <a:moveTo>
                  <a:pt x="7910" y="0"/>
                </a:moveTo>
                <a:cubicBezTo>
                  <a:pt x="-1901" y="71152"/>
                  <a:pt x="-758" y="105061"/>
                  <a:pt x="1719" y="106013"/>
                </a:cubicBezTo>
                <a:cubicBezTo>
                  <a:pt x="4195" y="107061"/>
                  <a:pt x="22769" y="119348"/>
                  <a:pt x="23150" y="112490"/>
                </a:cubicBezTo>
                <a:cubicBezTo>
                  <a:pt x="23531" y="105632"/>
                  <a:pt x="30675" y="42291"/>
                  <a:pt x="32579" y="28480"/>
                </a:cubicBezTo>
                <a:cubicBezTo>
                  <a:pt x="34485" y="14668"/>
                  <a:pt x="7910" y="0"/>
                  <a:pt x="7910" y="0"/>
                </a:cubicBezTo>
                <a:close/>
              </a:path>
            </a:pathLst>
          </a:custGeom>
          <a:solidFill>
            <a:srgbClr val="231F20"/>
          </a:solidFill>
          <a:ln w="9525" cap="flat">
            <a:noFill/>
            <a:prstDash val="solid"/>
            <a:miter/>
          </a:ln>
        </p:spPr>
        <p:txBody>
          <a:bodyPr rtlCol="0" anchor="ctr"/>
          <a:lstStyle/>
          <a:p>
            <a:endParaRPr lang="zh-CN" altLang="en-US"/>
          </a:p>
        </p:txBody>
      </p:sp>
      <p:sp>
        <p:nvSpPr>
          <p:cNvPr id="82" name="任意多边形: 形状 75"/>
          <p:cNvSpPr/>
          <p:nvPr userDrawn="1">
            <p:custDataLst>
              <p:tags r:id="rId51"/>
            </p:custDataLst>
          </p:nvPr>
        </p:nvSpPr>
        <p:spPr>
          <a:xfrm>
            <a:off x="10543540" y="3809365"/>
            <a:ext cx="81280" cy="121285"/>
          </a:xfrm>
          <a:custGeom>
            <a:avLst/>
            <a:gdLst>
              <a:gd name="connsiteX0" fmla="*/ 0 w 74675"/>
              <a:gd name="connsiteY0" fmla="*/ 15341 h 111543"/>
              <a:gd name="connsiteX1" fmla="*/ 39243 w 74675"/>
              <a:gd name="connsiteY1" fmla="*/ 111543 h 111543"/>
              <a:gd name="connsiteX2" fmla="*/ 74676 w 74675"/>
              <a:gd name="connsiteY2" fmla="*/ 103733 h 111543"/>
              <a:gd name="connsiteX3" fmla="*/ 38576 w 74675"/>
              <a:gd name="connsiteY3" fmla="*/ 4292 h 111543"/>
              <a:gd name="connsiteX4" fmla="*/ 95 w 74675"/>
              <a:gd name="connsiteY4" fmla="*/ 15341 h 11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5" h="111543">
                <a:moveTo>
                  <a:pt x="0" y="15341"/>
                </a:moveTo>
                <a:cubicBezTo>
                  <a:pt x="35338" y="58965"/>
                  <a:pt x="39243" y="111543"/>
                  <a:pt x="39243" y="111543"/>
                </a:cubicBezTo>
                <a:lnTo>
                  <a:pt x="74676" y="103733"/>
                </a:lnTo>
                <a:cubicBezTo>
                  <a:pt x="74676" y="103733"/>
                  <a:pt x="51435" y="18389"/>
                  <a:pt x="38576" y="4292"/>
                </a:cubicBezTo>
                <a:cubicBezTo>
                  <a:pt x="25622" y="-9805"/>
                  <a:pt x="95" y="15341"/>
                  <a:pt x="95" y="15341"/>
                </a:cubicBezTo>
                <a:close/>
              </a:path>
            </a:pathLst>
          </a:custGeom>
          <a:solidFill>
            <a:srgbClr val="231F20"/>
          </a:solidFill>
          <a:ln w="9525" cap="flat">
            <a:noFill/>
            <a:prstDash val="solid"/>
            <a:miter/>
          </a:ln>
        </p:spPr>
        <p:txBody>
          <a:bodyPr rtlCol="0" anchor="ctr"/>
          <a:lstStyle/>
          <a:p>
            <a:endParaRPr lang="zh-CN" altLang="en-US"/>
          </a:p>
        </p:txBody>
      </p:sp>
      <p:sp>
        <p:nvSpPr>
          <p:cNvPr id="83" name="任意多边形: 形状 76"/>
          <p:cNvSpPr/>
          <p:nvPr userDrawn="1">
            <p:custDataLst>
              <p:tags r:id="rId52"/>
            </p:custDataLst>
          </p:nvPr>
        </p:nvSpPr>
        <p:spPr>
          <a:xfrm rot="21126599">
            <a:off x="10273665" y="3876675"/>
            <a:ext cx="36830" cy="154940"/>
          </a:xfrm>
          <a:custGeom>
            <a:avLst/>
            <a:gdLst>
              <a:gd name="connsiteX0" fmla="*/ 0 w 34004"/>
              <a:gd name="connsiteY0" fmla="*/ 0 h 142779"/>
              <a:gd name="connsiteX1" fmla="*/ 34004 w 34004"/>
              <a:gd name="connsiteY1" fmla="*/ 0 h 142779"/>
              <a:gd name="connsiteX2" fmla="*/ 34004 w 34004"/>
              <a:gd name="connsiteY2" fmla="*/ 142780 h 142779"/>
              <a:gd name="connsiteX3" fmla="*/ 0 w 34004"/>
              <a:gd name="connsiteY3" fmla="*/ 142780 h 142779"/>
            </a:gdLst>
            <a:ahLst/>
            <a:cxnLst>
              <a:cxn ang="0">
                <a:pos x="connsiteX0" y="connsiteY0"/>
              </a:cxn>
              <a:cxn ang="0">
                <a:pos x="connsiteX1" y="connsiteY1"/>
              </a:cxn>
              <a:cxn ang="0">
                <a:pos x="connsiteX2" y="connsiteY2"/>
              </a:cxn>
              <a:cxn ang="0">
                <a:pos x="connsiteX3" y="connsiteY3"/>
              </a:cxn>
            </a:cxnLst>
            <a:rect l="l" t="t" r="r" b="b"/>
            <a:pathLst>
              <a:path w="34004" h="142779">
                <a:moveTo>
                  <a:pt x="0" y="0"/>
                </a:moveTo>
                <a:lnTo>
                  <a:pt x="34004" y="0"/>
                </a:lnTo>
                <a:lnTo>
                  <a:pt x="34004" y="142780"/>
                </a:lnTo>
                <a:lnTo>
                  <a:pt x="0" y="142780"/>
                </a:lnTo>
                <a:close/>
              </a:path>
            </a:pathLst>
          </a:custGeom>
          <a:solidFill>
            <a:srgbClr val="231F20"/>
          </a:solidFill>
          <a:ln w="9525" cap="flat">
            <a:noFill/>
            <a:prstDash val="solid"/>
            <a:miter/>
          </a:ln>
        </p:spPr>
        <p:txBody>
          <a:bodyPr rtlCol="0" anchor="ctr"/>
          <a:lstStyle/>
          <a:p>
            <a:endParaRPr lang="zh-CN" altLang="en-US"/>
          </a:p>
        </p:txBody>
      </p:sp>
      <p:sp>
        <p:nvSpPr>
          <p:cNvPr id="84" name="任意多边形: 形状 77"/>
          <p:cNvSpPr/>
          <p:nvPr userDrawn="1">
            <p:custDataLst>
              <p:tags r:id="rId53"/>
            </p:custDataLst>
          </p:nvPr>
        </p:nvSpPr>
        <p:spPr>
          <a:xfrm>
            <a:off x="10068560" y="3955415"/>
            <a:ext cx="93345" cy="93980"/>
          </a:xfrm>
          <a:custGeom>
            <a:avLst/>
            <a:gdLst>
              <a:gd name="connsiteX0" fmla="*/ 46092 w 86033"/>
              <a:gd name="connsiteY0" fmla="*/ 2866 h 86231"/>
              <a:gd name="connsiteX1" fmla="*/ 1325 w 86033"/>
              <a:gd name="connsiteY1" fmla="*/ 35441 h 86231"/>
              <a:gd name="connsiteX2" fmla="*/ 15993 w 86033"/>
              <a:gd name="connsiteY2" fmla="*/ 82495 h 86231"/>
              <a:gd name="connsiteX3" fmla="*/ 85811 w 86033"/>
              <a:gd name="connsiteY3" fmla="*/ 72874 h 86231"/>
              <a:gd name="connsiteX4" fmla="*/ 34567 w 86033"/>
              <a:gd name="connsiteY4" fmla="*/ 61730 h 86231"/>
              <a:gd name="connsiteX5" fmla="*/ 36948 w 86033"/>
              <a:gd name="connsiteY5" fmla="*/ 21916 h 86231"/>
              <a:gd name="connsiteX6" fmla="*/ 85430 w 86033"/>
              <a:gd name="connsiteY6" fmla="*/ 16201 h 86231"/>
              <a:gd name="connsiteX7" fmla="*/ 46092 w 86033"/>
              <a:gd name="connsiteY7" fmla="*/ 2866 h 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33" h="86231">
                <a:moveTo>
                  <a:pt x="46092" y="2866"/>
                </a:moveTo>
                <a:cubicBezTo>
                  <a:pt x="3420" y="-6278"/>
                  <a:pt x="4277" y="6961"/>
                  <a:pt x="1325" y="35441"/>
                </a:cubicBezTo>
                <a:cubicBezTo>
                  <a:pt x="-104" y="49157"/>
                  <a:pt x="-4200" y="76208"/>
                  <a:pt x="15993" y="82495"/>
                </a:cubicBezTo>
                <a:cubicBezTo>
                  <a:pt x="36186" y="88781"/>
                  <a:pt x="89907" y="88114"/>
                  <a:pt x="85811" y="72874"/>
                </a:cubicBezTo>
                <a:cubicBezTo>
                  <a:pt x="81715" y="57634"/>
                  <a:pt x="42949" y="74684"/>
                  <a:pt x="34567" y="61730"/>
                </a:cubicBezTo>
                <a:cubicBezTo>
                  <a:pt x="26185" y="48776"/>
                  <a:pt x="29900" y="26297"/>
                  <a:pt x="36948" y="21916"/>
                </a:cubicBezTo>
                <a:cubicBezTo>
                  <a:pt x="42282" y="18582"/>
                  <a:pt x="90955" y="27726"/>
                  <a:pt x="85430" y="16201"/>
                </a:cubicBezTo>
                <a:cubicBezTo>
                  <a:pt x="79906" y="4675"/>
                  <a:pt x="59046" y="5628"/>
                  <a:pt x="46092" y="2866"/>
                </a:cubicBezTo>
                <a:close/>
              </a:path>
            </a:pathLst>
          </a:custGeom>
          <a:solidFill>
            <a:srgbClr val="FFFFFF"/>
          </a:solidFill>
          <a:ln w="9525" cap="flat">
            <a:noFill/>
            <a:prstDash val="solid"/>
            <a:miter/>
          </a:ln>
        </p:spPr>
        <p:txBody>
          <a:bodyPr rtlCol="0" anchor="ctr"/>
          <a:lstStyle/>
          <a:p>
            <a:endParaRPr lang="zh-CN" altLang="en-US"/>
          </a:p>
        </p:txBody>
      </p:sp>
      <p:sp>
        <p:nvSpPr>
          <p:cNvPr id="85" name="任意多边形: 形状 78"/>
          <p:cNvSpPr/>
          <p:nvPr userDrawn="1">
            <p:custDataLst>
              <p:tags r:id="rId54"/>
            </p:custDataLst>
          </p:nvPr>
        </p:nvSpPr>
        <p:spPr>
          <a:xfrm>
            <a:off x="10063480" y="3949700"/>
            <a:ext cx="104140" cy="104775"/>
          </a:xfrm>
          <a:custGeom>
            <a:avLst/>
            <a:gdLst>
              <a:gd name="connsiteX0" fmla="*/ 53044 w 95918"/>
              <a:gd name="connsiteY0" fmla="*/ 96118 h 96213"/>
              <a:gd name="connsiteX1" fmla="*/ 19516 w 95918"/>
              <a:gd name="connsiteY1" fmla="*/ 92213 h 96213"/>
              <a:gd name="connsiteX2" fmla="*/ 1038 w 95918"/>
              <a:gd name="connsiteY2" fmla="*/ 42302 h 96213"/>
              <a:gd name="connsiteX3" fmla="*/ 1704 w 95918"/>
              <a:gd name="connsiteY3" fmla="*/ 36016 h 96213"/>
              <a:gd name="connsiteX4" fmla="*/ 12563 w 95918"/>
              <a:gd name="connsiteY4" fmla="*/ 4393 h 96213"/>
              <a:gd name="connsiteX5" fmla="*/ 51996 w 95918"/>
              <a:gd name="connsiteY5" fmla="*/ 2964 h 96213"/>
              <a:gd name="connsiteX6" fmla="*/ 62188 w 95918"/>
              <a:gd name="connsiteY6" fmla="*/ 4488 h 96213"/>
              <a:gd name="connsiteX7" fmla="*/ 94763 w 95918"/>
              <a:gd name="connsiteY7" fmla="*/ 19061 h 96213"/>
              <a:gd name="connsiteX8" fmla="*/ 94478 w 95918"/>
              <a:gd name="connsiteY8" fmla="*/ 27062 h 96213"/>
              <a:gd name="connsiteX9" fmla="*/ 59712 w 95918"/>
              <a:gd name="connsiteY9" fmla="*/ 31634 h 96213"/>
              <a:gd name="connsiteX10" fmla="*/ 44186 w 95918"/>
              <a:gd name="connsiteY10" fmla="*/ 31348 h 96213"/>
              <a:gd name="connsiteX11" fmla="*/ 40471 w 95918"/>
              <a:gd name="connsiteY11" fmla="*/ 39540 h 96213"/>
              <a:gd name="connsiteX12" fmla="*/ 43614 w 95918"/>
              <a:gd name="connsiteY12" fmla="*/ 64019 h 96213"/>
              <a:gd name="connsiteX13" fmla="*/ 65236 w 95918"/>
              <a:gd name="connsiteY13" fmla="*/ 66591 h 96213"/>
              <a:gd name="connsiteX14" fmla="*/ 95526 w 95918"/>
              <a:gd name="connsiteY14" fmla="*/ 76592 h 96213"/>
              <a:gd name="connsiteX15" fmla="*/ 92382 w 95918"/>
              <a:gd name="connsiteY15" fmla="*/ 87451 h 96213"/>
              <a:gd name="connsiteX16" fmla="*/ 53044 w 95918"/>
              <a:gd name="connsiteY16" fmla="*/ 96214 h 96213"/>
              <a:gd name="connsiteX17" fmla="*/ 29327 w 95918"/>
              <a:gd name="connsiteY17" fmla="*/ 9917 h 96213"/>
              <a:gd name="connsiteX18" fmla="*/ 18468 w 95918"/>
              <a:gd name="connsiteY18" fmla="*/ 12394 h 96213"/>
              <a:gd name="connsiteX19" fmla="*/ 11610 w 95918"/>
              <a:gd name="connsiteY19" fmla="*/ 36968 h 96213"/>
              <a:gd name="connsiteX20" fmla="*/ 10944 w 95918"/>
              <a:gd name="connsiteY20" fmla="*/ 43350 h 96213"/>
              <a:gd name="connsiteX21" fmla="*/ 22373 w 95918"/>
              <a:gd name="connsiteY21" fmla="*/ 82688 h 96213"/>
              <a:gd name="connsiteX22" fmla="*/ 85429 w 95918"/>
              <a:gd name="connsiteY22" fmla="*/ 80212 h 96213"/>
              <a:gd name="connsiteX23" fmla="*/ 85905 w 95918"/>
              <a:gd name="connsiteY23" fmla="*/ 79164 h 96213"/>
              <a:gd name="connsiteX24" fmla="*/ 65903 w 95918"/>
              <a:gd name="connsiteY24" fmla="*/ 76497 h 96213"/>
              <a:gd name="connsiteX25" fmla="*/ 35232 w 95918"/>
              <a:gd name="connsiteY25" fmla="*/ 69448 h 96213"/>
              <a:gd name="connsiteX26" fmla="*/ 30755 w 95918"/>
              <a:gd name="connsiteY26" fmla="*/ 37349 h 96213"/>
              <a:gd name="connsiteX27" fmla="*/ 39138 w 95918"/>
              <a:gd name="connsiteY27" fmla="*/ 22776 h 96213"/>
              <a:gd name="connsiteX28" fmla="*/ 60188 w 95918"/>
              <a:gd name="connsiteY28" fmla="*/ 21823 h 96213"/>
              <a:gd name="connsiteX29" fmla="*/ 84667 w 95918"/>
              <a:gd name="connsiteY29" fmla="*/ 21823 h 96213"/>
              <a:gd name="connsiteX30" fmla="*/ 60950 w 95918"/>
              <a:gd name="connsiteY30" fmla="*/ 14489 h 96213"/>
              <a:gd name="connsiteX31" fmla="*/ 49901 w 95918"/>
              <a:gd name="connsiteY31" fmla="*/ 12775 h 96213"/>
              <a:gd name="connsiteX32" fmla="*/ 29231 w 95918"/>
              <a:gd name="connsiteY32" fmla="*/ 10012 h 9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5918" h="96213">
                <a:moveTo>
                  <a:pt x="53044" y="96118"/>
                </a:moveTo>
                <a:cubicBezTo>
                  <a:pt x="40090" y="96118"/>
                  <a:pt x="27231" y="94594"/>
                  <a:pt x="19516" y="92213"/>
                </a:cubicBezTo>
                <a:cubicBezTo>
                  <a:pt x="-3534" y="85069"/>
                  <a:pt x="-487" y="57256"/>
                  <a:pt x="1038" y="42302"/>
                </a:cubicBezTo>
                <a:lnTo>
                  <a:pt x="1704" y="36016"/>
                </a:lnTo>
                <a:cubicBezTo>
                  <a:pt x="3133" y="21823"/>
                  <a:pt x="4181" y="10489"/>
                  <a:pt x="12563" y="4393"/>
                </a:cubicBezTo>
                <a:cubicBezTo>
                  <a:pt x="19897" y="-941"/>
                  <a:pt x="31708" y="-1418"/>
                  <a:pt x="51996" y="2964"/>
                </a:cubicBezTo>
                <a:cubicBezTo>
                  <a:pt x="54949" y="3631"/>
                  <a:pt x="58473" y="4012"/>
                  <a:pt x="62188" y="4488"/>
                </a:cubicBezTo>
                <a:cubicBezTo>
                  <a:pt x="74952" y="6107"/>
                  <a:pt x="89334" y="7822"/>
                  <a:pt x="94763" y="19061"/>
                </a:cubicBezTo>
                <a:cubicBezTo>
                  <a:pt x="96573" y="22871"/>
                  <a:pt x="95335" y="25729"/>
                  <a:pt x="94478" y="27062"/>
                </a:cubicBezTo>
                <a:cubicBezTo>
                  <a:pt x="90477" y="33063"/>
                  <a:pt x="78666" y="32777"/>
                  <a:pt x="59712" y="31634"/>
                </a:cubicBezTo>
                <a:cubicBezTo>
                  <a:pt x="54092" y="31348"/>
                  <a:pt x="46472" y="30872"/>
                  <a:pt x="44186" y="31348"/>
                </a:cubicBezTo>
                <a:cubicBezTo>
                  <a:pt x="43233" y="32206"/>
                  <a:pt x="41519" y="34873"/>
                  <a:pt x="40471" y="39540"/>
                </a:cubicBezTo>
                <a:cubicBezTo>
                  <a:pt x="38852" y="46779"/>
                  <a:pt x="39138" y="57256"/>
                  <a:pt x="43614" y="64019"/>
                </a:cubicBezTo>
                <a:cubicBezTo>
                  <a:pt x="46091" y="67829"/>
                  <a:pt x="56759" y="67162"/>
                  <a:pt x="65236" y="66591"/>
                </a:cubicBezTo>
                <a:cubicBezTo>
                  <a:pt x="77904" y="65734"/>
                  <a:pt x="92382" y="64781"/>
                  <a:pt x="95526" y="76592"/>
                </a:cubicBezTo>
                <a:cubicBezTo>
                  <a:pt x="96573" y="80593"/>
                  <a:pt x="95526" y="84403"/>
                  <a:pt x="92382" y="87451"/>
                </a:cubicBezTo>
                <a:cubicBezTo>
                  <a:pt x="85810" y="93737"/>
                  <a:pt x="69332" y="96214"/>
                  <a:pt x="53044" y="96214"/>
                </a:cubicBezTo>
                <a:close/>
                <a:moveTo>
                  <a:pt x="29327" y="9917"/>
                </a:moveTo>
                <a:cubicBezTo>
                  <a:pt x="24279" y="9917"/>
                  <a:pt x="20754" y="10774"/>
                  <a:pt x="18468" y="12394"/>
                </a:cubicBezTo>
                <a:cubicBezTo>
                  <a:pt x="13706" y="15918"/>
                  <a:pt x="12848" y="24681"/>
                  <a:pt x="11610" y="36968"/>
                </a:cubicBezTo>
                <a:lnTo>
                  <a:pt x="10944" y="43350"/>
                </a:lnTo>
                <a:cubicBezTo>
                  <a:pt x="9038" y="60876"/>
                  <a:pt x="8372" y="78307"/>
                  <a:pt x="22373" y="82688"/>
                </a:cubicBezTo>
                <a:cubicBezTo>
                  <a:pt x="39328" y="87927"/>
                  <a:pt x="78000" y="87355"/>
                  <a:pt x="85429" y="80212"/>
                </a:cubicBezTo>
                <a:cubicBezTo>
                  <a:pt x="86001" y="79640"/>
                  <a:pt x="86001" y="79450"/>
                  <a:pt x="85905" y="79164"/>
                </a:cubicBezTo>
                <a:cubicBezTo>
                  <a:pt x="84858" y="75259"/>
                  <a:pt x="74380" y="75925"/>
                  <a:pt x="65903" y="76497"/>
                </a:cubicBezTo>
                <a:cubicBezTo>
                  <a:pt x="53616" y="77354"/>
                  <a:pt x="40947" y="78211"/>
                  <a:pt x="35232" y="69448"/>
                </a:cubicBezTo>
                <a:cubicBezTo>
                  <a:pt x="28851" y="59542"/>
                  <a:pt x="28660" y="46398"/>
                  <a:pt x="30755" y="37349"/>
                </a:cubicBezTo>
                <a:cubicBezTo>
                  <a:pt x="31708" y="33253"/>
                  <a:pt x="33994" y="25919"/>
                  <a:pt x="39138" y="22776"/>
                </a:cubicBezTo>
                <a:cubicBezTo>
                  <a:pt x="42090" y="20966"/>
                  <a:pt x="47043" y="21061"/>
                  <a:pt x="60188" y="21823"/>
                </a:cubicBezTo>
                <a:cubicBezTo>
                  <a:pt x="67236" y="22204"/>
                  <a:pt x="79523" y="22966"/>
                  <a:pt x="84667" y="21823"/>
                </a:cubicBezTo>
                <a:cubicBezTo>
                  <a:pt x="80571" y="16966"/>
                  <a:pt x="70189" y="15632"/>
                  <a:pt x="60950" y="14489"/>
                </a:cubicBezTo>
                <a:cubicBezTo>
                  <a:pt x="57045" y="14013"/>
                  <a:pt x="53235" y="13537"/>
                  <a:pt x="49901" y="12775"/>
                </a:cubicBezTo>
                <a:cubicBezTo>
                  <a:pt x="41328" y="10965"/>
                  <a:pt x="34470" y="10012"/>
                  <a:pt x="29231" y="10012"/>
                </a:cubicBezTo>
                <a:close/>
              </a:path>
            </a:pathLst>
          </a:custGeom>
          <a:solidFill>
            <a:srgbClr val="231F20"/>
          </a:solidFill>
          <a:ln w="9525" cap="flat">
            <a:noFill/>
            <a:prstDash val="solid"/>
            <a:miter/>
          </a:ln>
        </p:spPr>
        <p:txBody>
          <a:bodyPr rtlCol="0" anchor="ctr"/>
          <a:lstStyle/>
          <a:p>
            <a:endParaRPr lang="zh-CN" altLang="en-US"/>
          </a:p>
        </p:txBody>
      </p:sp>
      <p:sp>
        <p:nvSpPr>
          <p:cNvPr id="86" name="任意多边形: 形状 79"/>
          <p:cNvSpPr/>
          <p:nvPr userDrawn="1">
            <p:custDataLst>
              <p:tags r:id="rId55"/>
            </p:custDataLst>
          </p:nvPr>
        </p:nvSpPr>
        <p:spPr>
          <a:xfrm>
            <a:off x="10082530" y="3990340"/>
            <a:ext cx="61595" cy="18415"/>
          </a:xfrm>
          <a:custGeom>
            <a:avLst/>
            <a:gdLst>
              <a:gd name="connsiteX0" fmla="*/ 49062 w 56595"/>
              <a:gd name="connsiteY0" fmla="*/ 16772 h 16780"/>
              <a:gd name="connsiteX1" fmla="*/ 6771 w 56595"/>
              <a:gd name="connsiteY1" fmla="*/ 14296 h 16780"/>
              <a:gd name="connsiteX2" fmla="*/ 8 w 56595"/>
              <a:gd name="connsiteY2" fmla="*/ 6771 h 16780"/>
              <a:gd name="connsiteX3" fmla="*/ 7533 w 56595"/>
              <a:gd name="connsiteY3" fmla="*/ 8 h 16780"/>
              <a:gd name="connsiteX4" fmla="*/ 49824 w 56595"/>
              <a:gd name="connsiteY4" fmla="*/ 2485 h 16780"/>
              <a:gd name="connsiteX5" fmla="*/ 56587 w 56595"/>
              <a:gd name="connsiteY5" fmla="*/ 10010 h 16780"/>
              <a:gd name="connsiteX6" fmla="*/ 49062 w 56595"/>
              <a:gd name="connsiteY6" fmla="*/ 16772 h 1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6780">
                <a:moveTo>
                  <a:pt x="49062" y="16772"/>
                </a:moveTo>
                <a:lnTo>
                  <a:pt x="6771" y="14296"/>
                </a:lnTo>
                <a:cubicBezTo>
                  <a:pt x="2866" y="14105"/>
                  <a:pt x="-182" y="10676"/>
                  <a:pt x="8" y="6771"/>
                </a:cubicBezTo>
                <a:cubicBezTo>
                  <a:pt x="199" y="2866"/>
                  <a:pt x="3628" y="-182"/>
                  <a:pt x="7533" y="8"/>
                </a:cubicBezTo>
                <a:lnTo>
                  <a:pt x="49824" y="2485"/>
                </a:lnTo>
                <a:cubicBezTo>
                  <a:pt x="53729" y="2675"/>
                  <a:pt x="56777" y="6104"/>
                  <a:pt x="56587" y="10010"/>
                </a:cubicBezTo>
                <a:cubicBezTo>
                  <a:pt x="56396" y="13915"/>
                  <a:pt x="52967" y="16963"/>
                  <a:pt x="49062" y="16772"/>
                </a:cubicBezTo>
                <a:close/>
              </a:path>
            </a:pathLst>
          </a:custGeom>
          <a:solidFill>
            <a:srgbClr val="231F20"/>
          </a:solidFill>
          <a:ln w="9525" cap="flat">
            <a:noFill/>
            <a:prstDash val="solid"/>
            <a:miter/>
          </a:ln>
        </p:spPr>
        <p:txBody>
          <a:bodyPr rtlCol="0" anchor="ctr"/>
          <a:lstStyle/>
          <a:p>
            <a:endParaRPr lang="zh-CN" altLang="en-US"/>
          </a:p>
        </p:txBody>
      </p:sp>
      <p:sp>
        <p:nvSpPr>
          <p:cNvPr id="88" name="任意多边形: 形状 81"/>
          <p:cNvSpPr/>
          <p:nvPr userDrawn="1">
            <p:custDataLst>
              <p:tags r:id="rId56"/>
            </p:custDataLst>
          </p:nvPr>
        </p:nvSpPr>
        <p:spPr>
          <a:xfrm>
            <a:off x="9622790" y="3535680"/>
            <a:ext cx="101600" cy="256540"/>
          </a:xfrm>
          <a:custGeom>
            <a:avLst/>
            <a:gdLst>
              <a:gd name="connsiteX0" fmla="*/ 54444 w 93423"/>
              <a:gd name="connsiteY0" fmla="*/ 0 h 236040"/>
              <a:gd name="connsiteX1" fmla="*/ 60350 w 93423"/>
              <a:gd name="connsiteY1" fmla="*/ 236029 h 236040"/>
              <a:gd name="connsiteX2" fmla="*/ 342 w 93423"/>
              <a:gd name="connsiteY2" fmla="*/ 115157 h 236040"/>
              <a:gd name="connsiteX3" fmla="*/ 54539 w 93423"/>
              <a:gd name="connsiteY3" fmla="*/ 0 h 236040"/>
            </a:gdLst>
            <a:ahLst/>
            <a:cxnLst>
              <a:cxn ang="0">
                <a:pos x="connsiteX0" y="connsiteY0"/>
              </a:cxn>
              <a:cxn ang="0">
                <a:pos x="connsiteX1" y="connsiteY1"/>
              </a:cxn>
              <a:cxn ang="0">
                <a:pos x="connsiteX2" y="connsiteY2"/>
              </a:cxn>
              <a:cxn ang="0">
                <a:pos x="connsiteX3" y="connsiteY3"/>
              </a:cxn>
            </a:cxnLst>
            <a:rect l="l" t="t" r="r" b="b"/>
            <a:pathLst>
              <a:path w="93423" h="236040">
                <a:moveTo>
                  <a:pt x="54444" y="0"/>
                </a:moveTo>
                <a:cubicBezTo>
                  <a:pt x="112166" y="41243"/>
                  <a:pt x="98545" y="237744"/>
                  <a:pt x="60350" y="236029"/>
                </a:cubicBezTo>
                <a:cubicBezTo>
                  <a:pt x="22155" y="234315"/>
                  <a:pt x="-3277" y="152400"/>
                  <a:pt x="342" y="115157"/>
                </a:cubicBezTo>
                <a:cubicBezTo>
                  <a:pt x="3962" y="77915"/>
                  <a:pt x="54539" y="0"/>
                  <a:pt x="54539" y="0"/>
                </a:cubicBezTo>
                <a:close/>
              </a:path>
            </a:pathLst>
          </a:custGeom>
          <a:solidFill>
            <a:srgbClr val="231F20"/>
          </a:solidFill>
          <a:ln w="9525" cap="flat">
            <a:noFill/>
            <a:prstDash val="solid"/>
            <a:miter/>
          </a:ln>
        </p:spPr>
        <p:txBody>
          <a:bodyPr rtlCol="0" anchor="ctr"/>
          <a:lstStyle/>
          <a:p>
            <a:endParaRPr lang="zh-CN" altLang="en-US"/>
          </a:p>
        </p:txBody>
      </p:sp>
      <p:sp>
        <p:nvSpPr>
          <p:cNvPr id="89" name="任意多边形: 形状 82"/>
          <p:cNvSpPr/>
          <p:nvPr userDrawn="1">
            <p:custDataLst>
              <p:tags r:id="rId57"/>
            </p:custDataLst>
          </p:nvPr>
        </p:nvSpPr>
        <p:spPr>
          <a:xfrm>
            <a:off x="9321800" y="2929890"/>
            <a:ext cx="787400" cy="848360"/>
          </a:xfrm>
          <a:custGeom>
            <a:avLst/>
            <a:gdLst>
              <a:gd name="connsiteX0" fmla="*/ 724594 w 724593"/>
              <a:gd name="connsiteY0" fmla="*/ 2019 h 781008"/>
              <a:gd name="connsiteX1" fmla="*/ 331783 w 724593"/>
              <a:gd name="connsiteY1" fmla="*/ 557898 h 781008"/>
              <a:gd name="connsiteX2" fmla="*/ 48700 w 724593"/>
              <a:gd name="connsiteY2" fmla="*/ 308629 h 781008"/>
              <a:gd name="connsiteX3" fmla="*/ 86228 w 724593"/>
              <a:gd name="connsiteY3" fmla="*/ 535229 h 781008"/>
              <a:gd name="connsiteX4" fmla="*/ 413983 w 724593"/>
              <a:gd name="connsiteY4" fmla="*/ 779259 h 781008"/>
              <a:gd name="connsiteX5" fmla="*/ 679540 w 724593"/>
              <a:gd name="connsiteY5" fmla="*/ 568281 h 781008"/>
              <a:gd name="connsiteX6" fmla="*/ 724594 w 724593"/>
              <a:gd name="connsiteY6" fmla="*/ 1924 h 78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593" h="781008">
                <a:moveTo>
                  <a:pt x="724594" y="2019"/>
                </a:moveTo>
                <a:cubicBezTo>
                  <a:pt x="597340" y="-35795"/>
                  <a:pt x="490374" y="468935"/>
                  <a:pt x="331783" y="557898"/>
                </a:cubicBezTo>
                <a:cubicBezTo>
                  <a:pt x="283015" y="490080"/>
                  <a:pt x="169477" y="435407"/>
                  <a:pt x="48700" y="308629"/>
                </a:cubicBezTo>
                <a:cubicBezTo>
                  <a:pt x="-20166" y="236334"/>
                  <a:pt x="-23119" y="399878"/>
                  <a:pt x="86228" y="535229"/>
                </a:cubicBezTo>
                <a:cubicBezTo>
                  <a:pt x="238723" y="724205"/>
                  <a:pt x="317686" y="793261"/>
                  <a:pt x="413983" y="779259"/>
                </a:cubicBezTo>
                <a:cubicBezTo>
                  <a:pt x="476468" y="770211"/>
                  <a:pt x="670968" y="608190"/>
                  <a:pt x="679540" y="568281"/>
                </a:cubicBezTo>
                <a:cubicBezTo>
                  <a:pt x="688113" y="528371"/>
                  <a:pt x="724594" y="1924"/>
                  <a:pt x="724594" y="1924"/>
                </a:cubicBezTo>
                <a:close/>
              </a:path>
            </a:pathLst>
          </a:custGeom>
          <a:solidFill>
            <a:srgbClr val="FFFFFF"/>
          </a:solidFill>
          <a:ln w="9525" cap="flat">
            <a:noFill/>
            <a:prstDash val="solid"/>
            <a:miter/>
          </a:ln>
        </p:spPr>
        <p:txBody>
          <a:bodyPr rtlCol="0" anchor="ctr"/>
          <a:lstStyle/>
          <a:p>
            <a:endParaRPr lang="zh-CN" altLang="en-US"/>
          </a:p>
        </p:txBody>
      </p:sp>
      <p:sp>
        <p:nvSpPr>
          <p:cNvPr id="90" name="任意多边形: 形状 83"/>
          <p:cNvSpPr/>
          <p:nvPr userDrawn="1">
            <p:custDataLst>
              <p:tags r:id="rId58"/>
            </p:custDataLst>
          </p:nvPr>
        </p:nvSpPr>
        <p:spPr>
          <a:xfrm>
            <a:off x="9316085" y="2924175"/>
            <a:ext cx="798195" cy="859790"/>
          </a:xfrm>
          <a:custGeom>
            <a:avLst/>
            <a:gdLst>
              <a:gd name="connsiteX0" fmla="*/ 395733 w 734648"/>
              <a:gd name="connsiteY0" fmla="*/ 791065 h 791064"/>
              <a:gd name="connsiteX1" fmla="*/ 87408 w 734648"/>
              <a:gd name="connsiteY1" fmla="*/ 543415 h 791064"/>
              <a:gd name="connsiteX2" fmla="*/ 11970 w 734648"/>
              <a:gd name="connsiteY2" fmla="*/ 295765 h 791064"/>
              <a:gd name="connsiteX3" fmla="*/ 57405 w 734648"/>
              <a:gd name="connsiteY3" fmla="*/ 310243 h 791064"/>
              <a:gd name="connsiteX4" fmla="*/ 229712 w 734648"/>
              <a:gd name="connsiteY4" fmla="*/ 459785 h 791064"/>
              <a:gd name="connsiteX5" fmla="*/ 338202 w 734648"/>
              <a:gd name="connsiteY5" fmla="*/ 556369 h 791064"/>
              <a:gd name="connsiteX6" fmla="*/ 530321 w 734648"/>
              <a:gd name="connsiteY6" fmla="*/ 256998 h 791064"/>
              <a:gd name="connsiteX7" fmla="*/ 731108 w 734648"/>
              <a:gd name="connsiteY7" fmla="*/ 2299 h 791064"/>
              <a:gd name="connsiteX8" fmla="*/ 734632 w 734648"/>
              <a:gd name="connsiteY8" fmla="*/ 7443 h 791064"/>
              <a:gd name="connsiteX9" fmla="*/ 689484 w 734648"/>
              <a:gd name="connsiteY9" fmla="*/ 574466 h 791064"/>
              <a:gd name="connsiteX10" fmla="*/ 419736 w 734648"/>
              <a:gd name="connsiteY10" fmla="*/ 789255 h 791064"/>
              <a:gd name="connsiteX11" fmla="*/ 395637 w 734648"/>
              <a:gd name="connsiteY11" fmla="*/ 791065 h 791064"/>
              <a:gd name="connsiteX12" fmla="*/ 24829 w 734648"/>
              <a:gd name="connsiteY12" fmla="*/ 300908 h 791064"/>
              <a:gd name="connsiteX13" fmla="*/ 18543 w 734648"/>
              <a:gd name="connsiteY13" fmla="*/ 303194 h 791064"/>
              <a:gd name="connsiteX14" fmla="*/ 95219 w 734648"/>
              <a:gd name="connsiteY14" fmla="*/ 537128 h 791064"/>
              <a:gd name="connsiteX15" fmla="*/ 418402 w 734648"/>
              <a:gd name="connsiteY15" fmla="*/ 779349 h 791064"/>
              <a:gd name="connsiteX16" fmla="*/ 679864 w 734648"/>
              <a:gd name="connsiteY16" fmla="*/ 572275 h 791064"/>
              <a:gd name="connsiteX17" fmla="*/ 724536 w 734648"/>
              <a:gd name="connsiteY17" fmla="*/ 10777 h 791064"/>
              <a:gd name="connsiteX18" fmla="*/ 539465 w 734648"/>
              <a:gd name="connsiteY18" fmla="*/ 261094 h 791064"/>
              <a:gd name="connsiteX19" fmla="*/ 339440 w 734648"/>
              <a:gd name="connsiteY19" fmla="*/ 567132 h 791064"/>
              <a:gd name="connsiteX20" fmla="*/ 332963 w 734648"/>
              <a:gd name="connsiteY20" fmla="*/ 565703 h 791064"/>
              <a:gd name="connsiteX21" fmla="*/ 223807 w 734648"/>
              <a:gd name="connsiteY21" fmla="*/ 467596 h 791064"/>
              <a:gd name="connsiteX22" fmla="*/ 50356 w 734648"/>
              <a:gd name="connsiteY22" fmla="*/ 317005 h 791064"/>
              <a:gd name="connsiteX23" fmla="*/ 25020 w 734648"/>
              <a:gd name="connsiteY23" fmla="*/ 300813 h 7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4648" h="791064">
                <a:moveTo>
                  <a:pt x="395733" y="791065"/>
                </a:moveTo>
                <a:cubicBezTo>
                  <a:pt x="303721" y="791065"/>
                  <a:pt x="222759" y="711055"/>
                  <a:pt x="87408" y="543415"/>
                </a:cubicBezTo>
                <a:cubicBezTo>
                  <a:pt x="5493" y="441973"/>
                  <a:pt x="-16795" y="321006"/>
                  <a:pt x="11970" y="295765"/>
                </a:cubicBezTo>
                <a:cubicBezTo>
                  <a:pt x="18448" y="290145"/>
                  <a:pt x="32830" y="284525"/>
                  <a:pt x="57405" y="310243"/>
                </a:cubicBezTo>
                <a:cubicBezTo>
                  <a:pt x="119317" y="375203"/>
                  <a:pt x="180563" y="422161"/>
                  <a:pt x="229712" y="459785"/>
                </a:cubicBezTo>
                <a:cubicBezTo>
                  <a:pt x="276575" y="495694"/>
                  <a:pt x="314008" y="524365"/>
                  <a:pt x="338202" y="556369"/>
                </a:cubicBezTo>
                <a:cubicBezTo>
                  <a:pt x="410116" y="512744"/>
                  <a:pt x="471171" y="382728"/>
                  <a:pt x="530321" y="256998"/>
                </a:cubicBezTo>
                <a:cubicBezTo>
                  <a:pt x="599853" y="108979"/>
                  <a:pt x="659861" y="-18846"/>
                  <a:pt x="731108" y="2299"/>
                </a:cubicBezTo>
                <a:cubicBezTo>
                  <a:pt x="733299" y="2966"/>
                  <a:pt x="734823" y="5062"/>
                  <a:pt x="734632" y="7443"/>
                </a:cubicBezTo>
                <a:cubicBezTo>
                  <a:pt x="733108" y="28969"/>
                  <a:pt x="698056" y="534747"/>
                  <a:pt x="689484" y="574466"/>
                </a:cubicBezTo>
                <a:cubicBezTo>
                  <a:pt x="680721" y="615233"/>
                  <a:pt x="484030" y="779920"/>
                  <a:pt x="419736" y="789255"/>
                </a:cubicBezTo>
                <a:cubicBezTo>
                  <a:pt x="411640" y="790398"/>
                  <a:pt x="403639" y="791065"/>
                  <a:pt x="395637" y="791065"/>
                </a:cubicBezTo>
                <a:close/>
                <a:moveTo>
                  <a:pt x="24829" y="300908"/>
                </a:moveTo>
                <a:cubicBezTo>
                  <a:pt x="22543" y="300908"/>
                  <a:pt x="20448" y="301575"/>
                  <a:pt x="18543" y="303194"/>
                </a:cubicBezTo>
                <a:cubicBezTo>
                  <a:pt x="-3365" y="322435"/>
                  <a:pt x="14352" y="437020"/>
                  <a:pt x="95219" y="537128"/>
                </a:cubicBezTo>
                <a:cubicBezTo>
                  <a:pt x="239713" y="716103"/>
                  <a:pt x="320676" y="793636"/>
                  <a:pt x="418402" y="779349"/>
                </a:cubicBezTo>
                <a:cubicBezTo>
                  <a:pt x="478315" y="770681"/>
                  <a:pt x="671672" y="610185"/>
                  <a:pt x="679864" y="572275"/>
                </a:cubicBezTo>
                <a:cubicBezTo>
                  <a:pt x="687865" y="535033"/>
                  <a:pt x="721011" y="60497"/>
                  <a:pt x="724536" y="10777"/>
                </a:cubicBezTo>
                <a:cubicBezTo>
                  <a:pt x="662909" y="-1701"/>
                  <a:pt x="602901" y="126029"/>
                  <a:pt x="539465" y="261094"/>
                </a:cubicBezTo>
                <a:cubicBezTo>
                  <a:pt x="478695" y="390443"/>
                  <a:pt x="415831" y="524269"/>
                  <a:pt x="339440" y="567132"/>
                </a:cubicBezTo>
                <a:cubicBezTo>
                  <a:pt x="337249" y="568370"/>
                  <a:pt x="334487" y="567799"/>
                  <a:pt x="332963" y="565703"/>
                </a:cubicBezTo>
                <a:cubicBezTo>
                  <a:pt x="309722" y="533413"/>
                  <a:pt x="271812" y="504362"/>
                  <a:pt x="223807" y="467596"/>
                </a:cubicBezTo>
                <a:cubicBezTo>
                  <a:pt x="174372" y="429686"/>
                  <a:pt x="112745" y="382537"/>
                  <a:pt x="50356" y="317005"/>
                </a:cubicBezTo>
                <a:cubicBezTo>
                  <a:pt x="43974" y="310338"/>
                  <a:pt x="33497" y="300813"/>
                  <a:pt x="25020" y="300813"/>
                </a:cubicBezTo>
                <a:close/>
              </a:path>
            </a:pathLst>
          </a:custGeom>
          <a:solidFill>
            <a:srgbClr val="231F20"/>
          </a:solidFill>
          <a:ln w="9525" cap="flat">
            <a:noFill/>
            <a:prstDash val="solid"/>
            <a:miter/>
          </a:ln>
        </p:spPr>
        <p:txBody>
          <a:bodyPr rtlCol="0" anchor="ctr"/>
          <a:lstStyle/>
          <a:p>
            <a:endParaRPr lang="zh-CN" altLang="en-US"/>
          </a:p>
        </p:txBody>
      </p:sp>
      <p:sp>
        <p:nvSpPr>
          <p:cNvPr id="91" name="任意多边形: 形状 84"/>
          <p:cNvSpPr/>
          <p:nvPr userDrawn="1">
            <p:custDataLst>
              <p:tags r:id="rId59"/>
            </p:custDataLst>
          </p:nvPr>
        </p:nvSpPr>
        <p:spPr>
          <a:xfrm>
            <a:off x="9654540" y="3488055"/>
            <a:ext cx="191770" cy="336550"/>
          </a:xfrm>
          <a:custGeom>
            <a:avLst/>
            <a:gdLst>
              <a:gd name="connsiteX0" fmla="*/ 25659 w 176379"/>
              <a:gd name="connsiteY0" fmla="*/ 44026 h 309487"/>
              <a:gd name="connsiteX1" fmla="*/ 44518 w 176379"/>
              <a:gd name="connsiteY1" fmla="*/ 263578 h 309487"/>
              <a:gd name="connsiteX2" fmla="*/ 1084 w 176379"/>
              <a:gd name="connsiteY2" fmla="*/ 246909 h 309487"/>
              <a:gd name="connsiteX3" fmla="*/ 54710 w 176379"/>
              <a:gd name="connsiteY3" fmla="*/ 301868 h 309487"/>
              <a:gd name="connsiteX4" fmla="*/ 175678 w 176379"/>
              <a:gd name="connsiteY4" fmla="*/ 202808 h 309487"/>
              <a:gd name="connsiteX5" fmla="*/ 109098 w 176379"/>
              <a:gd name="connsiteY5" fmla="*/ 56600 h 309487"/>
              <a:gd name="connsiteX6" fmla="*/ 29374 w 176379"/>
              <a:gd name="connsiteY6" fmla="*/ 14880 h 309487"/>
              <a:gd name="connsiteX7" fmla="*/ 25659 w 176379"/>
              <a:gd name="connsiteY7" fmla="*/ 44122 h 30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379" h="309487">
                <a:moveTo>
                  <a:pt x="25659" y="44026"/>
                </a:moveTo>
                <a:cubicBezTo>
                  <a:pt x="80714" y="90223"/>
                  <a:pt x="58711" y="233669"/>
                  <a:pt x="44518" y="263578"/>
                </a:cubicBezTo>
                <a:cubicBezTo>
                  <a:pt x="30326" y="293486"/>
                  <a:pt x="7085" y="269864"/>
                  <a:pt x="1084" y="246909"/>
                </a:cubicBezTo>
                <a:cubicBezTo>
                  <a:pt x="-1392" y="237289"/>
                  <a:pt x="-4726" y="273865"/>
                  <a:pt x="54710" y="301868"/>
                </a:cubicBezTo>
                <a:cubicBezTo>
                  <a:pt x="125005" y="335015"/>
                  <a:pt x="183488" y="252243"/>
                  <a:pt x="175678" y="202808"/>
                </a:cubicBezTo>
                <a:cubicBezTo>
                  <a:pt x="168058" y="154517"/>
                  <a:pt x="155866" y="114988"/>
                  <a:pt x="109098" y="56600"/>
                </a:cubicBezTo>
                <a:cubicBezTo>
                  <a:pt x="57377" y="-7980"/>
                  <a:pt x="47566" y="-10266"/>
                  <a:pt x="29374" y="14880"/>
                </a:cubicBezTo>
                <a:cubicBezTo>
                  <a:pt x="16991" y="32120"/>
                  <a:pt x="25659" y="44122"/>
                  <a:pt x="25659" y="44122"/>
                </a:cubicBezTo>
                <a:close/>
              </a:path>
            </a:pathLst>
          </a:custGeom>
          <a:solidFill>
            <a:srgbClr val="FFFFFF"/>
          </a:solidFill>
          <a:ln w="9525" cap="flat">
            <a:noFill/>
            <a:prstDash val="solid"/>
            <a:miter/>
          </a:ln>
        </p:spPr>
        <p:txBody>
          <a:bodyPr rtlCol="0" anchor="ctr"/>
          <a:lstStyle/>
          <a:p>
            <a:endParaRPr lang="zh-CN" altLang="en-US"/>
          </a:p>
        </p:txBody>
      </p:sp>
      <p:sp>
        <p:nvSpPr>
          <p:cNvPr id="92" name="任意多边形: 形状 85"/>
          <p:cNvSpPr/>
          <p:nvPr userDrawn="1">
            <p:custDataLst>
              <p:tags r:id="rId60"/>
            </p:custDataLst>
          </p:nvPr>
        </p:nvSpPr>
        <p:spPr>
          <a:xfrm>
            <a:off x="9648825" y="3482340"/>
            <a:ext cx="202565" cy="347345"/>
          </a:xfrm>
          <a:custGeom>
            <a:avLst/>
            <a:gdLst>
              <a:gd name="connsiteX0" fmla="*/ 92217 w 186397"/>
              <a:gd name="connsiteY0" fmla="*/ 319473 h 319568"/>
              <a:gd name="connsiteX1" fmla="*/ 57546 w 186397"/>
              <a:gd name="connsiteY1" fmla="*/ 311377 h 319568"/>
              <a:gd name="connsiteX2" fmla="*/ 110 w 186397"/>
              <a:gd name="connsiteY2" fmla="*/ 249750 h 319568"/>
              <a:gd name="connsiteX3" fmla="*/ 5158 w 186397"/>
              <a:gd name="connsiteY3" fmla="*/ 245368 h 319568"/>
              <a:gd name="connsiteX4" fmla="*/ 10873 w 186397"/>
              <a:gd name="connsiteY4" fmla="*/ 250702 h 319568"/>
              <a:gd name="connsiteX5" fmla="*/ 32304 w 186397"/>
              <a:gd name="connsiteY5" fmla="*/ 277658 h 319568"/>
              <a:gd name="connsiteX6" fmla="*/ 44972 w 186397"/>
              <a:gd name="connsiteY6" fmla="*/ 266514 h 319568"/>
              <a:gd name="connsiteX7" fmla="*/ 27351 w 186397"/>
              <a:gd name="connsiteY7" fmla="*/ 52963 h 319568"/>
              <a:gd name="connsiteX8" fmla="*/ 26494 w 186397"/>
              <a:gd name="connsiteY8" fmla="*/ 52011 h 319568"/>
              <a:gd name="connsiteX9" fmla="*/ 30304 w 186397"/>
              <a:gd name="connsiteY9" fmla="*/ 16959 h 319568"/>
              <a:gd name="connsiteX10" fmla="*/ 53259 w 186397"/>
              <a:gd name="connsiteY10" fmla="*/ 4 h 319568"/>
              <a:gd name="connsiteX11" fmla="*/ 118029 w 186397"/>
              <a:gd name="connsiteY11" fmla="*/ 58488 h 319568"/>
              <a:gd name="connsiteX12" fmla="*/ 185657 w 186397"/>
              <a:gd name="connsiteY12" fmla="*/ 207078 h 319568"/>
              <a:gd name="connsiteX13" fmla="*/ 141175 w 186397"/>
              <a:gd name="connsiteY13" fmla="*/ 302328 h 319568"/>
              <a:gd name="connsiteX14" fmla="*/ 92312 w 186397"/>
              <a:gd name="connsiteY14" fmla="*/ 319568 h 319568"/>
              <a:gd name="connsiteX15" fmla="*/ 36400 w 186397"/>
              <a:gd name="connsiteY15" fmla="*/ 287374 h 319568"/>
              <a:gd name="connsiteX16" fmla="*/ 61832 w 186397"/>
              <a:gd name="connsiteY16" fmla="*/ 302423 h 319568"/>
              <a:gd name="connsiteX17" fmla="*/ 135174 w 186397"/>
              <a:gd name="connsiteY17" fmla="*/ 294327 h 319568"/>
              <a:gd name="connsiteX18" fmla="*/ 175846 w 186397"/>
              <a:gd name="connsiteY18" fmla="*/ 208602 h 319568"/>
              <a:gd name="connsiteX19" fmla="*/ 110219 w 186397"/>
              <a:gd name="connsiteY19" fmla="*/ 64679 h 319568"/>
              <a:gd name="connsiteX20" fmla="*/ 53736 w 186397"/>
              <a:gd name="connsiteY20" fmla="*/ 9910 h 319568"/>
              <a:gd name="connsiteX21" fmla="*/ 38400 w 186397"/>
              <a:gd name="connsiteY21" fmla="*/ 22769 h 319568"/>
              <a:gd name="connsiteX22" fmla="*/ 34400 w 186397"/>
              <a:gd name="connsiteY22" fmla="*/ 45820 h 319568"/>
              <a:gd name="connsiteX23" fmla="*/ 53926 w 186397"/>
              <a:gd name="connsiteY23" fmla="*/ 270800 h 319568"/>
              <a:gd name="connsiteX24" fmla="*/ 36400 w 186397"/>
              <a:gd name="connsiteY24" fmla="*/ 287374 h 3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397" h="319568">
                <a:moveTo>
                  <a:pt x="92217" y="319473"/>
                </a:moveTo>
                <a:cubicBezTo>
                  <a:pt x="80691" y="319473"/>
                  <a:pt x="68976" y="316806"/>
                  <a:pt x="57546" y="311377"/>
                </a:cubicBezTo>
                <a:cubicBezTo>
                  <a:pt x="4587" y="286421"/>
                  <a:pt x="-938" y="254893"/>
                  <a:pt x="110" y="249750"/>
                </a:cubicBezTo>
                <a:cubicBezTo>
                  <a:pt x="586" y="247464"/>
                  <a:pt x="2777" y="245464"/>
                  <a:pt x="5158" y="245368"/>
                </a:cubicBezTo>
                <a:cubicBezTo>
                  <a:pt x="6777" y="245368"/>
                  <a:pt x="9635" y="245940"/>
                  <a:pt x="10873" y="250702"/>
                </a:cubicBezTo>
                <a:cubicBezTo>
                  <a:pt x="14493" y="264609"/>
                  <a:pt x="24303" y="276896"/>
                  <a:pt x="32304" y="277658"/>
                </a:cubicBezTo>
                <a:cubicBezTo>
                  <a:pt x="38114" y="278230"/>
                  <a:pt x="42401" y="271848"/>
                  <a:pt x="44972" y="266514"/>
                </a:cubicBezTo>
                <a:cubicBezTo>
                  <a:pt x="58498" y="238034"/>
                  <a:pt x="79548" y="96683"/>
                  <a:pt x="27351" y="52963"/>
                </a:cubicBezTo>
                <a:cubicBezTo>
                  <a:pt x="27065" y="52678"/>
                  <a:pt x="26780" y="52392"/>
                  <a:pt x="26494" y="52011"/>
                </a:cubicBezTo>
                <a:cubicBezTo>
                  <a:pt x="26018" y="51439"/>
                  <a:pt x="15921" y="36771"/>
                  <a:pt x="30304" y="16959"/>
                </a:cubicBezTo>
                <a:cubicBezTo>
                  <a:pt x="37543" y="6958"/>
                  <a:pt x="44211" y="195"/>
                  <a:pt x="53259" y="4"/>
                </a:cubicBezTo>
                <a:cubicBezTo>
                  <a:pt x="66689" y="-281"/>
                  <a:pt x="81834" y="13339"/>
                  <a:pt x="118029" y="58488"/>
                </a:cubicBezTo>
                <a:cubicBezTo>
                  <a:pt x="164130" y="116019"/>
                  <a:pt x="177751" y="156595"/>
                  <a:pt x="185657" y="207078"/>
                </a:cubicBezTo>
                <a:cubicBezTo>
                  <a:pt x="190514" y="238129"/>
                  <a:pt x="170988" y="279944"/>
                  <a:pt x="141175" y="302328"/>
                </a:cubicBezTo>
                <a:cubicBezTo>
                  <a:pt x="125935" y="313758"/>
                  <a:pt x="109266" y="319568"/>
                  <a:pt x="92312" y="319568"/>
                </a:cubicBezTo>
                <a:close/>
                <a:moveTo>
                  <a:pt x="36400" y="287374"/>
                </a:moveTo>
                <a:cubicBezTo>
                  <a:pt x="43068" y="292327"/>
                  <a:pt x="51354" y="297470"/>
                  <a:pt x="61832" y="302423"/>
                </a:cubicBezTo>
                <a:cubicBezTo>
                  <a:pt x="93550" y="317377"/>
                  <a:pt x="119172" y="306233"/>
                  <a:pt x="135174" y="294327"/>
                </a:cubicBezTo>
                <a:cubicBezTo>
                  <a:pt x="162321" y="274039"/>
                  <a:pt x="180132" y="236320"/>
                  <a:pt x="175846" y="208602"/>
                </a:cubicBezTo>
                <a:cubicBezTo>
                  <a:pt x="167940" y="158500"/>
                  <a:pt x="155177" y="120781"/>
                  <a:pt x="110219" y="64679"/>
                </a:cubicBezTo>
                <a:cubicBezTo>
                  <a:pt x="83168" y="30865"/>
                  <a:pt x="64213" y="9910"/>
                  <a:pt x="53736" y="9910"/>
                </a:cubicBezTo>
                <a:cubicBezTo>
                  <a:pt x="49259" y="10006"/>
                  <a:pt x="45068" y="13625"/>
                  <a:pt x="38400" y="22769"/>
                </a:cubicBezTo>
                <a:cubicBezTo>
                  <a:pt x="29447" y="35247"/>
                  <a:pt x="33352" y="43915"/>
                  <a:pt x="34400" y="45820"/>
                </a:cubicBezTo>
                <a:cubicBezTo>
                  <a:pt x="91455" y="94778"/>
                  <a:pt x="69071" y="238891"/>
                  <a:pt x="53926" y="270800"/>
                </a:cubicBezTo>
                <a:cubicBezTo>
                  <a:pt x="48497" y="282135"/>
                  <a:pt x="42020" y="286326"/>
                  <a:pt x="36400" y="287374"/>
                </a:cubicBezTo>
                <a:close/>
              </a:path>
            </a:pathLst>
          </a:custGeom>
          <a:solidFill>
            <a:srgbClr val="231F20"/>
          </a:solidFill>
          <a:ln w="9525" cap="flat">
            <a:noFill/>
            <a:prstDash val="solid"/>
            <a:miter/>
          </a:ln>
        </p:spPr>
        <p:txBody>
          <a:bodyPr rtlCol="0" anchor="ctr"/>
          <a:lstStyle/>
          <a:p>
            <a:endParaRPr lang="zh-CN" altLang="en-US"/>
          </a:p>
        </p:txBody>
      </p:sp>
      <p:sp>
        <p:nvSpPr>
          <p:cNvPr id="94" name="任意多边形: 形状 87"/>
          <p:cNvSpPr/>
          <p:nvPr userDrawn="1">
            <p:custDataLst>
              <p:tags r:id="rId61"/>
            </p:custDataLst>
          </p:nvPr>
        </p:nvSpPr>
        <p:spPr>
          <a:xfrm>
            <a:off x="9153525" y="3080385"/>
            <a:ext cx="259080" cy="327025"/>
          </a:xfrm>
          <a:custGeom>
            <a:avLst/>
            <a:gdLst>
              <a:gd name="connsiteX0" fmla="*/ 238813 w 238813"/>
              <a:gd name="connsiteY0" fmla="*/ 205493 h 301410"/>
              <a:gd name="connsiteX1" fmla="*/ 220239 w 238813"/>
              <a:gd name="connsiteY1" fmla="*/ 183586 h 301410"/>
              <a:gd name="connsiteX2" fmla="*/ 176805 w 238813"/>
              <a:gd name="connsiteY2" fmla="*/ 52808 h 301410"/>
              <a:gd name="connsiteX3" fmla="*/ 51932 w 238813"/>
              <a:gd name="connsiteY3" fmla="*/ 7564 h 301410"/>
              <a:gd name="connsiteX4" fmla="*/ 13451 w 238813"/>
              <a:gd name="connsiteY4" fmla="*/ 18041 h 301410"/>
              <a:gd name="connsiteX5" fmla="*/ 43551 w 238813"/>
              <a:gd name="connsiteY5" fmla="*/ 231592 h 301410"/>
              <a:gd name="connsiteX6" fmla="*/ 165470 w 238813"/>
              <a:gd name="connsiteY6" fmla="*/ 271978 h 301410"/>
              <a:gd name="connsiteX7" fmla="*/ 182425 w 238813"/>
              <a:gd name="connsiteY7" fmla="*/ 301410 h 301410"/>
              <a:gd name="connsiteX8" fmla="*/ 238813 w 238813"/>
              <a:gd name="connsiteY8" fmla="*/ 205493 h 30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13" h="301410">
                <a:moveTo>
                  <a:pt x="238813" y="205493"/>
                </a:moveTo>
                <a:cubicBezTo>
                  <a:pt x="238813" y="205493"/>
                  <a:pt x="220525" y="184919"/>
                  <a:pt x="220239" y="183586"/>
                </a:cubicBezTo>
                <a:cubicBezTo>
                  <a:pt x="218048" y="171965"/>
                  <a:pt x="197951" y="68429"/>
                  <a:pt x="176805" y="52808"/>
                </a:cubicBezTo>
                <a:cubicBezTo>
                  <a:pt x="155660" y="37187"/>
                  <a:pt x="59457" y="-20440"/>
                  <a:pt x="51932" y="7564"/>
                </a:cubicBezTo>
                <a:cubicBezTo>
                  <a:pt x="44408" y="35567"/>
                  <a:pt x="13451" y="18041"/>
                  <a:pt x="13451" y="18041"/>
                </a:cubicBezTo>
                <a:cubicBezTo>
                  <a:pt x="-2931" y="120530"/>
                  <a:pt x="-14933" y="188253"/>
                  <a:pt x="43551" y="231592"/>
                </a:cubicBezTo>
                <a:cubicBezTo>
                  <a:pt x="91556" y="267120"/>
                  <a:pt x="147182" y="270835"/>
                  <a:pt x="165470" y="271978"/>
                </a:cubicBezTo>
                <a:cubicBezTo>
                  <a:pt x="167756" y="272168"/>
                  <a:pt x="176901" y="290171"/>
                  <a:pt x="182425" y="301410"/>
                </a:cubicBezTo>
                <a:lnTo>
                  <a:pt x="238813" y="205493"/>
                </a:lnTo>
                <a:close/>
              </a:path>
            </a:pathLst>
          </a:custGeom>
          <a:solidFill>
            <a:srgbClr val="FFFFFF"/>
          </a:solidFill>
          <a:ln w="9525" cap="flat">
            <a:noFill/>
            <a:prstDash val="solid"/>
            <a:miter/>
          </a:ln>
        </p:spPr>
        <p:txBody>
          <a:bodyPr rtlCol="0" anchor="ctr"/>
          <a:lstStyle/>
          <a:p>
            <a:endParaRPr lang="zh-CN" altLang="en-US"/>
          </a:p>
        </p:txBody>
      </p:sp>
      <p:sp>
        <p:nvSpPr>
          <p:cNvPr id="95" name="任意多边形: 形状 88"/>
          <p:cNvSpPr/>
          <p:nvPr userDrawn="1">
            <p:custDataLst>
              <p:tags r:id="rId62"/>
            </p:custDataLst>
          </p:nvPr>
        </p:nvSpPr>
        <p:spPr>
          <a:xfrm>
            <a:off x="9147810" y="3075305"/>
            <a:ext cx="270510" cy="337820"/>
          </a:xfrm>
          <a:custGeom>
            <a:avLst/>
            <a:gdLst>
              <a:gd name="connsiteX0" fmla="*/ 187480 w 248828"/>
              <a:gd name="connsiteY0" fmla="*/ 311240 h 311239"/>
              <a:gd name="connsiteX1" fmla="*/ 183003 w 248828"/>
              <a:gd name="connsiteY1" fmla="*/ 308478 h 311239"/>
              <a:gd name="connsiteX2" fmla="*/ 168525 w 248828"/>
              <a:gd name="connsiteY2" fmla="*/ 281712 h 311239"/>
              <a:gd name="connsiteX3" fmla="*/ 45652 w 248828"/>
              <a:gd name="connsiteY3" fmla="*/ 240469 h 311239"/>
              <a:gd name="connsiteX4" fmla="*/ 12696 w 248828"/>
              <a:gd name="connsiteY4" fmla="*/ 27490 h 311239"/>
              <a:gd name="connsiteX5" fmla="*/ 13553 w 248828"/>
              <a:gd name="connsiteY5" fmla="*/ 22156 h 311239"/>
              <a:gd name="connsiteX6" fmla="*/ 16315 w 248828"/>
              <a:gd name="connsiteY6" fmla="*/ 18441 h 311239"/>
              <a:gd name="connsiteX7" fmla="*/ 20887 w 248828"/>
              <a:gd name="connsiteY7" fmla="*/ 18537 h 311239"/>
              <a:gd name="connsiteX8" fmla="*/ 43938 w 248828"/>
              <a:gd name="connsiteY8" fmla="*/ 22251 h 311239"/>
              <a:gd name="connsiteX9" fmla="*/ 52129 w 248828"/>
              <a:gd name="connsiteY9" fmla="*/ 11202 h 311239"/>
              <a:gd name="connsiteX10" fmla="*/ 61559 w 248828"/>
              <a:gd name="connsiteY10" fmla="*/ 1201 h 311239"/>
              <a:gd name="connsiteX11" fmla="*/ 184813 w 248828"/>
              <a:gd name="connsiteY11" fmla="*/ 53779 h 311239"/>
              <a:gd name="connsiteX12" fmla="*/ 230056 w 248828"/>
              <a:gd name="connsiteY12" fmla="*/ 186748 h 311239"/>
              <a:gd name="connsiteX13" fmla="*/ 247582 w 248828"/>
              <a:gd name="connsiteY13" fmla="*/ 207132 h 311239"/>
              <a:gd name="connsiteX14" fmla="*/ 247201 w 248828"/>
              <a:gd name="connsiteY14" fmla="*/ 214180 h 311239"/>
              <a:gd name="connsiteX15" fmla="*/ 240153 w 248828"/>
              <a:gd name="connsiteY15" fmla="*/ 213799 h 311239"/>
              <a:gd name="connsiteX16" fmla="*/ 220436 w 248828"/>
              <a:gd name="connsiteY16" fmla="*/ 189510 h 311239"/>
              <a:gd name="connsiteX17" fmla="*/ 178907 w 248828"/>
              <a:gd name="connsiteY17" fmla="*/ 61875 h 311239"/>
              <a:gd name="connsiteX18" fmla="*/ 73751 w 248828"/>
              <a:gd name="connsiteY18" fmla="*/ 9774 h 311239"/>
              <a:gd name="connsiteX19" fmla="*/ 64321 w 248828"/>
              <a:gd name="connsiteY19" fmla="*/ 8726 h 311239"/>
              <a:gd name="connsiteX20" fmla="*/ 61749 w 248828"/>
              <a:gd name="connsiteY20" fmla="*/ 13774 h 311239"/>
              <a:gd name="connsiteX21" fmla="*/ 47748 w 248828"/>
              <a:gd name="connsiteY21" fmla="*/ 31491 h 311239"/>
              <a:gd name="connsiteX22" fmla="*/ 22221 w 248828"/>
              <a:gd name="connsiteY22" fmla="*/ 30157 h 311239"/>
              <a:gd name="connsiteX23" fmla="*/ 51463 w 248828"/>
              <a:gd name="connsiteY23" fmla="*/ 232468 h 311239"/>
              <a:gd name="connsiteX24" fmla="*/ 170715 w 248828"/>
              <a:gd name="connsiteY24" fmla="*/ 271902 h 311239"/>
              <a:gd name="connsiteX25" fmla="*/ 191861 w 248828"/>
              <a:gd name="connsiteY25" fmla="*/ 304096 h 311239"/>
              <a:gd name="connsiteX26" fmla="*/ 189575 w 248828"/>
              <a:gd name="connsiteY26" fmla="*/ 310764 h 311239"/>
              <a:gd name="connsiteX27" fmla="*/ 187384 w 248828"/>
              <a:gd name="connsiteY27" fmla="*/ 311240 h 31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8828" h="311239">
                <a:moveTo>
                  <a:pt x="187480" y="311240"/>
                </a:moveTo>
                <a:cubicBezTo>
                  <a:pt x="185670" y="311240"/>
                  <a:pt x="183860" y="310192"/>
                  <a:pt x="183003" y="308478"/>
                </a:cubicBezTo>
                <a:cubicBezTo>
                  <a:pt x="173764" y="289523"/>
                  <a:pt x="169954" y="283617"/>
                  <a:pt x="168525" y="281712"/>
                </a:cubicBezTo>
                <a:cubicBezTo>
                  <a:pt x="148427" y="280379"/>
                  <a:pt x="93754" y="276093"/>
                  <a:pt x="45652" y="240469"/>
                </a:cubicBezTo>
                <a:cubicBezTo>
                  <a:pt x="-14260" y="196178"/>
                  <a:pt x="-3497" y="129027"/>
                  <a:pt x="12696" y="27490"/>
                </a:cubicBezTo>
                <a:lnTo>
                  <a:pt x="13553" y="22156"/>
                </a:lnTo>
                <a:cubicBezTo>
                  <a:pt x="13839" y="20537"/>
                  <a:pt x="14887" y="19203"/>
                  <a:pt x="16315" y="18441"/>
                </a:cubicBezTo>
                <a:cubicBezTo>
                  <a:pt x="17744" y="17679"/>
                  <a:pt x="19554" y="17775"/>
                  <a:pt x="20887" y="18537"/>
                </a:cubicBezTo>
                <a:cubicBezTo>
                  <a:pt x="24697" y="20632"/>
                  <a:pt x="36222" y="25490"/>
                  <a:pt x="43938" y="22251"/>
                </a:cubicBezTo>
                <a:cubicBezTo>
                  <a:pt x="47843" y="20537"/>
                  <a:pt x="50605" y="16917"/>
                  <a:pt x="52129" y="11202"/>
                </a:cubicBezTo>
                <a:cubicBezTo>
                  <a:pt x="53463" y="6345"/>
                  <a:pt x="56701" y="2916"/>
                  <a:pt x="61559" y="1201"/>
                </a:cubicBezTo>
                <a:cubicBezTo>
                  <a:pt x="89753" y="-8705"/>
                  <a:pt x="173859" y="45683"/>
                  <a:pt x="184813" y="53779"/>
                </a:cubicBezTo>
                <a:cubicBezTo>
                  <a:pt x="206911" y="70067"/>
                  <a:pt x="225961" y="165317"/>
                  <a:pt x="230056" y="186748"/>
                </a:cubicBezTo>
                <a:cubicBezTo>
                  <a:pt x="232056" y="189415"/>
                  <a:pt x="240248" y="198845"/>
                  <a:pt x="247582" y="207132"/>
                </a:cubicBezTo>
                <a:cubicBezTo>
                  <a:pt x="249392" y="209227"/>
                  <a:pt x="249202" y="212370"/>
                  <a:pt x="247201" y="214180"/>
                </a:cubicBezTo>
                <a:cubicBezTo>
                  <a:pt x="245106" y="215990"/>
                  <a:pt x="241963" y="215799"/>
                  <a:pt x="240153" y="213799"/>
                </a:cubicBezTo>
                <a:cubicBezTo>
                  <a:pt x="220912" y="192177"/>
                  <a:pt x="220722" y="191130"/>
                  <a:pt x="220436" y="189510"/>
                </a:cubicBezTo>
                <a:cubicBezTo>
                  <a:pt x="213102" y="150553"/>
                  <a:pt x="195004" y="73686"/>
                  <a:pt x="178907" y="61875"/>
                </a:cubicBezTo>
                <a:cubicBezTo>
                  <a:pt x="159762" y="47778"/>
                  <a:pt x="100612" y="12441"/>
                  <a:pt x="73751" y="9774"/>
                </a:cubicBezTo>
                <a:cubicBezTo>
                  <a:pt x="69655" y="9107"/>
                  <a:pt x="66512" y="7964"/>
                  <a:pt x="64321" y="8726"/>
                </a:cubicBezTo>
                <a:cubicBezTo>
                  <a:pt x="62607" y="9297"/>
                  <a:pt x="62226" y="12155"/>
                  <a:pt x="61749" y="13774"/>
                </a:cubicBezTo>
                <a:cubicBezTo>
                  <a:pt x="59368" y="22632"/>
                  <a:pt x="54701" y="28538"/>
                  <a:pt x="47748" y="31491"/>
                </a:cubicBezTo>
                <a:cubicBezTo>
                  <a:pt x="38889" y="35205"/>
                  <a:pt x="28698" y="32634"/>
                  <a:pt x="22221" y="30157"/>
                </a:cubicBezTo>
                <a:cubicBezTo>
                  <a:pt x="6695" y="127503"/>
                  <a:pt x="-3401" y="191892"/>
                  <a:pt x="51463" y="232468"/>
                </a:cubicBezTo>
                <a:cubicBezTo>
                  <a:pt x="98611" y="267330"/>
                  <a:pt x="152904" y="270759"/>
                  <a:pt x="170715" y="271902"/>
                </a:cubicBezTo>
                <a:cubicBezTo>
                  <a:pt x="174049" y="272092"/>
                  <a:pt x="176240" y="272283"/>
                  <a:pt x="191861" y="304096"/>
                </a:cubicBezTo>
                <a:cubicBezTo>
                  <a:pt x="193099" y="306573"/>
                  <a:pt x="192052" y="309525"/>
                  <a:pt x="189575" y="310764"/>
                </a:cubicBezTo>
                <a:cubicBezTo>
                  <a:pt x="188908" y="311145"/>
                  <a:pt x="188146" y="311240"/>
                  <a:pt x="187384" y="311240"/>
                </a:cubicBezTo>
                <a:close/>
              </a:path>
            </a:pathLst>
          </a:custGeom>
          <a:solidFill>
            <a:srgbClr val="231F20"/>
          </a:solidFill>
          <a:ln w="9525" cap="flat">
            <a:noFill/>
            <a:prstDash val="solid"/>
            <a:miter/>
          </a:ln>
        </p:spPr>
        <p:txBody>
          <a:bodyPr rtlCol="0" anchor="ctr"/>
          <a:lstStyle/>
          <a:p>
            <a:endParaRPr lang="zh-CN" altLang="en-US"/>
          </a:p>
        </p:txBody>
      </p:sp>
      <p:sp>
        <p:nvSpPr>
          <p:cNvPr id="96" name="任意多边形: 形状 89"/>
          <p:cNvSpPr/>
          <p:nvPr userDrawn="1">
            <p:custDataLst>
              <p:tags r:id="rId63"/>
            </p:custDataLst>
          </p:nvPr>
        </p:nvSpPr>
        <p:spPr>
          <a:xfrm>
            <a:off x="9029065" y="2983865"/>
            <a:ext cx="281305" cy="211455"/>
          </a:xfrm>
          <a:custGeom>
            <a:avLst/>
            <a:gdLst>
              <a:gd name="connsiteX0" fmla="*/ 220959 w 259016"/>
              <a:gd name="connsiteY0" fmla="*/ 185050 h 194591"/>
              <a:gd name="connsiteX1" fmla="*/ 4170 w 259016"/>
              <a:gd name="connsiteY1" fmla="*/ 18458 h 194591"/>
              <a:gd name="connsiteX2" fmla="*/ 1884 w 259016"/>
              <a:gd name="connsiteY2" fmla="*/ 4170 h 194591"/>
              <a:gd name="connsiteX3" fmla="*/ 16172 w 259016"/>
              <a:gd name="connsiteY3" fmla="*/ 1884 h 194591"/>
              <a:gd name="connsiteX4" fmla="*/ 241343 w 259016"/>
              <a:gd name="connsiteY4" fmla="*/ 156856 h 194591"/>
              <a:gd name="connsiteX5" fmla="*/ 256964 w 259016"/>
              <a:gd name="connsiteY5" fmla="*/ 189717 h 194591"/>
              <a:gd name="connsiteX6" fmla="*/ 220864 w 259016"/>
              <a:gd name="connsiteY6" fmla="*/ 185050 h 19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16" h="194591">
                <a:moveTo>
                  <a:pt x="220959" y="185050"/>
                </a:moveTo>
                <a:lnTo>
                  <a:pt x="4170" y="18458"/>
                </a:lnTo>
                <a:cubicBezTo>
                  <a:pt x="-307" y="15029"/>
                  <a:pt x="-1354" y="8552"/>
                  <a:pt x="1884" y="4170"/>
                </a:cubicBezTo>
                <a:cubicBezTo>
                  <a:pt x="5123" y="-307"/>
                  <a:pt x="11505" y="-1354"/>
                  <a:pt x="16172" y="1884"/>
                </a:cubicBezTo>
                <a:lnTo>
                  <a:pt x="241343" y="156856"/>
                </a:lnTo>
                <a:cubicBezTo>
                  <a:pt x="255535" y="166571"/>
                  <a:pt x="262869" y="181621"/>
                  <a:pt x="256964" y="189717"/>
                </a:cubicBezTo>
                <a:cubicBezTo>
                  <a:pt x="251058" y="197813"/>
                  <a:pt x="234485" y="195528"/>
                  <a:pt x="220864" y="185050"/>
                </a:cubicBezTo>
                <a:close/>
              </a:path>
            </a:pathLst>
          </a:custGeom>
          <a:solidFill>
            <a:srgbClr val="231F20"/>
          </a:solidFill>
          <a:ln w="9525" cap="flat">
            <a:noFill/>
            <a:prstDash val="solid"/>
            <a:miter/>
          </a:ln>
        </p:spPr>
        <p:txBody>
          <a:bodyPr rtlCol="0" anchor="ctr"/>
          <a:lstStyle/>
          <a:p>
            <a:endParaRPr lang="zh-CN" altLang="en-US"/>
          </a:p>
        </p:txBody>
      </p:sp>
      <p:sp>
        <p:nvSpPr>
          <p:cNvPr id="98" name="任意多边形: 形状 90"/>
          <p:cNvSpPr/>
          <p:nvPr userDrawn="1">
            <p:custDataLst>
              <p:tags r:id="rId64"/>
            </p:custDataLst>
          </p:nvPr>
        </p:nvSpPr>
        <p:spPr>
          <a:xfrm>
            <a:off x="9183370" y="3078480"/>
            <a:ext cx="113665" cy="66040"/>
          </a:xfrm>
          <a:custGeom>
            <a:avLst/>
            <a:gdLst>
              <a:gd name="connsiteX0" fmla="*/ 35475 w 104721"/>
              <a:gd name="connsiteY0" fmla="*/ 3684 h 60548"/>
              <a:gd name="connsiteX1" fmla="*/ 24140 w 104721"/>
              <a:gd name="connsiteY1" fmla="*/ 34831 h 60548"/>
              <a:gd name="connsiteX2" fmla="*/ 104722 w 104721"/>
              <a:gd name="connsiteY2" fmla="*/ 60548 h 60548"/>
              <a:gd name="connsiteX3" fmla="*/ 35475 w 104721"/>
              <a:gd name="connsiteY3" fmla="*/ 3684 h 60548"/>
            </a:gdLst>
            <a:ahLst/>
            <a:cxnLst>
              <a:cxn ang="0">
                <a:pos x="connsiteX0" y="connsiteY0"/>
              </a:cxn>
              <a:cxn ang="0">
                <a:pos x="connsiteX1" y="connsiteY1"/>
              </a:cxn>
              <a:cxn ang="0">
                <a:pos x="connsiteX2" y="connsiteY2"/>
              </a:cxn>
              <a:cxn ang="0">
                <a:pos x="connsiteX3" y="connsiteY3"/>
              </a:cxn>
            </a:cxnLst>
            <a:rect l="l" t="t" r="r" b="b"/>
            <a:pathLst>
              <a:path w="104721" h="60548">
                <a:moveTo>
                  <a:pt x="35475" y="3684"/>
                </a:moveTo>
                <a:cubicBezTo>
                  <a:pt x="-8911" y="-9365"/>
                  <a:pt x="-10435" y="14923"/>
                  <a:pt x="24140" y="34831"/>
                </a:cubicBezTo>
                <a:cubicBezTo>
                  <a:pt x="66622" y="59405"/>
                  <a:pt x="85100" y="51595"/>
                  <a:pt x="104722" y="60548"/>
                </a:cubicBezTo>
                <a:lnTo>
                  <a:pt x="35475" y="3684"/>
                </a:lnTo>
                <a:close/>
              </a:path>
            </a:pathLst>
          </a:custGeom>
          <a:solidFill>
            <a:srgbClr val="FFFFFF"/>
          </a:solidFill>
          <a:ln w="9525" cap="flat">
            <a:noFill/>
            <a:prstDash val="solid"/>
            <a:miter/>
          </a:ln>
        </p:spPr>
        <p:txBody>
          <a:bodyPr rtlCol="0" anchor="ctr"/>
          <a:lstStyle/>
          <a:p>
            <a:endParaRPr lang="zh-CN" altLang="en-US"/>
          </a:p>
        </p:txBody>
      </p:sp>
      <p:sp>
        <p:nvSpPr>
          <p:cNvPr id="105" name="任意多边形: 形状 91"/>
          <p:cNvSpPr/>
          <p:nvPr userDrawn="1">
            <p:custDataLst>
              <p:tags r:id="rId65"/>
            </p:custDataLst>
          </p:nvPr>
        </p:nvSpPr>
        <p:spPr>
          <a:xfrm>
            <a:off x="9173210" y="3072130"/>
            <a:ext cx="128905" cy="78105"/>
          </a:xfrm>
          <a:custGeom>
            <a:avLst/>
            <a:gdLst>
              <a:gd name="connsiteX0" fmla="*/ 114139 w 118965"/>
              <a:gd name="connsiteY0" fmla="*/ 71628 h 71628"/>
              <a:gd name="connsiteX1" fmla="*/ 112044 w 118965"/>
              <a:gd name="connsiteY1" fmla="*/ 71152 h 71628"/>
              <a:gd name="connsiteX2" fmla="*/ 91089 w 118965"/>
              <a:gd name="connsiteY2" fmla="*/ 66104 h 71628"/>
              <a:gd name="connsiteX3" fmla="*/ 30986 w 118965"/>
              <a:gd name="connsiteY3" fmla="*/ 45244 h 71628"/>
              <a:gd name="connsiteX4" fmla="*/ 697 w 118965"/>
              <a:gd name="connsiteY4" fmla="*/ 9144 h 71628"/>
              <a:gd name="connsiteX5" fmla="*/ 46988 w 118965"/>
              <a:gd name="connsiteY5" fmla="*/ 2667 h 71628"/>
              <a:gd name="connsiteX6" fmla="*/ 50989 w 118965"/>
              <a:gd name="connsiteY6" fmla="*/ 8477 h 71628"/>
              <a:gd name="connsiteX7" fmla="*/ 48322 w 118965"/>
              <a:gd name="connsiteY7" fmla="*/ 12002 h 71628"/>
              <a:gd name="connsiteX8" fmla="*/ 10031 w 118965"/>
              <a:gd name="connsiteY8" fmla="*/ 12573 h 71628"/>
              <a:gd name="connsiteX9" fmla="*/ 35939 w 118965"/>
              <a:gd name="connsiteY9" fmla="*/ 36576 h 71628"/>
              <a:gd name="connsiteX10" fmla="*/ 92518 w 118965"/>
              <a:gd name="connsiteY10" fmla="*/ 56198 h 71628"/>
              <a:gd name="connsiteX11" fmla="*/ 116044 w 118965"/>
              <a:gd name="connsiteY11" fmla="*/ 62008 h 71628"/>
              <a:gd name="connsiteX12" fmla="*/ 118521 w 118965"/>
              <a:gd name="connsiteY12" fmla="*/ 68580 h 71628"/>
              <a:gd name="connsiteX13" fmla="*/ 113949 w 118965"/>
              <a:gd name="connsiteY13" fmla="*/ 71533 h 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65" h="71628">
                <a:moveTo>
                  <a:pt x="114139" y="71628"/>
                </a:moveTo>
                <a:cubicBezTo>
                  <a:pt x="113473" y="71628"/>
                  <a:pt x="112710" y="71438"/>
                  <a:pt x="112044" y="71152"/>
                </a:cubicBezTo>
                <a:cubicBezTo>
                  <a:pt x="105472" y="68199"/>
                  <a:pt x="98804" y="67247"/>
                  <a:pt x="91089" y="66104"/>
                </a:cubicBezTo>
                <a:cubicBezTo>
                  <a:pt x="76706" y="64008"/>
                  <a:pt x="58799" y="61341"/>
                  <a:pt x="30986" y="45244"/>
                </a:cubicBezTo>
                <a:cubicBezTo>
                  <a:pt x="20223" y="38957"/>
                  <a:pt x="-4447" y="22955"/>
                  <a:pt x="697" y="9144"/>
                </a:cubicBezTo>
                <a:cubicBezTo>
                  <a:pt x="4221" y="-286"/>
                  <a:pt x="19366" y="-2381"/>
                  <a:pt x="46988" y="2667"/>
                </a:cubicBezTo>
                <a:cubicBezTo>
                  <a:pt x="49655" y="3143"/>
                  <a:pt x="51465" y="5715"/>
                  <a:pt x="50989" y="8477"/>
                </a:cubicBezTo>
                <a:cubicBezTo>
                  <a:pt x="50512" y="11144"/>
                  <a:pt x="50989" y="12573"/>
                  <a:pt x="48322" y="12002"/>
                </a:cubicBezTo>
                <a:cubicBezTo>
                  <a:pt x="16889" y="6191"/>
                  <a:pt x="10031" y="12478"/>
                  <a:pt x="10031" y="12573"/>
                </a:cubicBezTo>
                <a:cubicBezTo>
                  <a:pt x="9364" y="14478"/>
                  <a:pt x="14317" y="24098"/>
                  <a:pt x="35939" y="36576"/>
                </a:cubicBezTo>
                <a:cubicBezTo>
                  <a:pt x="62133" y="51721"/>
                  <a:pt x="78992" y="54197"/>
                  <a:pt x="92518" y="56198"/>
                </a:cubicBezTo>
                <a:cubicBezTo>
                  <a:pt x="100614" y="57436"/>
                  <a:pt x="108329" y="58484"/>
                  <a:pt x="116044" y="62008"/>
                </a:cubicBezTo>
                <a:cubicBezTo>
                  <a:pt x="118521" y="63151"/>
                  <a:pt x="119664" y="66104"/>
                  <a:pt x="118521" y="68580"/>
                </a:cubicBezTo>
                <a:cubicBezTo>
                  <a:pt x="117664" y="70390"/>
                  <a:pt x="115854" y="71533"/>
                  <a:pt x="113949" y="71533"/>
                </a:cubicBezTo>
                <a:close/>
              </a:path>
            </a:pathLst>
          </a:custGeom>
          <a:solidFill>
            <a:srgbClr val="231F20"/>
          </a:solidFill>
          <a:ln w="9525" cap="flat">
            <a:noFill/>
            <a:prstDash val="solid"/>
            <a:miter/>
          </a:ln>
        </p:spPr>
        <p:txBody>
          <a:bodyPr rtlCol="0" anchor="ctr"/>
          <a:lstStyle/>
          <a:p>
            <a:endParaRPr lang="zh-CN" altLang="en-US"/>
          </a:p>
        </p:txBody>
      </p:sp>
      <p:sp>
        <p:nvSpPr>
          <p:cNvPr id="106" name="任意多边形: 形状 92"/>
          <p:cNvSpPr/>
          <p:nvPr userDrawn="1">
            <p:custDataLst>
              <p:tags r:id="rId66"/>
            </p:custDataLst>
          </p:nvPr>
        </p:nvSpPr>
        <p:spPr>
          <a:xfrm>
            <a:off x="9177020" y="3146425"/>
            <a:ext cx="139700" cy="151130"/>
          </a:xfrm>
          <a:custGeom>
            <a:avLst/>
            <a:gdLst>
              <a:gd name="connsiteX0" fmla="*/ 0 w 128701"/>
              <a:gd name="connsiteY0" fmla="*/ 0 h 139160"/>
              <a:gd name="connsiteX1" fmla="*/ 110109 w 128701"/>
              <a:gd name="connsiteY1" fmla="*/ 19907 h 139160"/>
              <a:gd name="connsiteX2" fmla="*/ 125635 w 128701"/>
              <a:gd name="connsiteY2" fmla="*/ 139160 h 139160"/>
              <a:gd name="connsiteX3" fmla="*/ 0 w 128701"/>
              <a:gd name="connsiteY3" fmla="*/ 0 h 139160"/>
            </a:gdLst>
            <a:ahLst/>
            <a:cxnLst>
              <a:cxn ang="0">
                <a:pos x="connsiteX0" y="connsiteY0"/>
              </a:cxn>
              <a:cxn ang="0">
                <a:pos x="connsiteX1" y="connsiteY1"/>
              </a:cxn>
              <a:cxn ang="0">
                <a:pos x="connsiteX2" y="connsiteY2"/>
              </a:cxn>
              <a:cxn ang="0">
                <a:pos x="connsiteX3" y="connsiteY3"/>
              </a:cxn>
            </a:cxnLst>
            <a:rect l="l" t="t" r="r" b="b"/>
            <a:pathLst>
              <a:path w="128701" h="139160">
                <a:moveTo>
                  <a:pt x="0" y="0"/>
                </a:moveTo>
                <a:cubicBezTo>
                  <a:pt x="0" y="0"/>
                  <a:pt x="89059" y="2667"/>
                  <a:pt x="110109" y="19907"/>
                </a:cubicBezTo>
                <a:cubicBezTo>
                  <a:pt x="131159" y="37148"/>
                  <a:pt x="131064" y="122682"/>
                  <a:pt x="125635" y="139160"/>
                </a:cubicBezTo>
                <a:lnTo>
                  <a:pt x="0" y="0"/>
                </a:lnTo>
                <a:close/>
              </a:path>
            </a:pathLst>
          </a:custGeom>
          <a:solidFill>
            <a:srgbClr val="FFFFFF"/>
          </a:solidFill>
          <a:ln w="9525" cap="flat">
            <a:noFill/>
            <a:prstDash val="solid"/>
            <a:miter/>
          </a:ln>
        </p:spPr>
        <p:txBody>
          <a:bodyPr rtlCol="0" anchor="ctr"/>
          <a:lstStyle/>
          <a:p>
            <a:endParaRPr lang="zh-CN" altLang="en-US"/>
          </a:p>
        </p:txBody>
      </p:sp>
      <p:sp>
        <p:nvSpPr>
          <p:cNvPr id="108" name="任意多边形: 形状 93"/>
          <p:cNvSpPr/>
          <p:nvPr userDrawn="1">
            <p:custDataLst>
              <p:tags r:id="rId67"/>
            </p:custDataLst>
          </p:nvPr>
        </p:nvSpPr>
        <p:spPr>
          <a:xfrm>
            <a:off x="9171305" y="3140710"/>
            <a:ext cx="150495" cy="161925"/>
          </a:xfrm>
          <a:custGeom>
            <a:avLst/>
            <a:gdLst>
              <a:gd name="connsiteX0" fmla="*/ 130686 w 138695"/>
              <a:gd name="connsiteY0" fmla="*/ 149173 h 149172"/>
              <a:gd name="connsiteX1" fmla="*/ 129067 w 138695"/>
              <a:gd name="connsiteY1" fmla="*/ 148887 h 149172"/>
              <a:gd name="connsiteX2" fmla="*/ 125924 w 138695"/>
              <a:gd name="connsiteY2" fmla="*/ 142600 h 149172"/>
              <a:gd name="connsiteX3" fmla="*/ 112017 w 138695"/>
              <a:gd name="connsiteY3" fmla="*/ 28777 h 149172"/>
              <a:gd name="connsiteX4" fmla="*/ 4861 w 138695"/>
              <a:gd name="connsiteY4" fmla="*/ 10012 h 149172"/>
              <a:gd name="connsiteX5" fmla="*/ 3 w 138695"/>
              <a:gd name="connsiteY5" fmla="*/ 4869 h 149172"/>
              <a:gd name="connsiteX6" fmla="*/ 5146 w 138695"/>
              <a:gd name="connsiteY6" fmla="*/ 11 h 149172"/>
              <a:gd name="connsiteX7" fmla="*/ 118303 w 138695"/>
              <a:gd name="connsiteY7" fmla="*/ 21061 h 149172"/>
              <a:gd name="connsiteX8" fmla="*/ 135353 w 138695"/>
              <a:gd name="connsiteY8" fmla="*/ 145744 h 149172"/>
              <a:gd name="connsiteX9" fmla="*/ 130591 w 138695"/>
              <a:gd name="connsiteY9" fmla="*/ 149173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695" h="149172">
                <a:moveTo>
                  <a:pt x="130686" y="149173"/>
                </a:moveTo>
                <a:cubicBezTo>
                  <a:pt x="130210" y="149173"/>
                  <a:pt x="129638" y="149173"/>
                  <a:pt x="129067" y="148887"/>
                </a:cubicBezTo>
                <a:cubicBezTo>
                  <a:pt x="126495" y="148030"/>
                  <a:pt x="125066" y="145172"/>
                  <a:pt x="125924" y="142600"/>
                </a:cubicBezTo>
                <a:cubicBezTo>
                  <a:pt x="131162" y="126884"/>
                  <a:pt x="130495" y="43921"/>
                  <a:pt x="112017" y="28777"/>
                </a:cubicBezTo>
                <a:cubicBezTo>
                  <a:pt x="95824" y="15537"/>
                  <a:pt x="29245" y="10679"/>
                  <a:pt x="4861" y="10012"/>
                </a:cubicBezTo>
                <a:cubicBezTo>
                  <a:pt x="2099" y="10012"/>
                  <a:pt x="-92" y="7631"/>
                  <a:pt x="3" y="4869"/>
                </a:cubicBezTo>
                <a:cubicBezTo>
                  <a:pt x="3" y="2107"/>
                  <a:pt x="2384" y="-179"/>
                  <a:pt x="5146" y="11"/>
                </a:cubicBezTo>
                <a:cubicBezTo>
                  <a:pt x="14386" y="297"/>
                  <a:pt x="96491" y="3250"/>
                  <a:pt x="118303" y="21061"/>
                </a:cubicBezTo>
                <a:cubicBezTo>
                  <a:pt x="142497" y="40873"/>
                  <a:pt x="140687" y="129742"/>
                  <a:pt x="135353" y="145744"/>
                </a:cubicBezTo>
                <a:cubicBezTo>
                  <a:pt x="134686" y="147839"/>
                  <a:pt x="132686" y="149173"/>
                  <a:pt x="130591" y="149173"/>
                </a:cubicBezTo>
                <a:close/>
              </a:path>
            </a:pathLst>
          </a:custGeom>
          <a:solidFill>
            <a:srgbClr val="231F20"/>
          </a:solidFill>
          <a:ln w="9525" cap="flat">
            <a:noFill/>
            <a:prstDash val="solid"/>
            <a:miter/>
          </a:ln>
        </p:spPr>
        <p:txBody>
          <a:bodyPr rtlCol="0" anchor="ctr"/>
          <a:lstStyle/>
          <a:p>
            <a:endParaRPr lang="zh-CN" altLang="en-US"/>
          </a:p>
        </p:txBody>
      </p:sp>
      <p:sp>
        <p:nvSpPr>
          <p:cNvPr id="110" name="任意多边形: 形状 287"/>
          <p:cNvSpPr/>
          <p:nvPr userDrawn="1">
            <p:custDataLst>
              <p:tags r:id="rId68"/>
            </p:custDataLst>
          </p:nvPr>
        </p:nvSpPr>
        <p:spPr>
          <a:xfrm>
            <a:off x="9947910" y="2832735"/>
            <a:ext cx="790575" cy="1128395"/>
          </a:xfrm>
          <a:custGeom>
            <a:avLst/>
            <a:gdLst>
              <a:gd name="connsiteX0" fmla="*/ 402852 w 727940"/>
              <a:gd name="connsiteY0" fmla="*/ 0 h 1037781"/>
              <a:gd name="connsiteX1" fmla="*/ 727940 w 727940"/>
              <a:gd name="connsiteY1" fmla="*/ 179165 h 1037781"/>
              <a:gd name="connsiteX2" fmla="*/ 594876 w 727940"/>
              <a:gd name="connsiteY2" fmla="*/ 903160 h 1037781"/>
              <a:gd name="connsiteX3" fmla="*/ 47760 w 727940"/>
              <a:gd name="connsiteY3" fmla="*/ 994219 h 1037781"/>
              <a:gd name="connsiteX4" fmla="*/ 8422 w 727940"/>
              <a:gd name="connsiteY4" fmla="*/ 455486 h 1037781"/>
              <a:gd name="connsiteX5" fmla="*/ 87479 w 727940"/>
              <a:gd name="connsiteY5" fmla="*/ 109347 h 1037781"/>
              <a:gd name="connsiteX6" fmla="*/ 281028 w 727940"/>
              <a:gd name="connsiteY6" fmla="*/ 30670 h 1037781"/>
              <a:gd name="connsiteX7" fmla="*/ 402852 w 727940"/>
              <a:gd name="connsiteY7" fmla="*/ 0 h 103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40" h="1037781">
                <a:moveTo>
                  <a:pt x="402852" y="0"/>
                </a:moveTo>
                <a:lnTo>
                  <a:pt x="727940" y="179165"/>
                </a:lnTo>
                <a:cubicBezTo>
                  <a:pt x="727940" y="179165"/>
                  <a:pt x="692698" y="850678"/>
                  <a:pt x="594876" y="903160"/>
                </a:cubicBezTo>
                <a:cubicBezTo>
                  <a:pt x="413520" y="998792"/>
                  <a:pt x="145868" y="1096613"/>
                  <a:pt x="47760" y="994219"/>
                </a:cubicBezTo>
                <a:cubicBezTo>
                  <a:pt x="5279" y="896779"/>
                  <a:pt x="-11676" y="667131"/>
                  <a:pt x="8422" y="455486"/>
                </a:cubicBezTo>
                <a:cubicBezTo>
                  <a:pt x="20042" y="332994"/>
                  <a:pt x="37187" y="148018"/>
                  <a:pt x="87479" y="109347"/>
                </a:cubicBezTo>
                <a:cubicBezTo>
                  <a:pt x="137771" y="70675"/>
                  <a:pt x="281028" y="30670"/>
                  <a:pt x="281028" y="30670"/>
                </a:cubicBezTo>
                <a:lnTo>
                  <a:pt x="402852" y="0"/>
                </a:lnTo>
                <a:close/>
              </a:path>
            </a:pathLst>
          </a:custGeom>
          <a:solidFill>
            <a:srgbClr val="FFFFFF"/>
          </a:solidFill>
          <a:ln w="9525" cap="flat">
            <a:noFill/>
            <a:prstDash val="solid"/>
            <a:miter/>
          </a:ln>
        </p:spPr>
        <p:txBody>
          <a:bodyPr rtlCol="0" anchor="ctr"/>
          <a:lstStyle/>
          <a:p>
            <a:endParaRPr lang="zh-CN" altLang="en-US"/>
          </a:p>
        </p:txBody>
      </p:sp>
      <p:sp>
        <p:nvSpPr>
          <p:cNvPr id="111" name="任意多边形: 形状 288"/>
          <p:cNvSpPr/>
          <p:nvPr userDrawn="1">
            <p:custDataLst>
              <p:tags r:id="rId69"/>
            </p:custDataLst>
          </p:nvPr>
        </p:nvSpPr>
        <p:spPr>
          <a:xfrm>
            <a:off x="9942195" y="2827655"/>
            <a:ext cx="801370" cy="1138555"/>
          </a:xfrm>
          <a:custGeom>
            <a:avLst/>
            <a:gdLst>
              <a:gd name="connsiteX0" fmla="*/ 180878 w 737716"/>
              <a:gd name="connsiteY0" fmla="*/ 1047119 h 1047309"/>
              <a:gd name="connsiteX1" fmla="*/ 49052 w 737716"/>
              <a:gd name="connsiteY1" fmla="*/ 1002447 h 1047309"/>
              <a:gd name="connsiteX2" fmla="*/ 48100 w 737716"/>
              <a:gd name="connsiteY2" fmla="*/ 1001018 h 1047309"/>
              <a:gd name="connsiteX3" fmla="*/ 8380 w 737716"/>
              <a:gd name="connsiteY3" fmla="*/ 459903 h 1047309"/>
              <a:gd name="connsiteX4" fmla="*/ 8761 w 737716"/>
              <a:gd name="connsiteY4" fmla="*/ 455522 h 1047309"/>
              <a:gd name="connsiteX5" fmla="*/ 89247 w 737716"/>
              <a:gd name="connsiteY5" fmla="*/ 110336 h 1047309"/>
              <a:gd name="connsiteX6" fmla="*/ 284510 w 737716"/>
              <a:gd name="connsiteY6" fmla="*/ 30802 h 1047309"/>
              <a:gd name="connsiteX7" fmla="*/ 406430 w 737716"/>
              <a:gd name="connsiteY7" fmla="*/ 131 h 1047309"/>
              <a:gd name="connsiteX8" fmla="*/ 410050 w 737716"/>
              <a:gd name="connsiteY8" fmla="*/ 608 h 1047309"/>
              <a:gd name="connsiteX9" fmla="*/ 735138 w 737716"/>
              <a:gd name="connsiteY9" fmla="*/ 179773 h 1047309"/>
              <a:gd name="connsiteX10" fmla="*/ 737710 w 737716"/>
              <a:gd name="connsiteY10" fmla="*/ 184440 h 1047309"/>
              <a:gd name="connsiteX11" fmla="*/ 601978 w 737716"/>
              <a:gd name="connsiteY11" fmla="*/ 912531 h 1047309"/>
              <a:gd name="connsiteX12" fmla="*/ 180688 w 737716"/>
              <a:gd name="connsiteY12" fmla="*/ 1047310 h 1047309"/>
              <a:gd name="connsiteX13" fmla="*/ 56863 w 737716"/>
              <a:gd name="connsiteY13" fmla="*/ 996161 h 1047309"/>
              <a:gd name="connsiteX14" fmla="*/ 597406 w 737716"/>
              <a:gd name="connsiteY14" fmla="*/ 903578 h 1047309"/>
              <a:gd name="connsiteX15" fmla="*/ 727708 w 737716"/>
              <a:gd name="connsiteY15" fmla="*/ 186917 h 1047309"/>
              <a:gd name="connsiteX16" fmla="*/ 407097 w 737716"/>
              <a:gd name="connsiteY16" fmla="*/ 10228 h 1047309"/>
              <a:gd name="connsiteX17" fmla="*/ 287177 w 737716"/>
              <a:gd name="connsiteY17" fmla="*/ 40422 h 1047309"/>
              <a:gd name="connsiteX18" fmla="*/ 95439 w 737716"/>
              <a:gd name="connsiteY18" fmla="*/ 118146 h 1047309"/>
              <a:gd name="connsiteX19" fmla="*/ 18763 w 737716"/>
              <a:gd name="connsiteY19" fmla="*/ 456379 h 1047309"/>
              <a:gd name="connsiteX20" fmla="*/ 18381 w 737716"/>
              <a:gd name="connsiteY20" fmla="*/ 460760 h 1047309"/>
              <a:gd name="connsiteX21" fmla="*/ 56958 w 737716"/>
              <a:gd name="connsiteY21" fmla="*/ 996161 h 104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7716" h="1047309">
                <a:moveTo>
                  <a:pt x="180878" y="1047119"/>
                </a:moveTo>
                <a:cubicBezTo>
                  <a:pt x="125347" y="1047119"/>
                  <a:pt x="79151" y="1033880"/>
                  <a:pt x="49052" y="1002447"/>
                </a:cubicBezTo>
                <a:cubicBezTo>
                  <a:pt x="48671" y="1002066"/>
                  <a:pt x="48290" y="1001495"/>
                  <a:pt x="48100" y="1001018"/>
                </a:cubicBezTo>
                <a:cubicBezTo>
                  <a:pt x="5428" y="903006"/>
                  <a:pt x="-11717" y="670406"/>
                  <a:pt x="8380" y="459903"/>
                </a:cubicBezTo>
                <a:lnTo>
                  <a:pt x="8761" y="455522"/>
                </a:lnTo>
                <a:cubicBezTo>
                  <a:pt x="21048" y="326553"/>
                  <a:pt x="37908" y="149864"/>
                  <a:pt x="89247" y="110336"/>
                </a:cubicBezTo>
                <a:cubicBezTo>
                  <a:pt x="139730" y="71569"/>
                  <a:pt x="278605" y="32516"/>
                  <a:pt x="284510" y="30802"/>
                </a:cubicBezTo>
                <a:lnTo>
                  <a:pt x="406430" y="131"/>
                </a:lnTo>
                <a:cubicBezTo>
                  <a:pt x="407668" y="-154"/>
                  <a:pt x="408906" y="36"/>
                  <a:pt x="410050" y="608"/>
                </a:cubicBezTo>
                <a:lnTo>
                  <a:pt x="735138" y="179773"/>
                </a:lnTo>
                <a:cubicBezTo>
                  <a:pt x="736852" y="180725"/>
                  <a:pt x="737805" y="182535"/>
                  <a:pt x="737710" y="184440"/>
                </a:cubicBezTo>
                <a:cubicBezTo>
                  <a:pt x="736281" y="211967"/>
                  <a:pt x="701134" y="859382"/>
                  <a:pt x="601978" y="912531"/>
                </a:cubicBezTo>
                <a:cubicBezTo>
                  <a:pt x="461961" y="986350"/>
                  <a:pt x="299750" y="1047310"/>
                  <a:pt x="180688" y="1047310"/>
                </a:cubicBezTo>
                <a:close/>
                <a:moveTo>
                  <a:pt x="56863" y="996161"/>
                </a:moveTo>
                <a:cubicBezTo>
                  <a:pt x="148112" y="1089887"/>
                  <a:pt x="395762" y="1009877"/>
                  <a:pt x="597406" y="903578"/>
                </a:cubicBezTo>
                <a:cubicBezTo>
                  <a:pt x="688275" y="854810"/>
                  <a:pt x="724851" y="236542"/>
                  <a:pt x="727708" y="186917"/>
                </a:cubicBezTo>
                <a:lnTo>
                  <a:pt x="407097" y="10228"/>
                </a:lnTo>
                <a:lnTo>
                  <a:pt x="287177" y="40422"/>
                </a:lnTo>
                <a:cubicBezTo>
                  <a:pt x="285844" y="40803"/>
                  <a:pt x="144397" y="80522"/>
                  <a:pt x="95439" y="118146"/>
                </a:cubicBezTo>
                <a:cubicBezTo>
                  <a:pt x="47433" y="155008"/>
                  <a:pt x="30193" y="336364"/>
                  <a:pt x="18763" y="456379"/>
                </a:cubicBezTo>
                <a:lnTo>
                  <a:pt x="18381" y="460760"/>
                </a:lnTo>
                <a:cubicBezTo>
                  <a:pt x="-1526" y="669263"/>
                  <a:pt x="15143" y="899101"/>
                  <a:pt x="56958" y="996161"/>
                </a:cubicBezTo>
                <a:close/>
              </a:path>
            </a:pathLst>
          </a:custGeom>
          <a:solidFill>
            <a:srgbClr val="231F20"/>
          </a:solidFill>
          <a:ln w="9525" cap="flat">
            <a:noFill/>
            <a:prstDash val="solid"/>
            <a:miter/>
          </a:ln>
        </p:spPr>
        <p:txBody>
          <a:bodyPr rtlCol="0" anchor="ctr"/>
          <a:lstStyle/>
          <a:p>
            <a:endParaRPr lang="zh-CN" altLang="en-US"/>
          </a:p>
        </p:txBody>
      </p:sp>
      <p:sp>
        <p:nvSpPr>
          <p:cNvPr id="112" name="任意多边形: 形状 289"/>
          <p:cNvSpPr/>
          <p:nvPr userDrawn="1">
            <p:custDataLst>
              <p:tags r:id="rId70"/>
            </p:custDataLst>
          </p:nvPr>
        </p:nvSpPr>
        <p:spPr>
          <a:xfrm>
            <a:off x="10128885" y="2714625"/>
            <a:ext cx="303530" cy="432435"/>
          </a:xfrm>
          <a:custGeom>
            <a:avLst/>
            <a:gdLst>
              <a:gd name="connsiteX0" fmla="*/ 279273 w 279273"/>
              <a:gd name="connsiteY0" fmla="*/ 10000 h 398048"/>
              <a:gd name="connsiteX1" fmla="*/ 0 w 279273"/>
              <a:gd name="connsiteY1" fmla="*/ 76389 h 398048"/>
              <a:gd name="connsiteX2" fmla="*/ 27241 w 279273"/>
              <a:gd name="connsiteY2" fmla="*/ 164781 h 398048"/>
              <a:gd name="connsiteX3" fmla="*/ 10001 w 279273"/>
              <a:gd name="connsiteY3" fmla="*/ 216978 h 398048"/>
              <a:gd name="connsiteX4" fmla="*/ 40005 w 279273"/>
              <a:gd name="connsiteY4" fmla="*/ 398049 h 398048"/>
              <a:gd name="connsiteX5" fmla="*/ 279273 w 279273"/>
              <a:gd name="connsiteY5" fmla="*/ 10000 h 39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73" h="398048">
                <a:moveTo>
                  <a:pt x="279273" y="10000"/>
                </a:moveTo>
                <a:cubicBezTo>
                  <a:pt x="270891" y="-32958"/>
                  <a:pt x="0" y="76389"/>
                  <a:pt x="0" y="76389"/>
                </a:cubicBezTo>
                <a:cubicBezTo>
                  <a:pt x="0" y="76389"/>
                  <a:pt x="22670" y="104869"/>
                  <a:pt x="27241" y="164781"/>
                </a:cubicBezTo>
                <a:cubicBezTo>
                  <a:pt x="7334" y="175164"/>
                  <a:pt x="6477" y="195452"/>
                  <a:pt x="10001" y="216978"/>
                </a:cubicBezTo>
                <a:cubicBezTo>
                  <a:pt x="23146" y="295941"/>
                  <a:pt x="40005" y="398049"/>
                  <a:pt x="40005" y="398049"/>
                </a:cubicBezTo>
                <a:lnTo>
                  <a:pt x="279273" y="10000"/>
                </a:lnTo>
                <a:close/>
              </a:path>
            </a:pathLst>
          </a:custGeom>
          <a:solidFill>
            <a:srgbClr val="FFFFFF"/>
          </a:solidFill>
          <a:ln w="9525" cap="flat">
            <a:noFill/>
            <a:prstDash val="solid"/>
            <a:miter/>
          </a:ln>
        </p:spPr>
        <p:txBody>
          <a:bodyPr rtlCol="0" anchor="ctr"/>
          <a:lstStyle/>
          <a:p>
            <a:endParaRPr lang="zh-CN" altLang="en-US"/>
          </a:p>
        </p:txBody>
      </p:sp>
      <p:sp>
        <p:nvSpPr>
          <p:cNvPr id="113" name="任意多边形: 形状 290"/>
          <p:cNvSpPr/>
          <p:nvPr userDrawn="1">
            <p:custDataLst>
              <p:tags r:id="rId71"/>
            </p:custDataLst>
          </p:nvPr>
        </p:nvSpPr>
        <p:spPr>
          <a:xfrm>
            <a:off x="10123170" y="2709545"/>
            <a:ext cx="314325" cy="438785"/>
          </a:xfrm>
          <a:custGeom>
            <a:avLst/>
            <a:gdLst>
              <a:gd name="connsiteX0" fmla="*/ 40151 w 289240"/>
              <a:gd name="connsiteY0" fmla="*/ 403613 h 403613"/>
              <a:gd name="connsiteX1" fmla="*/ 10147 w 289240"/>
              <a:gd name="connsiteY1" fmla="*/ 222638 h 403613"/>
              <a:gd name="connsiteX2" fmla="*/ 27007 w 289240"/>
              <a:gd name="connsiteY2" fmla="*/ 166822 h 403613"/>
              <a:gd name="connsiteX3" fmla="*/ 1099 w 289240"/>
              <a:gd name="connsiteY3" fmla="*/ 84335 h 403613"/>
              <a:gd name="connsiteX4" fmla="*/ 146 w 289240"/>
              <a:gd name="connsiteY4" fmla="*/ 79954 h 403613"/>
              <a:gd name="connsiteX5" fmla="*/ 3099 w 289240"/>
              <a:gd name="connsiteY5" fmla="*/ 76620 h 403613"/>
              <a:gd name="connsiteX6" fmla="*/ 281229 w 289240"/>
              <a:gd name="connsiteY6" fmla="*/ 3563 h 403613"/>
              <a:gd name="connsiteX7" fmla="*/ 289135 w 289240"/>
              <a:gd name="connsiteY7" fmla="*/ 13850 h 403613"/>
              <a:gd name="connsiteX8" fmla="*/ 285229 w 289240"/>
              <a:gd name="connsiteY8" fmla="*/ 19660 h 403613"/>
              <a:gd name="connsiteX9" fmla="*/ 279419 w 289240"/>
              <a:gd name="connsiteY9" fmla="*/ 15755 h 403613"/>
              <a:gd name="connsiteX10" fmla="*/ 276562 w 289240"/>
              <a:gd name="connsiteY10" fmla="*/ 12326 h 403613"/>
              <a:gd name="connsiteX11" fmla="*/ 12719 w 289240"/>
              <a:gd name="connsiteY11" fmla="*/ 83478 h 403613"/>
              <a:gd name="connsiteX12" fmla="*/ 37293 w 289240"/>
              <a:gd name="connsiteY12" fmla="*/ 169203 h 403613"/>
              <a:gd name="connsiteX13" fmla="*/ 34626 w 289240"/>
              <a:gd name="connsiteY13" fmla="*/ 173965 h 403613"/>
              <a:gd name="connsiteX14" fmla="*/ 20053 w 289240"/>
              <a:gd name="connsiteY14" fmla="*/ 220924 h 403613"/>
              <a:gd name="connsiteX15" fmla="*/ 50057 w 289240"/>
              <a:gd name="connsiteY15" fmla="*/ 401994 h 403613"/>
              <a:gd name="connsiteX16" fmla="*/ 40246 w 289240"/>
              <a:gd name="connsiteY16" fmla="*/ 403613 h 40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240" h="403613">
                <a:moveTo>
                  <a:pt x="40151" y="403613"/>
                </a:moveTo>
                <a:cubicBezTo>
                  <a:pt x="40151" y="403613"/>
                  <a:pt x="23292" y="301505"/>
                  <a:pt x="10147" y="222638"/>
                </a:cubicBezTo>
                <a:cubicBezTo>
                  <a:pt x="6909" y="203302"/>
                  <a:pt x="6051" y="179776"/>
                  <a:pt x="27007" y="166822"/>
                </a:cubicBezTo>
                <a:cubicBezTo>
                  <a:pt x="22149" y="111577"/>
                  <a:pt x="1289" y="84526"/>
                  <a:pt x="1099" y="84335"/>
                </a:cubicBezTo>
                <a:cubicBezTo>
                  <a:pt x="146" y="83097"/>
                  <a:pt x="-235" y="81478"/>
                  <a:pt x="146" y="79954"/>
                </a:cubicBezTo>
                <a:cubicBezTo>
                  <a:pt x="527" y="78430"/>
                  <a:pt x="1670" y="77191"/>
                  <a:pt x="3099" y="76620"/>
                </a:cubicBezTo>
                <a:cubicBezTo>
                  <a:pt x="27292" y="66809"/>
                  <a:pt x="240843" y="-18249"/>
                  <a:pt x="281229" y="3563"/>
                </a:cubicBezTo>
                <a:cubicBezTo>
                  <a:pt x="285515" y="5944"/>
                  <a:pt x="288277" y="9469"/>
                  <a:pt x="289135" y="13850"/>
                </a:cubicBezTo>
                <a:cubicBezTo>
                  <a:pt x="289706" y="16517"/>
                  <a:pt x="287896" y="19184"/>
                  <a:pt x="285229" y="19660"/>
                </a:cubicBezTo>
                <a:cubicBezTo>
                  <a:pt x="282562" y="20137"/>
                  <a:pt x="279895" y="18422"/>
                  <a:pt x="279419" y="15755"/>
                </a:cubicBezTo>
                <a:cubicBezTo>
                  <a:pt x="279229" y="14803"/>
                  <a:pt x="278752" y="13564"/>
                  <a:pt x="276562" y="12326"/>
                </a:cubicBezTo>
                <a:cubicBezTo>
                  <a:pt x="246748" y="-3866"/>
                  <a:pt x="81299" y="56141"/>
                  <a:pt x="12719" y="83478"/>
                </a:cubicBezTo>
                <a:cubicBezTo>
                  <a:pt x="19577" y="94527"/>
                  <a:pt x="33769" y="122531"/>
                  <a:pt x="37293" y="169203"/>
                </a:cubicBezTo>
                <a:cubicBezTo>
                  <a:pt x="37484" y="171203"/>
                  <a:pt x="36436" y="173108"/>
                  <a:pt x="34626" y="173965"/>
                </a:cubicBezTo>
                <a:cubicBezTo>
                  <a:pt x="20149" y="181490"/>
                  <a:pt x="15767" y="195492"/>
                  <a:pt x="20053" y="220924"/>
                </a:cubicBezTo>
                <a:cubicBezTo>
                  <a:pt x="33198" y="299886"/>
                  <a:pt x="50057" y="401994"/>
                  <a:pt x="50057" y="401994"/>
                </a:cubicBezTo>
                <a:lnTo>
                  <a:pt x="40246" y="403613"/>
                </a:lnTo>
                <a:close/>
              </a:path>
            </a:pathLst>
          </a:custGeom>
          <a:solidFill>
            <a:srgbClr val="231F20"/>
          </a:solidFill>
          <a:ln w="9525" cap="flat">
            <a:noFill/>
            <a:prstDash val="solid"/>
            <a:miter/>
          </a:ln>
        </p:spPr>
        <p:txBody>
          <a:bodyPr rtlCol="0" anchor="ctr"/>
          <a:lstStyle/>
          <a:p>
            <a:endParaRPr lang="zh-CN" altLang="en-US"/>
          </a:p>
        </p:txBody>
      </p:sp>
      <p:sp>
        <p:nvSpPr>
          <p:cNvPr id="115" name="任意多边形: 形状 292"/>
          <p:cNvSpPr/>
          <p:nvPr userDrawn="1">
            <p:custDataLst>
              <p:tags r:id="rId72"/>
            </p:custDataLst>
          </p:nvPr>
        </p:nvSpPr>
        <p:spPr>
          <a:xfrm>
            <a:off x="10147300" y="2482850"/>
            <a:ext cx="238125" cy="582930"/>
          </a:xfrm>
          <a:custGeom>
            <a:avLst/>
            <a:gdLst>
              <a:gd name="connsiteX0" fmla="*/ 42481 w 219265"/>
              <a:gd name="connsiteY0" fmla="*/ 536639 h 536638"/>
              <a:gd name="connsiteX1" fmla="*/ 54959 w 219265"/>
              <a:gd name="connsiteY1" fmla="*/ 347377 h 536638"/>
              <a:gd name="connsiteX2" fmla="*/ 0 w 219265"/>
              <a:gd name="connsiteY2" fmla="*/ 122872 h 536638"/>
              <a:gd name="connsiteX3" fmla="*/ 160972 w 219265"/>
              <a:gd name="connsiteY3" fmla="*/ 0 h 536638"/>
              <a:gd name="connsiteX4" fmla="*/ 219265 w 219265"/>
              <a:gd name="connsiteY4" fmla="*/ 322040 h 536638"/>
              <a:gd name="connsiteX5" fmla="*/ 133160 w 219265"/>
              <a:gd name="connsiteY5" fmla="*/ 400050 h 536638"/>
              <a:gd name="connsiteX6" fmla="*/ 42481 w 219265"/>
              <a:gd name="connsiteY6" fmla="*/ 536639 h 53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265" h="536638">
                <a:moveTo>
                  <a:pt x="42481" y="536639"/>
                </a:moveTo>
                <a:cubicBezTo>
                  <a:pt x="58769" y="464725"/>
                  <a:pt x="54959" y="347377"/>
                  <a:pt x="54959" y="347377"/>
                </a:cubicBezTo>
                <a:lnTo>
                  <a:pt x="0" y="122872"/>
                </a:lnTo>
                <a:lnTo>
                  <a:pt x="160972" y="0"/>
                </a:lnTo>
                <a:lnTo>
                  <a:pt x="219265" y="322040"/>
                </a:lnTo>
                <a:cubicBezTo>
                  <a:pt x="219265" y="322040"/>
                  <a:pt x="174117" y="368237"/>
                  <a:pt x="133160" y="400050"/>
                </a:cubicBezTo>
                <a:lnTo>
                  <a:pt x="42481" y="536639"/>
                </a:lnTo>
                <a:close/>
              </a:path>
            </a:pathLst>
          </a:custGeom>
          <a:solidFill>
            <a:srgbClr val="FFFFFF"/>
          </a:solidFill>
          <a:ln w="9525" cap="flat">
            <a:noFill/>
            <a:prstDash val="solid"/>
            <a:miter/>
          </a:ln>
        </p:spPr>
        <p:txBody>
          <a:bodyPr rtlCol="0" anchor="ctr"/>
          <a:lstStyle/>
          <a:p>
            <a:endParaRPr lang="zh-CN" altLang="en-US"/>
          </a:p>
        </p:txBody>
      </p:sp>
      <p:sp>
        <p:nvSpPr>
          <p:cNvPr id="116" name="任意多边形: 形状 293"/>
          <p:cNvSpPr/>
          <p:nvPr userDrawn="1">
            <p:custDataLst>
              <p:tags r:id="rId73"/>
            </p:custDataLst>
          </p:nvPr>
        </p:nvSpPr>
        <p:spPr>
          <a:xfrm>
            <a:off x="10141585" y="2477135"/>
            <a:ext cx="248920" cy="594360"/>
          </a:xfrm>
          <a:custGeom>
            <a:avLst/>
            <a:gdLst>
              <a:gd name="connsiteX0" fmla="*/ 47480 w 229298"/>
              <a:gd name="connsiteY0" fmla="*/ 546713 h 546712"/>
              <a:gd name="connsiteX1" fmla="*/ 46337 w 229298"/>
              <a:gd name="connsiteY1" fmla="*/ 546617 h 546712"/>
              <a:gd name="connsiteX2" fmla="*/ 42622 w 229298"/>
              <a:gd name="connsiteY2" fmla="*/ 540617 h 546712"/>
              <a:gd name="connsiteX3" fmla="*/ 55005 w 229298"/>
              <a:gd name="connsiteY3" fmla="*/ 353069 h 546712"/>
              <a:gd name="connsiteX4" fmla="*/ 141 w 229298"/>
              <a:gd name="connsiteY4" fmla="*/ 129041 h 546712"/>
              <a:gd name="connsiteX5" fmla="*/ 1951 w 229298"/>
              <a:gd name="connsiteY5" fmla="*/ 123898 h 546712"/>
              <a:gd name="connsiteX6" fmla="*/ 162923 w 229298"/>
              <a:gd name="connsiteY6" fmla="*/ 1025 h 546712"/>
              <a:gd name="connsiteX7" fmla="*/ 167781 w 229298"/>
              <a:gd name="connsiteY7" fmla="*/ 359 h 546712"/>
              <a:gd name="connsiteX8" fmla="*/ 170924 w 229298"/>
              <a:gd name="connsiteY8" fmla="*/ 4073 h 546712"/>
              <a:gd name="connsiteX9" fmla="*/ 229217 w 229298"/>
              <a:gd name="connsiteY9" fmla="*/ 326114 h 546712"/>
              <a:gd name="connsiteX10" fmla="*/ 227884 w 229298"/>
              <a:gd name="connsiteY10" fmla="*/ 330495 h 546712"/>
              <a:gd name="connsiteX11" fmla="*/ 141302 w 229298"/>
              <a:gd name="connsiteY11" fmla="*/ 408981 h 546712"/>
              <a:gd name="connsiteX12" fmla="*/ 134348 w 229298"/>
              <a:gd name="connsiteY12" fmla="*/ 408124 h 546712"/>
              <a:gd name="connsiteX13" fmla="*/ 135205 w 229298"/>
              <a:gd name="connsiteY13" fmla="*/ 401171 h 546712"/>
              <a:gd name="connsiteX14" fmla="*/ 219026 w 229298"/>
              <a:gd name="connsiteY14" fmla="*/ 325447 h 546712"/>
              <a:gd name="connsiteX15" fmla="*/ 162637 w 229298"/>
              <a:gd name="connsiteY15" fmla="*/ 13884 h 546712"/>
              <a:gd name="connsiteX16" fmla="*/ 10714 w 229298"/>
              <a:gd name="connsiteY16" fmla="*/ 129803 h 546712"/>
              <a:gd name="connsiteX17" fmla="*/ 64911 w 229298"/>
              <a:gd name="connsiteY17" fmla="*/ 351164 h 546712"/>
              <a:gd name="connsiteX18" fmla="*/ 65006 w 229298"/>
              <a:gd name="connsiteY18" fmla="*/ 352212 h 546712"/>
              <a:gd name="connsiteX19" fmla="*/ 52338 w 229298"/>
              <a:gd name="connsiteY19" fmla="*/ 542807 h 546712"/>
              <a:gd name="connsiteX20" fmla="*/ 47480 w 229298"/>
              <a:gd name="connsiteY20" fmla="*/ 546713 h 54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298" h="546712">
                <a:moveTo>
                  <a:pt x="47480" y="546713"/>
                </a:moveTo>
                <a:cubicBezTo>
                  <a:pt x="47480" y="546713"/>
                  <a:pt x="46718" y="546713"/>
                  <a:pt x="46337" y="546617"/>
                </a:cubicBezTo>
                <a:cubicBezTo>
                  <a:pt x="43670" y="546046"/>
                  <a:pt x="41956" y="543379"/>
                  <a:pt x="42622" y="540617"/>
                </a:cubicBezTo>
                <a:cubicBezTo>
                  <a:pt x="58053" y="472608"/>
                  <a:pt x="55291" y="361642"/>
                  <a:pt x="55005" y="353069"/>
                </a:cubicBezTo>
                <a:lnTo>
                  <a:pt x="141" y="129041"/>
                </a:lnTo>
                <a:cubicBezTo>
                  <a:pt x="-335" y="127136"/>
                  <a:pt x="427" y="125136"/>
                  <a:pt x="1951" y="123898"/>
                </a:cubicBezTo>
                <a:lnTo>
                  <a:pt x="162923" y="1025"/>
                </a:lnTo>
                <a:cubicBezTo>
                  <a:pt x="164352" y="-22"/>
                  <a:pt x="166162" y="-308"/>
                  <a:pt x="167781" y="359"/>
                </a:cubicBezTo>
                <a:cubicBezTo>
                  <a:pt x="169400" y="1025"/>
                  <a:pt x="170543" y="2454"/>
                  <a:pt x="170924" y="4073"/>
                </a:cubicBezTo>
                <a:lnTo>
                  <a:pt x="229217" y="326114"/>
                </a:lnTo>
                <a:cubicBezTo>
                  <a:pt x="229503" y="327733"/>
                  <a:pt x="229027" y="329352"/>
                  <a:pt x="227884" y="330495"/>
                </a:cubicBezTo>
                <a:cubicBezTo>
                  <a:pt x="227408" y="330971"/>
                  <a:pt x="182068" y="377358"/>
                  <a:pt x="141302" y="408981"/>
                </a:cubicBezTo>
                <a:cubicBezTo>
                  <a:pt x="139111" y="410696"/>
                  <a:pt x="135968" y="410315"/>
                  <a:pt x="134348" y="408124"/>
                </a:cubicBezTo>
                <a:cubicBezTo>
                  <a:pt x="132634" y="405933"/>
                  <a:pt x="133015" y="402790"/>
                  <a:pt x="135205" y="401171"/>
                </a:cubicBezTo>
                <a:cubicBezTo>
                  <a:pt x="170829" y="373453"/>
                  <a:pt x="210262" y="334305"/>
                  <a:pt x="219026" y="325447"/>
                </a:cubicBezTo>
                <a:lnTo>
                  <a:pt x="162637" y="13884"/>
                </a:lnTo>
                <a:lnTo>
                  <a:pt x="10714" y="129803"/>
                </a:lnTo>
                <a:lnTo>
                  <a:pt x="64911" y="351164"/>
                </a:lnTo>
                <a:cubicBezTo>
                  <a:pt x="64911" y="351164"/>
                  <a:pt x="65006" y="351831"/>
                  <a:pt x="65006" y="352212"/>
                </a:cubicBezTo>
                <a:cubicBezTo>
                  <a:pt x="65006" y="353355"/>
                  <a:pt x="68626" y="471084"/>
                  <a:pt x="52338" y="542807"/>
                </a:cubicBezTo>
                <a:cubicBezTo>
                  <a:pt x="51862" y="545093"/>
                  <a:pt x="49766" y="546713"/>
                  <a:pt x="47480" y="546713"/>
                </a:cubicBezTo>
                <a:close/>
              </a:path>
            </a:pathLst>
          </a:custGeom>
          <a:solidFill>
            <a:srgbClr val="231F20"/>
          </a:solidFill>
          <a:ln w="9525" cap="flat">
            <a:noFill/>
            <a:prstDash val="solid"/>
            <a:miter/>
          </a:ln>
        </p:spPr>
        <p:txBody>
          <a:bodyPr rtlCol="0" anchor="ctr"/>
          <a:lstStyle/>
          <a:p>
            <a:endParaRPr lang="zh-CN" altLang="en-US"/>
          </a:p>
        </p:txBody>
      </p:sp>
      <p:sp>
        <p:nvSpPr>
          <p:cNvPr id="117" name="任意多边形: 形状 294"/>
          <p:cNvSpPr/>
          <p:nvPr userDrawn="1">
            <p:custDataLst>
              <p:tags r:id="rId74"/>
            </p:custDataLst>
          </p:nvPr>
        </p:nvSpPr>
        <p:spPr>
          <a:xfrm rot="17719799">
            <a:off x="9935210" y="2385695"/>
            <a:ext cx="432435" cy="295910"/>
          </a:xfrm>
          <a:custGeom>
            <a:avLst/>
            <a:gdLst>
              <a:gd name="connsiteX0" fmla="*/ 397954 w 397954"/>
              <a:gd name="connsiteY0" fmla="*/ 136208 h 272415"/>
              <a:gd name="connsiteX1" fmla="*/ 198977 w 397954"/>
              <a:gd name="connsiteY1" fmla="*/ 272415 h 272415"/>
              <a:gd name="connsiteX2" fmla="*/ 0 w 397954"/>
              <a:gd name="connsiteY2" fmla="*/ 136208 h 272415"/>
              <a:gd name="connsiteX3" fmla="*/ 198977 w 397954"/>
              <a:gd name="connsiteY3" fmla="*/ 0 h 272415"/>
              <a:gd name="connsiteX4" fmla="*/ 397954 w 397954"/>
              <a:gd name="connsiteY4" fmla="*/ 136208 h 27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54" h="272415">
                <a:moveTo>
                  <a:pt x="397954" y="136208"/>
                </a:moveTo>
                <a:cubicBezTo>
                  <a:pt x="397954" y="211433"/>
                  <a:pt x="308869" y="272415"/>
                  <a:pt x="198977" y="272415"/>
                </a:cubicBezTo>
                <a:cubicBezTo>
                  <a:pt x="89085" y="272415"/>
                  <a:pt x="0" y="211433"/>
                  <a:pt x="0" y="136208"/>
                </a:cubicBezTo>
                <a:cubicBezTo>
                  <a:pt x="0" y="60982"/>
                  <a:pt x="89085" y="0"/>
                  <a:pt x="198977" y="0"/>
                </a:cubicBezTo>
                <a:cubicBezTo>
                  <a:pt x="308869" y="0"/>
                  <a:pt x="397954" y="60982"/>
                  <a:pt x="397954" y="136208"/>
                </a:cubicBezTo>
                <a:close/>
              </a:path>
            </a:pathLst>
          </a:custGeom>
          <a:solidFill>
            <a:srgbClr val="FFFFFF"/>
          </a:solidFill>
          <a:ln w="9525" cap="flat">
            <a:noFill/>
            <a:prstDash val="solid"/>
            <a:miter/>
          </a:ln>
        </p:spPr>
        <p:txBody>
          <a:bodyPr rtlCol="0" anchor="ctr"/>
          <a:lstStyle/>
          <a:p>
            <a:endParaRPr lang="zh-CN" altLang="en-US"/>
          </a:p>
        </p:txBody>
      </p:sp>
      <p:sp>
        <p:nvSpPr>
          <p:cNvPr id="118" name="任意多边形: 形状 295"/>
          <p:cNvSpPr/>
          <p:nvPr userDrawn="1">
            <p:custDataLst>
              <p:tags r:id="rId75"/>
            </p:custDataLst>
          </p:nvPr>
        </p:nvSpPr>
        <p:spPr>
          <a:xfrm>
            <a:off x="9984105" y="2322830"/>
            <a:ext cx="335280" cy="421640"/>
          </a:xfrm>
          <a:custGeom>
            <a:avLst/>
            <a:gdLst>
              <a:gd name="connsiteX0" fmla="*/ 111313 w 309113"/>
              <a:gd name="connsiteY0" fmla="*/ 388006 h 388101"/>
              <a:gd name="connsiteX1" fmla="*/ 67308 w 309113"/>
              <a:gd name="connsiteY1" fmla="*/ 378386 h 388101"/>
              <a:gd name="connsiteX2" fmla="*/ 26922 w 309113"/>
              <a:gd name="connsiteY2" fmla="*/ 133593 h 388101"/>
              <a:gd name="connsiteX3" fmla="*/ 241806 w 309113"/>
              <a:gd name="connsiteY3" fmla="*/ 9673 h 388101"/>
              <a:gd name="connsiteX4" fmla="*/ 282192 w 309113"/>
              <a:gd name="connsiteY4" fmla="*/ 254466 h 388101"/>
              <a:gd name="connsiteX5" fmla="*/ 111313 w 309113"/>
              <a:gd name="connsiteY5" fmla="*/ 388101 h 388101"/>
              <a:gd name="connsiteX6" fmla="*/ 197515 w 309113"/>
              <a:gd name="connsiteY6" fmla="*/ 9864 h 388101"/>
              <a:gd name="connsiteX7" fmla="*/ 35970 w 309113"/>
              <a:gd name="connsiteY7" fmla="*/ 137880 h 388101"/>
              <a:gd name="connsiteX8" fmla="*/ 71594 w 309113"/>
              <a:gd name="connsiteY8" fmla="*/ 369337 h 388101"/>
              <a:gd name="connsiteX9" fmla="*/ 273238 w 309113"/>
              <a:gd name="connsiteY9" fmla="*/ 250179 h 388101"/>
              <a:gd name="connsiteX10" fmla="*/ 237615 w 309113"/>
              <a:gd name="connsiteY10" fmla="*/ 18722 h 388101"/>
              <a:gd name="connsiteX11" fmla="*/ 197610 w 309113"/>
              <a:gd name="connsiteY11" fmla="*/ 9959 h 38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113" h="388101">
                <a:moveTo>
                  <a:pt x="111313" y="388006"/>
                </a:moveTo>
                <a:cubicBezTo>
                  <a:pt x="95978" y="388006"/>
                  <a:pt x="81214" y="384863"/>
                  <a:pt x="67308" y="378386"/>
                </a:cubicBezTo>
                <a:cubicBezTo>
                  <a:pt x="-3082" y="345048"/>
                  <a:pt x="-21180" y="235320"/>
                  <a:pt x="26922" y="133593"/>
                </a:cubicBezTo>
                <a:cubicBezTo>
                  <a:pt x="75023" y="31962"/>
                  <a:pt x="171416" y="-23664"/>
                  <a:pt x="241806" y="9673"/>
                </a:cubicBezTo>
                <a:cubicBezTo>
                  <a:pt x="312195" y="43011"/>
                  <a:pt x="330293" y="152739"/>
                  <a:pt x="282192" y="254466"/>
                </a:cubicBezTo>
                <a:cubicBezTo>
                  <a:pt x="243520" y="336095"/>
                  <a:pt x="173702" y="388101"/>
                  <a:pt x="111313" y="388101"/>
                </a:cubicBezTo>
                <a:close/>
                <a:moveTo>
                  <a:pt x="197515" y="9864"/>
                </a:moveTo>
                <a:cubicBezTo>
                  <a:pt x="139031" y="9864"/>
                  <a:pt x="72927" y="59775"/>
                  <a:pt x="35970" y="137880"/>
                </a:cubicBezTo>
                <a:cubicBezTo>
                  <a:pt x="-9749" y="234558"/>
                  <a:pt x="6157" y="338381"/>
                  <a:pt x="71594" y="369337"/>
                </a:cubicBezTo>
                <a:cubicBezTo>
                  <a:pt x="137031" y="400293"/>
                  <a:pt x="227423" y="346858"/>
                  <a:pt x="273238" y="250179"/>
                </a:cubicBezTo>
                <a:cubicBezTo>
                  <a:pt x="318958" y="153501"/>
                  <a:pt x="303052" y="49678"/>
                  <a:pt x="237615" y="18722"/>
                </a:cubicBezTo>
                <a:cubicBezTo>
                  <a:pt x="225042" y="12721"/>
                  <a:pt x="211516" y="9959"/>
                  <a:pt x="197610" y="9959"/>
                </a:cubicBezTo>
                <a:close/>
              </a:path>
            </a:pathLst>
          </a:custGeom>
          <a:solidFill>
            <a:srgbClr val="231F20"/>
          </a:solidFill>
          <a:ln w="9525" cap="flat">
            <a:noFill/>
            <a:prstDash val="solid"/>
            <a:miter/>
          </a:ln>
        </p:spPr>
        <p:txBody>
          <a:bodyPr rtlCol="0" anchor="ctr"/>
          <a:lstStyle/>
          <a:p>
            <a:endParaRPr lang="zh-CN" altLang="en-US"/>
          </a:p>
        </p:txBody>
      </p:sp>
      <p:sp>
        <p:nvSpPr>
          <p:cNvPr id="119" name="任意多边形: 形状 297"/>
          <p:cNvSpPr/>
          <p:nvPr userDrawn="1">
            <p:custDataLst>
              <p:tags r:id="rId76"/>
            </p:custDataLst>
          </p:nvPr>
        </p:nvSpPr>
        <p:spPr>
          <a:xfrm>
            <a:off x="9977755" y="2300605"/>
            <a:ext cx="400050" cy="448945"/>
          </a:xfrm>
          <a:custGeom>
            <a:avLst/>
            <a:gdLst>
              <a:gd name="connsiteX0" fmla="*/ 30998 w 368272"/>
              <a:gd name="connsiteY0" fmla="*/ 66230 h 413278"/>
              <a:gd name="connsiteX1" fmla="*/ 231403 w 368272"/>
              <a:gd name="connsiteY1" fmla="*/ 124618 h 413278"/>
              <a:gd name="connsiteX2" fmla="*/ 251311 w 368272"/>
              <a:gd name="connsiteY2" fmla="*/ 210629 h 413278"/>
              <a:gd name="connsiteX3" fmla="*/ 201495 w 368272"/>
              <a:gd name="connsiteY3" fmla="*/ 350742 h 413278"/>
              <a:gd name="connsiteX4" fmla="*/ 123485 w 368272"/>
              <a:gd name="connsiteY4" fmla="*/ 277971 h 413278"/>
              <a:gd name="connsiteX5" fmla="*/ 7375 w 368272"/>
              <a:gd name="connsiteY5" fmla="*/ 244538 h 413278"/>
              <a:gd name="connsiteX6" fmla="*/ 12519 w 368272"/>
              <a:gd name="connsiteY6" fmla="*/ 381222 h 413278"/>
              <a:gd name="connsiteX7" fmla="*/ 218164 w 368272"/>
              <a:gd name="connsiteY7" fmla="*/ 379222 h 413278"/>
              <a:gd name="connsiteX8" fmla="*/ 295316 w 368272"/>
              <a:gd name="connsiteY8" fmla="*/ 283114 h 413278"/>
              <a:gd name="connsiteX9" fmla="*/ 295602 w 368272"/>
              <a:gd name="connsiteY9" fmla="*/ 222345 h 413278"/>
              <a:gd name="connsiteX10" fmla="*/ 324082 w 368272"/>
              <a:gd name="connsiteY10" fmla="*/ 224059 h 413278"/>
              <a:gd name="connsiteX11" fmla="*/ 342084 w 368272"/>
              <a:gd name="connsiteY11" fmla="*/ 307975 h 413278"/>
              <a:gd name="connsiteX12" fmla="*/ 367801 w 368272"/>
              <a:gd name="connsiteY12" fmla="*/ 182626 h 413278"/>
              <a:gd name="connsiteX13" fmla="*/ 215497 w 368272"/>
              <a:gd name="connsiteY13" fmla="*/ 698 h 413278"/>
              <a:gd name="connsiteX14" fmla="*/ 30998 w 368272"/>
              <a:gd name="connsiteY14" fmla="*/ 66325 h 41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272" h="413278">
                <a:moveTo>
                  <a:pt x="30998" y="66230"/>
                </a:moveTo>
                <a:cubicBezTo>
                  <a:pt x="95196" y="149860"/>
                  <a:pt x="226736" y="119284"/>
                  <a:pt x="231403" y="124618"/>
                </a:cubicBezTo>
                <a:cubicBezTo>
                  <a:pt x="236071" y="129857"/>
                  <a:pt x="227022" y="199199"/>
                  <a:pt x="251311" y="210629"/>
                </a:cubicBezTo>
                <a:cubicBezTo>
                  <a:pt x="275599" y="222059"/>
                  <a:pt x="228451" y="343693"/>
                  <a:pt x="201495" y="350742"/>
                </a:cubicBezTo>
                <a:cubicBezTo>
                  <a:pt x="160061" y="361600"/>
                  <a:pt x="154060" y="304546"/>
                  <a:pt x="123485" y="277971"/>
                </a:cubicBezTo>
                <a:cubicBezTo>
                  <a:pt x="88719" y="247681"/>
                  <a:pt x="7375" y="244538"/>
                  <a:pt x="7375" y="244538"/>
                </a:cubicBezTo>
                <a:cubicBezTo>
                  <a:pt x="7375" y="244538"/>
                  <a:pt x="-12246" y="333216"/>
                  <a:pt x="12519" y="381222"/>
                </a:cubicBezTo>
                <a:cubicBezTo>
                  <a:pt x="37284" y="429228"/>
                  <a:pt x="142631" y="418941"/>
                  <a:pt x="218164" y="379222"/>
                </a:cubicBezTo>
                <a:cubicBezTo>
                  <a:pt x="293697" y="339502"/>
                  <a:pt x="297793" y="316357"/>
                  <a:pt x="295316" y="283114"/>
                </a:cubicBezTo>
                <a:cubicBezTo>
                  <a:pt x="292840" y="249872"/>
                  <a:pt x="294364" y="242347"/>
                  <a:pt x="295602" y="222345"/>
                </a:cubicBezTo>
                <a:cubicBezTo>
                  <a:pt x="297221" y="195008"/>
                  <a:pt x="318367" y="208248"/>
                  <a:pt x="324082" y="224059"/>
                </a:cubicBezTo>
                <a:cubicBezTo>
                  <a:pt x="329701" y="239871"/>
                  <a:pt x="342084" y="307975"/>
                  <a:pt x="342084" y="307975"/>
                </a:cubicBezTo>
                <a:cubicBezTo>
                  <a:pt x="342084" y="307975"/>
                  <a:pt x="363039" y="245681"/>
                  <a:pt x="367801" y="182626"/>
                </a:cubicBezTo>
                <a:cubicBezTo>
                  <a:pt x="374850" y="89947"/>
                  <a:pt x="301889" y="-9303"/>
                  <a:pt x="215497" y="698"/>
                </a:cubicBezTo>
                <a:cubicBezTo>
                  <a:pt x="91576" y="15081"/>
                  <a:pt x="30998" y="66325"/>
                  <a:pt x="30998" y="66325"/>
                </a:cubicBezTo>
                <a:close/>
              </a:path>
            </a:pathLst>
          </a:custGeom>
          <a:solidFill>
            <a:srgbClr val="231F20"/>
          </a:solidFill>
          <a:ln w="9525" cap="flat">
            <a:noFill/>
            <a:prstDash val="solid"/>
            <a:miter/>
          </a:ln>
        </p:spPr>
        <p:txBody>
          <a:bodyPr rtlCol="0" anchor="ctr"/>
          <a:lstStyle/>
          <a:p>
            <a:endParaRPr lang="zh-CN" altLang="en-US"/>
          </a:p>
        </p:txBody>
      </p:sp>
      <p:sp>
        <p:nvSpPr>
          <p:cNvPr id="121" name="任意多边形: 形状 301"/>
          <p:cNvSpPr/>
          <p:nvPr userDrawn="1">
            <p:custDataLst>
              <p:tags r:id="rId77"/>
            </p:custDataLst>
          </p:nvPr>
        </p:nvSpPr>
        <p:spPr>
          <a:xfrm>
            <a:off x="10282555" y="2512695"/>
            <a:ext cx="55245" cy="59690"/>
          </a:xfrm>
          <a:custGeom>
            <a:avLst/>
            <a:gdLst>
              <a:gd name="connsiteX0" fmla="*/ 43661 w 51031"/>
              <a:gd name="connsiteY0" fmla="*/ 41156 h 55164"/>
              <a:gd name="connsiteX1" fmla="*/ 7561 w 51031"/>
              <a:gd name="connsiteY1" fmla="*/ 51633 h 55164"/>
              <a:gd name="connsiteX2" fmla="*/ 7370 w 51031"/>
              <a:gd name="connsiteY2" fmla="*/ 14009 h 55164"/>
              <a:gd name="connsiteX3" fmla="*/ 43470 w 51031"/>
              <a:gd name="connsiteY3" fmla="*/ 3532 h 55164"/>
              <a:gd name="connsiteX4" fmla="*/ 43661 w 51031"/>
              <a:gd name="connsiteY4" fmla="*/ 41156 h 5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31" h="55164">
                <a:moveTo>
                  <a:pt x="43661" y="41156"/>
                </a:moveTo>
                <a:cubicBezTo>
                  <a:pt x="33755" y="54395"/>
                  <a:pt x="17562" y="59063"/>
                  <a:pt x="7561" y="51633"/>
                </a:cubicBezTo>
                <a:cubicBezTo>
                  <a:pt x="-2440" y="44108"/>
                  <a:pt x="-2536" y="27249"/>
                  <a:pt x="7370" y="14009"/>
                </a:cubicBezTo>
                <a:cubicBezTo>
                  <a:pt x="17276" y="770"/>
                  <a:pt x="33469" y="-3898"/>
                  <a:pt x="43470" y="3532"/>
                </a:cubicBezTo>
                <a:cubicBezTo>
                  <a:pt x="53471" y="11057"/>
                  <a:pt x="53567" y="27916"/>
                  <a:pt x="43661" y="41156"/>
                </a:cubicBezTo>
                <a:close/>
              </a:path>
            </a:pathLst>
          </a:custGeom>
          <a:solidFill>
            <a:srgbClr val="FFFFFF"/>
          </a:solidFill>
          <a:ln w="9525" cap="flat">
            <a:noFill/>
            <a:prstDash val="solid"/>
            <a:miter/>
          </a:ln>
        </p:spPr>
        <p:txBody>
          <a:bodyPr rtlCol="0" anchor="ctr"/>
          <a:lstStyle/>
          <a:p>
            <a:endParaRPr lang="zh-CN" altLang="en-US"/>
          </a:p>
        </p:txBody>
      </p:sp>
      <p:sp>
        <p:nvSpPr>
          <p:cNvPr id="122" name="任意多边形: 形状 302"/>
          <p:cNvSpPr/>
          <p:nvPr userDrawn="1">
            <p:custDataLst>
              <p:tags r:id="rId78"/>
            </p:custDataLst>
          </p:nvPr>
        </p:nvSpPr>
        <p:spPr>
          <a:xfrm>
            <a:off x="10277475" y="2506980"/>
            <a:ext cx="66040" cy="70485"/>
          </a:xfrm>
          <a:custGeom>
            <a:avLst/>
            <a:gdLst>
              <a:gd name="connsiteX0" fmla="*/ 23573 w 61006"/>
              <a:gd name="connsiteY0" fmla="*/ 65109 h 65108"/>
              <a:gd name="connsiteX1" fmla="*/ 9476 w 61006"/>
              <a:gd name="connsiteY1" fmla="*/ 60537 h 65108"/>
              <a:gd name="connsiteX2" fmla="*/ 8333 w 61006"/>
              <a:gd name="connsiteY2" fmla="*/ 15960 h 65108"/>
              <a:gd name="connsiteX3" fmla="*/ 51481 w 61006"/>
              <a:gd name="connsiteY3" fmla="*/ 4530 h 65108"/>
              <a:gd name="connsiteX4" fmla="*/ 61006 w 61006"/>
              <a:gd name="connsiteY4" fmla="*/ 25104 h 65108"/>
              <a:gd name="connsiteX5" fmla="*/ 52624 w 61006"/>
              <a:gd name="connsiteY5" fmla="*/ 49107 h 65108"/>
              <a:gd name="connsiteX6" fmla="*/ 23668 w 61006"/>
              <a:gd name="connsiteY6" fmla="*/ 65109 h 65108"/>
              <a:gd name="connsiteX7" fmla="*/ 37099 w 61006"/>
              <a:gd name="connsiteY7" fmla="*/ 9959 h 65108"/>
              <a:gd name="connsiteX8" fmla="*/ 16239 w 61006"/>
              <a:gd name="connsiteY8" fmla="*/ 22056 h 65108"/>
              <a:gd name="connsiteX9" fmla="*/ 15382 w 61006"/>
              <a:gd name="connsiteY9" fmla="*/ 52726 h 65108"/>
              <a:gd name="connsiteX10" fmla="*/ 44528 w 61006"/>
              <a:gd name="connsiteY10" fmla="*/ 43297 h 65108"/>
              <a:gd name="connsiteX11" fmla="*/ 50910 w 61006"/>
              <a:gd name="connsiteY11" fmla="*/ 25294 h 65108"/>
              <a:gd name="connsiteX12" fmla="*/ 45385 w 61006"/>
              <a:gd name="connsiteY12" fmla="*/ 12626 h 65108"/>
              <a:gd name="connsiteX13" fmla="*/ 37099 w 61006"/>
              <a:gd name="connsiteY13" fmla="*/ 9959 h 6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006" h="65108">
                <a:moveTo>
                  <a:pt x="23573" y="65109"/>
                </a:moveTo>
                <a:cubicBezTo>
                  <a:pt x="18429" y="65109"/>
                  <a:pt x="13572" y="63680"/>
                  <a:pt x="9476" y="60537"/>
                </a:cubicBezTo>
                <a:cubicBezTo>
                  <a:pt x="-2716" y="51393"/>
                  <a:pt x="-3192" y="31390"/>
                  <a:pt x="8333" y="15960"/>
                </a:cubicBezTo>
                <a:cubicBezTo>
                  <a:pt x="19858" y="529"/>
                  <a:pt x="39194" y="-4614"/>
                  <a:pt x="51481" y="4530"/>
                </a:cubicBezTo>
                <a:cubicBezTo>
                  <a:pt x="57577" y="9102"/>
                  <a:pt x="61006" y="16436"/>
                  <a:pt x="61006" y="25104"/>
                </a:cubicBezTo>
                <a:cubicBezTo>
                  <a:pt x="61006" y="33295"/>
                  <a:pt x="58053" y="41773"/>
                  <a:pt x="52624" y="49107"/>
                </a:cubicBezTo>
                <a:cubicBezTo>
                  <a:pt x="44909" y="59394"/>
                  <a:pt x="33860" y="65109"/>
                  <a:pt x="23668" y="65109"/>
                </a:cubicBezTo>
                <a:close/>
                <a:moveTo>
                  <a:pt x="37099" y="9959"/>
                </a:moveTo>
                <a:cubicBezTo>
                  <a:pt x="30050" y="9959"/>
                  <a:pt x="22049" y="14341"/>
                  <a:pt x="16239" y="22056"/>
                </a:cubicBezTo>
                <a:cubicBezTo>
                  <a:pt x="7952" y="33105"/>
                  <a:pt x="7571" y="46821"/>
                  <a:pt x="15382" y="52726"/>
                </a:cubicBezTo>
                <a:cubicBezTo>
                  <a:pt x="23192" y="58537"/>
                  <a:pt x="36241" y="54346"/>
                  <a:pt x="44528" y="43297"/>
                </a:cubicBezTo>
                <a:cubicBezTo>
                  <a:pt x="48719" y="37772"/>
                  <a:pt x="51005" y="31390"/>
                  <a:pt x="50910" y="25294"/>
                </a:cubicBezTo>
                <a:cubicBezTo>
                  <a:pt x="50910" y="19770"/>
                  <a:pt x="48909" y="15293"/>
                  <a:pt x="45385" y="12626"/>
                </a:cubicBezTo>
                <a:cubicBezTo>
                  <a:pt x="43004" y="10816"/>
                  <a:pt x="40146" y="9959"/>
                  <a:pt x="37099" y="9959"/>
                </a:cubicBezTo>
                <a:close/>
              </a:path>
            </a:pathLst>
          </a:custGeom>
          <a:solidFill>
            <a:srgbClr val="231F20"/>
          </a:solidFill>
          <a:ln w="9525" cap="flat">
            <a:noFill/>
            <a:prstDash val="solid"/>
            <a:miter/>
          </a:ln>
        </p:spPr>
        <p:txBody>
          <a:bodyPr rtlCol="0" anchor="ctr"/>
          <a:lstStyle/>
          <a:p>
            <a:endParaRPr lang="zh-CN" altLang="en-US"/>
          </a:p>
        </p:txBody>
      </p:sp>
      <p:sp>
        <p:nvSpPr>
          <p:cNvPr id="123" name="任意多边形: 形状 303"/>
          <p:cNvSpPr/>
          <p:nvPr userDrawn="1">
            <p:custDataLst>
              <p:tags r:id="rId79"/>
            </p:custDataLst>
          </p:nvPr>
        </p:nvSpPr>
        <p:spPr>
          <a:xfrm>
            <a:off x="10003790" y="2436495"/>
            <a:ext cx="65405" cy="136525"/>
          </a:xfrm>
          <a:custGeom>
            <a:avLst/>
            <a:gdLst>
              <a:gd name="connsiteX0" fmla="*/ 41148 w 60321"/>
              <a:gd name="connsiteY0" fmla="*/ 125874 h 125874"/>
              <a:gd name="connsiteX1" fmla="*/ 40862 w 60321"/>
              <a:gd name="connsiteY1" fmla="*/ 125874 h 125874"/>
              <a:gd name="connsiteX2" fmla="*/ 952 w 60321"/>
              <a:gd name="connsiteY2" fmla="*/ 102633 h 125874"/>
              <a:gd name="connsiteX3" fmla="*/ 95 w 60321"/>
              <a:gd name="connsiteY3" fmla="*/ 98823 h 125874"/>
              <a:gd name="connsiteX4" fmla="*/ 2190 w 60321"/>
              <a:gd name="connsiteY4" fmla="*/ 95585 h 125874"/>
              <a:gd name="connsiteX5" fmla="*/ 38957 w 60321"/>
              <a:gd name="connsiteY5" fmla="*/ 65200 h 125874"/>
              <a:gd name="connsiteX6" fmla="*/ 49244 w 60321"/>
              <a:gd name="connsiteY6" fmla="*/ 28529 h 125874"/>
              <a:gd name="connsiteX7" fmla="*/ 26098 w 60321"/>
              <a:gd name="connsiteY7" fmla="*/ 9860 h 125874"/>
              <a:gd name="connsiteX8" fmla="*/ 22383 w 60321"/>
              <a:gd name="connsiteY8" fmla="*/ 3859 h 125874"/>
              <a:gd name="connsiteX9" fmla="*/ 28384 w 60321"/>
              <a:gd name="connsiteY9" fmla="*/ 144 h 125874"/>
              <a:gd name="connsiteX10" fmla="*/ 58769 w 60321"/>
              <a:gd name="connsiteY10" fmla="*/ 25671 h 125874"/>
              <a:gd name="connsiteX11" fmla="*/ 46101 w 60321"/>
              <a:gd name="connsiteY11" fmla="*/ 72058 h 125874"/>
              <a:gd name="connsiteX12" fmla="*/ 12287 w 60321"/>
              <a:gd name="connsiteY12" fmla="*/ 100538 h 125874"/>
              <a:gd name="connsiteX13" fmla="*/ 41433 w 60321"/>
              <a:gd name="connsiteY13" fmla="*/ 115873 h 125874"/>
              <a:gd name="connsiteX14" fmla="*/ 46101 w 60321"/>
              <a:gd name="connsiteY14" fmla="*/ 121112 h 125874"/>
              <a:gd name="connsiteX15" fmla="*/ 41148 w 60321"/>
              <a:gd name="connsiteY15" fmla="*/ 125779 h 12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321" h="125874">
                <a:moveTo>
                  <a:pt x="41148" y="125874"/>
                </a:moveTo>
                <a:cubicBezTo>
                  <a:pt x="41148" y="125874"/>
                  <a:pt x="40957" y="125874"/>
                  <a:pt x="40862" y="125874"/>
                </a:cubicBezTo>
                <a:cubicBezTo>
                  <a:pt x="17240" y="124445"/>
                  <a:pt x="1619" y="103490"/>
                  <a:pt x="952" y="102633"/>
                </a:cubicBezTo>
                <a:cubicBezTo>
                  <a:pt x="190" y="101585"/>
                  <a:pt x="-191" y="100157"/>
                  <a:pt x="95" y="98823"/>
                </a:cubicBezTo>
                <a:cubicBezTo>
                  <a:pt x="285" y="97490"/>
                  <a:pt x="1047" y="96347"/>
                  <a:pt x="2190" y="95585"/>
                </a:cubicBezTo>
                <a:cubicBezTo>
                  <a:pt x="2381" y="95394"/>
                  <a:pt x="24479" y="80345"/>
                  <a:pt x="38957" y="65200"/>
                </a:cubicBezTo>
                <a:cubicBezTo>
                  <a:pt x="46767" y="57008"/>
                  <a:pt x="53054" y="41387"/>
                  <a:pt x="49244" y="28529"/>
                </a:cubicBezTo>
                <a:cubicBezTo>
                  <a:pt x="46482" y="19099"/>
                  <a:pt x="38671" y="12812"/>
                  <a:pt x="26098" y="9860"/>
                </a:cubicBezTo>
                <a:cubicBezTo>
                  <a:pt x="23431" y="9193"/>
                  <a:pt x="21717" y="6526"/>
                  <a:pt x="22383" y="3859"/>
                </a:cubicBezTo>
                <a:cubicBezTo>
                  <a:pt x="23050" y="1192"/>
                  <a:pt x="25717" y="-523"/>
                  <a:pt x="28384" y="144"/>
                </a:cubicBezTo>
                <a:cubicBezTo>
                  <a:pt x="48672" y="4907"/>
                  <a:pt x="56102" y="16622"/>
                  <a:pt x="58769" y="25671"/>
                </a:cubicBezTo>
                <a:cubicBezTo>
                  <a:pt x="63722" y="42245"/>
                  <a:pt x="56102" y="61580"/>
                  <a:pt x="46101" y="72058"/>
                </a:cubicBezTo>
                <a:cubicBezTo>
                  <a:pt x="34861" y="83869"/>
                  <a:pt x="19716" y="95204"/>
                  <a:pt x="12287" y="100538"/>
                </a:cubicBezTo>
                <a:cubicBezTo>
                  <a:pt x="17430" y="105967"/>
                  <a:pt x="28003" y="115111"/>
                  <a:pt x="41433" y="115873"/>
                </a:cubicBezTo>
                <a:cubicBezTo>
                  <a:pt x="44196" y="116063"/>
                  <a:pt x="46291" y="118349"/>
                  <a:pt x="46101" y="121112"/>
                </a:cubicBezTo>
                <a:cubicBezTo>
                  <a:pt x="45910" y="123779"/>
                  <a:pt x="43719" y="125779"/>
                  <a:pt x="41148" y="125779"/>
                </a:cubicBezTo>
                <a:close/>
              </a:path>
            </a:pathLst>
          </a:custGeom>
          <a:solidFill>
            <a:srgbClr val="231F20"/>
          </a:solidFill>
          <a:ln w="9525" cap="flat">
            <a:noFill/>
            <a:prstDash val="solid"/>
            <a:miter/>
          </a:ln>
        </p:spPr>
        <p:txBody>
          <a:bodyPr rtlCol="0" anchor="ctr"/>
          <a:lstStyle/>
          <a:p>
            <a:endParaRPr lang="zh-CN" altLang="en-US"/>
          </a:p>
        </p:txBody>
      </p:sp>
      <p:sp>
        <p:nvSpPr>
          <p:cNvPr id="124" name="任意多边形: 形状 304"/>
          <p:cNvSpPr/>
          <p:nvPr userDrawn="1">
            <p:custDataLst>
              <p:tags r:id="rId80"/>
            </p:custDataLst>
          </p:nvPr>
        </p:nvSpPr>
        <p:spPr>
          <a:xfrm>
            <a:off x="10099675" y="2471420"/>
            <a:ext cx="80010" cy="42545"/>
          </a:xfrm>
          <a:custGeom>
            <a:avLst/>
            <a:gdLst>
              <a:gd name="connsiteX0" fmla="*/ 68973 w 73953"/>
              <a:gd name="connsiteY0" fmla="*/ 38927 h 38926"/>
              <a:gd name="connsiteX1" fmla="*/ 64686 w 73953"/>
              <a:gd name="connsiteY1" fmla="*/ 36450 h 38926"/>
              <a:gd name="connsiteX2" fmla="*/ 63829 w 73953"/>
              <a:gd name="connsiteY2" fmla="*/ 35021 h 38926"/>
              <a:gd name="connsiteX3" fmla="*/ 5250 w 73953"/>
              <a:gd name="connsiteY3" fmla="*/ 10161 h 38926"/>
              <a:gd name="connsiteX4" fmla="*/ 12 w 73953"/>
              <a:gd name="connsiteY4" fmla="*/ 5399 h 38926"/>
              <a:gd name="connsiteX5" fmla="*/ 4774 w 73953"/>
              <a:gd name="connsiteY5" fmla="*/ 160 h 38926"/>
              <a:gd name="connsiteX6" fmla="*/ 72497 w 73953"/>
              <a:gd name="connsiteY6" fmla="*/ 29973 h 38926"/>
              <a:gd name="connsiteX7" fmla="*/ 73259 w 73953"/>
              <a:gd name="connsiteY7" fmla="*/ 31307 h 38926"/>
              <a:gd name="connsiteX8" fmla="*/ 71449 w 73953"/>
              <a:gd name="connsiteY8" fmla="*/ 38165 h 38926"/>
              <a:gd name="connsiteX9" fmla="*/ 68973 w 73953"/>
              <a:gd name="connsiteY9" fmla="*/ 38831 h 3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53" h="38926">
                <a:moveTo>
                  <a:pt x="68973" y="38927"/>
                </a:moveTo>
                <a:cubicBezTo>
                  <a:pt x="67258" y="38927"/>
                  <a:pt x="65639" y="38069"/>
                  <a:pt x="64686" y="36450"/>
                </a:cubicBezTo>
                <a:lnTo>
                  <a:pt x="63829" y="35021"/>
                </a:lnTo>
                <a:cubicBezTo>
                  <a:pt x="58114" y="25020"/>
                  <a:pt x="48399" y="8256"/>
                  <a:pt x="5250" y="10161"/>
                </a:cubicBezTo>
                <a:cubicBezTo>
                  <a:pt x="2488" y="10161"/>
                  <a:pt x="202" y="8161"/>
                  <a:pt x="12" y="5399"/>
                </a:cubicBezTo>
                <a:cubicBezTo>
                  <a:pt x="-179" y="2636"/>
                  <a:pt x="2012" y="350"/>
                  <a:pt x="4774" y="160"/>
                </a:cubicBezTo>
                <a:cubicBezTo>
                  <a:pt x="54018" y="-2031"/>
                  <a:pt x="66020" y="18829"/>
                  <a:pt x="72497" y="29973"/>
                </a:cubicBezTo>
                <a:lnTo>
                  <a:pt x="73259" y="31307"/>
                </a:lnTo>
                <a:cubicBezTo>
                  <a:pt x="74688" y="33688"/>
                  <a:pt x="73830" y="36736"/>
                  <a:pt x="71449" y="38165"/>
                </a:cubicBezTo>
                <a:cubicBezTo>
                  <a:pt x="70687" y="38641"/>
                  <a:pt x="69830" y="38831"/>
                  <a:pt x="68973" y="38831"/>
                </a:cubicBezTo>
                <a:close/>
              </a:path>
            </a:pathLst>
          </a:custGeom>
          <a:solidFill>
            <a:srgbClr val="231F20"/>
          </a:solidFill>
          <a:ln w="9525" cap="flat">
            <a:noFill/>
            <a:prstDash val="solid"/>
            <a:miter/>
          </a:ln>
        </p:spPr>
        <p:txBody>
          <a:bodyPr rtlCol="0" anchor="ctr"/>
          <a:lstStyle/>
          <a:p>
            <a:endParaRPr lang="zh-CN" altLang="en-US"/>
          </a:p>
        </p:txBody>
      </p:sp>
      <p:sp>
        <p:nvSpPr>
          <p:cNvPr id="125" name="任意多边形: 形状 305"/>
          <p:cNvSpPr/>
          <p:nvPr userDrawn="1">
            <p:custDataLst>
              <p:tags r:id="rId81"/>
            </p:custDataLst>
          </p:nvPr>
        </p:nvSpPr>
        <p:spPr>
          <a:xfrm>
            <a:off x="9991090" y="2590800"/>
            <a:ext cx="109220" cy="119380"/>
          </a:xfrm>
          <a:custGeom>
            <a:avLst/>
            <a:gdLst>
              <a:gd name="connsiteX0" fmla="*/ 13579 w 100802"/>
              <a:gd name="connsiteY0" fmla="*/ 4124 h 109588"/>
              <a:gd name="connsiteX1" fmla="*/ 87684 w 100802"/>
              <a:gd name="connsiteY1" fmla="*/ 30413 h 109588"/>
              <a:gd name="connsiteX2" fmla="*/ 92446 w 100802"/>
              <a:gd name="connsiteY2" fmla="*/ 105565 h 109588"/>
              <a:gd name="connsiteX3" fmla="*/ 54442 w 100802"/>
              <a:gd name="connsiteY3" fmla="*/ 103375 h 109588"/>
              <a:gd name="connsiteX4" fmla="*/ 24057 w 100802"/>
              <a:gd name="connsiteY4" fmla="*/ 65751 h 109588"/>
              <a:gd name="connsiteX5" fmla="*/ 4245 w 100802"/>
              <a:gd name="connsiteY5" fmla="*/ 79753 h 109588"/>
              <a:gd name="connsiteX6" fmla="*/ 13484 w 100802"/>
              <a:gd name="connsiteY6" fmla="*/ 4029 h 1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2" h="109588">
                <a:moveTo>
                  <a:pt x="13579" y="4124"/>
                </a:moveTo>
                <a:cubicBezTo>
                  <a:pt x="43964" y="-10449"/>
                  <a:pt x="80254" y="17269"/>
                  <a:pt x="87684" y="30413"/>
                </a:cubicBezTo>
                <a:cubicBezTo>
                  <a:pt x="93304" y="40414"/>
                  <a:pt x="111211" y="97945"/>
                  <a:pt x="92446" y="105565"/>
                </a:cubicBezTo>
                <a:cubicBezTo>
                  <a:pt x="82731" y="109566"/>
                  <a:pt x="63205" y="112995"/>
                  <a:pt x="54442" y="103375"/>
                </a:cubicBezTo>
                <a:cubicBezTo>
                  <a:pt x="45679" y="93659"/>
                  <a:pt x="38916" y="66703"/>
                  <a:pt x="24057" y="65751"/>
                </a:cubicBezTo>
                <a:cubicBezTo>
                  <a:pt x="9103" y="64894"/>
                  <a:pt x="10246" y="80324"/>
                  <a:pt x="4245" y="79753"/>
                </a:cubicBezTo>
                <a:cubicBezTo>
                  <a:pt x="-3375" y="78991"/>
                  <a:pt x="-994" y="10982"/>
                  <a:pt x="13484" y="4029"/>
                </a:cubicBezTo>
                <a:close/>
              </a:path>
            </a:pathLst>
          </a:custGeom>
          <a:solidFill>
            <a:srgbClr val="FFFFFF"/>
          </a:solidFill>
          <a:ln w="9525" cap="flat">
            <a:noFill/>
            <a:prstDash val="solid"/>
            <a:miter/>
          </a:ln>
        </p:spPr>
        <p:txBody>
          <a:bodyPr rtlCol="0" anchor="ctr"/>
          <a:lstStyle/>
          <a:p>
            <a:endParaRPr lang="zh-CN" altLang="en-US"/>
          </a:p>
        </p:txBody>
      </p:sp>
      <p:sp>
        <p:nvSpPr>
          <p:cNvPr id="127" name="任意多边形: 形状 306"/>
          <p:cNvSpPr/>
          <p:nvPr userDrawn="1">
            <p:custDataLst>
              <p:tags r:id="rId82"/>
            </p:custDataLst>
          </p:nvPr>
        </p:nvSpPr>
        <p:spPr>
          <a:xfrm>
            <a:off x="9988550" y="2595880"/>
            <a:ext cx="86995" cy="33655"/>
          </a:xfrm>
          <a:custGeom>
            <a:avLst/>
            <a:gdLst>
              <a:gd name="connsiteX0" fmla="*/ 71475 w 80146"/>
              <a:gd name="connsiteY0" fmla="*/ 30803 h 30803"/>
              <a:gd name="connsiteX1" fmla="*/ 1371 w 80146"/>
              <a:gd name="connsiteY1" fmla="*/ 8420 h 30803"/>
              <a:gd name="connsiteX2" fmla="*/ 1562 w 80146"/>
              <a:gd name="connsiteY2" fmla="*/ 1371 h 30803"/>
              <a:gd name="connsiteX3" fmla="*/ 8610 w 80146"/>
              <a:gd name="connsiteY3" fmla="*/ 1562 h 30803"/>
              <a:gd name="connsiteX4" fmla="*/ 74904 w 80146"/>
              <a:gd name="connsiteY4" fmla="*/ 20802 h 30803"/>
              <a:gd name="connsiteX5" fmla="*/ 80143 w 80146"/>
              <a:gd name="connsiteY5" fmla="*/ 25565 h 30803"/>
              <a:gd name="connsiteX6" fmla="*/ 75381 w 80146"/>
              <a:gd name="connsiteY6" fmla="*/ 30803 h 30803"/>
              <a:gd name="connsiteX7" fmla="*/ 71570 w 80146"/>
              <a:gd name="connsiteY7" fmla="*/ 30803 h 3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46" h="30803">
                <a:moveTo>
                  <a:pt x="71475" y="30803"/>
                </a:moveTo>
                <a:cubicBezTo>
                  <a:pt x="59188" y="30803"/>
                  <a:pt x="20993" y="29089"/>
                  <a:pt x="1371" y="8420"/>
                </a:cubicBezTo>
                <a:cubicBezTo>
                  <a:pt x="-534" y="6419"/>
                  <a:pt x="-439" y="3276"/>
                  <a:pt x="1562" y="1371"/>
                </a:cubicBezTo>
                <a:cubicBezTo>
                  <a:pt x="3562" y="-534"/>
                  <a:pt x="6705" y="-439"/>
                  <a:pt x="8610" y="1562"/>
                </a:cubicBezTo>
                <a:cubicBezTo>
                  <a:pt x="28517" y="22612"/>
                  <a:pt x="74428" y="20802"/>
                  <a:pt x="74904" y="20802"/>
                </a:cubicBezTo>
                <a:cubicBezTo>
                  <a:pt x="77666" y="20707"/>
                  <a:pt x="79952" y="22802"/>
                  <a:pt x="80143" y="25565"/>
                </a:cubicBezTo>
                <a:cubicBezTo>
                  <a:pt x="80238" y="28327"/>
                  <a:pt x="78143" y="30613"/>
                  <a:pt x="75381" y="30803"/>
                </a:cubicBezTo>
                <a:cubicBezTo>
                  <a:pt x="75095" y="30803"/>
                  <a:pt x="73666" y="30803"/>
                  <a:pt x="71570" y="30803"/>
                </a:cubicBezTo>
                <a:close/>
              </a:path>
            </a:pathLst>
          </a:custGeom>
          <a:solidFill>
            <a:srgbClr val="231F20"/>
          </a:solidFill>
          <a:ln w="9525" cap="flat">
            <a:noFill/>
            <a:prstDash val="solid"/>
            <a:miter/>
          </a:ln>
        </p:spPr>
        <p:txBody>
          <a:bodyPr rtlCol="0" anchor="ctr"/>
          <a:lstStyle/>
          <a:p>
            <a:endParaRPr lang="zh-CN" altLang="en-US"/>
          </a:p>
        </p:txBody>
      </p:sp>
      <p:sp>
        <p:nvSpPr>
          <p:cNvPr id="160" name="任意多边形: 形状 307"/>
          <p:cNvSpPr/>
          <p:nvPr userDrawn="1">
            <p:custDataLst>
              <p:tags r:id="rId83"/>
            </p:custDataLst>
          </p:nvPr>
        </p:nvSpPr>
        <p:spPr>
          <a:xfrm>
            <a:off x="10109835" y="2505075"/>
            <a:ext cx="31115" cy="36830"/>
          </a:xfrm>
          <a:custGeom>
            <a:avLst/>
            <a:gdLst>
              <a:gd name="connsiteX0" fmla="*/ 1430 w 28576"/>
              <a:gd name="connsiteY0" fmla="*/ 11814 h 33724"/>
              <a:gd name="connsiteX1" fmla="*/ 8002 w 28576"/>
              <a:gd name="connsiteY1" fmla="*/ 32960 h 33724"/>
              <a:gd name="connsiteX2" fmla="*/ 27147 w 28576"/>
              <a:gd name="connsiteY2" fmla="*/ 21911 h 33724"/>
              <a:gd name="connsiteX3" fmla="*/ 20575 w 28576"/>
              <a:gd name="connsiteY3" fmla="*/ 765 h 33724"/>
              <a:gd name="connsiteX4" fmla="*/ 1430 w 28576"/>
              <a:gd name="connsiteY4" fmla="*/ 11814 h 3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6" h="33724">
                <a:moveTo>
                  <a:pt x="1430" y="11814"/>
                </a:moveTo>
                <a:cubicBezTo>
                  <a:pt x="-1999" y="20672"/>
                  <a:pt x="953" y="30197"/>
                  <a:pt x="8002" y="32960"/>
                </a:cubicBezTo>
                <a:cubicBezTo>
                  <a:pt x="15146" y="35722"/>
                  <a:pt x="23718" y="30769"/>
                  <a:pt x="27147" y="21911"/>
                </a:cubicBezTo>
                <a:cubicBezTo>
                  <a:pt x="30576" y="13052"/>
                  <a:pt x="27623" y="3527"/>
                  <a:pt x="20575" y="765"/>
                </a:cubicBezTo>
                <a:cubicBezTo>
                  <a:pt x="13431" y="-1997"/>
                  <a:pt x="4859" y="2956"/>
                  <a:pt x="1430" y="11814"/>
                </a:cubicBezTo>
                <a:close/>
              </a:path>
            </a:pathLst>
          </a:custGeom>
          <a:solidFill>
            <a:srgbClr val="231F20"/>
          </a:solidFill>
          <a:ln w="9525" cap="flat">
            <a:noFill/>
            <a:prstDash val="solid"/>
            <a:miter/>
          </a:ln>
        </p:spPr>
        <p:txBody>
          <a:bodyPr rtlCol="0" anchor="ctr"/>
          <a:lstStyle/>
          <a:p>
            <a:endParaRPr lang="zh-CN" altLang="en-US"/>
          </a:p>
        </p:txBody>
      </p:sp>
      <p:sp>
        <p:nvSpPr>
          <p:cNvPr id="161" name="任意多边形: 形状 308"/>
          <p:cNvSpPr/>
          <p:nvPr userDrawn="1">
            <p:custDataLst>
              <p:tags r:id="rId84"/>
            </p:custDataLst>
          </p:nvPr>
        </p:nvSpPr>
        <p:spPr>
          <a:xfrm>
            <a:off x="10017760" y="2482215"/>
            <a:ext cx="23495" cy="31750"/>
          </a:xfrm>
          <a:custGeom>
            <a:avLst/>
            <a:gdLst>
              <a:gd name="connsiteX0" fmla="*/ 1513 w 21505"/>
              <a:gd name="connsiteY0" fmla="*/ 11029 h 29202"/>
              <a:gd name="connsiteX1" fmla="*/ 5228 w 21505"/>
              <a:gd name="connsiteY1" fmla="*/ 28746 h 29202"/>
              <a:gd name="connsiteX2" fmla="*/ 19992 w 21505"/>
              <a:gd name="connsiteY2" fmla="*/ 18173 h 29202"/>
              <a:gd name="connsiteX3" fmla="*/ 16277 w 21505"/>
              <a:gd name="connsiteY3" fmla="*/ 457 h 29202"/>
              <a:gd name="connsiteX4" fmla="*/ 1513 w 21505"/>
              <a:gd name="connsiteY4" fmla="*/ 11029 h 2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 h="29202">
                <a:moveTo>
                  <a:pt x="1513" y="11029"/>
                </a:moveTo>
                <a:cubicBezTo>
                  <a:pt x="-1534" y="18840"/>
                  <a:pt x="180" y="26746"/>
                  <a:pt x="5228" y="28746"/>
                </a:cubicBezTo>
                <a:cubicBezTo>
                  <a:pt x="10372" y="30746"/>
                  <a:pt x="16944" y="25984"/>
                  <a:pt x="19992" y="18173"/>
                </a:cubicBezTo>
                <a:cubicBezTo>
                  <a:pt x="23040" y="10363"/>
                  <a:pt x="21326" y="2457"/>
                  <a:pt x="16277" y="457"/>
                </a:cubicBezTo>
                <a:cubicBezTo>
                  <a:pt x="11134" y="-1544"/>
                  <a:pt x="4562" y="3219"/>
                  <a:pt x="1513" y="11029"/>
                </a:cubicBezTo>
                <a:close/>
              </a:path>
            </a:pathLst>
          </a:custGeom>
          <a:solidFill>
            <a:srgbClr val="231F20"/>
          </a:solidFill>
          <a:ln w="9525" cap="flat">
            <a:noFill/>
            <a:prstDash val="solid"/>
            <a:miter/>
          </a:ln>
        </p:spPr>
        <p:txBody>
          <a:bodyPr rtlCol="0" anchor="ctr"/>
          <a:lstStyle/>
          <a:p>
            <a:endParaRPr lang="zh-CN" altLang="en-US"/>
          </a:p>
        </p:txBody>
      </p:sp>
      <p:sp>
        <p:nvSpPr>
          <p:cNvPr id="162" name="任意多边形: 形状 309"/>
          <p:cNvSpPr/>
          <p:nvPr userDrawn="1">
            <p:custDataLst>
              <p:tags r:id="rId85"/>
            </p:custDataLst>
          </p:nvPr>
        </p:nvSpPr>
        <p:spPr>
          <a:xfrm>
            <a:off x="10086340" y="2725420"/>
            <a:ext cx="400685" cy="1233170"/>
          </a:xfrm>
          <a:custGeom>
            <a:avLst/>
            <a:gdLst>
              <a:gd name="connsiteX0" fmla="*/ 171222 w 368996"/>
              <a:gd name="connsiteY0" fmla="*/ 132683 h 1134237"/>
              <a:gd name="connsiteX1" fmla="*/ 318002 w 368996"/>
              <a:gd name="connsiteY1" fmla="*/ 0 h 1134237"/>
              <a:gd name="connsiteX2" fmla="*/ 368961 w 368996"/>
              <a:gd name="connsiteY2" fmla="*/ 121920 h 1134237"/>
              <a:gd name="connsiteX3" fmla="*/ 239611 w 368996"/>
              <a:gd name="connsiteY3" fmla="*/ 268986 h 1134237"/>
              <a:gd name="connsiteX4" fmla="*/ 206750 w 368996"/>
              <a:gd name="connsiteY4" fmla="*/ 292037 h 1134237"/>
              <a:gd name="connsiteX5" fmla="*/ 171222 w 368996"/>
              <a:gd name="connsiteY5" fmla="*/ 132779 h 1134237"/>
              <a:gd name="connsiteX6" fmla="*/ 85401 w 368996"/>
              <a:gd name="connsiteY6" fmla="*/ 362141 h 1134237"/>
              <a:gd name="connsiteX7" fmla="*/ 1486 w 368996"/>
              <a:gd name="connsiteY7" fmla="*/ 868680 h 1134237"/>
              <a:gd name="connsiteX8" fmla="*/ 29109 w 368996"/>
              <a:gd name="connsiteY8" fmla="*/ 1134237 h 1134237"/>
              <a:gd name="connsiteX9" fmla="*/ 171317 w 368996"/>
              <a:gd name="connsiteY9" fmla="*/ 132683 h 113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996" h="1134237">
                <a:moveTo>
                  <a:pt x="171222" y="132683"/>
                </a:moveTo>
                <a:cubicBezTo>
                  <a:pt x="268091" y="97631"/>
                  <a:pt x="318002" y="0"/>
                  <a:pt x="318002" y="0"/>
                </a:cubicBezTo>
                <a:cubicBezTo>
                  <a:pt x="318002" y="0"/>
                  <a:pt x="366770" y="91821"/>
                  <a:pt x="368961" y="121920"/>
                </a:cubicBezTo>
                <a:cubicBezTo>
                  <a:pt x="371151" y="151924"/>
                  <a:pt x="272473" y="245936"/>
                  <a:pt x="239611" y="268986"/>
                </a:cubicBezTo>
                <a:lnTo>
                  <a:pt x="206750" y="292037"/>
                </a:lnTo>
                <a:cubicBezTo>
                  <a:pt x="206750" y="292037"/>
                  <a:pt x="189319" y="135922"/>
                  <a:pt x="171222" y="132779"/>
                </a:cubicBezTo>
                <a:cubicBezTo>
                  <a:pt x="153124" y="129635"/>
                  <a:pt x="117691" y="234315"/>
                  <a:pt x="85401" y="362141"/>
                </a:cubicBezTo>
                <a:cubicBezTo>
                  <a:pt x="53016" y="489966"/>
                  <a:pt x="11773" y="627317"/>
                  <a:pt x="1486" y="868680"/>
                </a:cubicBezTo>
                <a:cubicBezTo>
                  <a:pt x="-7753" y="1085183"/>
                  <a:pt x="29109" y="1134237"/>
                  <a:pt x="29109" y="1134237"/>
                </a:cubicBezTo>
                <a:lnTo>
                  <a:pt x="171317" y="132683"/>
                </a:lnTo>
                <a:close/>
              </a:path>
            </a:pathLst>
          </a:custGeom>
          <a:solidFill>
            <a:srgbClr val="FFFFFF"/>
          </a:solidFill>
          <a:ln w="9525" cap="flat">
            <a:noFill/>
            <a:prstDash val="solid"/>
            <a:miter/>
          </a:ln>
        </p:spPr>
        <p:txBody>
          <a:bodyPr rtlCol="0" anchor="ctr"/>
          <a:lstStyle/>
          <a:p>
            <a:endParaRPr lang="zh-CN" altLang="en-US"/>
          </a:p>
        </p:txBody>
      </p:sp>
      <p:sp>
        <p:nvSpPr>
          <p:cNvPr id="163" name="任意多边形: 形状 310"/>
          <p:cNvSpPr/>
          <p:nvPr userDrawn="1">
            <p:custDataLst>
              <p:tags r:id="rId86"/>
            </p:custDataLst>
          </p:nvPr>
        </p:nvSpPr>
        <p:spPr>
          <a:xfrm>
            <a:off x="10081260" y="2719705"/>
            <a:ext cx="411480" cy="1243965"/>
          </a:xfrm>
          <a:custGeom>
            <a:avLst/>
            <a:gdLst>
              <a:gd name="connsiteX0" fmla="*/ 34171 w 379018"/>
              <a:gd name="connsiteY0" fmla="*/ 1144238 h 1144238"/>
              <a:gd name="connsiteX1" fmla="*/ 30171 w 379018"/>
              <a:gd name="connsiteY1" fmla="*/ 1142238 h 1144238"/>
              <a:gd name="connsiteX2" fmla="*/ 1501 w 379018"/>
              <a:gd name="connsiteY2" fmla="*/ 873443 h 1144238"/>
              <a:gd name="connsiteX3" fmla="*/ 75605 w 379018"/>
              <a:gd name="connsiteY3" fmla="*/ 404813 h 1144238"/>
              <a:gd name="connsiteX4" fmla="*/ 85606 w 379018"/>
              <a:gd name="connsiteY4" fmla="*/ 365855 h 1144238"/>
              <a:gd name="connsiteX5" fmla="*/ 133993 w 379018"/>
              <a:gd name="connsiteY5" fmla="*/ 201549 h 1144238"/>
              <a:gd name="connsiteX6" fmla="*/ 175618 w 379018"/>
              <a:gd name="connsiteY6" fmla="*/ 132588 h 1144238"/>
              <a:gd name="connsiteX7" fmla="*/ 318588 w 379018"/>
              <a:gd name="connsiteY7" fmla="*/ 2667 h 1144238"/>
              <a:gd name="connsiteX8" fmla="*/ 322969 w 379018"/>
              <a:gd name="connsiteY8" fmla="*/ 0 h 1144238"/>
              <a:gd name="connsiteX9" fmla="*/ 327446 w 379018"/>
              <a:gd name="connsiteY9" fmla="*/ 2667 h 1144238"/>
              <a:gd name="connsiteX10" fmla="*/ 378976 w 379018"/>
              <a:gd name="connsiteY10" fmla="*/ 126492 h 1144238"/>
              <a:gd name="connsiteX11" fmla="*/ 247531 w 379018"/>
              <a:gd name="connsiteY11" fmla="*/ 278035 h 1144238"/>
              <a:gd name="connsiteX12" fmla="*/ 214670 w 379018"/>
              <a:gd name="connsiteY12" fmla="*/ 301085 h 1144238"/>
              <a:gd name="connsiteX13" fmla="*/ 209717 w 379018"/>
              <a:gd name="connsiteY13" fmla="*/ 301562 h 1144238"/>
              <a:gd name="connsiteX14" fmla="*/ 206860 w 379018"/>
              <a:gd name="connsiteY14" fmla="*/ 297561 h 1144238"/>
              <a:gd name="connsiteX15" fmla="*/ 175237 w 379018"/>
              <a:gd name="connsiteY15" fmla="*/ 142589 h 1144238"/>
              <a:gd name="connsiteX16" fmla="*/ 95322 w 379018"/>
              <a:gd name="connsiteY16" fmla="*/ 368332 h 1144238"/>
              <a:gd name="connsiteX17" fmla="*/ 85321 w 379018"/>
              <a:gd name="connsiteY17" fmla="*/ 407289 h 1144238"/>
              <a:gd name="connsiteX18" fmla="*/ 11502 w 379018"/>
              <a:gd name="connsiteY18" fmla="*/ 873824 h 1144238"/>
              <a:gd name="connsiteX19" fmla="*/ 38172 w 379018"/>
              <a:gd name="connsiteY19" fmla="*/ 1136237 h 1144238"/>
              <a:gd name="connsiteX20" fmla="*/ 37124 w 379018"/>
              <a:gd name="connsiteY20" fmla="*/ 1143191 h 1144238"/>
              <a:gd name="connsiteX21" fmla="*/ 34171 w 379018"/>
              <a:gd name="connsiteY21" fmla="*/ 1144143 h 1144238"/>
              <a:gd name="connsiteX22" fmla="*/ 185619 w 379018"/>
              <a:gd name="connsiteY22" fmla="*/ 139541 h 1144238"/>
              <a:gd name="connsiteX23" fmla="*/ 205812 w 379018"/>
              <a:gd name="connsiteY23" fmla="*/ 217742 h 1144238"/>
              <a:gd name="connsiteX24" fmla="*/ 215813 w 379018"/>
              <a:gd name="connsiteY24" fmla="*/ 288131 h 1144238"/>
              <a:gd name="connsiteX25" fmla="*/ 241816 w 379018"/>
              <a:gd name="connsiteY25" fmla="*/ 269939 h 1144238"/>
              <a:gd name="connsiteX26" fmla="*/ 369070 w 379018"/>
              <a:gd name="connsiteY26" fmla="*/ 127349 h 1144238"/>
              <a:gd name="connsiteX27" fmla="*/ 322969 w 379018"/>
              <a:gd name="connsiteY27" fmla="*/ 15621 h 1144238"/>
              <a:gd name="connsiteX28" fmla="*/ 185619 w 379018"/>
              <a:gd name="connsiteY28" fmla="*/ 139637 h 114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9018" h="1144238">
                <a:moveTo>
                  <a:pt x="34171" y="1144238"/>
                </a:moveTo>
                <a:cubicBezTo>
                  <a:pt x="32647" y="1144238"/>
                  <a:pt x="31218" y="1143572"/>
                  <a:pt x="30171" y="1142238"/>
                </a:cubicBezTo>
                <a:cubicBezTo>
                  <a:pt x="28647" y="1140143"/>
                  <a:pt x="-7739" y="1089279"/>
                  <a:pt x="1501" y="873443"/>
                </a:cubicBezTo>
                <a:cubicBezTo>
                  <a:pt x="10835" y="655796"/>
                  <a:pt x="45220" y="522446"/>
                  <a:pt x="75605" y="404813"/>
                </a:cubicBezTo>
                <a:cubicBezTo>
                  <a:pt x="79034" y="391668"/>
                  <a:pt x="82368" y="378714"/>
                  <a:pt x="85606" y="365855"/>
                </a:cubicBezTo>
                <a:cubicBezTo>
                  <a:pt x="102466" y="299180"/>
                  <a:pt x="119230" y="242316"/>
                  <a:pt x="133993" y="201549"/>
                </a:cubicBezTo>
                <a:cubicBezTo>
                  <a:pt x="155615" y="141923"/>
                  <a:pt x="167331" y="132207"/>
                  <a:pt x="175618" y="132588"/>
                </a:cubicBezTo>
                <a:cubicBezTo>
                  <a:pt x="268867" y="98298"/>
                  <a:pt x="318112" y="3620"/>
                  <a:pt x="318588" y="2667"/>
                </a:cubicBezTo>
                <a:cubicBezTo>
                  <a:pt x="319445" y="1048"/>
                  <a:pt x="321160" y="0"/>
                  <a:pt x="322969" y="0"/>
                </a:cubicBezTo>
                <a:cubicBezTo>
                  <a:pt x="324779" y="191"/>
                  <a:pt x="326494" y="1048"/>
                  <a:pt x="327446" y="2667"/>
                </a:cubicBezTo>
                <a:cubicBezTo>
                  <a:pt x="329446" y="6477"/>
                  <a:pt x="376785" y="95821"/>
                  <a:pt x="378976" y="126492"/>
                </a:cubicBezTo>
                <a:cubicBezTo>
                  <a:pt x="381453" y="161068"/>
                  <a:pt x="274677" y="258985"/>
                  <a:pt x="247531" y="278035"/>
                </a:cubicBezTo>
                <a:lnTo>
                  <a:pt x="214670" y="301085"/>
                </a:lnTo>
                <a:cubicBezTo>
                  <a:pt x="213241" y="302133"/>
                  <a:pt x="211336" y="302228"/>
                  <a:pt x="209717" y="301562"/>
                </a:cubicBezTo>
                <a:cubicBezTo>
                  <a:pt x="208098" y="300800"/>
                  <a:pt x="207050" y="299275"/>
                  <a:pt x="206860" y="297561"/>
                </a:cubicBezTo>
                <a:cubicBezTo>
                  <a:pt x="199049" y="227362"/>
                  <a:pt x="184666" y="148304"/>
                  <a:pt x="175237" y="142589"/>
                </a:cubicBezTo>
                <a:cubicBezTo>
                  <a:pt x="165902" y="143446"/>
                  <a:pt x="136851" y="204025"/>
                  <a:pt x="95322" y="368332"/>
                </a:cubicBezTo>
                <a:cubicBezTo>
                  <a:pt x="92083" y="381191"/>
                  <a:pt x="88750" y="394144"/>
                  <a:pt x="85321" y="407289"/>
                </a:cubicBezTo>
                <a:cubicBezTo>
                  <a:pt x="55031" y="524447"/>
                  <a:pt x="20836" y="657320"/>
                  <a:pt x="11502" y="873824"/>
                </a:cubicBezTo>
                <a:cubicBezTo>
                  <a:pt x="2453" y="1084517"/>
                  <a:pt x="37791" y="1135666"/>
                  <a:pt x="38172" y="1136237"/>
                </a:cubicBezTo>
                <a:cubicBezTo>
                  <a:pt x="39791" y="1138428"/>
                  <a:pt x="39315" y="1141571"/>
                  <a:pt x="37124" y="1143191"/>
                </a:cubicBezTo>
                <a:cubicBezTo>
                  <a:pt x="36267" y="1143857"/>
                  <a:pt x="35219" y="1144143"/>
                  <a:pt x="34171" y="1144143"/>
                </a:cubicBezTo>
                <a:close/>
                <a:moveTo>
                  <a:pt x="185619" y="139541"/>
                </a:moveTo>
                <a:cubicBezTo>
                  <a:pt x="190858" y="148209"/>
                  <a:pt x="197525" y="168592"/>
                  <a:pt x="205812" y="217742"/>
                </a:cubicBezTo>
                <a:cubicBezTo>
                  <a:pt x="210574" y="246126"/>
                  <a:pt x="214194" y="274511"/>
                  <a:pt x="215813" y="288131"/>
                </a:cubicBezTo>
                <a:lnTo>
                  <a:pt x="241816" y="269939"/>
                </a:lnTo>
                <a:cubicBezTo>
                  <a:pt x="277440" y="244983"/>
                  <a:pt x="370975" y="153448"/>
                  <a:pt x="369070" y="127349"/>
                </a:cubicBezTo>
                <a:cubicBezTo>
                  <a:pt x="367356" y="103823"/>
                  <a:pt x="334780" y="38672"/>
                  <a:pt x="322969" y="15621"/>
                </a:cubicBezTo>
                <a:cubicBezTo>
                  <a:pt x="308968" y="39529"/>
                  <a:pt x="263152" y="108299"/>
                  <a:pt x="185619" y="139637"/>
                </a:cubicBezTo>
                <a:close/>
              </a:path>
            </a:pathLst>
          </a:custGeom>
          <a:solidFill>
            <a:srgbClr val="231F20"/>
          </a:solidFill>
          <a:ln w="9525" cap="flat">
            <a:noFill/>
            <a:prstDash val="solid"/>
            <a:miter/>
          </a:ln>
        </p:spPr>
        <p:txBody>
          <a:bodyPr rtlCol="0" anchor="ctr"/>
          <a:lstStyle/>
          <a:p>
            <a:endParaRPr lang="zh-CN" altLang="en-US"/>
          </a:p>
        </p:txBody>
      </p:sp>
      <p:sp>
        <p:nvSpPr>
          <p:cNvPr id="164" name="任意多边形: 形状 311"/>
          <p:cNvSpPr/>
          <p:nvPr userDrawn="1">
            <p:custDataLst>
              <p:tags r:id="rId87"/>
            </p:custDataLst>
          </p:nvPr>
        </p:nvSpPr>
        <p:spPr>
          <a:xfrm>
            <a:off x="10078720" y="2797810"/>
            <a:ext cx="50165" cy="132715"/>
          </a:xfrm>
          <a:custGeom>
            <a:avLst/>
            <a:gdLst>
              <a:gd name="connsiteX0" fmla="*/ 46196 w 46196"/>
              <a:gd name="connsiteY0" fmla="*/ 0 h 122015"/>
              <a:gd name="connsiteX1" fmla="*/ 0 w 46196"/>
              <a:gd name="connsiteY1" fmla="*/ 122015 h 122015"/>
              <a:gd name="connsiteX2" fmla="*/ 46196 w 46196"/>
              <a:gd name="connsiteY2" fmla="*/ 0 h 122015"/>
            </a:gdLst>
            <a:ahLst/>
            <a:cxnLst>
              <a:cxn ang="0">
                <a:pos x="connsiteX0" y="connsiteY0"/>
              </a:cxn>
              <a:cxn ang="0">
                <a:pos x="connsiteX1" y="connsiteY1"/>
              </a:cxn>
              <a:cxn ang="0">
                <a:pos x="connsiteX2" y="connsiteY2"/>
              </a:cxn>
            </a:cxnLst>
            <a:rect l="l" t="t" r="r" b="b"/>
            <a:pathLst>
              <a:path w="46196" h="122015">
                <a:moveTo>
                  <a:pt x="46196" y="0"/>
                </a:moveTo>
                <a:cubicBezTo>
                  <a:pt x="18097" y="26098"/>
                  <a:pt x="0" y="122015"/>
                  <a:pt x="0" y="122015"/>
                </a:cubicBezTo>
                <a:lnTo>
                  <a:pt x="46196" y="0"/>
                </a:lnTo>
                <a:close/>
              </a:path>
            </a:pathLst>
          </a:custGeom>
          <a:solidFill>
            <a:srgbClr val="FFFFFF"/>
          </a:solidFill>
          <a:ln w="9525" cap="flat">
            <a:noFill/>
            <a:prstDash val="solid"/>
            <a:miter/>
          </a:ln>
        </p:spPr>
        <p:txBody>
          <a:bodyPr rtlCol="0" anchor="ctr"/>
          <a:lstStyle/>
          <a:p>
            <a:endParaRPr lang="zh-CN" altLang="en-US"/>
          </a:p>
        </p:txBody>
      </p:sp>
      <p:sp>
        <p:nvSpPr>
          <p:cNvPr id="184" name="任意多边形: 形状 312"/>
          <p:cNvSpPr/>
          <p:nvPr userDrawn="1">
            <p:custDataLst>
              <p:tags r:id="rId88"/>
            </p:custDataLst>
          </p:nvPr>
        </p:nvSpPr>
        <p:spPr>
          <a:xfrm>
            <a:off x="10073005" y="2792095"/>
            <a:ext cx="60960" cy="143510"/>
          </a:xfrm>
          <a:custGeom>
            <a:avLst/>
            <a:gdLst>
              <a:gd name="connsiteX0" fmla="*/ 5029 w 56171"/>
              <a:gd name="connsiteY0" fmla="*/ 131915 h 132010"/>
              <a:gd name="connsiteX1" fmla="*/ 4077 w 56171"/>
              <a:gd name="connsiteY1" fmla="*/ 131915 h 132010"/>
              <a:gd name="connsiteX2" fmla="*/ 76 w 56171"/>
              <a:gd name="connsiteY2" fmla="*/ 126105 h 132010"/>
              <a:gd name="connsiteX3" fmla="*/ 47796 w 56171"/>
              <a:gd name="connsiteY3" fmla="*/ 1327 h 132010"/>
              <a:gd name="connsiteX4" fmla="*/ 54845 w 56171"/>
              <a:gd name="connsiteY4" fmla="*/ 1613 h 132010"/>
              <a:gd name="connsiteX5" fmla="*/ 54559 w 56171"/>
              <a:gd name="connsiteY5" fmla="*/ 8661 h 132010"/>
              <a:gd name="connsiteX6" fmla="*/ 9887 w 56171"/>
              <a:gd name="connsiteY6" fmla="*/ 127914 h 132010"/>
              <a:gd name="connsiteX7" fmla="*/ 5029 w 56171"/>
              <a:gd name="connsiteY7" fmla="*/ 132010 h 1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71" h="132010">
                <a:moveTo>
                  <a:pt x="5029" y="131915"/>
                </a:moveTo>
                <a:cubicBezTo>
                  <a:pt x="5029" y="131915"/>
                  <a:pt x="4458" y="131915"/>
                  <a:pt x="4077" y="131915"/>
                </a:cubicBezTo>
                <a:cubicBezTo>
                  <a:pt x="1410" y="131439"/>
                  <a:pt x="-400" y="128772"/>
                  <a:pt x="76" y="126105"/>
                </a:cubicBezTo>
                <a:cubicBezTo>
                  <a:pt x="838" y="122104"/>
                  <a:pt x="18745" y="28283"/>
                  <a:pt x="47796" y="1327"/>
                </a:cubicBezTo>
                <a:cubicBezTo>
                  <a:pt x="49797" y="-578"/>
                  <a:pt x="52940" y="-387"/>
                  <a:pt x="54845" y="1613"/>
                </a:cubicBezTo>
                <a:cubicBezTo>
                  <a:pt x="56750" y="3613"/>
                  <a:pt x="56559" y="6756"/>
                  <a:pt x="54559" y="8661"/>
                </a:cubicBezTo>
                <a:cubicBezTo>
                  <a:pt x="27889" y="33331"/>
                  <a:pt x="10077" y="126962"/>
                  <a:pt x="9887" y="127914"/>
                </a:cubicBezTo>
                <a:cubicBezTo>
                  <a:pt x="9410" y="130296"/>
                  <a:pt x="7315" y="132010"/>
                  <a:pt x="5029" y="132010"/>
                </a:cubicBezTo>
                <a:close/>
              </a:path>
            </a:pathLst>
          </a:custGeom>
          <a:solidFill>
            <a:srgbClr val="231F20"/>
          </a:solidFill>
          <a:ln w="9525" cap="flat">
            <a:noFill/>
            <a:prstDash val="solid"/>
            <a:miter/>
          </a:ln>
        </p:spPr>
        <p:txBody>
          <a:bodyPr rtlCol="0" anchor="ctr"/>
          <a:lstStyle/>
          <a:p>
            <a:endParaRPr lang="zh-CN" altLang="en-US"/>
          </a:p>
        </p:txBody>
      </p:sp>
      <p:sp>
        <p:nvSpPr>
          <p:cNvPr id="186" name="任意多边形: 形状 314"/>
          <p:cNvSpPr/>
          <p:nvPr userDrawn="1">
            <p:custDataLst>
              <p:tags r:id="rId89"/>
            </p:custDataLst>
          </p:nvPr>
        </p:nvSpPr>
        <p:spPr>
          <a:xfrm>
            <a:off x="10549255" y="2978150"/>
            <a:ext cx="557530" cy="796290"/>
          </a:xfrm>
          <a:custGeom>
            <a:avLst/>
            <a:gdLst>
              <a:gd name="connsiteX0" fmla="*/ 91296 w 513226"/>
              <a:gd name="connsiteY0" fmla="*/ 0 h 732831"/>
              <a:gd name="connsiteX1" fmla="*/ 481916 w 513226"/>
              <a:gd name="connsiteY1" fmla="*/ 495300 h 732831"/>
              <a:gd name="connsiteX2" fmla="*/ 464962 w 513226"/>
              <a:gd name="connsiteY2" fmla="*/ 721233 h 732831"/>
              <a:gd name="connsiteX3" fmla="*/ 218264 w 513226"/>
              <a:gd name="connsiteY3" fmla="*/ 644271 h 732831"/>
              <a:gd name="connsiteX4" fmla="*/ 17668 w 513226"/>
              <a:gd name="connsiteY4" fmla="*/ 380524 h 732831"/>
              <a:gd name="connsiteX5" fmla="*/ 60625 w 513226"/>
              <a:gd name="connsiteY5" fmla="*/ 58769 h 732831"/>
              <a:gd name="connsiteX6" fmla="*/ 91391 w 513226"/>
              <a:gd name="connsiteY6" fmla="*/ 95 h 73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26" h="732831">
                <a:moveTo>
                  <a:pt x="91296" y="0"/>
                </a:moveTo>
                <a:cubicBezTo>
                  <a:pt x="253221" y="49149"/>
                  <a:pt x="408669" y="340423"/>
                  <a:pt x="481916" y="495300"/>
                </a:cubicBezTo>
                <a:cubicBezTo>
                  <a:pt x="547924" y="634937"/>
                  <a:pt x="493441" y="710470"/>
                  <a:pt x="464962" y="721233"/>
                </a:cubicBezTo>
                <a:cubicBezTo>
                  <a:pt x="333040" y="771049"/>
                  <a:pt x="218264" y="644271"/>
                  <a:pt x="218264" y="644271"/>
                </a:cubicBezTo>
                <a:cubicBezTo>
                  <a:pt x="218264" y="644271"/>
                  <a:pt x="61578" y="455390"/>
                  <a:pt x="17668" y="380524"/>
                </a:cubicBezTo>
                <a:cubicBezTo>
                  <a:pt x="-26243" y="305562"/>
                  <a:pt x="20716" y="80105"/>
                  <a:pt x="60625" y="58769"/>
                </a:cubicBezTo>
                <a:lnTo>
                  <a:pt x="91391" y="95"/>
                </a:lnTo>
                <a:close/>
              </a:path>
            </a:pathLst>
          </a:custGeom>
          <a:solidFill>
            <a:srgbClr val="FFFFFF"/>
          </a:solidFill>
          <a:ln w="9525" cap="flat">
            <a:noFill/>
            <a:prstDash val="solid"/>
            <a:miter/>
          </a:ln>
        </p:spPr>
        <p:txBody>
          <a:bodyPr rtlCol="0" anchor="ctr"/>
          <a:lstStyle/>
          <a:p>
            <a:endParaRPr lang="zh-CN" altLang="en-US"/>
          </a:p>
        </p:txBody>
      </p:sp>
      <p:sp>
        <p:nvSpPr>
          <p:cNvPr id="187" name="任意多边形: 形状 315"/>
          <p:cNvSpPr/>
          <p:nvPr userDrawn="1">
            <p:custDataLst>
              <p:tags r:id="rId90"/>
            </p:custDataLst>
          </p:nvPr>
        </p:nvSpPr>
        <p:spPr>
          <a:xfrm>
            <a:off x="10543540" y="2972435"/>
            <a:ext cx="568325" cy="807085"/>
          </a:xfrm>
          <a:custGeom>
            <a:avLst/>
            <a:gdLst>
              <a:gd name="connsiteX0" fmla="*/ 407384 w 522860"/>
              <a:gd name="connsiteY0" fmla="*/ 742678 h 742677"/>
              <a:gd name="connsiteX1" fmla="*/ 219551 w 522860"/>
              <a:gd name="connsiteY1" fmla="*/ 652571 h 742677"/>
              <a:gd name="connsiteX2" fmla="*/ 18287 w 522860"/>
              <a:gd name="connsiteY2" fmla="*/ 387967 h 742677"/>
              <a:gd name="connsiteX3" fmla="*/ 21621 w 522860"/>
              <a:gd name="connsiteY3" fmla="*/ 140126 h 742677"/>
              <a:gd name="connsiteX4" fmla="*/ 63150 w 522860"/>
              <a:gd name="connsiteY4" fmla="*/ 59259 h 742677"/>
              <a:gd name="connsiteX5" fmla="*/ 69913 w 522860"/>
              <a:gd name="connsiteY5" fmla="*/ 61259 h 742677"/>
              <a:gd name="connsiteX6" fmla="*/ 67913 w 522860"/>
              <a:gd name="connsiteY6" fmla="*/ 68022 h 742677"/>
              <a:gd name="connsiteX7" fmla="*/ 31242 w 522860"/>
              <a:gd name="connsiteY7" fmla="*/ 142889 h 742677"/>
              <a:gd name="connsiteX8" fmla="*/ 26860 w 522860"/>
              <a:gd name="connsiteY8" fmla="*/ 382919 h 742677"/>
              <a:gd name="connsiteX9" fmla="*/ 226980 w 522860"/>
              <a:gd name="connsiteY9" fmla="*/ 645999 h 742677"/>
              <a:gd name="connsiteX10" fmla="*/ 468058 w 522860"/>
              <a:gd name="connsiteY10" fmla="*/ 721532 h 742677"/>
              <a:gd name="connsiteX11" fmla="*/ 502919 w 522860"/>
              <a:gd name="connsiteY11" fmla="*/ 679337 h 742677"/>
              <a:gd name="connsiteX12" fmla="*/ 482250 w 522860"/>
              <a:gd name="connsiteY12" fmla="*/ 502362 h 742677"/>
              <a:gd name="connsiteX13" fmla="*/ 94678 w 522860"/>
              <a:gd name="connsiteY13" fmla="*/ 9729 h 742677"/>
              <a:gd name="connsiteX14" fmla="*/ 91344 w 522860"/>
              <a:gd name="connsiteY14" fmla="*/ 3538 h 742677"/>
              <a:gd name="connsiteX15" fmla="*/ 97535 w 522860"/>
              <a:gd name="connsiteY15" fmla="*/ 204 h 742677"/>
              <a:gd name="connsiteX16" fmla="*/ 491204 w 522860"/>
              <a:gd name="connsiteY16" fmla="*/ 498076 h 742677"/>
              <a:gd name="connsiteX17" fmla="*/ 512063 w 522860"/>
              <a:gd name="connsiteY17" fmla="*/ 683051 h 742677"/>
              <a:gd name="connsiteX18" fmla="*/ 471487 w 522860"/>
              <a:gd name="connsiteY18" fmla="*/ 730772 h 742677"/>
              <a:gd name="connsiteX19" fmla="*/ 407098 w 522860"/>
              <a:gd name="connsiteY19" fmla="*/ 742583 h 7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860" h="742677">
                <a:moveTo>
                  <a:pt x="407384" y="742678"/>
                </a:moveTo>
                <a:cubicBezTo>
                  <a:pt x="302609" y="742678"/>
                  <a:pt x="220599" y="653619"/>
                  <a:pt x="219551" y="652571"/>
                </a:cubicBezTo>
                <a:cubicBezTo>
                  <a:pt x="217836" y="650476"/>
                  <a:pt x="61912" y="462357"/>
                  <a:pt x="18287" y="387967"/>
                </a:cubicBezTo>
                <a:cubicBezTo>
                  <a:pt x="-10859" y="338246"/>
                  <a:pt x="-1715" y="223184"/>
                  <a:pt x="21621" y="140126"/>
                </a:cubicBezTo>
                <a:cubicBezTo>
                  <a:pt x="28860" y="114314"/>
                  <a:pt x="44005" y="69451"/>
                  <a:pt x="63150" y="59259"/>
                </a:cubicBezTo>
                <a:cubicBezTo>
                  <a:pt x="65627" y="57926"/>
                  <a:pt x="68579" y="58878"/>
                  <a:pt x="69913" y="61259"/>
                </a:cubicBezTo>
                <a:cubicBezTo>
                  <a:pt x="71246" y="63641"/>
                  <a:pt x="70294" y="66689"/>
                  <a:pt x="67913" y="68022"/>
                </a:cubicBezTo>
                <a:cubicBezTo>
                  <a:pt x="56578" y="74023"/>
                  <a:pt x="42576" y="102693"/>
                  <a:pt x="31242" y="142889"/>
                </a:cubicBezTo>
                <a:cubicBezTo>
                  <a:pt x="8381" y="223851"/>
                  <a:pt x="-858" y="335579"/>
                  <a:pt x="26860" y="382919"/>
                </a:cubicBezTo>
                <a:cubicBezTo>
                  <a:pt x="70103" y="456642"/>
                  <a:pt x="225456" y="644094"/>
                  <a:pt x="226980" y="645999"/>
                </a:cubicBezTo>
                <a:cubicBezTo>
                  <a:pt x="227933" y="647047"/>
                  <a:pt x="340899" y="769538"/>
                  <a:pt x="468058" y="721532"/>
                </a:cubicBezTo>
                <a:cubicBezTo>
                  <a:pt x="478535" y="717532"/>
                  <a:pt x="493394" y="702959"/>
                  <a:pt x="502919" y="679337"/>
                </a:cubicBezTo>
                <a:cubicBezTo>
                  <a:pt x="513778" y="652476"/>
                  <a:pt x="525494" y="593802"/>
                  <a:pt x="482250" y="502362"/>
                </a:cubicBezTo>
                <a:cubicBezTo>
                  <a:pt x="404907" y="338818"/>
                  <a:pt x="251745" y="57449"/>
                  <a:pt x="94678" y="9729"/>
                </a:cubicBezTo>
                <a:cubicBezTo>
                  <a:pt x="92011" y="8967"/>
                  <a:pt x="90582" y="6110"/>
                  <a:pt x="91344" y="3538"/>
                </a:cubicBezTo>
                <a:cubicBezTo>
                  <a:pt x="92106" y="871"/>
                  <a:pt x="94964" y="-558"/>
                  <a:pt x="97535" y="204"/>
                </a:cubicBezTo>
                <a:cubicBezTo>
                  <a:pt x="258222" y="49067"/>
                  <a:pt x="413194" y="333103"/>
                  <a:pt x="491204" y="498076"/>
                </a:cubicBezTo>
                <a:cubicBezTo>
                  <a:pt x="536067" y="592945"/>
                  <a:pt x="523494" y="654667"/>
                  <a:pt x="512063" y="683051"/>
                </a:cubicBezTo>
                <a:cubicBezTo>
                  <a:pt x="500634" y="711245"/>
                  <a:pt x="483108" y="726390"/>
                  <a:pt x="471487" y="730772"/>
                </a:cubicBezTo>
                <a:cubicBezTo>
                  <a:pt x="449484" y="739058"/>
                  <a:pt x="427862" y="742583"/>
                  <a:pt x="407098" y="742583"/>
                </a:cubicBezTo>
                <a:close/>
              </a:path>
            </a:pathLst>
          </a:custGeom>
          <a:solidFill>
            <a:srgbClr val="231F20"/>
          </a:solidFill>
          <a:ln w="9525" cap="flat">
            <a:noFill/>
            <a:prstDash val="solid"/>
            <a:miter/>
          </a:ln>
        </p:spPr>
        <p:txBody>
          <a:bodyPr rtlCol="0" anchor="ctr"/>
          <a:lstStyle/>
          <a:p>
            <a:endParaRPr lang="zh-CN" altLang="en-US"/>
          </a:p>
        </p:txBody>
      </p:sp>
      <p:sp>
        <p:nvSpPr>
          <p:cNvPr id="190" name="任意多边形: 形状 316"/>
          <p:cNvSpPr/>
          <p:nvPr userDrawn="1">
            <p:custDataLst>
              <p:tags r:id="rId91"/>
            </p:custDataLst>
          </p:nvPr>
        </p:nvSpPr>
        <p:spPr>
          <a:xfrm>
            <a:off x="10406380" y="3632200"/>
            <a:ext cx="639445" cy="516255"/>
          </a:xfrm>
          <a:custGeom>
            <a:avLst/>
            <a:gdLst>
              <a:gd name="connsiteX0" fmla="*/ 587883 w 588295"/>
              <a:gd name="connsiteY0" fmla="*/ 50935 h 474804"/>
              <a:gd name="connsiteX1" fmla="*/ 296037 w 588295"/>
              <a:gd name="connsiteY1" fmla="*/ 319540 h 474804"/>
              <a:gd name="connsiteX2" fmla="*/ 180308 w 588295"/>
              <a:gd name="connsiteY2" fmla="*/ 363831 h 474804"/>
              <a:gd name="connsiteX3" fmla="*/ 124777 w 588295"/>
              <a:gd name="connsiteY3" fmla="*/ 471178 h 474804"/>
              <a:gd name="connsiteX4" fmla="*/ 0 w 588295"/>
              <a:gd name="connsiteY4" fmla="*/ 441745 h 474804"/>
              <a:gd name="connsiteX5" fmla="*/ 72580 w 588295"/>
              <a:gd name="connsiteY5" fmla="*/ 294679 h 474804"/>
              <a:gd name="connsiteX6" fmla="*/ 145732 w 588295"/>
              <a:gd name="connsiteY6" fmla="*/ 273058 h 474804"/>
              <a:gd name="connsiteX7" fmla="*/ 333280 w 588295"/>
              <a:gd name="connsiteY7" fmla="*/ 82462 h 474804"/>
              <a:gd name="connsiteX8" fmla="*/ 501110 w 588295"/>
              <a:gd name="connsiteY8" fmla="*/ 833 h 474804"/>
              <a:gd name="connsiteX9" fmla="*/ 587978 w 588295"/>
              <a:gd name="connsiteY9" fmla="*/ 50839 h 47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295" h="474804">
                <a:moveTo>
                  <a:pt x="587883" y="50935"/>
                </a:moveTo>
                <a:cubicBezTo>
                  <a:pt x="599789" y="131421"/>
                  <a:pt x="350615" y="295918"/>
                  <a:pt x="296037" y="319540"/>
                </a:cubicBezTo>
                <a:cubicBezTo>
                  <a:pt x="241459" y="343257"/>
                  <a:pt x="180308" y="363831"/>
                  <a:pt x="180308" y="363831"/>
                </a:cubicBezTo>
                <a:lnTo>
                  <a:pt x="124777" y="471178"/>
                </a:lnTo>
                <a:cubicBezTo>
                  <a:pt x="124777" y="471178"/>
                  <a:pt x="37338" y="490037"/>
                  <a:pt x="0" y="441745"/>
                </a:cubicBezTo>
                <a:cubicBezTo>
                  <a:pt x="2191" y="395073"/>
                  <a:pt x="59817" y="300109"/>
                  <a:pt x="72580" y="294679"/>
                </a:cubicBezTo>
                <a:cubicBezTo>
                  <a:pt x="91726" y="286488"/>
                  <a:pt x="127540" y="276201"/>
                  <a:pt x="145732" y="273058"/>
                </a:cubicBezTo>
                <a:cubicBezTo>
                  <a:pt x="156019" y="271248"/>
                  <a:pt x="263366" y="139898"/>
                  <a:pt x="333280" y="82462"/>
                </a:cubicBezTo>
                <a:cubicBezTo>
                  <a:pt x="403193" y="25027"/>
                  <a:pt x="434340" y="-5549"/>
                  <a:pt x="501110" y="833"/>
                </a:cubicBezTo>
                <a:cubicBezTo>
                  <a:pt x="545878" y="5119"/>
                  <a:pt x="587978" y="50839"/>
                  <a:pt x="587978" y="50839"/>
                </a:cubicBezTo>
                <a:close/>
              </a:path>
            </a:pathLst>
          </a:custGeom>
          <a:solidFill>
            <a:srgbClr val="FFFFFF"/>
          </a:solidFill>
          <a:ln w="9525" cap="flat">
            <a:noFill/>
            <a:prstDash val="solid"/>
            <a:miter/>
          </a:ln>
        </p:spPr>
        <p:txBody>
          <a:bodyPr rtlCol="0" anchor="ctr"/>
          <a:lstStyle/>
          <a:p>
            <a:endParaRPr lang="zh-CN" altLang="en-US"/>
          </a:p>
        </p:txBody>
      </p:sp>
      <p:sp>
        <p:nvSpPr>
          <p:cNvPr id="191" name="任意多边形: 形状 317"/>
          <p:cNvSpPr/>
          <p:nvPr userDrawn="1">
            <p:custDataLst>
              <p:tags r:id="rId92"/>
            </p:custDataLst>
          </p:nvPr>
        </p:nvSpPr>
        <p:spPr>
          <a:xfrm>
            <a:off x="10400665" y="3627120"/>
            <a:ext cx="650240" cy="527050"/>
          </a:xfrm>
          <a:custGeom>
            <a:avLst/>
            <a:gdLst>
              <a:gd name="connsiteX0" fmla="*/ 90678 w 598236"/>
              <a:gd name="connsiteY0" fmla="*/ 484715 h 484905"/>
              <a:gd name="connsiteX1" fmla="*/ 1048 w 598236"/>
              <a:gd name="connsiteY1" fmla="*/ 449663 h 484905"/>
              <a:gd name="connsiteX2" fmla="*/ 0 w 598236"/>
              <a:gd name="connsiteY2" fmla="*/ 446424 h 484905"/>
              <a:gd name="connsiteX3" fmla="*/ 75628 w 598236"/>
              <a:gd name="connsiteY3" fmla="*/ 294977 h 484905"/>
              <a:gd name="connsiteX4" fmla="*/ 149447 w 598236"/>
              <a:gd name="connsiteY4" fmla="*/ 273069 h 484905"/>
              <a:gd name="connsiteX5" fmla="*/ 199739 w 598236"/>
              <a:gd name="connsiteY5" fmla="*/ 220586 h 484905"/>
              <a:gd name="connsiteX6" fmla="*/ 335089 w 598236"/>
              <a:gd name="connsiteY6" fmla="*/ 83522 h 484905"/>
              <a:gd name="connsiteX7" fmla="*/ 349663 w 598236"/>
              <a:gd name="connsiteY7" fmla="*/ 71520 h 484905"/>
              <a:gd name="connsiteX8" fmla="*/ 506539 w 598236"/>
              <a:gd name="connsiteY8" fmla="*/ 845 h 484905"/>
              <a:gd name="connsiteX9" fmla="*/ 596551 w 598236"/>
              <a:gd name="connsiteY9" fmla="*/ 52470 h 484905"/>
              <a:gd name="connsiteX10" fmla="*/ 597789 w 598236"/>
              <a:gd name="connsiteY10" fmla="*/ 55137 h 484905"/>
              <a:gd name="connsiteX11" fmla="*/ 302990 w 598236"/>
              <a:gd name="connsiteY11" fmla="*/ 329076 h 484905"/>
              <a:gd name="connsiteX12" fmla="*/ 188785 w 598236"/>
              <a:gd name="connsiteY12" fmla="*/ 372891 h 484905"/>
              <a:gd name="connsiteX13" fmla="*/ 134112 w 598236"/>
              <a:gd name="connsiteY13" fmla="*/ 478524 h 484905"/>
              <a:gd name="connsiteX14" fmla="*/ 130778 w 598236"/>
              <a:gd name="connsiteY14" fmla="*/ 481095 h 484905"/>
              <a:gd name="connsiteX15" fmla="*/ 90583 w 598236"/>
              <a:gd name="connsiteY15" fmla="*/ 484905 h 484905"/>
              <a:gd name="connsiteX16" fmla="*/ 10096 w 598236"/>
              <a:gd name="connsiteY16" fmla="*/ 444995 h 484905"/>
              <a:gd name="connsiteX17" fmla="*/ 126492 w 598236"/>
              <a:gd name="connsiteY17" fmla="*/ 471570 h 484905"/>
              <a:gd name="connsiteX18" fmla="*/ 180975 w 598236"/>
              <a:gd name="connsiteY18" fmla="*/ 366319 h 484905"/>
              <a:gd name="connsiteX19" fmla="*/ 183832 w 598236"/>
              <a:gd name="connsiteY19" fmla="*/ 363842 h 484905"/>
              <a:gd name="connsiteX20" fmla="*/ 299180 w 598236"/>
              <a:gd name="connsiteY20" fmla="*/ 319742 h 484905"/>
              <a:gd name="connsiteX21" fmla="*/ 588264 w 598236"/>
              <a:gd name="connsiteY21" fmla="*/ 57899 h 484905"/>
              <a:gd name="connsiteX22" fmla="*/ 505682 w 598236"/>
              <a:gd name="connsiteY22" fmla="*/ 10560 h 484905"/>
              <a:gd name="connsiteX23" fmla="*/ 356140 w 598236"/>
              <a:gd name="connsiteY23" fmla="*/ 79045 h 484905"/>
              <a:gd name="connsiteX24" fmla="*/ 341566 w 598236"/>
              <a:gd name="connsiteY24" fmla="*/ 91142 h 484905"/>
              <a:gd name="connsiteX25" fmla="*/ 207264 w 598236"/>
              <a:gd name="connsiteY25" fmla="*/ 227254 h 484905"/>
              <a:gd name="connsiteX26" fmla="*/ 151733 w 598236"/>
              <a:gd name="connsiteY26" fmla="*/ 282785 h 484905"/>
              <a:gd name="connsiteX27" fmla="*/ 79629 w 598236"/>
              <a:gd name="connsiteY27" fmla="*/ 304121 h 484905"/>
              <a:gd name="connsiteX28" fmla="*/ 10192 w 598236"/>
              <a:gd name="connsiteY28" fmla="*/ 444995 h 48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8236" h="484905">
                <a:moveTo>
                  <a:pt x="90678" y="484715"/>
                </a:moveTo>
                <a:cubicBezTo>
                  <a:pt x="61436" y="484715"/>
                  <a:pt x="23336" y="478428"/>
                  <a:pt x="1048" y="449663"/>
                </a:cubicBezTo>
                <a:cubicBezTo>
                  <a:pt x="286" y="448710"/>
                  <a:pt x="0" y="447567"/>
                  <a:pt x="0" y="446424"/>
                </a:cubicBezTo>
                <a:cubicBezTo>
                  <a:pt x="2191" y="400228"/>
                  <a:pt x="59722" y="301740"/>
                  <a:pt x="75628" y="294977"/>
                </a:cubicBezTo>
                <a:cubicBezTo>
                  <a:pt x="95821" y="286404"/>
                  <a:pt x="131731" y="276212"/>
                  <a:pt x="149447" y="273069"/>
                </a:cubicBezTo>
                <a:cubicBezTo>
                  <a:pt x="154496" y="270307"/>
                  <a:pt x="177451" y="245066"/>
                  <a:pt x="199739" y="220586"/>
                </a:cubicBezTo>
                <a:cubicBezTo>
                  <a:pt x="239363" y="177057"/>
                  <a:pt x="293656" y="117526"/>
                  <a:pt x="335089" y="83522"/>
                </a:cubicBezTo>
                <a:cubicBezTo>
                  <a:pt x="340138" y="79331"/>
                  <a:pt x="344996" y="75330"/>
                  <a:pt x="349663" y="71520"/>
                </a:cubicBezTo>
                <a:cubicBezTo>
                  <a:pt x="409575" y="21990"/>
                  <a:pt x="442531" y="-5251"/>
                  <a:pt x="506539" y="845"/>
                </a:cubicBezTo>
                <a:cubicBezTo>
                  <a:pt x="552640" y="5226"/>
                  <a:pt x="594836" y="50565"/>
                  <a:pt x="596551" y="52470"/>
                </a:cubicBezTo>
                <a:cubicBezTo>
                  <a:pt x="597217" y="53232"/>
                  <a:pt x="597694" y="54090"/>
                  <a:pt x="597789" y="55137"/>
                </a:cubicBezTo>
                <a:cubicBezTo>
                  <a:pt x="610457" y="141243"/>
                  <a:pt x="350615" y="308407"/>
                  <a:pt x="302990" y="329076"/>
                </a:cubicBezTo>
                <a:cubicBezTo>
                  <a:pt x="254222" y="350222"/>
                  <a:pt x="199644" y="369176"/>
                  <a:pt x="188785" y="372891"/>
                </a:cubicBezTo>
                <a:lnTo>
                  <a:pt x="134112" y="478524"/>
                </a:lnTo>
                <a:cubicBezTo>
                  <a:pt x="133445" y="479857"/>
                  <a:pt x="132207" y="480809"/>
                  <a:pt x="130778" y="481095"/>
                </a:cubicBezTo>
                <a:cubicBezTo>
                  <a:pt x="129159" y="481476"/>
                  <a:pt x="112395" y="484905"/>
                  <a:pt x="90583" y="484905"/>
                </a:cubicBezTo>
                <a:close/>
                <a:moveTo>
                  <a:pt x="10096" y="444995"/>
                </a:moveTo>
                <a:cubicBezTo>
                  <a:pt x="42481" y="484334"/>
                  <a:pt x="112966" y="473951"/>
                  <a:pt x="126492" y="471570"/>
                </a:cubicBezTo>
                <a:lnTo>
                  <a:pt x="180975" y="366319"/>
                </a:lnTo>
                <a:cubicBezTo>
                  <a:pt x="181546" y="365176"/>
                  <a:pt x="182594" y="364319"/>
                  <a:pt x="183832" y="363842"/>
                </a:cubicBezTo>
                <a:cubicBezTo>
                  <a:pt x="184404" y="363652"/>
                  <a:pt x="245364" y="343078"/>
                  <a:pt x="299180" y="319742"/>
                </a:cubicBezTo>
                <a:cubicBezTo>
                  <a:pt x="351853" y="296882"/>
                  <a:pt x="596360" y="136100"/>
                  <a:pt x="588264" y="57899"/>
                </a:cubicBezTo>
                <a:cubicBezTo>
                  <a:pt x="581501" y="50946"/>
                  <a:pt x="544163" y="14275"/>
                  <a:pt x="505682" y="10560"/>
                </a:cubicBezTo>
                <a:cubicBezTo>
                  <a:pt x="445865" y="4845"/>
                  <a:pt x="415861" y="29610"/>
                  <a:pt x="356140" y="79045"/>
                </a:cubicBezTo>
                <a:cubicBezTo>
                  <a:pt x="351472" y="82950"/>
                  <a:pt x="346615" y="86951"/>
                  <a:pt x="341566" y="91142"/>
                </a:cubicBezTo>
                <a:cubicBezTo>
                  <a:pt x="300704" y="124670"/>
                  <a:pt x="246697" y="183915"/>
                  <a:pt x="207264" y="227254"/>
                </a:cubicBezTo>
                <a:cubicBezTo>
                  <a:pt x="167068" y="271450"/>
                  <a:pt x="157067" y="281832"/>
                  <a:pt x="151733" y="282785"/>
                </a:cubicBezTo>
                <a:cubicBezTo>
                  <a:pt x="134683" y="285737"/>
                  <a:pt x="99441" y="295739"/>
                  <a:pt x="79629" y="304121"/>
                </a:cubicBezTo>
                <a:cubicBezTo>
                  <a:pt x="70104" y="308502"/>
                  <a:pt x="13811" y="397180"/>
                  <a:pt x="10192" y="444995"/>
                </a:cubicBezTo>
                <a:close/>
              </a:path>
            </a:pathLst>
          </a:custGeom>
          <a:solidFill>
            <a:srgbClr val="231F20"/>
          </a:solidFill>
          <a:ln w="9525" cap="flat">
            <a:noFill/>
            <a:prstDash val="solid"/>
            <a:miter/>
          </a:ln>
        </p:spPr>
        <p:txBody>
          <a:bodyPr rtlCol="0" anchor="ctr"/>
          <a:lstStyle/>
          <a:p>
            <a:endParaRPr lang="zh-CN" altLang="en-US"/>
          </a:p>
        </p:txBody>
      </p:sp>
      <p:sp>
        <p:nvSpPr>
          <p:cNvPr id="192" name="任意多边形: 形状 318"/>
          <p:cNvSpPr/>
          <p:nvPr userDrawn="1">
            <p:custDataLst>
              <p:tags r:id="rId93"/>
            </p:custDataLst>
          </p:nvPr>
        </p:nvSpPr>
        <p:spPr>
          <a:xfrm>
            <a:off x="10781030" y="3552825"/>
            <a:ext cx="297180" cy="130810"/>
          </a:xfrm>
          <a:custGeom>
            <a:avLst/>
            <a:gdLst>
              <a:gd name="connsiteX0" fmla="*/ 4987 w 273280"/>
              <a:gd name="connsiteY0" fmla="*/ 120016 h 120111"/>
              <a:gd name="connsiteX1" fmla="*/ 3178 w 273280"/>
              <a:gd name="connsiteY1" fmla="*/ 119730 h 120111"/>
              <a:gd name="connsiteX2" fmla="*/ 320 w 273280"/>
              <a:gd name="connsiteY2" fmla="*/ 113253 h 120111"/>
              <a:gd name="connsiteX3" fmla="*/ 179295 w 273280"/>
              <a:gd name="connsiteY3" fmla="*/ 1811 h 120111"/>
              <a:gd name="connsiteX4" fmla="*/ 273021 w 273280"/>
              <a:gd name="connsiteY4" fmla="*/ 69248 h 120111"/>
              <a:gd name="connsiteX5" fmla="*/ 269973 w 273280"/>
              <a:gd name="connsiteY5" fmla="*/ 75629 h 120111"/>
              <a:gd name="connsiteX6" fmla="*/ 263591 w 273280"/>
              <a:gd name="connsiteY6" fmla="*/ 72581 h 120111"/>
              <a:gd name="connsiteX7" fmla="*/ 177676 w 273280"/>
              <a:gd name="connsiteY7" fmla="*/ 11717 h 120111"/>
              <a:gd name="connsiteX8" fmla="*/ 9655 w 273280"/>
              <a:gd name="connsiteY8" fmla="*/ 116873 h 120111"/>
              <a:gd name="connsiteX9" fmla="*/ 4987 w 273280"/>
              <a:gd name="connsiteY9" fmla="*/ 120111 h 1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280" h="120111">
                <a:moveTo>
                  <a:pt x="4987" y="120016"/>
                </a:moveTo>
                <a:cubicBezTo>
                  <a:pt x="4416" y="120016"/>
                  <a:pt x="3749" y="119921"/>
                  <a:pt x="3178" y="119730"/>
                </a:cubicBezTo>
                <a:cubicBezTo>
                  <a:pt x="606" y="118778"/>
                  <a:pt x="-633" y="115825"/>
                  <a:pt x="320" y="113253"/>
                </a:cubicBezTo>
                <a:cubicBezTo>
                  <a:pt x="29181" y="37815"/>
                  <a:pt x="106143" y="-10096"/>
                  <a:pt x="179295" y="1811"/>
                </a:cubicBezTo>
                <a:cubicBezTo>
                  <a:pt x="253018" y="13812"/>
                  <a:pt x="272164" y="66962"/>
                  <a:pt x="273021" y="69248"/>
                </a:cubicBezTo>
                <a:cubicBezTo>
                  <a:pt x="273878" y="71819"/>
                  <a:pt x="272545" y="74677"/>
                  <a:pt x="269973" y="75629"/>
                </a:cubicBezTo>
                <a:cubicBezTo>
                  <a:pt x="267401" y="76487"/>
                  <a:pt x="264544" y="75153"/>
                  <a:pt x="263591" y="72581"/>
                </a:cubicBezTo>
                <a:cubicBezTo>
                  <a:pt x="262924" y="70581"/>
                  <a:pt x="245398" y="22766"/>
                  <a:pt x="177676" y="11717"/>
                </a:cubicBezTo>
                <a:cubicBezTo>
                  <a:pt x="109096" y="572"/>
                  <a:pt x="36801" y="45721"/>
                  <a:pt x="9655" y="116873"/>
                </a:cubicBezTo>
                <a:cubicBezTo>
                  <a:pt x="8892" y="118873"/>
                  <a:pt x="6988" y="120111"/>
                  <a:pt x="4987" y="120111"/>
                </a:cubicBezTo>
                <a:close/>
              </a:path>
            </a:pathLst>
          </a:custGeom>
          <a:solidFill>
            <a:srgbClr val="231F20"/>
          </a:solidFill>
          <a:ln w="9525" cap="flat">
            <a:noFill/>
            <a:prstDash val="solid"/>
            <a:miter/>
          </a:ln>
        </p:spPr>
        <p:txBody>
          <a:bodyPr rtlCol="0" anchor="ctr"/>
          <a:lstStyle/>
          <a:p>
            <a:endParaRPr lang="zh-CN" altLang="en-US"/>
          </a:p>
        </p:txBody>
      </p:sp>
      <p:sp>
        <p:nvSpPr>
          <p:cNvPr id="193" name="任意多边形: 形状 95"/>
          <p:cNvSpPr/>
          <p:nvPr userDrawn="1">
            <p:custDataLst>
              <p:tags r:id="rId94"/>
            </p:custDataLst>
          </p:nvPr>
        </p:nvSpPr>
        <p:spPr>
          <a:xfrm>
            <a:off x="10354310" y="3952875"/>
            <a:ext cx="532130" cy="1923415"/>
          </a:xfrm>
          <a:custGeom>
            <a:avLst/>
            <a:gdLst>
              <a:gd name="connsiteX0" fmla="*/ 484540 w 489591"/>
              <a:gd name="connsiteY0" fmla="*/ 1769748 h 1769748"/>
              <a:gd name="connsiteX1" fmla="*/ 479587 w 489591"/>
              <a:gd name="connsiteY1" fmla="*/ 1764986 h 1769748"/>
              <a:gd name="connsiteX2" fmla="*/ 445868 w 489591"/>
              <a:gd name="connsiteY2" fmla="*/ 1462853 h 1769748"/>
              <a:gd name="connsiteX3" fmla="*/ 280133 w 489591"/>
              <a:gd name="connsiteY3" fmla="*/ 720474 h 1769748"/>
              <a:gd name="connsiteX4" fmla="*/ 231461 w 489591"/>
              <a:gd name="connsiteY4" fmla="*/ 175549 h 1769748"/>
              <a:gd name="connsiteX5" fmla="*/ 114303 w 489591"/>
              <a:gd name="connsiteY5" fmla="*/ 182597 h 1769748"/>
              <a:gd name="connsiteX6" fmla="*/ 3 w 489591"/>
              <a:gd name="connsiteY6" fmla="*/ 5242 h 1769748"/>
              <a:gd name="connsiteX7" fmla="*/ 4766 w 489591"/>
              <a:gd name="connsiteY7" fmla="*/ 3 h 1769748"/>
              <a:gd name="connsiteX8" fmla="*/ 10004 w 489591"/>
              <a:gd name="connsiteY8" fmla="*/ 4766 h 1769748"/>
              <a:gd name="connsiteX9" fmla="*/ 114970 w 489591"/>
              <a:gd name="connsiteY9" fmla="*/ 172596 h 1769748"/>
              <a:gd name="connsiteX10" fmla="*/ 235842 w 489591"/>
              <a:gd name="connsiteY10" fmla="*/ 164881 h 1769748"/>
              <a:gd name="connsiteX11" fmla="*/ 239843 w 489591"/>
              <a:gd name="connsiteY11" fmla="*/ 166024 h 1769748"/>
              <a:gd name="connsiteX12" fmla="*/ 241557 w 489591"/>
              <a:gd name="connsiteY12" fmla="*/ 169834 h 1769748"/>
              <a:gd name="connsiteX13" fmla="*/ 289753 w 489591"/>
              <a:gd name="connsiteY13" fmla="*/ 717521 h 1769748"/>
              <a:gd name="connsiteX14" fmla="*/ 455774 w 489591"/>
              <a:gd name="connsiteY14" fmla="*/ 1461615 h 1769748"/>
              <a:gd name="connsiteX15" fmla="*/ 489588 w 489591"/>
              <a:gd name="connsiteY15" fmla="*/ 1764605 h 1769748"/>
              <a:gd name="connsiteX16" fmla="*/ 484826 w 489591"/>
              <a:gd name="connsiteY16" fmla="*/ 1769748 h 1769748"/>
              <a:gd name="connsiteX17" fmla="*/ 484635 w 489591"/>
              <a:gd name="connsiteY17" fmla="*/ 1769748 h 17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9591" h="1769748">
                <a:moveTo>
                  <a:pt x="484540" y="1769748"/>
                </a:moveTo>
                <a:cubicBezTo>
                  <a:pt x="481873" y="1769748"/>
                  <a:pt x="479682" y="1767653"/>
                  <a:pt x="479587" y="1764986"/>
                </a:cubicBezTo>
                <a:cubicBezTo>
                  <a:pt x="479587" y="1764509"/>
                  <a:pt x="477586" y="1717932"/>
                  <a:pt x="445868" y="1462853"/>
                </a:cubicBezTo>
                <a:cubicBezTo>
                  <a:pt x="414817" y="1213393"/>
                  <a:pt x="339950" y="915832"/>
                  <a:pt x="280133" y="720474"/>
                </a:cubicBezTo>
                <a:cubicBezTo>
                  <a:pt x="229841" y="556073"/>
                  <a:pt x="230984" y="223650"/>
                  <a:pt x="231461" y="175549"/>
                </a:cubicBezTo>
                <a:cubicBezTo>
                  <a:pt x="213268" y="178025"/>
                  <a:pt x="156403" y="185074"/>
                  <a:pt x="114303" y="182597"/>
                </a:cubicBezTo>
                <a:cubicBezTo>
                  <a:pt x="43056" y="178406"/>
                  <a:pt x="5623" y="120399"/>
                  <a:pt x="3" y="5242"/>
                </a:cubicBezTo>
                <a:cubicBezTo>
                  <a:pt x="-92" y="2480"/>
                  <a:pt x="2003" y="194"/>
                  <a:pt x="4766" y="3"/>
                </a:cubicBezTo>
                <a:cubicBezTo>
                  <a:pt x="7433" y="-92"/>
                  <a:pt x="9814" y="2003"/>
                  <a:pt x="10004" y="4766"/>
                </a:cubicBezTo>
                <a:cubicBezTo>
                  <a:pt x="15338" y="113922"/>
                  <a:pt x="49628" y="168786"/>
                  <a:pt x="114970" y="172596"/>
                </a:cubicBezTo>
                <a:cubicBezTo>
                  <a:pt x="163643" y="175454"/>
                  <a:pt x="235080" y="164976"/>
                  <a:pt x="235842" y="164881"/>
                </a:cubicBezTo>
                <a:cubicBezTo>
                  <a:pt x="237271" y="164690"/>
                  <a:pt x="238795" y="165071"/>
                  <a:pt x="239843" y="166024"/>
                </a:cubicBezTo>
                <a:cubicBezTo>
                  <a:pt x="240986" y="166976"/>
                  <a:pt x="241557" y="168405"/>
                  <a:pt x="241557" y="169834"/>
                </a:cubicBezTo>
                <a:cubicBezTo>
                  <a:pt x="241557" y="173549"/>
                  <a:pt x="236128" y="542452"/>
                  <a:pt x="289753" y="717521"/>
                </a:cubicBezTo>
                <a:cubicBezTo>
                  <a:pt x="349666" y="913260"/>
                  <a:pt x="424723" y="1211488"/>
                  <a:pt x="455774" y="1461615"/>
                </a:cubicBezTo>
                <a:cubicBezTo>
                  <a:pt x="487588" y="1717742"/>
                  <a:pt x="489493" y="1762795"/>
                  <a:pt x="489588" y="1764605"/>
                </a:cubicBezTo>
                <a:cubicBezTo>
                  <a:pt x="489683" y="1767367"/>
                  <a:pt x="487588" y="1769653"/>
                  <a:pt x="484826" y="1769748"/>
                </a:cubicBezTo>
                <a:cubicBezTo>
                  <a:pt x="484826" y="1769748"/>
                  <a:pt x="484730" y="1769748"/>
                  <a:pt x="484635" y="1769748"/>
                </a:cubicBezTo>
                <a:close/>
              </a:path>
            </a:pathLst>
          </a:custGeom>
          <a:solidFill>
            <a:srgbClr val="FFFFFF"/>
          </a:solidFill>
          <a:ln w="9525" cap="flat">
            <a:noFill/>
            <a:prstDash val="solid"/>
            <a:miter/>
          </a:ln>
        </p:spPr>
        <p:txBody>
          <a:bodyPr rtlCol="0" anchor="ctr"/>
          <a:lstStyle/>
          <a:p>
            <a:endParaRPr lang="zh-CN" altLang="en-US"/>
          </a:p>
        </p:txBody>
      </p:sp>
      <p:sp>
        <p:nvSpPr>
          <p:cNvPr id="197" name="弧形 196"/>
          <p:cNvSpPr/>
          <p:nvPr userDrawn="1">
            <p:custDataLst>
              <p:tags r:id="rId95"/>
            </p:custDataLst>
          </p:nvPr>
        </p:nvSpPr>
        <p:spPr>
          <a:xfrm>
            <a:off x="6772910" y="1544955"/>
            <a:ext cx="2108200" cy="21082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0" name="椭圆 199"/>
          <p:cNvSpPr/>
          <p:nvPr userDrawn="1">
            <p:custDataLst>
              <p:tags r:id="rId96"/>
            </p:custDataLst>
          </p:nvPr>
        </p:nvSpPr>
        <p:spPr>
          <a:xfrm flipH="1">
            <a:off x="1118679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userDrawn="1">
            <p:custDataLst>
              <p:tags r:id="rId97"/>
            </p:custDataLst>
          </p:nvPr>
        </p:nvSpPr>
        <p:spPr>
          <a:xfrm flipH="1">
            <a:off x="1118679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userDrawn="1">
            <p:custDataLst>
              <p:tags r:id="rId98"/>
            </p:custDataLst>
          </p:nvPr>
        </p:nvSpPr>
        <p:spPr>
          <a:xfrm flipH="1">
            <a:off x="1118679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userDrawn="1">
            <p:custDataLst>
              <p:tags r:id="rId99"/>
            </p:custDataLst>
          </p:nvPr>
        </p:nvSpPr>
        <p:spPr>
          <a:xfrm flipH="1">
            <a:off x="1118679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userDrawn="1">
            <p:custDataLst>
              <p:tags r:id="rId100"/>
            </p:custDataLst>
          </p:nvPr>
        </p:nvSpPr>
        <p:spPr>
          <a:xfrm flipH="1">
            <a:off x="1118679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userDrawn="1">
            <p:custDataLst>
              <p:tags r:id="rId101"/>
            </p:custDataLst>
          </p:nvPr>
        </p:nvSpPr>
        <p:spPr>
          <a:xfrm flipH="1">
            <a:off x="1118679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userDrawn="1">
            <p:custDataLst>
              <p:tags r:id="rId102"/>
            </p:custDataLst>
          </p:nvPr>
        </p:nvSpPr>
        <p:spPr>
          <a:xfrm flipH="1">
            <a:off x="1118679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userDrawn="1">
            <p:custDataLst>
              <p:tags r:id="rId103"/>
            </p:custDataLst>
          </p:nvPr>
        </p:nvSpPr>
        <p:spPr>
          <a:xfrm flipH="1">
            <a:off x="1118679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userDrawn="1">
            <p:custDataLst>
              <p:tags r:id="rId104"/>
            </p:custDataLst>
          </p:nvPr>
        </p:nvSpPr>
        <p:spPr>
          <a:xfrm flipH="1">
            <a:off x="1105662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userDrawn="1">
            <p:custDataLst>
              <p:tags r:id="rId105"/>
            </p:custDataLst>
          </p:nvPr>
        </p:nvSpPr>
        <p:spPr>
          <a:xfrm flipH="1">
            <a:off x="1105662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userDrawn="1">
            <p:custDataLst>
              <p:tags r:id="rId106"/>
            </p:custDataLst>
          </p:nvPr>
        </p:nvSpPr>
        <p:spPr>
          <a:xfrm flipH="1">
            <a:off x="1105662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userDrawn="1">
            <p:custDataLst>
              <p:tags r:id="rId107"/>
            </p:custDataLst>
          </p:nvPr>
        </p:nvSpPr>
        <p:spPr>
          <a:xfrm flipH="1">
            <a:off x="1105662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userDrawn="1">
            <p:custDataLst>
              <p:tags r:id="rId108"/>
            </p:custDataLst>
          </p:nvPr>
        </p:nvSpPr>
        <p:spPr>
          <a:xfrm flipH="1">
            <a:off x="1105662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userDrawn="1">
            <p:custDataLst>
              <p:tags r:id="rId109"/>
            </p:custDataLst>
          </p:nvPr>
        </p:nvSpPr>
        <p:spPr>
          <a:xfrm flipH="1">
            <a:off x="1105662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userDrawn="1">
            <p:custDataLst>
              <p:tags r:id="rId110"/>
            </p:custDataLst>
          </p:nvPr>
        </p:nvSpPr>
        <p:spPr>
          <a:xfrm flipH="1">
            <a:off x="1105662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userDrawn="1">
            <p:custDataLst>
              <p:tags r:id="rId111"/>
            </p:custDataLst>
          </p:nvPr>
        </p:nvSpPr>
        <p:spPr>
          <a:xfrm flipH="1">
            <a:off x="1105662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userDrawn="1">
            <p:custDataLst>
              <p:tags r:id="rId112"/>
            </p:custDataLst>
          </p:nvPr>
        </p:nvSpPr>
        <p:spPr>
          <a:xfrm flipH="1">
            <a:off x="1092644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userDrawn="1">
            <p:custDataLst>
              <p:tags r:id="rId113"/>
            </p:custDataLst>
          </p:nvPr>
        </p:nvSpPr>
        <p:spPr>
          <a:xfrm flipH="1">
            <a:off x="1092644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p:nvPr userDrawn="1">
            <p:custDataLst>
              <p:tags r:id="rId114"/>
            </p:custDataLst>
          </p:nvPr>
        </p:nvSpPr>
        <p:spPr>
          <a:xfrm flipH="1">
            <a:off x="1092644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p:nvPr userDrawn="1">
            <p:custDataLst>
              <p:tags r:id="rId115"/>
            </p:custDataLst>
          </p:nvPr>
        </p:nvSpPr>
        <p:spPr>
          <a:xfrm flipH="1">
            <a:off x="1092644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userDrawn="1">
            <p:custDataLst>
              <p:tags r:id="rId116"/>
            </p:custDataLst>
          </p:nvPr>
        </p:nvSpPr>
        <p:spPr>
          <a:xfrm flipH="1">
            <a:off x="1092644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p:nvPr userDrawn="1">
            <p:custDataLst>
              <p:tags r:id="rId117"/>
            </p:custDataLst>
          </p:nvPr>
        </p:nvSpPr>
        <p:spPr>
          <a:xfrm flipH="1">
            <a:off x="1092644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userDrawn="1">
            <p:custDataLst>
              <p:tags r:id="rId118"/>
            </p:custDataLst>
          </p:nvPr>
        </p:nvSpPr>
        <p:spPr>
          <a:xfrm flipH="1">
            <a:off x="1092644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p:nvPr userDrawn="1">
            <p:custDataLst>
              <p:tags r:id="rId119"/>
            </p:custDataLst>
          </p:nvPr>
        </p:nvSpPr>
        <p:spPr>
          <a:xfrm flipH="1">
            <a:off x="1092644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p:nvPr userDrawn="1">
            <p:custDataLst>
              <p:tags r:id="rId120"/>
            </p:custDataLst>
          </p:nvPr>
        </p:nvSpPr>
        <p:spPr>
          <a:xfrm flipH="1">
            <a:off x="1079436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p:nvPr userDrawn="1">
            <p:custDataLst>
              <p:tags r:id="rId121"/>
            </p:custDataLst>
          </p:nvPr>
        </p:nvSpPr>
        <p:spPr>
          <a:xfrm flipH="1">
            <a:off x="1079436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p:nvPr userDrawn="1">
            <p:custDataLst>
              <p:tags r:id="rId122"/>
            </p:custDataLst>
          </p:nvPr>
        </p:nvSpPr>
        <p:spPr>
          <a:xfrm flipH="1">
            <a:off x="1079436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p:cNvSpPr/>
          <p:nvPr userDrawn="1">
            <p:custDataLst>
              <p:tags r:id="rId123"/>
            </p:custDataLst>
          </p:nvPr>
        </p:nvSpPr>
        <p:spPr>
          <a:xfrm flipH="1">
            <a:off x="1079436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p:nvPr userDrawn="1">
            <p:custDataLst>
              <p:tags r:id="rId124"/>
            </p:custDataLst>
          </p:nvPr>
        </p:nvSpPr>
        <p:spPr>
          <a:xfrm flipH="1">
            <a:off x="1079436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p:nvPr userDrawn="1">
            <p:custDataLst>
              <p:tags r:id="rId125"/>
            </p:custDataLst>
          </p:nvPr>
        </p:nvSpPr>
        <p:spPr>
          <a:xfrm flipH="1">
            <a:off x="1079436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p:nvPr userDrawn="1">
            <p:custDataLst>
              <p:tags r:id="rId126"/>
            </p:custDataLst>
          </p:nvPr>
        </p:nvSpPr>
        <p:spPr>
          <a:xfrm flipH="1">
            <a:off x="1079436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p:nvPr userDrawn="1">
            <p:custDataLst>
              <p:tags r:id="rId127"/>
            </p:custDataLst>
          </p:nvPr>
        </p:nvSpPr>
        <p:spPr>
          <a:xfrm flipH="1">
            <a:off x="1079436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p:nvPr userDrawn="1">
            <p:custDataLst>
              <p:tags r:id="rId128"/>
            </p:custDataLst>
          </p:nvPr>
        </p:nvSpPr>
        <p:spPr>
          <a:xfrm flipH="1">
            <a:off x="1066419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p:nvPr userDrawn="1">
            <p:custDataLst>
              <p:tags r:id="rId129"/>
            </p:custDataLst>
          </p:nvPr>
        </p:nvSpPr>
        <p:spPr>
          <a:xfrm flipH="1">
            <a:off x="1066419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userDrawn="1">
            <p:custDataLst>
              <p:tags r:id="rId130"/>
            </p:custDataLst>
          </p:nvPr>
        </p:nvSpPr>
        <p:spPr>
          <a:xfrm flipH="1">
            <a:off x="1066419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p:nvPr userDrawn="1">
            <p:custDataLst>
              <p:tags r:id="rId131"/>
            </p:custDataLst>
          </p:nvPr>
        </p:nvSpPr>
        <p:spPr>
          <a:xfrm flipH="1">
            <a:off x="1066419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userDrawn="1">
            <p:custDataLst>
              <p:tags r:id="rId132"/>
            </p:custDataLst>
          </p:nvPr>
        </p:nvSpPr>
        <p:spPr>
          <a:xfrm flipH="1">
            <a:off x="1066419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p:nvPr userDrawn="1">
            <p:custDataLst>
              <p:tags r:id="rId133"/>
            </p:custDataLst>
          </p:nvPr>
        </p:nvSpPr>
        <p:spPr>
          <a:xfrm flipH="1">
            <a:off x="1066419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userDrawn="1">
            <p:custDataLst>
              <p:tags r:id="rId134"/>
            </p:custDataLst>
          </p:nvPr>
        </p:nvSpPr>
        <p:spPr>
          <a:xfrm flipH="1">
            <a:off x="1066419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p:nvPr userDrawn="1">
            <p:custDataLst>
              <p:tags r:id="rId135"/>
            </p:custDataLst>
          </p:nvPr>
        </p:nvSpPr>
        <p:spPr>
          <a:xfrm flipH="1">
            <a:off x="1066419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p:nvPr userDrawn="1">
            <p:custDataLst>
              <p:tags r:id="rId136"/>
            </p:custDataLst>
          </p:nvPr>
        </p:nvSpPr>
        <p:spPr>
          <a:xfrm flipH="1">
            <a:off x="1053401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7"/>
            </p:custDataLst>
          </p:nvPr>
        </p:nvSpPr>
        <p:spPr>
          <a:xfrm flipH="1">
            <a:off x="1053401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8"/>
            </p:custDataLst>
          </p:nvPr>
        </p:nvSpPr>
        <p:spPr>
          <a:xfrm flipH="1">
            <a:off x="1053401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9"/>
            </p:custDataLst>
          </p:nvPr>
        </p:nvSpPr>
        <p:spPr>
          <a:xfrm flipH="1">
            <a:off x="1053401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40"/>
            </p:custDataLst>
          </p:nvPr>
        </p:nvSpPr>
        <p:spPr>
          <a:xfrm flipH="1">
            <a:off x="1053401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1"/>
            </p:custDataLst>
          </p:nvPr>
        </p:nvSpPr>
        <p:spPr>
          <a:xfrm flipH="1">
            <a:off x="1053401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2"/>
            </p:custDataLst>
          </p:nvPr>
        </p:nvSpPr>
        <p:spPr>
          <a:xfrm flipH="1">
            <a:off x="1053401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3"/>
            </p:custDataLst>
          </p:nvPr>
        </p:nvSpPr>
        <p:spPr>
          <a:xfrm flipH="1">
            <a:off x="1053401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7913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49" name="矩形 48"/>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7" name="矩形 6"/>
          <p:cNvSpPr/>
          <p:nvPr userDrawn="1">
            <p:custDataLst>
              <p:tags r:id="rId5"/>
            </p:custDataLst>
          </p:nvPr>
        </p:nvSpPr>
        <p:spPr>
          <a:xfrm>
            <a:off x="640080"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6"/>
            </p:custDataLst>
          </p:nvPr>
        </p:nvSpPr>
        <p:spPr>
          <a:xfrm>
            <a:off x="482600"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7"/>
            </p:custDataLst>
          </p:nvPr>
        </p:nvSpPr>
        <p:spPr>
          <a:xfrm>
            <a:off x="338455" y="3638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8"/>
            </p:custDataLst>
          </p:nvPr>
        </p:nvSpPr>
        <p:spPr>
          <a:xfrm>
            <a:off x="315595" y="3511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9"/>
            </p:custDataLst>
          </p:nvPr>
        </p:nvSpPr>
        <p:spPr>
          <a:xfrm>
            <a:off x="324485" y="358612"/>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userDrawn="1">
            <p:custDataLst>
              <p:tags r:id="rId10"/>
            </p:custDataLst>
          </p:nvPr>
        </p:nvSpPr>
        <p:spPr>
          <a:xfrm>
            <a:off x="2374900" y="641985"/>
            <a:ext cx="7752715" cy="110490"/>
          </a:xfrm>
          <a:prstGeom prst="roundRect">
            <a:avLst>
              <a:gd name="adj" fmla="val 5000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1"/>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2"/>
            </p:custDataLst>
          </p:nvPr>
        </p:nvSpPr>
        <p:spPr>
          <a:xfrm rot="5400000">
            <a:off x="10739755"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3"/>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4"/>
            </p:custDataLst>
          </p:nvPr>
        </p:nvSpPr>
        <p:spPr>
          <a:xfrm rot="5400000">
            <a:off x="11094720"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32"/>
          <p:cNvSpPr/>
          <p:nvPr userDrawn="1">
            <p:custDataLst>
              <p:tags r:id="rId15"/>
            </p:custDataLst>
          </p:nvPr>
        </p:nvSpPr>
        <p:spPr>
          <a:xfrm>
            <a:off x="6798945" y="2145030"/>
            <a:ext cx="1491615" cy="1146175"/>
          </a:xfrm>
          <a:custGeom>
            <a:avLst/>
            <a:gdLst>
              <a:gd name="connsiteX0" fmla="*/ 1677257 w 1682686"/>
              <a:gd name="connsiteY0" fmla="*/ 1292924 h 1292923"/>
              <a:gd name="connsiteX1" fmla="*/ 5429 w 1682686"/>
              <a:gd name="connsiteY1" fmla="*/ 1292924 h 1292923"/>
              <a:gd name="connsiteX2" fmla="*/ 0 w 1682686"/>
              <a:gd name="connsiteY2" fmla="*/ 1287494 h 1292923"/>
              <a:gd name="connsiteX3" fmla="*/ 0 w 1682686"/>
              <a:gd name="connsiteY3" fmla="*/ 5429 h 1292923"/>
              <a:gd name="connsiteX4" fmla="*/ 5429 w 1682686"/>
              <a:gd name="connsiteY4" fmla="*/ 0 h 1292923"/>
              <a:gd name="connsiteX5" fmla="*/ 1677257 w 1682686"/>
              <a:gd name="connsiteY5" fmla="*/ 0 h 1292923"/>
              <a:gd name="connsiteX6" fmla="*/ 1682687 w 1682686"/>
              <a:gd name="connsiteY6" fmla="*/ 5429 h 1292923"/>
              <a:gd name="connsiteX7" fmla="*/ 1682687 w 1682686"/>
              <a:gd name="connsiteY7" fmla="*/ 1287494 h 1292923"/>
              <a:gd name="connsiteX8" fmla="*/ 1677257 w 1682686"/>
              <a:gd name="connsiteY8" fmla="*/ 1292924 h 1292923"/>
              <a:gd name="connsiteX9" fmla="*/ 10954 w 1682686"/>
              <a:gd name="connsiteY9" fmla="*/ 1282065 h 1292923"/>
              <a:gd name="connsiteX10" fmla="*/ 1671828 w 1682686"/>
              <a:gd name="connsiteY10" fmla="*/ 1282065 h 1292923"/>
              <a:gd name="connsiteX11" fmla="*/ 1671828 w 1682686"/>
              <a:gd name="connsiteY11" fmla="*/ 10858 h 1292923"/>
              <a:gd name="connsiteX12" fmla="*/ 10954 w 1682686"/>
              <a:gd name="connsiteY12" fmla="*/ 10858 h 1292923"/>
              <a:gd name="connsiteX13" fmla="*/ 10954 w 1682686"/>
              <a:gd name="connsiteY13" fmla="*/ 1282065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686" h="1292923">
                <a:moveTo>
                  <a:pt x="1677257" y="1292924"/>
                </a:moveTo>
                <a:lnTo>
                  <a:pt x="5429" y="1292924"/>
                </a:lnTo>
                <a:cubicBezTo>
                  <a:pt x="2381" y="1292924"/>
                  <a:pt x="0" y="1290447"/>
                  <a:pt x="0" y="1287494"/>
                </a:cubicBezTo>
                <a:lnTo>
                  <a:pt x="0" y="5429"/>
                </a:lnTo>
                <a:cubicBezTo>
                  <a:pt x="0" y="2381"/>
                  <a:pt x="2477" y="0"/>
                  <a:pt x="5429" y="0"/>
                </a:cubicBezTo>
                <a:lnTo>
                  <a:pt x="1677257" y="0"/>
                </a:lnTo>
                <a:cubicBezTo>
                  <a:pt x="1680305" y="0"/>
                  <a:pt x="1682687" y="2476"/>
                  <a:pt x="1682687" y="5429"/>
                </a:cubicBezTo>
                <a:lnTo>
                  <a:pt x="1682687" y="1287494"/>
                </a:lnTo>
                <a:cubicBezTo>
                  <a:pt x="1682687" y="1290542"/>
                  <a:pt x="1680210" y="1292924"/>
                  <a:pt x="1677257" y="1292924"/>
                </a:cubicBezTo>
                <a:close/>
                <a:moveTo>
                  <a:pt x="10954" y="1282065"/>
                </a:moveTo>
                <a:lnTo>
                  <a:pt x="1671828" y="1282065"/>
                </a:lnTo>
                <a:lnTo>
                  <a:pt x="1671828" y="10858"/>
                </a:lnTo>
                <a:lnTo>
                  <a:pt x="10954" y="10858"/>
                </a:lnTo>
                <a:lnTo>
                  <a:pt x="10954" y="128206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134"/>
          <p:cNvSpPr/>
          <p:nvPr userDrawn="1">
            <p:custDataLst>
              <p:tags r:id="rId16"/>
            </p:custDataLst>
          </p:nvPr>
        </p:nvSpPr>
        <p:spPr>
          <a:xfrm>
            <a:off x="7254240" y="2428240"/>
            <a:ext cx="67945" cy="643255"/>
          </a:xfrm>
          <a:custGeom>
            <a:avLst/>
            <a:gdLst>
              <a:gd name="connsiteX0" fmla="*/ 0 w 76485"/>
              <a:gd name="connsiteY0" fmla="*/ 0 h 725424"/>
              <a:gd name="connsiteX1" fmla="*/ 76486 w 76485"/>
              <a:gd name="connsiteY1" fmla="*/ 0 h 725424"/>
              <a:gd name="connsiteX2" fmla="*/ 76486 w 76485"/>
              <a:gd name="connsiteY2" fmla="*/ 725424 h 725424"/>
              <a:gd name="connsiteX3" fmla="*/ 0 w 76485"/>
              <a:gd name="connsiteY3" fmla="*/ 725424 h 725424"/>
            </a:gdLst>
            <a:ahLst/>
            <a:cxnLst>
              <a:cxn ang="0">
                <a:pos x="connsiteX0" y="connsiteY0"/>
              </a:cxn>
              <a:cxn ang="0">
                <a:pos x="connsiteX1" y="connsiteY1"/>
              </a:cxn>
              <a:cxn ang="0">
                <a:pos x="connsiteX2" y="connsiteY2"/>
              </a:cxn>
              <a:cxn ang="0">
                <a:pos x="connsiteX3" y="connsiteY3"/>
              </a:cxn>
            </a:cxnLst>
            <a:rect l="l" t="t" r="r" b="b"/>
            <a:pathLst>
              <a:path w="76485" h="725424">
                <a:moveTo>
                  <a:pt x="0" y="0"/>
                </a:moveTo>
                <a:lnTo>
                  <a:pt x="76486" y="0"/>
                </a:lnTo>
                <a:lnTo>
                  <a:pt x="76486" y="725424"/>
                </a:lnTo>
                <a:lnTo>
                  <a:pt x="0" y="72542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135"/>
          <p:cNvSpPr/>
          <p:nvPr userDrawn="1">
            <p:custDataLst>
              <p:tags r:id="rId17"/>
            </p:custDataLst>
          </p:nvPr>
        </p:nvSpPr>
        <p:spPr>
          <a:xfrm>
            <a:off x="7249160" y="2423160"/>
            <a:ext cx="77470" cy="652780"/>
          </a:xfrm>
          <a:custGeom>
            <a:avLst/>
            <a:gdLst>
              <a:gd name="connsiteX0" fmla="*/ 81915 w 87344"/>
              <a:gd name="connsiteY0" fmla="*/ 736282 h 736282"/>
              <a:gd name="connsiteX1" fmla="*/ 5429 w 87344"/>
              <a:gd name="connsiteY1" fmla="*/ 736282 h 736282"/>
              <a:gd name="connsiteX2" fmla="*/ 0 w 87344"/>
              <a:gd name="connsiteY2" fmla="*/ 730853 h 736282"/>
              <a:gd name="connsiteX3" fmla="*/ 0 w 87344"/>
              <a:gd name="connsiteY3" fmla="*/ 5429 h 736282"/>
              <a:gd name="connsiteX4" fmla="*/ 5429 w 87344"/>
              <a:gd name="connsiteY4" fmla="*/ 0 h 736282"/>
              <a:gd name="connsiteX5" fmla="*/ 81915 w 87344"/>
              <a:gd name="connsiteY5" fmla="*/ 0 h 736282"/>
              <a:gd name="connsiteX6" fmla="*/ 87344 w 87344"/>
              <a:gd name="connsiteY6" fmla="*/ 5429 h 736282"/>
              <a:gd name="connsiteX7" fmla="*/ 87344 w 87344"/>
              <a:gd name="connsiteY7" fmla="*/ 730853 h 736282"/>
              <a:gd name="connsiteX8" fmla="*/ 81915 w 87344"/>
              <a:gd name="connsiteY8" fmla="*/ 736282 h 736282"/>
              <a:gd name="connsiteX9" fmla="*/ 10858 w 87344"/>
              <a:gd name="connsiteY9" fmla="*/ 725329 h 736282"/>
              <a:gd name="connsiteX10" fmla="*/ 76391 w 87344"/>
              <a:gd name="connsiteY10" fmla="*/ 725329 h 736282"/>
              <a:gd name="connsiteX11" fmla="*/ 76391 w 87344"/>
              <a:gd name="connsiteY11" fmla="*/ 10858 h 736282"/>
              <a:gd name="connsiteX12" fmla="*/ 10858 w 87344"/>
              <a:gd name="connsiteY12" fmla="*/ 10858 h 736282"/>
              <a:gd name="connsiteX13" fmla="*/ 10858 w 87344"/>
              <a:gd name="connsiteY13" fmla="*/ 725424 h 73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736282">
                <a:moveTo>
                  <a:pt x="81915" y="736282"/>
                </a:moveTo>
                <a:lnTo>
                  <a:pt x="5429" y="736282"/>
                </a:lnTo>
                <a:cubicBezTo>
                  <a:pt x="2381" y="736282"/>
                  <a:pt x="0" y="733806"/>
                  <a:pt x="0" y="730853"/>
                </a:cubicBezTo>
                <a:lnTo>
                  <a:pt x="0" y="5429"/>
                </a:lnTo>
                <a:cubicBezTo>
                  <a:pt x="0" y="2381"/>
                  <a:pt x="2476" y="0"/>
                  <a:pt x="5429" y="0"/>
                </a:cubicBezTo>
                <a:lnTo>
                  <a:pt x="81915" y="0"/>
                </a:lnTo>
                <a:cubicBezTo>
                  <a:pt x="84963" y="0"/>
                  <a:pt x="87344" y="2477"/>
                  <a:pt x="87344" y="5429"/>
                </a:cubicBezTo>
                <a:lnTo>
                  <a:pt x="87344" y="730853"/>
                </a:lnTo>
                <a:cubicBezTo>
                  <a:pt x="87344" y="733901"/>
                  <a:pt x="84868" y="736282"/>
                  <a:pt x="81915" y="736282"/>
                </a:cubicBezTo>
                <a:close/>
                <a:moveTo>
                  <a:pt x="10858" y="725329"/>
                </a:moveTo>
                <a:lnTo>
                  <a:pt x="76391" y="725329"/>
                </a:lnTo>
                <a:lnTo>
                  <a:pt x="76391" y="10858"/>
                </a:lnTo>
                <a:lnTo>
                  <a:pt x="10858" y="10858"/>
                </a:lnTo>
                <a:lnTo>
                  <a:pt x="10858" y="7254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137"/>
          <p:cNvSpPr/>
          <p:nvPr userDrawn="1">
            <p:custDataLst>
              <p:tags r:id="rId18"/>
            </p:custDataLst>
          </p:nvPr>
        </p:nvSpPr>
        <p:spPr>
          <a:xfrm>
            <a:off x="6939280" y="2670810"/>
            <a:ext cx="67945" cy="400685"/>
          </a:xfrm>
          <a:custGeom>
            <a:avLst/>
            <a:gdLst>
              <a:gd name="connsiteX0" fmla="*/ 0 w 76485"/>
              <a:gd name="connsiteY0" fmla="*/ 0 h 451770"/>
              <a:gd name="connsiteX1" fmla="*/ 76486 w 76485"/>
              <a:gd name="connsiteY1" fmla="*/ 0 h 451770"/>
              <a:gd name="connsiteX2" fmla="*/ 76486 w 76485"/>
              <a:gd name="connsiteY2" fmla="*/ 451771 h 451770"/>
              <a:gd name="connsiteX3" fmla="*/ 0 w 76485"/>
              <a:gd name="connsiteY3" fmla="*/ 451771 h 451770"/>
            </a:gdLst>
            <a:ahLst/>
            <a:cxnLst>
              <a:cxn ang="0">
                <a:pos x="connsiteX0" y="connsiteY0"/>
              </a:cxn>
              <a:cxn ang="0">
                <a:pos x="connsiteX1" y="connsiteY1"/>
              </a:cxn>
              <a:cxn ang="0">
                <a:pos x="connsiteX2" y="connsiteY2"/>
              </a:cxn>
              <a:cxn ang="0">
                <a:pos x="connsiteX3" y="connsiteY3"/>
              </a:cxn>
            </a:cxnLst>
            <a:rect l="l" t="t" r="r" b="b"/>
            <a:pathLst>
              <a:path w="76485" h="451770">
                <a:moveTo>
                  <a:pt x="0" y="0"/>
                </a:moveTo>
                <a:lnTo>
                  <a:pt x="76486" y="0"/>
                </a:lnTo>
                <a:lnTo>
                  <a:pt x="76486" y="451771"/>
                </a:lnTo>
                <a:lnTo>
                  <a:pt x="0" y="451771"/>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138"/>
          <p:cNvSpPr/>
          <p:nvPr userDrawn="1">
            <p:custDataLst>
              <p:tags r:id="rId19"/>
            </p:custDataLst>
          </p:nvPr>
        </p:nvSpPr>
        <p:spPr>
          <a:xfrm>
            <a:off x="6934200" y="2665730"/>
            <a:ext cx="77470" cy="410210"/>
          </a:xfrm>
          <a:custGeom>
            <a:avLst/>
            <a:gdLst>
              <a:gd name="connsiteX0" fmla="*/ 81915 w 87344"/>
              <a:gd name="connsiteY0" fmla="*/ 462629 h 462629"/>
              <a:gd name="connsiteX1" fmla="*/ 5429 w 87344"/>
              <a:gd name="connsiteY1" fmla="*/ 462629 h 462629"/>
              <a:gd name="connsiteX2" fmla="*/ 0 w 87344"/>
              <a:gd name="connsiteY2" fmla="*/ 457200 h 462629"/>
              <a:gd name="connsiteX3" fmla="*/ 0 w 87344"/>
              <a:gd name="connsiteY3" fmla="*/ 5429 h 462629"/>
              <a:gd name="connsiteX4" fmla="*/ 5429 w 87344"/>
              <a:gd name="connsiteY4" fmla="*/ 0 h 462629"/>
              <a:gd name="connsiteX5" fmla="*/ 81915 w 87344"/>
              <a:gd name="connsiteY5" fmla="*/ 0 h 462629"/>
              <a:gd name="connsiteX6" fmla="*/ 87344 w 87344"/>
              <a:gd name="connsiteY6" fmla="*/ 5429 h 462629"/>
              <a:gd name="connsiteX7" fmla="*/ 87344 w 87344"/>
              <a:gd name="connsiteY7" fmla="*/ 457200 h 462629"/>
              <a:gd name="connsiteX8" fmla="*/ 81915 w 87344"/>
              <a:gd name="connsiteY8" fmla="*/ 462629 h 462629"/>
              <a:gd name="connsiteX9" fmla="*/ 10858 w 87344"/>
              <a:gd name="connsiteY9" fmla="*/ 451675 h 462629"/>
              <a:gd name="connsiteX10" fmla="*/ 76391 w 87344"/>
              <a:gd name="connsiteY10" fmla="*/ 451675 h 462629"/>
              <a:gd name="connsiteX11" fmla="*/ 76391 w 87344"/>
              <a:gd name="connsiteY11" fmla="*/ 10858 h 462629"/>
              <a:gd name="connsiteX12" fmla="*/ 10858 w 87344"/>
              <a:gd name="connsiteY12" fmla="*/ 10858 h 462629"/>
              <a:gd name="connsiteX13" fmla="*/ 10858 w 87344"/>
              <a:gd name="connsiteY13" fmla="*/ 451675 h 4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462629">
                <a:moveTo>
                  <a:pt x="81915" y="462629"/>
                </a:moveTo>
                <a:lnTo>
                  <a:pt x="5429" y="462629"/>
                </a:lnTo>
                <a:cubicBezTo>
                  <a:pt x="2381" y="462629"/>
                  <a:pt x="0" y="460153"/>
                  <a:pt x="0" y="457200"/>
                </a:cubicBezTo>
                <a:lnTo>
                  <a:pt x="0" y="5429"/>
                </a:lnTo>
                <a:cubicBezTo>
                  <a:pt x="0" y="2381"/>
                  <a:pt x="2477" y="0"/>
                  <a:pt x="5429" y="0"/>
                </a:cubicBezTo>
                <a:lnTo>
                  <a:pt x="81915" y="0"/>
                </a:lnTo>
                <a:cubicBezTo>
                  <a:pt x="84963" y="0"/>
                  <a:pt x="87344" y="2476"/>
                  <a:pt x="87344" y="5429"/>
                </a:cubicBezTo>
                <a:lnTo>
                  <a:pt x="87344" y="457200"/>
                </a:lnTo>
                <a:cubicBezTo>
                  <a:pt x="87344" y="460248"/>
                  <a:pt x="84868" y="462629"/>
                  <a:pt x="81915" y="462629"/>
                </a:cubicBezTo>
                <a:close/>
                <a:moveTo>
                  <a:pt x="10858" y="451675"/>
                </a:moveTo>
                <a:lnTo>
                  <a:pt x="76391" y="451675"/>
                </a:lnTo>
                <a:lnTo>
                  <a:pt x="76391" y="10858"/>
                </a:lnTo>
                <a:lnTo>
                  <a:pt x="10858" y="10858"/>
                </a:lnTo>
                <a:lnTo>
                  <a:pt x="10858" y="45167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任意多边形: 形状 140"/>
          <p:cNvSpPr/>
          <p:nvPr userDrawn="1">
            <p:custDataLst>
              <p:tags r:id="rId20"/>
            </p:custDataLst>
          </p:nvPr>
        </p:nvSpPr>
        <p:spPr>
          <a:xfrm>
            <a:off x="7094220" y="2530475"/>
            <a:ext cx="67945" cy="541020"/>
          </a:xfrm>
          <a:custGeom>
            <a:avLst/>
            <a:gdLst>
              <a:gd name="connsiteX0" fmla="*/ 0 w 76485"/>
              <a:gd name="connsiteY0" fmla="*/ 0 h 610266"/>
              <a:gd name="connsiteX1" fmla="*/ 76486 w 76485"/>
              <a:gd name="connsiteY1" fmla="*/ 0 h 610266"/>
              <a:gd name="connsiteX2" fmla="*/ 76486 w 76485"/>
              <a:gd name="connsiteY2" fmla="*/ 610267 h 610266"/>
              <a:gd name="connsiteX3" fmla="*/ 0 w 76485"/>
              <a:gd name="connsiteY3" fmla="*/ 610267 h 610266"/>
            </a:gdLst>
            <a:ahLst/>
            <a:cxnLst>
              <a:cxn ang="0">
                <a:pos x="connsiteX0" y="connsiteY0"/>
              </a:cxn>
              <a:cxn ang="0">
                <a:pos x="connsiteX1" y="connsiteY1"/>
              </a:cxn>
              <a:cxn ang="0">
                <a:pos x="connsiteX2" y="connsiteY2"/>
              </a:cxn>
              <a:cxn ang="0">
                <a:pos x="connsiteX3" y="connsiteY3"/>
              </a:cxn>
            </a:cxnLst>
            <a:rect l="l" t="t" r="r" b="b"/>
            <a:pathLst>
              <a:path w="76485" h="610266">
                <a:moveTo>
                  <a:pt x="0" y="0"/>
                </a:moveTo>
                <a:lnTo>
                  <a:pt x="76486" y="0"/>
                </a:lnTo>
                <a:lnTo>
                  <a:pt x="76486" y="610267"/>
                </a:lnTo>
                <a:lnTo>
                  <a:pt x="0" y="6102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141"/>
          <p:cNvSpPr/>
          <p:nvPr userDrawn="1">
            <p:custDataLst>
              <p:tags r:id="rId21"/>
            </p:custDataLst>
          </p:nvPr>
        </p:nvSpPr>
        <p:spPr>
          <a:xfrm>
            <a:off x="7089140" y="2525395"/>
            <a:ext cx="77470" cy="550545"/>
          </a:xfrm>
          <a:custGeom>
            <a:avLst/>
            <a:gdLst>
              <a:gd name="connsiteX0" fmla="*/ 81915 w 87344"/>
              <a:gd name="connsiteY0" fmla="*/ 621030 h 621125"/>
              <a:gd name="connsiteX1" fmla="*/ 5429 w 87344"/>
              <a:gd name="connsiteY1" fmla="*/ 621030 h 621125"/>
              <a:gd name="connsiteX2" fmla="*/ 0 w 87344"/>
              <a:gd name="connsiteY2" fmla="*/ 615601 h 621125"/>
              <a:gd name="connsiteX3" fmla="*/ 0 w 87344"/>
              <a:gd name="connsiteY3" fmla="*/ 5429 h 621125"/>
              <a:gd name="connsiteX4" fmla="*/ 5429 w 87344"/>
              <a:gd name="connsiteY4" fmla="*/ 0 h 621125"/>
              <a:gd name="connsiteX5" fmla="*/ 81915 w 87344"/>
              <a:gd name="connsiteY5" fmla="*/ 0 h 621125"/>
              <a:gd name="connsiteX6" fmla="*/ 87344 w 87344"/>
              <a:gd name="connsiteY6" fmla="*/ 5429 h 621125"/>
              <a:gd name="connsiteX7" fmla="*/ 87344 w 87344"/>
              <a:gd name="connsiteY7" fmla="*/ 615696 h 621125"/>
              <a:gd name="connsiteX8" fmla="*/ 81915 w 87344"/>
              <a:gd name="connsiteY8" fmla="*/ 621125 h 621125"/>
              <a:gd name="connsiteX9" fmla="*/ 10858 w 87344"/>
              <a:gd name="connsiteY9" fmla="*/ 610076 h 621125"/>
              <a:gd name="connsiteX10" fmla="*/ 76391 w 87344"/>
              <a:gd name="connsiteY10" fmla="*/ 610076 h 621125"/>
              <a:gd name="connsiteX11" fmla="*/ 76391 w 87344"/>
              <a:gd name="connsiteY11" fmla="*/ 10763 h 621125"/>
              <a:gd name="connsiteX12" fmla="*/ 10858 w 87344"/>
              <a:gd name="connsiteY12" fmla="*/ 10763 h 621125"/>
              <a:gd name="connsiteX13" fmla="*/ 10858 w 87344"/>
              <a:gd name="connsiteY13" fmla="*/ 610076 h 62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621125">
                <a:moveTo>
                  <a:pt x="81915" y="621030"/>
                </a:moveTo>
                <a:lnTo>
                  <a:pt x="5429" y="621030"/>
                </a:lnTo>
                <a:cubicBezTo>
                  <a:pt x="2381" y="621030"/>
                  <a:pt x="0" y="618554"/>
                  <a:pt x="0" y="615601"/>
                </a:cubicBezTo>
                <a:lnTo>
                  <a:pt x="0" y="5429"/>
                </a:lnTo>
                <a:cubicBezTo>
                  <a:pt x="0" y="2381"/>
                  <a:pt x="2476" y="0"/>
                  <a:pt x="5429" y="0"/>
                </a:cubicBezTo>
                <a:lnTo>
                  <a:pt x="81915" y="0"/>
                </a:lnTo>
                <a:cubicBezTo>
                  <a:pt x="84963" y="0"/>
                  <a:pt x="87344" y="2477"/>
                  <a:pt x="87344" y="5429"/>
                </a:cubicBezTo>
                <a:lnTo>
                  <a:pt x="87344" y="615696"/>
                </a:lnTo>
                <a:cubicBezTo>
                  <a:pt x="87344" y="618744"/>
                  <a:pt x="84868" y="621125"/>
                  <a:pt x="81915" y="621125"/>
                </a:cubicBezTo>
                <a:close/>
                <a:moveTo>
                  <a:pt x="10858" y="610076"/>
                </a:moveTo>
                <a:lnTo>
                  <a:pt x="76391" y="610076"/>
                </a:lnTo>
                <a:lnTo>
                  <a:pt x="76391" y="10763"/>
                </a:lnTo>
                <a:lnTo>
                  <a:pt x="10858" y="10763"/>
                </a:lnTo>
                <a:lnTo>
                  <a:pt x="10858" y="61007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143"/>
          <p:cNvSpPr/>
          <p:nvPr userDrawn="1">
            <p:custDataLst>
              <p:tags r:id="rId22"/>
            </p:custDataLst>
          </p:nvPr>
        </p:nvSpPr>
        <p:spPr>
          <a:xfrm>
            <a:off x="6971665" y="2310130"/>
            <a:ext cx="246380" cy="119380"/>
          </a:xfrm>
          <a:custGeom>
            <a:avLst/>
            <a:gdLst>
              <a:gd name="connsiteX0" fmla="*/ 5433 w 277915"/>
              <a:gd name="connsiteY0" fmla="*/ 134846 h 134941"/>
              <a:gd name="connsiteX1" fmla="*/ 1338 w 277915"/>
              <a:gd name="connsiteY1" fmla="*/ 132941 h 134941"/>
              <a:gd name="connsiteX2" fmla="*/ 1909 w 277915"/>
              <a:gd name="connsiteY2" fmla="*/ 125226 h 134941"/>
              <a:gd name="connsiteX3" fmla="*/ 49534 w 277915"/>
              <a:gd name="connsiteY3" fmla="*/ 88269 h 134941"/>
              <a:gd name="connsiteX4" fmla="*/ 57154 w 277915"/>
              <a:gd name="connsiteY4" fmla="*/ 89698 h 134941"/>
              <a:gd name="connsiteX5" fmla="*/ 55725 w 277915"/>
              <a:gd name="connsiteY5" fmla="*/ 97318 h 134941"/>
              <a:gd name="connsiteX6" fmla="*/ 9053 w 277915"/>
              <a:gd name="connsiteY6" fmla="*/ 133608 h 134941"/>
              <a:gd name="connsiteX7" fmla="*/ 5433 w 277915"/>
              <a:gd name="connsiteY7" fmla="*/ 134942 h 134941"/>
              <a:gd name="connsiteX8" fmla="*/ 103446 w 277915"/>
              <a:gd name="connsiteY8" fmla="*/ 67124 h 134941"/>
              <a:gd name="connsiteX9" fmla="*/ 98588 w 277915"/>
              <a:gd name="connsiteY9" fmla="*/ 64266 h 134941"/>
              <a:gd name="connsiteX10" fmla="*/ 100779 w 277915"/>
              <a:gd name="connsiteY10" fmla="*/ 56837 h 134941"/>
              <a:gd name="connsiteX11" fmla="*/ 155452 w 277915"/>
              <a:gd name="connsiteY11" fmla="*/ 31405 h 134941"/>
              <a:gd name="connsiteX12" fmla="*/ 162501 w 277915"/>
              <a:gd name="connsiteY12" fmla="*/ 34453 h 134941"/>
              <a:gd name="connsiteX13" fmla="*/ 159453 w 277915"/>
              <a:gd name="connsiteY13" fmla="*/ 41501 h 134941"/>
              <a:gd name="connsiteX14" fmla="*/ 105922 w 277915"/>
              <a:gd name="connsiteY14" fmla="*/ 66362 h 134941"/>
              <a:gd name="connsiteX15" fmla="*/ 103350 w 277915"/>
              <a:gd name="connsiteY15" fmla="*/ 67028 h 134941"/>
              <a:gd name="connsiteX16" fmla="*/ 214126 w 277915"/>
              <a:gd name="connsiteY16" fmla="*/ 23118 h 134941"/>
              <a:gd name="connsiteX17" fmla="*/ 208887 w 277915"/>
              <a:gd name="connsiteY17" fmla="*/ 19118 h 134941"/>
              <a:gd name="connsiteX18" fmla="*/ 212697 w 277915"/>
              <a:gd name="connsiteY18" fmla="*/ 12450 h 134941"/>
              <a:gd name="connsiteX19" fmla="*/ 271657 w 277915"/>
              <a:gd name="connsiteY19" fmla="*/ 68 h 134941"/>
              <a:gd name="connsiteX20" fmla="*/ 277848 w 277915"/>
              <a:gd name="connsiteY20" fmla="*/ 4640 h 134941"/>
              <a:gd name="connsiteX21" fmla="*/ 273276 w 277915"/>
              <a:gd name="connsiteY21" fmla="*/ 10831 h 134941"/>
              <a:gd name="connsiteX22" fmla="*/ 215460 w 277915"/>
              <a:gd name="connsiteY22" fmla="*/ 23023 h 134941"/>
              <a:gd name="connsiteX23" fmla="*/ 214031 w 277915"/>
              <a:gd name="connsiteY23" fmla="*/ 23213 h 13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7915" h="134941">
                <a:moveTo>
                  <a:pt x="5433" y="134846"/>
                </a:moveTo>
                <a:cubicBezTo>
                  <a:pt x="3909" y="134846"/>
                  <a:pt x="2385" y="134180"/>
                  <a:pt x="1338" y="132941"/>
                </a:cubicBezTo>
                <a:cubicBezTo>
                  <a:pt x="-663" y="130655"/>
                  <a:pt x="-377" y="127226"/>
                  <a:pt x="1909" y="125226"/>
                </a:cubicBezTo>
                <a:cubicBezTo>
                  <a:pt x="17054" y="112082"/>
                  <a:pt x="33056" y="99604"/>
                  <a:pt x="49534" y="88269"/>
                </a:cubicBezTo>
                <a:cubicBezTo>
                  <a:pt x="52011" y="86555"/>
                  <a:pt x="55440" y="87221"/>
                  <a:pt x="57154" y="89698"/>
                </a:cubicBezTo>
                <a:cubicBezTo>
                  <a:pt x="58869" y="92174"/>
                  <a:pt x="58202" y="95603"/>
                  <a:pt x="55725" y="97318"/>
                </a:cubicBezTo>
                <a:cubicBezTo>
                  <a:pt x="39628" y="108462"/>
                  <a:pt x="23912" y="120654"/>
                  <a:pt x="9053" y="133608"/>
                </a:cubicBezTo>
                <a:cubicBezTo>
                  <a:pt x="8005" y="134465"/>
                  <a:pt x="6767" y="134942"/>
                  <a:pt x="5433" y="134942"/>
                </a:cubicBezTo>
                <a:close/>
                <a:moveTo>
                  <a:pt x="103446" y="67124"/>
                </a:moveTo>
                <a:cubicBezTo>
                  <a:pt x="101541" y="67124"/>
                  <a:pt x="99636" y="66076"/>
                  <a:pt x="98588" y="64266"/>
                </a:cubicBezTo>
                <a:cubicBezTo>
                  <a:pt x="97159" y="61599"/>
                  <a:pt x="98207" y="58265"/>
                  <a:pt x="100779" y="56837"/>
                </a:cubicBezTo>
                <a:cubicBezTo>
                  <a:pt x="118495" y="47407"/>
                  <a:pt x="136878" y="38834"/>
                  <a:pt x="155452" y="31405"/>
                </a:cubicBezTo>
                <a:cubicBezTo>
                  <a:pt x="158310" y="30262"/>
                  <a:pt x="161453" y="31691"/>
                  <a:pt x="162501" y="34453"/>
                </a:cubicBezTo>
                <a:cubicBezTo>
                  <a:pt x="163644" y="37215"/>
                  <a:pt x="162215" y="40454"/>
                  <a:pt x="159453" y="41501"/>
                </a:cubicBezTo>
                <a:cubicBezTo>
                  <a:pt x="141260" y="48740"/>
                  <a:pt x="123258" y="57122"/>
                  <a:pt x="105922" y="66362"/>
                </a:cubicBezTo>
                <a:cubicBezTo>
                  <a:pt x="105065" y="66838"/>
                  <a:pt x="104208" y="67028"/>
                  <a:pt x="103350" y="67028"/>
                </a:cubicBezTo>
                <a:close/>
                <a:moveTo>
                  <a:pt x="214126" y="23118"/>
                </a:moveTo>
                <a:cubicBezTo>
                  <a:pt x="211745" y="23118"/>
                  <a:pt x="209554" y="21499"/>
                  <a:pt x="208887" y="19118"/>
                </a:cubicBezTo>
                <a:cubicBezTo>
                  <a:pt x="208125" y="16165"/>
                  <a:pt x="209840" y="13212"/>
                  <a:pt x="212697" y="12450"/>
                </a:cubicBezTo>
                <a:cubicBezTo>
                  <a:pt x="232033" y="7211"/>
                  <a:pt x="251845" y="3020"/>
                  <a:pt x="271657" y="68"/>
                </a:cubicBezTo>
                <a:cubicBezTo>
                  <a:pt x="274610" y="-409"/>
                  <a:pt x="277467" y="1687"/>
                  <a:pt x="277848" y="4640"/>
                </a:cubicBezTo>
                <a:cubicBezTo>
                  <a:pt x="278325" y="7592"/>
                  <a:pt x="276229" y="10450"/>
                  <a:pt x="273276" y="10831"/>
                </a:cubicBezTo>
                <a:cubicBezTo>
                  <a:pt x="253845" y="13784"/>
                  <a:pt x="234414" y="17879"/>
                  <a:pt x="215460" y="23023"/>
                </a:cubicBezTo>
                <a:cubicBezTo>
                  <a:pt x="214983" y="23118"/>
                  <a:pt x="214507" y="23213"/>
                  <a:pt x="214031" y="2321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144"/>
          <p:cNvSpPr/>
          <p:nvPr userDrawn="1">
            <p:custDataLst>
              <p:tags r:id="rId23"/>
            </p:custDataLst>
          </p:nvPr>
        </p:nvSpPr>
        <p:spPr>
          <a:xfrm>
            <a:off x="7261225" y="2305050"/>
            <a:ext cx="38735" cy="10160"/>
          </a:xfrm>
          <a:custGeom>
            <a:avLst/>
            <a:gdLst>
              <a:gd name="connsiteX0" fmla="*/ 5432 w 43725"/>
              <a:gd name="connsiteY0" fmla="*/ 11335 h 11334"/>
              <a:gd name="connsiteX1" fmla="*/ 3 w 43725"/>
              <a:gd name="connsiteY1" fmla="*/ 6096 h 11334"/>
              <a:gd name="connsiteX2" fmla="*/ 5242 w 43725"/>
              <a:gd name="connsiteY2" fmla="*/ 381 h 11334"/>
              <a:gd name="connsiteX3" fmla="*/ 38389 w 43725"/>
              <a:gd name="connsiteY3" fmla="*/ 95 h 11334"/>
              <a:gd name="connsiteX4" fmla="*/ 43723 w 43725"/>
              <a:gd name="connsiteY4" fmla="*/ 5715 h 11334"/>
              <a:gd name="connsiteX5" fmla="*/ 38103 w 43725"/>
              <a:gd name="connsiteY5" fmla="*/ 11049 h 11334"/>
              <a:gd name="connsiteX6" fmla="*/ 5623 w 43725"/>
              <a:gd name="connsiteY6" fmla="*/ 11335 h 11334"/>
              <a:gd name="connsiteX7" fmla="*/ 5432 w 43725"/>
              <a:gd name="connsiteY7" fmla="*/ 11335 h 1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5" h="11334">
                <a:moveTo>
                  <a:pt x="5432" y="11335"/>
                </a:moveTo>
                <a:cubicBezTo>
                  <a:pt x="2479" y="11335"/>
                  <a:pt x="98" y="9049"/>
                  <a:pt x="3" y="6096"/>
                </a:cubicBezTo>
                <a:cubicBezTo>
                  <a:pt x="-92" y="3048"/>
                  <a:pt x="2194" y="572"/>
                  <a:pt x="5242" y="381"/>
                </a:cubicBezTo>
                <a:cubicBezTo>
                  <a:pt x="16195" y="0"/>
                  <a:pt x="27435" y="-95"/>
                  <a:pt x="38389" y="95"/>
                </a:cubicBezTo>
                <a:cubicBezTo>
                  <a:pt x="41437" y="95"/>
                  <a:pt x="43818" y="2667"/>
                  <a:pt x="43723" y="5715"/>
                </a:cubicBezTo>
                <a:cubicBezTo>
                  <a:pt x="43723" y="8763"/>
                  <a:pt x="40960" y="11144"/>
                  <a:pt x="38103" y="11049"/>
                </a:cubicBezTo>
                <a:cubicBezTo>
                  <a:pt x="27340" y="10858"/>
                  <a:pt x="16481" y="10858"/>
                  <a:pt x="5623" y="11335"/>
                </a:cubicBezTo>
                <a:cubicBezTo>
                  <a:pt x="5623" y="11335"/>
                  <a:pt x="5432" y="11335"/>
                  <a:pt x="5432" y="11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145"/>
          <p:cNvSpPr/>
          <p:nvPr userDrawn="1">
            <p:custDataLst>
              <p:tags r:id="rId24"/>
            </p:custDataLst>
          </p:nvPr>
        </p:nvSpPr>
        <p:spPr>
          <a:xfrm>
            <a:off x="6914515" y="2456815"/>
            <a:ext cx="28575" cy="31750"/>
          </a:xfrm>
          <a:custGeom>
            <a:avLst/>
            <a:gdLst>
              <a:gd name="connsiteX0" fmla="*/ 5458 w 32278"/>
              <a:gd name="connsiteY0" fmla="*/ 35774 h 35773"/>
              <a:gd name="connsiteX1" fmla="*/ 2029 w 32278"/>
              <a:gd name="connsiteY1" fmla="*/ 34535 h 35773"/>
              <a:gd name="connsiteX2" fmla="*/ 1172 w 32278"/>
              <a:gd name="connsiteY2" fmla="*/ 26820 h 35773"/>
              <a:gd name="connsiteX3" fmla="*/ 22794 w 32278"/>
              <a:gd name="connsiteY3" fmla="*/ 1769 h 35773"/>
              <a:gd name="connsiteX4" fmla="*/ 30509 w 32278"/>
              <a:gd name="connsiteY4" fmla="*/ 1388 h 35773"/>
              <a:gd name="connsiteX5" fmla="*/ 30890 w 32278"/>
              <a:gd name="connsiteY5" fmla="*/ 9104 h 35773"/>
              <a:gd name="connsiteX6" fmla="*/ 9745 w 32278"/>
              <a:gd name="connsiteY6" fmla="*/ 33678 h 35773"/>
              <a:gd name="connsiteX7" fmla="*/ 5458 w 32278"/>
              <a:gd name="connsiteY7" fmla="*/ 35678 h 3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8" h="35773">
                <a:moveTo>
                  <a:pt x="5458" y="35774"/>
                </a:moveTo>
                <a:cubicBezTo>
                  <a:pt x="4220" y="35774"/>
                  <a:pt x="3077" y="35393"/>
                  <a:pt x="2029" y="34535"/>
                </a:cubicBezTo>
                <a:cubicBezTo>
                  <a:pt x="-352" y="32630"/>
                  <a:pt x="-638" y="29201"/>
                  <a:pt x="1172" y="26820"/>
                </a:cubicBezTo>
                <a:cubicBezTo>
                  <a:pt x="8030" y="18248"/>
                  <a:pt x="15364" y="9866"/>
                  <a:pt x="22794" y="1769"/>
                </a:cubicBezTo>
                <a:cubicBezTo>
                  <a:pt x="24794" y="-421"/>
                  <a:pt x="28318" y="-612"/>
                  <a:pt x="30509" y="1388"/>
                </a:cubicBezTo>
                <a:cubicBezTo>
                  <a:pt x="32700" y="3389"/>
                  <a:pt x="32890" y="6913"/>
                  <a:pt x="30890" y="9104"/>
                </a:cubicBezTo>
                <a:cubicBezTo>
                  <a:pt x="23651" y="17009"/>
                  <a:pt x="16507" y="25296"/>
                  <a:pt x="9745" y="33678"/>
                </a:cubicBezTo>
                <a:cubicBezTo>
                  <a:pt x="8697" y="35012"/>
                  <a:pt x="7078" y="35678"/>
                  <a:pt x="5458" y="3567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146"/>
          <p:cNvSpPr/>
          <p:nvPr userDrawn="1">
            <p:custDataLst>
              <p:tags r:id="rId25"/>
            </p:custDataLst>
          </p:nvPr>
        </p:nvSpPr>
        <p:spPr>
          <a:xfrm>
            <a:off x="7264400" y="2286000"/>
            <a:ext cx="45720" cy="46990"/>
          </a:xfrm>
          <a:custGeom>
            <a:avLst/>
            <a:gdLst>
              <a:gd name="connsiteX0" fmla="*/ 6769 w 51822"/>
              <a:gd name="connsiteY0" fmla="*/ 53251 h 53251"/>
              <a:gd name="connsiteX1" fmla="*/ 1912 w 51822"/>
              <a:gd name="connsiteY1" fmla="*/ 50394 h 53251"/>
              <a:gd name="connsiteX2" fmla="*/ 4198 w 51822"/>
              <a:gd name="connsiteY2" fmla="*/ 42964 h 53251"/>
              <a:gd name="connsiteX3" fmla="*/ 34678 w 51822"/>
              <a:gd name="connsiteY3" fmla="*/ 26677 h 53251"/>
              <a:gd name="connsiteX4" fmla="*/ 2959 w 51822"/>
              <a:gd name="connsiteY4" fmla="*/ 10293 h 53251"/>
              <a:gd name="connsiteX5" fmla="*/ 578 w 51822"/>
              <a:gd name="connsiteY5" fmla="*/ 2959 h 53251"/>
              <a:gd name="connsiteX6" fmla="*/ 7912 w 51822"/>
              <a:gd name="connsiteY6" fmla="*/ 578 h 53251"/>
              <a:gd name="connsiteX7" fmla="*/ 48870 w 51822"/>
              <a:gd name="connsiteY7" fmla="*/ 21724 h 53251"/>
              <a:gd name="connsiteX8" fmla="*/ 51823 w 51822"/>
              <a:gd name="connsiteY8" fmla="*/ 26581 h 53251"/>
              <a:gd name="connsiteX9" fmla="*/ 48965 w 51822"/>
              <a:gd name="connsiteY9" fmla="*/ 31439 h 53251"/>
              <a:gd name="connsiteX10" fmla="*/ 9341 w 51822"/>
              <a:gd name="connsiteY10" fmla="*/ 52585 h 53251"/>
              <a:gd name="connsiteX11" fmla="*/ 6769 w 51822"/>
              <a:gd name="connsiteY11" fmla="*/ 53251 h 5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22" h="53251">
                <a:moveTo>
                  <a:pt x="6769" y="53251"/>
                </a:moveTo>
                <a:cubicBezTo>
                  <a:pt x="4864" y="53251"/>
                  <a:pt x="2959" y="52204"/>
                  <a:pt x="1912" y="50394"/>
                </a:cubicBezTo>
                <a:cubicBezTo>
                  <a:pt x="483" y="47727"/>
                  <a:pt x="1531" y="44393"/>
                  <a:pt x="4198" y="42964"/>
                </a:cubicBezTo>
                <a:lnTo>
                  <a:pt x="34678" y="26677"/>
                </a:lnTo>
                <a:lnTo>
                  <a:pt x="2959" y="10293"/>
                </a:lnTo>
                <a:cubicBezTo>
                  <a:pt x="292" y="8865"/>
                  <a:pt x="-755" y="5626"/>
                  <a:pt x="578" y="2959"/>
                </a:cubicBezTo>
                <a:cubicBezTo>
                  <a:pt x="1912" y="292"/>
                  <a:pt x="5245" y="-755"/>
                  <a:pt x="7912" y="578"/>
                </a:cubicBezTo>
                <a:lnTo>
                  <a:pt x="48870" y="21724"/>
                </a:lnTo>
                <a:cubicBezTo>
                  <a:pt x="50680" y="22676"/>
                  <a:pt x="51823" y="24486"/>
                  <a:pt x="51823" y="26581"/>
                </a:cubicBezTo>
                <a:cubicBezTo>
                  <a:pt x="51823" y="28582"/>
                  <a:pt x="50680" y="30487"/>
                  <a:pt x="48965" y="31439"/>
                </a:cubicBezTo>
                <a:lnTo>
                  <a:pt x="9341" y="52585"/>
                </a:lnTo>
                <a:cubicBezTo>
                  <a:pt x="8484" y="53061"/>
                  <a:pt x="7627" y="53251"/>
                  <a:pt x="6769" y="532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149"/>
          <p:cNvSpPr/>
          <p:nvPr userDrawn="1">
            <p:custDataLst>
              <p:tags r:id="rId26"/>
            </p:custDataLst>
          </p:nvPr>
        </p:nvSpPr>
        <p:spPr>
          <a:xfrm>
            <a:off x="8525510" y="1631950"/>
            <a:ext cx="962660" cy="466090"/>
          </a:xfrm>
          <a:custGeom>
            <a:avLst/>
            <a:gdLst>
              <a:gd name="connsiteX0" fmla="*/ 1029367 w 1086040"/>
              <a:gd name="connsiteY0" fmla="*/ 430530 h 525684"/>
              <a:gd name="connsiteX1" fmla="*/ 949928 w 1086040"/>
              <a:gd name="connsiteY1" fmla="*/ 430530 h 525684"/>
              <a:gd name="connsiteX2" fmla="*/ 874585 w 1086040"/>
              <a:gd name="connsiteY2" fmla="*/ 525685 h 525684"/>
              <a:gd name="connsiteX3" fmla="*/ 817054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1 w 1086040"/>
              <a:gd name="connsiteY8" fmla="*/ 0 h 525684"/>
              <a:gd name="connsiteX9" fmla="*/ 1086041 w 1086040"/>
              <a:gd name="connsiteY9" fmla="*/ 56769 h 525684"/>
              <a:gd name="connsiteX10" fmla="*/ 1086041 w 1086040"/>
              <a:gd name="connsiteY10" fmla="*/ 373761 h 525684"/>
              <a:gd name="connsiteX11" fmla="*/ 1029271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5" y="525685"/>
                </a:lnTo>
                <a:lnTo>
                  <a:pt x="817054" y="430530"/>
                </a:lnTo>
                <a:lnTo>
                  <a:pt x="56769" y="430530"/>
                </a:lnTo>
                <a:cubicBezTo>
                  <a:pt x="25527" y="430530"/>
                  <a:pt x="0" y="405003"/>
                  <a:pt x="0" y="373761"/>
                </a:cubicBezTo>
                <a:lnTo>
                  <a:pt x="0" y="56769"/>
                </a:lnTo>
                <a:cubicBezTo>
                  <a:pt x="0" y="25527"/>
                  <a:pt x="25527" y="0"/>
                  <a:pt x="56769" y="0"/>
                </a:cubicBezTo>
                <a:lnTo>
                  <a:pt x="1029271" y="0"/>
                </a:lnTo>
                <a:cubicBezTo>
                  <a:pt x="1060513" y="0"/>
                  <a:pt x="1086041" y="25527"/>
                  <a:pt x="1086041" y="56769"/>
                </a:cubicBezTo>
                <a:lnTo>
                  <a:pt x="1086041" y="373761"/>
                </a:lnTo>
                <a:cubicBezTo>
                  <a:pt x="1086041" y="405003"/>
                  <a:pt x="1060513" y="430530"/>
                  <a:pt x="1029271"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任意多边形: 形状 150"/>
          <p:cNvSpPr/>
          <p:nvPr userDrawn="1">
            <p:custDataLst>
              <p:tags r:id="rId27"/>
            </p:custDataLst>
          </p:nvPr>
        </p:nvSpPr>
        <p:spPr>
          <a:xfrm>
            <a:off x="8521065" y="1627505"/>
            <a:ext cx="971550" cy="474980"/>
          </a:xfrm>
          <a:custGeom>
            <a:avLst/>
            <a:gdLst>
              <a:gd name="connsiteX0" fmla="*/ 879443 w 1095946"/>
              <a:gd name="connsiteY0" fmla="*/ 535591 h 535590"/>
              <a:gd name="connsiteX1" fmla="*/ 879158 w 1095946"/>
              <a:gd name="connsiteY1" fmla="*/ 535591 h 535590"/>
              <a:gd name="connsiteX2" fmla="*/ 875252 w 1095946"/>
              <a:gd name="connsiteY2" fmla="*/ 533210 h 535590"/>
              <a:gd name="connsiteX3" fmla="*/ 819150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627 w 1095946"/>
              <a:gd name="connsiteY15" fmla="*/ 10001 h 535590"/>
              <a:gd name="connsiteX16" fmla="*/ 9811 w 1095946"/>
              <a:gd name="connsiteY16" fmla="*/ 61817 h 535590"/>
              <a:gd name="connsiteX17" fmla="*/ 9811 w 1095946"/>
              <a:gd name="connsiteY17" fmla="*/ 378714 h 535590"/>
              <a:gd name="connsiteX18" fmla="*/ 61627 w 1095946"/>
              <a:gd name="connsiteY18" fmla="*/ 430530 h 535590"/>
              <a:gd name="connsiteX19" fmla="*/ 821912 w 1095946"/>
              <a:gd name="connsiteY19" fmla="*/ 430530 h 535590"/>
              <a:gd name="connsiteX20" fmla="*/ 826199 w 1095946"/>
              <a:gd name="connsiteY20" fmla="*/ 432911 h 535590"/>
              <a:gd name="connsiteX21" fmla="*/ 880015 w 1095946"/>
              <a:gd name="connsiteY21" fmla="*/ 521875 h 535590"/>
              <a:gd name="connsiteX22" fmla="*/ 950881 w 1095946"/>
              <a:gd name="connsiteY22" fmla="*/ 432340 h 535590"/>
              <a:gd name="connsiteX23" fmla="*/ 954786 w 1095946"/>
              <a:gd name="connsiteY23" fmla="*/ 430435 h 535590"/>
              <a:gd name="connsiteX24" fmla="*/ 1034225 w 1095946"/>
              <a:gd name="connsiteY24" fmla="*/ 430435 h 535590"/>
              <a:gd name="connsiteX25" fmla="*/ 1086041 w 1095946"/>
              <a:gd name="connsiteY25" fmla="*/ 378619 h 535590"/>
              <a:gd name="connsiteX26" fmla="*/ 1086041 w 1095946"/>
              <a:gd name="connsiteY26" fmla="*/ 61722 h 535590"/>
              <a:gd name="connsiteX27" fmla="*/ 1034225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443" y="535591"/>
                </a:moveTo>
                <a:cubicBezTo>
                  <a:pt x="879443" y="535591"/>
                  <a:pt x="879253" y="535591"/>
                  <a:pt x="879158" y="535591"/>
                </a:cubicBezTo>
                <a:cubicBezTo>
                  <a:pt x="877538" y="535496"/>
                  <a:pt x="876014" y="534638"/>
                  <a:pt x="875252" y="533210"/>
                </a:cubicBezTo>
                <a:lnTo>
                  <a:pt x="819150"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627" y="10001"/>
                </a:moveTo>
                <a:cubicBezTo>
                  <a:pt x="33052" y="10001"/>
                  <a:pt x="9811" y="33242"/>
                  <a:pt x="9811" y="61817"/>
                </a:cubicBezTo>
                <a:lnTo>
                  <a:pt x="9811" y="378714"/>
                </a:lnTo>
                <a:cubicBezTo>
                  <a:pt x="9811" y="407289"/>
                  <a:pt x="33052" y="430530"/>
                  <a:pt x="61627" y="430530"/>
                </a:cubicBezTo>
                <a:lnTo>
                  <a:pt x="821912" y="430530"/>
                </a:lnTo>
                <a:cubicBezTo>
                  <a:pt x="823627" y="430530"/>
                  <a:pt x="825246" y="431483"/>
                  <a:pt x="826199" y="432911"/>
                </a:cubicBezTo>
                <a:lnTo>
                  <a:pt x="880015" y="521875"/>
                </a:lnTo>
                <a:lnTo>
                  <a:pt x="950881" y="432340"/>
                </a:lnTo>
                <a:cubicBezTo>
                  <a:pt x="951833" y="431101"/>
                  <a:pt x="953262" y="430435"/>
                  <a:pt x="954786" y="430435"/>
                </a:cubicBezTo>
                <a:lnTo>
                  <a:pt x="1034225" y="430435"/>
                </a:lnTo>
                <a:cubicBezTo>
                  <a:pt x="1062800" y="430435"/>
                  <a:pt x="1086041" y="407194"/>
                  <a:pt x="1086041" y="378619"/>
                </a:cubicBezTo>
                <a:lnTo>
                  <a:pt x="1086041" y="61722"/>
                </a:lnTo>
                <a:cubicBezTo>
                  <a:pt x="1086041" y="33147"/>
                  <a:pt x="1062800" y="9906"/>
                  <a:pt x="1034225"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任意多边形: 形状 151"/>
          <p:cNvSpPr/>
          <p:nvPr userDrawn="1">
            <p:custDataLst>
              <p:tags r:id="rId28"/>
            </p:custDataLst>
          </p:nvPr>
        </p:nvSpPr>
        <p:spPr>
          <a:xfrm>
            <a:off x="8721725" y="1722120"/>
            <a:ext cx="542290" cy="19050"/>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任意多边形: 形状 152"/>
          <p:cNvSpPr/>
          <p:nvPr userDrawn="1">
            <p:custDataLst>
              <p:tags r:id="rId29"/>
            </p:custDataLst>
          </p:nvPr>
        </p:nvSpPr>
        <p:spPr>
          <a:xfrm>
            <a:off x="8721725" y="1771015"/>
            <a:ext cx="381000" cy="19050"/>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任意多边形: 形状 155"/>
          <p:cNvSpPr/>
          <p:nvPr userDrawn="1">
            <p:custDataLst>
              <p:tags r:id="rId30"/>
            </p:custDataLst>
          </p:nvPr>
        </p:nvSpPr>
        <p:spPr>
          <a:xfrm>
            <a:off x="8042275" y="1898015"/>
            <a:ext cx="741680" cy="478155"/>
          </a:xfrm>
          <a:custGeom>
            <a:avLst/>
            <a:gdLst>
              <a:gd name="connsiteX0" fmla="*/ 760381 w 836676"/>
              <a:gd name="connsiteY0" fmla="*/ 430054 h 539210"/>
              <a:gd name="connsiteX1" fmla="*/ 311087 w 836676"/>
              <a:gd name="connsiteY1" fmla="*/ 430054 h 539210"/>
              <a:gd name="connsiteX2" fmla="*/ 155067 w 836676"/>
              <a:gd name="connsiteY2" fmla="*/ 539210 h 539210"/>
              <a:gd name="connsiteX3" fmla="*/ 155067 w 836676"/>
              <a:gd name="connsiteY3" fmla="*/ 430054 h 539210"/>
              <a:gd name="connsiteX4" fmla="*/ 76200 w 836676"/>
              <a:gd name="connsiteY4" fmla="*/ 430054 h 539210"/>
              <a:gd name="connsiteX5" fmla="*/ 0 w 836676"/>
              <a:gd name="connsiteY5" fmla="*/ 353854 h 539210"/>
              <a:gd name="connsiteX6" fmla="*/ 0 w 836676"/>
              <a:gd name="connsiteY6" fmla="*/ 76200 h 539210"/>
              <a:gd name="connsiteX7" fmla="*/ 76200 w 836676"/>
              <a:gd name="connsiteY7" fmla="*/ 0 h 539210"/>
              <a:gd name="connsiteX8" fmla="*/ 760476 w 836676"/>
              <a:gd name="connsiteY8" fmla="*/ 0 h 539210"/>
              <a:gd name="connsiteX9" fmla="*/ 836676 w 836676"/>
              <a:gd name="connsiteY9" fmla="*/ 76200 h 539210"/>
              <a:gd name="connsiteX10" fmla="*/ 836676 w 836676"/>
              <a:gd name="connsiteY10" fmla="*/ 353854 h 539210"/>
              <a:gd name="connsiteX11" fmla="*/ 760476 w 836676"/>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676"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476" y="0"/>
                </a:lnTo>
                <a:cubicBezTo>
                  <a:pt x="802386" y="0"/>
                  <a:pt x="836676" y="34290"/>
                  <a:pt x="836676" y="76200"/>
                </a:cubicBezTo>
                <a:lnTo>
                  <a:pt x="836676" y="353854"/>
                </a:lnTo>
                <a:cubicBezTo>
                  <a:pt x="836676" y="395764"/>
                  <a:pt x="802386" y="430054"/>
                  <a:pt x="760476"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156"/>
          <p:cNvSpPr/>
          <p:nvPr userDrawn="1">
            <p:custDataLst>
              <p:tags r:id="rId31"/>
            </p:custDataLst>
          </p:nvPr>
        </p:nvSpPr>
        <p:spPr>
          <a:xfrm>
            <a:off x="8037830" y="1893570"/>
            <a:ext cx="750570" cy="487045"/>
          </a:xfrm>
          <a:custGeom>
            <a:avLst/>
            <a:gdLst>
              <a:gd name="connsiteX0" fmla="*/ 160020 w 846582"/>
              <a:gd name="connsiteY0" fmla="*/ 549116 h 549116"/>
              <a:gd name="connsiteX1" fmla="*/ 157734 w 846582"/>
              <a:gd name="connsiteY1" fmla="*/ 548545 h 549116"/>
              <a:gd name="connsiteX2" fmla="*/ 155067 w 846582"/>
              <a:gd name="connsiteY2" fmla="*/ 544163 h 549116"/>
              <a:gd name="connsiteX3" fmla="*/ 155067 w 846582"/>
              <a:gd name="connsiteY3" fmla="*/ 439960 h 549116"/>
              <a:gd name="connsiteX4" fmla="*/ 81153 w 846582"/>
              <a:gd name="connsiteY4" fmla="*/ 439960 h 549116"/>
              <a:gd name="connsiteX5" fmla="*/ 0 w 846582"/>
              <a:gd name="connsiteY5" fmla="*/ 358807 h 549116"/>
              <a:gd name="connsiteX6" fmla="*/ 0 w 846582"/>
              <a:gd name="connsiteY6" fmla="*/ 81153 h 549116"/>
              <a:gd name="connsiteX7" fmla="*/ 81153 w 846582"/>
              <a:gd name="connsiteY7" fmla="*/ 0 h 549116"/>
              <a:gd name="connsiteX8" fmla="*/ 765429 w 846582"/>
              <a:gd name="connsiteY8" fmla="*/ 0 h 549116"/>
              <a:gd name="connsiteX9" fmla="*/ 846582 w 846582"/>
              <a:gd name="connsiteY9" fmla="*/ 81153 h 549116"/>
              <a:gd name="connsiteX10" fmla="*/ 846582 w 846582"/>
              <a:gd name="connsiteY10" fmla="*/ 358807 h 549116"/>
              <a:gd name="connsiteX11" fmla="*/ 765429 w 846582"/>
              <a:gd name="connsiteY11" fmla="*/ 439960 h 549116"/>
              <a:gd name="connsiteX12" fmla="*/ 317659 w 846582"/>
              <a:gd name="connsiteY12" fmla="*/ 439960 h 549116"/>
              <a:gd name="connsiteX13" fmla="*/ 162878 w 846582"/>
              <a:gd name="connsiteY13" fmla="*/ 548259 h 549116"/>
              <a:gd name="connsiteX14" fmla="*/ 160020 w 846582"/>
              <a:gd name="connsiteY14" fmla="*/ 549116 h 549116"/>
              <a:gd name="connsiteX15" fmla="*/ 81153 w 846582"/>
              <a:gd name="connsiteY15" fmla="*/ 9906 h 549116"/>
              <a:gd name="connsiteX16" fmla="*/ 9906 w 846582"/>
              <a:gd name="connsiteY16" fmla="*/ 81153 h 549116"/>
              <a:gd name="connsiteX17" fmla="*/ 9906 w 846582"/>
              <a:gd name="connsiteY17" fmla="*/ 358807 h 549116"/>
              <a:gd name="connsiteX18" fmla="*/ 81153 w 846582"/>
              <a:gd name="connsiteY18" fmla="*/ 430054 h 549116"/>
              <a:gd name="connsiteX19" fmla="*/ 160020 w 846582"/>
              <a:gd name="connsiteY19" fmla="*/ 430054 h 549116"/>
              <a:gd name="connsiteX20" fmla="*/ 163544 w 846582"/>
              <a:gd name="connsiteY20" fmla="*/ 431483 h 549116"/>
              <a:gd name="connsiteX21" fmla="*/ 164973 w 846582"/>
              <a:gd name="connsiteY21" fmla="*/ 435007 h 549116"/>
              <a:gd name="connsiteX22" fmla="*/ 164973 w 846582"/>
              <a:gd name="connsiteY22" fmla="*/ 534638 h 549116"/>
              <a:gd name="connsiteX23" fmla="*/ 313182 w 846582"/>
              <a:gd name="connsiteY23" fmla="*/ 430911 h 549116"/>
              <a:gd name="connsiteX24" fmla="*/ 316040 w 846582"/>
              <a:gd name="connsiteY24" fmla="*/ 430054 h 549116"/>
              <a:gd name="connsiteX25" fmla="*/ 765334 w 846582"/>
              <a:gd name="connsiteY25" fmla="*/ 430054 h 549116"/>
              <a:gd name="connsiteX26" fmla="*/ 836581 w 846582"/>
              <a:gd name="connsiteY26" fmla="*/ 358807 h 549116"/>
              <a:gd name="connsiteX27" fmla="*/ 836581 w 846582"/>
              <a:gd name="connsiteY27" fmla="*/ 81153 h 549116"/>
              <a:gd name="connsiteX28" fmla="*/ 765334 w 846582"/>
              <a:gd name="connsiteY28" fmla="*/ 9906 h 549116"/>
              <a:gd name="connsiteX29" fmla="*/ 81058 w 846582"/>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582"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429" y="0"/>
                </a:lnTo>
                <a:cubicBezTo>
                  <a:pt x="810197" y="0"/>
                  <a:pt x="846582" y="36385"/>
                  <a:pt x="846582" y="81153"/>
                </a:cubicBezTo>
                <a:lnTo>
                  <a:pt x="846582" y="358807"/>
                </a:lnTo>
                <a:cubicBezTo>
                  <a:pt x="846582" y="403574"/>
                  <a:pt x="810197" y="439960"/>
                  <a:pt x="765429" y="439960"/>
                </a:cubicBezTo>
                <a:lnTo>
                  <a:pt x="317659" y="439960"/>
                </a:lnTo>
                <a:lnTo>
                  <a:pt x="162878" y="548259"/>
                </a:lnTo>
                <a:cubicBezTo>
                  <a:pt x="162020" y="548831"/>
                  <a:pt x="161068" y="549116"/>
                  <a:pt x="160020" y="549116"/>
                </a:cubicBezTo>
                <a:close/>
                <a:moveTo>
                  <a:pt x="81153" y="9906"/>
                </a:moveTo>
                <a:cubicBezTo>
                  <a:pt x="41910" y="9906"/>
                  <a:pt x="9906" y="41815"/>
                  <a:pt x="9906" y="81153"/>
                </a:cubicBezTo>
                <a:lnTo>
                  <a:pt x="9906" y="358807"/>
                </a:lnTo>
                <a:cubicBezTo>
                  <a:pt x="9906" y="398050"/>
                  <a:pt x="41815" y="430054"/>
                  <a:pt x="81153" y="430054"/>
                </a:cubicBezTo>
                <a:lnTo>
                  <a:pt x="160020" y="430054"/>
                </a:lnTo>
                <a:cubicBezTo>
                  <a:pt x="161354" y="430054"/>
                  <a:pt x="162592" y="430625"/>
                  <a:pt x="163544" y="431483"/>
                </a:cubicBezTo>
                <a:cubicBezTo>
                  <a:pt x="164497" y="432435"/>
                  <a:pt x="164973" y="433673"/>
                  <a:pt x="164973" y="435007"/>
                </a:cubicBezTo>
                <a:lnTo>
                  <a:pt x="164973" y="534638"/>
                </a:lnTo>
                <a:cubicBezTo>
                  <a:pt x="164973" y="534638"/>
                  <a:pt x="313182" y="430911"/>
                  <a:pt x="313182" y="430911"/>
                </a:cubicBezTo>
                <a:cubicBezTo>
                  <a:pt x="314039" y="430340"/>
                  <a:pt x="314992" y="430054"/>
                  <a:pt x="316040" y="430054"/>
                </a:cubicBezTo>
                <a:lnTo>
                  <a:pt x="765334" y="430054"/>
                </a:lnTo>
                <a:cubicBezTo>
                  <a:pt x="804577" y="430054"/>
                  <a:pt x="836581" y="398145"/>
                  <a:pt x="836581" y="358807"/>
                </a:cubicBezTo>
                <a:lnTo>
                  <a:pt x="836581" y="81153"/>
                </a:lnTo>
                <a:cubicBezTo>
                  <a:pt x="836581" y="41910"/>
                  <a:pt x="804672" y="9906"/>
                  <a:pt x="765334"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157"/>
          <p:cNvSpPr/>
          <p:nvPr userDrawn="1">
            <p:custDataLst>
              <p:tags r:id="rId32"/>
            </p:custDataLst>
          </p:nvPr>
        </p:nvSpPr>
        <p:spPr>
          <a:xfrm>
            <a:off x="8151495" y="201993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158"/>
          <p:cNvSpPr/>
          <p:nvPr userDrawn="1">
            <p:custDataLst>
              <p:tags r:id="rId33"/>
            </p:custDataLst>
          </p:nvPr>
        </p:nvSpPr>
        <p:spPr>
          <a:xfrm>
            <a:off x="8151495" y="206692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任意多边形: 形状 159"/>
          <p:cNvSpPr/>
          <p:nvPr userDrawn="1">
            <p:custDataLst>
              <p:tags r:id="rId34"/>
            </p:custDataLst>
          </p:nvPr>
        </p:nvSpPr>
        <p:spPr>
          <a:xfrm>
            <a:off x="8540115" y="2010410"/>
            <a:ext cx="91440" cy="154305"/>
          </a:xfrm>
          <a:custGeom>
            <a:avLst/>
            <a:gdLst>
              <a:gd name="connsiteX0" fmla="*/ 92392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8 w 103441"/>
              <a:gd name="connsiteY20" fmla="*/ 31909 h 174021"/>
              <a:gd name="connsiteX21" fmla="*/ 90488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2 w 103441"/>
              <a:gd name="connsiteY26" fmla="*/ 115253 h 174021"/>
              <a:gd name="connsiteX27" fmla="*/ 92392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8 w 103441"/>
              <a:gd name="connsiteY37" fmla="*/ 100298 h 174021"/>
              <a:gd name="connsiteX38" fmla="*/ 60388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2"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1"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8" y="31909"/>
                </a:cubicBezTo>
                <a:lnTo>
                  <a:pt x="90488" y="50578"/>
                </a:lnTo>
                <a:cubicBezTo>
                  <a:pt x="81153" y="45149"/>
                  <a:pt x="71152" y="41815"/>
                  <a:pt x="60484" y="40577"/>
                </a:cubicBezTo>
                <a:lnTo>
                  <a:pt x="60484" y="78010"/>
                </a:lnTo>
                <a:cubicBezTo>
                  <a:pt x="69342" y="80105"/>
                  <a:pt x="76771" y="82391"/>
                  <a:pt x="82582" y="84868"/>
                </a:cubicBezTo>
                <a:cubicBezTo>
                  <a:pt x="88487" y="87344"/>
                  <a:pt x="93345" y="90964"/>
                  <a:pt x="97441" y="95917"/>
                </a:cubicBezTo>
                <a:cubicBezTo>
                  <a:pt x="101441" y="100775"/>
                  <a:pt x="103442" y="107252"/>
                  <a:pt x="103442" y="115253"/>
                </a:cubicBezTo>
                <a:cubicBezTo>
                  <a:pt x="103442" y="125254"/>
                  <a:pt x="99727" y="133731"/>
                  <a:pt x="92392"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8" y="100298"/>
                </a:cubicBezTo>
                <a:lnTo>
                  <a:pt x="60388"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任意多边形: 形状 8"/>
          <p:cNvSpPr/>
          <p:nvPr userDrawn="1">
            <p:custDataLst>
              <p:tags r:id="rId35"/>
            </p:custDataLst>
          </p:nvPr>
        </p:nvSpPr>
        <p:spPr>
          <a:xfrm>
            <a:off x="6852285" y="2696210"/>
            <a:ext cx="3914140" cy="2794000"/>
          </a:xfrm>
          <a:custGeom>
            <a:avLst/>
            <a:gdLst>
              <a:gd name="connsiteX0" fmla="*/ 43138 w 3582231"/>
              <a:gd name="connsiteY0" fmla="*/ 1991757 h 2555983"/>
              <a:gd name="connsiteX1" fmla="*/ 3417750 w 3582231"/>
              <a:gd name="connsiteY1" fmla="*/ 77517 h 2555983"/>
              <a:gd name="connsiteX2" fmla="*/ 2194549 w 3582231"/>
              <a:gd name="connsiteY2" fmla="*/ 2137584 h 2555983"/>
              <a:gd name="connsiteX3" fmla="*/ 43138 w 3582231"/>
              <a:gd name="connsiteY3" fmla="*/ 1991757 h 2555983"/>
            </a:gdLst>
            <a:ahLst/>
            <a:cxnLst>
              <a:cxn ang="0">
                <a:pos x="connsiteX0" y="connsiteY0"/>
              </a:cxn>
              <a:cxn ang="0">
                <a:pos x="connsiteX1" y="connsiteY1"/>
              </a:cxn>
              <a:cxn ang="0">
                <a:pos x="connsiteX2" y="connsiteY2"/>
              </a:cxn>
              <a:cxn ang="0">
                <a:pos x="connsiteX3" y="connsiteY3"/>
              </a:cxn>
            </a:cxnLst>
            <a:rect l="l" t="t" r="r" b="b"/>
            <a:pathLst>
              <a:path w="3582231" h="2555983">
                <a:moveTo>
                  <a:pt x="43138" y="1991757"/>
                </a:moveTo>
                <a:cubicBezTo>
                  <a:pt x="-411681" y="267255"/>
                  <a:pt x="2867586" y="-208328"/>
                  <a:pt x="3417750" y="77517"/>
                </a:cubicBezTo>
                <a:cubicBezTo>
                  <a:pt x="3968009" y="363458"/>
                  <a:pt x="3029701" y="1626092"/>
                  <a:pt x="2194549" y="2137584"/>
                </a:cubicBezTo>
                <a:cubicBezTo>
                  <a:pt x="1359397" y="2649077"/>
                  <a:pt x="253831" y="2790428"/>
                  <a:pt x="43138" y="1991757"/>
                </a:cubicBezTo>
                <a:close/>
              </a:path>
            </a:pathLst>
          </a:cu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任意多边形: 形状 10"/>
          <p:cNvSpPr/>
          <p:nvPr userDrawn="1">
            <p:custDataLst>
              <p:tags r:id="rId36"/>
            </p:custDataLst>
          </p:nvPr>
        </p:nvSpPr>
        <p:spPr>
          <a:xfrm>
            <a:off x="8640445" y="3909060"/>
            <a:ext cx="255905" cy="248285"/>
          </a:xfrm>
          <a:custGeom>
            <a:avLst/>
            <a:gdLst>
              <a:gd name="connsiteX0" fmla="*/ 0 w 234381"/>
              <a:gd name="connsiteY0" fmla="*/ 31695 h 227402"/>
              <a:gd name="connsiteX1" fmla="*/ 112681 w 234381"/>
              <a:gd name="connsiteY1" fmla="*/ 1025 h 227402"/>
              <a:gd name="connsiteX2" fmla="*/ 192596 w 234381"/>
              <a:gd name="connsiteY2" fmla="*/ 37124 h 227402"/>
              <a:gd name="connsiteX3" fmla="*/ 228600 w 234381"/>
              <a:gd name="connsiteY3" fmla="*/ 150567 h 227402"/>
              <a:gd name="connsiteX4" fmla="*/ 217742 w 234381"/>
              <a:gd name="connsiteY4" fmla="*/ 202193 h 227402"/>
              <a:gd name="connsiteX5" fmla="*/ 142113 w 234381"/>
              <a:gd name="connsiteY5" fmla="*/ 222005 h 227402"/>
              <a:gd name="connsiteX6" fmla="*/ 7525 w 234381"/>
              <a:gd name="connsiteY6" fmla="*/ 127993 h 227402"/>
              <a:gd name="connsiteX7" fmla="*/ 0 w 234381"/>
              <a:gd name="connsiteY7" fmla="*/ 31695 h 22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81" h="227402">
                <a:moveTo>
                  <a:pt x="0" y="31695"/>
                </a:moveTo>
                <a:cubicBezTo>
                  <a:pt x="0" y="31695"/>
                  <a:pt x="82867" y="-6691"/>
                  <a:pt x="112681" y="1025"/>
                </a:cubicBezTo>
                <a:cubicBezTo>
                  <a:pt x="142494" y="8740"/>
                  <a:pt x="192596" y="37124"/>
                  <a:pt x="192596" y="37124"/>
                </a:cubicBezTo>
                <a:cubicBezTo>
                  <a:pt x="192596" y="37124"/>
                  <a:pt x="215360" y="139423"/>
                  <a:pt x="228600" y="150567"/>
                </a:cubicBezTo>
                <a:cubicBezTo>
                  <a:pt x="241078" y="161140"/>
                  <a:pt x="231458" y="188381"/>
                  <a:pt x="217742" y="202193"/>
                </a:cubicBezTo>
                <a:cubicBezTo>
                  <a:pt x="204121" y="216004"/>
                  <a:pt x="176022" y="237530"/>
                  <a:pt x="142113" y="222005"/>
                </a:cubicBezTo>
                <a:cubicBezTo>
                  <a:pt x="108109" y="206479"/>
                  <a:pt x="7525" y="127993"/>
                  <a:pt x="7525" y="127993"/>
                </a:cubicBezTo>
                <a:lnTo>
                  <a:pt x="0" y="31695"/>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任意多边形: 形状 11"/>
          <p:cNvSpPr/>
          <p:nvPr userDrawn="1">
            <p:custDataLst>
              <p:tags r:id="rId37"/>
            </p:custDataLst>
          </p:nvPr>
        </p:nvSpPr>
        <p:spPr>
          <a:xfrm>
            <a:off x="8510905" y="3903980"/>
            <a:ext cx="347980" cy="40005"/>
          </a:xfrm>
          <a:custGeom>
            <a:avLst/>
            <a:gdLst>
              <a:gd name="connsiteX0" fmla="*/ 314611 w 318230"/>
              <a:gd name="connsiteY0" fmla="*/ 36672 h 36767"/>
              <a:gd name="connsiteX1" fmla="*/ 234315 w 318230"/>
              <a:gd name="connsiteY1" fmla="*/ 11145 h 36767"/>
              <a:gd name="connsiteX2" fmla="*/ 133255 w 318230"/>
              <a:gd name="connsiteY2" fmla="*/ 32005 h 36767"/>
              <a:gd name="connsiteX3" fmla="*/ 131731 w 318230"/>
              <a:gd name="connsiteY3" fmla="*/ 32195 h 36767"/>
              <a:gd name="connsiteX4" fmla="*/ 0 w 318230"/>
              <a:gd name="connsiteY4" fmla="*/ 32195 h 36767"/>
              <a:gd name="connsiteX5" fmla="*/ 0 w 318230"/>
              <a:gd name="connsiteY5" fmla="*/ 21242 h 36767"/>
              <a:gd name="connsiteX6" fmla="*/ 130969 w 318230"/>
              <a:gd name="connsiteY6" fmla="*/ 21242 h 36767"/>
              <a:gd name="connsiteX7" fmla="*/ 236696 w 318230"/>
              <a:gd name="connsiteY7" fmla="*/ 477 h 36767"/>
              <a:gd name="connsiteX8" fmla="*/ 318230 w 318230"/>
              <a:gd name="connsiteY8" fmla="*/ 26385 h 36767"/>
              <a:gd name="connsiteX9" fmla="*/ 314706 w 318230"/>
              <a:gd name="connsiteY9" fmla="*/ 36768 h 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230" h="36767">
                <a:moveTo>
                  <a:pt x="314611" y="36672"/>
                </a:moveTo>
                <a:cubicBezTo>
                  <a:pt x="313944" y="36482"/>
                  <a:pt x="250984" y="14860"/>
                  <a:pt x="234315" y="11145"/>
                </a:cubicBezTo>
                <a:cubicBezTo>
                  <a:pt x="222790" y="8573"/>
                  <a:pt x="166211" y="22575"/>
                  <a:pt x="133255" y="32005"/>
                </a:cubicBezTo>
                <a:lnTo>
                  <a:pt x="131731" y="32195"/>
                </a:lnTo>
                <a:lnTo>
                  <a:pt x="0" y="32195"/>
                </a:lnTo>
                <a:lnTo>
                  <a:pt x="0" y="21242"/>
                </a:lnTo>
                <a:lnTo>
                  <a:pt x="130969" y="21242"/>
                </a:lnTo>
                <a:cubicBezTo>
                  <a:pt x="142875" y="17813"/>
                  <a:pt x="219075" y="-3428"/>
                  <a:pt x="236696" y="477"/>
                </a:cubicBezTo>
                <a:cubicBezTo>
                  <a:pt x="253937" y="4287"/>
                  <a:pt x="315563" y="25433"/>
                  <a:pt x="318230" y="26385"/>
                </a:cubicBezTo>
                <a:lnTo>
                  <a:pt x="314706" y="3676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任意多边形: 形状 13"/>
          <p:cNvSpPr/>
          <p:nvPr userDrawn="1">
            <p:custDataLst>
              <p:tags r:id="rId38"/>
            </p:custDataLst>
          </p:nvPr>
        </p:nvSpPr>
        <p:spPr>
          <a:xfrm>
            <a:off x="8692515" y="3902710"/>
            <a:ext cx="288290" cy="172720"/>
          </a:xfrm>
          <a:custGeom>
            <a:avLst/>
            <a:gdLst>
              <a:gd name="connsiteX0" fmla="*/ 263411 w 263505"/>
              <a:gd name="connsiteY0" fmla="*/ 0 h 157960"/>
              <a:gd name="connsiteX1" fmla="*/ 160350 w 263505"/>
              <a:gd name="connsiteY1" fmla="*/ 20955 h 157960"/>
              <a:gd name="connsiteX2" fmla="*/ 63290 w 263505"/>
              <a:gd name="connsiteY2" fmla="*/ 48101 h 157960"/>
              <a:gd name="connsiteX3" fmla="*/ 235 w 263505"/>
              <a:gd name="connsiteY3" fmla="*/ 114681 h 157960"/>
              <a:gd name="connsiteX4" fmla="*/ 52527 w 263505"/>
              <a:gd name="connsiteY4" fmla="*/ 117538 h 157960"/>
              <a:gd name="connsiteX5" fmla="*/ 104819 w 263505"/>
              <a:gd name="connsiteY5" fmla="*/ 88297 h 157960"/>
              <a:gd name="connsiteX6" fmla="*/ 187115 w 263505"/>
              <a:gd name="connsiteY6" fmla="*/ 157925 h 157960"/>
              <a:gd name="connsiteX7" fmla="*/ 230930 w 263505"/>
              <a:gd name="connsiteY7" fmla="*/ 132779 h 157960"/>
              <a:gd name="connsiteX8" fmla="*/ 263506 w 263505"/>
              <a:gd name="connsiteY8" fmla="*/ 0 h 15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05" h="157960">
                <a:moveTo>
                  <a:pt x="263411" y="0"/>
                </a:moveTo>
                <a:lnTo>
                  <a:pt x="160350" y="20955"/>
                </a:lnTo>
                <a:cubicBezTo>
                  <a:pt x="160350" y="20955"/>
                  <a:pt x="91865" y="10001"/>
                  <a:pt x="63290" y="48101"/>
                </a:cubicBezTo>
                <a:cubicBezTo>
                  <a:pt x="53575" y="61150"/>
                  <a:pt x="235" y="114681"/>
                  <a:pt x="235" y="114681"/>
                </a:cubicBezTo>
                <a:cubicBezTo>
                  <a:pt x="235" y="114681"/>
                  <a:pt x="-6528" y="141351"/>
                  <a:pt x="52527" y="117538"/>
                </a:cubicBezTo>
                <a:cubicBezTo>
                  <a:pt x="80245" y="106394"/>
                  <a:pt x="104819" y="88297"/>
                  <a:pt x="104819" y="88297"/>
                </a:cubicBezTo>
                <a:cubicBezTo>
                  <a:pt x="104819" y="88297"/>
                  <a:pt x="160255" y="155448"/>
                  <a:pt x="187115" y="157925"/>
                </a:cubicBezTo>
                <a:cubicBezTo>
                  <a:pt x="199688" y="159067"/>
                  <a:pt x="230930" y="132779"/>
                  <a:pt x="230930" y="132779"/>
                </a:cubicBezTo>
                <a:lnTo>
                  <a:pt x="26350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任意多边形: 形状 14"/>
          <p:cNvSpPr/>
          <p:nvPr userDrawn="1">
            <p:custDataLst>
              <p:tags r:id="rId39"/>
            </p:custDataLst>
          </p:nvPr>
        </p:nvSpPr>
        <p:spPr>
          <a:xfrm>
            <a:off x="8686800" y="3895090"/>
            <a:ext cx="302260" cy="186055"/>
          </a:xfrm>
          <a:custGeom>
            <a:avLst/>
            <a:gdLst>
              <a:gd name="connsiteX0" fmla="*/ 193109 w 276357"/>
              <a:gd name="connsiteY0" fmla="*/ 170402 h 170402"/>
              <a:gd name="connsiteX1" fmla="*/ 191966 w 276357"/>
              <a:gd name="connsiteY1" fmla="*/ 170402 h 170402"/>
              <a:gd name="connsiteX2" fmla="*/ 109289 w 276357"/>
              <a:gd name="connsiteY2" fmla="*/ 102679 h 170402"/>
              <a:gd name="connsiteX3" fmla="*/ 60045 w 276357"/>
              <a:gd name="connsiteY3" fmla="*/ 129635 h 170402"/>
              <a:gd name="connsiteX4" fmla="*/ 4990 w 276357"/>
              <a:gd name="connsiteY4" fmla="*/ 135350 h 170402"/>
              <a:gd name="connsiteX5" fmla="*/ 418 w 276357"/>
              <a:gd name="connsiteY5" fmla="*/ 120396 h 170402"/>
              <a:gd name="connsiteX6" fmla="*/ 799 w 276357"/>
              <a:gd name="connsiteY6" fmla="*/ 118967 h 170402"/>
              <a:gd name="connsiteX7" fmla="*/ 1847 w 276357"/>
              <a:gd name="connsiteY7" fmla="*/ 117920 h 170402"/>
              <a:gd name="connsiteX8" fmla="*/ 64426 w 276357"/>
              <a:gd name="connsiteY8" fmla="*/ 51911 h 170402"/>
              <a:gd name="connsiteX9" fmla="*/ 165772 w 276357"/>
              <a:gd name="connsiteY9" fmla="*/ 22479 h 170402"/>
              <a:gd name="connsiteX10" fmla="*/ 276357 w 276357"/>
              <a:gd name="connsiteY10" fmla="*/ 0 h 170402"/>
              <a:gd name="connsiteX11" fmla="*/ 241210 w 276357"/>
              <a:gd name="connsiteY11" fmla="*/ 142875 h 170402"/>
              <a:gd name="connsiteX12" fmla="*/ 239877 w 276357"/>
              <a:gd name="connsiteY12" fmla="*/ 144018 h 170402"/>
              <a:gd name="connsiteX13" fmla="*/ 193299 w 276357"/>
              <a:gd name="connsiteY13" fmla="*/ 170402 h 170402"/>
              <a:gd name="connsiteX14" fmla="*/ 111099 w 276357"/>
              <a:gd name="connsiteY14" fmla="*/ 87821 h 170402"/>
              <a:gd name="connsiteX15" fmla="*/ 114432 w 276357"/>
              <a:gd name="connsiteY15" fmla="*/ 91821 h 170402"/>
              <a:gd name="connsiteX16" fmla="*/ 192919 w 276357"/>
              <a:gd name="connsiteY16" fmla="*/ 159449 h 170402"/>
              <a:gd name="connsiteX17" fmla="*/ 231304 w 276357"/>
              <a:gd name="connsiteY17" fmla="*/ 136779 h 170402"/>
              <a:gd name="connsiteX18" fmla="*/ 261403 w 276357"/>
              <a:gd name="connsiteY18" fmla="*/ 14097 h 170402"/>
              <a:gd name="connsiteX19" fmla="*/ 165868 w 276357"/>
              <a:gd name="connsiteY19" fmla="*/ 33528 h 170402"/>
              <a:gd name="connsiteX20" fmla="*/ 164915 w 276357"/>
              <a:gd name="connsiteY20" fmla="*/ 33338 h 170402"/>
              <a:gd name="connsiteX21" fmla="*/ 73094 w 276357"/>
              <a:gd name="connsiteY21" fmla="*/ 58388 h 170402"/>
              <a:gd name="connsiteX22" fmla="*/ 10896 w 276357"/>
              <a:gd name="connsiteY22" fmla="*/ 124206 h 170402"/>
              <a:gd name="connsiteX23" fmla="*/ 12229 w 276357"/>
              <a:gd name="connsiteY23" fmla="*/ 127159 h 170402"/>
              <a:gd name="connsiteX24" fmla="*/ 55949 w 276357"/>
              <a:gd name="connsiteY24" fmla="*/ 119539 h 170402"/>
              <a:gd name="connsiteX25" fmla="*/ 107003 w 276357"/>
              <a:gd name="connsiteY25" fmla="*/ 90964 h 170402"/>
              <a:gd name="connsiteX26" fmla="*/ 111194 w 276357"/>
              <a:gd name="connsiteY26" fmla="*/ 87916 h 1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357" h="170402">
                <a:moveTo>
                  <a:pt x="193109" y="170402"/>
                </a:moveTo>
                <a:cubicBezTo>
                  <a:pt x="193109" y="170402"/>
                  <a:pt x="192347" y="170402"/>
                  <a:pt x="191966" y="170402"/>
                </a:cubicBezTo>
                <a:cubicBezTo>
                  <a:pt x="166630" y="168116"/>
                  <a:pt x="122434" y="118205"/>
                  <a:pt x="109289" y="102679"/>
                </a:cubicBezTo>
                <a:cubicBezTo>
                  <a:pt x="101002" y="108395"/>
                  <a:pt x="81571" y="120967"/>
                  <a:pt x="60045" y="129635"/>
                </a:cubicBezTo>
                <a:cubicBezTo>
                  <a:pt x="31756" y="141065"/>
                  <a:pt x="13753" y="142875"/>
                  <a:pt x="4990" y="135350"/>
                </a:cubicBezTo>
                <a:cubicBezTo>
                  <a:pt x="-439" y="130588"/>
                  <a:pt x="-439" y="123730"/>
                  <a:pt x="418" y="120396"/>
                </a:cubicBezTo>
                <a:lnTo>
                  <a:pt x="799" y="118967"/>
                </a:lnTo>
                <a:lnTo>
                  <a:pt x="1847" y="117920"/>
                </a:lnTo>
                <a:cubicBezTo>
                  <a:pt x="2419" y="117348"/>
                  <a:pt x="54997" y="64389"/>
                  <a:pt x="64426" y="51911"/>
                </a:cubicBezTo>
                <a:cubicBezTo>
                  <a:pt x="93001" y="13811"/>
                  <a:pt x="156628" y="21241"/>
                  <a:pt x="165772" y="22479"/>
                </a:cubicBezTo>
                <a:lnTo>
                  <a:pt x="276357" y="0"/>
                </a:lnTo>
                <a:lnTo>
                  <a:pt x="241210" y="142875"/>
                </a:lnTo>
                <a:lnTo>
                  <a:pt x="239877" y="144018"/>
                </a:lnTo>
                <a:cubicBezTo>
                  <a:pt x="234543" y="148495"/>
                  <a:pt x="207682" y="170402"/>
                  <a:pt x="193299" y="170402"/>
                </a:cubicBezTo>
                <a:close/>
                <a:moveTo>
                  <a:pt x="111099" y="87821"/>
                </a:moveTo>
                <a:lnTo>
                  <a:pt x="114432" y="91821"/>
                </a:lnTo>
                <a:cubicBezTo>
                  <a:pt x="129482" y="110014"/>
                  <a:pt x="172821" y="157639"/>
                  <a:pt x="192919" y="159449"/>
                </a:cubicBezTo>
                <a:cubicBezTo>
                  <a:pt x="199015" y="160020"/>
                  <a:pt x="217302" y="148304"/>
                  <a:pt x="231304" y="136779"/>
                </a:cubicBezTo>
                <a:lnTo>
                  <a:pt x="261403" y="14097"/>
                </a:lnTo>
                <a:lnTo>
                  <a:pt x="165868" y="33528"/>
                </a:lnTo>
                <a:lnTo>
                  <a:pt x="164915" y="33338"/>
                </a:lnTo>
                <a:cubicBezTo>
                  <a:pt x="164248" y="33242"/>
                  <a:pt x="99288" y="23432"/>
                  <a:pt x="73094" y="58388"/>
                </a:cubicBezTo>
                <a:cubicBezTo>
                  <a:pt x="63950" y="70580"/>
                  <a:pt x="19373" y="115633"/>
                  <a:pt x="10896" y="124206"/>
                </a:cubicBezTo>
                <a:cubicBezTo>
                  <a:pt x="10896" y="125063"/>
                  <a:pt x="11181" y="126301"/>
                  <a:pt x="12229" y="127159"/>
                </a:cubicBezTo>
                <a:cubicBezTo>
                  <a:pt x="14134" y="128778"/>
                  <a:pt x="22802" y="132874"/>
                  <a:pt x="55949" y="119539"/>
                </a:cubicBezTo>
                <a:cubicBezTo>
                  <a:pt x="82619" y="108775"/>
                  <a:pt x="106812" y="91059"/>
                  <a:pt x="107003" y="90964"/>
                </a:cubicBezTo>
                <a:lnTo>
                  <a:pt x="111194" y="8791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任意多边形: 形状 15"/>
          <p:cNvSpPr/>
          <p:nvPr userDrawn="1">
            <p:custDataLst>
              <p:tags r:id="rId40"/>
            </p:custDataLst>
          </p:nvPr>
        </p:nvSpPr>
        <p:spPr>
          <a:xfrm>
            <a:off x="8549640" y="4053205"/>
            <a:ext cx="356235" cy="113665"/>
          </a:xfrm>
          <a:custGeom>
            <a:avLst/>
            <a:gdLst>
              <a:gd name="connsiteX0" fmla="*/ 248317 w 326198"/>
              <a:gd name="connsiteY0" fmla="*/ 104204 h 104203"/>
              <a:gd name="connsiteX1" fmla="*/ 203359 w 326198"/>
              <a:gd name="connsiteY1" fmla="*/ 92297 h 104203"/>
              <a:gd name="connsiteX2" fmla="*/ 97346 w 326198"/>
              <a:gd name="connsiteY2" fmla="*/ 11239 h 104203"/>
              <a:gd name="connsiteX3" fmla="*/ 572 w 326198"/>
              <a:gd name="connsiteY3" fmla="*/ 16288 h 104203"/>
              <a:gd name="connsiteX4" fmla="*/ 0 w 326198"/>
              <a:gd name="connsiteY4" fmla="*/ 5334 h 104203"/>
              <a:gd name="connsiteX5" fmla="*/ 101156 w 326198"/>
              <a:gd name="connsiteY5" fmla="*/ 0 h 104203"/>
              <a:gd name="connsiteX6" fmla="*/ 102870 w 326198"/>
              <a:gd name="connsiteY6" fmla="*/ 1429 h 104203"/>
              <a:gd name="connsiteX7" fmla="*/ 208407 w 326198"/>
              <a:gd name="connsiteY7" fmla="*/ 82487 h 104203"/>
              <a:gd name="connsiteX8" fmla="*/ 287655 w 326198"/>
              <a:gd name="connsiteY8" fmla="*/ 76962 h 104203"/>
              <a:gd name="connsiteX9" fmla="*/ 313944 w 326198"/>
              <a:gd name="connsiteY9" fmla="*/ 23622 h 104203"/>
              <a:gd name="connsiteX10" fmla="*/ 322517 w 326198"/>
              <a:gd name="connsiteY10" fmla="*/ 16859 h 104203"/>
              <a:gd name="connsiteX11" fmla="*/ 295561 w 326198"/>
              <a:gd name="connsiteY11" fmla="*/ 84582 h 104203"/>
              <a:gd name="connsiteX12" fmla="*/ 248412 w 326198"/>
              <a:gd name="connsiteY12" fmla="*/ 104204 h 1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198" h="104203">
                <a:moveTo>
                  <a:pt x="248317" y="104204"/>
                </a:moveTo>
                <a:cubicBezTo>
                  <a:pt x="234125" y="104204"/>
                  <a:pt x="218885" y="100203"/>
                  <a:pt x="203359" y="92297"/>
                </a:cubicBezTo>
                <a:cubicBezTo>
                  <a:pt x="173927" y="77153"/>
                  <a:pt x="108871" y="21241"/>
                  <a:pt x="97346" y="11239"/>
                </a:cubicBezTo>
                <a:lnTo>
                  <a:pt x="572" y="16288"/>
                </a:lnTo>
                <a:lnTo>
                  <a:pt x="0" y="5334"/>
                </a:lnTo>
                <a:lnTo>
                  <a:pt x="101156" y="0"/>
                </a:lnTo>
                <a:lnTo>
                  <a:pt x="102870" y="1429"/>
                </a:lnTo>
                <a:cubicBezTo>
                  <a:pt x="103632" y="2096"/>
                  <a:pt x="177927" y="66770"/>
                  <a:pt x="208407" y="82487"/>
                </a:cubicBezTo>
                <a:cubicBezTo>
                  <a:pt x="239363" y="98488"/>
                  <a:pt x="268986" y="96393"/>
                  <a:pt x="287655" y="76962"/>
                </a:cubicBezTo>
                <a:cubicBezTo>
                  <a:pt x="323660" y="39529"/>
                  <a:pt x="314039" y="23717"/>
                  <a:pt x="313944" y="23622"/>
                </a:cubicBezTo>
                <a:lnTo>
                  <a:pt x="322517" y="16859"/>
                </a:lnTo>
                <a:cubicBezTo>
                  <a:pt x="324326" y="19050"/>
                  <a:pt x="338519" y="39814"/>
                  <a:pt x="295561" y="84582"/>
                </a:cubicBezTo>
                <a:cubicBezTo>
                  <a:pt x="283083" y="97536"/>
                  <a:pt x="266700" y="104204"/>
                  <a:pt x="248412" y="10420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任意多边形: 形状 17"/>
          <p:cNvSpPr/>
          <p:nvPr userDrawn="1">
            <p:custDataLst>
              <p:tags r:id="rId41"/>
            </p:custDataLst>
          </p:nvPr>
        </p:nvSpPr>
        <p:spPr>
          <a:xfrm>
            <a:off x="8692515" y="4073525"/>
            <a:ext cx="114300" cy="92075"/>
          </a:xfrm>
          <a:custGeom>
            <a:avLst/>
            <a:gdLst>
              <a:gd name="connsiteX0" fmla="*/ 274 w 104558"/>
              <a:gd name="connsiteY0" fmla="*/ 20220 h 84254"/>
              <a:gd name="connsiteX1" fmla="*/ 25992 w 104558"/>
              <a:gd name="connsiteY1" fmla="*/ 61178 h 84254"/>
              <a:gd name="connsiteX2" fmla="*/ 96381 w 104558"/>
              <a:gd name="connsiteY2" fmla="*/ 80228 h 84254"/>
              <a:gd name="connsiteX3" fmla="*/ 102096 w 104558"/>
              <a:gd name="connsiteY3" fmla="*/ 44033 h 84254"/>
              <a:gd name="connsiteX4" fmla="*/ 18372 w 104558"/>
              <a:gd name="connsiteY4" fmla="*/ 1551 h 84254"/>
              <a:gd name="connsiteX5" fmla="*/ 274 w 104558"/>
              <a:gd name="connsiteY5" fmla="*/ 20220 h 8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58" h="84254">
                <a:moveTo>
                  <a:pt x="274" y="20220"/>
                </a:moveTo>
                <a:cubicBezTo>
                  <a:pt x="274" y="20220"/>
                  <a:pt x="-2107" y="42890"/>
                  <a:pt x="25992" y="61178"/>
                </a:cubicBezTo>
                <a:cubicBezTo>
                  <a:pt x="54090" y="79466"/>
                  <a:pt x="92571" y="90705"/>
                  <a:pt x="96381" y="80228"/>
                </a:cubicBezTo>
                <a:cubicBezTo>
                  <a:pt x="100191" y="69750"/>
                  <a:pt x="108764" y="54510"/>
                  <a:pt x="102096" y="44033"/>
                </a:cubicBezTo>
                <a:cubicBezTo>
                  <a:pt x="95429" y="33555"/>
                  <a:pt x="34659" y="-8546"/>
                  <a:pt x="18372" y="1551"/>
                </a:cubicBezTo>
                <a:cubicBezTo>
                  <a:pt x="2084" y="11743"/>
                  <a:pt x="-1059" y="11933"/>
                  <a:pt x="274" y="2022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任意多边形: 形状 18"/>
          <p:cNvSpPr/>
          <p:nvPr userDrawn="1">
            <p:custDataLst>
              <p:tags r:id="rId42"/>
            </p:custDataLst>
          </p:nvPr>
        </p:nvSpPr>
        <p:spPr>
          <a:xfrm>
            <a:off x="8686800" y="4067810"/>
            <a:ext cx="126365" cy="104140"/>
          </a:xfrm>
          <a:custGeom>
            <a:avLst/>
            <a:gdLst>
              <a:gd name="connsiteX0" fmla="*/ 92344 w 115455"/>
              <a:gd name="connsiteY0" fmla="*/ 94894 h 94989"/>
              <a:gd name="connsiteX1" fmla="*/ 28432 w 115455"/>
              <a:gd name="connsiteY1" fmla="*/ 70986 h 94989"/>
              <a:gd name="connsiteX2" fmla="*/ 238 w 115455"/>
              <a:gd name="connsiteY2" fmla="*/ 25743 h 94989"/>
              <a:gd name="connsiteX3" fmla="*/ 14525 w 115455"/>
              <a:gd name="connsiteY3" fmla="*/ 6121 h 94989"/>
              <a:gd name="connsiteX4" fmla="*/ 20907 w 115455"/>
              <a:gd name="connsiteY4" fmla="*/ 2216 h 94989"/>
              <a:gd name="connsiteX5" fmla="*/ 112156 w 115455"/>
              <a:gd name="connsiteY5" fmla="*/ 46412 h 94989"/>
              <a:gd name="connsiteX6" fmla="*/ 109204 w 115455"/>
              <a:gd name="connsiteY6" fmla="*/ 81750 h 94989"/>
              <a:gd name="connsiteX7" fmla="*/ 107013 w 115455"/>
              <a:gd name="connsiteY7" fmla="*/ 87369 h 94989"/>
              <a:gd name="connsiteX8" fmla="*/ 99774 w 115455"/>
              <a:gd name="connsiteY8" fmla="*/ 93942 h 94989"/>
              <a:gd name="connsiteX9" fmla="*/ 92344 w 115455"/>
              <a:gd name="connsiteY9" fmla="*/ 94989 h 94989"/>
              <a:gd name="connsiteX10" fmla="*/ 11096 w 115455"/>
              <a:gd name="connsiteY10" fmla="*/ 26028 h 94989"/>
              <a:gd name="connsiteX11" fmla="*/ 34337 w 115455"/>
              <a:gd name="connsiteY11" fmla="*/ 61842 h 94989"/>
              <a:gd name="connsiteX12" fmla="*/ 96916 w 115455"/>
              <a:gd name="connsiteY12" fmla="*/ 83274 h 94989"/>
              <a:gd name="connsiteX13" fmla="*/ 99107 w 115455"/>
              <a:gd name="connsiteY13" fmla="*/ 77559 h 94989"/>
              <a:gd name="connsiteX14" fmla="*/ 102917 w 115455"/>
              <a:gd name="connsiteY14" fmla="*/ 52222 h 94989"/>
              <a:gd name="connsiteX15" fmla="*/ 26622 w 115455"/>
              <a:gd name="connsiteY15" fmla="*/ 11455 h 94989"/>
              <a:gd name="connsiteX16" fmla="*/ 20145 w 115455"/>
              <a:gd name="connsiteY16" fmla="*/ 15456 h 94989"/>
              <a:gd name="connsiteX17" fmla="*/ 11096 w 115455"/>
              <a:gd name="connsiteY17" fmla="*/ 24695 h 94989"/>
              <a:gd name="connsiteX18" fmla="*/ 11096 w 115455"/>
              <a:gd name="connsiteY18" fmla="*/ 25362 h 94989"/>
              <a:gd name="connsiteX19" fmla="*/ 11096 w 115455"/>
              <a:gd name="connsiteY19" fmla="*/ 26028 h 9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455" h="94989">
                <a:moveTo>
                  <a:pt x="92344" y="94894"/>
                </a:moveTo>
                <a:cubicBezTo>
                  <a:pt x="75771" y="94894"/>
                  <a:pt x="47958" y="83750"/>
                  <a:pt x="28432" y="70986"/>
                </a:cubicBezTo>
                <a:cubicBezTo>
                  <a:pt x="523" y="52794"/>
                  <a:pt x="47" y="30315"/>
                  <a:pt x="238" y="25743"/>
                </a:cubicBezTo>
                <a:cubicBezTo>
                  <a:pt x="-1191" y="15551"/>
                  <a:pt x="3857" y="12598"/>
                  <a:pt x="14525" y="6121"/>
                </a:cubicBezTo>
                <a:cubicBezTo>
                  <a:pt x="16335" y="4978"/>
                  <a:pt x="18526" y="3740"/>
                  <a:pt x="20907" y="2216"/>
                </a:cubicBezTo>
                <a:cubicBezTo>
                  <a:pt x="41576" y="-10643"/>
                  <a:pt x="105679" y="36220"/>
                  <a:pt x="112156" y="46412"/>
                </a:cubicBezTo>
                <a:cubicBezTo>
                  <a:pt x="119205" y="57461"/>
                  <a:pt x="113395" y="71463"/>
                  <a:pt x="109204" y="81750"/>
                </a:cubicBezTo>
                <a:cubicBezTo>
                  <a:pt x="108346" y="83750"/>
                  <a:pt x="107584" y="85655"/>
                  <a:pt x="107013" y="87369"/>
                </a:cubicBezTo>
                <a:cubicBezTo>
                  <a:pt x="106251" y="89560"/>
                  <a:pt x="104346" y="92418"/>
                  <a:pt x="99774" y="93942"/>
                </a:cubicBezTo>
                <a:cubicBezTo>
                  <a:pt x="97678" y="94608"/>
                  <a:pt x="95202" y="94989"/>
                  <a:pt x="92344" y="94989"/>
                </a:cubicBezTo>
                <a:close/>
                <a:moveTo>
                  <a:pt x="11096" y="26028"/>
                </a:moveTo>
                <a:cubicBezTo>
                  <a:pt x="11096" y="26981"/>
                  <a:pt x="9858" y="45840"/>
                  <a:pt x="34337" y="61842"/>
                </a:cubicBezTo>
                <a:cubicBezTo>
                  <a:pt x="61388" y="79464"/>
                  <a:pt x="92440" y="86893"/>
                  <a:pt x="96916" y="83274"/>
                </a:cubicBezTo>
                <a:cubicBezTo>
                  <a:pt x="97393" y="81750"/>
                  <a:pt x="98250" y="79654"/>
                  <a:pt x="99107" y="77559"/>
                </a:cubicBezTo>
                <a:cubicBezTo>
                  <a:pt x="102631" y="69081"/>
                  <a:pt x="106918" y="58509"/>
                  <a:pt x="102917" y="52222"/>
                </a:cubicBezTo>
                <a:cubicBezTo>
                  <a:pt x="96250" y="41745"/>
                  <a:pt x="38433" y="4121"/>
                  <a:pt x="26622" y="11455"/>
                </a:cubicBezTo>
                <a:cubicBezTo>
                  <a:pt x="24145" y="12979"/>
                  <a:pt x="22050" y="14313"/>
                  <a:pt x="20145" y="15456"/>
                </a:cubicBezTo>
                <a:cubicBezTo>
                  <a:pt x="13735" y="19332"/>
                  <a:pt x="10715" y="22409"/>
                  <a:pt x="11096" y="24695"/>
                </a:cubicBezTo>
                <a:lnTo>
                  <a:pt x="11096" y="25362"/>
                </a:lnTo>
                <a:cubicBezTo>
                  <a:pt x="11096" y="25362"/>
                  <a:pt x="11096" y="26028"/>
                  <a:pt x="11096" y="2602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任意多边形: 形状 22"/>
          <p:cNvSpPr/>
          <p:nvPr userDrawn="1">
            <p:custDataLst>
              <p:tags r:id="rId43"/>
            </p:custDataLst>
          </p:nvPr>
        </p:nvSpPr>
        <p:spPr>
          <a:xfrm>
            <a:off x="758444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任意多边形: 形状 23"/>
          <p:cNvSpPr/>
          <p:nvPr userDrawn="1">
            <p:custDataLst>
              <p:tags r:id="rId44"/>
            </p:custDataLst>
          </p:nvPr>
        </p:nvSpPr>
        <p:spPr>
          <a:xfrm>
            <a:off x="7578725" y="6035040"/>
            <a:ext cx="501015" cy="155575"/>
          </a:xfrm>
          <a:custGeom>
            <a:avLst/>
            <a:gdLst>
              <a:gd name="connsiteX0" fmla="*/ 452818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4 w 458247"/>
              <a:gd name="connsiteY5" fmla="*/ 0 h 142208"/>
              <a:gd name="connsiteX6" fmla="*/ 194024 w 458247"/>
              <a:gd name="connsiteY6" fmla="*/ 3810 h 142208"/>
              <a:gd name="connsiteX7" fmla="*/ 195929 w 458247"/>
              <a:gd name="connsiteY7" fmla="*/ 4191 h 142208"/>
              <a:gd name="connsiteX8" fmla="*/ 435673 w 458247"/>
              <a:gd name="connsiteY8" fmla="*/ 101155 h 142208"/>
              <a:gd name="connsiteX9" fmla="*/ 458248 w 458247"/>
              <a:gd name="connsiteY9" fmla="*/ 134588 h 142208"/>
              <a:gd name="connsiteX10" fmla="*/ 458248 w 458247"/>
              <a:gd name="connsiteY10" fmla="*/ 136779 h 142208"/>
              <a:gd name="connsiteX11" fmla="*/ 452818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8" y="142208"/>
                </a:moveTo>
                <a:lnTo>
                  <a:pt x="5429" y="142208"/>
                </a:lnTo>
                <a:cubicBezTo>
                  <a:pt x="2381" y="142208"/>
                  <a:pt x="0" y="139732"/>
                  <a:pt x="0" y="136779"/>
                </a:cubicBezTo>
                <a:lnTo>
                  <a:pt x="0" y="5429"/>
                </a:lnTo>
                <a:cubicBezTo>
                  <a:pt x="0" y="4001"/>
                  <a:pt x="571" y="2572"/>
                  <a:pt x="1619" y="1524"/>
                </a:cubicBezTo>
                <a:cubicBezTo>
                  <a:pt x="2667" y="476"/>
                  <a:pt x="4191" y="0"/>
                  <a:pt x="5524" y="0"/>
                </a:cubicBezTo>
                <a:lnTo>
                  <a:pt x="194024" y="3810"/>
                </a:lnTo>
                <a:cubicBezTo>
                  <a:pt x="194691" y="3810"/>
                  <a:pt x="195358" y="4001"/>
                  <a:pt x="195929" y="4191"/>
                </a:cubicBezTo>
                <a:lnTo>
                  <a:pt x="435673" y="101155"/>
                </a:lnTo>
                <a:cubicBezTo>
                  <a:pt x="449390" y="106680"/>
                  <a:pt x="458248" y="119824"/>
                  <a:pt x="458248" y="134588"/>
                </a:cubicBezTo>
                <a:lnTo>
                  <a:pt x="458248" y="136779"/>
                </a:lnTo>
                <a:cubicBezTo>
                  <a:pt x="458248" y="139827"/>
                  <a:pt x="455771" y="142208"/>
                  <a:pt x="452818" y="142208"/>
                </a:cubicBezTo>
                <a:close/>
                <a:moveTo>
                  <a:pt x="10954" y="131254"/>
                </a:moveTo>
                <a:lnTo>
                  <a:pt x="447199" y="131254"/>
                </a:lnTo>
                <a:cubicBezTo>
                  <a:pt x="446056" y="122301"/>
                  <a:pt x="440245"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24"/>
          <p:cNvSpPr/>
          <p:nvPr userDrawn="1">
            <p:custDataLst>
              <p:tags r:id="rId45"/>
            </p:custDataLst>
          </p:nvPr>
        </p:nvSpPr>
        <p:spPr>
          <a:xfrm>
            <a:off x="7585075" y="6045200"/>
            <a:ext cx="262255" cy="29845"/>
          </a:xfrm>
          <a:custGeom>
            <a:avLst/>
            <a:gdLst>
              <a:gd name="connsiteX0" fmla="*/ 0 w 239744"/>
              <a:gd name="connsiteY0" fmla="*/ 27527 h 27527"/>
              <a:gd name="connsiteX1" fmla="*/ 239744 w 239744"/>
              <a:gd name="connsiteY1" fmla="*/ 27527 h 27527"/>
              <a:gd name="connsiteX2" fmla="*/ 182690 w 239744"/>
              <a:gd name="connsiteY2" fmla="*/ 0 h 27527"/>
              <a:gd name="connsiteX3" fmla="*/ 0 w 239744"/>
              <a:gd name="connsiteY3" fmla="*/ 0 h 27527"/>
              <a:gd name="connsiteX4" fmla="*/ 0 w 239744"/>
              <a:gd name="connsiteY4" fmla="*/ 27527 h 2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44" h="27527">
                <a:moveTo>
                  <a:pt x="0" y="27527"/>
                </a:moveTo>
                <a:lnTo>
                  <a:pt x="239744" y="27527"/>
                </a:lnTo>
                <a:lnTo>
                  <a:pt x="182690" y="0"/>
                </a:lnTo>
                <a:lnTo>
                  <a:pt x="0" y="0"/>
                </a:lnTo>
                <a:lnTo>
                  <a:pt x="0" y="2752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26"/>
          <p:cNvSpPr/>
          <p:nvPr userDrawn="1">
            <p:custDataLst>
              <p:tags r:id="rId46"/>
            </p:custDataLst>
          </p:nvPr>
        </p:nvSpPr>
        <p:spPr>
          <a:xfrm>
            <a:off x="832866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27"/>
          <p:cNvSpPr/>
          <p:nvPr userDrawn="1">
            <p:custDataLst>
              <p:tags r:id="rId47"/>
            </p:custDataLst>
          </p:nvPr>
        </p:nvSpPr>
        <p:spPr>
          <a:xfrm>
            <a:off x="8322945"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5 w 458247"/>
              <a:gd name="connsiteY5" fmla="*/ 0 h 142208"/>
              <a:gd name="connsiteX6" fmla="*/ 194024 w 458247"/>
              <a:gd name="connsiteY6" fmla="*/ 3810 h 142208"/>
              <a:gd name="connsiteX7" fmla="*/ 195929 w 458247"/>
              <a:gd name="connsiteY7" fmla="*/ 4191 h 142208"/>
              <a:gd name="connsiteX8" fmla="*/ 435674 w 458247"/>
              <a:gd name="connsiteY8" fmla="*/ 101155 h 142208"/>
              <a:gd name="connsiteX9" fmla="*/ 458248 w 458247"/>
              <a:gd name="connsiteY9" fmla="*/ 134588 h 142208"/>
              <a:gd name="connsiteX10" fmla="*/ 458248 w 458247"/>
              <a:gd name="connsiteY10" fmla="*/ 136779 h 142208"/>
              <a:gd name="connsiteX11" fmla="*/ 452819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5429"/>
                </a:lnTo>
                <a:cubicBezTo>
                  <a:pt x="0" y="4001"/>
                  <a:pt x="571" y="2572"/>
                  <a:pt x="1619" y="1524"/>
                </a:cubicBezTo>
                <a:cubicBezTo>
                  <a:pt x="2667" y="476"/>
                  <a:pt x="4191" y="0"/>
                  <a:pt x="5525" y="0"/>
                </a:cubicBezTo>
                <a:lnTo>
                  <a:pt x="194024" y="3810"/>
                </a:lnTo>
                <a:cubicBezTo>
                  <a:pt x="194691" y="3810"/>
                  <a:pt x="195358" y="4001"/>
                  <a:pt x="195929" y="4191"/>
                </a:cubicBezTo>
                <a:lnTo>
                  <a:pt x="435674" y="101155"/>
                </a:lnTo>
                <a:cubicBezTo>
                  <a:pt x="449390" y="106680"/>
                  <a:pt x="458248" y="119824"/>
                  <a:pt x="458248" y="134588"/>
                </a:cubicBezTo>
                <a:lnTo>
                  <a:pt x="458248" y="136779"/>
                </a:lnTo>
                <a:cubicBezTo>
                  <a:pt x="458248" y="139827"/>
                  <a:pt x="455771" y="142208"/>
                  <a:pt x="452819" y="142208"/>
                </a:cubicBezTo>
                <a:close/>
                <a:moveTo>
                  <a:pt x="10954" y="131254"/>
                </a:moveTo>
                <a:lnTo>
                  <a:pt x="447199" y="131254"/>
                </a:lnTo>
                <a:cubicBezTo>
                  <a:pt x="446056" y="122301"/>
                  <a:pt x="440246"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28"/>
          <p:cNvSpPr/>
          <p:nvPr userDrawn="1">
            <p:custDataLst>
              <p:tags r:id="rId48"/>
            </p:custDataLst>
          </p:nvPr>
        </p:nvSpPr>
        <p:spPr>
          <a:xfrm>
            <a:off x="8328660" y="6045200"/>
            <a:ext cx="267335" cy="29845"/>
          </a:xfrm>
          <a:custGeom>
            <a:avLst/>
            <a:gdLst>
              <a:gd name="connsiteX0" fmla="*/ 0 w 244316"/>
              <a:gd name="connsiteY0" fmla="*/ 27432 h 27432"/>
              <a:gd name="connsiteX1" fmla="*/ 244316 w 244316"/>
              <a:gd name="connsiteY1" fmla="*/ 27432 h 27432"/>
              <a:gd name="connsiteX2" fmla="*/ 188500 w 244316"/>
              <a:gd name="connsiteY2" fmla="*/ 0 h 27432"/>
              <a:gd name="connsiteX3" fmla="*/ 0 w 244316"/>
              <a:gd name="connsiteY3" fmla="*/ 0 h 27432"/>
              <a:gd name="connsiteX4" fmla="*/ 0 w 244316"/>
              <a:gd name="connsiteY4" fmla="*/ 27432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6" h="27432">
                <a:moveTo>
                  <a:pt x="0" y="27432"/>
                </a:moveTo>
                <a:lnTo>
                  <a:pt x="244316" y="27432"/>
                </a:lnTo>
                <a:lnTo>
                  <a:pt x="188500" y="0"/>
                </a:lnTo>
                <a:lnTo>
                  <a:pt x="0" y="0"/>
                </a:lnTo>
                <a:lnTo>
                  <a:pt x="0" y="2743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29"/>
          <p:cNvSpPr/>
          <p:nvPr userDrawn="1">
            <p:custDataLst>
              <p:tags r:id="rId49"/>
            </p:custDataLst>
          </p:nvPr>
        </p:nvSpPr>
        <p:spPr>
          <a:xfrm>
            <a:off x="7929880" y="4460240"/>
            <a:ext cx="654685" cy="1581150"/>
          </a:xfrm>
          <a:custGeom>
            <a:avLst/>
            <a:gdLst>
              <a:gd name="connsiteX0" fmla="*/ 325982 w 599063"/>
              <a:gd name="connsiteY0" fmla="*/ 0 h 1446752"/>
              <a:gd name="connsiteX1" fmla="*/ 599064 w 599063"/>
              <a:gd name="connsiteY1" fmla="*/ 1446752 h 1446752"/>
              <a:gd name="connsiteX2" fmla="*/ 347889 w 599063"/>
              <a:gd name="connsiteY2" fmla="*/ 1446752 h 1446752"/>
              <a:gd name="connsiteX3" fmla="*/ 227 w 599063"/>
              <a:gd name="connsiteY3" fmla="*/ 544449 h 1446752"/>
              <a:gd name="connsiteX4" fmla="*/ 174915 w 599063"/>
              <a:gd name="connsiteY4" fmla="*/ 0 h 1446752"/>
              <a:gd name="connsiteX5" fmla="*/ 326077 w 599063"/>
              <a:gd name="connsiteY5" fmla="*/ 0 h 14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063" h="1446752">
                <a:moveTo>
                  <a:pt x="325982" y="0"/>
                </a:moveTo>
                <a:cubicBezTo>
                  <a:pt x="371416" y="496824"/>
                  <a:pt x="599064" y="1446752"/>
                  <a:pt x="599064" y="1446752"/>
                </a:cubicBezTo>
                <a:lnTo>
                  <a:pt x="347889" y="1446752"/>
                </a:lnTo>
                <a:cubicBezTo>
                  <a:pt x="347889" y="1446752"/>
                  <a:pt x="10419" y="768382"/>
                  <a:pt x="227" y="544449"/>
                </a:cubicBezTo>
                <a:cubicBezTo>
                  <a:pt x="-7298" y="378619"/>
                  <a:pt x="174915" y="0"/>
                  <a:pt x="174915" y="0"/>
                </a:cubicBezTo>
                <a:lnTo>
                  <a:pt x="326077"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任意多边形: 形状 30"/>
          <p:cNvSpPr/>
          <p:nvPr userDrawn="1">
            <p:custDataLst>
              <p:tags r:id="rId50"/>
            </p:custDataLst>
          </p:nvPr>
        </p:nvSpPr>
        <p:spPr>
          <a:xfrm>
            <a:off x="7923530" y="4453890"/>
            <a:ext cx="666750" cy="1593215"/>
          </a:xfrm>
          <a:custGeom>
            <a:avLst/>
            <a:gdLst>
              <a:gd name="connsiteX0" fmla="*/ 604502 w 609979"/>
              <a:gd name="connsiteY0" fmla="*/ 1457611 h 1457705"/>
              <a:gd name="connsiteX1" fmla="*/ 353327 w 609979"/>
              <a:gd name="connsiteY1" fmla="*/ 1457611 h 1457705"/>
              <a:gd name="connsiteX2" fmla="*/ 348469 w 609979"/>
              <a:gd name="connsiteY2" fmla="*/ 1454563 h 1457705"/>
              <a:gd name="connsiteX3" fmla="*/ 235 w 609979"/>
              <a:gd name="connsiteY3" fmla="*/ 550069 h 1457705"/>
              <a:gd name="connsiteX4" fmla="*/ 175400 w 609979"/>
              <a:gd name="connsiteY4" fmla="*/ 3048 h 1457705"/>
              <a:gd name="connsiteX5" fmla="*/ 180353 w 609979"/>
              <a:gd name="connsiteY5" fmla="*/ 0 h 1457705"/>
              <a:gd name="connsiteX6" fmla="*/ 331515 w 609979"/>
              <a:gd name="connsiteY6" fmla="*/ 0 h 1457705"/>
              <a:gd name="connsiteX7" fmla="*/ 336944 w 609979"/>
              <a:gd name="connsiteY7" fmla="*/ 4953 h 1457705"/>
              <a:gd name="connsiteX8" fmla="*/ 609836 w 609979"/>
              <a:gd name="connsiteY8" fmla="*/ 1450943 h 1457705"/>
              <a:gd name="connsiteX9" fmla="*/ 608788 w 609979"/>
              <a:gd name="connsiteY9" fmla="*/ 1455610 h 1457705"/>
              <a:gd name="connsiteX10" fmla="*/ 604502 w 609979"/>
              <a:gd name="connsiteY10" fmla="*/ 1457706 h 1457705"/>
              <a:gd name="connsiteX11" fmla="*/ 356756 w 609979"/>
              <a:gd name="connsiteY11" fmla="*/ 1446657 h 1457705"/>
              <a:gd name="connsiteX12" fmla="*/ 597548 w 609979"/>
              <a:gd name="connsiteY12" fmla="*/ 1446657 h 1457705"/>
              <a:gd name="connsiteX13" fmla="*/ 326467 w 609979"/>
              <a:gd name="connsiteY13" fmla="*/ 10858 h 1457705"/>
              <a:gd name="connsiteX14" fmla="*/ 183782 w 609979"/>
              <a:gd name="connsiteY14" fmla="*/ 10858 h 1457705"/>
              <a:gd name="connsiteX15" fmla="*/ 11094 w 609979"/>
              <a:gd name="connsiteY15" fmla="*/ 549593 h 1457705"/>
              <a:gd name="connsiteX16" fmla="*/ 356756 w 609979"/>
              <a:gd name="connsiteY16" fmla="*/ 1446657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979" h="1457705">
                <a:moveTo>
                  <a:pt x="604502" y="1457611"/>
                </a:moveTo>
                <a:lnTo>
                  <a:pt x="353327" y="1457611"/>
                </a:lnTo>
                <a:cubicBezTo>
                  <a:pt x="351232" y="1457611"/>
                  <a:pt x="349327" y="1456468"/>
                  <a:pt x="348469" y="1454563"/>
                </a:cubicBezTo>
                <a:cubicBezTo>
                  <a:pt x="334658" y="1426845"/>
                  <a:pt x="10332" y="772573"/>
                  <a:pt x="235" y="550069"/>
                </a:cubicBezTo>
                <a:cubicBezTo>
                  <a:pt x="-7289" y="384810"/>
                  <a:pt x="167971" y="18574"/>
                  <a:pt x="175400" y="3048"/>
                </a:cubicBezTo>
                <a:cubicBezTo>
                  <a:pt x="176353" y="1143"/>
                  <a:pt x="178258" y="0"/>
                  <a:pt x="180353" y="0"/>
                </a:cubicBezTo>
                <a:lnTo>
                  <a:pt x="331515" y="0"/>
                </a:lnTo>
                <a:cubicBezTo>
                  <a:pt x="334373" y="0"/>
                  <a:pt x="336658" y="2191"/>
                  <a:pt x="336944" y="4953"/>
                </a:cubicBezTo>
                <a:cubicBezTo>
                  <a:pt x="381807" y="495681"/>
                  <a:pt x="607549" y="1441418"/>
                  <a:pt x="609836" y="1450943"/>
                </a:cubicBezTo>
                <a:cubicBezTo>
                  <a:pt x="610216" y="1452562"/>
                  <a:pt x="609836" y="1454277"/>
                  <a:pt x="608788" y="1455610"/>
                </a:cubicBezTo>
                <a:cubicBezTo>
                  <a:pt x="607740" y="1456944"/>
                  <a:pt x="606216" y="1457706"/>
                  <a:pt x="604502" y="1457706"/>
                </a:cubicBezTo>
                <a:close/>
                <a:moveTo>
                  <a:pt x="356756" y="1446657"/>
                </a:moveTo>
                <a:lnTo>
                  <a:pt x="597548" y="1446657"/>
                </a:lnTo>
                <a:cubicBezTo>
                  <a:pt x="577165" y="1360646"/>
                  <a:pt x="370377" y="481679"/>
                  <a:pt x="326467" y="10858"/>
                </a:cubicBezTo>
                <a:lnTo>
                  <a:pt x="183782" y="10858"/>
                </a:lnTo>
                <a:cubicBezTo>
                  <a:pt x="166447" y="47434"/>
                  <a:pt x="4141" y="394906"/>
                  <a:pt x="11094" y="549593"/>
                </a:cubicBezTo>
                <a:cubicBezTo>
                  <a:pt x="20809" y="762191"/>
                  <a:pt x="332182" y="1397032"/>
                  <a:pt x="356756" y="1446657"/>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任意多边形: 形状 31"/>
          <p:cNvSpPr/>
          <p:nvPr userDrawn="1">
            <p:custDataLst>
              <p:tags r:id="rId51"/>
            </p:custDataLst>
          </p:nvPr>
        </p:nvSpPr>
        <p:spPr>
          <a:xfrm>
            <a:off x="7497445" y="4460240"/>
            <a:ext cx="740410" cy="1581150"/>
          </a:xfrm>
          <a:custGeom>
            <a:avLst/>
            <a:gdLst>
              <a:gd name="connsiteX0" fmla="*/ 677513 w 677513"/>
              <a:gd name="connsiteY0" fmla="*/ 0 h 1446752"/>
              <a:gd name="connsiteX1" fmla="*/ 311277 w 677513"/>
              <a:gd name="connsiteY1" fmla="*/ 1446752 h 1446752"/>
              <a:gd name="connsiteX2" fmla="*/ 60674 w 677513"/>
              <a:gd name="connsiteY2" fmla="*/ 1446752 h 1446752"/>
              <a:gd name="connsiteX3" fmla="*/ 0 w 677513"/>
              <a:gd name="connsiteY3" fmla="*/ 0 h 1446752"/>
              <a:gd name="connsiteX4" fmla="*/ 677513 w 677513"/>
              <a:gd name="connsiteY4" fmla="*/ 0 h 14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3" h="1446752">
                <a:moveTo>
                  <a:pt x="677513" y="0"/>
                </a:moveTo>
                <a:cubicBezTo>
                  <a:pt x="412909" y="515874"/>
                  <a:pt x="311277" y="1446752"/>
                  <a:pt x="311277" y="1446752"/>
                </a:cubicBezTo>
                <a:lnTo>
                  <a:pt x="60674" y="1446752"/>
                </a:lnTo>
                <a:lnTo>
                  <a:pt x="0" y="0"/>
                </a:lnTo>
                <a:lnTo>
                  <a:pt x="677513"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任意多边形: 形状 32"/>
          <p:cNvSpPr/>
          <p:nvPr userDrawn="1">
            <p:custDataLst>
              <p:tags r:id="rId52"/>
            </p:custDataLst>
          </p:nvPr>
        </p:nvSpPr>
        <p:spPr>
          <a:xfrm>
            <a:off x="7491730" y="4453890"/>
            <a:ext cx="752475" cy="1593215"/>
          </a:xfrm>
          <a:custGeom>
            <a:avLst/>
            <a:gdLst>
              <a:gd name="connsiteX0" fmla="*/ 316706 w 688387"/>
              <a:gd name="connsiteY0" fmla="*/ 1457706 h 1457705"/>
              <a:gd name="connsiteX1" fmla="*/ 66104 w 688387"/>
              <a:gd name="connsiteY1" fmla="*/ 1457706 h 1457705"/>
              <a:gd name="connsiteX2" fmla="*/ 60674 w 688387"/>
              <a:gd name="connsiteY2" fmla="*/ 1452467 h 1457705"/>
              <a:gd name="connsiteX3" fmla="*/ 0 w 688387"/>
              <a:gd name="connsiteY3" fmla="*/ 5715 h 1457705"/>
              <a:gd name="connsiteX4" fmla="*/ 1524 w 688387"/>
              <a:gd name="connsiteY4" fmla="*/ 1714 h 1457705"/>
              <a:gd name="connsiteX5" fmla="*/ 5429 w 688387"/>
              <a:gd name="connsiteY5" fmla="*/ 0 h 1457705"/>
              <a:gd name="connsiteX6" fmla="*/ 682943 w 688387"/>
              <a:gd name="connsiteY6" fmla="*/ 0 h 1457705"/>
              <a:gd name="connsiteX7" fmla="*/ 687610 w 688387"/>
              <a:gd name="connsiteY7" fmla="*/ 2572 h 1457705"/>
              <a:gd name="connsiteX8" fmla="*/ 687800 w 688387"/>
              <a:gd name="connsiteY8" fmla="*/ 7906 h 1457705"/>
              <a:gd name="connsiteX9" fmla="*/ 322136 w 688387"/>
              <a:gd name="connsiteY9" fmla="*/ 1452753 h 1457705"/>
              <a:gd name="connsiteX10" fmla="*/ 316706 w 688387"/>
              <a:gd name="connsiteY10" fmla="*/ 1457611 h 1457705"/>
              <a:gd name="connsiteX11" fmla="*/ 71342 w 688387"/>
              <a:gd name="connsiteY11" fmla="*/ 1446752 h 1457705"/>
              <a:gd name="connsiteX12" fmla="*/ 311848 w 688387"/>
              <a:gd name="connsiteY12" fmla="*/ 1446752 h 1457705"/>
              <a:gd name="connsiteX13" fmla="*/ 674084 w 688387"/>
              <a:gd name="connsiteY13" fmla="*/ 10954 h 1457705"/>
              <a:gd name="connsiteX14" fmla="*/ 11049 w 688387"/>
              <a:gd name="connsiteY14" fmla="*/ 10954 h 1457705"/>
              <a:gd name="connsiteX15" fmla="*/ 71247 w 688387"/>
              <a:gd name="connsiteY15" fmla="*/ 1446752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387" h="1457705">
                <a:moveTo>
                  <a:pt x="316706" y="1457706"/>
                </a:moveTo>
                <a:lnTo>
                  <a:pt x="66104" y="1457706"/>
                </a:lnTo>
                <a:cubicBezTo>
                  <a:pt x="63151" y="1457706"/>
                  <a:pt x="60769" y="1455420"/>
                  <a:pt x="60674" y="1452467"/>
                </a:cubicBezTo>
                <a:lnTo>
                  <a:pt x="0" y="5715"/>
                </a:lnTo>
                <a:cubicBezTo>
                  <a:pt x="0" y="4191"/>
                  <a:pt x="476" y="2762"/>
                  <a:pt x="1524" y="1714"/>
                </a:cubicBezTo>
                <a:cubicBezTo>
                  <a:pt x="2572" y="667"/>
                  <a:pt x="4000" y="0"/>
                  <a:pt x="5429" y="0"/>
                </a:cubicBezTo>
                <a:lnTo>
                  <a:pt x="682943" y="0"/>
                </a:lnTo>
                <a:cubicBezTo>
                  <a:pt x="684847" y="0"/>
                  <a:pt x="686657" y="952"/>
                  <a:pt x="687610" y="2572"/>
                </a:cubicBezTo>
                <a:cubicBezTo>
                  <a:pt x="688562" y="4191"/>
                  <a:pt x="688658" y="6191"/>
                  <a:pt x="687800" y="7906"/>
                </a:cubicBezTo>
                <a:cubicBezTo>
                  <a:pt x="426625" y="517017"/>
                  <a:pt x="323183" y="1443418"/>
                  <a:pt x="322136" y="1452753"/>
                </a:cubicBezTo>
                <a:cubicBezTo>
                  <a:pt x="321850" y="1455515"/>
                  <a:pt x="319469" y="1457611"/>
                  <a:pt x="316706" y="1457611"/>
                </a:cubicBezTo>
                <a:close/>
                <a:moveTo>
                  <a:pt x="71342" y="1446752"/>
                </a:moveTo>
                <a:lnTo>
                  <a:pt x="311848" y="1446752"/>
                </a:lnTo>
                <a:cubicBezTo>
                  <a:pt x="320326" y="1373505"/>
                  <a:pt x="424720" y="504063"/>
                  <a:pt x="674084" y="10954"/>
                </a:cubicBezTo>
                <a:lnTo>
                  <a:pt x="11049" y="10954"/>
                </a:lnTo>
                <a:lnTo>
                  <a:pt x="71247" y="144675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任意多边形: 形状 33"/>
          <p:cNvSpPr/>
          <p:nvPr userDrawn="1">
            <p:custDataLst>
              <p:tags r:id="rId53"/>
            </p:custDataLst>
          </p:nvPr>
        </p:nvSpPr>
        <p:spPr>
          <a:xfrm>
            <a:off x="7497445" y="4460240"/>
            <a:ext cx="795655" cy="513715"/>
          </a:xfrm>
          <a:custGeom>
            <a:avLst/>
            <a:gdLst>
              <a:gd name="connsiteX0" fmla="*/ 727996 w 727995"/>
              <a:gd name="connsiteY0" fmla="*/ 64579 h 469868"/>
              <a:gd name="connsiteX1" fmla="*/ 501110 w 727995"/>
              <a:gd name="connsiteY1" fmla="*/ 469868 h 469868"/>
              <a:gd name="connsiteX2" fmla="*/ 667512 w 727995"/>
              <a:gd name="connsiteY2" fmla="*/ 19812 h 469868"/>
              <a:gd name="connsiteX3" fmla="*/ 3239 w 727995"/>
              <a:gd name="connsiteY3" fmla="*/ 78200 h 469868"/>
              <a:gd name="connsiteX4" fmla="*/ 0 w 727995"/>
              <a:gd name="connsiteY4" fmla="*/ 0 h 469868"/>
              <a:gd name="connsiteX5" fmla="*/ 721328 w 727995"/>
              <a:gd name="connsiteY5" fmla="*/ 0 h 469868"/>
              <a:gd name="connsiteX6" fmla="*/ 727996 w 727995"/>
              <a:gd name="connsiteY6" fmla="*/ 64579 h 46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995" h="469868">
                <a:moveTo>
                  <a:pt x="727996" y="64579"/>
                </a:moveTo>
                <a:cubicBezTo>
                  <a:pt x="727996" y="64579"/>
                  <a:pt x="620173" y="171355"/>
                  <a:pt x="501110" y="469868"/>
                </a:cubicBezTo>
                <a:cubicBezTo>
                  <a:pt x="565976" y="220790"/>
                  <a:pt x="667512" y="19812"/>
                  <a:pt x="667512" y="19812"/>
                </a:cubicBezTo>
                <a:lnTo>
                  <a:pt x="3239" y="78200"/>
                </a:lnTo>
                <a:lnTo>
                  <a:pt x="0" y="0"/>
                </a:lnTo>
                <a:lnTo>
                  <a:pt x="721328" y="0"/>
                </a:lnTo>
                <a:lnTo>
                  <a:pt x="727996" y="6457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34"/>
          <p:cNvSpPr/>
          <p:nvPr userDrawn="1">
            <p:custDataLst>
              <p:tags r:id="rId54"/>
            </p:custDataLst>
          </p:nvPr>
        </p:nvSpPr>
        <p:spPr>
          <a:xfrm>
            <a:off x="7714615" y="4474845"/>
            <a:ext cx="290830" cy="186690"/>
          </a:xfrm>
          <a:custGeom>
            <a:avLst/>
            <a:gdLst>
              <a:gd name="connsiteX0" fmla="*/ 5517 w 266208"/>
              <a:gd name="connsiteY0" fmla="*/ 170871 h 170870"/>
              <a:gd name="connsiteX1" fmla="*/ 850 w 266208"/>
              <a:gd name="connsiteY1" fmla="*/ 168299 h 170870"/>
              <a:gd name="connsiteX2" fmla="*/ 2564 w 266208"/>
              <a:gd name="connsiteY2" fmla="*/ 160774 h 170870"/>
              <a:gd name="connsiteX3" fmla="*/ 257834 w 266208"/>
              <a:gd name="connsiteY3" fmla="*/ 850 h 170870"/>
              <a:gd name="connsiteX4" fmla="*/ 265359 w 266208"/>
              <a:gd name="connsiteY4" fmla="*/ 2564 h 170870"/>
              <a:gd name="connsiteX5" fmla="*/ 263645 w 266208"/>
              <a:gd name="connsiteY5" fmla="*/ 10089 h 170870"/>
              <a:gd name="connsiteX6" fmla="*/ 8375 w 266208"/>
              <a:gd name="connsiteY6" fmla="*/ 170014 h 170870"/>
              <a:gd name="connsiteX7" fmla="*/ 5517 w 266208"/>
              <a:gd name="connsiteY7" fmla="*/ 170871 h 17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208" h="170870">
                <a:moveTo>
                  <a:pt x="5517" y="170871"/>
                </a:moveTo>
                <a:cubicBezTo>
                  <a:pt x="3707" y="170871"/>
                  <a:pt x="1898" y="169919"/>
                  <a:pt x="850" y="168299"/>
                </a:cubicBezTo>
                <a:cubicBezTo>
                  <a:pt x="-769" y="165727"/>
                  <a:pt x="-7" y="162394"/>
                  <a:pt x="2564" y="160774"/>
                </a:cubicBezTo>
                <a:lnTo>
                  <a:pt x="257834" y="850"/>
                </a:lnTo>
                <a:cubicBezTo>
                  <a:pt x="260406" y="-769"/>
                  <a:pt x="263740" y="-7"/>
                  <a:pt x="265359" y="2564"/>
                </a:cubicBezTo>
                <a:cubicBezTo>
                  <a:pt x="266978" y="5136"/>
                  <a:pt x="266216" y="8470"/>
                  <a:pt x="263645" y="10089"/>
                </a:cubicBezTo>
                <a:lnTo>
                  <a:pt x="8375" y="170014"/>
                </a:lnTo>
                <a:cubicBezTo>
                  <a:pt x="7517" y="170585"/>
                  <a:pt x="6470" y="170871"/>
                  <a:pt x="5517" y="17087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36"/>
          <p:cNvSpPr/>
          <p:nvPr userDrawn="1">
            <p:custDataLst>
              <p:tags r:id="rId55"/>
            </p:custDataLst>
          </p:nvPr>
        </p:nvSpPr>
        <p:spPr>
          <a:xfrm>
            <a:off x="7757160" y="2825750"/>
            <a:ext cx="251460" cy="328295"/>
          </a:xfrm>
          <a:custGeom>
            <a:avLst/>
            <a:gdLst>
              <a:gd name="connsiteX0" fmla="*/ 36862 w 229743"/>
              <a:gd name="connsiteY0" fmla="*/ 0 h 300513"/>
              <a:gd name="connsiteX1" fmla="*/ 0 w 229743"/>
              <a:gd name="connsiteY1" fmla="*/ 247840 h 300513"/>
              <a:gd name="connsiteX2" fmla="*/ 210407 w 229743"/>
              <a:gd name="connsiteY2" fmla="*/ 300514 h 300513"/>
              <a:gd name="connsiteX3" fmla="*/ 229743 w 229743"/>
              <a:gd name="connsiteY3" fmla="*/ 150209 h 300513"/>
              <a:gd name="connsiteX4" fmla="*/ 36862 w 229743"/>
              <a:gd name="connsiteY4" fmla="*/ 0 h 30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43" h="300513">
                <a:moveTo>
                  <a:pt x="36862" y="0"/>
                </a:moveTo>
                <a:lnTo>
                  <a:pt x="0" y="247840"/>
                </a:lnTo>
                <a:lnTo>
                  <a:pt x="210407" y="300514"/>
                </a:lnTo>
                <a:lnTo>
                  <a:pt x="229743" y="150209"/>
                </a:lnTo>
                <a:lnTo>
                  <a:pt x="3686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37"/>
          <p:cNvSpPr/>
          <p:nvPr userDrawn="1">
            <p:custDataLst>
              <p:tags r:id="rId56"/>
            </p:custDataLst>
          </p:nvPr>
        </p:nvSpPr>
        <p:spPr>
          <a:xfrm>
            <a:off x="7806690" y="2614930"/>
            <a:ext cx="346710" cy="398780"/>
          </a:xfrm>
          <a:custGeom>
            <a:avLst/>
            <a:gdLst>
              <a:gd name="connsiteX0" fmla="*/ 297551 w 317383"/>
              <a:gd name="connsiteY0" fmla="*/ 232960 h 364906"/>
              <a:gd name="connsiteX1" fmla="*/ 228590 w 317383"/>
              <a:gd name="connsiteY1" fmla="*/ 362977 h 364906"/>
              <a:gd name="connsiteX2" fmla="*/ 12563 w 317383"/>
              <a:gd name="connsiteY2" fmla="*/ 236866 h 364906"/>
              <a:gd name="connsiteX3" fmla="*/ 2848 w 317383"/>
              <a:gd name="connsiteY3" fmla="*/ 176096 h 364906"/>
              <a:gd name="connsiteX4" fmla="*/ 119148 w 317383"/>
              <a:gd name="connsiteY4" fmla="*/ 2170 h 364906"/>
              <a:gd name="connsiteX5" fmla="*/ 288217 w 317383"/>
              <a:gd name="connsiteY5" fmla="*/ 117327 h 364906"/>
              <a:gd name="connsiteX6" fmla="*/ 290313 w 317383"/>
              <a:gd name="connsiteY6" fmla="*/ 127804 h 364906"/>
              <a:gd name="connsiteX7" fmla="*/ 316506 w 317383"/>
              <a:gd name="connsiteY7" fmla="*/ 226388 h 364906"/>
              <a:gd name="connsiteX8" fmla="*/ 297551 w 317383"/>
              <a:gd name="connsiteY8" fmla="*/ 232960 h 36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383" h="364906">
                <a:moveTo>
                  <a:pt x="297551" y="232960"/>
                </a:moveTo>
                <a:cubicBezTo>
                  <a:pt x="298409" y="302588"/>
                  <a:pt x="291075" y="354309"/>
                  <a:pt x="228590" y="362977"/>
                </a:cubicBezTo>
                <a:cubicBezTo>
                  <a:pt x="155915" y="373073"/>
                  <a:pt x="33995" y="345355"/>
                  <a:pt x="12563" y="236866"/>
                </a:cubicBezTo>
                <a:cubicBezTo>
                  <a:pt x="11039" y="229246"/>
                  <a:pt x="3896" y="184002"/>
                  <a:pt x="2848" y="176096"/>
                </a:cubicBezTo>
                <a:cubicBezTo>
                  <a:pt x="-13154" y="58367"/>
                  <a:pt x="39995" y="13123"/>
                  <a:pt x="119148" y="2170"/>
                </a:cubicBezTo>
                <a:cubicBezTo>
                  <a:pt x="198301" y="-8784"/>
                  <a:pt x="274787" y="20553"/>
                  <a:pt x="288217" y="117327"/>
                </a:cubicBezTo>
                <a:cubicBezTo>
                  <a:pt x="288407" y="118470"/>
                  <a:pt x="290313" y="127804"/>
                  <a:pt x="290313" y="127804"/>
                </a:cubicBezTo>
                <a:cubicBezTo>
                  <a:pt x="301552" y="160856"/>
                  <a:pt x="321840" y="223245"/>
                  <a:pt x="316506" y="226388"/>
                </a:cubicBezTo>
                <a:cubicBezTo>
                  <a:pt x="309172" y="230674"/>
                  <a:pt x="297551" y="232960"/>
                  <a:pt x="297551" y="23296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38"/>
          <p:cNvSpPr/>
          <p:nvPr userDrawn="1">
            <p:custDataLst>
              <p:tags r:id="rId57"/>
            </p:custDataLst>
          </p:nvPr>
        </p:nvSpPr>
        <p:spPr>
          <a:xfrm>
            <a:off x="7800975" y="2608580"/>
            <a:ext cx="358775" cy="410845"/>
          </a:xfrm>
          <a:custGeom>
            <a:avLst/>
            <a:gdLst>
              <a:gd name="connsiteX0" fmla="*/ 204683 w 328157"/>
              <a:gd name="connsiteY0" fmla="*/ 375903 h 375902"/>
              <a:gd name="connsiteX1" fmla="*/ 12564 w 328157"/>
              <a:gd name="connsiteY1" fmla="*/ 243410 h 375902"/>
              <a:gd name="connsiteX2" fmla="*/ 2849 w 328157"/>
              <a:gd name="connsiteY2" fmla="*/ 182260 h 375902"/>
              <a:gd name="connsiteX3" fmla="*/ 123816 w 328157"/>
              <a:gd name="connsiteY3" fmla="*/ 2142 h 375902"/>
              <a:gd name="connsiteX4" fmla="*/ 298981 w 328157"/>
              <a:gd name="connsiteY4" fmla="*/ 121966 h 375902"/>
              <a:gd name="connsiteX5" fmla="*/ 300981 w 328157"/>
              <a:gd name="connsiteY5" fmla="*/ 131777 h 375902"/>
              <a:gd name="connsiteX6" fmla="*/ 324603 w 328157"/>
              <a:gd name="connsiteY6" fmla="*/ 236552 h 375902"/>
              <a:gd name="connsiteX7" fmla="*/ 308411 w 328157"/>
              <a:gd name="connsiteY7" fmla="*/ 242743 h 375902"/>
              <a:gd name="connsiteX8" fmla="*/ 234687 w 328157"/>
              <a:gd name="connsiteY8" fmla="*/ 373807 h 375902"/>
              <a:gd name="connsiteX9" fmla="*/ 204683 w 328157"/>
              <a:gd name="connsiteY9" fmla="*/ 375808 h 375902"/>
              <a:gd name="connsiteX10" fmla="*/ 156106 w 328157"/>
              <a:gd name="connsiteY10" fmla="*/ 10810 h 375902"/>
              <a:gd name="connsiteX11" fmla="*/ 125245 w 328157"/>
              <a:gd name="connsiteY11" fmla="*/ 13000 h 375902"/>
              <a:gd name="connsiteX12" fmla="*/ 13612 w 328157"/>
              <a:gd name="connsiteY12" fmla="*/ 180736 h 375902"/>
              <a:gd name="connsiteX13" fmla="*/ 23232 w 328157"/>
              <a:gd name="connsiteY13" fmla="*/ 241219 h 375902"/>
              <a:gd name="connsiteX14" fmla="*/ 233163 w 328157"/>
              <a:gd name="connsiteY14" fmla="*/ 363044 h 375902"/>
              <a:gd name="connsiteX15" fmla="*/ 297362 w 328157"/>
              <a:gd name="connsiteY15" fmla="*/ 238552 h 375902"/>
              <a:gd name="connsiteX16" fmla="*/ 297362 w 328157"/>
              <a:gd name="connsiteY16" fmla="*/ 233980 h 375902"/>
              <a:gd name="connsiteX17" fmla="*/ 301743 w 328157"/>
              <a:gd name="connsiteY17" fmla="*/ 233123 h 375902"/>
              <a:gd name="connsiteX18" fmla="*/ 317174 w 328157"/>
              <a:gd name="connsiteY18" fmla="*/ 228170 h 375902"/>
              <a:gd name="connsiteX19" fmla="*/ 290408 w 328157"/>
              <a:gd name="connsiteY19" fmla="*/ 135111 h 375902"/>
              <a:gd name="connsiteX20" fmla="*/ 290218 w 328157"/>
              <a:gd name="connsiteY20" fmla="*/ 134444 h 375902"/>
              <a:gd name="connsiteX21" fmla="*/ 288027 w 328157"/>
              <a:gd name="connsiteY21" fmla="*/ 123586 h 375902"/>
              <a:gd name="connsiteX22" fmla="*/ 156011 w 328157"/>
              <a:gd name="connsiteY22" fmla="*/ 10810 h 37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157" h="375902">
                <a:moveTo>
                  <a:pt x="204683" y="375903"/>
                </a:moveTo>
                <a:cubicBezTo>
                  <a:pt x="127721" y="375903"/>
                  <a:pt x="31424" y="338755"/>
                  <a:pt x="12564" y="243410"/>
                </a:cubicBezTo>
                <a:cubicBezTo>
                  <a:pt x="11040" y="235885"/>
                  <a:pt x="3896" y="190451"/>
                  <a:pt x="2849" y="182260"/>
                </a:cubicBezTo>
                <a:cubicBezTo>
                  <a:pt x="-11629" y="75865"/>
                  <a:pt x="29138" y="15286"/>
                  <a:pt x="123816" y="2142"/>
                </a:cubicBezTo>
                <a:cubicBezTo>
                  <a:pt x="199064" y="-8336"/>
                  <a:pt x="284598" y="17763"/>
                  <a:pt x="298981" y="121966"/>
                </a:cubicBezTo>
                <a:cubicBezTo>
                  <a:pt x="299171" y="123109"/>
                  <a:pt x="300600" y="130158"/>
                  <a:pt x="300981" y="131777"/>
                </a:cubicBezTo>
                <a:cubicBezTo>
                  <a:pt x="334509" y="230647"/>
                  <a:pt x="329556" y="233695"/>
                  <a:pt x="324603" y="236552"/>
                </a:cubicBezTo>
                <a:cubicBezTo>
                  <a:pt x="319460" y="239600"/>
                  <a:pt x="312792" y="241600"/>
                  <a:pt x="308411" y="242743"/>
                </a:cubicBezTo>
                <a:cubicBezTo>
                  <a:pt x="308887" y="306847"/>
                  <a:pt x="302600" y="364378"/>
                  <a:pt x="234687" y="373807"/>
                </a:cubicBezTo>
                <a:cubicBezTo>
                  <a:pt x="225257" y="375141"/>
                  <a:pt x="215161" y="375808"/>
                  <a:pt x="204683" y="375808"/>
                </a:cubicBezTo>
                <a:close/>
                <a:moveTo>
                  <a:pt x="156106" y="10810"/>
                </a:moveTo>
                <a:cubicBezTo>
                  <a:pt x="146200" y="10810"/>
                  <a:pt x="135913" y="11572"/>
                  <a:pt x="125245" y="13000"/>
                </a:cubicBezTo>
                <a:cubicBezTo>
                  <a:pt x="36472" y="25288"/>
                  <a:pt x="-9" y="80152"/>
                  <a:pt x="13612" y="180736"/>
                </a:cubicBezTo>
                <a:cubicBezTo>
                  <a:pt x="14755" y="188832"/>
                  <a:pt x="21803" y="233790"/>
                  <a:pt x="23232" y="241219"/>
                </a:cubicBezTo>
                <a:cubicBezTo>
                  <a:pt x="43235" y="342565"/>
                  <a:pt x="158011" y="373426"/>
                  <a:pt x="233163" y="363044"/>
                </a:cubicBezTo>
                <a:cubicBezTo>
                  <a:pt x="288313" y="355424"/>
                  <a:pt x="298314" y="313419"/>
                  <a:pt x="297362" y="238552"/>
                </a:cubicBezTo>
                <a:lnTo>
                  <a:pt x="297362" y="233980"/>
                </a:lnTo>
                <a:cubicBezTo>
                  <a:pt x="297362" y="233980"/>
                  <a:pt x="301743" y="233123"/>
                  <a:pt x="301743" y="233123"/>
                </a:cubicBezTo>
                <a:cubicBezTo>
                  <a:pt x="301838" y="233123"/>
                  <a:pt x="310697" y="231313"/>
                  <a:pt x="317174" y="228170"/>
                </a:cubicBezTo>
                <a:cubicBezTo>
                  <a:pt x="316983" y="220836"/>
                  <a:pt x="310030" y="193023"/>
                  <a:pt x="290408" y="135111"/>
                </a:cubicBezTo>
                <a:lnTo>
                  <a:pt x="290218" y="134444"/>
                </a:lnTo>
                <a:cubicBezTo>
                  <a:pt x="289646" y="131587"/>
                  <a:pt x="288218" y="124729"/>
                  <a:pt x="288027" y="123586"/>
                </a:cubicBezTo>
                <a:cubicBezTo>
                  <a:pt x="278026" y="51481"/>
                  <a:pt x="229544" y="10810"/>
                  <a:pt x="156011" y="108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39"/>
          <p:cNvSpPr/>
          <p:nvPr userDrawn="1">
            <p:custDataLst>
              <p:tags r:id="rId58"/>
            </p:custDataLst>
          </p:nvPr>
        </p:nvSpPr>
        <p:spPr>
          <a:xfrm rot="16768199">
            <a:off x="7599045" y="2912110"/>
            <a:ext cx="362585" cy="12065"/>
          </a:xfrm>
          <a:custGeom>
            <a:avLst/>
            <a:gdLst>
              <a:gd name="connsiteX0" fmla="*/ 0 w 331470"/>
              <a:gd name="connsiteY0" fmla="*/ 0 h 10953"/>
              <a:gd name="connsiteX1" fmla="*/ 331470 w 331470"/>
              <a:gd name="connsiteY1" fmla="*/ 0 h 10953"/>
              <a:gd name="connsiteX2" fmla="*/ 331470 w 331470"/>
              <a:gd name="connsiteY2" fmla="*/ 10954 h 10953"/>
              <a:gd name="connsiteX3" fmla="*/ 0 w 331470"/>
              <a:gd name="connsiteY3" fmla="*/ 10954 h 10953"/>
            </a:gdLst>
            <a:ahLst/>
            <a:cxnLst>
              <a:cxn ang="0">
                <a:pos x="connsiteX0" y="connsiteY0"/>
              </a:cxn>
              <a:cxn ang="0">
                <a:pos x="connsiteX1" y="connsiteY1"/>
              </a:cxn>
              <a:cxn ang="0">
                <a:pos x="connsiteX2" y="connsiteY2"/>
              </a:cxn>
              <a:cxn ang="0">
                <a:pos x="connsiteX3" y="connsiteY3"/>
              </a:cxn>
            </a:cxnLst>
            <a:rect l="l" t="t" r="r" b="b"/>
            <a:pathLst>
              <a:path w="331470" h="10953">
                <a:moveTo>
                  <a:pt x="0" y="0"/>
                </a:moveTo>
                <a:lnTo>
                  <a:pt x="331470" y="0"/>
                </a:lnTo>
                <a:lnTo>
                  <a:pt x="331470" y="10954"/>
                </a:lnTo>
                <a:lnTo>
                  <a:pt x="0" y="1095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任意多边形: 形状 40"/>
          <p:cNvSpPr/>
          <p:nvPr userDrawn="1">
            <p:custDataLst>
              <p:tags r:id="rId59"/>
            </p:custDataLst>
          </p:nvPr>
        </p:nvSpPr>
        <p:spPr>
          <a:xfrm>
            <a:off x="7806690" y="3016250"/>
            <a:ext cx="207645" cy="182245"/>
          </a:xfrm>
          <a:custGeom>
            <a:avLst/>
            <a:gdLst>
              <a:gd name="connsiteX0" fmla="*/ 169069 w 190023"/>
              <a:gd name="connsiteY0" fmla="*/ 166497 h 166496"/>
              <a:gd name="connsiteX1" fmla="*/ 0 w 190023"/>
              <a:gd name="connsiteY1" fmla="*/ 142875 h 166496"/>
              <a:gd name="connsiteX2" fmla="*/ 1524 w 190023"/>
              <a:gd name="connsiteY2" fmla="*/ 132112 h 166496"/>
              <a:gd name="connsiteX3" fmla="*/ 159639 w 190023"/>
              <a:gd name="connsiteY3" fmla="*/ 154115 h 166496"/>
              <a:gd name="connsiteX4" fmla="*/ 179165 w 190023"/>
              <a:gd name="connsiteY4" fmla="*/ 0 h 166496"/>
              <a:gd name="connsiteX5" fmla="*/ 190024 w 190023"/>
              <a:gd name="connsiteY5" fmla="*/ 1333 h 166496"/>
              <a:gd name="connsiteX6" fmla="*/ 169069 w 190023"/>
              <a:gd name="connsiteY6" fmla="*/ 166497 h 16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23" h="166496">
                <a:moveTo>
                  <a:pt x="169069" y="166497"/>
                </a:moveTo>
                <a:lnTo>
                  <a:pt x="0" y="142875"/>
                </a:lnTo>
                <a:lnTo>
                  <a:pt x="1524" y="132112"/>
                </a:lnTo>
                <a:lnTo>
                  <a:pt x="159639" y="154115"/>
                </a:lnTo>
                <a:lnTo>
                  <a:pt x="179165" y="0"/>
                </a:lnTo>
                <a:lnTo>
                  <a:pt x="190024" y="1333"/>
                </a:lnTo>
                <a:lnTo>
                  <a:pt x="169069" y="16649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任意多边形: 形状 41"/>
          <p:cNvSpPr/>
          <p:nvPr userDrawn="1">
            <p:custDataLst>
              <p:tags r:id="rId60"/>
            </p:custDataLst>
          </p:nvPr>
        </p:nvSpPr>
        <p:spPr>
          <a:xfrm>
            <a:off x="7790180" y="2759075"/>
            <a:ext cx="218440" cy="332740"/>
          </a:xfrm>
          <a:custGeom>
            <a:avLst/>
            <a:gdLst>
              <a:gd name="connsiteX0" fmla="*/ 0 w 199574"/>
              <a:gd name="connsiteY0" fmla="*/ 89726 h 304419"/>
              <a:gd name="connsiteX1" fmla="*/ 191167 w 199574"/>
              <a:gd name="connsiteY1" fmla="*/ 304419 h 304419"/>
              <a:gd name="connsiteX2" fmla="*/ 198977 w 199574"/>
              <a:gd name="connsiteY2" fmla="*/ 236411 h 304419"/>
              <a:gd name="connsiteX3" fmla="*/ 99822 w 199574"/>
              <a:gd name="connsiteY3" fmla="*/ 181166 h 304419"/>
              <a:gd name="connsiteX4" fmla="*/ 57817 w 199574"/>
              <a:gd name="connsiteY4" fmla="*/ 99155 h 304419"/>
              <a:gd name="connsiteX5" fmla="*/ 36290 w 199574"/>
              <a:gd name="connsiteY5" fmla="*/ 49340 h 304419"/>
              <a:gd name="connsiteX6" fmla="*/ 14954 w 199574"/>
              <a:gd name="connsiteY6" fmla="*/ 0 h 304419"/>
              <a:gd name="connsiteX7" fmla="*/ 0 w 199574"/>
              <a:gd name="connsiteY7" fmla="*/ 89821 h 30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574" h="304419">
                <a:moveTo>
                  <a:pt x="0" y="89726"/>
                </a:moveTo>
                <a:cubicBezTo>
                  <a:pt x="44482" y="274225"/>
                  <a:pt x="135731" y="294323"/>
                  <a:pt x="191167" y="304419"/>
                </a:cubicBezTo>
                <a:cubicBezTo>
                  <a:pt x="202787" y="223171"/>
                  <a:pt x="198977" y="236411"/>
                  <a:pt x="198977" y="236411"/>
                </a:cubicBezTo>
                <a:cubicBezTo>
                  <a:pt x="198977" y="236411"/>
                  <a:pt x="138113" y="222504"/>
                  <a:pt x="99822" y="181166"/>
                </a:cubicBezTo>
                <a:cubicBezTo>
                  <a:pt x="62675" y="140970"/>
                  <a:pt x="57817" y="99155"/>
                  <a:pt x="57817" y="99155"/>
                </a:cubicBezTo>
                <a:cubicBezTo>
                  <a:pt x="57817" y="99155"/>
                  <a:pt x="22955" y="79153"/>
                  <a:pt x="36290" y="49340"/>
                </a:cubicBezTo>
                <a:cubicBezTo>
                  <a:pt x="30956" y="36957"/>
                  <a:pt x="14954" y="0"/>
                  <a:pt x="14954" y="0"/>
                </a:cubicBezTo>
                <a:lnTo>
                  <a:pt x="0" y="8982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任意多边形: 形状 42"/>
          <p:cNvSpPr/>
          <p:nvPr userDrawn="1">
            <p:custDataLst>
              <p:tags r:id="rId61"/>
            </p:custDataLst>
          </p:nvPr>
        </p:nvSpPr>
        <p:spPr>
          <a:xfrm>
            <a:off x="7821930" y="2803525"/>
            <a:ext cx="66040" cy="73660"/>
          </a:xfrm>
          <a:custGeom>
            <a:avLst/>
            <a:gdLst>
              <a:gd name="connsiteX0" fmla="*/ 35349 w 60125"/>
              <a:gd name="connsiteY0" fmla="*/ 67097 h 67192"/>
              <a:gd name="connsiteX1" fmla="*/ 5250 w 60125"/>
              <a:gd name="connsiteY1" fmla="*/ 47285 h 67192"/>
              <a:gd name="connsiteX2" fmla="*/ 392 w 60125"/>
              <a:gd name="connsiteY2" fmla="*/ 22330 h 67192"/>
              <a:gd name="connsiteX3" fmla="*/ 13156 w 60125"/>
              <a:gd name="connsiteY3" fmla="*/ 2994 h 67192"/>
              <a:gd name="connsiteX4" fmla="*/ 36301 w 60125"/>
              <a:gd name="connsiteY4" fmla="*/ 2518 h 67192"/>
              <a:gd name="connsiteX5" fmla="*/ 54875 w 60125"/>
              <a:gd name="connsiteY5" fmla="*/ 19949 h 67192"/>
              <a:gd name="connsiteX6" fmla="*/ 59733 w 60125"/>
              <a:gd name="connsiteY6" fmla="*/ 44904 h 67192"/>
              <a:gd name="connsiteX7" fmla="*/ 47065 w 60125"/>
              <a:gd name="connsiteY7" fmla="*/ 64240 h 67192"/>
              <a:gd name="connsiteX8" fmla="*/ 35539 w 60125"/>
              <a:gd name="connsiteY8" fmla="*/ 67193 h 67192"/>
              <a:gd name="connsiteX9" fmla="*/ 24776 w 60125"/>
              <a:gd name="connsiteY9" fmla="*/ 10900 h 67192"/>
              <a:gd name="connsiteX10" fmla="*/ 18394 w 60125"/>
              <a:gd name="connsiteY10" fmla="*/ 12519 h 67192"/>
              <a:gd name="connsiteX11" fmla="*/ 11155 w 60125"/>
              <a:gd name="connsiteY11" fmla="*/ 23949 h 67192"/>
              <a:gd name="connsiteX12" fmla="*/ 14775 w 60125"/>
              <a:gd name="connsiteY12" fmla="*/ 41951 h 67192"/>
              <a:gd name="connsiteX13" fmla="*/ 41635 w 60125"/>
              <a:gd name="connsiteY13" fmla="*/ 54620 h 67192"/>
              <a:gd name="connsiteX14" fmla="*/ 48874 w 60125"/>
              <a:gd name="connsiteY14" fmla="*/ 43190 h 67192"/>
              <a:gd name="connsiteX15" fmla="*/ 45255 w 60125"/>
              <a:gd name="connsiteY15" fmla="*/ 25187 h 67192"/>
              <a:gd name="connsiteX16" fmla="*/ 31920 w 60125"/>
              <a:gd name="connsiteY16" fmla="*/ 12519 h 67192"/>
              <a:gd name="connsiteX17" fmla="*/ 24776 w 60125"/>
              <a:gd name="connsiteY17" fmla="*/ 10900 h 6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125" h="67192">
                <a:moveTo>
                  <a:pt x="35349" y="67097"/>
                </a:moveTo>
                <a:cubicBezTo>
                  <a:pt x="24014" y="67097"/>
                  <a:pt x="12108" y="59668"/>
                  <a:pt x="5250" y="47285"/>
                </a:cubicBezTo>
                <a:cubicBezTo>
                  <a:pt x="868" y="39380"/>
                  <a:pt x="-846" y="30426"/>
                  <a:pt x="392" y="22330"/>
                </a:cubicBezTo>
                <a:cubicBezTo>
                  <a:pt x="1726" y="13662"/>
                  <a:pt x="6298" y="6804"/>
                  <a:pt x="13156" y="2994"/>
                </a:cubicBezTo>
                <a:cubicBezTo>
                  <a:pt x="20014" y="-816"/>
                  <a:pt x="28205" y="-1006"/>
                  <a:pt x="36301" y="2518"/>
                </a:cubicBezTo>
                <a:cubicBezTo>
                  <a:pt x="43921" y="5756"/>
                  <a:pt x="50494" y="11948"/>
                  <a:pt x="54875" y="19949"/>
                </a:cubicBezTo>
                <a:cubicBezTo>
                  <a:pt x="59257" y="27854"/>
                  <a:pt x="60971" y="36808"/>
                  <a:pt x="59733" y="44904"/>
                </a:cubicBezTo>
                <a:cubicBezTo>
                  <a:pt x="58399" y="53572"/>
                  <a:pt x="53827" y="60430"/>
                  <a:pt x="47065" y="64240"/>
                </a:cubicBezTo>
                <a:cubicBezTo>
                  <a:pt x="43445" y="66240"/>
                  <a:pt x="39540" y="67193"/>
                  <a:pt x="35539" y="67193"/>
                </a:cubicBezTo>
                <a:close/>
                <a:moveTo>
                  <a:pt x="24776" y="10900"/>
                </a:moveTo>
                <a:cubicBezTo>
                  <a:pt x="22490" y="10900"/>
                  <a:pt x="20299" y="11471"/>
                  <a:pt x="18394" y="12519"/>
                </a:cubicBezTo>
                <a:cubicBezTo>
                  <a:pt x="14584" y="14615"/>
                  <a:pt x="12013" y="18710"/>
                  <a:pt x="11155" y="23949"/>
                </a:cubicBezTo>
                <a:cubicBezTo>
                  <a:pt x="10298" y="29759"/>
                  <a:pt x="11536" y="36141"/>
                  <a:pt x="14775" y="41951"/>
                </a:cubicBezTo>
                <a:cubicBezTo>
                  <a:pt x="21157" y="53572"/>
                  <a:pt x="33253" y="59192"/>
                  <a:pt x="41635" y="54620"/>
                </a:cubicBezTo>
                <a:cubicBezTo>
                  <a:pt x="45445" y="52524"/>
                  <a:pt x="48017" y="48428"/>
                  <a:pt x="48874" y="43190"/>
                </a:cubicBezTo>
                <a:cubicBezTo>
                  <a:pt x="49732" y="37379"/>
                  <a:pt x="48493" y="30998"/>
                  <a:pt x="45255" y="25187"/>
                </a:cubicBezTo>
                <a:cubicBezTo>
                  <a:pt x="42016" y="19377"/>
                  <a:pt x="37254" y="14805"/>
                  <a:pt x="31920" y="12519"/>
                </a:cubicBezTo>
                <a:cubicBezTo>
                  <a:pt x="29443" y="11471"/>
                  <a:pt x="27062" y="10900"/>
                  <a:pt x="24776" y="109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任意多边形: 形状 43"/>
          <p:cNvSpPr/>
          <p:nvPr userDrawn="1">
            <p:custDataLst>
              <p:tags r:id="rId62"/>
            </p:custDataLst>
          </p:nvPr>
        </p:nvSpPr>
        <p:spPr>
          <a:xfrm>
            <a:off x="8024495" y="2708910"/>
            <a:ext cx="59055" cy="41910"/>
          </a:xfrm>
          <a:custGeom>
            <a:avLst/>
            <a:gdLst>
              <a:gd name="connsiteX0" fmla="*/ 5435 w 53946"/>
              <a:gd name="connsiteY0" fmla="*/ 38100 h 38100"/>
              <a:gd name="connsiteX1" fmla="*/ 4388 w 53946"/>
              <a:gd name="connsiteY1" fmla="*/ 38005 h 38100"/>
              <a:gd name="connsiteX2" fmla="*/ 101 w 53946"/>
              <a:gd name="connsiteY2" fmla="*/ 31528 h 38100"/>
              <a:gd name="connsiteX3" fmla="*/ 19627 w 53946"/>
              <a:gd name="connsiteY3" fmla="*/ 4953 h 38100"/>
              <a:gd name="connsiteX4" fmla="*/ 50584 w 53946"/>
              <a:gd name="connsiteY4" fmla="*/ 2096 h 38100"/>
              <a:gd name="connsiteX5" fmla="*/ 53536 w 53946"/>
              <a:gd name="connsiteY5" fmla="*/ 9239 h 38100"/>
              <a:gd name="connsiteX6" fmla="*/ 46393 w 53946"/>
              <a:gd name="connsiteY6" fmla="*/ 12192 h 38100"/>
              <a:gd name="connsiteX7" fmla="*/ 24771 w 53946"/>
              <a:gd name="connsiteY7" fmla="*/ 14669 h 38100"/>
              <a:gd name="connsiteX8" fmla="*/ 10769 w 53946"/>
              <a:gd name="connsiteY8" fmla="*/ 33719 h 38100"/>
              <a:gd name="connsiteX9" fmla="*/ 5435 w 53946"/>
              <a:gd name="connsiteY9"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46" h="38100">
                <a:moveTo>
                  <a:pt x="5435" y="38100"/>
                </a:moveTo>
                <a:cubicBezTo>
                  <a:pt x="5435" y="38100"/>
                  <a:pt x="4673" y="38100"/>
                  <a:pt x="4388" y="38005"/>
                </a:cubicBezTo>
                <a:cubicBezTo>
                  <a:pt x="1435" y="37433"/>
                  <a:pt x="-470" y="34576"/>
                  <a:pt x="101" y="31528"/>
                </a:cubicBezTo>
                <a:cubicBezTo>
                  <a:pt x="2482" y="19907"/>
                  <a:pt x="9340" y="10478"/>
                  <a:pt x="19627" y="4953"/>
                </a:cubicBezTo>
                <a:cubicBezTo>
                  <a:pt x="29629" y="-381"/>
                  <a:pt x="42011" y="-1524"/>
                  <a:pt x="50584" y="2096"/>
                </a:cubicBezTo>
                <a:cubicBezTo>
                  <a:pt x="53346" y="3239"/>
                  <a:pt x="54679" y="6477"/>
                  <a:pt x="53536" y="9239"/>
                </a:cubicBezTo>
                <a:cubicBezTo>
                  <a:pt x="52394" y="12002"/>
                  <a:pt x="49155" y="13335"/>
                  <a:pt x="46393" y="12192"/>
                </a:cubicBezTo>
                <a:cubicBezTo>
                  <a:pt x="41630" y="10192"/>
                  <a:pt x="32677" y="10382"/>
                  <a:pt x="24771" y="14669"/>
                </a:cubicBezTo>
                <a:cubicBezTo>
                  <a:pt x="19532" y="17431"/>
                  <a:pt x="12960" y="22955"/>
                  <a:pt x="10769" y="33719"/>
                </a:cubicBezTo>
                <a:cubicBezTo>
                  <a:pt x="10293" y="36290"/>
                  <a:pt x="8007" y="38100"/>
                  <a:pt x="5435" y="381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44"/>
          <p:cNvSpPr/>
          <p:nvPr userDrawn="1">
            <p:custDataLst>
              <p:tags r:id="rId63"/>
            </p:custDataLst>
          </p:nvPr>
        </p:nvSpPr>
        <p:spPr>
          <a:xfrm>
            <a:off x="8072755" y="2758440"/>
            <a:ext cx="16510" cy="27940"/>
          </a:xfrm>
          <a:custGeom>
            <a:avLst/>
            <a:gdLst>
              <a:gd name="connsiteX0" fmla="*/ 15195 w 15245"/>
              <a:gd name="connsiteY0" fmla="*/ 12298 h 25643"/>
              <a:gd name="connsiteX1" fmla="*/ 8528 w 15245"/>
              <a:gd name="connsiteY1" fmla="*/ 25633 h 25643"/>
              <a:gd name="connsiteX2" fmla="*/ 50 w 15245"/>
              <a:gd name="connsiteY2" fmla="*/ 13346 h 25643"/>
              <a:gd name="connsiteX3" fmla="*/ 6718 w 15245"/>
              <a:gd name="connsiteY3" fmla="*/ 11 h 25643"/>
              <a:gd name="connsiteX4" fmla="*/ 15195 w 15245"/>
              <a:gd name="connsiteY4" fmla="*/ 12298 h 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5" h="25643">
                <a:moveTo>
                  <a:pt x="15195" y="12298"/>
                </a:moveTo>
                <a:cubicBezTo>
                  <a:pt x="15671" y="19346"/>
                  <a:pt x="12719" y="25347"/>
                  <a:pt x="8528" y="25633"/>
                </a:cubicBezTo>
                <a:cubicBezTo>
                  <a:pt x="4337" y="25919"/>
                  <a:pt x="527" y="20394"/>
                  <a:pt x="50" y="13346"/>
                </a:cubicBezTo>
                <a:cubicBezTo>
                  <a:pt x="-426" y="6297"/>
                  <a:pt x="2527" y="296"/>
                  <a:pt x="6718" y="11"/>
                </a:cubicBezTo>
                <a:cubicBezTo>
                  <a:pt x="10909" y="-275"/>
                  <a:pt x="14719" y="5249"/>
                  <a:pt x="15195" y="1229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45"/>
          <p:cNvSpPr/>
          <p:nvPr userDrawn="1">
            <p:custDataLst>
              <p:tags r:id="rId64"/>
            </p:custDataLst>
          </p:nvPr>
        </p:nvSpPr>
        <p:spPr>
          <a:xfrm>
            <a:off x="8039100" y="2877820"/>
            <a:ext cx="85090" cy="40640"/>
          </a:xfrm>
          <a:custGeom>
            <a:avLst/>
            <a:gdLst>
              <a:gd name="connsiteX0" fmla="*/ 64244 w 77551"/>
              <a:gd name="connsiteY0" fmla="*/ 36907 h 37002"/>
              <a:gd name="connsiteX1" fmla="*/ 1379 w 77551"/>
              <a:gd name="connsiteY1" fmla="*/ 9094 h 37002"/>
              <a:gd name="connsiteX2" fmla="*/ 1855 w 77551"/>
              <a:gd name="connsiteY2" fmla="*/ 1379 h 37002"/>
              <a:gd name="connsiteX3" fmla="*/ 9570 w 77551"/>
              <a:gd name="connsiteY3" fmla="*/ 1855 h 37002"/>
              <a:gd name="connsiteX4" fmla="*/ 71292 w 77551"/>
              <a:gd name="connsiteY4" fmla="*/ 25668 h 37002"/>
              <a:gd name="connsiteX5" fmla="*/ 77484 w 77551"/>
              <a:gd name="connsiteY5" fmla="*/ 30240 h 37002"/>
              <a:gd name="connsiteX6" fmla="*/ 72912 w 77551"/>
              <a:gd name="connsiteY6" fmla="*/ 36431 h 37002"/>
              <a:gd name="connsiteX7" fmla="*/ 64244 w 77551"/>
              <a:gd name="connsiteY7" fmla="*/ 37002 h 3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51" h="37002">
                <a:moveTo>
                  <a:pt x="64244" y="36907"/>
                </a:moveTo>
                <a:cubicBezTo>
                  <a:pt x="50433" y="36907"/>
                  <a:pt x="23096" y="33478"/>
                  <a:pt x="1379" y="9094"/>
                </a:cubicBezTo>
                <a:cubicBezTo>
                  <a:pt x="-621" y="6808"/>
                  <a:pt x="-431" y="3379"/>
                  <a:pt x="1855" y="1379"/>
                </a:cubicBezTo>
                <a:cubicBezTo>
                  <a:pt x="4141" y="-621"/>
                  <a:pt x="7570" y="-431"/>
                  <a:pt x="9570" y="1855"/>
                </a:cubicBezTo>
                <a:cubicBezTo>
                  <a:pt x="35193" y="30811"/>
                  <a:pt x="70911" y="25668"/>
                  <a:pt x="71292" y="25668"/>
                </a:cubicBezTo>
                <a:cubicBezTo>
                  <a:pt x="74245" y="25191"/>
                  <a:pt x="77103" y="27287"/>
                  <a:pt x="77484" y="30240"/>
                </a:cubicBezTo>
                <a:cubicBezTo>
                  <a:pt x="77960" y="33192"/>
                  <a:pt x="75864" y="36050"/>
                  <a:pt x="72912" y="36431"/>
                </a:cubicBezTo>
                <a:cubicBezTo>
                  <a:pt x="72436" y="36431"/>
                  <a:pt x="69197" y="37002"/>
                  <a:pt x="64244" y="37002"/>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46"/>
          <p:cNvSpPr/>
          <p:nvPr userDrawn="1">
            <p:custDataLst>
              <p:tags r:id="rId65"/>
            </p:custDataLst>
          </p:nvPr>
        </p:nvSpPr>
        <p:spPr>
          <a:xfrm>
            <a:off x="7791450" y="2690495"/>
            <a:ext cx="171450" cy="178435"/>
          </a:xfrm>
          <a:custGeom>
            <a:avLst/>
            <a:gdLst>
              <a:gd name="connsiteX0" fmla="*/ 132847 w 156976"/>
              <a:gd name="connsiteY0" fmla="*/ 15335 h 163390"/>
              <a:gd name="connsiteX1" fmla="*/ 66363 w 156976"/>
              <a:gd name="connsiteY1" fmla="*/ 17431 h 163390"/>
              <a:gd name="connsiteX2" fmla="*/ 22072 w 156976"/>
              <a:gd name="connsiteY2" fmla="*/ 0 h 163390"/>
              <a:gd name="connsiteX3" fmla="*/ 1117 w 156976"/>
              <a:gd name="connsiteY3" fmla="*/ 55817 h 163390"/>
              <a:gd name="connsiteX4" fmla="*/ 35216 w 156976"/>
              <a:gd name="connsiteY4" fmla="*/ 120872 h 163390"/>
              <a:gd name="connsiteX5" fmla="*/ 67315 w 156976"/>
              <a:gd name="connsiteY5" fmla="*/ 113919 h 163390"/>
              <a:gd name="connsiteX6" fmla="*/ 102939 w 156976"/>
              <a:gd name="connsiteY6" fmla="*/ 163354 h 163390"/>
              <a:gd name="connsiteX7" fmla="*/ 120465 w 156976"/>
              <a:gd name="connsiteY7" fmla="*/ 85344 h 163390"/>
              <a:gd name="connsiteX8" fmla="*/ 155898 w 156976"/>
              <a:gd name="connsiteY8" fmla="*/ 45244 h 163390"/>
              <a:gd name="connsiteX9" fmla="*/ 132847 w 156976"/>
              <a:gd name="connsiteY9" fmla="*/ 15335 h 16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6" h="163390">
                <a:moveTo>
                  <a:pt x="132847" y="15335"/>
                </a:moveTo>
                <a:cubicBezTo>
                  <a:pt x="132847" y="15335"/>
                  <a:pt x="106463" y="20479"/>
                  <a:pt x="66363" y="17431"/>
                </a:cubicBezTo>
                <a:cubicBezTo>
                  <a:pt x="23977" y="14192"/>
                  <a:pt x="22072" y="0"/>
                  <a:pt x="22072" y="0"/>
                </a:cubicBezTo>
                <a:cubicBezTo>
                  <a:pt x="22072" y="0"/>
                  <a:pt x="5688" y="19907"/>
                  <a:pt x="1117" y="55817"/>
                </a:cubicBezTo>
                <a:cubicBezTo>
                  <a:pt x="-7361" y="122587"/>
                  <a:pt x="35216" y="120872"/>
                  <a:pt x="35216" y="120872"/>
                </a:cubicBezTo>
                <a:cubicBezTo>
                  <a:pt x="35216" y="120872"/>
                  <a:pt x="50456" y="103251"/>
                  <a:pt x="67315" y="113919"/>
                </a:cubicBezTo>
                <a:cubicBezTo>
                  <a:pt x="84079" y="124587"/>
                  <a:pt x="87794" y="164783"/>
                  <a:pt x="102939" y="163354"/>
                </a:cubicBezTo>
                <a:cubicBezTo>
                  <a:pt x="126656" y="161163"/>
                  <a:pt x="120465" y="85344"/>
                  <a:pt x="120465" y="85344"/>
                </a:cubicBezTo>
                <a:cubicBezTo>
                  <a:pt x="120465" y="85344"/>
                  <a:pt x="153802" y="71152"/>
                  <a:pt x="155898" y="45244"/>
                </a:cubicBezTo>
                <a:cubicBezTo>
                  <a:pt x="157898" y="19336"/>
                  <a:pt x="160089" y="8668"/>
                  <a:pt x="132847" y="15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48"/>
          <p:cNvSpPr/>
          <p:nvPr userDrawn="1">
            <p:custDataLst>
              <p:tags r:id="rId66"/>
            </p:custDataLst>
          </p:nvPr>
        </p:nvSpPr>
        <p:spPr>
          <a:xfrm>
            <a:off x="7468870" y="3091180"/>
            <a:ext cx="834390" cy="1368425"/>
          </a:xfrm>
          <a:custGeom>
            <a:avLst/>
            <a:gdLst>
              <a:gd name="connsiteX0" fmla="*/ 239086 w 763688"/>
              <a:gd name="connsiteY0" fmla="*/ 0 h 1251870"/>
              <a:gd name="connsiteX1" fmla="*/ 44395 w 763688"/>
              <a:gd name="connsiteY1" fmla="*/ 268319 h 1251870"/>
              <a:gd name="connsiteX2" fmla="*/ 2866 w 763688"/>
              <a:gd name="connsiteY2" fmla="*/ 1251871 h 1251870"/>
              <a:gd name="connsiteX3" fmla="*/ 762008 w 763688"/>
              <a:gd name="connsiteY3" fmla="*/ 1251871 h 1251870"/>
              <a:gd name="connsiteX4" fmla="*/ 743625 w 763688"/>
              <a:gd name="connsiteY4" fmla="*/ 615220 h 1251870"/>
              <a:gd name="connsiteX5" fmla="*/ 428348 w 763688"/>
              <a:gd name="connsiteY5" fmla="*/ 91630 h 1251870"/>
              <a:gd name="connsiteX6" fmla="*/ 239086 w 763688"/>
              <a:gd name="connsiteY6" fmla="*/ 0 h 125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688" h="1251870">
                <a:moveTo>
                  <a:pt x="239086" y="0"/>
                </a:moveTo>
                <a:cubicBezTo>
                  <a:pt x="239086" y="0"/>
                  <a:pt x="80114" y="169736"/>
                  <a:pt x="44395" y="268319"/>
                </a:cubicBezTo>
                <a:cubicBezTo>
                  <a:pt x="-16279" y="435864"/>
                  <a:pt x="2866" y="1251871"/>
                  <a:pt x="2866" y="1251871"/>
                </a:cubicBezTo>
                <a:lnTo>
                  <a:pt x="762008" y="1251871"/>
                </a:lnTo>
                <a:cubicBezTo>
                  <a:pt x="762008" y="1251871"/>
                  <a:pt x="771915" y="880491"/>
                  <a:pt x="743625" y="615220"/>
                </a:cubicBezTo>
                <a:cubicBezTo>
                  <a:pt x="711716" y="315659"/>
                  <a:pt x="428348" y="91630"/>
                  <a:pt x="428348" y="91630"/>
                </a:cubicBezTo>
                <a:lnTo>
                  <a:pt x="23908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任意多边形: 形状 49"/>
          <p:cNvSpPr/>
          <p:nvPr userDrawn="1">
            <p:custDataLst>
              <p:tags r:id="rId67"/>
            </p:custDataLst>
          </p:nvPr>
        </p:nvSpPr>
        <p:spPr>
          <a:xfrm>
            <a:off x="7462520" y="3087370"/>
            <a:ext cx="846455" cy="1378585"/>
          </a:xfrm>
          <a:custGeom>
            <a:avLst/>
            <a:gdLst>
              <a:gd name="connsiteX0" fmla="*/ 772880 w 774679"/>
              <a:gd name="connsiteY0" fmla="*/ 1261110 h 1261110"/>
              <a:gd name="connsiteX1" fmla="*/ 3070 w 774679"/>
              <a:gd name="connsiteY1" fmla="*/ 1261110 h 1261110"/>
              <a:gd name="connsiteX2" fmla="*/ 3070 w 774679"/>
              <a:gd name="connsiteY2" fmla="*/ 1255776 h 1261110"/>
              <a:gd name="connsiteX3" fmla="*/ 44885 w 774679"/>
              <a:gd name="connsiteY3" fmla="*/ 270224 h 1261110"/>
              <a:gd name="connsiteX4" fmla="*/ 240719 w 774679"/>
              <a:gd name="connsiteY4" fmla="*/ 0 h 1261110"/>
              <a:gd name="connsiteX5" fmla="*/ 248720 w 774679"/>
              <a:gd name="connsiteY5" fmla="*/ 7429 h 1261110"/>
              <a:gd name="connsiteX6" fmla="*/ 55172 w 774679"/>
              <a:gd name="connsiteY6" fmla="*/ 273939 h 1261110"/>
              <a:gd name="connsiteX7" fmla="*/ 13833 w 774679"/>
              <a:gd name="connsiteY7" fmla="*/ 1250156 h 1261110"/>
              <a:gd name="connsiteX8" fmla="*/ 762308 w 774679"/>
              <a:gd name="connsiteY8" fmla="*/ 1250156 h 1261110"/>
              <a:gd name="connsiteX9" fmla="*/ 743829 w 774679"/>
              <a:gd name="connsiteY9" fmla="*/ 619506 h 1261110"/>
              <a:gd name="connsiteX10" fmla="*/ 430647 w 774679"/>
              <a:gd name="connsiteY10" fmla="*/ 99631 h 1261110"/>
              <a:gd name="connsiteX11" fmla="*/ 437410 w 774679"/>
              <a:gd name="connsiteY11" fmla="*/ 91059 h 1261110"/>
              <a:gd name="connsiteX12" fmla="*/ 754688 w 774679"/>
              <a:gd name="connsiteY12" fmla="*/ 618363 h 1261110"/>
              <a:gd name="connsiteX13" fmla="*/ 773071 w 774679"/>
              <a:gd name="connsiteY13" fmla="*/ 1255776 h 1261110"/>
              <a:gd name="connsiteX14" fmla="*/ 773071 w 774679"/>
              <a:gd name="connsiteY14" fmla="*/ 1261110 h 126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679" h="1261110">
                <a:moveTo>
                  <a:pt x="772880" y="1261110"/>
                </a:moveTo>
                <a:lnTo>
                  <a:pt x="3070" y="1261110"/>
                </a:lnTo>
                <a:lnTo>
                  <a:pt x="3070" y="1255776"/>
                </a:lnTo>
                <a:cubicBezTo>
                  <a:pt x="2213" y="1222439"/>
                  <a:pt x="-15504" y="436817"/>
                  <a:pt x="44885" y="270224"/>
                </a:cubicBezTo>
                <a:cubicBezTo>
                  <a:pt x="80603" y="171640"/>
                  <a:pt x="234242" y="6953"/>
                  <a:pt x="240719" y="0"/>
                </a:cubicBezTo>
                <a:lnTo>
                  <a:pt x="248720" y="7429"/>
                </a:lnTo>
                <a:cubicBezTo>
                  <a:pt x="247100" y="9144"/>
                  <a:pt x="90128" y="177451"/>
                  <a:pt x="55172" y="273939"/>
                </a:cubicBezTo>
                <a:cubicBezTo>
                  <a:pt x="-1883" y="431578"/>
                  <a:pt x="12309" y="1179290"/>
                  <a:pt x="13833" y="1250156"/>
                </a:cubicBezTo>
                <a:lnTo>
                  <a:pt x="762308" y="1250156"/>
                </a:lnTo>
                <a:cubicBezTo>
                  <a:pt x="763355" y="1203674"/>
                  <a:pt x="769928" y="864203"/>
                  <a:pt x="743829" y="619506"/>
                </a:cubicBezTo>
                <a:cubicBezTo>
                  <a:pt x="712587" y="325755"/>
                  <a:pt x="433409" y="101822"/>
                  <a:pt x="430647" y="99631"/>
                </a:cubicBezTo>
                <a:lnTo>
                  <a:pt x="437410" y="91059"/>
                </a:lnTo>
                <a:cubicBezTo>
                  <a:pt x="440267" y="93345"/>
                  <a:pt x="722969" y="319945"/>
                  <a:pt x="754688" y="618363"/>
                </a:cubicBezTo>
                <a:cubicBezTo>
                  <a:pt x="782596" y="880967"/>
                  <a:pt x="773166" y="1252061"/>
                  <a:pt x="773071" y="1255776"/>
                </a:cubicBezTo>
                <a:lnTo>
                  <a:pt x="773071" y="126111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任意多边形: 形状 50"/>
          <p:cNvSpPr/>
          <p:nvPr userDrawn="1">
            <p:custDataLst>
              <p:tags r:id="rId68"/>
            </p:custDataLst>
          </p:nvPr>
        </p:nvSpPr>
        <p:spPr>
          <a:xfrm>
            <a:off x="7727315" y="3053080"/>
            <a:ext cx="281305" cy="264160"/>
          </a:xfrm>
          <a:custGeom>
            <a:avLst/>
            <a:gdLst>
              <a:gd name="connsiteX0" fmla="*/ 7715 w 257460"/>
              <a:gd name="connsiteY0" fmla="*/ 0 h 241649"/>
              <a:gd name="connsiteX1" fmla="*/ 257461 w 257460"/>
              <a:gd name="connsiteY1" fmla="*/ 81820 h 241649"/>
              <a:gd name="connsiteX2" fmla="*/ 242983 w 257460"/>
              <a:gd name="connsiteY2" fmla="*/ 241649 h 241649"/>
              <a:gd name="connsiteX3" fmla="*/ 0 w 257460"/>
              <a:gd name="connsiteY3" fmla="*/ 40576 h 241649"/>
              <a:gd name="connsiteX4" fmla="*/ 7715 w 257460"/>
              <a:gd name="connsiteY4" fmla="*/ 0 h 24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60" h="241649">
                <a:moveTo>
                  <a:pt x="7715" y="0"/>
                </a:moveTo>
                <a:lnTo>
                  <a:pt x="257461" y="81820"/>
                </a:lnTo>
                <a:lnTo>
                  <a:pt x="242983" y="241649"/>
                </a:lnTo>
                <a:lnTo>
                  <a:pt x="0" y="40576"/>
                </a:lnTo>
                <a:lnTo>
                  <a:pt x="771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任意多边形: 形状 51"/>
          <p:cNvSpPr/>
          <p:nvPr userDrawn="1">
            <p:custDataLst>
              <p:tags r:id="rId69"/>
            </p:custDataLst>
          </p:nvPr>
        </p:nvSpPr>
        <p:spPr>
          <a:xfrm>
            <a:off x="7720330" y="3045460"/>
            <a:ext cx="294005" cy="283845"/>
          </a:xfrm>
          <a:custGeom>
            <a:avLst/>
            <a:gdLst>
              <a:gd name="connsiteX0" fmla="*/ 253460 w 269271"/>
              <a:gd name="connsiteY0" fmla="*/ 259651 h 259651"/>
              <a:gd name="connsiteX1" fmla="*/ 0 w 269271"/>
              <a:gd name="connsiteY1" fmla="*/ 49911 h 259651"/>
              <a:gd name="connsiteX2" fmla="*/ 9525 w 269271"/>
              <a:gd name="connsiteY2" fmla="*/ 0 h 259651"/>
              <a:gd name="connsiteX3" fmla="*/ 269272 w 269271"/>
              <a:gd name="connsiteY3" fmla="*/ 85153 h 259651"/>
              <a:gd name="connsiteX4" fmla="*/ 253556 w 269271"/>
              <a:gd name="connsiteY4" fmla="*/ 259651 h 259651"/>
              <a:gd name="connsiteX5" fmla="*/ 11906 w 269271"/>
              <a:gd name="connsiteY5" fmla="*/ 45625 h 259651"/>
              <a:gd name="connsiteX6" fmla="*/ 244412 w 269271"/>
              <a:gd name="connsiteY6" fmla="*/ 238030 h 259651"/>
              <a:gd name="connsiteX7" fmla="*/ 257556 w 269271"/>
              <a:gd name="connsiteY7" fmla="*/ 92773 h 259651"/>
              <a:gd name="connsiteX8" fmla="*/ 17907 w 269271"/>
              <a:gd name="connsiteY8" fmla="*/ 14192 h 259651"/>
              <a:gd name="connsiteX9" fmla="*/ 11906 w 269271"/>
              <a:gd name="connsiteY9" fmla="*/ 45529 h 2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71" h="259651">
                <a:moveTo>
                  <a:pt x="253460" y="259651"/>
                </a:moveTo>
                <a:lnTo>
                  <a:pt x="0" y="49911"/>
                </a:lnTo>
                <a:lnTo>
                  <a:pt x="9525" y="0"/>
                </a:lnTo>
                <a:lnTo>
                  <a:pt x="269272" y="85153"/>
                </a:lnTo>
                <a:lnTo>
                  <a:pt x="253556" y="259651"/>
                </a:lnTo>
                <a:close/>
                <a:moveTo>
                  <a:pt x="11906" y="45625"/>
                </a:moveTo>
                <a:lnTo>
                  <a:pt x="244412" y="238030"/>
                </a:lnTo>
                <a:lnTo>
                  <a:pt x="257556" y="92773"/>
                </a:lnTo>
                <a:lnTo>
                  <a:pt x="17907" y="14192"/>
                </a:lnTo>
                <a:lnTo>
                  <a:pt x="11906" y="4552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任意多边形: 形状 52"/>
          <p:cNvSpPr/>
          <p:nvPr userDrawn="1">
            <p:custDataLst>
              <p:tags r:id="rId70"/>
            </p:custDataLst>
          </p:nvPr>
        </p:nvSpPr>
        <p:spPr>
          <a:xfrm>
            <a:off x="7988935" y="3312795"/>
            <a:ext cx="229870" cy="229235"/>
          </a:xfrm>
          <a:custGeom>
            <a:avLst/>
            <a:gdLst>
              <a:gd name="connsiteX0" fmla="*/ 201073 w 210312"/>
              <a:gd name="connsiteY0" fmla="*/ 209931 h 209931"/>
              <a:gd name="connsiteX1" fmla="*/ 0 w 210312"/>
              <a:gd name="connsiteY1" fmla="*/ 8858 h 209931"/>
              <a:gd name="connsiteX2" fmla="*/ 6382 w 210312"/>
              <a:gd name="connsiteY2" fmla="*/ 0 h 209931"/>
              <a:gd name="connsiteX3" fmla="*/ 210312 w 210312"/>
              <a:gd name="connsiteY3" fmla="*/ 204121 h 209931"/>
              <a:gd name="connsiteX4" fmla="*/ 201073 w 210312"/>
              <a:gd name="connsiteY4" fmla="*/ 209931 h 209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209931">
                <a:moveTo>
                  <a:pt x="201073" y="209931"/>
                </a:moveTo>
                <a:cubicBezTo>
                  <a:pt x="137255" y="109061"/>
                  <a:pt x="1333" y="9811"/>
                  <a:pt x="0" y="8858"/>
                </a:cubicBezTo>
                <a:lnTo>
                  <a:pt x="6382" y="0"/>
                </a:lnTo>
                <a:cubicBezTo>
                  <a:pt x="7810" y="1048"/>
                  <a:pt x="145447" y="101537"/>
                  <a:pt x="210312" y="204121"/>
                </a:cubicBezTo>
                <a:lnTo>
                  <a:pt x="201073" y="20993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任意多边形: 形状 53"/>
          <p:cNvSpPr/>
          <p:nvPr userDrawn="1">
            <p:custDataLst>
              <p:tags r:id="rId71"/>
            </p:custDataLst>
          </p:nvPr>
        </p:nvSpPr>
        <p:spPr>
          <a:xfrm>
            <a:off x="7999095" y="3179445"/>
            <a:ext cx="205105" cy="340995"/>
          </a:xfrm>
          <a:custGeom>
            <a:avLst/>
            <a:gdLst>
              <a:gd name="connsiteX0" fmla="*/ 8001 w 187928"/>
              <a:gd name="connsiteY0" fmla="*/ 0 h 312134"/>
              <a:gd name="connsiteX1" fmla="*/ 61341 w 187928"/>
              <a:gd name="connsiteY1" fmla="*/ 64865 h 312134"/>
              <a:gd name="connsiteX2" fmla="*/ 74390 w 187928"/>
              <a:gd name="connsiteY2" fmla="*/ 110014 h 312134"/>
              <a:gd name="connsiteX3" fmla="*/ 131731 w 187928"/>
              <a:gd name="connsiteY3" fmla="*/ 186690 h 312134"/>
              <a:gd name="connsiteX4" fmla="*/ 187928 w 187928"/>
              <a:gd name="connsiteY4" fmla="*/ 312134 h 312134"/>
              <a:gd name="connsiteX5" fmla="*/ 102870 w 187928"/>
              <a:gd name="connsiteY5" fmla="*/ 222409 h 312134"/>
              <a:gd name="connsiteX6" fmla="*/ 32861 w 187928"/>
              <a:gd name="connsiteY6" fmla="*/ 104203 h 312134"/>
              <a:gd name="connsiteX7" fmla="*/ 0 w 187928"/>
              <a:gd name="connsiteY7" fmla="*/ 88487 h 312134"/>
              <a:gd name="connsiteX8" fmla="*/ 8001 w 187928"/>
              <a:gd name="connsiteY8" fmla="*/ 0 h 31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8" h="312134">
                <a:moveTo>
                  <a:pt x="8001" y="0"/>
                </a:moveTo>
                <a:cubicBezTo>
                  <a:pt x="8001" y="0"/>
                  <a:pt x="49054" y="27432"/>
                  <a:pt x="61341" y="64865"/>
                </a:cubicBezTo>
                <a:cubicBezTo>
                  <a:pt x="69913" y="90868"/>
                  <a:pt x="74390" y="110014"/>
                  <a:pt x="74390" y="110014"/>
                </a:cubicBezTo>
                <a:cubicBezTo>
                  <a:pt x="74390" y="110014"/>
                  <a:pt x="109061" y="153924"/>
                  <a:pt x="131731" y="186690"/>
                </a:cubicBezTo>
                <a:cubicBezTo>
                  <a:pt x="166021" y="236220"/>
                  <a:pt x="187928" y="312134"/>
                  <a:pt x="187928" y="312134"/>
                </a:cubicBezTo>
                <a:lnTo>
                  <a:pt x="102870" y="222409"/>
                </a:lnTo>
                <a:cubicBezTo>
                  <a:pt x="102870" y="222409"/>
                  <a:pt x="60960" y="119443"/>
                  <a:pt x="32861" y="104203"/>
                </a:cubicBezTo>
                <a:cubicBezTo>
                  <a:pt x="4763" y="88963"/>
                  <a:pt x="0" y="88487"/>
                  <a:pt x="0" y="88487"/>
                </a:cubicBezTo>
                <a:lnTo>
                  <a:pt x="8001" y="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任意多边形: 形状 54"/>
          <p:cNvSpPr/>
          <p:nvPr userDrawn="1">
            <p:custDataLst>
              <p:tags r:id="rId72"/>
            </p:custDataLst>
          </p:nvPr>
        </p:nvSpPr>
        <p:spPr>
          <a:xfrm>
            <a:off x="7593965" y="3846830"/>
            <a:ext cx="708660" cy="436880"/>
          </a:xfrm>
          <a:custGeom>
            <a:avLst/>
            <a:gdLst>
              <a:gd name="connsiteX0" fmla="*/ 648718 w 648718"/>
              <a:gd name="connsiteY0" fmla="*/ 399787 h 399882"/>
              <a:gd name="connsiteX1" fmla="*/ 4162 w 648718"/>
              <a:gd name="connsiteY1" fmla="*/ 7643 h 399882"/>
              <a:gd name="connsiteX2" fmla="*/ 21592 w 648718"/>
              <a:gd name="connsiteY2" fmla="*/ 15263 h 399882"/>
              <a:gd name="connsiteX3" fmla="*/ 438311 w 648718"/>
              <a:gd name="connsiteY3" fmla="*/ 252626 h 399882"/>
              <a:gd name="connsiteX4" fmla="*/ 647671 w 648718"/>
              <a:gd name="connsiteY4" fmla="*/ 279296 h 399882"/>
              <a:gd name="connsiteX5" fmla="*/ 648718 w 648718"/>
              <a:gd name="connsiteY5" fmla="*/ 399882 h 3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718" h="399882">
                <a:moveTo>
                  <a:pt x="648718" y="399787"/>
                </a:moveTo>
                <a:cubicBezTo>
                  <a:pt x="274386" y="337589"/>
                  <a:pt x="15973" y="22883"/>
                  <a:pt x="4162" y="7643"/>
                </a:cubicBezTo>
                <a:cubicBezTo>
                  <a:pt x="-7649" y="-7597"/>
                  <a:pt x="8067" y="2594"/>
                  <a:pt x="21592" y="15263"/>
                </a:cubicBezTo>
                <a:cubicBezTo>
                  <a:pt x="35118" y="27931"/>
                  <a:pt x="295246" y="231576"/>
                  <a:pt x="438311" y="252626"/>
                </a:cubicBezTo>
                <a:cubicBezTo>
                  <a:pt x="581377" y="273676"/>
                  <a:pt x="647671" y="279296"/>
                  <a:pt x="647671" y="279296"/>
                </a:cubicBezTo>
                <a:lnTo>
                  <a:pt x="648718" y="39988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任意多边形: 形状 55"/>
          <p:cNvSpPr/>
          <p:nvPr userDrawn="1">
            <p:custDataLst>
              <p:tags r:id="rId73"/>
            </p:custDataLst>
          </p:nvPr>
        </p:nvSpPr>
        <p:spPr>
          <a:xfrm>
            <a:off x="7713980" y="3136900"/>
            <a:ext cx="441325" cy="376555"/>
          </a:xfrm>
          <a:custGeom>
            <a:avLst/>
            <a:gdLst>
              <a:gd name="connsiteX0" fmla="*/ 398723 w 404147"/>
              <a:gd name="connsiteY0" fmla="*/ 344335 h 344335"/>
              <a:gd name="connsiteX1" fmla="*/ 396151 w 404147"/>
              <a:gd name="connsiteY1" fmla="*/ 343669 h 344335"/>
              <a:gd name="connsiteX2" fmla="*/ 139929 w 404147"/>
              <a:gd name="connsiteY2" fmla="*/ 204604 h 344335"/>
              <a:gd name="connsiteX3" fmla="*/ 137071 w 404147"/>
              <a:gd name="connsiteY3" fmla="*/ 200413 h 344335"/>
              <a:gd name="connsiteX4" fmla="*/ 129356 w 404147"/>
              <a:gd name="connsiteY4" fmla="*/ 134119 h 344335"/>
              <a:gd name="connsiteX5" fmla="*/ 71825 w 404147"/>
              <a:gd name="connsiteY5" fmla="*/ 140881 h 344335"/>
              <a:gd name="connsiteX6" fmla="*/ 66301 w 404147"/>
              <a:gd name="connsiteY6" fmla="*/ 137929 h 344335"/>
              <a:gd name="connsiteX7" fmla="*/ 578 w 404147"/>
              <a:gd name="connsiteY7" fmla="*/ 7912 h 344335"/>
              <a:gd name="connsiteX8" fmla="*/ 2959 w 404147"/>
              <a:gd name="connsiteY8" fmla="*/ 578 h 344335"/>
              <a:gd name="connsiteX9" fmla="*/ 10294 w 404147"/>
              <a:gd name="connsiteY9" fmla="*/ 2959 h 344335"/>
              <a:gd name="connsiteX10" fmla="*/ 74302 w 404147"/>
              <a:gd name="connsiteY10" fmla="*/ 129547 h 344335"/>
              <a:gd name="connsiteX11" fmla="*/ 133547 w 404147"/>
              <a:gd name="connsiteY11" fmla="*/ 122593 h 344335"/>
              <a:gd name="connsiteX12" fmla="*/ 137548 w 404147"/>
              <a:gd name="connsiteY12" fmla="*/ 123736 h 344335"/>
              <a:gd name="connsiteX13" fmla="*/ 139548 w 404147"/>
              <a:gd name="connsiteY13" fmla="*/ 127356 h 344335"/>
              <a:gd name="connsiteX14" fmla="*/ 147549 w 404147"/>
              <a:gd name="connsiteY14" fmla="*/ 196222 h 344335"/>
              <a:gd name="connsiteX15" fmla="*/ 401295 w 404147"/>
              <a:gd name="connsiteY15" fmla="*/ 333858 h 344335"/>
              <a:gd name="connsiteX16" fmla="*/ 403486 w 404147"/>
              <a:gd name="connsiteY16" fmla="*/ 341287 h 344335"/>
              <a:gd name="connsiteX17" fmla="*/ 398723 w 404147"/>
              <a:gd name="connsiteY17" fmla="*/ 344145 h 34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147" h="344335">
                <a:moveTo>
                  <a:pt x="398723" y="344335"/>
                </a:moveTo>
                <a:cubicBezTo>
                  <a:pt x="397866" y="344335"/>
                  <a:pt x="396913" y="344145"/>
                  <a:pt x="396151" y="343669"/>
                </a:cubicBezTo>
                <a:lnTo>
                  <a:pt x="139929" y="204604"/>
                </a:lnTo>
                <a:cubicBezTo>
                  <a:pt x="138405" y="203746"/>
                  <a:pt x="137357" y="202222"/>
                  <a:pt x="137071" y="200413"/>
                </a:cubicBezTo>
                <a:lnTo>
                  <a:pt x="129356" y="134119"/>
                </a:lnTo>
                <a:lnTo>
                  <a:pt x="71825" y="140881"/>
                </a:lnTo>
                <a:cubicBezTo>
                  <a:pt x="69539" y="141167"/>
                  <a:pt x="67348" y="139929"/>
                  <a:pt x="66301" y="137929"/>
                </a:cubicBezTo>
                <a:lnTo>
                  <a:pt x="578" y="7912"/>
                </a:lnTo>
                <a:cubicBezTo>
                  <a:pt x="-755" y="5245"/>
                  <a:pt x="292" y="1912"/>
                  <a:pt x="2959" y="578"/>
                </a:cubicBezTo>
                <a:cubicBezTo>
                  <a:pt x="5626" y="-755"/>
                  <a:pt x="8960" y="292"/>
                  <a:pt x="10294" y="2959"/>
                </a:cubicBezTo>
                <a:lnTo>
                  <a:pt x="74302" y="129547"/>
                </a:lnTo>
                <a:lnTo>
                  <a:pt x="133547" y="122593"/>
                </a:lnTo>
                <a:cubicBezTo>
                  <a:pt x="134976" y="122403"/>
                  <a:pt x="136405" y="122879"/>
                  <a:pt x="137548" y="123736"/>
                </a:cubicBezTo>
                <a:cubicBezTo>
                  <a:pt x="138691" y="124594"/>
                  <a:pt x="139453" y="125927"/>
                  <a:pt x="139548" y="127356"/>
                </a:cubicBezTo>
                <a:lnTo>
                  <a:pt x="147549" y="196222"/>
                </a:lnTo>
                <a:lnTo>
                  <a:pt x="401295" y="333858"/>
                </a:lnTo>
                <a:cubicBezTo>
                  <a:pt x="403962" y="335287"/>
                  <a:pt x="404914" y="338620"/>
                  <a:pt x="403486" y="341287"/>
                </a:cubicBezTo>
                <a:cubicBezTo>
                  <a:pt x="402533" y="343097"/>
                  <a:pt x="400628" y="344145"/>
                  <a:pt x="398723" y="344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57"/>
          <p:cNvSpPr/>
          <p:nvPr userDrawn="1">
            <p:custDataLst>
              <p:tags r:id="rId74"/>
            </p:custDataLst>
          </p:nvPr>
        </p:nvSpPr>
        <p:spPr>
          <a:xfrm>
            <a:off x="8615680" y="3925570"/>
            <a:ext cx="48895" cy="179070"/>
          </a:xfrm>
          <a:custGeom>
            <a:avLst/>
            <a:gdLst>
              <a:gd name="connsiteX0" fmla="*/ 0 w 44862"/>
              <a:gd name="connsiteY0" fmla="*/ 0 h 163639"/>
              <a:gd name="connsiteX1" fmla="*/ 33433 w 44862"/>
              <a:gd name="connsiteY1" fmla="*/ 0 h 163639"/>
              <a:gd name="connsiteX2" fmla="*/ 44863 w 44862"/>
              <a:gd name="connsiteY2" fmla="*/ 154876 h 163639"/>
              <a:gd name="connsiteX3" fmla="*/ 8096 w 44862"/>
              <a:gd name="connsiteY3" fmla="*/ 163639 h 163639"/>
              <a:gd name="connsiteX4" fmla="*/ 0 w 44862"/>
              <a:gd name="connsiteY4" fmla="*/ 0 h 16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2" h="163639">
                <a:moveTo>
                  <a:pt x="0" y="0"/>
                </a:moveTo>
                <a:lnTo>
                  <a:pt x="33433" y="0"/>
                </a:lnTo>
                <a:lnTo>
                  <a:pt x="44863" y="154876"/>
                </a:lnTo>
                <a:lnTo>
                  <a:pt x="8096" y="163639"/>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58"/>
          <p:cNvSpPr/>
          <p:nvPr userDrawn="1">
            <p:custDataLst>
              <p:tags r:id="rId75"/>
            </p:custDataLst>
          </p:nvPr>
        </p:nvSpPr>
        <p:spPr>
          <a:xfrm>
            <a:off x="8609330" y="3919220"/>
            <a:ext cx="61595" cy="192405"/>
          </a:xfrm>
          <a:custGeom>
            <a:avLst/>
            <a:gdLst>
              <a:gd name="connsiteX0" fmla="*/ 8668 w 56292"/>
              <a:gd name="connsiteY0" fmla="*/ 176022 h 176021"/>
              <a:gd name="connsiteX1" fmla="*/ 0 w 56292"/>
              <a:gd name="connsiteY1" fmla="*/ 0 h 176021"/>
              <a:gd name="connsiteX2" fmla="*/ 44196 w 56292"/>
              <a:gd name="connsiteY2" fmla="*/ 0 h 176021"/>
              <a:gd name="connsiteX3" fmla="*/ 56293 w 56292"/>
              <a:gd name="connsiteY3" fmla="*/ 164592 h 176021"/>
              <a:gd name="connsiteX4" fmla="*/ 8668 w 56292"/>
              <a:gd name="connsiteY4" fmla="*/ 176022 h 176021"/>
              <a:gd name="connsiteX5" fmla="*/ 11430 w 56292"/>
              <a:gd name="connsiteY5" fmla="*/ 10954 h 176021"/>
              <a:gd name="connsiteX6" fmla="*/ 18860 w 56292"/>
              <a:gd name="connsiteY6" fmla="*/ 162306 h 176021"/>
              <a:gd name="connsiteX7" fmla="*/ 44672 w 56292"/>
              <a:gd name="connsiteY7" fmla="*/ 156115 h 176021"/>
              <a:gd name="connsiteX8" fmla="*/ 34004 w 56292"/>
              <a:gd name="connsiteY8" fmla="*/ 10858 h 176021"/>
              <a:gd name="connsiteX9" fmla="*/ 11430 w 56292"/>
              <a:gd name="connsiteY9" fmla="*/ 10858 h 17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92" h="176021">
                <a:moveTo>
                  <a:pt x="8668" y="176022"/>
                </a:moveTo>
                <a:lnTo>
                  <a:pt x="0" y="0"/>
                </a:lnTo>
                <a:lnTo>
                  <a:pt x="44196" y="0"/>
                </a:lnTo>
                <a:lnTo>
                  <a:pt x="56293" y="164592"/>
                </a:lnTo>
                <a:lnTo>
                  <a:pt x="8668" y="176022"/>
                </a:lnTo>
                <a:close/>
                <a:moveTo>
                  <a:pt x="11430" y="10954"/>
                </a:moveTo>
                <a:lnTo>
                  <a:pt x="18860" y="162306"/>
                </a:lnTo>
                <a:lnTo>
                  <a:pt x="44672" y="156115"/>
                </a:lnTo>
                <a:lnTo>
                  <a:pt x="34004" y="10858"/>
                </a:lnTo>
                <a:lnTo>
                  <a:pt x="11430" y="1085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59"/>
          <p:cNvSpPr/>
          <p:nvPr userDrawn="1">
            <p:custDataLst>
              <p:tags r:id="rId76"/>
            </p:custDataLst>
          </p:nvPr>
        </p:nvSpPr>
        <p:spPr>
          <a:xfrm>
            <a:off x="7598410" y="3340100"/>
            <a:ext cx="1026160" cy="810895"/>
          </a:xfrm>
          <a:custGeom>
            <a:avLst/>
            <a:gdLst>
              <a:gd name="connsiteX0" fmla="*/ 191167 w 938783"/>
              <a:gd name="connsiteY0" fmla="*/ 0 h 742371"/>
              <a:gd name="connsiteX1" fmla="*/ 621983 w 938783"/>
              <a:gd name="connsiteY1" fmla="*/ 483489 h 742371"/>
              <a:gd name="connsiteX2" fmla="*/ 930402 w 938783"/>
              <a:gd name="connsiteY2" fmla="*/ 527304 h 742371"/>
              <a:gd name="connsiteX3" fmla="*/ 938784 w 938783"/>
              <a:gd name="connsiteY3" fmla="*/ 729044 h 742371"/>
              <a:gd name="connsiteX4" fmla="*/ 478631 w 938783"/>
              <a:gd name="connsiteY4" fmla="*/ 725234 h 742371"/>
              <a:gd name="connsiteX5" fmla="*/ 0 w 938783"/>
              <a:gd name="connsiteY5" fmla="*/ 464439 h 742371"/>
              <a:gd name="connsiteX6" fmla="*/ 191072 w 938783"/>
              <a:gd name="connsiteY6" fmla="*/ 0 h 7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783" h="742371">
                <a:moveTo>
                  <a:pt x="191167" y="0"/>
                </a:moveTo>
                <a:cubicBezTo>
                  <a:pt x="354044" y="269081"/>
                  <a:pt x="485489" y="434054"/>
                  <a:pt x="621983" y="483489"/>
                </a:cubicBezTo>
                <a:cubicBezTo>
                  <a:pt x="720471" y="519208"/>
                  <a:pt x="930402" y="527304"/>
                  <a:pt x="930402" y="527304"/>
                </a:cubicBezTo>
                <a:lnTo>
                  <a:pt x="938784" y="729044"/>
                </a:lnTo>
                <a:cubicBezTo>
                  <a:pt x="938784" y="729044"/>
                  <a:pt x="714661" y="761429"/>
                  <a:pt x="478631" y="725234"/>
                </a:cubicBezTo>
                <a:cubicBezTo>
                  <a:pt x="272891" y="693706"/>
                  <a:pt x="0" y="464439"/>
                  <a:pt x="0" y="464439"/>
                </a:cubicBezTo>
                <a:lnTo>
                  <a:pt x="19107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60"/>
          <p:cNvSpPr/>
          <p:nvPr userDrawn="1">
            <p:custDataLst>
              <p:tags r:id="rId77"/>
            </p:custDataLst>
          </p:nvPr>
        </p:nvSpPr>
        <p:spPr>
          <a:xfrm>
            <a:off x="7592695" y="3334385"/>
            <a:ext cx="1037590" cy="822960"/>
          </a:xfrm>
          <a:custGeom>
            <a:avLst/>
            <a:gdLst>
              <a:gd name="connsiteX0" fmla="*/ 722872 w 949570"/>
              <a:gd name="connsiteY0" fmla="*/ 753160 h 753160"/>
              <a:gd name="connsiteX1" fmla="*/ 483224 w 949570"/>
              <a:gd name="connsiteY1" fmla="*/ 736111 h 753160"/>
              <a:gd name="connsiteX2" fmla="*/ 1925 w 949570"/>
              <a:gd name="connsiteY2" fmla="*/ 474078 h 753160"/>
              <a:gd name="connsiteX3" fmla="*/ 1258 w 949570"/>
              <a:gd name="connsiteY3" fmla="*/ 466363 h 753160"/>
              <a:gd name="connsiteX4" fmla="*/ 8974 w 949570"/>
              <a:gd name="connsiteY4" fmla="*/ 465696 h 753160"/>
              <a:gd name="connsiteX5" fmla="*/ 484938 w 949570"/>
              <a:gd name="connsiteY5" fmla="*/ 725252 h 753160"/>
              <a:gd name="connsiteX6" fmla="*/ 938518 w 949570"/>
              <a:gd name="connsiteY6" fmla="*/ 729729 h 753160"/>
              <a:gd name="connsiteX7" fmla="*/ 930518 w 949570"/>
              <a:gd name="connsiteY7" fmla="*/ 537991 h 753160"/>
              <a:gd name="connsiteX8" fmla="*/ 625432 w 949570"/>
              <a:gd name="connsiteY8" fmla="*/ 494080 h 753160"/>
              <a:gd name="connsiteX9" fmla="*/ 191759 w 949570"/>
              <a:gd name="connsiteY9" fmla="*/ 8305 h 753160"/>
              <a:gd name="connsiteX10" fmla="*/ 193568 w 949570"/>
              <a:gd name="connsiteY10" fmla="*/ 781 h 753160"/>
              <a:gd name="connsiteX11" fmla="*/ 201093 w 949570"/>
              <a:gd name="connsiteY11" fmla="*/ 2590 h 753160"/>
              <a:gd name="connsiteX12" fmla="*/ 629147 w 949570"/>
              <a:gd name="connsiteY12" fmla="*/ 483793 h 753160"/>
              <a:gd name="connsiteX13" fmla="*/ 935947 w 949570"/>
              <a:gd name="connsiteY13" fmla="*/ 527227 h 753160"/>
              <a:gd name="connsiteX14" fmla="*/ 941185 w 949570"/>
              <a:gd name="connsiteY14" fmla="*/ 532466 h 753160"/>
              <a:gd name="connsiteX15" fmla="*/ 949568 w 949570"/>
              <a:gd name="connsiteY15" fmla="*/ 734206 h 753160"/>
              <a:gd name="connsiteX16" fmla="*/ 944900 w 949570"/>
              <a:gd name="connsiteY16" fmla="*/ 739825 h 753160"/>
              <a:gd name="connsiteX17" fmla="*/ 722872 w 949570"/>
              <a:gd name="connsiteY17" fmla="*/ 753065 h 7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9570" h="753160">
                <a:moveTo>
                  <a:pt x="722872" y="753160"/>
                </a:moveTo>
                <a:cubicBezTo>
                  <a:pt x="650768" y="753160"/>
                  <a:pt x="567520" y="748969"/>
                  <a:pt x="483224" y="736111"/>
                </a:cubicBezTo>
                <a:cubicBezTo>
                  <a:pt x="278341" y="704678"/>
                  <a:pt x="4592" y="476364"/>
                  <a:pt x="1925" y="474078"/>
                </a:cubicBezTo>
                <a:cubicBezTo>
                  <a:pt x="-361" y="472173"/>
                  <a:pt x="-646" y="468649"/>
                  <a:pt x="1258" y="466363"/>
                </a:cubicBezTo>
                <a:cubicBezTo>
                  <a:pt x="3163" y="464077"/>
                  <a:pt x="6688" y="463791"/>
                  <a:pt x="8974" y="465696"/>
                </a:cubicBezTo>
                <a:cubicBezTo>
                  <a:pt x="11736" y="467982"/>
                  <a:pt x="283103" y="694296"/>
                  <a:pt x="484938" y="725252"/>
                </a:cubicBezTo>
                <a:cubicBezTo>
                  <a:pt x="698298" y="757923"/>
                  <a:pt x="904514" y="734110"/>
                  <a:pt x="938518" y="729729"/>
                </a:cubicBezTo>
                <a:lnTo>
                  <a:pt x="930518" y="537991"/>
                </a:lnTo>
                <a:cubicBezTo>
                  <a:pt x="897275" y="536467"/>
                  <a:pt x="716396" y="527037"/>
                  <a:pt x="625432" y="494080"/>
                </a:cubicBezTo>
                <a:cubicBezTo>
                  <a:pt x="498463" y="448075"/>
                  <a:pt x="372829" y="307295"/>
                  <a:pt x="191759" y="8305"/>
                </a:cubicBezTo>
                <a:cubicBezTo>
                  <a:pt x="190234" y="5734"/>
                  <a:pt x="190996" y="2400"/>
                  <a:pt x="193568" y="781"/>
                </a:cubicBezTo>
                <a:cubicBezTo>
                  <a:pt x="196140" y="-743"/>
                  <a:pt x="199474" y="19"/>
                  <a:pt x="201093" y="2590"/>
                </a:cubicBezTo>
                <a:cubicBezTo>
                  <a:pt x="380734" y="299294"/>
                  <a:pt x="504750" y="438645"/>
                  <a:pt x="629147" y="483793"/>
                </a:cubicBezTo>
                <a:cubicBezTo>
                  <a:pt x="725730" y="518845"/>
                  <a:pt x="933851" y="527132"/>
                  <a:pt x="935947" y="527227"/>
                </a:cubicBezTo>
                <a:cubicBezTo>
                  <a:pt x="938804" y="527323"/>
                  <a:pt x="941090" y="529609"/>
                  <a:pt x="941185" y="532466"/>
                </a:cubicBezTo>
                <a:lnTo>
                  <a:pt x="949568" y="734206"/>
                </a:lnTo>
                <a:cubicBezTo>
                  <a:pt x="949663" y="736968"/>
                  <a:pt x="947663" y="739444"/>
                  <a:pt x="944900" y="739825"/>
                </a:cubicBezTo>
                <a:cubicBezTo>
                  <a:pt x="943472" y="740016"/>
                  <a:pt x="850698" y="753065"/>
                  <a:pt x="722872" y="75306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61"/>
          <p:cNvSpPr/>
          <p:nvPr userDrawn="1">
            <p:custDataLst>
              <p:tags r:id="rId78"/>
            </p:custDataLst>
          </p:nvPr>
        </p:nvSpPr>
        <p:spPr>
          <a:xfrm>
            <a:off x="8532495" y="4075430"/>
            <a:ext cx="19685" cy="19685"/>
          </a:xfrm>
          <a:custGeom>
            <a:avLst/>
            <a:gdLst>
              <a:gd name="connsiteX0" fmla="*/ 17907 w 17907"/>
              <a:gd name="connsiteY0" fmla="*/ 8953 h 17906"/>
              <a:gd name="connsiteX1" fmla="*/ 8954 w 17907"/>
              <a:gd name="connsiteY1" fmla="*/ 17907 h 17906"/>
              <a:gd name="connsiteX2" fmla="*/ 0 w 17907"/>
              <a:gd name="connsiteY2" fmla="*/ 8953 h 17906"/>
              <a:gd name="connsiteX3" fmla="*/ 8954 w 17907"/>
              <a:gd name="connsiteY3" fmla="*/ 0 h 17906"/>
              <a:gd name="connsiteX4" fmla="*/ 17907 w 17907"/>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 h="17906">
                <a:moveTo>
                  <a:pt x="17907" y="8953"/>
                </a:moveTo>
                <a:cubicBezTo>
                  <a:pt x="17907" y="13906"/>
                  <a:pt x="13907" y="17907"/>
                  <a:pt x="8954" y="17907"/>
                </a:cubicBezTo>
                <a:cubicBezTo>
                  <a:pt x="4000" y="17907"/>
                  <a:pt x="0" y="13906"/>
                  <a:pt x="0" y="8953"/>
                </a:cubicBezTo>
                <a:cubicBezTo>
                  <a:pt x="0" y="4000"/>
                  <a:pt x="4000" y="0"/>
                  <a:pt x="8954" y="0"/>
                </a:cubicBezTo>
                <a:cubicBezTo>
                  <a:pt x="13907" y="0"/>
                  <a:pt x="17907" y="4000"/>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任意多边形: 形状 62"/>
          <p:cNvSpPr/>
          <p:nvPr userDrawn="1">
            <p:custDataLst>
              <p:tags r:id="rId79"/>
            </p:custDataLst>
          </p:nvPr>
        </p:nvSpPr>
        <p:spPr>
          <a:xfrm>
            <a:off x="8566150" y="4075430"/>
            <a:ext cx="19685" cy="19685"/>
          </a:xfrm>
          <a:custGeom>
            <a:avLst/>
            <a:gdLst>
              <a:gd name="connsiteX0" fmla="*/ 17907 w 17906"/>
              <a:gd name="connsiteY0" fmla="*/ 8953 h 17906"/>
              <a:gd name="connsiteX1" fmla="*/ 8954 w 17906"/>
              <a:gd name="connsiteY1" fmla="*/ 17907 h 17906"/>
              <a:gd name="connsiteX2" fmla="*/ 0 w 17906"/>
              <a:gd name="connsiteY2" fmla="*/ 8953 h 17906"/>
              <a:gd name="connsiteX3" fmla="*/ 8954 w 17906"/>
              <a:gd name="connsiteY3" fmla="*/ 0 h 17906"/>
              <a:gd name="connsiteX4" fmla="*/ 17907 w 17906"/>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 h="17906">
                <a:moveTo>
                  <a:pt x="17907" y="8953"/>
                </a:moveTo>
                <a:cubicBezTo>
                  <a:pt x="17907" y="13898"/>
                  <a:pt x="13898" y="17907"/>
                  <a:pt x="8954" y="17907"/>
                </a:cubicBezTo>
                <a:cubicBezTo>
                  <a:pt x="4009" y="17907"/>
                  <a:pt x="0" y="13898"/>
                  <a:pt x="0" y="8953"/>
                </a:cubicBezTo>
                <a:cubicBezTo>
                  <a:pt x="0" y="4009"/>
                  <a:pt x="4009" y="0"/>
                  <a:pt x="8954" y="0"/>
                </a:cubicBezTo>
                <a:cubicBezTo>
                  <a:pt x="13898" y="0"/>
                  <a:pt x="17907" y="4009"/>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任意多边形: 形状 66"/>
          <p:cNvSpPr/>
          <p:nvPr userDrawn="1">
            <p:custDataLst>
              <p:tags r:id="rId80"/>
            </p:custDataLst>
          </p:nvPr>
        </p:nvSpPr>
        <p:spPr>
          <a:xfrm>
            <a:off x="9603105" y="6040755"/>
            <a:ext cx="488950" cy="143510"/>
          </a:xfrm>
          <a:custGeom>
            <a:avLst/>
            <a:gdLst>
              <a:gd name="connsiteX0" fmla="*/ 258889 w 447389"/>
              <a:gd name="connsiteY0" fmla="*/ 3810 h 131349"/>
              <a:gd name="connsiteX1" fmla="*/ 19145 w 447389"/>
              <a:gd name="connsiteY1" fmla="*/ 100774 h 131349"/>
              <a:gd name="connsiteX2" fmla="*/ 0 w 447389"/>
              <a:gd name="connsiteY2" fmla="*/ 129159 h 131349"/>
              <a:gd name="connsiteX3" fmla="*/ 0 w 447389"/>
              <a:gd name="connsiteY3" fmla="*/ 131350 h 131349"/>
              <a:gd name="connsiteX4" fmla="*/ 447389 w 447389"/>
              <a:gd name="connsiteY4" fmla="*/ 131350 h 131349"/>
              <a:gd name="connsiteX5" fmla="*/ 447389 w 447389"/>
              <a:gd name="connsiteY5" fmla="*/ 0 h 131349"/>
              <a:gd name="connsiteX6" fmla="*/ 258889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258889" y="3810"/>
                </a:moveTo>
                <a:lnTo>
                  <a:pt x="19145" y="100774"/>
                </a:lnTo>
                <a:cubicBezTo>
                  <a:pt x="7620" y="105442"/>
                  <a:pt x="0" y="116681"/>
                  <a:pt x="0" y="129159"/>
                </a:cubicBezTo>
                <a:lnTo>
                  <a:pt x="0" y="131350"/>
                </a:lnTo>
                <a:lnTo>
                  <a:pt x="447389" y="131350"/>
                </a:lnTo>
                <a:lnTo>
                  <a:pt x="447389" y="0"/>
                </a:lnTo>
                <a:lnTo>
                  <a:pt x="25888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任意多边形: 形状 67"/>
          <p:cNvSpPr/>
          <p:nvPr userDrawn="1">
            <p:custDataLst>
              <p:tags r:id="rId81"/>
            </p:custDataLst>
          </p:nvPr>
        </p:nvSpPr>
        <p:spPr>
          <a:xfrm>
            <a:off x="9597390"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134588 h 142208"/>
              <a:gd name="connsiteX4" fmla="*/ 22574 w 458247"/>
              <a:gd name="connsiteY4" fmla="*/ 101155 h 142208"/>
              <a:gd name="connsiteX5" fmla="*/ 262319 w 458247"/>
              <a:gd name="connsiteY5" fmla="*/ 4191 h 142208"/>
              <a:gd name="connsiteX6" fmla="*/ 264224 w 458247"/>
              <a:gd name="connsiteY6" fmla="*/ 3810 h 142208"/>
              <a:gd name="connsiteX7" fmla="*/ 452723 w 458247"/>
              <a:gd name="connsiteY7" fmla="*/ 0 h 142208"/>
              <a:gd name="connsiteX8" fmla="*/ 456629 w 458247"/>
              <a:gd name="connsiteY8" fmla="*/ 1524 h 142208"/>
              <a:gd name="connsiteX9" fmla="*/ 458248 w 458247"/>
              <a:gd name="connsiteY9" fmla="*/ 5429 h 142208"/>
              <a:gd name="connsiteX10" fmla="*/ 458248 w 458247"/>
              <a:gd name="connsiteY10" fmla="*/ 136779 h 142208"/>
              <a:gd name="connsiteX11" fmla="*/ 452819 w 458247"/>
              <a:gd name="connsiteY11" fmla="*/ 142208 h 142208"/>
              <a:gd name="connsiteX12" fmla="*/ 11144 w 458247"/>
              <a:gd name="connsiteY12" fmla="*/ 131254 h 142208"/>
              <a:gd name="connsiteX13" fmla="*/ 447389 w 458247"/>
              <a:gd name="connsiteY13" fmla="*/ 131254 h 142208"/>
              <a:gd name="connsiteX14" fmla="*/ 447389 w 458247"/>
              <a:gd name="connsiteY14" fmla="*/ 10954 h 142208"/>
              <a:gd name="connsiteX15" fmla="*/ 265557 w 458247"/>
              <a:gd name="connsiteY15" fmla="*/ 14669 h 142208"/>
              <a:gd name="connsiteX16" fmla="*/ 26765 w 458247"/>
              <a:gd name="connsiteY16" fmla="*/ 111252 h 142208"/>
              <a:gd name="connsiteX17" fmla="*/ 11240 w 458247"/>
              <a:gd name="connsiteY17" fmla="*/ 13135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134588"/>
                </a:lnTo>
                <a:cubicBezTo>
                  <a:pt x="0" y="119824"/>
                  <a:pt x="8858" y="106680"/>
                  <a:pt x="22574" y="101155"/>
                </a:cubicBezTo>
                <a:lnTo>
                  <a:pt x="262319" y="4191"/>
                </a:lnTo>
                <a:cubicBezTo>
                  <a:pt x="262890" y="3905"/>
                  <a:pt x="263557" y="3810"/>
                  <a:pt x="264224" y="3810"/>
                </a:cubicBezTo>
                <a:lnTo>
                  <a:pt x="452723" y="0"/>
                </a:lnTo>
                <a:cubicBezTo>
                  <a:pt x="454057" y="0"/>
                  <a:pt x="455581" y="571"/>
                  <a:pt x="456629" y="1524"/>
                </a:cubicBezTo>
                <a:cubicBezTo>
                  <a:pt x="457676" y="2572"/>
                  <a:pt x="458248" y="4001"/>
                  <a:pt x="458248" y="5429"/>
                </a:cubicBezTo>
                <a:lnTo>
                  <a:pt x="458248" y="136779"/>
                </a:lnTo>
                <a:cubicBezTo>
                  <a:pt x="458248" y="139827"/>
                  <a:pt x="455771" y="142208"/>
                  <a:pt x="452819" y="142208"/>
                </a:cubicBezTo>
                <a:close/>
                <a:moveTo>
                  <a:pt x="11144" y="131254"/>
                </a:moveTo>
                <a:lnTo>
                  <a:pt x="447389" y="131254"/>
                </a:lnTo>
                <a:lnTo>
                  <a:pt x="447389" y="10954"/>
                </a:lnTo>
                <a:lnTo>
                  <a:pt x="265557" y="14669"/>
                </a:lnTo>
                <a:lnTo>
                  <a:pt x="26765" y="111252"/>
                </a:lnTo>
                <a:cubicBezTo>
                  <a:pt x="18193" y="114681"/>
                  <a:pt x="12383" y="122396"/>
                  <a:pt x="11240" y="13135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任意多边形: 形状 68"/>
          <p:cNvSpPr/>
          <p:nvPr userDrawn="1">
            <p:custDataLst>
              <p:tags r:id="rId82"/>
            </p:custDataLst>
          </p:nvPr>
        </p:nvSpPr>
        <p:spPr>
          <a:xfrm>
            <a:off x="9989820" y="6041390"/>
            <a:ext cx="317500" cy="143510"/>
          </a:xfrm>
          <a:custGeom>
            <a:avLst/>
            <a:gdLst>
              <a:gd name="connsiteX0" fmla="*/ 34039 w 290546"/>
              <a:gd name="connsiteY0" fmla="*/ 3715 h 131254"/>
              <a:gd name="connsiteX1" fmla="*/ 130 w 290546"/>
              <a:gd name="connsiteY1" fmla="*/ 131254 h 131254"/>
              <a:gd name="connsiteX2" fmla="*/ 288738 w 290546"/>
              <a:gd name="connsiteY2" fmla="*/ 131254 h 131254"/>
              <a:gd name="connsiteX3" fmla="*/ 270926 w 290546"/>
              <a:gd name="connsiteY3" fmla="*/ 65627 h 131254"/>
              <a:gd name="connsiteX4" fmla="*/ 187201 w 290546"/>
              <a:gd name="connsiteY4" fmla="*/ 0 h 131254"/>
              <a:gd name="connsiteX5" fmla="*/ 34039 w 290546"/>
              <a:gd name="connsiteY5" fmla="*/ 3810 h 13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546" h="131254">
                <a:moveTo>
                  <a:pt x="34039" y="3715"/>
                </a:moveTo>
                <a:cubicBezTo>
                  <a:pt x="34039" y="3715"/>
                  <a:pt x="-2442" y="108585"/>
                  <a:pt x="130" y="131254"/>
                </a:cubicBezTo>
                <a:lnTo>
                  <a:pt x="288738" y="131254"/>
                </a:lnTo>
                <a:cubicBezTo>
                  <a:pt x="288738" y="131254"/>
                  <a:pt x="298929" y="86296"/>
                  <a:pt x="270926" y="65627"/>
                </a:cubicBezTo>
                <a:cubicBezTo>
                  <a:pt x="243017" y="44863"/>
                  <a:pt x="187201" y="0"/>
                  <a:pt x="187201" y="0"/>
                </a:cubicBezTo>
                <a:lnTo>
                  <a:pt x="3403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69"/>
          <p:cNvSpPr/>
          <p:nvPr userDrawn="1">
            <p:custDataLst>
              <p:tags r:id="rId83"/>
            </p:custDataLst>
          </p:nvPr>
        </p:nvSpPr>
        <p:spPr>
          <a:xfrm>
            <a:off x="9983470" y="6035040"/>
            <a:ext cx="329565" cy="155575"/>
          </a:xfrm>
          <a:custGeom>
            <a:avLst/>
            <a:gdLst>
              <a:gd name="connsiteX0" fmla="*/ 298561 w 301497"/>
              <a:gd name="connsiteY0" fmla="*/ 142208 h 142303"/>
              <a:gd name="connsiteX1" fmla="*/ 714 w 301497"/>
              <a:gd name="connsiteY1" fmla="*/ 142208 h 142303"/>
              <a:gd name="connsiteX2" fmla="*/ 142 w 301497"/>
              <a:gd name="connsiteY2" fmla="*/ 137351 h 142303"/>
              <a:gd name="connsiteX3" fmla="*/ 34337 w 301497"/>
              <a:gd name="connsiteY3" fmla="*/ 7429 h 142303"/>
              <a:gd name="connsiteX4" fmla="*/ 35575 w 301497"/>
              <a:gd name="connsiteY4" fmla="*/ 3905 h 142303"/>
              <a:gd name="connsiteX5" fmla="*/ 194548 w 301497"/>
              <a:gd name="connsiteY5" fmla="*/ 0 h 142303"/>
              <a:gd name="connsiteX6" fmla="*/ 196072 w 301497"/>
              <a:gd name="connsiteY6" fmla="*/ 1238 h 142303"/>
              <a:gd name="connsiteX7" fmla="*/ 279701 w 301497"/>
              <a:gd name="connsiteY7" fmla="*/ 66770 h 142303"/>
              <a:gd name="connsiteX8" fmla="*/ 299513 w 301497"/>
              <a:gd name="connsiteY8" fmla="*/ 138017 h 142303"/>
              <a:gd name="connsiteX9" fmla="*/ 298561 w 301497"/>
              <a:gd name="connsiteY9" fmla="*/ 142304 h 142303"/>
              <a:gd name="connsiteX10" fmla="*/ 11001 w 301497"/>
              <a:gd name="connsiteY10" fmla="*/ 131254 h 142303"/>
              <a:gd name="connsiteX11" fmla="*/ 289607 w 301497"/>
              <a:gd name="connsiteY11" fmla="*/ 131254 h 142303"/>
              <a:gd name="connsiteX12" fmla="*/ 273224 w 301497"/>
              <a:gd name="connsiteY12" fmla="*/ 75438 h 142303"/>
              <a:gd name="connsiteX13" fmla="*/ 190833 w 301497"/>
              <a:gd name="connsiteY13" fmla="*/ 10858 h 142303"/>
              <a:gd name="connsiteX14" fmla="*/ 43481 w 301497"/>
              <a:gd name="connsiteY14" fmla="*/ 14478 h 142303"/>
              <a:gd name="connsiteX15" fmla="*/ 11001 w 301497"/>
              <a:gd name="connsiteY15" fmla="*/ 13115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497" h="142303">
                <a:moveTo>
                  <a:pt x="298561" y="142208"/>
                </a:moveTo>
                <a:lnTo>
                  <a:pt x="714" y="142208"/>
                </a:lnTo>
                <a:lnTo>
                  <a:pt x="142" y="137351"/>
                </a:lnTo>
                <a:cubicBezTo>
                  <a:pt x="-2429" y="114110"/>
                  <a:pt x="30623" y="18288"/>
                  <a:pt x="34337" y="7429"/>
                </a:cubicBezTo>
                <a:lnTo>
                  <a:pt x="35575" y="3905"/>
                </a:lnTo>
                <a:lnTo>
                  <a:pt x="194548" y="0"/>
                </a:lnTo>
                <a:lnTo>
                  <a:pt x="196072" y="1238"/>
                </a:lnTo>
                <a:cubicBezTo>
                  <a:pt x="196643" y="1714"/>
                  <a:pt x="252174" y="46291"/>
                  <a:pt x="279701" y="66770"/>
                </a:cubicBezTo>
                <a:cubicBezTo>
                  <a:pt x="310086" y="89345"/>
                  <a:pt x="299990" y="136017"/>
                  <a:pt x="299513" y="138017"/>
                </a:cubicBezTo>
                <a:lnTo>
                  <a:pt x="298561" y="142304"/>
                </a:lnTo>
                <a:close/>
                <a:moveTo>
                  <a:pt x="11001" y="131254"/>
                </a:moveTo>
                <a:lnTo>
                  <a:pt x="289607" y="131254"/>
                </a:lnTo>
                <a:cubicBezTo>
                  <a:pt x="291131" y="120205"/>
                  <a:pt x="293132" y="90297"/>
                  <a:pt x="273224" y="75438"/>
                </a:cubicBezTo>
                <a:cubicBezTo>
                  <a:pt x="248174" y="56769"/>
                  <a:pt x="200167" y="18288"/>
                  <a:pt x="190833" y="10858"/>
                </a:cubicBezTo>
                <a:lnTo>
                  <a:pt x="43481" y="14478"/>
                </a:lnTo>
                <a:cubicBezTo>
                  <a:pt x="33575" y="43339"/>
                  <a:pt x="12716" y="108109"/>
                  <a:pt x="11001" y="13115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70"/>
          <p:cNvSpPr/>
          <p:nvPr userDrawn="1">
            <p:custDataLst>
              <p:tags r:id="rId84"/>
            </p:custDataLst>
          </p:nvPr>
        </p:nvSpPr>
        <p:spPr>
          <a:xfrm>
            <a:off x="10007600" y="6040755"/>
            <a:ext cx="259080" cy="76835"/>
          </a:xfrm>
          <a:custGeom>
            <a:avLst/>
            <a:gdLst>
              <a:gd name="connsiteX0" fmla="*/ 0 w 236886"/>
              <a:gd name="connsiteY0" fmla="*/ 70199 h 70199"/>
              <a:gd name="connsiteX1" fmla="*/ 168116 w 236886"/>
              <a:gd name="connsiteY1" fmla="*/ 25337 h 70199"/>
              <a:gd name="connsiteX2" fmla="*/ 236887 w 236886"/>
              <a:gd name="connsiteY2" fmla="*/ 59626 h 70199"/>
              <a:gd name="connsiteX3" fmla="*/ 170688 w 236886"/>
              <a:gd name="connsiteY3" fmla="*/ 0 h 70199"/>
              <a:gd name="connsiteX4" fmla="*/ 17526 w 236886"/>
              <a:gd name="connsiteY4" fmla="*/ 3810 h 70199"/>
              <a:gd name="connsiteX5" fmla="*/ 95 w 236886"/>
              <a:gd name="connsiteY5" fmla="*/ 70199 h 7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886" h="70199">
                <a:moveTo>
                  <a:pt x="0" y="70199"/>
                </a:moveTo>
                <a:cubicBezTo>
                  <a:pt x="59722" y="49911"/>
                  <a:pt x="134017" y="17431"/>
                  <a:pt x="168116" y="25337"/>
                </a:cubicBezTo>
                <a:cubicBezTo>
                  <a:pt x="193643" y="31242"/>
                  <a:pt x="236887" y="59626"/>
                  <a:pt x="236887" y="59626"/>
                </a:cubicBezTo>
                <a:lnTo>
                  <a:pt x="170688" y="0"/>
                </a:lnTo>
                <a:lnTo>
                  <a:pt x="17526" y="3810"/>
                </a:lnTo>
                <a:lnTo>
                  <a:pt x="95" y="701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任意多边形: 形状 71"/>
          <p:cNvSpPr/>
          <p:nvPr userDrawn="1">
            <p:custDataLst>
              <p:tags r:id="rId85"/>
            </p:custDataLst>
          </p:nvPr>
        </p:nvSpPr>
        <p:spPr>
          <a:xfrm>
            <a:off x="9825355" y="6046470"/>
            <a:ext cx="202565" cy="28575"/>
          </a:xfrm>
          <a:custGeom>
            <a:avLst/>
            <a:gdLst>
              <a:gd name="connsiteX0" fmla="*/ 0 w 185546"/>
              <a:gd name="connsiteY0" fmla="*/ 26099 h 26098"/>
              <a:gd name="connsiteX1" fmla="*/ 179641 w 185546"/>
              <a:gd name="connsiteY1" fmla="*/ 26099 h 26098"/>
              <a:gd name="connsiteX2" fmla="*/ 185547 w 185546"/>
              <a:gd name="connsiteY2" fmla="*/ 0 h 26098"/>
              <a:gd name="connsiteX3" fmla="*/ 55531 w 185546"/>
              <a:gd name="connsiteY3" fmla="*/ 0 h 26098"/>
              <a:gd name="connsiteX4" fmla="*/ 0 w 185546"/>
              <a:gd name="connsiteY4" fmla="*/ 26099 h 26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46" h="26098">
                <a:moveTo>
                  <a:pt x="0" y="26099"/>
                </a:moveTo>
                <a:lnTo>
                  <a:pt x="179641" y="26099"/>
                </a:lnTo>
                <a:lnTo>
                  <a:pt x="185547" y="0"/>
                </a:lnTo>
                <a:lnTo>
                  <a:pt x="55531" y="0"/>
                </a:lnTo>
                <a:lnTo>
                  <a:pt x="0" y="260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72"/>
          <p:cNvSpPr/>
          <p:nvPr userDrawn="1">
            <p:custDataLst>
              <p:tags r:id="rId86"/>
            </p:custDataLst>
          </p:nvPr>
        </p:nvSpPr>
        <p:spPr>
          <a:xfrm>
            <a:off x="9692640" y="4338320"/>
            <a:ext cx="364490" cy="1703070"/>
          </a:xfrm>
          <a:custGeom>
            <a:avLst/>
            <a:gdLst>
              <a:gd name="connsiteX0" fmla="*/ 95 w 333565"/>
              <a:gd name="connsiteY0" fmla="*/ 0 h 1557909"/>
              <a:gd name="connsiteX1" fmla="*/ 140684 w 333565"/>
              <a:gd name="connsiteY1" fmla="*/ 1557909 h 1557909"/>
              <a:gd name="connsiteX2" fmla="*/ 333566 w 333565"/>
              <a:gd name="connsiteY2" fmla="*/ 1557909 h 1557909"/>
              <a:gd name="connsiteX3" fmla="*/ 304991 w 333565"/>
              <a:gd name="connsiteY3" fmla="*/ 0 h 1557909"/>
              <a:gd name="connsiteX4" fmla="*/ 0 w 333565"/>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65" h="1557909">
                <a:moveTo>
                  <a:pt x="95" y="0"/>
                </a:moveTo>
                <a:cubicBezTo>
                  <a:pt x="52769" y="577120"/>
                  <a:pt x="140684" y="1557909"/>
                  <a:pt x="140684" y="1557909"/>
                </a:cubicBezTo>
                <a:lnTo>
                  <a:pt x="333566" y="1557909"/>
                </a:lnTo>
                <a:lnTo>
                  <a:pt x="304991"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73"/>
          <p:cNvSpPr/>
          <p:nvPr userDrawn="1">
            <p:custDataLst>
              <p:tags r:id="rId87"/>
            </p:custDataLst>
          </p:nvPr>
        </p:nvSpPr>
        <p:spPr>
          <a:xfrm>
            <a:off x="9686290" y="4331970"/>
            <a:ext cx="377190" cy="1715135"/>
          </a:xfrm>
          <a:custGeom>
            <a:avLst/>
            <a:gdLst>
              <a:gd name="connsiteX0" fmla="*/ 345091 w 345090"/>
              <a:gd name="connsiteY0" fmla="*/ 1568863 h 1568862"/>
              <a:gd name="connsiteX1" fmla="*/ 141637 w 345090"/>
              <a:gd name="connsiteY1" fmla="*/ 1568863 h 1568862"/>
              <a:gd name="connsiteX2" fmla="*/ 141161 w 345090"/>
              <a:gd name="connsiteY2" fmla="*/ 1563910 h 1568862"/>
              <a:gd name="connsiteX3" fmla="*/ 571 w 345090"/>
              <a:gd name="connsiteY3" fmla="*/ 6001 h 1568862"/>
              <a:gd name="connsiteX4" fmla="*/ 0 w 345090"/>
              <a:gd name="connsiteY4" fmla="*/ 0 h 1568862"/>
              <a:gd name="connsiteX5" fmla="*/ 316325 w 345090"/>
              <a:gd name="connsiteY5" fmla="*/ 0 h 1568862"/>
              <a:gd name="connsiteX6" fmla="*/ 345091 w 345090"/>
              <a:gd name="connsiteY6" fmla="*/ 1568863 h 1568862"/>
              <a:gd name="connsiteX7" fmla="*/ 151638 w 345090"/>
              <a:gd name="connsiteY7" fmla="*/ 1557909 h 1568862"/>
              <a:gd name="connsiteX8" fmla="*/ 333946 w 345090"/>
              <a:gd name="connsiteY8" fmla="*/ 1557909 h 1568862"/>
              <a:gd name="connsiteX9" fmla="*/ 305562 w 345090"/>
              <a:gd name="connsiteY9" fmla="*/ 10954 h 1568862"/>
              <a:gd name="connsiteX10" fmla="*/ 11906 w 345090"/>
              <a:gd name="connsiteY10" fmla="*/ 10954 h 1568862"/>
              <a:gd name="connsiteX11" fmla="*/ 151543 w 345090"/>
              <a:gd name="connsiteY11" fmla="*/ 1557909 h 156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090" h="1568862">
                <a:moveTo>
                  <a:pt x="345091" y="1568863"/>
                </a:moveTo>
                <a:lnTo>
                  <a:pt x="141637" y="1568863"/>
                </a:lnTo>
                <a:lnTo>
                  <a:pt x="141161" y="1563910"/>
                </a:lnTo>
                <a:cubicBezTo>
                  <a:pt x="140303" y="1554099"/>
                  <a:pt x="52578" y="576548"/>
                  <a:pt x="571" y="6001"/>
                </a:cubicBezTo>
                <a:lnTo>
                  <a:pt x="0" y="0"/>
                </a:lnTo>
                <a:lnTo>
                  <a:pt x="316325" y="0"/>
                </a:lnTo>
                <a:lnTo>
                  <a:pt x="345091" y="1568863"/>
                </a:lnTo>
                <a:close/>
                <a:moveTo>
                  <a:pt x="151638" y="1557909"/>
                </a:moveTo>
                <a:lnTo>
                  <a:pt x="333946" y="1557909"/>
                </a:lnTo>
                <a:lnTo>
                  <a:pt x="305562" y="10954"/>
                </a:lnTo>
                <a:lnTo>
                  <a:pt x="11906" y="10954"/>
                </a:lnTo>
                <a:cubicBezTo>
                  <a:pt x="62103" y="561118"/>
                  <a:pt x="144685" y="1481709"/>
                  <a:pt x="151543" y="155790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74"/>
          <p:cNvSpPr/>
          <p:nvPr userDrawn="1">
            <p:custDataLst>
              <p:tags r:id="rId88"/>
            </p:custDataLst>
          </p:nvPr>
        </p:nvSpPr>
        <p:spPr>
          <a:xfrm>
            <a:off x="9883775" y="4338320"/>
            <a:ext cx="514350" cy="1703070"/>
          </a:xfrm>
          <a:custGeom>
            <a:avLst/>
            <a:gdLst>
              <a:gd name="connsiteX0" fmla="*/ 0 w 470630"/>
              <a:gd name="connsiteY0" fmla="*/ 0 h 1557909"/>
              <a:gd name="connsiteX1" fmla="*/ 82677 w 470630"/>
              <a:gd name="connsiteY1" fmla="*/ 1557909 h 1557909"/>
              <a:gd name="connsiteX2" fmla="*/ 389096 w 470630"/>
              <a:gd name="connsiteY2" fmla="*/ 1557909 h 1557909"/>
              <a:gd name="connsiteX3" fmla="*/ 470630 w 470630"/>
              <a:gd name="connsiteY3" fmla="*/ 0 h 1557909"/>
              <a:gd name="connsiteX4" fmla="*/ 0 w 470630"/>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630" h="1557909">
                <a:moveTo>
                  <a:pt x="0" y="0"/>
                </a:moveTo>
                <a:lnTo>
                  <a:pt x="82677" y="1557909"/>
                </a:lnTo>
                <a:lnTo>
                  <a:pt x="389096" y="1557909"/>
                </a:lnTo>
                <a:lnTo>
                  <a:pt x="470630"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75"/>
          <p:cNvSpPr/>
          <p:nvPr userDrawn="1">
            <p:custDataLst>
              <p:tags r:id="rId89"/>
            </p:custDataLst>
          </p:nvPr>
        </p:nvSpPr>
        <p:spPr>
          <a:xfrm>
            <a:off x="9878060" y="4337685"/>
            <a:ext cx="526415" cy="1709420"/>
          </a:xfrm>
          <a:custGeom>
            <a:avLst/>
            <a:gdLst>
              <a:gd name="connsiteX0" fmla="*/ 399764 w 481488"/>
              <a:gd name="connsiteY0" fmla="*/ 1563624 h 1563623"/>
              <a:gd name="connsiteX1" fmla="*/ 82868 w 481488"/>
              <a:gd name="connsiteY1" fmla="*/ 1563624 h 1563623"/>
              <a:gd name="connsiteX2" fmla="*/ 0 w 481488"/>
              <a:gd name="connsiteY2" fmla="*/ 571 h 1563623"/>
              <a:gd name="connsiteX3" fmla="*/ 10859 w 481488"/>
              <a:gd name="connsiteY3" fmla="*/ 0 h 1563623"/>
              <a:gd name="connsiteX4" fmla="*/ 93250 w 481488"/>
              <a:gd name="connsiteY4" fmla="*/ 1552766 h 1563623"/>
              <a:gd name="connsiteX5" fmla="*/ 389382 w 481488"/>
              <a:gd name="connsiteY5" fmla="*/ 1552766 h 1563623"/>
              <a:gd name="connsiteX6" fmla="*/ 470535 w 481488"/>
              <a:gd name="connsiteY6" fmla="*/ 0 h 1563623"/>
              <a:gd name="connsiteX7" fmla="*/ 481489 w 481488"/>
              <a:gd name="connsiteY7" fmla="*/ 571 h 1563623"/>
              <a:gd name="connsiteX8" fmla="*/ 399764 w 481488"/>
              <a:gd name="connsiteY8" fmla="*/ 1563624 h 156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488" h="1563623">
                <a:moveTo>
                  <a:pt x="399764" y="1563624"/>
                </a:moveTo>
                <a:lnTo>
                  <a:pt x="82868" y="1563624"/>
                </a:lnTo>
                <a:lnTo>
                  <a:pt x="0" y="571"/>
                </a:lnTo>
                <a:lnTo>
                  <a:pt x="10859" y="0"/>
                </a:lnTo>
                <a:lnTo>
                  <a:pt x="93250" y="1552766"/>
                </a:lnTo>
                <a:lnTo>
                  <a:pt x="389382" y="1552766"/>
                </a:lnTo>
                <a:lnTo>
                  <a:pt x="470535" y="0"/>
                </a:lnTo>
                <a:lnTo>
                  <a:pt x="481489" y="571"/>
                </a:lnTo>
                <a:lnTo>
                  <a:pt x="399764" y="15636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76"/>
          <p:cNvSpPr/>
          <p:nvPr userDrawn="1">
            <p:custDataLst>
              <p:tags r:id="rId90"/>
            </p:custDataLst>
          </p:nvPr>
        </p:nvSpPr>
        <p:spPr>
          <a:xfrm>
            <a:off x="9692640" y="4338320"/>
            <a:ext cx="709295" cy="49530"/>
          </a:xfrm>
          <a:custGeom>
            <a:avLst/>
            <a:gdLst>
              <a:gd name="connsiteX0" fmla="*/ 2857 w 648938"/>
              <a:gd name="connsiteY0" fmla="*/ 31718 h 45434"/>
              <a:gd name="connsiteX1" fmla="*/ 174688 w 648938"/>
              <a:gd name="connsiteY1" fmla="*/ 31718 h 45434"/>
              <a:gd name="connsiteX2" fmla="*/ 648938 w 648938"/>
              <a:gd name="connsiteY2" fmla="*/ 45434 h 45434"/>
              <a:gd name="connsiteX3" fmla="*/ 645319 w 648938"/>
              <a:gd name="connsiteY3" fmla="*/ 0 h 45434"/>
              <a:gd name="connsiteX4" fmla="*/ 0 w 648938"/>
              <a:gd name="connsiteY4" fmla="*/ 0 h 45434"/>
              <a:gd name="connsiteX5" fmla="*/ 2857 w 648938"/>
              <a:gd name="connsiteY5" fmla="*/ 31718 h 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938" h="45434">
                <a:moveTo>
                  <a:pt x="2857" y="31718"/>
                </a:moveTo>
                <a:lnTo>
                  <a:pt x="174688" y="31718"/>
                </a:lnTo>
                <a:lnTo>
                  <a:pt x="648938" y="45434"/>
                </a:lnTo>
                <a:lnTo>
                  <a:pt x="645319" y="0"/>
                </a:lnTo>
                <a:lnTo>
                  <a:pt x="0" y="0"/>
                </a:lnTo>
                <a:lnTo>
                  <a:pt x="2857" y="3171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78"/>
          <p:cNvSpPr/>
          <p:nvPr userDrawn="1">
            <p:custDataLst>
              <p:tags r:id="rId91"/>
            </p:custDataLst>
          </p:nvPr>
        </p:nvSpPr>
        <p:spPr>
          <a:xfrm>
            <a:off x="8909685" y="3896995"/>
            <a:ext cx="104140" cy="178435"/>
          </a:xfrm>
          <a:custGeom>
            <a:avLst/>
            <a:gdLst>
              <a:gd name="connsiteX0" fmla="*/ 51435 w 95250"/>
              <a:gd name="connsiteY0" fmla="*/ 0 h 163067"/>
              <a:gd name="connsiteX1" fmla="*/ 0 w 95250"/>
              <a:gd name="connsiteY1" fmla="*/ 16574 h 163067"/>
              <a:gd name="connsiteX2" fmla="*/ 25717 w 95250"/>
              <a:gd name="connsiteY2" fmla="*/ 163068 h 163067"/>
              <a:gd name="connsiteX3" fmla="*/ 95250 w 95250"/>
              <a:gd name="connsiteY3" fmla="*/ 151733 h 163067"/>
              <a:gd name="connsiteX4" fmla="*/ 51435 w 95250"/>
              <a:gd name="connsiteY4" fmla="*/ 0 h 16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63067">
                <a:moveTo>
                  <a:pt x="51435" y="0"/>
                </a:moveTo>
                <a:lnTo>
                  <a:pt x="0" y="16574"/>
                </a:lnTo>
                <a:lnTo>
                  <a:pt x="25717" y="163068"/>
                </a:lnTo>
                <a:lnTo>
                  <a:pt x="95250" y="151733"/>
                </a:lnTo>
                <a:lnTo>
                  <a:pt x="5143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79"/>
          <p:cNvSpPr/>
          <p:nvPr userDrawn="1">
            <p:custDataLst>
              <p:tags r:id="rId92"/>
            </p:custDataLst>
          </p:nvPr>
        </p:nvSpPr>
        <p:spPr>
          <a:xfrm>
            <a:off x="8902700" y="3889375"/>
            <a:ext cx="118110" cy="192405"/>
          </a:xfrm>
          <a:custGeom>
            <a:avLst/>
            <a:gdLst>
              <a:gd name="connsiteX0" fmla="*/ 27432 w 108299"/>
              <a:gd name="connsiteY0" fmla="*/ 176308 h 176307"/>
              <a:gd name="connsiteX1" fmla="*/ 0 w 108299"/>
              <a:gd name="connsiteY1" fmla="*/ 19812 h 176307"/>
              <a:gd name="connsiteX2" fmla="*/ 61246 w 108299"/>
              <a:gd name="connsiteY2" fmla="*/ 0 h 176307"/>
              <a:gd name="connsiteX3" fmla="*/ 108299 w 108299"/>
              <a:gd name="connsiteY3" fmla="*/ 163068 h 176307"/>
              <a:gd name="connsiteX4" fmla="*/ 27432 w 108299"/>
              <a:gd name="connsiteY4" fmla="*/ 176308 h 176307"/>
              <a:gd name="connsiteX5" fmla="*/ 12382 w 108299"/>
              <a:gd name="connsiteY5" fmla="*/ 27242 h 176307"/>
              <a:gd name="connsiteX6" fmla="*/ 36290 w 108299"/>
              <a:gd name="connsiteY6" fmla="*/ 163735 h 176307"/>
              <a:gd name="connsiteX7" fmla="*/ 94393 w 108299"/>
              <a:gd name="connsiteY7" fmla="*/ 154210 h 176307"/>
              <a:gd name="connsiteX8" fmla="*/ 53911 w 108299"/>
              <a:gd name="connsiteY8" fmla="*/ 13811 h 176307"/>
              <a:gd name="connsiteX9" fmla="*/ 12382 w 108299"/>
              <a:gd name="connsiteY9" fmla="*/ 27242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99" h="176307">
                <a:moveTo>
                  <a:pt x="27432" y="176308"/>
                </a:moveTo>
                <a:lnTo>
                  <a:pt x="0" y="19812"/>
                </a:lnTo>
                <a:lnTo>
                  <a:pt x="61246" y="0"/>
                </a:lnTo>
                <a:lnTo>
                  <a:pt x="108299" y="163068"/>
                </a:lnTo>
                <a:lnTo>
                  <a:pt x="27432" y="176308"/>
                </a:lnTo>
                <a:close/>
                <a:moveTo>
                  <a:pt x="12382" y="27242"/>
                </a:moveTo>
                <a:lnTo>
                  <a:pt x="36290" y="163735"/>
                </a:lnTo>
                <a:lnTo>
                  <a:pt x="94393" y="154210"/>
                </a:lnTo>
                <a:lnTo>
                  <a:pt x="53911" y="13811"/>
                </a:lnTo>
                <a:lnTo>
                  <a:pt x="12382" y="2724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80"/>
          <p:cNvSpPr/>
          <p:nvPr userDrawn="1">
            <p:custDataLst>
              <p:tags r:id="rId93"/>
            </p:custDataLst>
          </p:nvPr>
        </p:nvSpPr>
        <p:spPr>
          <a:xfrm>
            <a:off x="8944610" y="3053080"/>
            <a:ext cx="644525" cy="1031875"/>
          </a:xfrm>
          <a:custGeom>
            <a:avLst/>
            <a:gdLst>
              <a:gd name="connsiteX0" fmla="*/ 465487 w 590073"/>
              <a:gd name="connsiteY0" fmla="*/ 11872 h 943988"/>
              <a:gd name="connsiteX1" fmla="*/ 456629 w 590073"/>
              <a:gd name="connsiteY1" fmla="*/ 252 h 943988"/>
              <a:gd name="connsiteX2" fmla="*/ 312230 w 590073"/>
              <a:gd name="connsiteY2" fmla="*/ 603089 h 943988"/>
              <a:gd name="connsiteX3" fmla="*/ 0 w 590073"/>
              <a:gd name="connsiteY3" fmla="*/ 761871 h 943988"/>
              <a:gd name="connsiteX4" fmla="*/ 53340 w 590073"/>
              <a:gd name="connsiteY4" fmla="*/ 943989 h 943988"/>
              <a:gd name="connsiteX5" fmla="*/ 518160 w 590073"/>
              <a:gd name="connsiteY5" fmla="*/ 788541 h 943988"/>
              <a:gd name="connsiteX6" fmla="*/ 590074 w 590073"/>
              <a:gd name="connsiteY6" fmla="*/ 670526 h 943988"/>
              <a:gd name="connsiteX7" fmla="*/ 465487 w 590073"/>
              <a:gd name="connsiteY7" fmla="*/ 11967 h 9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073" h="943988">
                <a:moveTo>
                  <a:pt x="465487" y="11872"/>
                </a:moveTo>
                <a:cubicBezTo>
                  <a:pt x="465106" y="9777"/>
                  <a:pt x="456819" y="-1844"/>
                  <a:pt x="456629" y="252"/>
                </a:cubicBezTo>
                <a:cubicBezTo>
                  <a:pt x="424720" y="296289"/>
                  <a:pt x="367379" y="563084"/>
                  <a:pt x="312230" y="603089"/>
                </a:cubicBezTo>
                <a:cubicBezTo>
                  <a:pt x="256413" y="643570"/>
                  <a:pt x="0" y="761871"/>
                  <a:pt x="0" y="761871"/>
                </a:cubicBezTo>
                <a:lnTo>
                  <a:pt x="53340" y="943989"/>
                </a:lnTo>
                <a:cubicBezTo>
                  <a:pt x="53340" y="943989"/>
                  <a:pt x="445008" y="857597"/>
                  <a:pt x="518160" y="788541"/>
                </a:cubicBezTo>
                <a:cubicBezTo>
                  <a:pt x="571405" y="738249"/>
                  <a:pt x="590074" y="670526"/>
                  <a:pt x="590074" y="670526"/>
                </a:cubicBezTo>
                <a:lnTo>
                  <a:pt x="465487" y="119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81"/>
          <p:cNvSpPr/>
          <p:nvPr userDrawn="1">
            <p:custDataLst>
              <p:tags r:id="rId94"/>
            </p:custDataLst>
          </p:nvPr>
        </p:nvSpPr>
        <p:spPr>
          <a:xfrm>
            <a:off x="8937625" y="3047365"/>
            <a:ext cx="657860" cy="1045210"/>
          </a:xfrm>
          <a:custGeom>
            <a:avLst/>
            <a:gdLst>
              <a:gd name="connsiteX0" fmla="*/ 56102 w 602170"/>
              <a:gd name="connsiteY0" fmla="*/ 955838 h 956028"/>
              <a:gd name="connsiteX1" fmla="*/ 0 w 602170"/>
              <a:gd name="connsiteY1" fmla="*/ 764290 h 956028"/>
              <a:gd name="connsiteX2" fmla="*/ 4286 w 602170"/>
              <a:gd name="connsiteY2" fmla="*/ 762290 h 956028"/>
              <a:gd name="connsiteX3" fmla="*/ 315563 w 602170"/>
              <a:gd name="connsiteY3" fmla="*/ 604080 h 956028"/>
              <a:gd name="connsiteX4" fmla="*/ 457676 w 602170"/>
              <a:gd name="connsiteY4" fmla="*/ 5148 h 956028"/>
              <a:gd name="connsiteX5" fmla="*/ 458153 w 602170"/>
              <a:gd name="connsiteY5" fmla="*/ 480 h 956028"/>
              <a:gd name="connsiteX6" fmla="*/ 463010 w 602170"/>
              <a:gd name="connsiteY6" fmla="*/ 4 h 956028"/>
              <a:gd name="connsiteX7" fmla="*/ 477298 w 602170"/>
              <a:gd name="connsiteY7" fmla="*/ 16292 h 956028"/>
              <a:gd name="connsiteX8" fmla="*/ 602171 w 602170"/>
              <a:gd name="connsiteY8" fmla="*/ 676184 h 956028"/>
              <a:gd name="connsiteX9" fmla="*/ 601885 w 602170"/>
              <a:gd name="connsiteY9" fmla="*/ 677422 h 956028"/>
              <a:gd name="connsiteX10" fmla="*/ 528447 w 602170"/>
              <a:gd name="connsiteY10" fmla="*/ 798009 h 956028"/>
              <a:gd name="connsiteX11" fmla="*/ 61055 w 602170"/>
              <a:gd name="connsiteY11" fmla="*/ 954885 h 956028"/>
              <a:gd name="connsiteX12" fmla="*/ 56102 w 602170"/>
              <a:gd name="connsiteY12" fmla="*/ 956028 h 956028"/>
              <a:gd name="connsiteX13" fmla="*/ 13144 w 602170"/>
              <a:gd name="connsiteY13" fmla="*/ 770291 h 956028"/>
              <a:gd name="connsiteX14" fmla="*/ 63722 w 602170"/>
              <a:gd name="connsiteY14" fmla="*/ 942979 h 956028"/>
              <a:gd name="connsiteX15" fmla="*/ 521017 w 602170"/>
              <a:gd name="connsiteY15" fmla="*/ 790008 h 956028"/>
              <a:gd name="connsiteX16" fmla="*/ 591026 w 602170"/>
              <a:gd name="connsiteY16" fmla="*/ 675708 h 956028"/>
              <a:gd name="connsiteX17" fmla="*/ 467011 w 602170"/>
              <a:gd name="connsiteY17" fmla="*/ 20483 h 956028"/>
              <a:gd name="connsiteX18" fmla="*/ 321945 w 602170"/>
              <a:gd name="connsiteY18" fmla="*/ 613128 h 956028"/>
              <a:gd name="connsiteX19" fmla="*/ 13144 w 602170"/>
              <a:gd name="connsiteY19" fmla="*/ 770386 h 95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170" h="956028">
                <a:moveTo>
                  <a:pt x="56102" y="955838"/>
                </a:moveTo>
                <a:lnTo>
                  <a:pt x="0" y="764290"/>
                </a:lnTo>
                <a:lnTo>
                  <a:pt x="4286" y="762290"/>
                </a:lnTo>
                <a:cubicBezTo>
                  <a:pt x="6858" y="761147"/>
                  <a:pt x="260794" y="643799"/>
                  <a:pt x="315563" y="604080"/>
                </a:cubicBezTo>
                <a:cubicBezTo>
                  <a:pt x="365188" y="568075"/>
                  <a:pt x="423577" y="321758"/>
                  <a:pt x="457676" y="5148"/>
                </a:cubicBezTo>
                <a:lnTo>
                  <a:pt x="458153" y="480"/>
                </a:lnTo>
                <a:lnTo>
                  <a:pt x="463010" y="4"/>
                </a:lnTo>
                <a:cubicBezTo>
                  <a:pt x="469487" y="-282"/>
                  <a:pt x="477012" y="14863"/>
                  <a:pt x="477298" y="16292"/>
                </a:cubicBezTo>
                <a:cubicBezTo>
                  <a:pt x="477298" y="16292"/>
                  <a:pt x="602171" y="676184"/>
                  <a:pt x="602171" y="676184"/>
                </a:cubicBezTo>
                <a:lnTo>
                  <a:pt x="601885" y="677422"/>
                </a:lnTo>
                <a:cubicBezTo>
                  <a:pt x="601123" y="680280"/>
                  <a:pt x="582263" y="747240"/>
                  <a:pt x="528447" y="798009"/>
                </a:cubicBezTo>
                <a:cubicBezTo>
                  <a:pt x="455009" y="867350"/>
                  <a:pt x="77057" y="951361"/>
                  <a:pt x="61055" y="954885"/>
                </a:cubicBezTo>
                <a:lnTo>
                  <a:pt x="56102" y="956028"/>
                </a:lnTo>
                <a:close/>
                <a:moveTo>
                  <a:pt x="13144" y="770291"/>
                </a:moveTo>
                <a:lnTo>
                  <a:pt x="63722" y="942979"/>
                </a:lnTo>
                <a:cubicBezTo>
                  <a:pt x="109442" y="932597"/>
                  <a:pt x="454152" y="853063"/>
                  <a:pt x="521017" y="790008"/>
                </a:cubicBezTo>
                <a:cubicBezTo>
                  <a:pt x="568833" y="744954"/>
                  <a:pt x="588264" y="684756"/>
                  <a:pt x="591026" y="675708"/>
                </a:cubicBezTo>
                <a:lnTo>
                  <a:pt x="467011" y="20483"/>
                </a:lnTo>
                <a:cubicBezTo>
                  <a:pt x="437483" y="286611"/>
                  <a:pt x="381762" y="569694"/>
                  <a:pt x="321945" y="613128"/>
                </a:cubicBezTo>
                <a:cubicBezTo>
                  <a:pt x="269653" y="651133"/>
                  <a:pt x="48006" y="754289"/>
                  <a:pt x="13144" y="770386"/>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2" name="任意多边形: 形状 82"/>
          <p:cNvSpPr/>
          <p:nvPr userDrawn="1">
            <p:custDataLst>
              <p:tags r:id="rId95"/>
            </p:custDataLst>
          </p:nvPr>
        </p:nvSpPr>
        <p:spPr>
          <a:xfrm>
            <a:off x="9003030" y="3060700"/>
            <a:ext cx="586740" cy="1024890"/>
          </a:xfrm>
          <a:custGeom>
            <a:avLst/>
            <a:gdLst>
              <a:gd name="connsiteX0" fmla="*/ 402622 w 536733"/>
              <a:gd name="connsiteY0" fmla="*/ 0 h 937450"/>
              <a:gd name="connsiteX1" fmla="*/ 437864 w 536733"/>
              <a:gd name="connsiteY1" fmla="*/ 544544 h 937450"/>
              <a:gd name="connsiteX2" fmla="*/ 355378 w 536733"/>
              <a:gd name="connsiteY2" fmla="*/ 809815 h 937450"/>
              <a:gd name="connsiteX3" fmla="*/ 0 w 536733"/>
              <a:gd name="connsiteY3" fmla="*/ 937450 h 937450"/>
              <a:gd name="connsiteX4" fmla="*/ 464820 w 536733"/>
              <a:gd name="connsiteY4" fmla="*/ 782003 h 937450"/>
              <a:gd name="connsiteX5" fmla="*/ 536734 w 536733"/>
              <a:gd name="connsiteY5" fmla="*/ 663988 h 937450"/>
              <a:gd name="connsiteX6" fmla="*/ 469392 w 536733"/>
              <a:gd name="connsiteY6" fmla="*/ 301847 h 937450"/>
              <a:gd name="connsiteX7" fmla="*/ 402622 w 536733"/>
              <a:gd name="connsiteY7" fmla="*/ 0 h 93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733" h="937450">
                <a:moveTo>
                  <a:pt x="402622" y="0"/>
                </a:moveTo>
                <a:cubicBezTo>
                  <a:pt x="402622" y="0"/>
                  <a:pt x="434054" y="407480"/>
                  <a:pt x="437864" y="544544"/>
                </a:cubicBezTo>
                <a:cubicBezTo>
                  <a:pt x="441674" y="681609"/>
                  <a:pt x="469582" y="747236"/>
                  <a:pt x="355378" y="809815"/>
                </a:cubicBezTo>
                <a:cubicBezTo>
                  <a:pt x="241173" y="872395"/>
                  <a:pt x="0" y="937450"/>
                  <a:pt x="0" y="937450"/>
                </a:cubicBezTo>
                <a:cubicBezTo>
                  <a:pt x="0" y="937450"/>
                  <a:pt x="404717" y="846582"/>
                  <a:pt x="464820" y="782003"/>
                </a:cubicBezTo>
                <a:cubicBezTo>
                  <a:pt x="516731" y="726281"/>
                  <a:pt x="536734" y="663988"/>
                  <a:pt x="536734" y="663988"/>
                </a:cubicBezTo>
                <a:cubicBezTo>
                  <a:pt x="536734" y="663988"/>
                  <a:pt x="478060" y="340900"/>
                  <a:pt x="469392" y="301847"/>
                </a:cubicBezTo>
                <a:cubicBezTo>
                  <a:pt x="460724" y="262890"/>
                  <a:pt x="402622" y="0"/>
                  <a:pt x="402622"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任意多边形: 形状 84"/>
          <p:cNvSpPr/>
          <p:nvPr userDrawn="1">
            <p:custDataLst>
              <p:tags r:id="rId96"/>
            </p:custDataLst>
          </p:nvPr>
        </p:nvSpPr>
        <p:spPr>
          <a:xfrm>
            <a:off x="9606280" y="2463800"/>
            <a:ext cx="229870" cy="467995"/>
          </a:xfrm>
          <a:custGeom>
            <a:avLst/>
            <a:gdLst>
              <a:gd name="connsiteX0" fmla="*/ 103156 w 210216"/>
              <a:gd name="connsiteY0" fmla="*/ 0 h 427863"/>
              <a:gd name="connsiteX1" fmla="*/ 210217 w 210216"/>
              <a:gd name="connsiteY1" fmla="*/ 325565 h 427863"/>
              <a:gd name="connsiteX2" fmla="*/ 59912 w 210216"/>
              <a:gd name="connsiteY2" fmla="*/ 427863 h 427863"/>
              <a:gd name="connsiteX3" fmla="*/ 0 w 210216"/>
              <a:gd name="connsiteY3" fmla="*/ 261176 h 427863"/>
              <a:gd name="connsiteX4" fmla="*/ 103156 w 210216"/>
              <a:gd name="connsiteY4" fmla="*/ 0 h 427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16" h="427863">
                <a:moveTo>
                  <a:pt x="103156" y="0"/>
                </a:moveTo>
                <a:lnTo>
                  <a:pt x="210217" y="325565"/>
                </a:lnTo>
                <a:lnTo>
                  <a:pt x="59912" y="427863"/>
                </a:lnTo>
                <a:lnTo>
                  <a:pt x="0" y="261176"/>
                </a:lnTo>
                <a:lnTo>
                  <a:pt x="10315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85"/>
          <p:cNvSpPr/>
          <p:nvPr userDrawn="1">
            <p:custDataLst>
              <p:tags r:id="rId97"/>
            </p:custDataLst>
          </p:nvPr>
        </p:nvSpPr>
        <p:spPr>
          <a:xfrm>
            <a:off x="9599930" y="2458085"/>
            <a:ext cx="241300" cy="479425"/>
          </a:xfrm>
          <a:custGeom>
            <a:avLst/>
            <a:gdLst>
              <a:gd name="connsiteX0" fmla="*/ 65387 w 221015"/>
              <a:gd name="connsiteY0" fmla="*/ 438718 h 438813"/>
              <a:gd name="connsiteX1" fmla="*/ 63673 w 221015"/>
              <a:gd name="connsiteY1" fmla="*/ 438433 h 438813"/>
              <a:gd name="connsiteX2" fmla="*/ 60244 w 221015"/>
              <a:gd name="connsiteY2" fmla="*/ 435099 h 438813"/>
              <a:gd name="connsiteX3" fmla="*/ 332 w 221015"/>
              <a:gd name="connsiteY3" fmla="*/ 268411 h 438813"/>
              <a:gd name="connsiteX4" fmla="*/ 3665 w 221015"/>
              <a:gd name="connsiteY4" fmla="*/ 261458 h 438813"/>
              <a:gd name="connsiteX5" fmla="*/ 10618 w 221015"/>
              <a:gd name="connsiteY5" fmla="*/ 264792 h 438813"/>
              <a:gd name="connsiteX6" fmla="*/ 68150 w 221015"/>
              <a:gd name="connsiteY6" fmla="*/ 424812 h 438813"/>
              <a:gd name="connsiteX7" fmla="*/ 209119 w 221015"/>
              <a:gd name="connsiteY7" fmla="*/ 328800 h 438813"/>
              <a:gd name="connsiteX8" fmla="*/ 103297 w 221015"/>
              <a:gd name="connsiteY8" fmla="*/ 7141 h 438813"/>
              <a:gd name="connsiteX9" fmla="*/ 106821 w 221015"/>
              <a:gd name="connsiteY9" fmla="*/ 283 h 438813"/>
              <a:gd name="connsiteX10" fmla="*/ 113679 w 221015"/>
              <a:gd name="connsiteY10" fmla="*/ 3807 h 438813"/>
              <a:gd name="connsiteX11" fmla="*/ 220740 w 221015"/>
              <a:gd name="connsiteY11" fmla="*/ 329371 h 438813"/>
              <a:gd name="connsiteX12" fmla="*/ 218644 w 221015"/>
              <a:gd name="connsiteY12" fmla="*/ 335563 h 438813"/>
              <a:gd name="connsiteX13" fmla="*/ 68435 w 221015"/>
              <a:gd name="connsiteY13" fmla="*/ 437861 h 438813"/>
              <a:gd name="connsiteX14" fmla="*/ 65387 w 221015"/>
              <a:gd name="connsiteY14" fmla="*/ 438814 h 43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015" h="438813">
                <a:moveTo>
                  <a:pt x="65387" y="438718"/>
                </a:moveTo>
                <a:cubicBezTo>
                  <a:pt x="64816" y="438718"/>
                  <a:pt x="64244" y="438718"/>
                  <a:pt x="63673" y="438433"/>
                </a:cubicBezTo>
                <a:cubicBezTo>
                  <a:pt x="62053" y="437956"/>
                  <a:pt x="60815" y="436718"/>
                  <a:pt x="60244" y="435099"/>
                </a:cubicBezTo>
                <a:lnTo>
                  <a:pt x="332" y="268411"/>
                </a:lnTo>
                <a:cubicBezTo>
                  <a:pt x="-716" y="265554"/>
                  <a:pt x="808" y="262411"/>
                  <a:pt x="3665" y="261458"/>
                </a:cubicBezTo>
                <a:cubicBezTo>
                  <a:pt x="6523" y="260410"/>
                  <a:pt x="9666" y="261934"/>
                  <a:pt x="10618" y="264792"/>
                </a:cubicBezTo>
                <a:lnTo>
                  <a:pt x="68150" y="424812"/>
                </a:lnTo>
                <a:lnTo>
                  <a:pt x="209119" y="328800"/>
                </a:lnTo>
                <a:lnTo>
                  <a:pt x="103297" y="7141"/>
                </a:lnTo>
                <a:cubicBezTo>
                  <a:pt x="102344" y="4283"/>
                  <a:pt x="103868" y="1140"/>
                  <a:pt x="106821" y="283"/>
                </a:cubicBezTo>
                <a:cubicBezTo>
                  <a:pt x="109678" y="-670"/>
                  <a:pt x="112822" y="854"/>
                  <a:pt x="113679" y="3807"/>
                </a:cubicBezTo>
                <a:lnTo>
                  <a:pt x="220740" y="329371"/>
                </a:lnTo>
                <a:cubicBezTo>
                  <a:pt x="221502" y="331657"/>
                  <a:pt x="220645" y="334229"/>
                  <a:pt x="218644" y="335563"/>
                </a:cubicBezTo>
                <a:lnTo>
                  <a:pt x="68435" y="437861"/>
                </a:lnTo>
                <a:cubicBezTo>
                  <a:pt x="67483" y="438528"/>
                  <a:pt x="66435" y="438814"/>
                  <a:pt x="65387" y="43881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86"/>
          <p:cNvSpPr/>
          <p:nvPr userDrawn="1">
            <p:custDataLst>
              <p:tags r:id="rId98"/>
            </p:custDataLst>
          </p:nvPr>
        </p:nvSpPr>
        <p:spPr>
          <a:xfrm>
            <a:off x="9403080" y="2351405"/>
            <a:ext cx="316230" cy="414020"/>
          </a:xfrm>
          <a:custGeom>
            <a:avLst/>
            <a:gdLst>
              <a:gd name="connsiteX0" fmla="*/ 0 w 289179"/>
              <a:gd name="connsiteY0" fmla="*/ 162748 h 378775"/>
              <a:gd name="connsiteX1" fmla="*/ 101060 w 289179"/>
              <a:gd name="connsiteY1" fmla="*/ 6538 h 378775"/>
              <a:gd name="connsiteX2" fmla="*/ 289179 w 289179"/>
              <a:gd name="connsiteY2" fmla="*/ 169987 h 378775"/>
              <a:gd name="connsiteX3" fmla="*/ 138208 w 289179"/>
              <a:gd name="connsiteY3" fmla="*/ 378775 h 378775"/>
              <a:gd name="connsiteX4" fmla="*/ 15716 w 289179"/>
              <a:gd name="connsiteY4" fmla="*/ 260284 h 378775"/>
              <a:gd name="connsiteX5" fmla="*/ 0 w 289179"/>
              <a:gd name="connsiteY5" fmla="*/ 162748 h 37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179" h="378775">
                <a:moveTo>
                  <a:pt x="0" y="162748"/>
                </a:moveTo>
                <a:cubicBezTo>
                  <a:pt x="1619" y="85120"/>
                  <a:pt x="36385" y="23398"/>
                  <a:pt x="101060" y="6538"/>
                </a:cubicBezTo>
                <a:cubicBezTo>
                  <a:pt x="210407" y="-21941"/>
                  <a:pt x="289084" y="44448"/>
                  <a:pt x="289179" y="169987"/>
                </a:cubicBezTo>
                <a:cubicBezTo>
                  <a:pt x="289179" y="308195"/>
                  <a:pt x="188976" y="378775"/>
                  <a:pt x="138208" y="378775"/>
                </a:cubicBezTo>
                <a:cubicBezTo>
                  <a:pt x="98298" y="378775"/>
                  <a:pt x="42291" y="331436"/>
                  <a:pt x="15716" y="260284"/>
                </a:cubicBezTo>
                <a:lnTo>
                  <a:pt x="0" y="162748"/>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9" name="任意多边形: 形状 87"/>
          <p:cNvSpPr/>
          <p:nvPr userDrawn="1">
            <p:custDataLst>
              <p:tags r:id="rId99"/>
            </p:custDataLst>
          </p:nvPr>
        </p:nvSpPr>
        <p:spPr>
          <a:xfrm>
            <a:off x="9396730" y="2345690"/>
            <a:ext cx="327660" cy="426085"/>
          </a:xfrm>
          <a:custGeom>
            <a:avLst/>
            <a:gdLst>
              <a:gd name="connsiteX0" fmla="*/ 143640 w 300040"/>
              <a:gd name="connsiteY0" fmla="*/ 389788 h 389788"/>
              <a:gd name="connsiteX1" fmla="*/ 16005 w 300040"/>
              <a:gd name="connsiteY1" fmla="*/ 267773 h 389788"/>
              <a:gd name="connsiteX2" fmla="*/ 19243 w 300040"/>
              <a:gd name="connsiteY2" fmla="*/ 260724 h 389788"/>
              <a:gd name="connsiteX3" fmla="*/ 26292 w 300040"/>
              <a:gd name="connsiteY3" fmla="*/ 263963 h 389788"/>
              <a:gd name="connsiteX4" fmla="*/ 143640 w 300040"/>
              <a:gd name="connsiteY4" fmla="*/ 378834 h 389788"/>
              <a:gd name="connsiteX5" fmla="*/ 234127 w 300040"/>
              <a:gd name="connsiteY5" fmla="*/ 328066 h 389788"/>
              <a:gd name="connsiteX6" fmla="*/ 289182 w 300040"/>
              <a:gd name="connsiteY6" fmla="*/ 175476 h 389788"/>
              <a:gd name="connsiteX7" fmla="*/ 233175 w 300040"/>
              <a:gd name="connsiteY7" fmla="*/ 36220 h 389788"/>
              <a:gd name="connsiteX8" fmla="*/ 107921 w 300040"/>
              <a:gd name="connsiteY8" fmla="*/ 17361 h 389788"/>
              <a:gd name="connsiteX9" fmla="*/ 10957 w 300040"/>
              <a:gd name="connsiteY9" fmla="*/ 168427 h 389788"/>
              <a:gd name="connsiteX10" fmla="*/ 5337 w 300040"/>
              <a:gd name="connsiteY10" fmla="*/ 173761 h 389788"/>
              <a:gd name="connsiteX11" fmla="*/ 3 w 300040"/>
              <a:gd name="connsiteY11" fmla="*/ 168141 h 389788"/>
              <a:gd name="connsiteX12" fmla="*/ 105159 w 300040"/>
              <a:gd name="connsiteY12" fmla="*/ 6788 h 389788"/>
              <a:gd name="connsiteX13" fmla="*/ 239842 w 300040"/>
              <a:gd name="connsiteY13" fmla="*/ 27552 h 389788"/>
              <a:gd name="connsiteX14" fmla="*/ 300040 w 300040"/>
              <a:gd name="connsiteY14" fmla="*/ 175476 h 389788"/>
              <a:gd name="connsiteX15" fmla="*/ 242224 w 300040"/>
              <a:gd name="connsiteY15" fmla="*/ 335400 h 389788"/>
              <a:gd name="connsiteX16" fmla="*/ 143640 w 300040"/>
              <a:gd name="connsiteY16" fmla="*/ 389788 h 38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40" h="389788">
                <a:moveTo>
                  <a:pt x="143640" y="389788"/>
                </a:moveTo>
                <a:cubicBezTo>
                  <a:pt x="103254" y="389788"/>
                  <a:pt x="44484" y="344163"/>
                  <a:pt x="16005" y="267773"/>
                </a:cubicBezTo>
                <a:cubicBezTo>
                  <a:pt x="14957" y="264915"/>
                  <a:pt x="16386" y="261772"/>
                  <a:pt x="19243" y="260724"/>
                </a:cubicBezTo>
                <a:cubicBezTo>
                  <a:pt x="22101" y="259677"/>
                  <a:pt x="25244" y="261105"/>
                  <a:pt x="26292" y="263963"/>
                </a:cubicBezTo>
                <a:cubicBezTo>
                  <a:pt x="52771" y="334924"/>
                  <a:pt x="107826" y="378834"/>
                  <a:pt x="143640" y="378834"/>
                </a:cubicBezTo>
                <a:cubicBezTo>
                  <a:pt x="165928" y="378834"/>
                  <a:pt x="202600" y="363118"/>
                  <a:pt x="234127" y="328066"/>
                </a:cubicBezTo>
                <a:cubicBezTo>
                  <a:pt x="259273" y="300158"/>
                  <a:pt x="289182" y="251009"/>
                  <a:pt x="289182" y="175476"/>
                </a:cubicBezTo>
                <a:cubicBezTo>
                  <a:pt x="289182" y="113563"/>
                  <a:pt x="269275" y="64128"/>
                  <a:pt x="233175" y="36220"/>
                </a:cubicBezTo>
                <a:cubicBezTo>
                  <a:pt x="200599" y="10979"/>
                  <a:pt x="157260" y="4502"/>
                  <a:pt x="107921" y="17361"/>
                </a:cubicBezTo>
                <a:cubicBezTo>
                  <a:pt x="48771" y="32791"/>
                  <a:pt x="12576" y="89179"/>
                  <a:pt x="10957" y="168427"/>
                </a:cubicBezTo>
                <a:cubicBezTo>
                  <a:pt x="10957" y="171475"/>
                  <a:pt x="8575" y="173666"/>
                  <a:pt x="5337" y="173761"/>
                </a:cubicBezTo>
                <a:cubicBezTo>
                  <a:pt x="2289" y="173761"/>
                  <a:pt x="-92" y="171189"/>
                  <a:pt x="3" y="168141"/>
                </a:cubicBezTo>
                <a:cubicBezTo>
                  <a:pt x="1717" y="83750"/>
                  <a:pt x="41056" y="23457"/>
                  <a:pt x="105159" y="6788"/>
                </a:cubicBezTo>
                <a:cubicBezTo>
                  <a:pt x="157927" y="-6928"/>
                  <a:pt x="204505" y="216"/>
                  <a:pt x="239842" y="27552"/>
                </a:cubicBezTo>
                <a:cubicBezTo>
                  <a:pt x="278704" y="57556"/>
                  <a:pt x="300040" y="110039"/>
                  <a:pt x="300040" y="175476"/>
                </a:cubicBezTo>
                <a:cubicBezTo>
                  <a:pt x="300040" y="254438"/>
                  <a:pt x="268608" y="305968"/>
                  <a:pt x="242224" y="335400"/>
                </a:cubicBezTo>
                <a:cubicBezTo>
                  <a:pt x="212506" y="368452"/>
                  <a:pt x="173834" y="389788"/>
                  <a:pt x="143640" y="38978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0" name="任意多边形: 形状 88"/>
          <p:cNvSpPr/>
          <p:nvPr userDrawn="1">
            <p:custDataLst>
              <p:tags r:id="rId100"/>
            </p:custDataLst>
          </p:nvPr>
        </p:nvSpPr>
        <p:spPr>
          <a:xfrm>
            <a:off x="9396730" y="2523490"/>
            <a:ext cx="29210" cy="118745"/>
          </a:xfrm>
          <a:custGeom>
            <a:avLst/>
            <a:gdLst>
              <a:gd name="connsiteX0" fmla="*/ 21195 w 26681"/>
              <a:gd name="connsiteY0" fmla="*/ 108490 h 108584"/>
              <a:gd name="connsiteX1" fmla="*/ 16052 w 26681"/>
              <a:gd name="connsiteY1" fmla="*/ 104965 h 108584"/>
              <a:gd name="connsiteX2" fmla="*/ 2907 w 26681"/>
              <a:gd name="connsiteY2" fmla="*/ 52768 h 108584"/>
              <a:gd name="connsiteX3" fmla="*/ 49 w 26681"/>
              <a:gd name="connsiteY3" fmla="*/ 5334 h 108584"/>
              <a:gd name="connsiteX4" fmla="*/ 5669 w 26681"/>
              <a:gd name="connsiteY4" fmla="*/ 0 h 108584"/>
              <a:gd name="connsiteX5" fmla="*/ 11003 w 26681"/>
              <a:gd name="connsiteY5" fmla="*/ 5620 h 108584"/>
              <a:gd name="connsiteX6" fmla="*/ 13766 w 26681"/>
              <a:gd name="connsiteY6" fmla="*/ 51340 h 108584"/>
              <a:gd name="connsiteX7" fmla="*/ 26338 w 26681"/>
              <a:gd name="connsiteY7" fmla="*/ 101155 h 108584"/>
              <a:gd name="connsiteX8" fmla="*/ 23100 w 26681"/>
              <a:gd name="connsiteY8" fmla="*/ 108204 h 108584"/>
              <a:gd name="connsiteX9" fmla="*/ 21195 w 26681"/>
              <a:gd name="connsiteY9" fmla="*/ 108585 h 1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81" h="108584">
                <a:moveTo>
                  <a:pt x="21195" y="108490"/>
                </a:moveTo>
                <a:cubicBezTo>
                  <a:pt x="19004" y="108490"/>
                  <a:pt x="16909" y="107156"/>
                  <a:pt x="16052" y="104965"/>
                </a:cubicBezTo>
                <a:cubicBezTo>
                  <a:pt x="9765" y="88106"/>
                  <a:pt x="5288" y="70580"/>
                  <a:pt x="2907" y="52768"/>
                </a:cubicBezTo>
                <a:cubicBezTo>
                  <a:pt x="716" y="36671"/>
                  <a:pt x="-236" y="20669"/>
                  <a:pt x="49" y="5334"/>
                </a:cubicBezTo>
                <a:cubicBezTo>
                  <a:pt x="49" y="2286"/>
                  <a:pt x="2431" y="95"/>
                  <a:pt x="5669" y="0"/>
                </a:cubicBezTo>
                <a:cubicBezTo>
                  <a:pt x="8717" y="0"/>
                  <a:pt x="11098" y="2572"/>
                  <a:pt x="11003" y="5620"/>
                </a:cubicBezTo>
                <a:cubicBezTo>
                  <a:pt x="10718" y="20383"/>
                  <a:pt x="11670" y="35719"/>
                  <a:pt x="13766" y="51340"/>
                </a:cubicBezTo>
                <a:cubicBezTo>
                  <a:pt x="16052" y="68294"/>
                  <a:pt x="20338" y="85058"/>
                  <a:pt x="26338" y="101155"/>
                </a:cubicBezTo>
                <a:cubicBezTo>
                  <a:pt x="27386" y="104013"/>
                  <a:pt x="25958" y="107156"/>
                  <a:pt x="23100" y="108204"/>
                </a:cubicBezTo>
                <a:cubicBezTo>
                  <a:pt x="22433" y="108394"/>
                  <a:pt x="21862" y="108585"/>
                  <a:pt x="21195" y="10858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89"/>
          <p:cNvSpPr/>
          <p:nvPr userDrawn="1">
            <p:custDataLst>
              <p:tags r:id="rId101"/>
            </p:custDataLst>
          </p:nvPr>
        </p:nvSpPr>
        <p:spPr>
          <a:xfrm>
            <a:off x="9606280" y="2468245"/>
            <a:ext cx="132715" cy="351790"/>
          </a:xfrm>
          <a:custGeom>
            <a:avLst/>
            <a:gdLst>
              <a:gd name="connsiteX0" fmla="*/ 120968 w 121496"/>
              <a:gd name="connsiteY0" fmla="*/ 50102 h 321564"/>
              <a:gd name="connsiteX1" fmla="*/ 24384 w 121496"/>
              <a:gd name="connsiteY1" fmla="*/ 321564 h 321564"/>
              <a:gd name="connsiteX2" fmla="*/ 0 w 121496"/>
              <a:gd name="connsiteY2" fmla="*/ 257175 h 321564"/>
              <a:gd name="connsiteX3" fmla="*/ 82487 w 121496"/>
              <a:gd name="connsiteY3" fmla="*/ 82582 h 321564"/>
              <a:gd name="connsiteX4" fmla="*/ 103061 w 121496"/>
              <a:gd name="connsiteY4" fmla="*/ 0 h 321564"/>
              <a:gd name="connsiteX5" fmla="*/ 120872 w 121496"/>
              <a:gd name="connsiteY5" fmla="*/ 50102 h 32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96" h="321564">
                <a:moveTo>
                  <a:pt x="120968" y="50102"/>
                </a:moveTo>
                <a:cubicBezTo>
                  <a:pt x="129826" y="235934"/>
                  <a:pt x="24384" y="321564"/>
                  <a:pt x="24384" y="321564"/>
                </a:cubicBezTo>
                <a:lnTo>
                  <a:pt x="0" y="257175"/>
                </a:lnTo>
                <a:cubicBezTo>
                  <a:pt x="0" y="257175"/>
                  <a:pt x="95536" y="190976"/>
                  <a:pt x="82487" y="82582"/>
                </a:cubicBezTo>
                <a:cubicBezTo>
                  <a:pt x="72485" y="-667"/>
                  <a:pt x="103061" y="0"/>
                  <a:pt x="103061" y="0"/>
                </a:cubicBezTo>
                <a:lnTo>
                  <a:pt x="120872" y="5010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2" name="任意多边形: 形状 90"/>
          <p:cNvSpPr/>
          <p:nvPr userDrawn="1">
            <p:custDataLst>
              <p:tags r:id="rId102"/>
            </p:custDataLst>
          </p:nvPr>
        </p:nvSpPr>
        <p:spPr>
          <a:xfrm>
            <a:off x="9370060" y="2521585"/>
            <a:ext cx="88900" cy="120650"/>
          </a:xfrm>
          <a:custGeom>
            <a:avLst/>
            <a:gdLst>
              <a:gd name="connsiteX0" fmla="*/ 42334 w 81535"/>
              <a:gd name="connsiteY0" fmla="*/ 110551 h 110551"/>
              <a:gd name="connsiteX1" fmla="*/ 138 w 81535"/>
              <a:gd name="connsiteY1" fmla="*/ 57783 h 110551"/>
              <a:gd name="connsiteX2" fmla="*/ 9092 w 81535"/>
              <a:gd name="connsiteY2" fmla="*/ 18730 h 110551"/>
              <a:gd name="connsiteX3" fmla="*/ 37381 w 81535"/>
              <a:gd name="connsiteY3" fmla="*/ 61 h 110551"/>
              <a:gd name="connsiteX4" fmla="*/ 81387 w 81535"/>
              <a:gd name="connsiteY4" fmla="*/ 52735 h 110551"/>
              <a:gd name="connsiteX5" fmla="*/ 44144 w 81535"/>
              <a:gd name="connsiteY5" fmla="*/ 110456 h 110551"/>
              <a:gd name="connsiteX6" fmla="*/ 42239 w 81535"/>
              <a:gd name="connsiteY6" fmla="*/ 110456 h 110551"/>
              <a:gd name="connsiteX7" fmla="*/ 39286 w 81535"/>
              <a:gd name="connsiteY7" fmla="*/ 10920 h 110551"/>
              <a:gd name="connsiteX8" fmla="*/ 38048 w 81535"/>
              <a:gd name="connsiteY8" fmla="*/ 10920 h 110551"/>
              <a:gd name="connsiteX9" fmla="*/ 18426 w 81535"/>
              <a:gd name="connsiteY9" fmla="*/ 24445 h 110551"/>
              <a:gd name="connsiteX10" fmla="*/ 11092 w 81535"/>
              <a:gd name="connsiteY10" fmla="*/ 57021 h 110551"/>
              <a:gd name="connsiteX11" fmla="*/ 43572 w 81535"/>
              <a:gd name="connsiteY11" fmla="*/ 99502 h 110551"/>
              <a:gd name="connsiteX12" fmla="*/ 70528 w 81535"/>
              <a:gd name="connsiteY12" fmla="*/ 53401 h 110551"/>
              <a:gd name="connsiteX13" fmla="*/ 39286 w 81535"/>
              <a:gd name="connsiteY13" fmla="*/ 10920 h 11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535" h="110551">
                <a:moveTo>
                  <a:pt x="42334" y="110551"/>
                </a:moveTo>
                <a:cubicBezTo>
                  <a:pt x="20712" y="110551"/>
                  <a:pt x="2043" y="87406"/>
                  <a:pt x="138" y="57783"/>
                </a:cubicBezTo>
                <a:cubicBezTo>
                  <a:pt x="-719" y="43400"/>
                  <a:pt x="2424" y="29494"/>
                  <a:pt x="9092" y="18730"/>
                </a:cubicBezTo>
                <a:cubicBezTo>
                  <a:pt x="16140" y="7396"/>
                  <a:pt x="26142" y="728"/>
                  <a:pt x="37381" y="61"/>
                </a:cubicBezTo>
                <a:cubicBezTo>
                  <a:pt x="59670" y="-1367"/>
                  <a:pt x="79482" y="22350"/>
                  <a:pt x="81387" y="52735"/>
                </a:cubicBezTo>
                <a:cubicBezTo>
                  <a:pt x="83292" y="83215"/>
                  <a:pt x="66623" y="109027"/>
                  <a:pt x="44144" y="110456"/>
                </a:cubicBezTo>
                <a:cubicBezTo>
                  <a:pt x="43477" y="110456"/>
                  <a:pt x="42906" y="110456"/>
                  <a:pt x="42239" y="110456"/>
                </a:cubicBezTo>
                <a:close/>
                <a:moveTo>
                  <a:pt x="39286" y="10920"/>
                </a:moveTo>
                <a:cubicBezTo>
                  <a:pt x="39286" y="10920"/>
                  <a:pt x="38429" y="10920"/>
                  <a:pt x="38048" y="10920"/>
                </a:cubicBezTo>
                <a:cubicBezTo>
                  <a:pt x="30523" y="11396"/>
                  <a:pt x="23475" y="16159"/>
                  <a:pt x="18426" y="24445"/>
                </a:cubicBezTo>
                <a:cubicBezTo>
                  <a:pt x="12997" y="33304"/>
                  <a:pt x="10330" y="44924"/>
                  <a:pt x="11092" y="57021"/>
                </a:cubicBezTo>
                <a:cubicBezTo>
                  <a:pt x="12616" y="81405"/>
                  <a:pt x="27094" y="100645"/>
                  <a:pt x="43572" y="99502"/>
                </a:cubicBezTo>
                <a:cubicBezTo>
                  <a:pt x="59955" y="98455"/>
                  <a:pt x="72052" y="77785"/>
                  <a:pt x="70528" y="53401"/>
                </a:cubicBezTo>
                <a:cubicBezTo>
                  <a:pt x="69099" y="29589"/>
                  <a:pt x="55193" y="10920"/>
                  <a:pt x="39286" y="1092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任意多边形: 形状 91"/>
          <p:cNvSpPr/>
          <p:nvPr userDrawn="1">
            <p:custDataLst>
              <p:tags r:id="rId103"/>
            </p:custDataLst>
          </p:nvPr>
        </p:nvSpPr>
        <p:spPr>
          <a:xfrm>
            <a:off x="9478645" y="2505075"/>
            <a:ext cx="102235" cy="128270"/>
          </a:xfrm>
          <a:custGeom>
            <a:avLst/>
            <a:gdLst>
              <a:gd name="connsiteX0" fmla="*/ 48148 w 93821"/>
              <a:gd name="connsiteY0" fmla="*/ 117243 h 117242"/>
              <a:gd name="connsiteX1" fmla="*/ 142 w 93821"/>
              <a:gd name="connsiteY1" fmla="*/ 61522 h 117242"/>
              <a:gd name="connsiteX2" fmla="*/ 43290 w 93821"/>
              <a:gd name="connsiteY2" fmla="*/ 85 h 117242"/>
              <a:gd name="connsiteX3" fmla="*/ 77866 w 93821"/>
              <a:gd name="connsiteY3" fmla="*/ 15706 h 117242"/>
              <a:gd name="connsiteX4" fmla="*/ 93678 w 93821"/>
              <a:gd name="connsiteY4" fmla="*/ 55807 h 117242"/>
              <a:gd name="connsiteX5" fmla="*/ 83010 w 93821"/>
              <a:gd name="connsiteY5" fmla="*/ 97526 h 117242"/>
              <a:gd name="connsiteX6" fmla="*/ 50625 w 93821"/>
              <a:gd name="connsiteY6" fmla="*/ 117243 h 117242"/>
              <a:gd name="connsiteX7" fmla="*/ 48244 w 93821"/>
              <a:gd name="connsiteY7" fmla="*/ 117243 h 117242"/>
              <a:gd name="connsiteX8" fmla="*/ 45577 w 93821"/>
              <a:gd name="connsiteY8" fmla="*/ 10944 h 117242"/>
              <a:gd name="connsiteX9" fmla="*/ 43862 w 93821"/>
              <a:gd name="connsiteY9" fmla="*/ 10944 h 117242"/>
              <a:gd name="connsiteX10" fmla="*/ 11001 w 93821"/>
              <a:gd name="connsiteY10" fmla="*/ 60760 h 117242"/>
              <a:gd name="connsiteX11" fmla="*/ 49768 w 93821"/>
              <a:gd name="connsiteY11" fmla="*/ 106194 h 117242"/>
              <a:gd name="connsiteX12" fmla="*/ 73866 w 93821"/>
              <a:gd name="connsiteY12" fmla="*/ 91240 h 117242"/>
              <a:gd name="connsiteX13" fmla="*/ 82724 w 93821"/>
              <a:gd name="connsiteY13" fmla="*/ 56378 h 117242"/>
              <a:gd name="connsiteX14" fmla="*/ 69675 w 93821"/>
              <a:gd name="connsiteY14" fmla="*/ 22850 h 117242"/>
              <a:gd name="connsiteX15" fmla="*/ 45672 w 93821"/>
              <a:gd name="connsiteY15" fmla="*/ 10944 h 1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821" h="117242">
                <a:moveTo>
                  <a:pt x="48148" y="117243"/>
                </a:moveTo>
                <a:cubicBezTo>
                  <a:pt x="23383" y="117243"/>
                  <a:pt x="2047" y="92859"/>
                  <a:pt x="142" y="61522"/>
                </a:cubicBezTo>
                <a:cubicBezTo>
                  <a:pt x="-1858" y="29232"/>
                  <a:pt x="17478" y="1705"/>
                  <a:pt x="43290" y="85"/>
                </a:cubicBezTo>
                <a:cubicBezTo>
                  <a:pt x="55959" y="-772"/>
                  <a:pt x="68341" y="4848"/>
                  <a:pt x="77866" y="15706"/>
                </a:cubicBezTo>
                <a:cubicBezTo>
                  <a:pt x="87106" y="26184"/>
                  <a:pt x="92725" y="40376"/>
                  <a:pt x="93678" y="55807"/>
                </a:cubicBezTo>
                <a:cubicBezTo>
                  <a:pt x="94630" y="71237"/>
                  <a:pt x="90820" y="86001"/>
                  <a:pt x="83010" y="97526"/>
                </a:cubicBezTo>
                <a:cubicBezTo>
                  <a:pt x="74818" y="109432"/>
                  <a:pt x="63388" y="116481"/>
                  <a:pt x="50625" y="117243"/>
                </a:cubicBezTo>
                <a:cubicBezTo>
                  <a:pt x="49863" y="117243"/>
                  <a:pt x="49101" y="117243"/>
                  <a:pt x="48244" y="117243"/>
                </a:cubicBezTo>
                <a:close/>
                <a:moveTo>
                  <a:pt x="45577" y="10944"/>
                </a:moveTo>
                <a:cubicBezTo>
                  <a:pt x="45005" y="10944"/>
                  <a:pt x="44434" y="10944"/>
                  <a:pt x="43862" y="10944"/>
                </a:cubicBezTo>
                <a:cubicBezTo>
                  <a:pt x="24145" y="12182"/>
                  <a:pt x="9381" y="34566"/>
                  <a:pt x="11001" y="60760"/>
                </a:cubicBezTo>
                <a:cubicBezTo>
                  <a:pt x="12620" y="87049"/>
                  <a:pt x="29860" y="107432"/>
                  <a:pt x="49768" y="106194"/>
                </a:cubicBezTo>
                <a:cubicBezTo>
                  <a:pt x="59102" y="105622"/>
                  <a:pt x="67579" y="100288"/>
                  <a:pt x="73866" y="91240"/>
                </a:cubicBezTo>
                <a:cubicBezTo>
                  <a:pt x="80343" y="81715"/>
                  <a:pt x="83486" y="69332"/>
                  <a:pt x="82724" y="56378"/>
                </a:cubicBezTo>
                <a:cubicBezTo>
                  <a:pt x="81962" y="43424"/>
                  <a:pt x="77295" y="31518"/>
                  <a:pt x="69675" y="22850"/>
                </a:cubicBezTo>
                <a:cubicBezTo>
                  <a:pt x="62817" y="15135"/>
                  <a:pt x="54339" y="10944"/>
                  <a:pt x="45672" y="1094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92"/>
          <p:cNvSpPr/>
          <p:nvPr userDrawn="1">
            <p:custDataLst>
              <p:tags r:id="rId104"/>
            </p:custDataLst>
          </p:nvPr>
        </p:nvSpPr>
        <p:spPr>
          <a:xfrm>
            <a:off x="9453245" y="2576195"/>
            <a:ext cx="41910" cy="95885"/>
          </a:xfrm>
          <a:custGeom>
            <a:avLst/>
            <a:gdLst>
              <a:gd name="connsiteX0" fmla="*/ 19985 w 38372"/>
              <a:gd name="connsiteY0" fmla="*/ 87423 h 87518"/>
              <a:gd name="connsiteX1" fmla="*/ 6174 w 38372"/>
              <a:gd name="connsiteY1" fmla="*/ 83613 h 87518"/>
              <a:gd name="connsiteX2" fmla="*/ 9032 w 38372"/>
              <a:gd name="connsiteY2" fmla="*/ 4175 h 87518"/>
              <a:gd name="connsiteX3" fmla="*/ 15604 w 38372"/>
              <a:gd name="connsiteY3" fmla="*/ 174 h 87518"/>
              <a:gd name="connsiteX4" fmla="*/ 19605 w 38372"/>
              <a:gd name="connsiteY4" fmla="*/ 6747 h 87518"/>
              <a:gd name="connsiteX5" fmla="*/ 12175 w 38372"/>
              <a:gd name="connsiteY5" fmla="*/ 74660 h 87518"/>
              <a:gd name="connsiteX6" fmla="*/ 30463 w 38372"/>
              <a:gd name="connsiteY6" fmla="*/ 74184 h 87518"/>
              <a:gd name="connsiteX7" fmla="*/ 37797 w 38372"/>
              <a:gd name="connsiteY7" fmla="*/ 76660 h 87518"/>
              <a:gd name="connsiteX8" fmla="*/ 35321 w 38372"/>
              <a:gd name="connsiteY8" fmla="*/ 83994 h 87518"/>
              <a:gd name="connsiteX9" fmla="*/ 19890 w 38372"/>
              <a:gd name="connsiteY9" fmla="*/ 87519 h 8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72" h="87518">
                <a:moveTo>
                  <a:pt x="19985" y="87423"/>
                </a:moveTo>
                <a:cubicBezTo>
                  <a:pt x="15604" y="87423"/>
                  <a:pt x="10746" y="86471"/>
                  <a:pt x="6174" y="83613"/>
                </a:cubicBezTo>
                <a:cubicBezTo>
                  <a:pt x="-5351" y="76374"/>
                  <a:pt x="1412" y="36465"/>
                  <a:pt x="9032" y="4175"/>
                </a:cubicBezTo>
                <a:cubicBezTo>
                  <a:pt x="9699" y="1222"/>
                  <a:pt x="12651" y="-588"/>
                  <a:pt x="15604" y="174"/>
                </a:cubicBezTo>
                <a:cubicBezTo>
                  <a:pt x="18557" y="841"/>
                  <a:pt x="20366" y="3794"/>
                  <a:pt x="19605" y="6747"/>
                </a:cubicBezTo>
                <a:cubicBezTo>
                  <a:pt x="11889" y="38941"/>
                  <a:pt x="8556" y="69993"/>
                  <a:pt x="12175" y="74660"/>
                </a:cubicBezTo>
                <a:cubicBezTo>
                  <a:pt x="19700" y="79327"/>
                  <a:pt x="30368" y="74184"/>
                  <a:pt x="30463" y="74184"/>
                </a:cubicBezTo>
                <a:cubicBezTo>
                  <a:pt x="33130" y="72850"/>
                  <a:pt x="36464" y="73993"/>
                  <a:pt x="37797" y="76660"/>
                </a:cubicBezTo>
                <a:cubicBezTo>
                  <a:pt x="39131" y="79327"/>
                  <a:pt x="38083" y="82661"/>
                  <a:pt x="35321" y="83994"/>
                </a:cubicBezTo>
                <a:cubicBezTo>
                  <a:pt x="34940" y="84185"/>
                  <a:pt x="28082" y="87519"/>
                  <a:pt x="19890" y="875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93"/>
          <p:cNvSpPr/>
          <p:nvPr userDrawn="1">
            <p:custDataLst>
              <p:tags r:id="rId105"/>
            </p:custDataLst>
          </p:nvPr>
        </p:nvSpPr>
        <p:spPr>
          <a:xfrm>
            <a:off x="9554845" y="2478405"/>
            <a:ext cx="128905" cy="52070"/>
          </a:xfrm>
          <a:custGeom>
            <a:avLst/>
            <a:gdLst>
              <a:gd name="connsiteX0" fmla="*/ 5475 w 118153"/>
              <a:gd name="connsiteY0" fmla="*/ 47623 h 47622"/>
              <a:gd name="connsiteX1" fmla="*/ 332 w 118153"/>
              <a:gd name="connsiteY1" fmla="*/ 44003 h 47622"/>
              <a:gd name="connsiteX2" fmla="*/ 3665 w 118153"/>
              <a:gd name="connsiteY2" fmla="*/ 37050 h 47622"/>
              <a:gd name="connsiteX3" fmla="*/ 110917 w 118153"/>
              <a:gd name="connsiteY3" fmla="*/ 283 h 47622"/>
              <a:gd name="connsiteX4" fmla="*/ 117870 w 118153"/>
              <a:gd name="connsiteY4" fmla="*/ 3712 h 47622"/>
              <a:gd name="connsiteX5" fmla="*/ 114441 w 118153"/>
              <a:gd name="connsiteY5" fmla="*/ 10666 h 47622"/>
              <a:gd name="connsiteX6" fmla="*/ 7285 w 118153"/>
              <a:gd name="connsiteY6" fmla="*/ 47337 h 47622"/>
              <a:gd name="connsiteX7" fmla="*/ 5475 w 118153"/>
              <a:gd name="connsiteY7" fmla="*/ 47623 h 4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53" h="47622">
                <a:moveTo>
                  <a:pt x="5475" y="47623"/>
                </a:moveTo>
                <a:cubicBezTo>
                  <a:pt x="3189" y="47623"/>
                  <a:pt x="1093" y="46194"/>
                  <a:pt x="332" y="44003"/>
                </a:cubicBezTo>
                <a:cubicBezTo>
                  <a:pt x="-716" y="41146"/>
                  <a:pt x="808" y="38002"/>
                  <a:pt x="3665" y="37050"/>
                </a:cubicBezTo>
                <a:cubicBezTo>
                  <a:pt x="7380" y="35716"/>
                  <a:pt x="106726" y="1712"/>
                  <a:pt x="110917" y="283"/>
                </a:cubicBezTo>
                <a:cubicBezTo>
                  <a:pt x="113774" y="-669"/>
                  <a:pt x="116917" y="855"/>
                  <a:pt x="117870" y="3712"/>
                </a:cubicBezTo>
                <a:cubicBezTo>
                  <a:pt x="118823" y="6570"/>
                  <a:pt x="117299" y="9713"/>
                  <a:pt x="114441" y="10666"/>
                </a:cubicBezTo>
                <a:cubicBezTo>
                  <a:pt x="113393" y="11047"/>
                  <a:pt x="10999" y="46099"/>
                  <a:pt x="7285" y="47337"/>
                </a:cubicBezTo>
                <a:cubicBezTo>
                  <a:pt x="6713" y="47527"/>
                  <a:pt x="6047" y="47623"/>
                  <a:pt x="5475" y="4762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94"/>
          <p:cNvSpPr/>
          <p:nvPr userDrawn="1">
            <p:custDataLst>
              <p:tags r:id="rId106"/>
            </p:custDataLst>
          </p:nvPr>
        </p:nvSpPr>
        <p:spPr>
          <a:xfrm>
            <a:off x="9415145" y="2578735"/>
            <a:ext cx="17780" cy="28575"/>
          </a:xfrm>
          <a:custGeom>
            <a:avLst/>
            <a:gdLst>
              <a:gd name="connsiteX0" fmla="*/ 16035 w 16354"/>
              <a:gd name="connsiteY0" fmla="*/ 11695 h 26152"/>
              <a:gd name="connsiteX1" fmla="*/ 10511 w 16354"/>
              <a:gd name="connsiteY1" fmla="*/ 26078 h 26152"/>
              <a:gd name="connsiteX2" fmla="*/ 319 w 16354"/>
              <a:gd name="connsiteY2" fmla="*/ 14458 h 26152"/>
              <a:gd name="connsiteX3" fmla="*/ 5843 w 16354"/>
              <a:gd name="connsiteY3" fmla="*/ 75 h 26152"/>
              <a:gd name="connsiteX4" fmla="*/ 16035 w 16354"/>
              <a:gd name="connsiteY4" fmla="*/ 11695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4" h="26152">
                <a:moveTo>
                  <a:pt x="16035" y="11695"/>
                </a:moveTo>
                <a:cubicBezTo>
                  <a:pt x="17274" y="18839"/>
                  <a:pt x="14797" y="25316"/>
                  <a:pt x="10511" y="26078"/>
                </a:cubicBezTo>
                <a:cubicBezTo>
                  <a:pt x="6129" y="26840"/>
                  <a:pt x="1652" y="21697"/>
                  <a:pt x="319" y="14458"/>
                </a:cubicBezTo>
                <a:cubicBezTo>
                  <a:pt x="-919" y="7314"/>
                  <a:pt x="1557" y="837"/>
                  <a:pt x="5843" y="75"/>
                </a:cubicBezTo>
                <a:cubicBezTo>
                  <a:pt x="10130" y="-687"/>
                  <a:pt x="14702" y="4456"/>
                  <a:pt x="16035" y="1169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 name="任意多边形: 形状 95"/>
          <p:cNvSpPr/>
          <p:nvPr userDrawn="1">
            <p:custDataLst>
              <p:tags r:id="rId107"/>
            </p:custDataLst>
          </p:nvPr>
        </p:nvSpPr>
        <p:spPr>
          <a:xfrm>
            <a:off x="9511665" y="2563495"/>
            <a:ext cx="21590" cy="30480"/>
          </a:xfrm>
          <a:custGeom>
            <a:avLst/>
            <a:gdLst>
              <a:gd name="connsiteX0" fmla="*/ 19777 w 19931"/>
              <a:gd name="connsiteY0" fmla="*/ 12627 h 27729"/>
              <a:gd name="connsiteX1" fmla="*/ 11776 w 19931"/>
              <a:gd name="connsiteY1" fmla="*/ 27676 h 27729"/>
              <a:gd name="connsiteX2" fmla="*/ 155 w 19931"/>
              <a:gd name="connsiteY2" fmla="*/ 15103 h 27729"/>
              <a:gd name="connsiteX3" fmla="*/ 8156 w 19931"/>
              <a:gd name="connsiteY3" fmla="*/ 54 h 27729"/>
              <a:gd name="connsiteX4" fmla="*/ 19777 w 19931"/>
              <a:gd name="connsiteY4" fmla="*/ 12627 h 2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1" h="27729">
                <a:moveTo>
                  <a:pt x="19777" y="12627"/>
                </a:moveTo>
                <a:cubicBezTo>
                  <a:pt x="20729" y="20247"/>
                  <a:pt x="17205" y="27009"/>
                  <a:pt x="11776" y="27676"/>
                </a:cubicBezTo>
                <a:cubicBezTo>
                  <a:pt x="6347" y="28343"/>
                  <a:pt x="1203" y="22723"/>
                  <a:pt x="155" y="15103"/>
                </a:cubicBezTo>
                <a:cubicBezTo>
                  <a:pt x="-797" y="7483"/>
                  <a:pt x="2727" y="720"/>
                  <a:pt x="8156" y="54"/>
                </a:cubicBezTo>
                <a:cubicBezTo>
                  <a:pt x="13585" y="-613"/>
                  <a:pt x="18729" y="5007"/>
                  <a:pt x="19777" y="12627"/>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任意多边形: 形状 96"/>
          <p:cNvSpPr/>
          <p:nvPr userDrawn="1">
            <p:custDataLst>
              <p:tags r:id="rId108"/>
            </p:custDataLst>
          </p:nvPr>
        </p:nvSpPr>
        <p:spPr>
          <a:xfrm>
            <a:off x="9483090" y="2654300"/>
            <a:ext cx="100965" cy="67310"/>
          </a:xfrm>
          <a:custGeom>
            <a:avLst/>
            <a:gdLst>
              <a:gd name="connsiteX0" fmla="*/ 5432 w 92649"/>
              <a:gd name="connsiteY0" fmla="*/ 61500 h 61500"/>
              <a:gd name="connsiteX1" fmla="*/ 98 w 92649"/>
              <a:gd name="connsiteY1" fmla="*/ 57023 h 61500"/>
              <a:gd name="connsiteX2" fmla="*/ 4479 w 92649"/>
              <a:gd name="connsiteY2" fmla="*/ 50642 h 61500"/>
              <a:gd name="connsiteX3" fmla="*/ 82489 w 92649"/>
              <a:gd name="connsiteY3" fmla="*/ 2731 h 61500"/>
              <a:gd name="connsiteX4" fmla="*/ 89919 w 92649"/>
              <a:gd name="connsiteY4" fmla="*/ 731 h 61500"/>
              <a:gd name="connsiteX5" fmla="*/ 91919 w 92649"/>
              <a:gd name="connsiteY5" fmla="*/ 8160 h 61500"/>
              <a:gd name="connsiteX6" fmla="*/ 6384 w 92649"/>
              <a:gd name="connsiteY6" fmla="*/ 61310 h 61500"/>
              <a:gd name="connsiteX7" fmla="*/ 5432 w 92649"/>
              <a:gd name="connsiteY7" fmla="*/ 61310 h 6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9" h="61500">
                <a:moveTo>
                  <a:pt x="5432" y="61500"/>
                </a:moveTo>
                <a:cubicBezTo>
                  <a:pt x="2860" y="61500"/>
                  <a:pt x="574" y="59690"/>
                  <a:pt x="98" y="57023"/>
                </a:cubicBezTo>
                <a:cubicBezTo>
                  <a:pt x="-474" y="54071"/>
                  <a:pt x="1527" y="51213"/>
                  <a:pt x="4479" y="50642"/>
                </a:cubicBezTo>
                <a:cubicBezTo>
                  <a:pt x="59820" y="40545"/>
                  <a:pt x="82298" y="3112"/>
                  <a:pt x="82489" y="2731"/>
                </a:cubicBezTo>
                <a:cubicBezTo>
                  <a:pt x="84013" y="159"/>
                  <a:pt x="87347" y="-793"/>
                  <a:pt x="89919" y="731"/>
                </a:cubicBezTo>
                <a:cubicBezTo>
                  <a:pt x="92490" y="2255"/>
                  <a:pt x="93443" y="5588"/>
                  <a:pt x="91919" y="8160"/>
                </a:cubicBezTo>
                <a:cubicBezTo>
                  <a:pt x="90871" y="9875"/>
                  <a:pt x="66678" y="50356"/>
                  <a:pt x="6384" y="61310"/>
                </a:cubicBezTo>
                <a:cubicBezTo>
                  <a:pt x="6098" y="61310"/>
                  <a:pt x="5717" y="61310"/>
                  <a:pt x="5432" y="613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97"/>
          <p:cNvSpPr/>
          <p:nvPr userDrawn="1">
            <p:custDataLst>
              <p:tags r:id="rId109"/>
            </p:custDataLst>
          </p:nvPr>
        </p:nvSpPr>
        <p:spPr>
          <a:xfrm>
            <a:off x="9505950" y="2467610"/>
            <a:ext cx="54610" cy="21590"/>
          </a:xfrm>
          <a:custGeom>
            <a:avLst/>
            <a:gdLst>
              <a:gd name="connsiteX0" fmla="*/ 44863 w 50229"/>
              <a:gd name="connsiteY0" fmla="*/ 19568 h 19567"/>
              <a:gd name="connsiteX1" fmla="*/ 41720 w 50229"/>
              <a:gd name="connsiteY1" fmla="*/ 18615 h 19567"/>
              <a:gd name="connsiteX2" fmla="*/ 5620 w 50229"/>
              <a:gd name="connsiteY2" fmla="*/ 10995 h 19567"/>
              <a:gd name="connsiteX3" fmla="*/ 0 w 50229"/>
              <a:gd name="connsiteY3" fmla="*/ 5661 h 19567"/>
              <a:gd name="connsiteX4" fmla="*/ 5334 w 50229"/>
              <a:gd name="connsiteY4" fmla="*/ 41 h 19567"/>
              <a:gd name="connsiteX5" fmla="*/ 47911 w 50229"/>
              <a:gd name="connsiteY5" fmla="*/ 9662 h 19567"/>
              <a:gd name="connsiteX6" fmla="*/ 49244 w 50229"/>
              <a:gd name="connsiteY6" fmla="*/ 17282 h 19567"/>
              <a:gd name="connsiteX7" fmla="*/ 44768 w 50229"/>
              <a:gd name="connsiteY7" fmla="*/ 19568 h 1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29" h="19567">
                <a:moveTo>
                  <a:pt x="44863" y="19568"/>
                </a:moveTo>
                <a:cubicBezTo>
                  <a:pt x="43815" y="19568"/>
                  <a:pt x="42672" y="19282"/>
                  <a:pt x="41720" y="18615"/>
                </a:cubicBezTo>
                <a:cubicBezTo>
                  <a:pt x="41720" y="18615"/>
                  <a:pt x="29337" y="10328"/>
                  <a:pt x="5620" y="10995"/>
                </a:cubicBezTo>
                <a:cubicBezTo>
                  <a:pt x="2477" y="11090"/>
                  <a:pt x="95" y="8709"/>
                  <a:pt x="0" y="5661"/>
                </a:cubicBezTo>
                <a:cubicBezTo>
                  <a:pt x="0" y="2613"/>
                  <a:pt x="2286" y="137"/>
                  <a:pt x="5334" y="41"/>
                </a:cubicBezTo>
                <a:cubicBezTo>
                  <a:pt x="32861" y="-721"/>
                  <a:pt x="47339" y="9281"/>
                  <a:pt x="47911" y="9662"/>
                </a:cubicBezTo>
                <a:cubicBezTo>
                  <a:pt x="50387" y="11376"/>
                  <a:pt x="50959" y="14805"/>
                  <a:pt x="49244" y="17282"/>
                </a:cubicBezTo>
                <a:cubicBezTo>
                  <a:pt x="48196" y="18806"/>
                  <a:pt x="46482" y="19568"/>
                  <a:pt x="44768" y="19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 name="任意多边形: 形状 98"/>
          <p:cNvSpPr/>
          <p:nvPr userDrawn="1">
            <p:custDataLst>
              <p:tags r:id="rId110"/>
            </p:custDataLst>
          </p:nvPr>
        </p:nvSpPr>
        <p:spPr>
          <a:xfrm>
            <a:off x="9399905" y="2498090"/>
            <a:ext cx="28575" cy="15240"/>
          </a:xfrm>
          <a:custGeom>
            <a:avLst/>
            <a:gdLst>
              <a:gd name="connsiteX0" fmla="*/ 5542 w 26309"/>
              <a:gd name="connsiteY0" fmla="*/ 13758 h 13758"/>
              <a:gd name="connsiteX1" fmla="*/ 1066 w 26309"/>
              <a:gd name="connsiteY1" fmla="*/ 11472 h 13758"/>
              <a:gd name="connsiteX2" fmla="*/ 2018 w 26309"/>
              <a:gd name="connsiteY2" fmla="*/ 4043 h 13758"/>
              <a:gd name="connsiteX3" fmla="*/ 21068 w 26309"/>
              <a:gd name="connsiteY3" fmla="*/ 42 h 13758"/>
              <a:gd name="connsiteX4" fmla="*/ 26307 w 26309"/>
              <a:gd name="connsiteY4" fmla="*/ 5662 h 13758"/>
              <a:gd name="connsiteX5" fmla="*/ 20687 w 26309"/>
              <a:gd name="connsiteY5" fmla="*/ 10901 h 13758"/>
              <a:gd name="connsiteX6" fmla="*/ 8590 w 26309"/>
              <a:gd name="connsiteY6" fmla="*/ 12710 h 13758"/>
              <a:gd name="connsiteX7" fmla="*/ 5542 w 26309"/>
              <a:gd name="connsiteY7" fmla="*/ 13568 h 1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09" h="13758">
                <a:moveTo>
                  <a:pt x="5542" y="13758"/>
                </a:moveTo>
                <a:cubicBezTo>
                  <a:pt x="3828" y="13758"/>
                  <a:pt x="2113" y="12996"/>
                  <a:pt x="1066" y="11472"/>
                </a:cubicBezTo>
                <a:cubicBezTo>
                  <a:pt x="-649" y="9091"/>
                  <a:pt x="-268" y="5852"/>
                  <a:pt x="2018" y="4043"/>
                </a:cubicBezTo>
                <a:cubicBezTo>
                  <a:pt x="2971" y="3281"/>
                  <a:pt x="8400" y="-434"/>
                  <a:pt x="21068" y="42"/>
                </a:cubicBezTo>
                <a:cubicBezTo>
                  <a:pt x="24116" y="137"/>
                  <a:pt x="26402" y="2709"/>
                  <a:pt x="26307" y="5662"/>
                </a:cubicBezTo>
                <a:cubicBezTo>
                  <a:pt x="26212" y="8710"/>
                  <a:pt x="23640" y="11091"/>
                  <a:pt x="20687" y="10901"/>
                </a:cubicBezTo>
                <a:cubicBezTo>
                  <a:pt x="12019" y="10615"/>
                  <a:pt x="8590" y="12710"/>
                  <a:pt x="8590" y="12710"/>
                </a:cubicBezTo>
                <a:cubicBezTo>
                  <a:pt x="7638" y="13282"/>
                  <a:pt x="6590" y="13568"/>
                  <a:pt x="5542" y="13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 name="任意多边形: 形状 99"/>
          <p:cNvSpPr/>
          <p:nvPr userDrawn="1">
            <p:custDataLst>
              <p:tags r:id="rId111"/>
            </p:custDataLst>
          </p:nvPr>
        </p:nvSpPr>
        <p:spPr>
          <a:xfrm>
            <a:off x="9377680" y="2344420"/>
            <a:ext cx="345440" cy="195580"/>
          </a:xfrm>
          <a:custGeom>
            <a:avLst/>
            <a:gdLst>
              <a:gd name="connsiteX0" fmla="*/ 0 w 316408"/>
              <a:gd name="connsiteY0" fmla="*/ 90114 h 179172"/>
              <a:gd name="connsiteX1" fmla="*/ 196786 w 316408"/>
              <a:gd name="connsiteY1" fmla="*/ 34298 h 179172"/>
              <a:gd name="connsiteX2" fmla="*/ 242030 w 316408"/>
              <a:gd name="connsiteY2" fmla="*/ 179173 h 179172"/>
              <a:gd name="connsiteX3" fmla="*/ 257270 w 316408"/>
              <a:gd name="connsiteY3" fmla="*/ 179173 h 179172"/>
              <a:gd name="connsiteX4" fmla="*/ 316135 w 316408"/>
              <a:gd name="connsiteY4" fmla="*/ 109355 h 179172"/>
              <a:gd name="connsiteX5" fmla="*/ 207169 w 316408"/>
              <a:gd name="connsiteY5" fmla="*/ 2579 h 179172"/>
              <a:gd name="connsiteX6" fmla="*/ 83534 w 316408"/>
              <a:gd name="connsiteY6" fmla="*/ 24201 h 179172"/>
              <a:gd name="connsiteX7" fmla="*/ 95 w 316408"/>
              <a:gd name="connsiteY7" fmla="*/ 90019 h 17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408" h="179172">
                <a:moveTo>
                  <a:pt x="0" y="90114"/>
                </a:moveTo>
                <a:cubicBezTo>
                  <a:pt x="77057" y="112688"/>
                  <a:pt x="186118" y="27630"/>
                  <a:pt x="196786" y="34298"/>
                </a:cubicBezTo>
                <a:cubicBezTo>
                  <a:pt x="207454" y="40965"/>
                  <a:pt x="232696" y="179173"/>
                  <a:pt x="242030" y="179173"/>
                </a:cubicBezTo>
                <a:lnTo>
                  <a:pt x="257270" y="179173"/>
                </a:lnTo>
                <a:cubicBezTo>
                  <a:pt x="257270" y="179173"/>
                  <a:pt x="321088" y="130024"/>
                  <a:pt x="316135" y="109355"/>
                </a:cubicBezTo>
                <a:cubicBezTo>
                  <a:pt x="311182" y="88781"/>
                  <a:pt x="281940" y="12485"/>
                  <a:pt x="207169" y="2579"/>
                </a:cubicBezTo>
                <a:cubicBezTo>
                  <a:pt x="139446" y="-6374"/>
                  <a:pt x="113348" y="9723"/>
                  <a:pt x="83534" y="24201"/>
                </a:cubicBezTo>
                <a:cubicBezTo>
                  <a:pt x="52768" y="39155"/>
                  <a:pt x="95" y="90019"/>
                  <a:pt x="95" y="900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101"/>
          <p:cNvSpPr/>
          <p:nvPr userDrawn="1">
            <p:custDataLst>
              <p:tags r:id="rId112"/>
            </p:custDataLst>
          </p:nvPr>
        </p:nvSpPr>
        <p:spPr>
          <a:xfrm>
            <a:off x="9658985" y="2482850"/>
            <a:ext cx="53975" cy="71120"/>
          </a:xfrm>
          <a:custGeom>
            <a:avLst/>
            <a:gdLst>
              <a:gd name="connsiteX0" fmla="*/ 49149 w 49149"/>
              <a:gd name="connsiteY0" fmla="*/ 32575 h 65150"/>
              <a:gd name="connsiteX1" fmla="*/ 24575 w 49149"/>
              <a:gd name="connsiteY1" fmla="*/ 65151 h 65150"/>
              <a:gd name="connsiteX2" fmla="*/ 0 w 49149"/>
              <a:gd name="connsiteY2" fmla="*/ 32575 h 65150"/>
              <a:gd name="connsiteX3" fmla="*/ 24575 w 49149"/>
              <a:gd name="connsiteY3" fmla="*/ 0 h 65150"/>
              <a:gd name="connsiteX4" fmla="*/ 49149 w 49149"/>
              <a:gd name="connsiteY4" fmla="*/ 32575 h 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9" h="65150">
                <a:moveTo>
                  <a:pt x="49149" y="32575"/>
                </a:moveTo>
                <a:cubicBezTo>
                  <a:pt x="49149" y="50578"/>
                  <a:pt x="38100" y="65151"/>
                  <a:pt x="24575" y="65151"/>
                </a:cubicBezTo>
                <a:cubicBezTo>
                  <a:pt x="11049" y="65151"/>
                  <a:pt x="0" y="50578"/>
                  <a:pt x="0" y="32575"/>
                </a:cubicBezTo>
                <a:cubicBezTo>
                  <a:pt x="0" y="14573"/>
                  <a:pt x="11049" y="0"/>
                  <a:pt x="24575" y="0"/>
                </a:cubicBezTo>
                <a:cubicBezTo>
                  <a:pt x="38100" y="0"/>
                  <a:pt x="49149" y="14573"/>
                  <a:pt x="49149" y="32575"/>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 name="任意多边形: 形状 102"/>
          <p:cNvSpPr/>
          <p:nvPr userDrawn="1">
            <p:custDataLst>
              <p:tags r:id="rId113"/>
            </p:custDataLst>
          </p:nvPr>
        </p:nvSpPr>
        <p:spPr>
          <a:xfrm>
            <a:off x="9652635" y="2477135"/>
            <a:ext cx="66040" cy="83185"/>
          </a:xfrm>
          <a:custGeom>
            <a:avLst/>
            <a:gdLst>
              <a:gd name="connsiteX0" fmla="*/ 30099 w 60197"/>
              <a:gd name="connsiteY0" fmla="*/ 76010 h 76009"/>
              <a:gd name="connsiteX1" fmla="*/ 0 w 60197"/>
              <a:gd name="connsiteY1" fmla="*/ 38005 h 76009"/>
              <a:gd name="connsiteX2" fmla="*/ 30099 w 60197"/>
              <a:gd name="connsiteY2" fmla="*/ 0 h 76009"/>
              <a:gd name="connsiteX3" fmla="*/ 60198 w 60197"/>
              <a:gd name="connsiteY3" fmla="*/ 38005 h 76009"/>
              <a:gd name="connsiteX4" fmla="*/ 30099 w 60197"/>
              <a:gd name="connsiteY4" fmla="*/ 76010 h 76009"/>
              <a:gd name="connsiteX5" fmla="*/ 30099 w 60197"/>
              <a:gd name="connsiteY5" fmla="*/ 10858 h 76009"/>
              <a:gd name="connsiteX6" fmla="*/ 10954 w 60197"/>
              <a:gd name="connsiteY6" fmla="*/ 38005 h 76009"/>
              <a:gd name="connsiteX7" fmla="*/ 30099 w 60197"/>
              <a:gd name="connsiteY7" fmla="*/ 65151 h 76009"/>
              <a:gd name="connsiteX8" fmla="*/ 49244 w 60197"/>
              <a:gd name="connsiteY8" fmla="*/ 38005 h 76009"/>
              <a:gd name="connsiteX9" fmla="*/ 30099 w 60197"/>
              <a:gd name="connsiteY9" fmla="*/ 10858 h 7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97" h="76009">
                <a:moveTo>
                  <a:pt x="30099" y="76010"/>
                </a:moveTo>
                <a:cubicBezTo>
                  <a:pt x="13525" y="76010"/>
                  <a:pt x="0" y="58960"/>
                  <a:pt x="0" y="38005"/>
                </a:cubicBezTo>
                <a:cubicBezTo>
                  <a:pt x="0" y="17050"/>
                  <a:pt x="13525" y="0"/>
                  <a:pt x="30099" y="0"/>
                </a:cubicBezTo>
                <a:cubicBezTo>
                  <a:pt x="46672" y="0"/>
                  <a:pt x="60198" y="17050"/>
                  <a:pt x="60198" y="38005"/>
                </a:cubicBezTo>
                <a:cubicBezTo>
                  <a:pt x="60198" y="58960"/>
                  <a:pt x="46672" y="76010"/>
                  <a:pt x="30099" y="76010"/>
                </a:cubicBezTo>
                <a:close/>
                <a:moveTo>
                  <a:pt x="30099" y="10858"/>
                </a:moveTo>
                <a:cubicBezTo>
                  <a:pt x="19526" y="10858"/>
                  <a:pt x="10954" y="23051"/>
                  <a:pt x="10954" y="38005"/>
                </a:cubicBezTo>
                <a:cubicBezTo>
                  <a:pt x="10954" y="52959"/>
                  <a:pt x="19526" y="65151"/>
                  <a:pt x="30099" y="65151"/>
                </a:cubicBezTo>
                <a:cubicBezTo>
                  <a:pt x="40672" y="65151"/>
                  <a:pt x="49244" y="52959"/>
                  <a:pt x="49244" y="38005"/>
                </a:cubicBezTo>
                <a:cubicBezTo>
                  <a:pt x="49244" y="23051"/>
                  <a:pt x="40672" y="10858"/>
                  <a:pt x="30099" y="1085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104"/>
          <p:cNvSpPr/>
          <p:nvPr userDrawn="1">
            <p:custDataLst>
              <p:tags r:id="rId114"/>
            </p:custDataLst>
          </p:nvPr>
        </p:nvSpPr>
        <p:spPr>
          <a:xfrm>
            <a:off x="9444990" y="2813685"/>
            <a:ext cx="994410" cy="1524635"/>
          </a:xfrm>
          <a:custGeom>
            <a:avLst/>
            <a:gdLst>
              <a:gd name="connsiteX0" fmla="*/ 172117 w 909923"/>
              <a:gd name="connsiteY0" fmla="*/ 94964 h 1394555"/>
              <a:gd name="connsiteX1" fmla="*/ 0 w 909923"/>
              <a:gd name="connsiteY1" fmla="*/ 218885 h 1394555"/>
              <a:gd name="connsiteX2" fmla="*/ 154210 w 909923"/>
              <a:gd name="connsiteY2" fmla="*/ 1044321 h 1394555"/>
              <a:gd name="connsiteX3" fmla="*/ 188500 w 909923"/>
              <a:gd name="connsiteY3" fmla="*/ 1394555 h 1394555"/>
              <a:gd name="connsiteX4" fmla="*/ 909923 w 909923"/>
              <a:gd name="connsiteY4" fmla="*/ 1394555 h 1394555"/>
              <a:gd name="connsiteX5" fmla="*/ 869728 w 909923"/>
              <a:gd name="connsiteY5" fmla="*/ 490347 h 1394555"/>
              <a:gd name="connsiteX6" fmla="*/ 780479 w 909923"/>
              <a:gd name="connsiteY6" fmla="*/ 50101 h 1394555"/>
              <a:gd name="connsiteX7" fmla="*/ 386429 w 909923"/>
              <a:gd name="connsiteY7" fmla="*/ 0 h 1394555"/>
              <a:gd name="connsiteX8" fmla="*/ 172117 w 909923"/>
              <a:gd name="connsiteY8" fmla="*/ 94964 h 139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923" h="1394555">
                <a:moveTo>
                  <a:pt x="172117" y="94964"/>
                </a:moveTo>
                <a:lnTo>
                  <a:pt x="0" y="218885"/>
                </a:lnTo>
                <a:cubicBezTo>
                  <a:pt x="0" y="218885"/>
                  <a:pt x="125635" y="789242"/>
                  <a:pt x="154210" y="1044321"/>
                </a:cubicBezTo>
                <a:cubicBezTo>
                  <a:pt x="182785" y="1299401"/>
                  <a:pt x="188500" y="1394555"/>
                  <a:pt x="188500" y="1394555"/>
                </a:cubicBezTo>
                <a:lnTo>
                  <a:pt x="909923" y="1394555"/>
                </a:lnTo>
                <a:cubicBezTo>
                  <a:pt x="909923" y="1394555"/>
                  <a:pt x="909923" y="834866"/>
                  <a:pt x="869728" y="490347"/>
                </a:cubicBezTo>
                <a:cubicBezTo>
                  <a:pt x="842105" y="253841"/>
                  <a:pt x="780479" y="50101"/>
                  <a:pt x="780479" y="50101"/>
                </a:cubicBezTo>
                <a:lnTo>
                  <a:pt x="386429" y="0"/>
                </a:lnTo>
                <a:lnTo>
                  <a:pt x="172117" y="9496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6" name="任意多边形: 形状 105"/>
          <p:cNvSpPr/>
          <p:nvPr userDrawn="1">
            <p:custDataLst>
              <p:tags r:id="rId115"/>
            </p:custDataLst>
          </p:nvPr>
        </p:nvSpPr>
        <p:spPr>
          <a:xfrm>
            <a:off x="9438640" y="2807335"/>
            <a:ext cx="1007110" cy="1536700"/>
          </a:xfrm>
          <a:custGeom>
            <a:avLst/>
            <a:gdLst>
              <a:gd name="connsiteX0" fmla="*/ 921449 w 921639"/>
              <a:gd name="connsiteY0" fmla="*/ 1405604 h 1405699"/>
              <a:gd name="connsiteX1" fmla="*/ 189357 w 921639"/>
              <a:gd name="connsiteY1" fmla="*/ 1405604 h 1405699"/>
              <a:gd name="connsiteX2" fmla="*/ 189071 w 921639"/>
              <a:gd name="connsiteY2" fmla="*/ 1400461 h 1405699"/>
              <a:gd name="connsiteX3" fmla="*/ 154877 w 921639"/>
              <a:gd name="connsiteY3" fmla="*/ 1050512 h 1405699"/>
              <a:gd name="connsiteX4" fmla="*/ 762 w 921639"/>
              <a:gd name="connsiteY4" fmla="*/ 225647 h 1405699"/>
              <a:gd name="connsiteX5" fmla="*/ 0 w 921639"/>
              <a:gd name="connsiteY5" fmla="*/ 222123 h 1405699"/>
              <a:gd name="connsiteX6" fmla="*/ 176022 w 921639"/>
              <a:gd name="connsiteY6" fmla="*/ 95536 h 1405699"/>
              <a:gd name="connsiteX7" fmla="*/ 391763 w 921639"/>
              <a:gd name="connsiteY7" fmla="*/ 0 h 1405699"/>
              <a:gd name="connsiteX8" fmla="*/ 790861 w 921639"/>
              <a:gd name="connsiteY8" fmla="*/ 50768 h 1405699"/>
              <a:gd name="connsiteX9" fmla="*/ 791909 w 921639"/>
              <a:gd name="connsiteY9" fmla="*/ 54197 h 1405699"/>
              <a:gd name="connsiteX10" fmla="*/ 881348 w 921639"/>
              <a:gd name="connsiteY10" fmla="*/ 495395 h 1405699"/>
              <a:gd name="connsiteX11" fmla="*/ 921639 w 921639"/>
              <a:gd name="connsiteY11" fmla="*/ 1400270 h 1405699"/>
              <a:gd name="connsiteX12" fmla="*/ 921639 w 921639"/>
              <a:gd name="connsiteY12" fmla="*/ 1405700 h 1405699"/>
              <a:gd name="connsiteX13" fmla="*/ 199644 w 921639"/>
              <a:gd name="connsiteY13" fmla="*/ 1394651 h 1405699"/>
              <a:gd name="connsiteX14" fmla="*/ 910495 w 921639"/>
              <a:gd name="connsiteY14" fmla="*/ 1394651 h 1405699"/>
              <a:gd name="connsiteX15" fmla="*/ 870299 w 921639"/>
              <a:gd name="connsiteY15" fmla="*/ 496538 h 1405699"/>
              <a:gd name="connsiteX16" fmla="*/ 782288 w 921639"/>
              <a:gd name="connsiteY16" fmla="*/ 60674 h 1405699"/>
              <a:gd name="connsiteX17" fmla="*/ 393287 w 921639"/>
              <a:gd name="connsiteY17" fmla="*/ 11144 h 1405699"/>
              <a:gd name="connsiteX18" fmla="*/ 180880 w 921639"/>
              <a:gd name="connsiteY18" fmla="*/ 105251 h 1405699"/>
              <a:gd name="connsiteX19" fmla="*/ 12192 w 921639"/>
              <a:gd name="connsiteY19" fmla="*/ 226790 h 1405699"/>
              <a:gd name="connsiteX20" fmla="*/ 165735 w 921639"/>
              <a:gd name="connsiteY20" fmla="*/ 1049274 h 1405699"/>
              <a:gd name="connsiteX21" fmla="*/ 199644 w 921639"/>
              <a:gd name="connsiteY21" fmla="*/ 1394651 h 140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1639" h="1405699">
                <a:moveTo>
                  <a:pt x="921449" y="1405604"/>
                </a:moveTo>
                <a:lnTo>
                  <a:pt x="189357" y="1405604"/>
                </a:lnTo>
                <a:lnTo>
                  <a:pt x="189071" y="1400461"/>
                </a:lnTo>
                <a:cubicBezTo>
                  <a:pt x="189071" y="1399508"/>
                  <a:pt x="183071" y="1302449"/>
                  <a:pt x="154877" y="1050512"/>
                </a:cubicBezTo>
                <a:cubicBezTo>
                  <a:pt x="126683" y="798671"/>
                  <a:pt x="2000" y="231362"/>
                  <a:pt x="762" y="225647"/>
                </a:cubicBezTo>
                <a:lnTo>
                  <a:pt x="0" y="222123"/>
                </a:lnTo>
                <a:lnTo>
                  <a:pt x="176022" y="95536"/>
                </a:lnTo>
                <a:lnTo>
                  <a:pt x="391763" y="0"/>
                </a:lnTo>
                <a:lnTo>
                  <a:pt x="790861" y="50768"/>
                </a:lnTo>
                <a:lnTo>
                  <a:pt x="791909" y="54197"/>
                </a:lnTo>
                <a:cubicBezTo>
                  <a:pt x="792480" y="56198"/>
                  <a:pt x="854012" y="260985"/>
                  <a:pt x="881348" y="495395"/>
                </a:cubicBezTo>
                <a:cubicBezTo>
                  <a:pt x="921163" y="836390"/>
                  <a:pt x="921639" y="1394651"/>
                  <a:pt x="921639" y="1400270"/>
                </a:cubicBezTo>
                <a:lnTo>
                  <a:pt x="921639" y="1405700"/>
                </a:lnTo>
                <a:close/>
                <a:moveTo>
                  <a:pt x="199644" y="1394651"/>
                </a:moveTo>
                <a:lnTo>
                  <a:pt x="910495" y="1394651"/>
                </a:lnTo>
                <a:cubicBezTo>
                  <a:pt x="910304" y="1335786"/>
                  <a:pt x="907923" y="818674"/>
                  <a:pt x="870299" y="496538"/>
                </a:cubicBezTo>
                <a:cubicBezTo>
                  <a:pt x="844963" y="279654"/>
                  <a:pt x="790385" y="88297"/>
                  <a:pt x="782288" y="60674"/>
                </a:cubicBezTo>
                <a:lnTo>
                  <a:pt x="393287" y="11144"/>
                </a:lnTo>
                <a:lnTo>
                  <a:pt x="180880" y="105251"/>
                </a:lnTo>
                <a:lnTo>
                  <a:pt x="12192" y="226790"/>
                </a:lnTo>
                <a:cubicBezTo>
                  <a:pt x="22765" y="275272"/>
                  <a:pt x="138684" y="807244"/>
                  <a:pt x="165735" y="1049274"/>
                </a:cubicBezTo>
                <a:cubicBezTo>
                  <a:pt x="190405" y="1269587"/>
                  <a:pt x="198120" y="1371695"/>
                  <a:pt x="199644" y="13946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7" name="任意多边形: 形状 106"/>
          <p:cNvSpPr/>
          <p:nvPr userDrawn="1">
            <p:custDataLst>
              <p:tags r:id="rId116"/>
            </p:custDataLst>
          </p:nvPr>
        </p:nvSpPr>
        <p:spPr>
          <a:xfrm>
            <a:off x="9613900" y="2715260"/>
            <a:ext cx="254000" cy="241300"/>
          </a:xfrm>
          <a:custGeom>
            <a:avLst/>
            <a:gdLst>
              <a:gd name="connsiteX0" fmla="*/ 0 w 232219"/>
              <a:gd name="connsiteY0" fmla="*/ 90392 h 220979"/>
              <a:gd name="connsiteX1" fmla="*/ 184690 w 232219"/>
              <a:gd name="connsiteY1" fmla="*/ 0 h 220979"/>
              <a:gd name="connsiteX2" fmla="*/ 232220 w 232219"/>
              <a:gd name="connsiteY2" fmla="*/ 90392 h 220979"/>
              <a:gd name="connsiteX3" fmla="*/ 116110 w 232219"/>
              <a:gd name="connsiteY3" fmla="*/ 220980 h 220979"/>
              <a:gd name="connsiteX4" fmla="*/ 46482 w 232219"/>
              <a:gd name="connsiteY4" fmla="*/ 114300 h 220979"/>
              <a:gd name="connsiteX5" fmla="*/ 22860 w 232219"/>
              <a:gd name="connsiteY5" fmla="*/ 211455 h 220979"/>
              <a:gd name="connsiteX6" fmla="*/ 0 w 232219"/>
              <a:gd name="connsiteY6" fmla="*/ 90392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19" h="220979">
                <a:moveTo>
                  <a:pt x="0" y="90392"/>
                </a:moveTo>
                <a:lnTo>
                  <a:pt x="184690" y="0"/>
                </a:lnTo>
                <a:lnTo>
                  <a:pt x="232220" y="90392"/>
                </a:lnTo>
                <a:lnTo>
                  <a:pt x="116110" y="220980"/>
                </a:lnTo>
                <a:lnTo>
                  <a:pt x="46482" y="114300"/>
                </a:lnTo>
                <a:lnTo>
                  <a:pt x="22860" y="211455"/>
                </a:lnTo>
                <a:lnTo>
                  <a:pt x="0" y="90392"/>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107"/>
          <p:cNvSpPr/>
          <p:nvPr userDrawn="1">
            <p:custDataLst>
              <p:tags r:id="rId117"/>
            </p:custDataLst>
          </p:nvPr>
        </p:nvSpPr>
        <p:spPr>
          <a:xfrm>
            <a:off x="9606915" y="2707005"/>
            <a:ext cx="267970" cy="267335"/>
          </a:xfrm>
          <a:custGeom>
            <a:avLst/>
            <a:gdLst>
              <a:gd name="connsiteX0" fmla="*/ 28289 w 244982"/>
              <a:gd name="connsiteY0" fmla="*/ 244507 h 244601"/>
              <a:gd name="connsiteX1" fmla="*/ 0 w 244982"/>
              <a:gd name="connsiteY1" fmla="*/ 94488 h 244601"/>
              <a:gd name="connsiteX2" fmla="*/ 193167 w 244982"/>
              <a:gd name="connsiteY2" fmla="*/ 0 h 244601"/>
              <a:gd name="connsiteX3" fmla="*/ 244983 w 244982"/>
              <a:gd name="connsiteY3" fmla="*/ 98393 h 244601"/>
              <a:gd name="connsiteX4" fmla="*/ 121634 w 244982"/>
              <a:gd name="connsiteY4" fmla="*/ 237172 h 244601"/>
              <a:gd name="connsiteX5" fmla="*/ 54959 w 244982"/>
              <a:gd name="connsiteY5" fmla="*/ 135160 h 244601"/>
              <a:gd name="connsiteX6" fmla="*/ 28384 w 244982"/>
              <a:gd name="connsiteY6" fmla="*/ 244602 h 244601"/>
              <a:gd name="connsiteX7" fmla="*/ 50197 w 244982"/>
              <a:gd name="connsiteY7" fmla="*/ 108013 h 244601"/>
              <a:gd name="connsiteX8" fmla="*/ 122872 w 244982"/>
              <a:gd name="connsiteY8" fmla="*/ 219170 h 244601"/>
              <a:gd name="connsiteX9" fmla="*/ 231743 w 244982"/>
              <a:gd name="connsiteY9" fmla="*/ 96774 h 244601"/>
              <a:gd name="connsiteX10" fmla="*/ 188404 w 244982"/>
              <a:gd name="connsiteY10" fmla="*/ 14478 h 244601"/>
              <a:gd name="connsiteX11" fmla="*/ 12287 w 244982"/>
              <a:gd name="connsiteY11" fmla="*/ 100679 h 244601"/>
              <a:gd name="connsiteX12" fmla="*/ 29623 w 244982"/>
              <a:gd name="connsiteY12" fmla="*/ 192786 h 244601"/>
              <a:gd name="connsiteX13" fmla="*/ 50197 w 244982"/>
              <a:gd name="connsiteY13" fmla="*/ 108013 h 2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982" h="244601">
                <a:moveTo>
                  <a:pt x="28289" y="244507"/>
                </a:moveTo>
                <a:lnTo>
                  <a:pt x="0" y="94488"/>
                </a:lnTo>
                <a:lnTo>
                  <a:pt x="193167" y="0"/>
                </a:lnTo>
                <a:lnTo>
                  <a:pt x="244983" y="98393"/>
                </a:lnTo>
                <a:lnTo>
                  <a:pt x="121634" y="237172"/>
                </a:lnTo>
                <a:lnTo>
                  <a:pt x="54959" y="135160"/>
                </a:lnTo>
                <a:lnTo>
                  <a:pt x="28384" y="244602"/>
                </a:lnTo>
                <a:close/>
                <a:moveTo>
                  <a:pt x="50197" y="108013"/>
                </a:moveTo>
                <a:lnTo>
                  <a:pt x="122872" y="219170"/>
                </a:lnTo>
                <a:lnTo>
                  <a:pt x="231743" y="96774"/>
                </a:lnTo>
                <a:lnTo>
                  <a:pt x="188404" y="14478"/>
                </a:lnTo>
                <a:lnTo>
                  <a:pt x="12287" y="100679"/>
                </a:lnTo>
                <a:lnTo>
                  <a:pt x="29623" y="192786"/>
                </a:lnTo>
                <a:lnTo>
                  <a:pt x="50197" y="108013"/>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108"/>
          <p:cNvSpPr/>
          <p:nvPr userDrawn="1">
            <p:custDataLst>
              <p:tags r:id="rId118"/>
            </p:custDataLst>
          </p:nvPr>
        </p:nvSpPr>
        <p:spPr>
          <a:xfrm>
            <a:off x="9638665" y="2839720"/>
            <a:ext cx="190500" cy="898525"/>
          </a:xfrm>
          <a:custGeom>
            <a:avLst/>
            <a:gdLst>
              <a:gd name="connsiteX0" fmla="*/ 0 w 174116"/>
              <a:gd name="connsiteY0" fmla="*/ 97155 h 822197"/>
              <a:gd name="connsiteX1" fmla="*/ 32385 w 174116"/>
              <a:gd name="connsiteY1" fmla="*/ 130778 h 822197"/>
              <a:gd name="connsiteX2" fmla="*/ 83534 w 174116"/>
              <a:gd name="connsiteY2" fmla="*/ 513683 h 822197"/>
              <a:gd name="connsiteX3" fmla="*/ 145256 w 174116"/>
              <a:gd name="connsiteY3" fmla="*/ 822198 h 822197"/>
              <a:gd name="connsiteX4" fmla="*/ 174117 w 174116"/>
              <a:gd name="connsiteY4" fmla="*/ 526637 h 822197"/>
              <a:gd name="connsiteX5" fmla="*/ 64103 w 174116"/>
              <a:gd name="connsiteY5" fmla="*/ 123158 h 822197"/>
              <a:gd name="connsiteX6" fmla="*/ 78296 w 174116"/>
              <a:gd name="connsiteY6" fmla="*/ 90678 h 822197"/>
              <a:gd name="connsiteX7" fmla="*/ 23622 w 174116"/>
              <a:gd name="connsiteY7" fmla="*/ 0 h 822197"/>
              <a:gd name="connsiteX8" fmla="*/ 0 w 174116"/>
              <a:gd name="connsiteY8" fmla="*/ 97155 h 82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116" h="822197">
                <a:moveTo>
                  <a:pt x="0" y="97155"/>
                </a:moveTo>
                <a:lnTo>
                  <a:pt x="32385" y="130778"/>
                </a:lnTo>
                <a:lnTo>
                  <a:pt x="83534" y="513683"/>
                </a:lnTo>
                <a:lnTo>
                  <a:pt x="145256" y="822198"/>
                </a:lnTo>
                <a:lnTo>
                  <a:pt x="174117" y="526637"/>
                </a:lnTo>
                <a:lnTo>
                  <a:pt x="64103" y="123158"/>
                </a:lnTo>
                <a:lnTo>
                  <a:pt x="78296" y="90678"/>
                </a:lnTo>
                <a:lnTo>
                  <a:pt x="23622" y="0"/>
                </a:lnTo>
                <a:lnTo>
                  <a:pt x="0" y="9715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0" name="任意多边形: 形状 109"/>
          <p:cNvSpPr/>
          <p:nvPr userDrawn="1">
            <p:custDataLst>
              <p:tags r:id="rId119"/>
            </p:custDataLst>
          </p:nvPr>
        </p:nvSpPr>
        <p:spPr>
          <a:xfrm>
            <a:off x="9627235" y="2809875"/>
            <a:ext cx="262255" cy="942340"/>
          </a:xfrm>
          <a:custGeom>
            <a:avLst/>
            <a:gdLst>
              <a:gd name="connsiteX0" fmla="*/ 156978 w 239965"/>
              <a:gd name="connsiteY0" fmla="*/ 861834 h 861834"/>
              <a:gd name="connsiteX1" fmla="*/ 151644 w 239965"/>
              <a:gd name="connsiteY1" fmla="*/ 857453 h 861834"/>
              <a:gd name="connsiteX2" fmla="*/ 101 w 239965"/>
              <a:gd name="connsiteY2" fmla="*/ 99548 h 861834"/>
              <a:gd name="connsiteX3" fmla="*/ 4387 w 239965"/>
              <a:gd name="connsiteY3" fmla="*/ 93167 h 861834"/>
              <a:gd name="connsiteX4" fmla="*/ 10769 w 239965"/>
              <a:gd name="connsiteY4" fmla="*/ 97453 h 861834"/>
              <a:gd name="connsiteX5" fmla="*/ 154882 w 239965"/>
              <a:gd name="connsiteY5" fmla="*/ 818400 h 861834"/>
              <a:gd name="connsiteX6" fmla="*/ 229082 w 239965"/>
              <a:gd name="connsiteY6" fmla="*/ 4965 h 861834"/>
              <a:gd name="connsiteX7" fmla="*/ 234988 w 239965"/>
              <a:gd name="connsiteY7" fmla="*/ 12 h 861834"/>
              <a:gd name="connsiteX8" fmla="*/ 239941 w 239965"/>
              <a:gd name="connsiteY8" fmla="*/ 5918 h 861834"/>
              <a:gd name="connsiteX9" fmla="*/ 162312 w 239965"/>
              <a:gd name="connsiteY9" fmla="*/ 856881 h 861834"/>
              <a:gd name="connsiteX10" fmla="*/ 157168 w 239965"/>
              <a:gd name="connsiteY10" fmla="*/ 861834 h 861834"/>
              <a:gd name="connsiteX11" fmla="*/ 156883 w 239965"/>
              <a:gd name="connsiteY11" fmla="*/ 861834 h 86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965" h="861834">
                <a:moveTo>
                  <a:pt x="156978" y="861834"/>
                </a:moveTo>
                <a:cubicBezTo>
                  <a:pt x="154406" y="861834"/>
                  <a:pt x="152120" y="860024"/>
                  <a:pt x="151644" y="857453"/>
                </a:cubicBezTo>
                <a:lnTo>
                  <a:pt x="101" y="99548"/>
                </a:lnTo>
                <a:cubicBezTo>
                  <a:pt x="-470" y="96596"/>
                  <a:pt x="1435" y="93738"/>
                  <a:pt x="4387" y="93167"/>
                </a:cubicBezTo>
                <a:cubicBezTo>
                  <a:pt x="7340" y="92595"/>
                  <a:pt x="10198" y="94500"/>
                  <a:pt x="10769" y="97453"/>
                </a:cubicBezTo>
                <a:lnTo>
                  <a:pt x="154882" y="818400"/>
                </a:lnTo>
                <a:lnTo>
                  <a:pt x="229082" y="4965"/>
                </a:lnTo>
                <a:cubicBezTo>
                  <a:pt x="229368" y="1917"/>
                  <a:pt x="232035" y="-178"/>
                  <a:pt x="234988" y="12"/>
                </a:cubicBezTo>
                <a:cubicBezTo>
                  <a:pt x="238036" y="298"/>
                  <a:pt x="240226" y="2965"/>
                  <a:pt x="239941" y="5918"/>
                </a:cubicBezTo>
                <a:lnTo>
                  <a:pt x="162312" y="856881"/>
                </a:lnTo>
                <a:cubicBezTo>
                  <a:pt x="162026" y="859548"/>
                  <a:pt x="159835" y="861739"/>
                  <a:pt x="157168" y="861834"/>
                </a:cubicBezTo>
                <a:cubicBezTo>
                  <a:pt x="157073" y="861834"/>
                  <a:pt x="156978" y="861834"/>
                  <a:pt x="156883" y="86183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110"/>
          <p:cNvSpPr/>
          <p:nvPr userDrawn="1">
            <p:custDataLst>
              <p:tags r:id="rId120"/>
            </p:custDataLst>
          </p:nvPr>
        </p:nvSpPr>
        <p:spPr>
          <a:xfrm>
            <a:off x="9568815" y="2934970"/>
            <a:ext cx="138430" cy="499110"/>
          </a:xfrm>
          <a:custGeom>
            <a:avLst/>
            <a:gdLst>
              <a:gd name="connsiteX0" fmla="*/ 120922 w 126460"/>
              <a:gd name="connsiteY0" fmla="*/ 456625 h 456720"/>
              <a:gd name="connsiteX1" fmla="*/ 115873 w 126460"/>
              <a:gd name="connsiteY1" fmla="*/ 453196 h 456720"/>
              <a:gd name="connsiteX2" fmla="*/ 18147 w 126460"/>
              <a:gd name="connsiteY2" fmla="*/ 206499 h 456720"/>
              <a:gd name="connsiteX3" fmla="*/ 17956 w 126460"/>
              <a:gd name="connsiteY3" fmla="*/ 203165 h 456720"/>
              <a:gd name="connsiteX4" fmla="*/ 35006 w 126460"/>
              <a:gd name="connsiteY4" fmla="*/ 133633 h 456720"/>
              <a:gd name="connsiteX5" fmla="*/ 1383 w 126460"/>
              <a:gd name="connsiteY5" fmla="*/ 95818 h 456720"/>
              <a:gd name="connsiteX6" fmla="*/ 240 w 126460"/>
              <a:gd name="connsiteY6" fmla="*/ 90770 h 456720"/>
              <a:gd name="connsiteX7" fmla="*/ 24243 w 126460"/>
              <a:gd name="connsiteY7" fmla="*/ 3997 h 456720"/>
              <a:gd name="connsiteX8" fmla="*/ 31006 w 126460"/>
              <a:gd name="connsiteY8" fmla="*/ 187 h 456720"/>
              <a:gd name="connsiteX9" fmla="*/ 34816 w 126460"/>
              <a:gd name="connsiteY9" fmla="*/ 6950 h 456720"/>
              <a:gd name="connsiteX10" fmla="*/ 11575 w 126460"/>
              <a:gd name="connsiteY10" fmla="*/ 90865 h 456720"/>
              <a:gd name="connsiteX11" fmla="*/ 45103 w 126460"/>
              <a:gd name="connsiteY11" fmla="*/ 128584 h 456720"/>
              <a:gd name="connsiteX12" fmla="*/ 46341 w 126460"/>
              <a:gd name="connsiteY12" fmla="*/ 133537 h 456720"/>
              <a:gd name="connsiteX13" fmla="*/ 29005 w 126460"/>
              <a:gd name="connsiteY13" fmla="*/ 204213 h 456720"/>
              <a:gd name="connsiteX14" fmla="*/ 126065 w 126460"/>
              <a:gd name="connsiteY14" fmla="*/ 449291 h 456720"/>
              <a:gd name="connsiteX15" fmla="*/ 123017 w 126460"/>
              <a:gd name="connsiteY15" fmla="*/ 456340 h 456720"/>
              <a:gd name="connsiteX16" fmla="*/ 121017 w 126460"/>
              <a:gd name="connsiteY16" fmla="*/ 456721 h 4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460" h="456720">
                <a:moveTo>
                  <a:pt x="120922" y="456625"/>
                </a:moveTo>
                <a:cubicBezTo>
                  <a:pt x="118731" y="456625"/>
                  <a:pt x="116731" y="455292"/>
                  <a:pt x="115873" y="453196"/>
                </a:cubicBezTo>
                <a:lnTo>
                  <a:pt x="18147" y="206499"/>
                </a:lnTo>
                <a:cubicBezTo>
                  <a:pt x="17766" y="205451"/>
                  <a:pt x="17671" y="204308"/>
                  <a:pt x="17956" y="203165"/>
                </a:cubicBezTo>
                <a:lnTo>
                  <a:pt x="35006" y="133633"/>
                </a:lnTo>
                <a:lnTo>
                  <a:pt x="1383" y="95818"/>
                </a:lnTo>
                <a:cubicBezTo>
                  <a:pt x="145" y="94390"/>
                  <a:pt x="-332" y="92485"/>
                  <a:pt x="240" y="90770"/>
                </a:cubicBezTo>
                <a:lnTo>
                  <a:pt x="24243" y="3997"/>
                </a:lnTo>
                <a:cubicBezTo>
                  <a:pt x="25005" y="1045"/>
                  <a:pt x="28053" y="-575"/>
                  <a:pt x="31006" y="187"/>
                </a:cubicBezTo>
                <a:cubicBezTo>
                  <a:pt x="33958" y="949"/>
                  <a:pt x="35578" y="3997"/>
                  <a:pt x="34816" y="6950"/>
                </a:cubicBezTo>
                <a:lnTo>
                  <a:pt x="11575" y="90865"/>
                </a:lnTo>
                <a:lnTo>
                  <a:pt x="45103" y="128584"/>
                </a:lnTo>
                <a:cubicBezTo>
                  <a:pt x="46341" y="129918"/>
                  <a:pt x="46722" y="131728"/>
                  <a:pt x="46341" y="133537"/>
                </a:cubicBezTo>
                <a:lnTo>
                  <a:pt x="29005" y="204213"/>
                </a:lnTo>
                <a:lnTo>
                  <a:pt x="126065" y="449291"/>
                </a:lnTo>
                <a:cubicBezTo>
                  <a:pt x="127208" y="452053"/>
                  <a:pt x="125779" y="455292"/>
                  <a:pt x="123017" y="456340"/>
                </a:cubicBezTo>
                <a:cubicBezTo>
                  <a:pt x="122350" y="456625"/>
                  <a:pt x="121684" y="456721"/>
                  <a:pt x="121017" y="45672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111"/>
          <p:cNvSpPr/>
          <p:nvPr userDrawn="1">
            <p:custDataLst>
              <p:tags r:id="rId121"/>
            </p:custDataLst>
          </p:nvPr>
        </p:nvSpPr>
        <p:spPr>
          <a:xfrm>
            <a:off x="9792970" y="2818130"/>
            <a:ext cx="186690" cy="1525905"/>
          </a:xfrm>
          <a:custGeom>
            <a:avLst/>
            <a:gdLst>
              <a:gd name="connsiteX0" fmla="*/ 33052 w 170919"/>
              <a:gd name="connsiteY0" fmla="*/ 1395859 h 1395858"/>
              <a:gd name="connsiteX1" fmla="*/ 27623 w 170919"/>
              <a:gd name="connsiteY1" fmla="*/ 1390715 h 1395858"/>
              <a:gd name="connsiteX2" fmla="*/ 0 w 170919"/>
              <a:gd name="connsiteY2" fmla="*/ 848933 h 1395858"/>
              <a:gd name="connsiteX3" fmla="*/ 191 w 170919"/>
              <a:gd name="connsiteY3" fmla="*/ 847314 h 1395858"/>
              <a:gd name="connsiteX4" fmla="*/ 144304 w 170919"/>
              <a:gd name="connsiteY4" fmla="*/ 298007 h 1395858"/>
              <a:gd name="connsiteX5" fmla="*/ 101727 w 170919"/>
              <a:gd name="connsiteY5" fmla="*/ 228284 h 1395858"/>
              <a:gd name="connsiteX6" fmla="*/ 102299 w 170919"/>
              <a:gd name="connsiteY6" fmla="*/ 221807 h 1395858"/>
              <a:gd name="connsiteX7" fmla="*/ 159639 w 170919"/>
              <a:gd name="connsiteY7" fmla="*/ 157037 h 1395858"/>
              <a:gd name="connsiteX8" fmla="*/ 139160 w 170919"/>
              <a:gd name="connsiteY8" fmla="*/ 6256 h 1395858"/>
              <a:gd name="connsiteX9" fmla="*/ 143828 w 170919"/>
              <a:gd name="connsiteY9" fmla="*/ 65 h 1395858"/>
              <a:gd name="connsiteX10" fmla="*/ 150019 w 170919"/>
              <a:gd name="connsiteY10" fmla="*/ 4732 h 1395858"/>
              <a:gd name="connsiteX11" fmla="*/ 170879 w 170919"/>
              <a:gd name="connsiteY11" fmla="*/ 157990 h 1395858"/>
              <a:gd name="connsiteX12" fmla="*/ 169545 w 170919"/>
              <a:gd name="connsiteY12" fmla="*/ 162371 h 1395858"/>
              <a:gd name="connsiteX13" fmla="*/ 113252 w 170919"/>
              <a:gd name="connsiteY13" fmla="*/ 225998 h 1395858"/>
              <a:gd name="connsiteX14" fmla="*/ 154972 w 170919"/>
              <a:gd name="connsiteY14" fmla="*/ 294197 h 1395858"/>
              <a:gd name="connsiteX15" fmla="*/ 155638 w 170919"/>
              <a:gd name="connsiteY15" fmla="*/ 298388 h 1395858"/>
              <a:gd name="connsiteX16" fmla="*/ 11144 w 170919"/>
              <a:gd name="connsiteY16" fmla="*/ 849124 h 1395858"/>
              <a:gd name="connsiteX17" fmla="*/ 38671 w 170919"/>
              <a:gd name="connsiteY17" fmla="*/ 1390049 h 1395858"/>
              <a:gd name="connsiteX18" fmla="*/ 33528 w 170919"/>
              <a:gd name="connsiteY18" fmla="*/ 1395763 h 1395858"/>
              <a:gd name="connsiteX19" fmla="*/ 33242 w 170919"/>
              <a:gd name="connsiteY19" fmla="*/ 1395763 h 13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919" h="1395858">
                <a:moveTo>
                  <a:pt x="33052" y="1395859"/>
                </a:moveTo>
                <a:cubicBezTo>
                  <a:pt x="30194" y="1395859"/>
                  <a:pt x="27718" y="1393573"/>
                  <a:pt x="27623" y="1390715"/>
                </a:cubicBezTo>
                <a:lnTo>
                  <a:pt x="0" y="848933"/>
                </a:lnTo>
                <a:cubicBezTo>
                  <a:pt x="0" y="848362"/>
                  <a:pt x="0" y="847790"/>
                  <a:pt x="191" y="847314"/>
                </a:cubicBezTo>
                <a:lnTo>
                  <a:pt x="144304" y="298007"/>
                </a:lnTo>
                <a:lnTo>
                  <a:pt x="101727" y="228284"/>
                </a:lnTo>
                <a:cubicBezTo>
                  <a:pt x="100489" y="226189"/>
                  <a:pt x="100679" y="223617"/>
                  <a:pt x="102299" y="221807"/>
                </a:cubicBezTo>
                <a:lnTo>
                  <a:pt x="159639" y="157037"/>
                </a:lnTo>
                <a:lnTo>
                  <a:pt x="139160" y="6256"/>
                </a:lnTo>
                <a:cubicBezTo>
                  <a:pt x="138779" y="3304"/>
                  <a:pt x="140875" y="541"/>
                  <a:pt x="143828" y="65"/>
                </a:cubicBezTo>
                <a:cubicBezTo>
                  <a:pt x="146780" y="-411"/>
                  <a:pt x="149543" y="1780"/>
                  <a:pt x="150019" y="4732"/>
                </a:cubicBezTo>
                <a:lnTo>
                  <a:pt x="170879" y="157990"/>
                </a:lnTo>
                <a:cubicBezTo>
                  <a:pt x="171069" y="159609"/>
                  <a:pt x="170593" y="161133"/>
                  <a:pt x="169545" y="162371"/>
                </a:cubicBezTo>
                <a:lnTo>
                  <a:pt x="113252" y="225998"/>
                </a:lnTo>
                <a:lnTo>
                  <a:pt x="154972" y="294197"/>
                </a:lnTo>
                <a:cubicBezTo>
                  <a:pt x="155734" y="295435"/>
                  <a:pt x="155924" y="296959"/>
                  <a:pt x="155638" y="298388"/>
                </a:cubicBezTo>
                <a:lnTo>
                  <a:pt x="11144" y="849124"/>
                </a:lnTo>
                <a:lnTo>
                  <a:pt x="38671" y="1390049"/>
                </a:lnTo>
                <a:cubicBezTo>
                  <a:pt x="38862" y="1393096"/>
                  <a:pt x="36481" y="1395668"/>
                  <a:pt x="33528" y="1395763"/>
                </a:cubicBezTo>
                <a:cubicBezTo>
                  <a:pt x="33528" y="1395763"/>
                  <a:pt x="33338" y="1395763"/>
                  <a:pt x="33242" y="139576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112"/>
          <p:cNvSpPr/>
          <p:nvPr userDrawn="1">
            <p:custDataLst>
              <p:tags r:id="rId122"/>
            </p:custDataLst>
          </p:nvPr>
        </p:nvSpPr>
        <p:spPr>
          <a:xfrm>
            <a:off x="9829800" y="378587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5" name="任意多边形: 形状 113"/>
          <p:cNvSpPr/>
          <p:nvPr userDrawn="1">
            <p:custDataLst>
              <p:tags r:id="rId123"/>
            </p:custDataLst>
          </p:nvPr>
        </p:nvSpPr>
        <p:spPr>
          <a:xfrm>
            <a:off x="9838690" y="391541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6" name="任意多边形: 形状 114"/>
          <p:cNvSpPr/>
          <p:nvPr userDrawn="1">
            <p:custDataLst>
              <p:tags r:id="rId124"/>
            </p:custDataLst>
          </p:nvPr>
        </p:nvSpPr>
        <p:spPr>
          <a:xfrm>
            <a:off x="9846945" y="4044315"/>
            <a:ext cx="37465" cy="37465"/>
          </a:xfrm>
          <a:custGeom>
            <a:avLst/>
            <a:gdLst>
              <a:gd name="connsiteX0" fmla="*/ 34290 w 34290"/>
              <a:gd name="connsiteY0" fmla="*/ 17145 h 34289"/>
              <a:gd name="connsiteX1" fmla="*/ 17145 w 34290"/>
              <a:gd name="connsiteY1" fmla="*/ 34290 h 34289"/>
              <a:gd name="connsiteX2" fmla="*/ 0 w 34290"/>
              <a:gd name="connsiteY2" fmla="*/ 17145 h 34289"/>
              <a:gd name="connsiteX3" fmla="*/ 17145 w 34290"/>
              <a:gd name="connsiteY3" fmla="*/ 0 h 34289"/>
              <a:gd name="connsiteX4" fmla="*/ 34290 w 34290"/>
              <a:gd name="connsiteY4" fmla="*/ 17145 h 34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89">
                <a:moveTo>
                  <a:pt x="34290" y="17145"/>
                </a:moveTo>
                <a:cubicBezTo>
                  <a:pt x="34290" y="26575"/>
                  <a:pt x="26575" y="34290"/>
                  <a:pt x="17145" y="34290"/>
                </a:cubicBezTo>
                <a:cubicBezTo>
                  <a:pt x="7715" y="34290"/>
                  <a:pt x="0" y="26575"/>
                  <a:pt x="0" y="17145"/>
                </a:cubicBezTo>
                <a:cubicBezTo>
                  <a:pt x="0" y="7715"/>
                  <a:pt x="7715" y="0"/>
                  <a:pt x="17145" y="0"/>
                </a:cubicBezTo>
                <a:cubicBezTo>
                  <a:pt x="26575" y="0"/>
                  <a:pt x="34290" y="7715"/>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115"/>
          <p:cNvSpPr/>
          <p:nvPr userDrawn="1">
            <p:custDataLst>
              <p:tags r:id="rId125"/>
            </p:custDataLst>
          </p:nvPr>
        </p:nvSpPr>
        <p:spPr>
          <a:xfrm>
            <a:off x="10188575" y="3158490"/>
            <a:ext cx="162560" cy="1184275"/>
          </a:xfrm>
          <a:custGeom>
            <a:avLst/>
            <a:gdLst>
              <a:gd name="connsiteX0" fmla="*/ 15515 w 148865"/>
              <a:gd name="connsiteY0" fmla="*/ 0 h 1083183"/>
              <a:gd name="connsiteX1" fmla="*/ 14848 w 148865"/>
              <a:gd name="connsiteY1" fmla="*/ 888968 h 1083183"/>
              <a:gd name="connsiteX2" fmla="*/ 28850 w 148865"/>
              <a:gd name="connsiteY2" fmla="*/ 1079373 h 1083183"/>
              <a:gd name="connsiteX3" fmla="*/ 93620 w 148865"/>
              <a:gd name="connsiteY3" fmla="*/ 1083183 h 1083183"/>
              <a:gd name="connsiteX4" fmla="*/ 148865 w 148865"/>
              <a:gd name="connsiteY4" fmla="*/ 338900 h 1083183"/>
              <a:gd name="connsiteX5" fmla="*/ 15610 w 148865"/>
              <a:gd name="connsiteY5" fmla="*/ 95 h 108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65" h="1083183">
                <a:moveTo>
                  <a:pt x="15515" y="0"/>
                </a:moveTo>
                <a:cubicBezTo>
                  <a:pt x="-13060" y="224600"/>
                  <a:pt x="4656" y="742379"/>
                  <a:pt x="14848" y="888968"/>
                </a:cubicBezTo>
                <a:cubicBezTo>
                  <a:pt x="25040" y="1035558"/>
                  <a:pt x="28850" y="1079373"/>
                  <a:pt x="28850" y="1079373"/>
                </a:cubicBezTo>
                <a:lnTo>
                  <a:pt x="93620" y="1083183"/>
                </a:lnTo>
                <a:lnTo>
                  <a:pt x="148865" y="338900"/>
                </a:lnTo>
                <a:lnTo>
                  <a:pt x="15610" y="9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118"/>
          <p:cNvSpPr/>
          <p:nvPr userDrawn="1">
            <p:custDataLst>
              <p:tags r:id="rId126"/>
            </p:custDataLst>
          </p:nvPr>
        </p:nvSpPr>
        <p:spPr>
          <a:xfrm>
            <a:off x="10304145" y="4203065"/>
            <a:ext cx="176530" cy="447675"/>
          </a:xfrm>
          <a:custGeom>
            <a:avLst/>
            <a:gdLst>
              <a:gd name="connsiteX0" fmla="*/ 19050 w 161639"/>
              <a:gd name="connsiteY0" fmla="*/ 95 h 409455"/>
              <a:gd name="connsiteX1" fmla="*/ 0 w 161639"/>
              <a:gd name="connsiteY1" fmla="*/ 198787 h 409455"/>
              <a:gd name="connsiteX2" fmla="*/ 40005 w 161639"/>
              <a:gd name="connsiteY2" fmla="*/ 338900 h 409455"/>
              <a:gd name="connsiteX3" fmla="*/ 132493 w 161639"/>
              <a:gd name="connsiteY3" fmla="*/ 409289 h 409455"/>
              <a:gd name="connsiteX4" fmla="*/ 161639 w 161639"/>
              <a:gd name="connsiteY4" fmla="*/ 291275 h 409455"/>
              <a:gd name="connsiteX5" fmla="*/ 132493 w 161639"/>
              <a:gd name="connsiteY5" fmla="*/ 204788 h 409455"/>
              <a:gd name="connsiteX6" fmla="*/ 132493 w 161639"/>
              <a:gd name="connsiteY6" fmla="*/ 60960 h 409455"/>
              <a:gd name="connsiteX7" fmla="*/ 19050 w 161639"/>
              <a:gd name="connsiteY7" fmla="*/ 0 h 40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639" h="409455">
                <a:moveTo>
                  <a:pt x="19050" y="95"/>
                </a:moveTo>
                <a:lnTo>
                  <a:pt x="0" y="198787"/>
                </a:lnTo>
                <a:cubicBezTo>
                  <a:pt x="0" y="198787"/>
                  <a:pt x="32385" y="327470"/>
                  <a:pt x="40005" y="338900"/>
                </a:cubicBezTo>
                <a:cubicBezTo>
                  <a:pt x="47625" y="350330"/>
                  <a:pt x="122206" y="413099"/>
                  <a:pt x="132493" y="409289"/>
                </a:cubicBezTo>
                <a:cubicBezTo>
                  <a:pt x="142780" y="405479"/>
                  <a:pt x="161544" y="310325"/>
                  <a:pt x="161639" y="291275"/>
                </a:cubicBezTo>
                <a:cubicBezTo>
                  <a:pt x="161735" y="272225"/>
                  <a:pt x="141161" y="230505"/>
                  <a:pt x="132493" y="204788"/>
                </a:cubicBezTo>
                <a:cubicBezTo>
                  <a:pt x="123730" y="178975"/>
                  <a:pt x="132493" y="60960"/>
                  <a:pt x="132493" y="60960"/>
                </a:cubicBezTo>
                <a:lnTo>
                  <a:pt x="1905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119"/>
          <p:cNvSpPr/>
          <p:nvPr userDrawn="1">
            <p:custDataLst>
              <p:tags r:id="rId127"/>
            </p:custDataLst>
          </p:nvPr>
        </p:nvSpPr>
        <p:spPr>
          <a:xfrm>
            <a:off x="10297795" y="4193540"/>
            <a:ext cx="188595" cy="462915"/>
          </a:xfrm>
          <a:custGeom>
            <a:avLst/>
            <a:gdLst>
              <a:gd name="connsiteX0" fmla="*/ 137731 w 172593"/>
              <a:gd name="connsiteY0" fmla="*/ 423481 h 423481"/>
              <a:gd name="connsiteX1" fmla="*/ 40957 w 172593"/>
              <a:gd name="connsiteY1" fmla="*/ 350615 h 423481"/>
              <a:gd name="connsiteX2" fmla="*/ 190 w 172593"/>
              <a:gd name="connsiteY2" fmla="*/ 208788 h 423481"/>
              <a:gd name="connsiteX3" fmla="*/ 0 w 172593"/>
              <a:gd name="connsiteY3" fmla="*/ 207835 h 423481"/>
              <a:gd name="connsiteX4" fmla="*/ 0 w 172593"/>
              <a:gd name="connsiteY4" fmla="*/ 206883 h 423481"/>
              <a:gd name="connsiteX5" fmla="*/ 19907 w 172593"/>
              <a:gd name="connsiteY5" fmla="*/ 0 h 423481"/>
              <a:gd name="connsiteX6" fmla="*/ 143732 w 172593"/>
              <a:gd name="connsiteY6" fmla="*/ 66484 h 423481"/>
              <a:gd name="connsiteX7" fmla="*/ 143446 w 172593"/>
              <a:gd name="connsiteY7" fmla="*/ 70009 h 423481"/>
              <a:gd name="connsiteX8" fmla="*/ 143161 w 172593"/>
              <a:gd name="connsiteY8" fmla="*/ 211646 h 423481"/>
              <a:gd name="connsiteX9" fmla="*/ 153924 w 172593"/>
              <a:gd name="connsiteY9" fmla="*/ 239554 h 423481"/>
              <a:gd name="connsiteX10" fmla="*/ 172593 w 172593"/>
              <a:gd name="connsiteY10" fmla="*/ 299942 h 423481"/>
              <a:gd name="connsiteX11" fmla="*/ 139827 w 172593"/>
              <a:gd name="connsiteY11" fmla="*/ 423005 h 423481"/>
              <a:gd name="connsiteX12" fmla="*/ 137636 w 172593"/>
              <a:gd name="connsiteY12" fmla="*/ 423386 h 423481"/>
              <a:gd name="connsiteX13" fmla="*/ 11049 w 172593"/>
              <a:gd name="connsiteY13" fmla="*/ 207073 h 423481"/>
              <a:gd name="connsiteX14" fmla="*/ 50006 w 172593"/>
              <a:gd name="connsiteY14" fmla="*/ 344519 h 423481"/>
              <a:gd name="connsiteX15" fmla="*/ 136017 w 172593"/>
              <a:gd name="connsiteY15" fmla="*/ 412528 h 423481"/>
              <a:gd name="connsiteX16" fmla="*/ 161735 w 172593"/>
              <a:gd name="connsiteY16" fmla="*/ 299942 h 423481"/>
              <a:gd name="connsiteX17" fmla="*/ 143828 w 172593"/>
              <a:gd name="connsiteY17" fmla="*/ 243745 h 423481"/>
              <a:gd name="connsiteX18" fmla="*/ 132779 w 172593"/>
              <a:gd name="connsiteY18" fmla="*/ 215265 h 423481"/>
              <a:gd name="connsiteX19" fmla="*/ 132207 w 172593"/>
              <a:gd name="connsiteY19" fmla="*/ 72866 h 423481"/>
              <a:gd name="connsiteX20" fmla="*/ 29146 w 172593"/>
              <a:gd name="connsiteY20" fmla="*/ 17526 h 423481"/>
              <a:gd name="connsiteX21" fmla="*/ 10954 w 172593"/>
              <a:gd name="connsiteY21" fmla="*/ 207169 h 4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93" h="423481">
                <a:moveTo>
                  <a:pt x="137731" y="423481"/>
                </a:moveTo>
                <a:cubicBezTo>
                  <a:pt x="117920" y="423481"/>
                  <a:pt x="46101" y="358235"/>
                  <a:pt x="40957" y="350615"/>
                </a:cubicBezTo>
                <a:cubicBezTo>
                  <a:pt x="33242" y="338995"/>
                  <a:pt x="5715" y="230410"/>
                  <a:pt x="190" y="208788"/>
                </a:cubicBezTo>
                <a:lnTo>
                  <a:pt x="0" y="207835"/>
                </a:lnTo>
                <a:lnTo>
                  <a:pt x="0" y="206883"/>
                </a:lnTo>
                <a:cubicBezTo>
                  <a:pt x="0" y="206883"/>
                  <a:pt x="19907" y="0"/>
                  <a:pt x="19907" y="0"/>
                </a:cubicBezTo>
                <a:lnTo>
                  <a:pt x="143732" y="66484"/>
                </a:lnTo>
                <a:lnTo>
                  <a:pt x="143446" y="70009"/>
                </a:lnTo>
                <a:cubicBezTo>
                  <a:pt x="141065" y="102489"/>
                  <a:pt x="136303" y="191357"/>
                  <a:pt x="143161" y="211646"/>
                </a:cubicBezTo>
                <a:cubicBezTo>
                  <a:pt x="145923" y="219742"/>
                  <a:pt x="149828" y="229362"/>
                  <a:pt x="153924" y="239554"/>
                </a:cubicBezTo>
                <a:cubicBezTo>
                  <a:pt x="163163" y="262318"/>
                  <a:pt x="172688" y="285940"/>
                  <a:pt x="172593" y="299942"/>
                </a:cubicBezTo>
                <a:cubicBezTo>
                  <a:pt x="172498" y="312325"/>
                  <a:pt x="155543" y="417290"/>
                  <a:pt x="139827" y="423005"/>
                </a:cubicBezTo>
                <a:cubicBezTo>
                  <a:pt x="139160" y="423196"/>
                  <a:pt x="138494" y="423386"/>
                  <a:pt x="137636" y="423386"/>
                </a:cubicBezTo>
                <a:close/>
                <a:moveTo>
                  <a:pt x="11049" y="207073"/>
                </a:moveTo>
                <a:cubicBezTo>
                  <a:pt x="23527" y="256508"/>
                  <a:pt x="44958" y="336899"/>
                  <a:pt x="50006" y="344519"/>
                </a:cubicBezTo>
                <a:cubicBezTo>
                  <a:pt x="58103" y="356711"/>
                  <a:pt x="123158" y="409289"/>
                  <a:pt x="136017" y="412528"/>
                </a:cubicBezTo>
                <a:cubicBezTo>
                  <a:pt x="144494" y="401574"/>
                  <a:pt x="161544" y="318992"/>
                  <a:pt x="161735" y="299942"/>
                </a:cubicBezTo>
                <a:cubicBezTo>
                  <a:pt x="161830" y="288036"/>
                  <a:pt x="152305" y="264509"/>
                  <a:pt x="143828" y="243745"/>
                </a:cubicBezTo>
                <a:cubicBezTo>
                  <a:pt x="139637" y="233363"/>
                  <a:pt x="135636" y="223552"/>
                  <a:pt x="132779" y="215265"/>
                </a:cubicBezTo>
                <a:cubicBezTo>
                  <a:pt x="124587" y="190976"/>
                  <a:pt x="130873" y="93154"/>
                  <a:pt x="132207" y="72866"/>
                </a:cubicBezTo>
                <a:lnTo>
                  <a:pt x="29146" y="17526"/>
                </a:lnTo>
                <a:lnTo>
                  <a:pt x="10954" y="20716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120"/>
          <p:cNvSpPr/>
          <p:nvPr userDrawn="1">
            <p:custDataLst>
              <p:tags r:id="rId128"/>
            </p:custDataLst>
          </p:nvPr>
        </p:nvSpPr>
        <p:spPr>
          <a:xfrm>
            <a:off x="10304145" y="4380230"/>
            <a:ext cx="140970" cy="40005"/>
          </a:xfrm>
          <a:custGeom>
            <a:avLst/>
            <a:gdLst>
              <a:gd name="connsiteX0" fmla="*/ 0 w 129158"/>
              <a:gd name="connsiteY0" fmla="*/ 36671 h 36671"/>
              <a:gd name="connsiteX1" fmla="*/ 129159 w 129158"/>
              <a:gd name="connsiteY1" fmla="*/ 19526 h 36671"/>
              <a:gd name="connsiteX2" fmla="*/ 128683 w 129158"/>
              <a:gd name="connsiteY2" fmla="*/ 6763 h 36671"/>
              <a:gd name="connsiteX3" fmla="*/ 3429 w 129158"/>
              <a:gd name="connsiteY3" fmla="*/ 0 h 36671"/>
              <a:gd name="connsiteX4" fmla="*/ 0 w 129158"/>
              <a:gd name="connsiteY4" fmla="*/ 36671 h 3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58" h="36671">
                <a:moveTo>
                  <a:pt x="0" y="36671"/>
                </a:moveTo>
                <a:lnTo>
                  <a:pt x="129159" y="19526"/>
                </a:lnTo>
                <a:lnTo>
                  <a:pt x="128683" y="6763"/>
                </a:lnTo>
                <a:lnTo>
                  <a:pt x="3429" y="0"/>
                </a:lnTo>
                <a:lnTo>
                  <a:pt x="0" y="3667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121"/>
          <p:cNvSpPr/>
          <p:nvPr userDrawn="1">
            <p:custDataLst>
              <p:tags r:id="rId129"/>
            </p:custDataLst>
          </p:nvPr>
        </p:nvSpPr>
        <p:spPr>
          <a:xfrm>
            <a:off x="10285095" y="4291965"/>
            <a:ext cx="192405" cy="95885"/>
          </a:xfrm>
          <a:custGeom>
            <a:avLst/>
            <a:gdLst>
              <a:gd name="connsiteX0" fmla="*/ 4858 w 176212"/>
              <a:gd name="connsiteY0" fmla="*/ 0 h 87629"/>
              <a:gd name="connsiteX1" fmla="*/ 0 w 176212"/>
              <a:gd name="connsiteY1" fmla="*/ 79915 h 87629"/>
              <a:gd name="connsiteX2" fmla="*/ 167926 w 176212"/>
              <a:gd name="connsiteY2" fmla="*/ 87630 h 87629"/>
              <a:gd name="connsiteX3" fmla="*/ 176213 w 176212"/>
              <a:gd name="connsiteY3" fmla="*/ 37814 h 87629"/>
              <a:gd name="connsiteX4" fmla="*/ 4858 w 176212"/>
              <a:gd name="connsiteY4" fmla="*/ 0 h 8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 h="87629">
                <a:moveTo>
                  <a:pt x="4858" y="0"/>
                </a:moveTo>
                <a:lnTo>
                  <a:pt x="0" y="79915"/>
                </a:lnTo>
                <a:lnTo>
                  <a:pt x="167926" y="87630"/>
                </a:lnTo>
                <a:lnTo>
                  <a:pt x="176213" y="37814"/>
                </a:lnTo>
                <a:lnTo>
                  <a:pt x="4858"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122"/>
          <p:cNvSpPr/>
          <p:nvPr userDrawn="1">
            <p:custDataLst>
              <p:tags r:id="rId130"/>
            </p:custDataLst>
          </p:nvPr>
        </p:nvSpPr>
        <p:spPr>
          <a:xfrm>
            <a:off x="10279380" y="4284345"/>
            <a:ext cx="205740" cy="109220"/>
          </a:xfrm>
          <a:custGeom>
            <a:avLst/>
            <a:gdLst>
              <a:gd name="connsiteX0" fmla="*/ 178308 w 188214"/>
              <a:gd name="connsiteY0" fmla="*/ 100013 h 100012"/>
              <a:gd name="connsiteX1" fmla="*/ 0 w 188214"/>
              <a:gd name="connsiteY1" fmla="*/ 91821 h 100012"/>
              <a:gd name="connsiteX2" fmla="*/ 5620 w 188214"/>
              <a:gd name="connsiteY2" fmla="*/ 0 h 100012"/>
              <a:gd name="connsiteX3" fmla="*/ 188214 w 188214"/>
              <a:gd name="connsiteY3" fmla="*/ 40291 h 100012"/>
              <a:gd name="connsiteX4" fmla="*/ 178213 w 188214"/>
              <a:gd name="connsiteY4" fmla="*/ 100013 h 100012"/>
              <a:gd name="connsiteX5" fmla="*/ 11621 w 188214"/>
              <a:gd name="connsiteY5" fmla="*/ 81439 h 100012"/>
              <a:gd name="connsiteX6" fmla="*/ 169164 w 188214"/>
              <a:gd name="connsiteY6" fmla="*/ 88678 h 100012"/>
              <a:gd name="connsiteX7" fmla="*/ 175832 w 188214"/>
              <a:gd name="connsiteY7" fmla="*/ 48768 h 100012"/>
              <a:gd name="connsiteX8" fmla="*/ 15812 w 188214"/>
              <a:gd name="connsiteY8" fmla="*/ 13430 h 100012"/>
              <a:gd name="connsiteX9" fmla="*/ 11621 w 188214"/>
              <a:gd name="connsiteY9" fmla="*/ 8143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214" h="100012">
                <a:moveTo>
                  <a:pt x="178308" y="100013"/>
                </a:moveTo>
                <a:lnTo>
                  <a:pt x="0" y="91821"/>
                </a:lnTo>
                <a:lnTo>
                  <a:pt x="5620" y="0"/>
                </a:lnTo>
                <a:lnTo>
                  <a:pt x="188214" y="40291"/>
                </a:lnTo>
                <a:lnTo>
                  <a:pt x="178213" y="100013"/>
                </a:lnTo>
                <a:close/>
                <a:moveTo>
                  <a:pt x="11621" y="81439"/>
                </a:moveTo>
                <a:lnTo>
                  <a:pt x="169164" y="88678"/>
                </a:lnTo>
                <a:lnTo>
                  <a:pt x="175832" y="48768"/>
                </a:lnTo>
                <a:lnTo>
                  <a:pt x="15812" y="13430"/>
                </a:lnTo>
                <a:lnTo>
                  <a:pt x="11621" y="8143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123"/>
          <p:cNvSpPr/>
          <p:nvPr userDrawn="1">
            <p:custDataLst>
              <p:tags r:id="rId131"/>
            </p:custDataLst>
          </p:nvPr>
        </p:nvSpPr>
        <p:spPr>
          <a:xfrm>
            <a:off x="10206355" y="2868295"/>
            <a:ext cx="373380" cy="1479550"/>
          </a:xfrm>
          <a:custGeom>
            <a:avLst/>
            <a:gdLst>
              <a:gd name="connsiteX0" fmla="*/ 83841 w 341593"/>
              <a:gd name="connsiteY0" fmla="*/ 0 h 1353312"/>
              <a:gd name="connsiteX1" fmla="*/ 340825 w 341593"/>
              <a:gd name="connsiteY1" fmla="*/ 754285 h 1353312"/>
              <a:gd name="connsiteX2" fmla="*/ 261577 w 341593"/>
              <a:gd name="connsiteY2" fmla="*/ 1353312 h 1353312"/>
              <a:gd name="connsiteX3" fmla="*/ 61743 w 341593"/>
              <a:gd name="connsiteY3" fmla="*/ 1322832 h 1353312"/>
              <a:gd name="connsiteX4" fmla="*/ 57266 w 341593"/>
              <a:gd name="connsiteY4" fmla="*/ 689610 h 1353312"/>
              <a:gd name="connsiteX5" fmla="*/ 24881 w 341593"/>
              <a:gd name="connsiteY5" fmla="*/ 66008 h 1353312"/>
              <a:gd name="connsiteX6" fmla="*/ 83936 w 341593"/>
              <a:gd name="connsiteY6"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93" h="1353312">
                <a:moveTo>
                  <a:pt x="83841" y="0"/>
                </a:moveTo>
                <a:cubicBezTo>
                  <a:pt x="123846" y="10001"/>
                  <a:pt x="325585" y="592550"/>
                  <a:pt x="340825" y="754285"/>
                </a:cubicBezTo>
                <a:cubicBezTo>
                  <a:pt x="350731" y="859155"/>
                  <a:pt x="261577" y="1353312"/>
                  <a:pt x="261577" y="1353312"/>
                </a:cubicBezTo>
                <a:lnTo>
                  <a:pt x="61743" y="1322832"/>
                </a:lnTo>
                <a:cubicBezTo>
                  <a:pt x="61743" y="1322832"/>
                  <a:pt x="105558" y="856583"/>
                  <a:pt x="57266" y="689610"/>
                </a:cubicBezTo>
                <a:cubicBezTo>
                  <a:pt x="26214" y="582454"/>
                  <a:pt x="-34079" y="123920"/>
                  <a:pt x="24881" y="66008"/>
                </a:cubicBezTo>
                <a:lnTo>
                  <a:pt x="8393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124"/>
          <p:cNvSpPr/>
          <p:nvPr userDrawn="1">
            <p:custDataLst>
              <p:tags r:id="rId132"/>
            </p:custDataLst>
          </p:nvPr>
        </p:nvSpPr>
        <p:spPr>
          <a:xfrm>
            <a:off x="10200005" y="2862580"/>
            <a:ext cx="385445" cy="1490980"/>
          </a:xfrm>
          <a:custGeom>
            <a:avLst/>
            <a:gdLst>
              <a:gd name="connsiteX0" fmla="*/ 267148 w 352799"/>
              <a:gd name="connsiteY0" fmla="*/ 1364314 h 1364314"/>
              <a:gd name="connsiteX1" fmla="*/ 266290 w 352799"/>
              <a:gd name="connsiteY1" fmla="*/ 1364314 h 1364314"/>
              <a:gd name="connsiteX2" fmla="*/ 66456 w 352799"/>
              <a:gd name="connsiteY2" fmla="*/ 1333834 h 1364314"/>
              <a:gd name="connsiteX3" fmla="*/ 61884 w 352799"/>
              <a:gd name="connsiteY3" fmla="*/ 1327929 h 1364314"/>
              <a:gd name="connsiteX4" fmla="*/ 57598 w 352799"/>
              <a:gd name="connsiteY4" fmla="*/ 696707 h 1364314"/>
              <a:gd name="connsiteX5" fmla="*/ 26641 w 352799"/>
              <a:gd name="connsiteY5" fmla="*/ 67676 h 1364314"/>
              <a:gd name="connsiteX6" fmla="*/ 34357 w 352799"/>
              <a:gd name="connsiteY6" fmla="*/ 67676 h 1364314"/>
              <a:gd name="connsiteX7" fmla="*/ 34357 w 352799"/>
              <a:gd name="connsiteY7" fmla="*/ 75391 h 1364314"/>
              <a:gd name="connsiteX8" fmla="*/ 68170 w 352799"/>
              <a:gd name="connsiteY8" fmla="*/ 693564 h 1364314"/>
              <a:gd name="connsiteX9" fmla="*/ 73314 w 352799"/>
              <a:gd name="connsiteY9" fmla="*/ 1323738 h 1364314"/>
              <a:gd name="connsiteX10" fmla="*/ 262861 w 352799"/>
              <a:gd name="connsiteY10" fmla="*/ 1352598 h 1364314"/>
              <a:gd name="connsiteX11" fmla="*/ 341157 w 352799"/>
              <a:gd name="connsiteY11" fmla="*/ 760334 h 1364314"/>
              <a:gd name="connsiteX12" fmla="*/ 222571 w 352799"/>
              <a:gd name="connsiteY12" fmla="*/ 328661 h 1364314"/>
              <a:gd name="connsiteX13" fmla="*/ 88268 w 352799"/>
              <a:gd name="connsiteY13" fmla="*/ 10812 h 1364314"/>
              <a:gd name="connsiteX14" fmla="*/ 84458 w 352799"/>
              <a:gd name="connsiteY14" fmla="*/ 4049 h 1364314"/>
              <a:gd name="connsiteX15" fmla="*/ 90935 w 352799"/>
              <a:gd name="connsiteY15" fmla="*/ 144 h 1364314"/>
              <a:gd name="connsiteX16" fmla="*/ 232572 w 352799"/>
              <a:gd name="connsiteY16" fmla="*/ 323898 h 1364314"/>
              <a:gd name="connsiteX17" fmla="*/ 352015 w 352799"/>
              <a:gd name="connsiteY17" fmla="*/ 759286 h 1364314"/>
              <a:gd name="connsiteX18" fmla="*/ 272672 w 352799"/>
              <a:gd name="connsiteY18" fmla="*/ 1359742 h 1364314"/>
              <a:gd name="connsiteX19" fmla="*/ 267338 w 352799"/>
              <a:gd name="connsiteY19" fmla="*/ 1364219 h 1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2799" h="1364314">
                <a:moveTo>
                  <a:pt x="267148" y="1364314"/>
                </a:moveTo>
                <a:cubicBezTo>
                  <a:pt x="267148" y="1364314"/>
                  <a:pt x="266576" y="1364314"/>
                  <a:pt x="266290" y="1364314"/>
                </a:cubicBezTo>
                <a:lnTo>
                  <a:pt x="66456" y="1333834"/>
                </a:lnTo>
                <a:cubicBezTo>
                  <a:pt x="63598" y="1333358"/>
                  <a:pt x="61598" y="1330786"/>
                  <a:pt x="61884" y="1327929"/>
                </a:cubicBezTo>
                <a:cubicBezTo>
                  <a:pt x="62360" y="1323261"/>
                  <a:pt x="105127" y="860727"/>
                  <a:pt x="57598" y="696707"/>
                </a:cubicBezTo>
                <a:cubicBezTo>
                  <a:pt x="29308" y="599171"/>
                  <a:pt x="-36795" y="129969"/>
                  <a:pt x="26641" y="67676"/>
                </a:cubicBezTo>
                <a:cubicBezTo>
                  <a:pt x="28832" y="65580"/>
                  <a:pt x="32261" y="65580"/>
                  <a:pt x="34357" y="67676"/>
                </a:cubicBezTo>
                <a:cubicBezTo>
                  <a:pt x="36452" y="69867"/>
                  <a:pt x="36452" y="73296"/>
                  <a:pt x="34357" y="75391"/>
                </a:cubicBezTo>
                <a:cubicBezTo>
                  <a:pt x="-21269" y="129969"/>
                  <a:pt x="37119" y="586407"/>
                  <a:pt x="68170" y="693564"/>
                </a:cubicBezTo>
                <a:cubicBezTo>
                  <a:pt x="114081" y="852155"/>
                  <a:pt x="78267" y="1269826"/>
                  <a:pt x="73314" y="1323738"/>
                </a:cubicBezTo>
                <a:lnTo>
                  <a:pt x="262861" y="1352598"/>
                </a:lnTo>
                <a:cubicBezTo>
                  <a:pt x="272386" y="1299258"/>
                  <a:pt x="350301" y="857489"/>
                  <a:pt x="341157" y="760334"/>
                </a:cubicBezTo>
                <a:cubicBezTo>
                  <a:pt x="332965" y="672894"/>
                  <a:pt x="272100" y="473060"/>
                  <a:pt x="222571" y="328661"/>
                </a:cubicBezTo>
                <a:cubicBezTo>
                  <a:pt x="153705" y="127874"/>
                  <a:pt x="101984" y="15098"/>
                  <a:pt x="88268" y="10812"/>
                </a:cubicBezTo>
                <a:cubicBezTo>
                  <a:pt x="85410" y="9954"/>
                  <a:pt x="83696" y="6906"/>
                  <a:pt x="84458" y="4049"/>
                </a:cubicBezTo>
                <a:cubicBezTo>
                  <a:pt x="85220" y="1191"/>
                  <a:pt x="87982" y="-523"/>
                  <a:pt x="90935" y="144"/>
                </a:cubicBezTo>
                <a:cubicBezTo>
                  <a:pt x="121891" y="7859"/>
                  <a:pt x="207140" y="249889"/>
                  <a:pt x="232572" y="323898"/>
                </a:cubicBezTo>
                <a:cubicBezTo>
                  <a:pt x="282483" y="469345"/>
                  <a:pt x="343729" y="670608"/>
                  <a:pt x="352015" y="759286"/>
                </a:cubicBezTo>
                <a:cubicBezTo>
                  <a:pt x="361826" y="863680"/>
                  <a:pt x="276387" y="1339549"/>
                  <a:pt x="272672" y="1359742"/>
                </a:cubicBezTo>
                <a:cubicBezTo>
                  <a:pt x="272196" y="1362409"/>
                  <a:pt x="269910" y="1364219"/>
                  <a:pt x="267338" y="13642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125"/>
          <p:cNvSpPr/>
          <p:nvPr userDrawn="1">
            <p:custDataLst>
              <p:tags r:id="rId133"/>
            </p:custDataLst>
          </p:nvPr>
        </p:nvSpPr>
        <p:spPr>
          <a:xfrm>
            <a:off x="10460355" y="428371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126"/>
          <p:cNvSpPr/>
          <p:nvPr userDrawn="1">
            <p:custDataLst>
              <p:tags r:id="rId134"/>
            </p:custDataLst>
          </p:nvPr>
        </p:nvSpPr>
        <p:spPr>
          <a:xfrm>
            <a:off x="10465435" y="425069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椭圆 298"/>
          <p:cNvSpPr/>
          <p:nvPr userDrawn="1">
            <p:custDataLst>
              <p:tags r:id="rId135"/>
            </p:custDataLst>
          </p:nvPr>
        </p:nvSpPr>
        <p:spPr>
          <a:xfrm rot="5400000">
            <a:off x="1092009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6"/>
            </p:custDataLst>
          </p:nvPr>
        </p:nvSpPr>
        <p:spPr>
          <a:xfrm rot="5400000">
            <a:off x="1078801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7"/>
            </p:custDataLst>
          </p:nvPr>
        </p:nvSpPr>
        <p:spPr>
          <a:xfrm rot="5400000">
            <a:off x="1065593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8"/>
            </p:custDataLst>
          </p:nvPr>
        </p:nvSpPr>
        <p:spPr>
          <a:xfrm rot="5400000">
            <a:off x="1052322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39"/>
            </p:custDataLst>
          </p:nvPr>
        </p:nvSpPr>
        <p:spPr>
          <a:xfrm rot="5400000">
            <a:off x="1039114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0"/>
            </p:custDataLst>
          </p:nvPr>
        </p:nvSpPr>
        <p:spPr>
          <a:xfrm rot="5400000">
            <a:off x="1025906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1"/>
            </p:custDataLst>
          </p:nvPr>
        </p:nvSpPr>
        <p:spPr>
          <a:xfrm rot="5400000">
            <a:off x="1012634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2"/>
            </p:custDataLst>
          </p:nvPr>
        </p:nvSpPr>
        <p:spPr>
          <a:xfrm rot="5400000">
            <a:off x="999426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p:nvPr userDrawn="1">
            <p:custDataLst>
              <p:tags r:id="rId143"/>
            </p:custDataLst>
          </p:nvPr>
        </p:nvSpPr>
        <p:spPr>
          <a:xfrm rot="5400000">
            <a:off x="1092009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p:nvPr userDrawn="1">
            <p:custDataLst>
              <p:tags r:id="rId144"/>
            </p:custDataLst>
          </p:nvPr>
        </p:nvSpPr>
        <p:spPr>
          <a:xfrm rot="5400000">
            <a:off x="1078801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p:nvPr userDrawn="1">
            <p:custDataLst>
              <p:tags r:id="rId145"/>
            </p:custDataLst>
          </p:nvPr>
        </p:nvSpPr>
        <p:spPr>
          <a:xfrm rot="5400000">
            <a:off x="1065593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p:nvPr userDrawn="1">
            <p:custDataLst>
              <p:tags r:id="rId146"/>
            </p:custDataLst>
          </p:nvPr>
        </p:nvSpPr>
        <p:spPr>
          <a:xfrm rot="5400000">
            <a:off x="1052322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p:nvPr userDrawn="1">
            <p:custDataLst>
              <p:tags r:id="rId147"/>
            </p:custDataLst>
          </p:nvPr>
        </p:nvSpPr>
        <p:spPr>
          <a:xfrm rot="5400000">
            <a:off x="1039114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p:nvPr userDrawn="1">
            <p:custDataLst>
              <p:tags r:id="rId148"/>
            </p:custDataLst>
          </p:nvPr>
        </p:nvSpPr>
        <p:spPr>
          <a:xfrm rot="5400000">
            <a:off x="1025906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p:nvPr userDrawn="1">
            <p:custDataLst>
              <p:tags r:id="rId149"/>
            </p:custDataLst>
          </p:nvPr>
        </p:nvSpPr>
        <p:spPr>
          <a:xfrm rot="5400000">
            <a:off x="1012634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p:nvPr userDrawn="1">
            <p:custDataLst>
              <p:tags r:id="rId150"/>
            </p:custDataLst>
          </p:nvPr>
        </p:nvSpPr>
        <p:spPr>
          <a:xfrm rot="5400000">
            <a:off x="999426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p:nvPr userDrawn="1">
            <p:custDataLst>
              <p:tags r:id="rId151"/>
            </p:custDataLst>
          </p:nvPr>
        </p:nvSpPr>
        <p:spPr>
          <a:xfrm rot="5400000">
            <a:off x="1092009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p:nvPr userDrawn="1">
            <p:custDataLst>
              <p:tags r:id="rId152"/>
            </p:custDataLst>
          </p:nvPr>
        </p:nvSpPr>
        <p:spPr>
          <a:xfrm rot="5400000">
            <a:off x="1078801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p:nvPr userDrawn="1">
            <p:custDataLst>
              <p:tags r:id="rId153"/>
            </p:custDataLst>
          </p:nvPr>
        </p:nvSpPr>
        <p:spPr>
          <a:xfrm rot="5400000">
            <a:off x="1065593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p:nvPr userDrawn="1">
            <p:custDataLst>
              <p:tags r:id="rId154"/>
            </p:custDataLst>
          </p:nvPr>
        </p:nvSpPr>
        <p:spPr>
          <a:xfrm rot="5400000">
            <a:off x="1052322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p:nvPr userDrawn="1">
            <p:custDataLst>
              <p:tags r:id="rId155"/>
            </p:custDataLst>
          </p:nvPr>
        </p:nvSpPr>
        <p:spPr>
          <a:xfrm rot="5400000">
            <a:off x="1039114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p:nvPr userDrawn="1">
            <p:custDataLst>
              <p:tags r:id="rId156"/>
            </p:custDataLst>
          </p:nvPr>
        </p:nvSpPr>
        <p:spPr>
          <a:xfrm rot="5400000">
            <a:off x="1025906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p:nvPr userDrawn="1">
            <p:custDataLst>
              <p:tags r:id="rId157"/>
            </p:custDataLst>
          </p:nvPr>
        </p:nvSpPr>
        <p:spPr>
          <a:xfrm rot="5400000">
            <a:off x="1012634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p:cNvSpPr/>
          <p:nvPr userDrawn="1">
            <p:custDataLst>
              <p:tags r:id="rId158"/>
            </p:custDataLst>
          </p:nvPr>
        </p:nvSpPr>
        <p:spPr>
          <a:xfrm rot="5400000">
            <a:off x="999426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任意多边形: 形状 49"/>
          <p:cNvSpPr/>
          <p:nvPr userDrawn="1">
            <p:custDataLst>
              <p:tags r:id="rId159"/>
            </p:custDataLst>
          </p:nvPr>
        </p:nvSpPr>
        <p:spPr>
          <a:xfrm>
            <a:off x="10479405" y="4759960"/>
            <a:ext cx="660400" cy="1090930"/>
          </a:xfrm>
          <a:custGeom>
            <a:avLst/>
            <a:gdLst>
              <a:gd name="connsiteX0" fmla="*/ 1006151 w 1578840"/>
              <a:gd name="connsiteY0" fmla="*/ 2602720 h 2603045"/>
              <a:gd name="connsiteX1" fmla="*/ 1006151 w 1578840"/>
              <a:gd name="connsiteY1" fmla="*/ 1024205 h 2603045"/>
              <a:gd name="connsiteX2" fmla="*/ 1578840 w 1578840"/>
              <a:gd name="connsiteY2" fmla="*/ 324649 h 2603045"/>
              <a:gd name="connsiteX3" fmla="*/ 1029735 w 1578840"/>
              <a:gd name="connsiteY3" fmla="*/ 897338 h 2603045"/>
              <a:gd name="connsiteX4" fmla="*/ 1120656 w 1578840"/>
              <a:gd name="connsiteY4" fmla="*/ 0 h 2603045"/>
              <a:gd name="connsiteX5" fmla="*/ 963537 w 1578840"/>
              <a:gd name="connsiteY5" fmla="*/ 853911 h 2603045"/>
              <a:gd name="connsiteX6" fmla="*/ 516901 w 1578840"/>
              <a:gd name="connsiteY6" fmla="*/ 41476 h 2603045"/>
              <a:gd name="connsiteX7" fmla="*/ 922224 w 1578840"/>
              <a:gd name="connsiteY7" fmla="*/ 893435 h 2603045"/>
              <a:gd name="connsiteX8" fmla="*/ 0 w 1578840"/>
              <a:gd name="connsiteY8" fmla="*/ 615629 h 2603045"/>
              <a:gd name="connsiteX9" fmla="*/ 913928 w 1578840"/>
              <a:gd name="connsiteY9" fmla="*/ 959633 h 2603045"/>
              <a:gd name="connsiteX10" fmla="*/ 140529 w 1578840"/>
              <a:gd name="connsiteY10" fmla="*/ 1199541 h 2603045"/>
              <a:gd name="connsiteX11" fmla="*/ 955241 w 1578840"/>
              <a:gd name="connsiteY11" fmla="*/ 1024368 h 2603045"/>
              <a:gd name="connsiteX12" fmla="*/ 955241 w 1578840"/>
              <a:gd name="connsiteY12" fmla="*/ 2562220 h 2603045"/>
              <a:gd name="connsiteX13" fmla="*/ 1005988 w 1578840"/>
              <a:gd name="connsiteY13" fmla="*/ 2603045 h 26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8840" h="2603045">
                <a:moveTo>
                  <a:pt x="1006151" y="2602720"/>
                </a:moveTo>
                <a:lnTo>
                  <a:pt x="1006151" y="1024205"/>
                </a:lnTo>
                <a:cubicBezTo>
                  <a:pt x="1006151" y="1024205"/>
                  <a:pt x="1443353" y="752905"/>
                  <a:pt x="1578840" y="324649"/>
                </a:cubicBezTo>
                <a:cubicBezTo>
                  <a:pt x="1124885" y="487461"/>
                  <a:pt x="1029735" y="897338"/>
                  <a:pt x="1029735" y="897338"/>
                </a:cubicBezTo>
                <a:cubicBezTo>
                  <a:pt x="1029735" y="897338"/>
                  <a:pt x="1250939" y="363847"/>
                  <a:pt x="1120656" y="0"/>
                </a:cubicBezTo>
                <a:cubicBezTo>
                  <a:pt x="868387" y="324649"/>
                  <a:pt x="963537" y="853911"/>
                  <a:pt x="963537" y="853911"/>
                </a:cubicBezTo>
                <a:cubicBezTo>
                  <a:pt x="963537" y="853911"/>
                  <a:pt x="876682" y="206890"/>
                  <a:pt x="516901" y="41476"/>
                </a:cubicBezTo>
                <a:cubicBezTo>
                  <a:pt x="467292" y="454281"/>
                  <a:pt x="922224" y="893435"/>
                  <a:pt x="922224" y="893435"/>
                </a:cubicBezTo>
                <a:cubicBezTo>
                  <a:pt x="922224" y="893435"/>
                  <a:pt x="388733" y="487624"/>
                  <a:pt x="0" y="615629"/>
                </a:cubicBezTo>
                <a:cubicBezTo>
                  <a:pt x="243974" y="919459"/>
                  <a:pt x="913928" y="959633"/>
                  <a:pt x="913928" y="959633"/>
                </a:cubicBezTo>
                <a:cubicBezTo>
                  <a:pt x="913928" y="959633"/>
                  <a:pt x="454931" y="919621"/>
                  <a:pt x="140529" y="1199541"/>
                </a:cubicBezTo>
                <a:cubicBezTo>
                  <a:pt x="628478" y="1222963"/>
                  <a:pt x="955241" y="1024368"/>
                  <a:pt x="955241" y="1024368"/>
                </a:cubicBezTo>
                <a:lnTo>
                  <a:pt x="955241" y="2562220"/>
                </a:lnTo>
                <a:lnTo>
                  <a:pt x="1005988" y="2603045"/>
                </a:ln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6" name="任意多边形: 形状 51"/>
          <p:cNvSpPr/>
          <p:nvPr userDrawn="1">
            <p:custDataLst>
              <p:tags r:id="rId160"/>
            </p:custDataLst>
          </p:nvPr>
        </p:nvSpPr>
        <p:spPr>
          <a:xfrm>
            <a:off x="10505440" y="5029200"/>
            <a:ext cx="537845" cy="888365"/>
          </a:xfrm>
          <a:custGeom>
            <a:avLst/>
            <a:gdLst>
              <a:gd name="connsiteX0" fmla="*/ 805116 w 1283631"/>
              <a:gd name="connsiteY0" fmla="*/ 2119651 h 2119650"/>
              <a:gd name="connsiteX1" fmla="*/ 805116 w 1283631"/>
              <a:gd name="connsiteY1" fmla="*/ 765429 h 2119650"/>
              <a:gd name="connsiteX2" fmla="*/ 1283631 w 1283631"/>
              <a:gd name="connsiteY2" fmla="*/ 492503 h 2119650"/>
              <a:gd name="connsiteX3" fmla="*/ 824796 w 1283631"/>
              <a:gd name="connsiteY3" fmla="*/ 694677 h 2119650"/>
              <a:gd name="connsiteX4" fmla="*/ 862043 w 1283631"/>
              <a:gd name="connsiteY4" fmla="*/ 0 h 2119650"/>
              <a:gd name="connsiteX5" fmla="*/ 769496 w 1283631"/>
              <a:gd name="connsiteY5" fmla="*/ 658406 h 2119650"/>
              <a:gd name="connsiteX6" fmla="*/ 318468 w 1283631"/>
              <a:gd name="connsiteY6" fmla="*/ 105234 h 2119650"/>
              <a:gd name="connsiteX7" fmla="*/ 735014 w 1283631"/>
              <a:gd name="connsiteY7" fmla="*/ 691261 h 2119650"/>
              <a:gd name="connsiteX8" fmla="*/ 0 w 1283631"/>
              <a:gd name="connsiteY8" fmla="*/ 686707 h 2119650"/>
              <a:gd name="connsiteX9" fmla="*/ 728020 w 1283631"/>
              <a:gd name="connsiteY9" fmla="*/ 746562 h 2119650"/>
              <a:gd name="connsiteX10" fmla="*/ 198433 w 1283631"/>
              <a:gd name="connsiteY10" fmla="*/ 1108783 h 2119650"/>
              <a:gd name="connsiteX11" fmla="*/ 762502 w 1283631"/>
              <a:gd name="connsiteY11" fmla="*/ 800724 h 2119650"/>
              <a:gd name="connsiteX12" fmla="*/ 762502 w 1283631"/>
              <a:gd name="connsiteY12" fmla="*/ 2085657 h 2119650"/>
              <a:gd name="connsiteX13" fmla="*/ 804953 w 1283631"/>
              <a:gd name="connsiteY13" fmla="*/ 2119651 h 21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3631" h="2119650">
                <a:moveTo>
                  <a:pt x="805116" y="2119651"/>
                </a:moveTo>
                <a:lnTo>
                  <a:pt x="805116" y="765429"/>
                </a:lnTo>
                <a:cubicBezTo>
                  <a:pt x="805116" y="765429"/>
                  <a:pt x="1079343" y="777791"/>
                  <a:pt x="1283631" y="492503"/>
                </a:cubicBezTo>
                <a:cubicBezTo>
                  <a:pt x="868387" y="609448"/>
                  <a:pt x="824796" y="694677"/>
                  <a:pt x="824796" y="694677"/>
                </a:cubicBezTo>
                <a:cubicBezTo>
                  <a:pt x="824796" y="694677"/>
                  <a:pt x="970856" y="303992"/>
                  <a:pt x="862043" y="0"/>
                </a:cubicBezTo>
                <a:cubicBezTo>
                  <a:pt x="651249" y="271300"/>
                  <a:pt x="769496" y="658406"/>
                  <a:pt x="769496" y="658406"/>
                </a:cubicBezTo>
                <a:cubicBezTo>
                  <a:pt x="769496" y="658406"/>
                  <a:pt x="619045" y="243487"/>
                  <a:pt x="318468" y="105234"/>
                </a:cubicBezTo>
                <a:cubicBezTo>
                  <a:pt x="276992" y="450214"/>
                  <a:pt x="735014" y="691261"/>
                  <a:pt x="735014" y="691261"/>
                </a:cubicBezTo>
                <a:cubicBezTo>
                  <a:pt x="735014" y="691261"/>
                  <a:pt x="351649" y="524220"/>
                  <a:pt x="0" y="686707"/>
                </a:cubicBezTo>
                <a:cubicBezTo>
                  <a:pt x="297812" y="856513"/>
                  <a:pt x="728020" y="746562"/>
                  <a:pt x="728020" y="746562"/>
                </a:cubicBezTo>
                <a:cubicBezTo>
                  <a:pt x="728020" y="746562"/>
                  <a:pt x="434275" y="852447"/>
                  <a:pt x="198433" y="1108783"/>
                </a:cubicBezTo>
                <a:cubicBezTo>
                  <a:pt x="578870" y="1033639"/>
                  <a:pt x="762502" y="800724"/>
                  <a:pt x="762502" y="800724"/>
                </a:cubicBezTo>
                <a:lnTo>
                  <a:pt x="762502" y="2085657"/>
                </a:lnTo>
                <a:lnTo>
                  <a:pt x="804953" y="2119651"/>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7" name="任意多边形: 形状 52"/>
          <p:cNvSpPr/>
          <p:nvPr userDrawn="1">
            <p:custDataLst>
              <p:tags r:id="rId161"/>
            </p:custDataLst>
          </p:nvPr>
        </p:nvSpPr>
        <p:spPr>
          <a:xfrm>
            <a:off x="10501630" y="5025390"/>
            <a:ext cx="544830" cy="895350"/>
          </a:xfrm>
          <a:custGeom>
            <a:avLst/>
            <a:gdLst>
              <a:gd name="connsiteX0" fmla="*/ 813585 w 1300842"/>
              <a:gd name="connsiteY0" fmla="*/ 2136830 h 2136830"/>
              <a:gd name="connsiteX1" fmla="*/ 808217 w 1300842"/>
              <a:gd name="connsiteY1" fmla="*/ 2135041 h 2136830"/>
              <a:gd name="connsiteX2" fmla="*/ 765766 w 1300842"/>
              <a:gd name="connsiteY2" fmla="*/ 2101047 h 2136830"/>
              <a:gd name="connsiteX3" fmla="*/ 762513 w 1300842"/>
              <a:gd name="connsiteY3" fmla="*/ 2094379 h 2136830"/>
              <a:gd name="connsiteX4" fmla="*/ 762513 w 1300842"/>
              <a:gd name="connsiteY4" fmla="*/ 831892 h 2136830"/>
              <a:gd name="connsiteX5" fmla="*/ 208528 w 1300842"/>
              <a:gd name="connsiteY5" fmla="*/ 1125800 h 2136830"/>
              <a:gd name="connsiteX6" fmla="*/ 199420 w 1300842"/>
              <a:gd name="connsiteY6" fmla="*/ 1121571 h 2136830"/>
              <a:gd name="connsiteX7" fmla="*/ 200558 w 1300842"/>
              <a:gd name="connsiteY7" fmla="*/ 1111649 h 2136830"/>
              <a:gd name="connsiteX8" fmla="*/ 660043 w 1300842"/>
              <a:gd name="connsiteY8" fmla="*/ 778868 h 2136830"/>
              <a:gd name="connsiteX9" fmla="*/ 4240 w 1300842"/>
              <a:gd name="connsiteY9" fmla="*/ 702748 h 2136830"/>
              <a:gd name="connsiteX10" fmla="*/ 11 w 1300842"/>
              <a:gd name="connsiteY10" fmla="*/ 694941 h 2136830"/>
              <a:gd name="connsiteX11" fmla="*/ 4891 w 1300842"/>
              <a:gd name="connsiteY11" fmla="*/ 687622 h 2136830"/>
              <a:gd name="connsiteX12" fmla="*/ 670616 w 1300842"/>
              <a:gd name="connsiteY12" fmla="*/ 665501 h 2136830"/>
              <a:gd name="connsiteX13" fmla="*/ 318479 w 1300842"/>
              <a:gd name="connsiteY13" fmla="*/ 112818 h 2136830"/>
              <a:gd name="connsiteX14" fmla="*/ 322708 w 1300842"/>
              <a:gd name="connsiteY14" fmla="*/ 106474 h 2136830"/>
              <a:gd name="connsiteX15" fmla="*/ 330353 w 1300842"/>
              <a:gd name="connsiteY15" fmla="*/ 106149 h 2136830"/>
              <a:gd name="connsiteX16" fmla="*/ 750965 w 1300842"/>
              <a:gd name="connsiteY16" fmla="*/ 583038 h 2136830"/>
              <a:gd name="connsiteX17" fmla="*/ 863844 w 1300842"/>
              <a:gd name="connsiteY17" fmla="*/ 3355 h 2136830"/>
              <a:gd name="connsiteX18" fmla="*/ 871976 w 1300842"/>
              <a:gd name="connsiteY18" fmla="*/ 102 h 2136830"/>
              <a:gd name="connsiteX19" fmla="*/ 878645 w 1300842"/>
              <a:gd name="connsiteY19" fmla="*/ 5632 h 2136830"/>
              <a:gd name="connsiteX20" fmla="*/ 852946 w 1300842"/>
              <a:gd name="connsiteY20" fmla="*/ 671845 h 2136830"/>
              <a:gd name="connsiteX21" fmla="*/ 1289986 w 1300842"/>
              <a:gd name="connsiteY21" fmla="*/ 492930 h 2136830"/>
              <a:gd name="connsiteX22" fmla="*/ 1299257 w 1300842"/>
              <a:gd name="connsiteY22" fmla="*/ 496183 h 2136830"/>
              <a:gd name="connsiteX23" fmla="*/ 1299257 w 1300842"/>
              <a:gd name="connsiteY23" fmla="*/ 505942 h 2136830"/>
              <a:gd name="connsiteX24" fmla="*/ 822205 w 1300842"/>
              <a:gd name="connsiteY24" fmla="*/ 782446 h 2136830"/>
              <a:gd name="connsiteX25" fmla="*/ 822205 w 1300842"/>
              <a:gd name="connsiteY25" fmla="*/ 2128047 h 2136830"/>
              <a:gd name="connsiteX26" fmla="*/ 817326 w 1300842"/>
              <a:gd name="connsiteY26" fmla="*/ 2135692 h 2136830"/>
              <a:gd name="connsiteX27" fmla="*/ 813585 w 1300842"/>
              <a:gd name="connsiteY27" fmla="*/ 2136505 h 2136830"/>
              <a:gd name="connsiteX28" fmla="*/ 779591 w 1300842"/>
              <a:gd name="connsiteY28" fmla="*/ 2090150 h 2136830"/>
              <a:gd name="connsiteX29" fmla="*/ 804964 w 1300842"/>
              <a:gd name="connsiteY29" fmla="*/ 2110481 h 2136830"/>
              <a:gd name="connsiteX30" fmla="*/ 804964 w 1300842"/>
              <a:gd name="connsiteY30" fmla="*/ 774151 h 2136830"/>
              <a:gd name="connsiteX31" fmla="*/ 807567 w 1300842"/>
              <a:gd name="connsiteY31" fmla="*/ 767971 h 2136830"/>
              <a:gd name="connsiteX32" fmla="*/ 813910 w 1300842"/>
              <a:gd name="connsiteY32" fmla="*/ 765694 h 2136830"/>
              <a:gd name="connsiteX33" fmla="*/ 1270305 w 1300842"/>
              <a:gd name="connsiteY33" fmla="*/ 516352 h 2136830"/>
              <a:gd name="connsiteX34" fmla="*/ 840747 w 1300842"/>
              <a:gd name="connsiteY34" fmla="*/ 707465 h 2136830"/>
              <a:gd name="connsiteX35" fmla="*/ 829687 w 1300842"/>
              <a:gd name="connsiteY35" fmla="*/ 711043 h 2136830"/>
              <a:gd name="connsiteX36" fmla="*/ 825296 w 1300842"/>
              <a:gd name="connsiteY36" fmla="*/ 700471 h 2136830"/>
              <a:gd name="connsiteX37" fmla="*/ 867747 w 1300842"/>
              <a:gd name="connsiteY37" fmla="*/ 26613 h 2136830"/>
              <a:gd name="connsiteX38" fmla="*/ 786260 w 1300842"/>
              <a:gd name="connsiteY38" fmla="*/ 664525 h 2136830"/>
              <a:gd name="connsiteX39" fmla="*/ 780892 w 1300842"/>
              <a:gd name="connsiteY39" fmla="*/ 675098 h 2136830"/>
              <a:gd name="connsiteX40" fmla="*/ 770157 w 1300842"/>
              <a:gd name="connsiteY40" fmla="*/ 669893 h 2136830"/>
              <a:gd name="connsiteX41" fmla="*/ 334256 w 1300842"/>
              <a:gd name="connsiteY41" fmla="*/ 126643 h 2136830"/>
              <a:gd name="connsiteX42" fmla="*/ 747549 w 1300842"/>
              <a:gd name="connsiteY42" fmla="*/ 692339 h 2136830"/>
              <a:gd name="connsiteX43" fmla="*/ 751290 w 1300842"/>
              <a:gd name="connsiteY43" fmla="*/ 703561 h 2136830"/>
              <a:gd name="connsiteX44" fmla="*/ 740230 w 1300842"/>
              <a:gd name="connsiteY44" fmla="*/ 707628 h 2136830"/>
              <a:gd name="connsiteX45" fmla="*/ 27662 w 1300842"/>
              <a:gd name="connsiteY45" fmla="*/ 696079 h 2136830"/>
              <a:gd name="connsiteX46" fmla="*/ 734537 w 1300842"/>
              <a:gd name="connsiteY46" fmla="*/ 746989 h 2136830"/>
              <a:gd name="connsiteX47" fmla="*/ 744784 w 1300842"/>
              <a:gd name="connsiteY47" fmla="*/ 752682 h 2136830"/>
              <a:gd name="connsiteX48" fmla="*/ 739579 w 1300842"/>
              <a:gd name="connsiteY48" fmla="*/ 763254 h 2136830"/>
              <a:gd name="connsiteX49" fmla="*/ 231787 w 1300842"/>
              <a:gd name="connsiteY49" fmla="*/ 1103517 h 2136830"/>
              <a:gd name="connsiteX50" fmla="*/ 764465 w 1300842"/>
              <a:gd name="connsiteY50" fmla="*/ 803916 h 2136830"/>
              <a:gd name="connsiteX51" fmla="*/ 773898 w 1300842"/>
              <a:gd name="connsiteY51" fmla="*/ 801151 h 2136830"/>
              <a:gd name="connsiteX52" fmla="*/ 779591 w 1300842"/>
              <a:gd name="connsiteY52" fmla="*/ 809121 h 2136830"/>
              <a:gd name="connsiteX53" fmla="*/ 779591 w 1300842"/>
              <a:gd name="connsiteY53" fmla="*/ 2089987 h 213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00842" h="2136830">
                <a:moveTo>
                  <a:pt x="813585" y="2136830"/>
                </a:moveTo>
                <a:cubicBezTo>
                  <a:pt x="811633" y="2136830"/>
                  <a:pt x="809844" y="2136180"/>
                  <a:pt x="808217" y="2135041"/>
                </a:cubicBezTo>
                <a:lnTo>
                  <a:pt x="765766" y="2101047"/>
                </a:lnTo>
                <a:cubicBezTo>
                  <a:pt x="763814" y="2099421"/>
                  <a:pt x="762513" y="2096981"/>
                  <a:pt x="762513" y="2094379"/>
                </a:cubicBezTo>
                <a:lnTo>
                  <a:pt x="762513" y="831892"/>
                </a:lnTo>
                <a:cubicBezTo>
                  <a:pt x="710790" y="887681"/>
                  <a:pt x="527159" y="1062854"/>
                  <a:pt x="208528" y="1125800"/>
                </a:cubicBezTo>
                <a:cubicBezTo>
                  <a:pt x="204950" y="1126451"/>
                  <a:pt x="201209" y="1124824"/>
                  <a:pt x="199420" y="1121571"/>
                </a:cubicBezTo>
                <a:cubicBezTo>
                  <a:pt x="197630" y="1118318"/>
                  <a:pt x="198118" y="1114414"/>
                  <a:pt x="200558" y="1111649"/>
                </a:cubicBezTo>
                <a:cubicBezTo>
                  <a:pt x="363858" y="934036"/>
                  <a:pt x="556924" y="827500"/>
                  <a:pt x="660043" y="778868"/>
                </a:cubicBezTo>
                <a:cubicBezTo>
                  <a:pt x="520978" y="801639"/>
                  <a:pt x="225118" y="828802"/>
                  <a:pt x="4240" y="702748"/>
                </a:cubicBezTo>
                <a:cubicBezTo>
                  <a:pt x="1475" y="701122"/>
                  <a:pt x="-151" y="698194"/>
                  <a:pt x="11" y="694941"/>
                </a:cubicBezTo>
                <a:cubicBezTo>
                  <a:pt x="11" y="691688"/>
                  <a:pt x="2126" y="688923"/>
                  <a:pt x="4891" y="687622"/>
                </a:cubicBezTo>
                <a:cubicBezTo>
                  <a:pt x="262690" y="568399"/>
                  <a:pt x="540008" y="625977"/>
                  <a:pt x="670616" y="665501"/>
                </a:cubicBezTo>
                <a:cubicBezTo>
                  <a:pt x="543261" y="581086"/>
                  <a:pt x="286763" y="376148"/>
                  <a:pt x="318479" y="112818"/>
                </a:cubicBezTo>
                <a:cubicBezTo>
                  <a:pt x="318804" y="110053"/>
                  <a:pt x="320431" y="107776"/>
                  <a:pt x="322708" y="106474"/>
                </a:cubicBezTo>
                <a:cubicBezTo>
                  <a:pt x="325148" y="105173"/>
                  <a:pt x="327913" y="105011"/>
                  <a:pt x="330353" y="106149"/>
                </a:cubicBezTo>
                <a:cubicBezTo>
                  <a:pt x="548954" y="206667"/>
                  <a:pt x="689808" y="454057"/>
                  <a:pt x="750965" y="583038"/>
                </a:cubicBezTo>
                <a:cubicBezTo>
                  <a:pt x="729007" y="451780"/>
                  <a:pt x="713067" y="197396"/>
                  <a:pt x="863844" y="3355"/>
                </a:cubicBezTo>
                <a:cubicBezTo>
                  <a:pt x="865795" y="915"/>
                  <a:pt x="868886" y="-386"/>
                  <a:pt x="871976" y="102"/>
                </a:cubicBezTo>
                <a:cubicBezTo>
                  <a:pt x="875066" y="589"/>
                  <a:pt x="877669" y="2704"/>
                  <a:pt x="878645" y="5632"/>
                </a:cubicBezTo>
                <a:cubicBezTo>
                  <a:pt x="968427" y="256763"/>
                  <a:pt x="885151" y="569050"/>
                  <a:pt x="852946" y="671845"/>
                </a:cubicBezTo>
                <a:cubicBezTo>
                  <a:pt x="897024" y="637038"/>
                  <a:pt x="1009740" y="571978"/>
                  <a:pt x="1289986" y="492930"/>
                </a:cubicBezTo>
                <a:cubicBezTo>
                  <a:pt x="1293401" y="491954"/>
                  <a:pt x="1297142" y="493255"/>
                  <a:pt x="1299257" y="496183"/>
                </a:cubicBezTo>
                <a:cubicBezTo>
                  <a:pt x="1301371" y="499111"/>
                  <a:pt x="1301371" y="503014"/>
                  <a:pt x="1299257" y="505942"/>
                </a:cubicBezTo>
                <a:cubicBezTo>
                  <a:pt x="1115300" y="762928"/>
                  <a:pt x="871651" y="781470"/>
                  <a:pt x="822205" y="782446"/>
                </a:cubicBezTo>
                <a:lnTo>
                  <a:pt x="822205" y="2128047"/>
                </a:lnTo>
                <a:cubicBezTo>
                  <a:pt x="822205" y="2131300"/>
                  <a:pt x="820253" y="2134228"/>
                  <a:pt x="817326" y="2135692"/>
                </a:cubicBezTo>
                <a:cubicBezTo>
                  <a:pt x="816187" y="2136180"/>
                  <a:pt x="814886" y="2136505"/>
                  <a:pt x="813585" y="2136505"/>
                </a:cubicBezTo>
                <a:close/>
                <a:moveTo>
                  <a:pt x="779591" y="2090150"/>
                </a:moveTo>
                <a:lnTo>
                  <a:pt x="804964" y="2110481"/>
                </a:lnTo>
                <a:lnTo>
                  <a:pt x="804964" y="774151"/>
                </a:lnTo>
                <a:cubicBezTo>
                  <a:pt x="804964" y="771874"/>
                  <a:pt x="805940" y="769597"/>
                  <a:pt x="807567" y="767971"/>
                </a:cubicBezTo>
                <a:cubicBezTo>
                  <a:pt x="809193" y="766344"/>
                  <a:pt x="811470" y="765531"/>
                  <a:pt x="813910" y="765694"/>
                </a:cubicBezTo>
                <a:cubicBezTo>
                  <a:pt x="816350" y="765694"/>
                  <a:pt x="1073011" y="773989"/>
                  <a:pt x="1270305" y="516352"/>
                </a:cubicBezTo>
                <a:cubicBezTo>
                  <a:pt x="890193" y="626140"/>
                  <a:pt x="841073" y="706652"/>
                  <a:pt x="840747" y="707465"/>
                </a:cubicBezTo>
                <a:cubicBezTo>
                  <a:pt x="838633" y="711369"/>
                  <a:pt x="833753" y="712995"/>
                  <a:pt x="829687" y="711043"/>
                </a:cubicBezTo>
                <a:cubicBezTo>
                  <a:pt x="825621" y="709254"/>
                  <a:pt x="823669" y="704537"/>
                  <a:pt x="825296" y="700471"/>
                </a:cubicBezTo>
                <a:cubicBezTo>
                  <a:pt x="826759" y="696730"/>
                  <a:pt x="964198" y="321985"/>
                  <a:pt x="867747" y="26613"/>
                </a:cubicBezTo>
                <a:cubicBezTo>
                  <a:pt x="675170" y="290756"/>
                  <a:pt x="784958" y="660784"/>
                  <a:pt x="786260" y="664525"/>
                </a:cubicBezTo>
                <a:cubicBezTo>
                  <a:pt x="787561" y="668917"/>
                  <a:pt x="785121" y="673634"/>
                  <a:pt x="780892" y="675098"/>
                </a:cubicBezTo>
                <a:cubicBezTo>
                  <a:pt x="776501" y="676562"/>
                  <a:pt x="771784" y="674284"/>
                  <a:pt x="770157" y="669893"/>
                </a:cubicBezTo>
                <a:cubicBezTo>
                  <a:pt x="768693" y="665827"/>
                  <a:pt x="621170" y="266684"/>
                  <a:pt x="334256" y="126643"/>
                </a:cubicBezTo>
                <a:cubicBezTo>
                  <a:pt x="305630" y="455683"/>
                  <a:pt x="742995" y="690061"/>
                  <a:pt x="747549" y="692339"/>
                </a:cubicBezTo>
                <a:cubicBezTo>
                  <a:pt x="751615" y="694453"/>
                  <a:pt x="753242" y="699495"/>
                  <a:pt x="751290" y="703561"/>
                </a:cubicBezTo>
                <a:cubicBezTo>
                  <a:pt x="749338" y="707628"/>
                  <a:pt x="744459" y="709579"/>
                  <a:pt x="740230" y="707628"/>
                </a:cubicBezTo>
                <a:cubicBezTo>
                  <a:pt x="736489" y="706001"/>
                  <a:pt x="367437" y="548882"/>
                  <a:pt x="27662" y="696079"/>
                </a:cubicBezTo>
                <a:cubicBezTo>
                  <a:pt x="318479" y="850597"/>
                  <a:pt x="730308" y="747965"/>
                  <a:pt x="734537" y="746989"/>
                </a:cubicBezTo>
                <a:cubicBezTo>
                  <a:pt x="738929" y="745850"/>
                  <a:pt x="743483" y="748453"/>
                  <a:pt x="744784" y="752682"/>
                </a:cubicBezTo>
                <a:cubicBezTo>
                  <a:pt x="746085" y="757073"/>
                  <a:pt x="743808" y="761627"/>
                  <a:pt x="739579" y="763254"/>
                </a:cubicBezTo>
                <a:cubicBezTo>
                  <a:pt x="736814" y="764230"/>
                  <a:pt x="460147" y="865886"/>
                  <a:pt x="231787" y="1103517"/>
                </a:cubicBezTo>
                <a:cubicBezTo>
                  <a:pt x="586851" y="1024632"/>
                  <a:pt x="762675" y="806193"/>
                  <a:pt x="764465" y="803916"/>
                </a:cubicBezTo>
                <a:cubicBezTo>
                  <a:pt x="766742" y="801151"/>
                  <a:pt x="770483" y="800013"/>
                  <a:pt x="773898" y="801151"/>
                </a:cubicBezTo>
                <a:cubicBezTo>
                  <a:pt x="777314" y="802290"/>
                  <a:pt x="779591" y="805543"/>
                  <a:pt x="779591" y="809121"/>
                </a:cubicBezTo>
                <a:lnTo>
                  <a:pt x="779591" y="2089987"/>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9" name="任意多边形: 形状 54"/>
          <p:cNvSpPr/>
          <p:nvPr userDrawn="1">
            <p:custDataLst>
              <p:tags r:id="rId162"/>
            </p:custDataLst>
          </p:nvPr>
        </p:nvSpPr>
        <p:spPr>
          <a:xfrm>
            <a:off x="10730230" y="4926965"/>
            <a:ext cx="535305" cy="991870"/>
          </a:xfrm>
          <a:custGeom>
            <a:avLst/>
            <a:gdLst>
              <a:gd name="connsiteX0" fmla="*/ 478841 w 1278588"/>
              <a:gd name="connsiteY0" fmla="*/ 2365902 h 2366227"/>
              <a:gd name="connsiteX1" fmla="*/ 478841 w 1278588"/>
              <a:gd name="connsiteY1" fmla="*/ 927916 h 2366227"/>
              <a:gd name="connsiteX2" fmla="*/ 0 w 1278588"/>
              <a:gd name="connsiteY2" fmla="*/ 399630 h 2366227"/>
              <a:gd name="connsiteX3" fmla="*/ 457371 w 1278588"/>
              <a:gd name="connsiteY3" fmla="*/ 812435 h 2366227"/>
              <a:gd name="connsiteX4" fmla="*/ 435088 w 1278588"/>
              <a:gd name="connsiteY4" fmla="*/ 0 h 2366227"/>
              <a:gd name="connsiteX5" fmla="*/ 517551 w 1278588"/>
              <a:gd name="connsiteY5" fmla="*/ 772911 h 2366227"/>
              <a:gd name="connsiteX6" fmla="*/ 993301 w 1278588"/>
              <a:gd name="connsiteY6" fmla="*/ 117270 h 2366227"/>
              <a:gd name="connsiteX7" fmla="*/ 555123 w 1278588"/>
              <a:gd name="connsiteY7" fmla="*/ 808857 h 2366227"/>
              <a:gd name="connsiteX8" fmla="*/ 1278589 w 1278588"/>
              <a:gd name="connsiteY8" fmla="*/ 588141 h 2366227"/>
              <a:gd name="connsiteX9" fmla="*/ 562605 w 1278588"/>
              <a:gd name="connsiteY9" fmla="*/ 869200 h 2366227"/>
              <a:gd name="connsiteX10" fmla="*/ 1059337 w 1278588"/>
              <a:gd name="connsiteY10" fmla="*/ 1180674 h 2366227"/>
              <a:gd name="connsiteX11" fmla="*/ 524870 w 1278588"/>
              <a:gd name="connsiteY11" fmla="*/ 928242 h 2366227"/>
              <a:gd name="connsiteX12" fmla="*/ 524870 w 1278588"/>
              <a:gd name="connsiteY12" fmla="*/ 2329143 h 2366227"/>
              <a:gd name="connsiteX13" fmla="*/ 478515 w 1278588"/>
              <a:gd name="connsiteY13" fmla="*/ 2366227 h 236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8588" h="2366227">
                <a:moveTo>
                  <a:pt x="478841" y="2365902"/>
                </a:moveTo>
                <a:lnTo>
                  <a:pt x="478841" y="927916"/>
                </a:lnTo>
                <a:cubicBezTo>
                  <a:pt x="478841" y="927916"/>
                  <a:pt x="123451" y="789827"/>
                  <a:pt x="0" y="399630"/>
                </a:cubicBezTo>
                <a:cubicBezTo>
                  <a:pt x="413618" y="547967"/>
                  <a:pt x="457371" y="812435"/>
                  <a:pt x="457371" y="812435"/>
                </a:cubicBezTo>
                <a:cubicBezTo>
                  <a:pt x="457371" y="812435"/>
                  <a:pt x="316516" y="331480"/>
                  <a:pt x="435088" y="0"/>
                </a:cubicBezTo>
                <a:cubicBezTo>
                  <a:pt x="664912" y="295697"/>
                  <a:pt x="517551" y="772911"/>
                  <a:pt x="517551" y="772911"/>
                </a:cubicBezTo>
                <a:cubicBezTo>
                  <a:pt x="517551" y="772911"/>
                  <a:pt x="665562" y="267884"/>
                  <a:pt x="993301" y="117270"/>
                </a:cubicBezTo>
                <a:cubicBezTo>
                  <a:pt x="1038518" y="493316"/>
                  <a:pt x="555123" y="808857"/>
                  <a:pt x="555123" y="808857"/>
                </a:cubicBezTo>
                <a:cubicBezTo>
                  <a:pt x="555123" y="808857"/>
                  <a:pt x="924501" y="471521"/>
                  <a:pt x="1278589" y="588141"/>
                </a:cubicBezTo>
                <a:cubicBezTo>
                  <a:pt x="1056247" y="864971"/>
                  <a:pt x="562605" y="869200"/>
                  <a:pt x="562605" y="869200"/>
                </a:cubicBezTo>
                <a:cubicBezTo>
                  <a:pt x="562605" y="869200"/>
                  <a:pt x="889856" y="931332"/>
                  <a:pt x="1059337" y="1180674"/>
                </a:cubicBezTo>
                <a:cubicBezTo>
                  <a:pt x="619695" y="1129927"/>
                  <a:pt x="524870" y="928242"/>
                  <a:pt x="524870" y="928242"/>
                </a:cubicBezTo>
                <a:lnTo>
                  <a:pt x="524870" y="2329143"/>
                </a:lnTo>
                <a:lnTo>
                  <a:pt x="478515" y="2366227"/>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0" name="任意多边形: 形状 55"/>
          <p:cNvSpPr/>
          <p:nvPr userDrawn="1">
            <p:custDataLst>
              <p:tags r:id="rId163"/>
            </p:custDataLst>
          </p:nvPr>
        </p:nvSpPr>
        <p:spPr>
          <a:xfrm>
            <a:off x="10726420" y="4923155"/>
            <a:ext cx="542290" cy="998855"/>
          </a:xfrm>
          <a:custGeom>
            <a:avLst/>
            <a:gdLst>
              <a:gd name="connsiteX0" fmla="*/ 487513 w 1295743"/>
              <a:gd name="connsiteY0" fmla="*/ 2382765 h 2382927"/>
              <a:gd name="connsiteX1" fmla="*/ 483772 w 1295743"/>
              <a:gd name="connsiteY1" fmla="*/ 2381952 h 2382927"/>
              <a:gd name="connsiteX2" fmla="*/ 478892 w 1295743"/>
              <a:gd name="connsiteY2" fmla="*/ 2374308 h 2382927"/>
              <a:gd name="connsiteX3" fmla="*/ 478892 w 1295743"/>
              <a:gd name="connsiteY3" fmla="*/ 942015 h 2382927"/>
              <a:gd name="connsiteX4" fmla="*/ 377 w 1295743"/>
              <a:gd name="connsiteY4" fmla="*/ 410638 h 2382927"/>
              <a:gd name="connsiteX5" fmla="*/ 2654 w 1295743"/>
              <a:gd name="connsiteY5" fmla="*/ 402018 h 2382927"/>
              <a:gd name="connsiteX6" fmla="*/ 11437 w 1295743"/>
              <a:gd name="connsiteY6" fmla="*/ 400066 h 2382927"/>
              <a:gd name="connsiteX7" fmla="*/ 431886 w 1295743"/>
              <a:gd name="connsiteY7" fmla="*/ 716419 h 2382927"/>
              <a:gd name="connsiteX8" fmla="*/ 435627 w 1295743"/>
              <a:gd name="connsiteY8" fmla="*/ 5640 h 2382927"/>
              <a:gd name="connsiteX9" fmla="*/ 442296 w 1295743"/>
              <a:gd name="connsiteY9" fmla="*/ 110 h 2382927"/>
              <a:gd name="connsiteX10" fmla="*/ 450428 w 1295743"/>
              <a:gd name="connsiteY10" fmla="*/ 3363 h 2382927"/>
              <a:gd name="connsiteX11" fmla="*/ 562169 w 1295743"/>
              <a:gd name="connsiteY11" fmla="*/ 658842 h 2382927"/>
              <a:gd name="connsiteX12" fmla="*/ 998558 w 1295743"/>
              <a:gd name="connsiteY12" fmla="*/ 118031 h 2382927"/>
              <a:gd name="connsiteX13" fmla="*/ 1006202 w 1295743"/>
              <a:gd name="connsiteY13" fmla="*/ 118357 h 2382927"/>
              <a:gd name="connsiteX14" fmla="*/ 1010431 w 1295743"/>
              <a:gd name="connsiteY14" fmla="*/ 124700 h 2382927"/>
              <a:gd name="connsiteX15" fmla="*/ 806143 w 1295743"/>
              <a:gd name="connsiteY15" fmla="*/ 618179 h 2382927"/>
              <a:gd name="connsiteX16" fmla="*/ 746451 w 1295743"/>
              <a:gd name="connsiteY16" fmla="*/ 679173 h 2382927"/>
              <a:gd name="connsiteX17" fmla="*/ 1289863 w 1295743"/>
              <a:gd name="connsiteY17" fmla="*/ 588414 h 2382927"/>
              <a:gd name="connsiteX18" fmla="*/ 1295393 w 1295743"/>
              <a:gd name="connsiteY18" fmla="*/ 594107 h 2382927"/>
              <a:gd name="connsiteX19" fmla="*/ 1293930 w 1295743"/>
              <a:gd name="connsiteY19" fmla="*/ 601914 h 2382927"/>
              <a:gd name="connsiteX20" fmla="*/ 627066 w 1295743"/>
              <a:gd name="connsiteY20" fmla="*/ 883135 h 2382927"/>
              <a:gd name="connsiteX21" fmla="*/ 1075166 w 1295743"/>
              <a:gd name="connsiteY21" fmla="*/ 1184363 h 2382927"/>
              <a:gd name="connsiteX22" fmla="*/ 1075328 w 1295743"/>
              <a:gd name="connsiteY22" fmla="*/ 1193471 h 2382927"/>
              <a:gd name="connsiteX23" fmla="*/ 1067033 w 1295743"/>
              <a:gd name="connsiteY23" fmla="*/ 1197537 h 2382927"/>
              <a:gd name="connsiteX24" fmla="*/ 542163 w 1295743"/>
              <a:gd name="connsiteY24" fmla="*/ 966087 h 2382927"/>
              <a:gd name="connsiteX25" fmla="*/ 542163 w 1295743"/>
              <a:gd name="connsiteY25" fmla="*/ 2337386 h 2382927"/>
              <a:gd name="connsiteX26" fmla="*/ 538910 w 1295743"/>
              <a:gd name="connsiteY26" fmla="*/ 2344055 h 2382927"/>
              <a:gd name="connsiteX27" fmla="*/ 492555 w 1295743"/>
              <a:gd name="connsiteY27" fmla="*/ 2381139 h 2382927"/>
              <a:gd name="connsiteX28" fmla="*/ 487187 w 1295743"/>
              <a:gd name="connsiteY28" fmla="*/ 2382928 h 2382927"/>
              <a:gd name="connsiteX29" fmla="*/ 22335 w 1295743"/>
              <a:gd name="connsiteY29" fmla="*/ 422186 h 2382927"/>
              <a:gd name="connsiteX30" fmla="*/ 490765 w 1295743"/>
              <a:gd name="connsiteY30" fmla="*/ 928515 h 2382927"/>
              <a:gd name="connsiteX31" fmla="*/ 496133 w 1295743"/>
              <a:gd name="connsiteY31" fmla="*/ 936485 h 2382927"/>
              <a:gd name="connsiteX32" fmla="*/ 496133 w 1295743"/>
              <a:gd name="connsiteY32" fmla="*/ 2356741 h 2382927"/>
              <a:gd name="connsiteX33" fmla="*/ 525410 w 1295743"/>
              <a:gd name="connsiteY33" fmla="*/ 2333320 h 2382927"/>
              <a:gd name="connsiteX34" fmla="*/ 525410 w 1295743"/>
              <a:gd name="connsiteY34" fmla="*/ 936322 h 2382927"/>
              <a:gd name="connsiteX35" fmla="*/ 532079 w 1295743"/>
              <a:gd name="connsiteY35" fmla="*/ 928027 h 2382927"/>
              <a:gd name="connsiteX36" fmla="*/ 541675 w 1295743"/>
              <a:gd name="connsiteY36" fmla="*/ 932744 h 2382927"/>
              <a:gd name="connsiteX37" fmla="*/ 1050443 w 1295743"/>
              <a:gd name="connsiteY37" fmla="*/ 1178019 h 2382927"/>
              <a:gd name="connsiteX38" fmla="*/ 570139 w 1295743"/>
              <a:gd name="connsiteY38" fmla="*/ 885738 h 2382927"/>
              <a:gd name="connsiteX39" fmla="*/ 563307 w 1295743"/>
              <a:gd name="connsiteY39" fmla="*/ 876629 h 2382927"/>
              <a:gd name="connsiteX40" fmla="*/ 571765 w 1295743"/>
              <a:gd name="connsiteY40" fmla="*/ 868822 h 2382927"/>
              <a:gd name="connsiteX41" fmla="*/ 1273110 w 1295743"/>
              <a:gd name="connsiteY41" fmla="*/ 600613 h 2382927"/>
              <a:gd name="connsiteX42" fmla="*/ 675536 w 1295743"/>
              <a:gd name="connsiteY42" fmla="*/ 742931 h 2382927"/>
              <a:gd name="connsiteX43" fmla="*/ 568837 w 1295743"/>
              <a:gd name="connsiteY43" fmla="*/ 824094 h 2382927"/>
              <a:gd name="connsiteX44" fmla="*/ 557452 w 1295743"/>
              <a:gd name="connsiteY44" fmla="*/ 822142 h 2382927"/>
              <a:gd name="connsiteX45" fmla="*/ 558428 w 1295743"/>
              <a:gd name="connsiteY45" fmla="*/ 810594 h 2382927"/>
              <a:gd name="connsiteX46" fmla="*/ 662198 w 1295743"/>
              <a:gd name="connsiteY46" fmla="*/ 731383 h 2382927"/>
              <a:gd name="connsiteX47" fmla="*/ 995142 w 1295743"/>
              <a:gd name="connsiteY47" fmla="*/ 138200 h 2382927"/>
              <a:gd name="connsiteX48" fmla="*/ 535006 w 1295743"/>
              <a:gd name="connsiteY48" fmla="*/ 782618 h 2382927"/>
              <a:gd name="connsiteX49" fmla="*/ 534681 w 1295743"/>
              <a:gd name="connsiteY49" fmla="*/ 783594 h 2382927"/>
              <a:gd name="connsiteX50" fmla="*/ 524109 w 1295743"/>
              <a:gd name="connsiteY50" fmla="*/ 789287 h 2382927"/>
              <a:gd name="connsiteX51" fmla="*/ 518416 w 1295743"/>
              <a:gd name="connsiteY51" fmla="*/ 778714 h 2382927"/>
              <a:gd name="connsiteX52" fmla="*/ 518741 w 1295743"/>
              <a:gd name="connsiteY52" fmla="*/ 777738 h 2382927"/>
              <a:gd name="connsiteX53" fmla="*/ 447013 w 1295743"/>
              <a:gd name="connsiteY53" fmla="*/ 26134 h 2382927"/>
              <a:gd name="connsiteX54" fmla="*/ 468483 w 1295743"/>
              <a:gd name="connsiteY54" fmla="*/ 795630 h 2382927"/>
              <a:gd name="connsiteX55" fmla="*/ 474826 w 1295743"/>
              <a:gd name="connsiteY55" fmla="*/ 819214 h 2382927"/>
              <a:gd name="connsiteX56" fmla="*/ 468320 w 1295743"/>
              <a:gd name="connsiteY56" fmla="*/ 828973 h 2382927"/>
              <a:gd name="connsiteX57" fmla="*/ 458236 w 1295743"/>
              <a:gd name="connsiteY57" fmla="*/ 823118 h 2382927"/>
              <a:gd name="connsiteX58" fmla="*/ 451892 w 1295743"/>
              <a:gd name="connsiteY58" fmla="*/ 799533 h 2382927"/>
              <a:gd name="connsiteX59" fmla="*/ 22660 w 1295743"/>
              <a:gd name="connsiteY59" fmla="*/ 421861 h 238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95743" h="2382927">
                <a:moveTo>
                  <a:pt x="487513" y="2382765"/>
                </a:moveTo>
                <a:cubicBezTo>
                  <a:pt x="486211" y="2382765"/>
                  <a:pt x="485073" y="2382440"/>
                  <a:pt x="483772" y="2381952"/>
                </a:cubicBezTo>
                <a:cubicBezTo>
                  <a:pt x="480844" y="2380488"/>
                  <a:pt x="478892" y="2377561"/>
                  <a:pt x="478892" y="2374308"/>
                </a:cubicBezTo>
                <a:lnTo>
                  <a:pt x="478892" y="942015"/>
                </a:lnTo>
                <a:cubicBezTo>
                  <a:pt x="433350" y="922334"/>
                  <a:pt x="115370" y="773672"/>
                  <a:pt x="377" y="410638"/>
                </a:cubicBezTo>
                <a:cubicBezTo>
                  <a:pt x="-599" y="407548"/>
                  <a:pt x="377" y="404132"/>
                  <a:pt x="2654" y="402018"/>
                </a:cubicBezTo>
                <a:cubicBezTo>
                  <a:pt x="4931" y="399741"/>
                  <a:pt x="8347" y="399090"/>
                  <a:pt x="11437" y="400066"/>
                </a:cubicBezTo>
                <a:cubicBezTo>
                  <a:pt x="262080" y="490011"/>
                  <a:pt x="378863" y="624034"/>
                  <a:pt x="431886" y="716419"/>
                </a:cubicBezTo>
                <a:cubicBezTo>
                  <a:pt x="397730" y="554583"/>
                  <a:pt x="351212" y="241320"/>
                  <a:pt x="435627" y="5640"/>
                </a:cubicBezTo>
                <a:cubicBezTo>
                  <a:pt x="436603" y="2713"/>
                  <a:pt x="439206" y="598"/>
                  <a:pt x="442296" y="110"/>
                </a:cubicBezTo>
                <a:cubicBezTo>
                  <a:pt x="445386" y="-378"/>
                  <a:pt x="448477" y="761"/>
                  <a:pt x="450428" y="3363"/>
                </a:cubicBezTo>
                <a:cubicBezTo>
                  <a:pt x="608036" y="206025"/>
                  <a:pt x="589657" y="495379"/>
                  <a:pt x="562169" y="658842"/>
                </a:cubicBezTo>
                <a:cubicBezTo>
                  <a:pt x="628530" y="498469"/>
                  <a:pt x="771011" y="222615"/>
                  <a:pt x="998558" y="118031"/>
                </a:cubicBezTo>
                <a:cubicBezTo>
                  <a:pt x="1000998" y="116893"/>
                  <a:pt x="1003925" y="117055"/>
                  <a:pt x="1006202" y="118357"/>
                </a:cubicBezTo>
                <a:cubicBezTo>
                  <a:pt x="1008642" y="119658"/>
                  <a:pt x="1010106" y="122098"/>
                  <a:pt x="1010431" y="124700"/>
                </a:cubicBezTo>
                <a:cubicBezTo>
                  <a:pt x="1029136" y="281006"/>
                  <a:pt x="958546" y="451626"/>
                  <a:pt x="806143" y="618179"/>
                </a:cubicBezTo>
                <a:cubicBezTo>
                  <a:pt x="786300" y="639974"/>
                  <a:pt x="766131" y="660305"/>
                  <a:pt x="746451" y="679173"/>
                </a:cubicBezTo>
                <a:cubicBezTo>
                  <a:pt x="888607" y="598824"/>
                  <a:pt x="1092081" y="523192"/>
                  <a:pt x="1289863" y="588414"/>
                </a:cubicBezTo>
                <a:cubicBezTo>
                  <a:pt x="1292466" y="589227"/>
                  <a:pt x="1294580" y="591342"/>
                  <a:pt x="1295393" y="594107"/>
                </a:cubicBezTo>
                <a:cubicBezTo>
                  <a:pt x="1296207" y="596709"/>
                  <a:pt x="1295556" y="599637"/>
                  <a:pt x="1293930" y="601914"/>
                </a:cubicBezTo>
                <a:cubicBezTo>
                  <a:pt x="1116154" y="823280"/>
                  <a:pt x="763529" y="872401"/>
                  <a:pt x="627066" y="883135"/>
                </a:cubicBezTo>
                <a:cubicBezTo>
                  <a:pt x="728234" y="912900"/>
                  <a:pt x="947161" y="996177"/>
                  <a:pt x="1075166" y="1184363"/>
                </a:cubicBezTo>
                <a:cubicBezTo>
                  <a:pt x="1076955" y="1187128"/>
                  <a:pt x="1077118" y="1190706"/>
                  <a:pt x="1075328" y="1193471"/>
                </a:cubicBezTo>
                <a:cubicBezTo>
                  <a:pt x="1073539" y="1196399"/>
                  <a:pt x="1070286" y="1197863"/>
                  <a:pt x="1067033" y="1197537"/>
                </a:cubicBezTo>
                <a:cubicBezTo>
                  <a:pt x="717174" y="1157200"/>
                  <a:pt x="583964" y="1023339"/>
                  <a:pt x="542163" y="966087"/>
                </a:cubicBezTo>
                <a:lnTo>
                  <a:pt x="542163" y="2337386"/>
                </a:lnTo>
                <a:cubicBezTo>
                  <a:pt x="542163" y="2339988"/>
                  <a:pt x="541024" y="2342428"/>
                  <a:pt x="538910" y="2344055"/>
                </a:cubicBezTo>
                <a:lnTo>
                  <a:pt x="492555" y="2381139"/>
                </a:lnTo>
                <a:cubicBezTo>
                  <a:pt x="490928" y="2382440"/>
                  <a:pt x="489139" y="2382928"/>
                  <a:pt x="487187" y="2382928"/>
                </a:cubicBezTo>
                <a:close/>
                <a:moveTo>
                  <a:pt x="22335" y="422186"/>
                </a:moveTo>
                <a:cubicBezTo>
                  <a:pt x="147900" y="791401"/>
                  <a:pt x="487187" y="927214"/>
                  <a:pt x="490765" y="928515"/>
                </a:cubicBezTo>
                <a:cubicBezTo>
                  <a:pt x="494019" y="929816"/>
                  <a:pt x="496133" y="932906"/>
                  <a:pt x="496133" y="936485"/>
                </a:cubicBezTo>
                <a:lnTo>
                  <a:pt x="496133" y="2356741"/>
                </a:lnTo>
                <a:lnTo>
                  <a:pt x="525410" y="2333320"/>
                </a:lnTo>
                <a:lnTo>
                  <a:pt x="525410" y="936322"/>
                </a:lnTo>
                <a:cubicBezTo>
                  <a:pt x="525410" y="932418"/>
                  <a:pt x="528175" y="928840"/>
                  <a:pt x="532079" y="928027"/>
                </a:cubicBezTo>
                <a:cubicBezTo>
                  <a:pt x="535982" y="927214"/>
                  <a:pt x="539886" y="929165"/>
                  <a:pt x="541675" y="932744"/>
                </a:cubicBezTo>
                <a:cubicBezTo>
                  <a:pt x="542651" y="934695"/>
                  <a:pt x="637638" y="1125158"/>
                  <a:pt x="1050443" y="1178019"/>
                </a:cubicBezTo>
                <a:cubicBezTo>
                  <a:pt x="881938" y="947219"/>
                  <a:pt x="573229" y="886226"/>
                  <a:pt x="570139" y="885738"/>
                </a:cubicBezTo>
                <a:cubicBezTo>
                  <a:pt x="565910" y="884925"/>
                  <a:pt x="562819" y="881021"/>
                  <a:pt x="563307" y="876629"/>
                </a:cubicBezTo>
                <a:cubicBezTo>
                  <a:pt x="563633" y="872238"/>
                  <a:pt x="567374" y="868985"/>
                  <a:pt x="571765" y="868822"/>
                </a:cubicBezTo>
                <a:cubicBezTo>
                  <a:pt x="576645" y="868822"/>
                  <a:pt x="1052395" y="861503"/>
                  <a:pt x="1273110" y="600613"/>
                </a:cubicBezTo>
                <a:cubicBezTo>
                  <a:pt x="1043937" y="531812"/>
                  <a:pt x="807444" y="653962"/>
                  <a:pt x="675536" y="742931"/>
                </a:cubicBezTo>
                <a:cubicBezTo>
                  <a:pt x="614705" y="794003"/>
                  <a:pt x="569651" y="823606"/>
                  <a:pt x="568837" y="824094"/>
                </a:cubicBezTo>
                <a:cubicBezTo>
                  <a:pt x="565096" y="826533"/>
                  <a:pt x="560217" y="825720"/>
                  <a:pt x="557452" y="822142"/>
                </a:cubicBezTo>
                <a:cubicBezTo>
                  <a:pt x="554687" y="818564"/>
                  <a:pt x="555175" y="813684"/>
                  <a:pt x="558428" y="810594"/>
                </a:cubicBezTo>
                <a:cubicBezTo>
                  <a:pt x="559566" y="809455"/>
                  <a:pt x="598440" y="774648"/>
                  <a:pt x="662198" y="731383"/>
                </a:cubicBezTo>
                <a:cubicBezTo>
                  <a:pt x="798011" y="617203"/>
                  <a:pt x="1017913" y="390957"/>
                  <a:pt x="995142" y="138200"/>
                </a:cubicBezTo>
                <a:cubicBezTo>
                  <a:pt x="688222" y="288488"/>
                  <a:pt x="542000" y="759196"/>
                  <a:pt x="535006" y="782618"/>
                </a:cubicBezTo>
                <a:cubicBezTo>
                  <a:pt x="534844" y="783106"/>
                  <a:pt x="534681" y="783431"/>
                  <a:pt x="534681" y="783594"/>
                </a:cubicBezTo>
                <a:cubicBezTo>
                  <a:pt x="533380" y="787985"/>
                  <a:pt x="528663" y="790588"/>
                  <a:pt x="524109" y="789287"/>
                </a:cubicBezTo>
                <a:cubicBezTo>
                  <a:pt x="519555" y="787985"/>
                  <a:pt x="517115" y="783268"/>
                  <a:pt x="518416" y="778714"/>
                </a:cubicBezTo>
                <a:cubicBezTo>
                  <a:pt x="518416" y="778714"/>
                  <a:pt x="518416" y="778226"/>
                  <a:pt x="518741" y="777738"/>
                </a:cubicBezTo>
                <a:cubicBezTo>
                  <a:pt x="525410" y="754967"/>
                  <a:pt x="653253" y="309795"/>
                  <a:pt x="447013" y="26134"/>
                </a:cubicBezTo>
                <a:cubicBezTo>
                  <a:pt x="353652" y="309633"/>
                  <a:pt x="443272" y="698528"/>
                  <a:pt x="468483" y="795630"/>
                </a:cubicBezTo>
                <a:cubicBezTo>
                  <a:pt x="473199" y="810268"/>
                  <a:pt x="474826" y="818889"/>
                  <a:pt x="474826" y="819214"/>
                </a:cubicBezTo>
                <a:cubicBezTo>
                  <a:pt x="475639" y="823606"/>
                  <a:pt x="472711" y="827835"/>
                  <a:pt x="468320" y="828973"/>
                </a:cubicBezTo>
                <a:cubicBezTo>
                  <a:pt x="463928" y="829949"/>
                  <a:pt x="459537" y="827347"/>
                  <a:pt x="458236" y="823118"/>
                </a:cubicBezTo>
                <a:cubicBezTo>
                  <a:pt x="458073" y="822467"/>
                  <a:pt x="455633" y="814172"/>
                  <a:pt x="451892" y="799533"/>
                </a:cubicBezTo>
                <a:cubicBezTo>
                  <a:pt x="430585" y="734148"/>
                  <a:pt x="342592" y="541896"/>
                  <a:pt x="22660" y="421861"/>
                </a:cubicBez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1" name="任意多边形: 形状 57"/>
          <p:cNvSpPr/>
          <p:nvPr userDrawn="1">
            <p:custDataLst>
              <p:tags r:id="rId164"/>
            </p:custDataLst>
          </p:nvPr>
        </p:nvSpPr>
        <p:spPr>
          <a:xfrm>
            <a:off x="10784205" y="5716270"/>
            <a:ext cx="205105" cy="465455"/>
          </a:xfrm>
          <a:custGeom>
            <a:avLst/>
            <a:gdLst>
              <a:gd name="connsiteX0" fmla="*/ 281709 w 489738"/>
              <a:gd name="connsiteY0" fmla="*/ 1110572 h 1110571"/>
              <a:gd name="connsiteX1" fmla="*/ 208029 w 489738"/>
              <a:gd name="connsiteY1" fmla="*/ 1110572 h 1110571"/>
              <a:gd name="connsiteX2" fmla="*/ 0 w 489738"/>
              <a:gd name="connsiteY2" fmla="*/ 902543 h 1110571"/>
              <a:gd name="connsiteX3" fmla="*/ 0 w 489738"/>
              <a:gd name="connsiteY3" fmla="*/ 0 h 1110571"/>
              <a:gd name="connsiteX4" fmla="*/ 489738 w 489738"/>
              <a:gd name="connsiteY4" fmla="*/ 0 h 1110571"/>
              <a:gd name="connsiteX5" fmla="*/ 489738 w 489738"/>
              <a:gd name="connsiteY5" fmla="*/ 902543 h 1110571"/>
              <a:gd name="connsiteX6" fmla="*/ 281709 w 489738"/>
              <a:gd name="connsiteY6" fmla="*/ 1110572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738" h="1110571">
                <a:moveTo>
                  <a:pt x="281709" y="1110572"/>
                </a:moveTo>
                <a:lnTo>
                  <a:pt x="208029" y="1110572"/>
                </a:lnTo>
                <a:cubicBezTo>
                  <a:pt x="93198" y="1110572"/>
                  <a:pt x="0" y="1017374"/>
                  <a:pt x="0" y="902543"/>
                </a:cubicBezTo>
                <a:lnTo>
                  <a:pt x="0" y="0"/>
                </a:lnTo>
                <a:lnTo>
                  <a:pt x="489738" y="0"/>
                </a:lnTo>
                <a:lnTo>
                  <a:pt x="489738" y="902543"/>
                </a:lnTo>
                <a:cubicBezTo>
                  <a:pt x="489738" y="1017374"/>
                  <a:pt x="396540" y="1110572"/>
                  <a:pt x="281709" y="1110572"/>
                </a:cubicBez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2" name="任意多边形: 形状 58"/>
          <p:cNvSpPr/>
          <p:nvPr userDrawn="1">
            <p:custDataLst>
              <p:tags r:id="rId165"/>
            </p:custDataLst>
          </p:nvPr>
        </p:nvSpPr>
        <p:spPr>
          <a:xfrm>
            <a:off x="10784205" y="5716270"/>
            <a:ext cx="194945" cy="465455"/>
          </a:xfrm>
          <a:custGeom>
            <a:avLst/>
            <a:gdLst>
              <a:gd name="connsiteX0" fmla="*/ 320094 w 465665"/>
              <a:gd name="connsiteY0" fmla="*/ 1067958 h 1110571"/>
              <a:gd name="connsiteX1" fmla="*/ 224294 w 465665"/>
              <a:gd name="connsiteY1" fmla="*/ 1067958 h 1110571"/>
              <a:gd name="connsiteX2" fmla="*/ 64572 w 465665"/>
              <a:gd name="connsiteY2" fmla="*/ 848218 h 1110571"/>
              <a:gd name="connsiteX3" fmla="*/ 64572 w 465665"/>
              <a:gd name="connsiteY3" fmla="*/ 0 h 1110571"/>
              <a:gd name="connsiteX4" fmla="*/ 0 w 465665"/>
              <a:gd name="connsiteY4" fmla="*/ 0 h 1110571"/>
              <a:gd name="connsiteX5" fmla="*/ 0 w 465665"/>
              <a:gd name="connsiteY5" fmla="*/ 890832 h 1110571"/>
              <a:gd name="connsiteX6" fmla="*/ 196969 w 465665"/>
              <a:gd name="connsiteY6" fmla="*/ 1110572 h 1110571"/>
              <a:gd name="connsiteX7" fmla="*/ 292769 w 465665"/>
              <a:gd name="connsiteY7" fmla="*/ 1110572 h 1110571"/>
              <a:gd name="connsiteX8" fmla="*/ 465666 w 465665"/>
              <a:gd name="connsiteY8" fmla="*/ 996066 h 1110571"/>
              <a:gd name="connsiteX9" fmla="*/ 320094 w 465665"/>
              <a:gd name="connsiteY9" fmla="*/ 1067795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665" h="1110571">
                <a:moveTo>
                  <a:pt x="320094" y="1067958"/>
                </a:moveTo>
                <a:lnTo>
                  <a:pt x="224294" y="1067958"/>
                </a:lnTo>
                <a:cubicBezTo>
                  <a:pt x="115481" y="1067958"/>
                  <a:pt x="64572" y="969555"/>
                  <a:pt x="64572" y="848218"/>
                </a:cubicBezTo>
                <a:lnTo>
                  <a:pt x="64572" y="0"/>
                </a:lnTo>
                <a:lnTo>
                  <a:pt x="0" y="0"/>
                </a:lnTo>
                <a:lnTo>
                  <a:pt x="0" y="890832"/>
                </a:lnTo>
                <a:cubicBezTo>
                  <a:pt x="0" y="1012169"/>
                  <a:pt x="88156" y="1110572"/>
                  <a:pt x="196969" y="1110572"/>
                </a:cubicBezTo>
                <a:lnTo>
                  <a:pt x="292769" y="1110572"/>
                </a:lnTo>
                <a:cubicBezTo>
                  <a:pt x="367426" y="1110572"/>
                  <a:pt x="432323" y="1064380"/>
                  <a:pt x="465666" y="996066"/>
                </a:cubicBezTo>
                <a:cubicBezTo>
                  <a:pt x="429720" y="1040145"/>
                  <a:pt x="377835" y="1067795"/>
                  <a:pt x="320094" y="1067795"/>
                </a:cubicBez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3" name="任意多边形: 形状 59"/>
          <p:cNvSpPr/>
          <p:nvPr userDrawn="1">
            <p:custDataLst>
              <p:tags r:id="rId166"/>
            </p:custDataLst>
          </p:nvPr>
        </p:nvSpPr>
        <p:spPr>
          <a:xfrm>
            <a:off x="10781030" y="5713095"/>
            <a:ext cx="212090" cy="472440"/>
          </a:xfrm>
          <a:custGeom>
            <a:avLst/>
            <a:gdLst>
              <a:gd name="connsiteX0" fmla="*/ 290167 w 506653"/>
              <a:gd name="connsiteY0" fmla="*/ 1127488 h 1127487"/>
              <a:gd name="connsiteX1" fmla="*/ 216487 w 506653"/>
              <a:gd name="connsiteY1" fmla="*/ 1127488 h 1127487"/>
              <a:gd name="connsiteX2" fmla="*/ 0 w 506653"/>
              <a:gd name="connsiteY2" fmla="*/ 911001 h 1127487"/>
              <a:gd name="connsiteX3" fmla="*/ 0 w 506653"/>
              <a:gd name="connsiteY3" fmla="*/ 8458 h 1127487"/>
              <a:gd name="connsiteX4" fmla="*/ 8458 w 506653"/>
              <a:gd name="connsiteY4" fmla="*/ 0 h 1127487"/>
              <a:gd name="connsiteX5" fmla="*/ 498196 w 506653"/>
              <a:gd name="connsiteY5" fmla="*/ 0 h 1127487"/>
              <a:gd name="connsiteX6" fmla="*/ 506654 w 506653"/>
              <a:gd name="connsiteY6" fmla="*/ 8458 h 1127487"/>
              <a:gd name="connsiteX7" fmla="*/ 506654 w 506653"/>
              <a:gd name="connsiteY7" fmla="*/ 911001 h 1127487"/>
              <a:gd name="connsiteX8" fmla="*/ 290167 w 506653"/>
              <a:gd name="connsiteY8" fmla="*/ 1127488 h 1127487"/>
              <a:gd name="connsiteX9" fmla="*/ 17078 w 506653"/>
              <a:gd name="connsiteY9" fmla="*/ 16916 h 1127487"/>
              <a:gd name="connsiteX10" fmla="*/ 17078 w 506653"/>
              <a:gd name="connsiteY10" fmla="*/ 911001 h 1127487"/>
              <a:gd name="connsiteX11" fmla="*/ 216649 w 506653"/>
              <a:gd name="connsiteY11" fmla="*/ 1110572 h 1127487"/>
              <a:gd name="connsiteX12" fmla="*/ 290330 w 506653"/>
              <a:gd name="connsiteY12" fmla="*/ 1110572 h 1127487"/>
              <a:gd name="connsiteX13" fmla="*/ 489901 w 506653"/>
              <a:gd name="connsiteY13" fmla="*/ 911001 h 1127487"/>
              <a:gd name="connsiteX14" fmla="*/ 489901 w 506653"/>
              <a:gd name="connsiteY14" fmla="*/ 16916 h 1127487"/>
              <a:gd name="connsiteX15" fmla="*/ 17241 w 506653"/>
              <a:gd name="connsiteY15" fmla="*/ 16916 h 112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6653" h="1127487">
                <a:moveTo>
                  <a:pt x="290167" y="1127488"/>
                </a:moveTo>
                <a:lnTo>
                  <a:pt x="216487" y="1127488"/>
                </a:lnTo>
                <a:cubicBezTo>
                  <a:pt x="97102" y="1127488"/>
                  <a:pt x="0" y="1030386"/>
                  <a:pt x="0" y="911001"/>
                </a:cubicBezTo>
                <a:lnTo>
                  <a:pt x="0" y="8458"/>
                </a:lnTo>
                <a:cubicBezTo>
                  <a:pt x="0" y="3741"/>
                  <a:pt x="3741" y="0"/>
                  <a:pt x="8458" y="0"/>
                </a:cubicBezTo>
                <a:lnTo>
                  <a:pt x="498196" y="0"/>
                </a:lnTo>
                <a:cubicBezTo>
                  <a:pt x="502913" y="0"/>
                  <a:pt x="506654" y="3741"/>
                  <a:pt x="506654" y="8458"/>
                </a:cubicBezTo>
                <a:lnTo>
                  <a:pt x="506654" y="911001"/>
                </a:lnTo>
                <a:cubicBezTo>
                  <a:pt x="506654" y="1030386"/>
                  <a:pt x="409552" y="1127488"/>
                  <a:pt x="290167" y="1127488"/>
                </a:cubicBezTo>
                <a:close/>
                <a:moveTo>
                  <a:pt x="17078" y="16916"/>
                </a:moveTo>
                <a:lnTo>
                  <a:pt x="17078" y="911001"/>
                </a:lnTo>
                <a:cubicBezTo>
                  <a:pt x="17078" y="1020952"/>
                  <a:pt x="106536" y="1110572"/>
                  <a:pt x="216649" y="1110572"/>
                </a:cubicBezTo>
                <a:lnTo>
                  <a:pt x="290330" y="1110572"/>
                </a:lnTo>
                <a:cubicBezTo>
                  <a:pt x="400281" y="1110572"/>
                  <a:pt x="489901" y="1021115"/>
                  <a:pt x="489901" y="911001"/>
                </a:cubicBezTo>
                <a:lnTo>
                  <a:pt x="489901" y="16916"/>
                </a:lnTo>
                <a:lnTo>
                  <a:pt x="17241" y="16916"/>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矩形 46"/>
          <p:cNvSpPr/>
          <p:nvPr userDrawn="1">
            <p:custDataLst>
              <p:tags r:id="rId167"/>
            </p:custDataLst>
          </p:nvPr>
        </p:nvSpPr>
        <p:spPr>
          <a:xfrm>
            <a:off x="315595"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168"/>
            </p:custDataLst>
          </p:nvPr>
        </p:nvSpPr>
        <p:spPr>
          <a:xfrm>
            <a:off x="939800" y="1694180"/>
            <a:ext cx="4571365" cy="1800225"/>
          </a:xfrm>
        </p:spPr>
        <p:txBody>
          <a:bodyPr anchor="b"/>
          <a:lstStyle>
            <a:lvl1pPr algn="l">
              <a:lnSpc>
                <a:spcPct val="100000"/>
              </a:lnSpc>
              <a:defRPr sz="7200"/>
            </a:lvl1pPr>
          </a:lstStyle>
          <a:p>
            <a:r>
              <a:rPr lang="zh-CN" altLang="en-US" dirty="0"/>
              <a:t>感谢观看</a:t>
            </a:r>
            <a:endParaRPr lang="zh-CN" altLang="en-US" dirty="0"/>
          </a:p>
        </p:txBody>
      </p:sp>
      <p:sp>
        <p:nvSpPr>
          <p:cNvPr id="3" name="副标题 2"/>
          <p:cNvSpPr>
            <a:spLocks noGrp="1"/>
          </p:cNvSpPr>
          <p:nvPr>
            <p:ph type="subTitle" idx="1" hasCustomPrompt="1"/>
            <p:custDataLst>
              <p:tags r:id="rId169"/>
            </p:custDataLst>
          </p:nvPr>
        </p:nvSpPr>
        <p:spPr>
          <a:xfrm>
            <a:off x="939800" y="3599815"/>
            <a:ext cx="4571365" cy="972185"/>
          </a:xfrm>
        </p:spPr>
        <p:txBody>
          <a:bodyPr/>
          <a:lstStyle>
            <a:lvl1pPr marL="0" marR="0" lvl="0" indent="0" algn="l" defTabSz="914400" rtl="0" eaLnBrk="1" fontAlgn="auto" latinLnBrk="0" hangingPunct="1">
              <a:lnSpc>
                <a:spcPct val="100000"/>
              </a:lnSpc>
              <a:spcBef>
                <a:spcPts val="1000"/>
              </a:spcBef>
              <a:buClrTx/>
              <a:buSzTx/>
              <a:buFontTx/>
              <a:buNone/>
              <a:defRPr kumimoji="0" lang="en-US" altLang="zh-CN" sz="5400" b="1" i="0" u="none" strike="noStrike" kern="1200" cap="all" spc="0" normalizeH="0" baseline="0" noProof="1" dirty="0">
                <a:ln>
                  <a:solidFill>
                    <a:schemeClr val="tx1"/>
                  </a:solidFill>
                </a:ln>
                <a:solidFill>
                  <a:schemeClr val="bg1">
                    <a:lumMod val="95000"/>
                  </a:schemeClr>
                </a:solidFill>
                <a:uFillTx/>
                <a:latin typeface="+mj-ea"/>
                <a:ea typeface="+mj-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THANK YOU</a:t>
            </a:r>
            <a:endParaRPr lang="en-US" altLang="zh-CN" dirty="0"/>
          </a:p>
        </p:txBody>
      </p:sp>
      <p:sp>
        <p:nvSpPr>
          <p:cNvPr id="24" name="文本占位符 23"/>
          <p:cNvSpPr txBox="1">
            <a:spLocks noGrp="1"/>
          </p:cNvSpPr>
          <p:nvPr>
            <p:ph type="body" sz="quarter" idx="17" hasCustomPrompt="1"/>
            <p:custDataLst>
              <p:tags r:id="rId170"/>
            </p:custDataLst>
          </p:nvPr>
        </p:nvSpPr>
        <p:spPr>
          <a:xfrm>
            <a:off x="914400" y="4807400"/>
            <a:ext cx="2743200" cy="504000"/>
          </a:xfrm>
          <a:solidFill>
            <a:schemeClr val="accent1"/>
          </a:solidFill>
          <a:ln w="12700">
            <a:solidFill>
              <a:schemeClr val="tx2"/>
            </a:solidFill>
          </a:ln>
        </p:spPr>
        <p:txBody>
          <a:bodyPr vert="horz" wrap="square" lIns="0" tIns="0" rIns="0" bIns="72000" rtlCol="0" anchor="ctr" anchorCtr="0">
            <a:noAutofit/>
          </a:bodyPr>
          <a:lstStyle>
            <a:lvl1pPr marL="0" marR="0" lvl="0" indent="-228600" algn="ctr" defTabSz="914400" rtl="0" eaLnBrk="1" fontAlgn="auto" latinLnBrk="0" hangingPunct="1">
              <a:lnSpc>
                <a:spcPct val="150000"/>
              </a:lnSpc>
              <a:spcBef>
                <a:spcPts val="1000"/>
              </a:spcBef>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sym typeface="+mn-ea"/>
              </a:defRPr>
            </a:lvl1pPr>
          </a:lstStyle>
          <a:p>
            <a:pPr lvl="0"/>
            <a:r>
              <a:rPr>
                <a:sym typeface="+mn-ea"/>
              </a:rPr>
              <a:t>署名占位符</a:t>
            </a:r>
            <a:endParaRPr>
              <a:sym typeface="+mn-ea"/>
            </a:endParaRPr>
          </a:p>
        </p:txBody>
      </p:sp>
      <p:sp>
        <p:nvSpPr>
          <p:cNvPr id="4" name="日期占位符 3"/>
          <p:cNvSpPr>
            <a:spLocks noGrp="1"/>
          </p:cNvSpPr>
          <p:nvPr>
            <p:ph type="dt" sz="half" idx="10"/>
            <p:custDataLst>
              <p:tags r:id="rId17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72"/>
            </p:custDataLst>
          </p:nvPr>
        </p:nvSpPr>
        <p:spPr/>
        <p:txBody>
          <a:bodyPr/>
          <a:lstStyle/>
          <a:p>
            <a:endParaRPr lang="zh-CN" altLang="en-US"/>
          </a:p>
        </p:txBody>
      </p:sp>
      <p:sp>
        <p:nvSpPr>
          <p:cNvPr id="6" name="灯片编号占位符 5"/>
          <p:cNvSpPr>
            <a:spLocks noGrp="1"/>
          </p:cNvSpPr>
          <p:nvPr>
            <p:ph type="sldNum" sz="quarter" idx="12"/>
            <p:custDataLst>
              <p:tags r:id="rId173"/>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48" name="文本占位符 47"/>
          <p:cNvSpPr>
            <a:spLocks noGrp="1"/>
          </p:cNvSpPr>
          <p:nvPr>
            <p:ph type="body" sz="quarter" idx="13" hasCustomPrompt="1"/>
            <p:custDataLst>
              <p:tags r:id="rId174"/>
            </p:custDataLst>
          </p:nvPr>
        </p:nvSpPr>
        <p:spPr>
          <a:xfrm>
            <a:off x="9785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56" name="单圆角矩形 55"/>
          <p:cNvSpPr/>
          <p:nvPr userDrawn="1">
            <p:custDataLst>
              <p:tags r:id="rId5"/>
            </p:custDataLst>
          </p:nvPr>
        </p:nvSpPr>
        <p:spPr>
          <a:xfrm>
            <a:off x="0" y="0"/>
            <a:ext cx="3317240" cy="6858000"/>
          </a:xfrm>
          <a:prstGeom prst="round1Rect">
            <a:avLst>
              <a:gd name="adj" fmla="val 292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形 82"/>
          <p:cNvPicPr>
            <a:picLocks noChangeAspect="1"/>
          </p:cNvPicPr>
          <p:nvPr userDrawn="1">
            <p:custDataLst>
              <p:tags r:id="rId6"/>
            </p:custDataLst>
          </p:nvPr>
        </p:nvPicPr>
        <p:blipFill>
          <a:blip r:embed="rId7"/>
          <a:stretch>
            <a:fillRect/>
          </a:stretch>
        </p:blipFill>
        <p:spPr>
          <a:xfrm>
            <a:off x="718820" y="3846195"/>
            <a:ext cx="1960880" cy="2962910"/>
          </a:xfrm>
          <a:prstGeom prst="rect">
            <a:avLst/>
          </a:prstGeom>
        </p:spPr>
      </p:pic>
      <p:sp>
        <p:nvSpPr>
          <p:cNvPr id="64" name="椭圆 63"/>
          <p:cNvSpPr/>
          <p:nvPr userDrawn="1">
            <p:custDataLst>
              <p:tags r:id="rId8"/>
            </p:custDataLst>
          </p:nvPr>
        </p:nvSpPr>
        <p:spPr>
          <a:xfrm rot="10800000">
            <a:off x="70485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userDrawn="1">
            <p:custDataLst>
              <p:tags r:id="rId9"/>
            </p:custDataLst>
          </p:nvPr>
        </p:nvSpPr>
        <p:spPr>
          <a:xfrm rot="10800000">
            <a:off x="70485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userDrawn="1">
            <p:custDataLst>
              <p:tags r:id="rId10"/>
            </p:custDataLst>
          </p:nvPr>
        </p:nvSpPr>
        <p:spPr>
          <a:xfrm rot="10800000">
            <a:off x="70485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userDrawn="1">
            <p:custDataLst>
              <p:tags r:id="rId11"/>
            </p:custDataLst>
          </p:nvPr>
        </p:nvSpPr>
        <p:spPr>
          <a:xfrm rot="10800000">
            <a:off x="70485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userDrawn="1">
            <p:custDataLst>
              <p:tags r:id="rId12"/>
            </p:custDataLst>
          </p:nvPr>
        </p:nvSpPr>
        <p:spPr>
          <a:xfrm rot="10800000">
            <a:off x="70485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userDrawn="1">
            <p:custDataLst>
              <p:tags r:id="rId13"/>
            </p:custDataLst>
          </p:nvPr>
        </p:nvSpPr>
        <p:spPr>
          <a:xfrm rot="10800000">
            <a:off x="70485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userDrawn="1">
            <p:custDataLst>
              <p:tags r:id="rId14"/>
            </p:custDataLst>
          </p:nvPr>
        </p:nvSpPr>
        <p:spPr>
          <a:xfrm rot="10800000">
            <a:off x="70485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userDrawn="1">
            <p:custDataLst>
              <p:tags r:id="rId15"/>
            </p:custDataLst>
          </p:nvPr>
        </p:nvSpPr>
        <p:spPr>
          <a:xfrm rot="10800000">
            <a:off x="70485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userDrawn="1">
            <p:custDataLst>
              <p:tags r:id="rId16"/>
            </p:custDataLst>
          </p:nvPr>
        </p:nvSpPr>
        <p:spPr>
          <a:xfrm rot="10800000">
            <a:off x="57531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userDrawn="1">
            <p:custDataLst>
              <p:tags r:id="rId17"/>
            </p:custDataLst>
          </p:nvPr>
        </p:nvSpPr>
        <p:spPr>
          <a:xfrm rot="10800000">
            <a:off x="57531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userDrawn="1">
            <p:custDataLst>
              <p:tags r:id="rId18"/>
            </p:custDataLst>
          </p:nvPr>
        </p:nvSpPr>
        <p:spPr>
          <a:xfrm rot="10800000">
            <a:off x="57531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userDrawn="1">
            <p:custDataLst>
              <p:tags r:id="rId19"/>
            </p:custDataLst>
          </p:nvPr>
        </p:nvSpPr>
        <p:spPr>
          <a:xfrm rot="10800000">
            <a:off x="57531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userDrawn="1">
            <p:custDataLst>
              <p:tags r:id="rId20"/>
            </p:custDataLst>
          </p:nvPr>
        </p:nvSpPr>
        <p:spPr>
          <a:xfrm rot="10800000">
            <a:off x="57531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userDrawn="1">
            <p:custDataLst>
              <p:tags r:id="rId21"/>
            </p:custDataLst>
          </p:nvPr>
        </p:nvSpPr>
        <p:spPr>
          <a:xfrm rot="10800000">
            <a:off x="57531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userDrawn="1">
            <p:custDataLst>
              <p:tags r:id="rId22"/>
            </p:custDataLst>
          </p:nvPr>
        </p:nvSpPr>
        <p:spPr>
          <a:xfrm rot="10800000">
            <a:off x="57531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userDrawn="1">
            <p:custDataLst>
              <p:tags r:id="rId23"/>
            </p:custDataLst>
          </p:nvPr>
        </p:nvSpPr>
        <p:spPr>
          <a:xfrm rot="10800000">
            <a:off x="57531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userDrawn="1">
            <p:custDataLst>
              <p:tags r:id="rId24"/>
            </p:custDataLst>
          </p:nvPr>
        </p:nvSpPr>
        <p:spPr>
          <a:xfrm rot="10800000">
            <a:off x="446405"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userDrawn="1">
            <p:custDataLst>
              <p:tags r:id="rId25"/>
            </p:custDataLst>
          </p:nvPr>
        </p:nvSpPr>
        <p:spPr>
          <a:xfrm rot="10800000">
            <a:off x="446405"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userDrawn="1">
            <p:custDataLst>
              <p:tags r:id="rId26"/>
            </p:custDataLst>
          </p:nvPr>
        </p:nvSpPr>
        <p:spPr>
          <a:xfrm rot="10800000">
            <a:off x="446405"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userDrawn="1">
            <p:custDataLst>
              <p:tags r:id="rId27"/>
            </p:custDataLst>
          </p:nvPr>
        </p:nvSpPr>
        <p:spPr>
          <a:xfrm rot="10800000">
            <a:off x="446405"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userDrawn="1">
            <p:custDataLst>
              <p:tags r:id="rId28"/>
            </p:custDataLst>
          </p:nvPr>
        </p:nvSpPr>
        <p:spPr>
          <a:xfrm rot="10800000">
            <a:off x="446405"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userDrawn="1">
            <p:custDataLst>
              <p:tags r:id="rId29"/>
            </p:custDataLst>
          </p:nvPr>
        </p:nvSpPr>
        <p:spPr>
          <a:xfrm rot="10800000">
            <a:off x="446405"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userDrawn="1">
            <p:custDataLst>
              <p:tags r:id="rId30"/>
            </p:custDataLst>
          </p:nvPr>
        </p:nvSpPr>
        <p:spPr>
          <a:xfrm rot="10800000">
            <a:off x="446405"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userDrawn="1">
            <p:custDataLst>
              <p:tags r:id="rId31"/>
            </p:custDataLst>
          </p:nvPr>
        </p:nvSpPr>
        <p:spPr>
          <a:xfrm rot="10800000">
            <a:off x="446405"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2"/>
            </p:custDataLst>
          </p:nvPr>
        </p:nvSpPr>
        <p:spPr>
          <a:xfrm>
            <a:off x="700405" y="1111250"/>
            <a:ext cx="2079625" cy="1081405"/>
          </a:xfrm>
        </p:spPr>
        <p:txBody>
          <a:bodyPr anchor="b">
            <a:normAutofit/>
          </a:bodyPr>
          <a:lstStyle>
            <a:lvl1pPr algn="ctr">
              <a:defRPr sz="6000">
                <a:solidFill>
                  <a:schemeClr val="tx2"/>
                </a:solidFill>
              </a:defRPr>
            </a:lvl1pPr>
          </a:lstStyle>
          <a:p>
            <a:r>
              <a:rPr lang="zh-CN" altLang="en-US" dirty="0"/>
              <a:t>标题</a:t>
            </a:r>
            <a:endParaRPr lang="zh-CN" altLang="en-US" dirty="0"/>
          </a:p>
        </p:txBody>
      </p:sp>
      <p:sp>
        <p:nvSpPr>
          <p:cNvPr id="3" name="文本占位符 2"/>
          <p:cNvSpPr>
            <a:spLocks noGrp="1"/>
          </p:cNvSpPr>
          <p:nvPr>
            <p:ph type="body" idx="1" hasCustomPrompt="1"/>
            <p:custDataLst>
              <p:tags r:id="rId33"/>
            </p:custDataLst>
          </p:nvPr>
        </p:nvSpPr>
        <p:spPr>
          <a:xfrm>
            <a:off x="700405" y="2205355"/>
            <a:ext cx="2079625" cy="504190"/>
          </a:xfrm>
        </p:spPr>
        <p:txBody>
          <a:bodyPr anchor="t"/>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副标题</a:t>
            </a:r>
            <a:endParaRPr lang="zh-CN" altLang="en-US" dirty="0"/>
          </a:p>
        </p:txBody>
      </p:sp>
      <p:sp>
        <p:nvSpPr>
          <p:cNvPr id="7" name="日期占位符 6"/>
          <p:cNvSpPr>
            <a:spLocks noGrp="1"/>
          </p:cNvSpPr>
          <p:nvPr>
            <p:ph type="dt" sz="half" idx="10"/>
            <p:custDataLst>
              <p:tags r:id="rId3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5"/>
            </p:custDataLst>
          </p:nvPr>
        </p:nvSpPr>
        <p:spPr/>
        <p:txBody>
          <a:bodyPr/>
          <a:lstStyle/>
          <a:p>
            <a:endParaRPr lang="zh-CN" altLang="en-US"/>
          </a:p>
        </p:txBody>
      </p:sp>
      <p:sp>
        <p:nvSpPr>
          <p:cNvPr id="9" name="灯片编号占位符 8"/>
          <p:cNvSpPr>
            <a:spLocks noGrp="1"/>
          </p:cNvSpPr>
          <p:nvPr>
            <p:ph type="sldNum" sz="quarter" idx="12"/>
            <p:custDataLst>
              <p:tags r:id="rId3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2" name="矩形 21"/>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10" name="矩形 9"/>
          <p:cNvSpPr/>
          <p:nvPr userDrawn="1">
            <p:custDataLst>
              <p:tags r:id="rId5"/>
            </p:custDataLst>
          </p:nvPr>
        </p:nvSpPr>
        <p:spPr>
          <a:xfrm>
            <a:off x="470535" y="514350"/>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6"/>
            </p:custDataLst>
          </p:nvPr>
        </p:nvSpPr>
        <p:spPr>
          <a:xfrm>
            <a:off x="479425" y="518160"/>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文本框 282"/>
          <p:cNvSpPr txBox="1"/>
          <p:nvPr userDrawn="1">
            <p:custDataLst>
              <p:tags r:id="rId7"/>
            </p:custDataLst>
          </p:nvPr>
        </p:nvSpPr>
        <p:spPr>
          <a:xfrm flipH="1">
            <a:off x="1052830" y="719455"/>
            <a:ext cx="1536700" cy="306705"/>
          </a:xfrm>
          <a:prstGeom prst="rect">
            <a:avLst/>
          </a:prstGeom>
          <a:noFill/>
        </p:spPr>
        <p:txBody>
          <a:bodyPr wrap="square" rtlCol="0">
            <a:spAutoFit/>
          </a:bodyPr>
          <a:lstStyle/>
          <a:p>
            <a:pPr algn="l"/>
            <a:r>
              <a:rPr lang="zh-CN" altLang="en-US" sz="1400" b="1" cap="all" dirty="0">
                <a:solidFill>
                  <a:schemeClr val="bg1"/>
                </a:solidFill>
                <a:uFillTx/>
              </a:rPr>
              <a:t>template</a:t>
            </a:r>
            <a:endParaRPr lang="zh-CN" altLang="en-US" sz="1400" b="1" cap="all" dirty="0">
              <a:solidFill>
                <a:schemeClr val="bg1"/>
              </a:solidFill>
              <a:uFillTx/>
            </a:endParaRPr>
          </a:p>
        </p:txBody>
      </p:sp>
      <p:sp>
        <p:nvSpPr>
          <p:cNvPr id="12" name="矩形 11"/>
          <p:cNvSpPr/>
          <p:nvPr userDrawn="1">
            <p:custDataLst>
              <p:tags r:id="rId8"/>
            </p:custDataLst>
          </p:nvPr>
        </p:nvSpPr>
        <p:spPr>
          <a:xfrm>
            <a:off x="478790" y="514350"/>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9"/>
            </p:custDataLst>
          </p:nvPr>
        </p:nvSpPr>
        <p:spPr>
          <a:xfrm>
            <a:off x="5704205" y="3400425"/>
            <a:ext cx="5309235" cy="1151890"/>
          </a:xfrm>
        </p:spPr>
        <p:txBody>
          <a:bodyPr anchor="t" anchorCtr="0"/>
          <a:lstStyle>
            <a:lvl1pPr algn="r">
              <a:defRPr sz="6600">
                <a:solidFill>
                  <a:schemeClr val="tx2"/>
                </a:solidFill>
              </a:defRPr>
            </a:lvl1pPr>
          </a:lstStyle>
          <a:p>
            <a:r>
              <a:rPr lang="zh-CN" altLang="en-US" dirty="0"/>
              <a:t>添加章节标题</a:t>
            </a:r>
            <a:endParaRPr lang="zh-CN" altLang="en-US" dirty="0"/>
          </a:p>
        </p:txBody>
      </p:sp>
      <p:sp>
        <p:nvSpPr>
          <p:cNvPr id="3" name="文本占位符 2"/>
          <p:cNvSpPr>
            <a:spLocks noGrp="1"/>
          </p:cNvSpPr>
          <p:nvPr>
            <p:ph type="body" idx="1" hasCustomPrompt="1"/>
            <p:custDataLst>
              <p:tags r:id="rId10"/>
            </p:custDataLst>
          </p:nvPr>
        </p:nvSpPr>
        <p:spPr>
          <a:xfrm>
            <a:off x="5704205" y="4533265"/>
            <a:ext cx="5309235" cy="935990"/>
          </a:xfrm>
        </p:spPr>
        <p:txBody>
          <a:bodyPr/>
          <a:lstStyle>
            <a:lvl1pPr marL="0" indent="0" algn="r">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添加副标题</a:t>
            </a:r>
            <a:endParaRPr lang="zh-CN" altLang="en-US" dirty="0"/>
          </a:p>
        </p:txBody>
      </p:sp>
      <p:sp>
        <p:nvSpPr>
          <p:cNvPr id="4" name="日期占位符 3"/>
          <p:cNvSpPr>
            <a:spLocks noGrp="1"/>
          </p:cNvSpPr>
          <p:nvPr>
            <p:ph type="dt" sz="half" idx="10"/>
            <p:custDataLst>
              <p:tags r:id="rId1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4"/>
            </p:custDataLst>
          </p:nvPr>
        </p:nvSpPr>
        <p:spPr>
          <a:xfrm>
            <a:off x="5701665" y="2051685"/>
            <a:ext cx="5309235" cy="1224280"/>
          </a:xfrm>
        </p:spPr>
        <p:txBody>
          <a:bodyPr anchor="ctr">
            <a:noAutofit/>
          </a:bodyPr>
          <a:lstStyle>
            <a:lvl1pPr marL="0" indent="0" algn="r">
              <a:buNone/>
              <a:defRPr sz="8000" b="1">
                <a:ln>
                  <a:solidFill>
                    <a:schemeClr val="tx2"/>
                  </a:solidFill>
                </a:ln>
                <a:solidFill>
                  <a:schemeClr val="accent1"/>
                </a:solidFill>
              </a:defRPr>
            </a:lvl1pPr>
          </a:lstStyle>
          <a:p>
            <a:pPr lvl="0"/>
            <a:r>
              <a:rPr lang="zh-CN" altLang="en-US" dirty="0"/>
              <a:t>节编号</a:t>
            </a:r>
            <a:endParaRPr lang="zh-CN" altLang="en-US" dirty="0"/>
          </a:p>
        </p:txBody>
      </p:sp>
      <p:sp>
        <p:nvSpPr>
          <p:cNvPr id="13" name="圆角矩形 12"/>
          <p:cNvSpPr/>
          <p:nvPr userDrawn="1">
            <p:custDataLst>
              <p:tags r:id="rId15"/>
            </p:custDataLst>
          </p:nvPr>
        </p:nvSpPr>
        <p:spPr>
          <a:xfrm>
            <a:off x="2755900" y="7816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16"/>
            </p:custDataLst>
          </p:nvPr>
        </p:nvSpPr>
        <p:spPr>
          <a:xfrm rot="5400000">
            <a:off x="10916920"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17"/>
            </p:custDataLst>
          </p:nvPr>
        </p:nvSpPr>
        <p:spPr>
          <a:xfrm rot="5400000">
            <a:off x="10739755"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18"/>
            </p:custDataLst>
          </p:nvPr>
        </p:nvSpPr>
        <p:spPr>
          <a:xfrm rot="5400000">
            <a:off x="10561955"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7" name="椭圆 16"/>
          <p:cNvSpPr/>
          <p:nvPr userDrawn="1">
            <p:custDataLst>
              <p:tags r:id="rId19"/>
            </p:custDataLst>
          </p:nvPr>
        </p:nvSpPr>
        <p:spPr>
          <a:xfrm rot="5400000">
            <a:off x="11094720"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4"/>
          <p:cNvSpPr/>
          <p:nvPr userDrawn="1">
            <p:custDataLst>
              <p:tags r:id="rId20"/>
            </p:custDataLst>
          </p:nvPr>
        </p:nvSpPr>
        <p:spPr>
          <a:xfrm rot="3032444" flipH="1">
            <a:off x="1141730" y="2177415"/>
            <a:ext cx="3825875" cy="2882900"/>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pic>
        <p:nvPicPr>
          <p:cNvPr id="20" name="图形 23"/>
          <p:cNvPicPr>
            <a:picLocks noChangeAspect="1"/>
          </p:cNvPicPr>
          <p:nvPr userDrawn="1">
            <p:custDataLst>
              <p:tags r:id="rId21"/>
            </p:custDataLst>
          </p:nvPr>
        </p:nvPicPr>
        <p:blipFill>
          <a:blip r:embed="rId22"/>
          <a:stretch>
            <a:fillRect/>
          </a:stretch>
        </p:blipFill>
        <p:spPr>
          <a:xfrm>
            <a:off x="1195070" y="2140585"/>
            <a:ext cx="3390900" cy="4182745"/>
          </a:xfrm>
          <a:prstGeom prst="rect">
            <a:avLst/>
          </a:prstGeom>
        </p:spPr>
      </p:pic>
      <p:sp>
        <p:nvSpPr>
          <p:cNvPr id="48" name="任意多边形: 形状 31"/>
          <p:cNvSpPr/>
          <p:nvPr userDrawn="1">
            <p:custDataLst>
              <p:tags r:id="rId23"/>
            </p:custDataLst>
          </p:nvPr>
        </p:nvSpPr>
        <p:spPr>
          <a:xfrm flipH="1">
            <a:off x="1713865" y="1808480"/>
            <a:ext cx="1010920" cy="489585"/>
          </a:xfrm>
          <a:custGeom>
            <a:avLst/>
            <a:gdLst>
              <a:gd name="connsiteX0" fmla="*/ 1029367 w 1086040"/>
              <a:gd name="connsiteY0" fmla="*/ 430530 h 525684"/>
              <a:gd name="connsiteX1" fmla="*/ 949928 w 1086040"/>
              <a:gd name="connsiteY1" fmla="*/ 430530 h 525684"/>
              <a:gd name="connsiteX2" fmla="*/ 874586 w 1086040"/>
              <a:gd name="connsiteY2" fmla="*/ 525685 h 525684"/>
              <a:gd name="connsiteX3" fmla="*/ 817055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2 w 1086040"/>
              <a:gd name="connsiteY8" fmla="*/ 0 h 525684"/>
              <a:gd name="connsiteX9" fmla="*/ 1086041 w 1086040"/>
              <a:gd name="connsiteY9" fmla="*/ 56769 h 525684"/>
              <a:gd name="connsiteX10" fmla="*/ 1086041 w 1086040"/>
              <a:gd name="connsiteY10" fmla="*/ 373761 h 525684"/>
              <a:gd name="connsiteX11" fmla="*/ 1029272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6" y="525685"/>
                </a:lnTo>
                <a:lnTo>
                  <a:pt x="817055" y="430530"/>
                </a:lnTo>
                <a:lnTo>
                  <a:pt x="56769" y="430530"/>
                </a:lnTo>
                <a:cubicBezTo>
                  <a:pt x="25527" y="430530"/>
                  <a:pt x="0" y="405003"/>
                  <a:pt x="0" y="373761"/>
                </a:cubicBezTo>
                <a:lnTo>
                  <a:pt x="0" y="56769"/>
                </a:lnTo>
                <a:cubicBezTo>
                  <a:pt x="0" y="25527"/>
                  <a:pt x="25527" y="0"/>
                  <a:pt x="56769" y="0"/>
                </a:cubicBezTo>
                <a:lnTo>
                  <a:pt x="1029272" y="0"/>
                </a:lnTo>
                <a:cubicBezTo>
                  <a:pt x="1060514" y="0"/>
                  <a:pt x="1086041" y="25527"/>
                  <a:pt x="1086041" y="56769"/>
                </a:cubicBezTo>
                <a:lnTo>
                  <a:pt x="1086041" y="373761"/>
                </a:lnTo>
                <a:cubicBezTo>
                  <a:pt x="1086041" y="405003"/>
                  <a:pt x="1060514" y="430530"/>
                  <a:pt x="1029272"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任意多边形: 形状 32"/>
          <p:cNvSpPr/>
          <p:nvPr userDrawn="1">
            <p:custDataLst>
              <p:tags r:id="rId24"/>
            </p:custDataLst>
          </p:nvPr>
        </p:nvSpPr>
        <p:spPr>
          <a:xfrm flipH="1">
            <a:off x="1709420" y="1804035"/>
            <a:ext cx="1019810" cy="498475"/>
          </a:xfrm>
          <a:custGeom>
            <a:avLst/>
            <a:gdLst>
              <a:gd name="connsiteX0" fmla="*/ 879539 w 1095946"/>
              <a:gd name="connsiteY0" fmla="*/ 535591 h 535590"/>
              <a:gd name="connsiteX1" fmla="*/ 879253 w 1095946"/>
              <a:gd name="connsiteY1" fmla="*/ 535591 h 535590"/>
              <a:gd name="connsiteX2" fmla="*/ 875348 w 1095946"/>
              <a:gd name="connsiteY2" fmla="*/ 533210 h 535590"/>
              <a:gd name="connsiteX3" fmla="*/ 819245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722 w 1095946"/>
              <a:gd name="connsiteY15" fmla="*/ 10001 h 535590"/>
              <a:gd name="connsiteX16" fmla="*/ 9906 w 1095946"/>
              <a:gd name="connsiteY16" fmla="*/ 61817 h 535590"/>
              <a:gd name="connsiteX17" fmla="*/ 9906 w 1095946"/>
              <a:gd name="connsiteY17" fmla="*/ 378714 h 535590"/>
              <a:gd name="connsiteX18" fmla="*/ 61722 w 1095946"/>
              <a:gd name="connsiteY18" fmla="*/ 430530 h 535590"/>
              <a:gd name="connsiteX19" fmla="*/ 822008 w 1095946"/>
              <a:gd name="connsiteY19" fmla="*/ 430530 h 535590"/>
              <a:gd name="connsiteX20" fmla="*/ 826294 w 1095946"/>
              <a:gd name="connsiteY20" fmla="*/ 432911 h 535590"/>
              <a:gd name="connsiteX21" fmla="*/ 880110 w 1095946"/>
              <a:gd name="connsiteY21" fmla="*/ 521875 h 535590"/>
              <a:gd name="connsiteX22" fmla="*/ 950976 w 1095946"/>
              <a:gd name="connsiteY22" fmla="*/ 432340 h 535590"/>
              <a:gd name="connsiteX23" fmla="*/ 954881 w 1095946"/>
              <a:gd name="connsiteY23" fmla="*/ 430435 h 535590"/>
              <a:gd name="connsiteX24" fmla="*/ 1034320 w 1095946"/>
              <a:gd name="connsiteY24" fmla="*/ 430435 h 535590"/>
              <a:gd name="connsiteX25" fmla="*/ 1086136 w 1095946"/>
              <a:gd name="connsiteY25" fmla="*/ 378619 h 535590"/>
              <a:gd name="connsiteX26" fmla="*/ 1086136 w 1095946"/>
              <a:gd name="connsiteY26" fmla="*/ 61722 h 535590"/>
              <a:gd name="connsiteX27" fmla="*/ 1034320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539" y="535591"/>
                </a:moveTo>
                <a:cubicBezTo>
                  <a:pt x="879539" y="535591"/>
                  <a:pt x="879348" y="535591"/>
                  <a:pt x="879253" y="535591"/>
                </a:cubicBezTo>
                <a:cubicBezTo>
                  <a:pt x="877634" y="535496"/>
                  <a:pt x="876110" y="534638"/>
                  <a:pt x="875348" y="533210"/>
                </a:cubicBezTo>
                <a:lnTo>
                  <a:pt x="819245"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722" y="10001"/>
                </a:moveTo>
                <a:cubicBezTo>
                  <a:pt x="33147" y="10001"/>
                  <a:pt x="9906" y="33242"/>
                  <a:pt x="9906" y="61817"/>
                </a:cubicBezTo>
                <a:lnTo>
                  <a:pt x="9906" y="378714"/>
                </a:lnTo>
                <a:cubicBezTo>
                  <a:pt x="9906" y="407289"/>
                  <a:pt x="33147" y="430530"/>
                  <a:pt x="61722" y="430530"/>
                </a:cubicBezTo>
                <a:lnTo>
                  <a:pt x="822008" y="430530"/>
                </a:lnTo>
                <a:cubicBezTo>
                  <a:pt x="823722" y="430530"/>
                  <a:pt x="825341" y="431483"/>
                  <a:pt x="826294" y="432911"/>
                </a:cubicBezTo>
                <a:lnTo>
                  <a:pt x="880110" y="521875"/>
                </a:lnTo>
                <a:lnTo>
                  <a:pt x="950976" y="432340"/>
                </a:lnTo>
                <a:cubicBezTo>
                  <a:pt x="951929" y="431101"/>
                  <a:pt x="953357" y="430435"/>
                  <a:pt x="954881" y="430435"/>
                </a:cubicBezTo>
                <a:lnTo>
                  <a:pt x="1034320" y="430435"/>
                </a:lnTo>
                <a:cubicBezTo>
                  <a:pt x="1062895" y="430435"/>
                  <a:pt x="1086136" y="407194"/>
                  <a:pt x="1086136" y="378619"/>
                </a:cubicBezTo>
                <a:lnTo>
                  <a:pt x="1086136" y="61722"/>
                </a:lnTo>
                <a:cubicBezTo>
                  <a:pt x="1086136" y="33147"/>
                  <a:pt x="1062895" y="9906"/>
                  <a:pt x="1034320"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任意多边形: 形状 33"/>
          <p:cNvSpPr/>
          <p:nvPr userDrawn="1">
            <p:custDataLst>
              <p:tags r:id="rId25"/>
            </p:custDataLst>
          </p:nvPr>
        </p:nvSpPr>
        <p:spPr>
          <a:xfrm flipH="1">
            <a:off x="1948815" y="1903730"/>
            <a:ext cx="569595" cy="19685"/>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任意多边形: 形状 34"/>
          <p:cNvSpPr/>
          <p:nvPr userDrawn="1">
            <p:custDataLst>
              <p:tags r:id="rId26"/>
            </p:custDataLst>
          </p:nvPr>
        </p:nvSpPr>
        <p:spPr>
          <a:xfrm flipH="1">
            <a:off x="2118360" y="1954530"/>
            <a:ext cx="400685" cy="19685"/>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任意多边形: 形状 37"/>
          <p:cNvSpPr/>
          <p:nvPr userDrawn="1">
            <p:custDataLst>
              <p:tags r:id="rId27"/>
            </p:custDataLst>
          </p:nvPr>
        </p:nvSpPr>
        <p:spPr>
          <a:xfrm flipH="1">
            <a:off x="2453640" y="2087880"/>
            <a:ext cx="778510" cy="501650"/>
          </a:xfrm>
          <a:custGeom>
            <a:avLst/>
            <a:gdLst>
              <a:gd name="connsiteX0" fmla="*/ 760381 w 836580"/>
              <a:gd name="connsiteY0" fmla="*/ 430054 h 539210"/>
              <a:gd name="connsiteX1" fmla="*/ 311087 w 836580"/>
              <a:gd name="connsiteY1" fmla="*/ 430054 h 539210"/>
              <a:gd name="connsiteX2" fmla="*/ 155067 w 836580"/>
              <a:gd name="connsiteY2" fmla="*/ 539210 h 539210"/>
              <a:gd name="connsiteX3" fmla="*/ 155067 w 836580"/>
              <a:gd name="connsiteY3" fmla="*/ 430054 h 539210"/>
              <a:gd name="connsiteX4" fmla="*/ 76200 w 836580"/>
              <a:gd name="connsiteY4" fmla="*/ 430054 h 539210"/>
              <a:gd name="connsiteX5" fmla="*/ 0 w 836580"/>
              <a:gd name="connsiteY5" fmla="*/ 353854 h 539210"/>
              <a:gd name="connsiteX6" fmla="*/ 0 w 836580"/>
              <a:gd name="connsiteY6" fmla="*/ 76200 h 539210"/>
              <a:gd name="connsiteX7" fmla="*/ 76200 w 836580"/>
              <a:gd name="connsiteY7" fmla="*/ 0 h 539210"/>
              <a:gd name="connsiteX8" fmla="*/ 760381 w 836580"/>
              <a:gd name="connsiteY8" fmla="*/ 0 h 539210"/>
              <a:gd name="connsiteX9" fmla="*/ 836581 w 836580"/>
              <a:gd name="connsiteY9" fmla="*/ 76200 h 539210"/>
              <a:gd name="connsiteX10" fmla="*/ 836581 w 836580"/>
              <a:gd name="connsiteY10" fmla="*/ 353854 h 539210"/>
              <a:gd name="connsiteX11" fmla="*/ 760381 w 836580"/>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580"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381" y="0"/>
                </a:lnTo>
                <a:cubicBezTo>
                  <a:pt x="802291" y="0"/>
                  <a:pt x="836581" y="34290"/>
                  <a:pt x="836581" y="76200"/>
                </a:cubicBezTo>
                <a:lnTo>
                  <a:pt x="836581" y="353854"/>
                </a:lnTo>
                <a:cubicBezTo>
                  <a:pt x="836581" y="395764"/>
                  <a:pt x="802291" y="430054"/>
                  <a:pt x="760381"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任意多边形: 形状 38"/>
          <p:cNvSpPr/>
          <p:nvPr userDrawn="1">
            <p:custDataLst>
              <p:tags r:id="rId28"/>
            </p:custDataLst>
          </p:nvPr>
        </p:nvSpPr>
        <p:spPr>
          <a:xfrm flipH="1">
            <a:off x="2449195" y="2083435"/>
            <a:ext cx="788035" cy="511175"/>
          </a:xfrm>
          <a:custGeom>
            <a:avLst/>
            <a:gdLst>
              <a:gd name="connsiteX0" fmla="*/ 160020 w 846486"/>
              <a:gd name="connsiteY0" fmla="*/ 549116 h 549116"/>
              <a:gd name="connsiteX1" fmla="*/ 157734 w 846486"/>
              <a:gd name="connsiteY1" fmla="*/ 548545 h 549116"/>
              <a:gd name="connsiteX2" fmla="*/ 155067 w 846486"/>
              <a:gd name="connsiteY2" fmla="*/ 544163 h 549116"/>
              <a:gd name="connsiteX3" fmla="*/ 155067 w 846486"/>
              <a:gd name="connsiteY3" fmla="*/ 439960 h 549116"/>
              <a:gd name="connsiteX4" fmla="*/ 81153 w 846486"/>
              <a:gd name="connsiteY4" fmla="*/ 439960 h 549116"/>
              <a:gd name="connsiteX5" fmla="*/ 0 w 846486"/>
              <a:gd name="connsiteY5" fmla="*/ 358807 h 549116"/>
              <a:gd name="connsiteX6" fmla="*/ 0 w 846486"/>
              <a:gd name="connsiteY6" fmla="*/ 81153 h 549116"/>
              <a:gd name="connsiteX7" fmla="*/ 81153 w 846486"/>
              <a:gd name="connsiteY7" fmla="*/ 0 h 549116"/>
              <a:gd name="connsiteX8" fmla="*/ 765334 w 846486"/>
              <a:gd name="connsiteY8" fmla="*/ 0 h 549116"/>
              <a:gd name="connsiteX9" fmla="*/ 846487 w 846486"/>
              <a:gd name="connsiteY9" fmla="*/ 81153 h 549116"/>
              <a:gd name="connsiteX10" fmla="*/ 846487 w 846486"/>
              <a:gd name="connsiteY10" fmla="*/ 358807 h 549116"/>
              <a:gd name="connsiteX11" fmla="*/ 765334 w 846486"/>
              <a:gd name="connsiteY11" fmla="*/ 439960 h 549116"/>
              <a:gd name="connsiteX12" fmla="*/ 317659 w 846486"/>
              <a:gd name="connsiteY12" fmla="*/ 439960 h 549116"/>
              <a:gd name="connsiteX13" fmla="*/ 162878 w 846486"/>
              <a:gd name="connsiteY13" fmla="*/ 548259 h 549116"/>
              <a:gd name="connsiteX14" fmla="*/ 160020 w 846486"/>
              <a:gd name="connsiteY14" fmla="*/ 549116 h 549116"/>
              <a:gd name="connsiteX15" fmla="*/ 81058 w 846486"/>
              <a:gd name="connsiteY15" fmla="*/ 9906 h 549116"/>
              <a:gd name="connsiteX16" fmla="*/ 9811 w 846486"/>
              <a:gd name="connsiteY16" fmla="*/ 81153 h 549116"/>
              <a:gd name="connsiteX17" fmla="*/ 9811 w 846486"/>
              <a:gd name="connsiteY17" fmla="*/ 358807 h 549116"/>
              <a:gd name="connsiteX18" fmla="*/ 81058 w 846486"/>
              <a:gd name="connsiteY18" fmla="*/ 430054 h 549116"/>
              <a:gd name="connsiteX19" fmla="*/ 159925 w 846486"/>
              <a:gd name="connsiteY19" fmla="*/ 430054 h 549116"/>
              <a:gd name="connsiteX20" fmla="*/ 163449 w 846486"/>
              <a:gd name="connsiteY20" fmla="*/ 431483 h 549116"/>
              <a:gd name="connsiteX21" fmla="*/ 164878 w 846486"/>
              <a:gd name="connsiteY21" fmla="*/ 435007 h 549116"/>
              <a:gd name="connsiteX22" fmla="*/ 164878 w 846486"/>
              <a:gd name="connsiteY22" fmla="*/ 534638 h 549116"/>
              <a:gd name="connsiteX23" fmla="*/ 313087 w 846486"/>
              <a:gd name="connsiteY23" fmla="*/ 430911 h 549116"/>
              <a:gd name="connsiteX24" fmla="*/ 315944 w 846486"/>
              <a:gd name="connsiteY24" fmla="*/ 430054 h 549116"/>
              <a:gd name="connsiteX25" fmla="*/ 765239 w 846486"/>
              <a:gd name="connsiteY25" fmla="*/ 430054 h 549116"/>
              <a:gd name="connsiteX26" fmla="*/ 836486 w 846486"/>
              <a:gd name="connsiteY26" fmla="*/ 358807 h 549116"/>
              <a:gd name="connsiteX27" fmla="*/ 836486 w 846486"/>
              <a:gd name="connsiteY27" fmla="*/ 81153 h 549116"/>
              <a:gd name="connsiteX28" fmla="*/ 765239 w 846486"/>
              <a:gd name="connsiteY28" fmla="*/ 9906 h 549116"/>
              <a:gd name="connsiteX29" fmla="*/ 81058 w 846486"/>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486"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334" y="0"/>
                </a:lnTo>
                <a:cubicBezTo>
                  <a:pt x="810101" y="0"/>
                  <a:pt x="846487" y="36385"/>
                  <a:pt x="846487" y="81153"/>
                </a:cubicBezTo>
                <a:lnTo>
                  <a:pt x="846487" y="358807"/>
                </a:lnTo>
                <a:cubicBezTo>
                  <a:pt x="846487" y="403574"/>
                  <a:pt x="810101" y="439960"/>
                  <a:pt x="765334" y="439960"/>
                </a:cubicBezTo>
                <a:lnTo>
                  <a:pt x="317659" y="439960"/>
                </a:lnTo>
                <a:lnTo>
                  <a:pt x="162878" y="548259"/>
                </a:lnTo>
                <a:cubicBezTo>
                  <a:pt x="162020" y="548831"/>
                  <a:pt x="161068" y="549116"/>
                  <a:pt x="160020" y="549116"/>
                </a:cubicBezTo>
                <a:close/>
                <a:moveTo>
                  <a:pt x="81058" y="9906"/>
                </a:moveTo>
                <a:cubicBezTo>
                  <a:pt x="41815" y="9906"/>
                  <a:pt x="9811" y="41815"/>
                  <a:pt x="9811" y="81153"/>
                </a:cubicBezTo>
                <a:lnTo>
                  <a:pt x="9811" y="358807"/>
                </a:lnTo>
                <a:cubicBezTo>
                  <a:pt x="9811" y="398050"/>
                  <a:pt x="41720" y="430054"/>
                  <a:pt x="81058" y="430054"/>
                </a:cubicBezTo>
                <a:lnTo>
                  <a:pt x="159925" y="430054"/>
                </a:lnTo>
                <a:cubicBezTo>
                  <a:pt x="161258" y="430054"/>
                  <a:pt x="162497" y="430625"/>
                  <a:pt x="163449" y="431483"/>
                </a:cubicBezTo>
                <a:cubicBezTo>
                  <a:pt x="164402" y="432435"/>
                  <a:pt x="164878" y="433673"/>
                  <a:pt x="164878" y="435007"/>
                </a:cubicBezTo>
                <a:lnTo>
                  <a:pt x="164878" y="534638"/>
                </a:lnTo>
                <a:cubicBezTo>
                  <a:pt x="164878" y="534638"/>
                  <a:pt x="313087" y="430911"/>
                  <a:pt x="313087" y="430911"/>
                </a:cubicBezTo>
                <a:cubicBezTo>
                  <a:pt x="313944" y="430340"/>
                  <a:pt x="314897" y="430054"/>
                  <a:pt x="315944" y="430054"/>
                </a:cubicBezTo>
                <a:lnTo>
                  <a:pt x="765239" y="430054"/>
                </a:lnTo>
                <a:cubicBezTo>
                  <a:pt x="804482" y="430054"/>
                  <a:pt x="836486" y="398145"/>
                  <a:pt x="836486" y="358807"/>
                </a:cubicBezTo>
                <a:lnTo>
                  <a:pt x="836486" y="81153"/>
                </a:lnTo>
                <a:cubicBezTo>
                  <a:pt x="836486" y="41910"/>
                  <a:pt x="804577" y="9906"/>
                  <a:pt x="765239"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任意多边形: 形状 39"/>
          <p:cNvSpPr/>
          <p:nvPr userDrawn="1">
            <p:custDataLst>
              <p:tags r:id="rId29"/>
            </p:custDataLst>
          </p:nvPr>
        </p:nvSpPr>
        <p:spPr>
          <a:xfrm flipH="1">
            <a:off x="2830195" y="2216150"/>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任意多边形: 形状 40"/>
          <p:cNvSpPr/>
          <p:nvPr userDrawn="1">
            <p:custDataLst>
              <p:tags r:id="rId30"/>
            </p:custDataLst>
          </p:nvPr>
        </p:nvSpPr>
        <p:spPr>
          <a:xfrm flipH="1">
            <a:off x="2830195" y="2265045"/>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任意多边形: 形状 41"/>
          <p:cNvSpPr/>
          <p:nvPr userDrawn="1">
            <p:custDataLst>
              <p:tags r:id="rId31"/>
            </p:custDataLst>
          </p:nvPr>
        </p:nvSpPr>
        <p:spPr>
          <a:xfrm flipH="1">
            <a:off x="2613660" y="2205990"/>
            <a:ext cx="96520" cy="161925"/>
          </a:xfrm>
          <a:custGeom>
            <a:avLst/>
            <a:gdLst>
              <a:gd name="connsiteX0" fmla="*/ 92393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7 w 103441"/>
              <a:gd name="connsiteY20" fmla="*/ 31909 h 174021"/>
              <a:gd name="connsiteX21" fmla="*/ 90487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1 w 103441"/>
              <a:gd name="connsiteY26" fmla="*/ 115253 h 174021"/>
              <a:gd name="connsiteX27" fmla="*/ 92393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9 w 103441"/>
              <a:gd name="connsiteY37" fmla="*/ 100298 h 174021"/>
              <a:gd name="connsiteX38" fmla="*/ 60389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3"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0"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7" y="31909"/>
                </a:cubicBezTo>
                <a:lnTo>
                  <a:pt x="90487" y="50578"/>
                </a:lnTo>
                <a:cubicBezTo>
                  <a:pt x="81153" y="45149"/>
                  <a:pt x="71152" y="41815"/>
                  <a:pt x="60484" y="40577"/>
                </a:cubicBezTo>
                <a:lnTo>
                  <a:pt x="60484" y="78010"/>
                </a:lnTo>
                <a:cubicBezTo>
                  <a:pt x="69342" y="80105"/>
                  <a:pt x="76772" y="82391"/>
                  <a:pt x="82582" y="84868"/>
                </a:cubicBezTo>
                <a:cubicBezTo>
                  <a:pt x="88487" y="87344"/>
                  <a:pt x="93345" y="90964"/>
                  <a:pt x="97441" y="95917"/>
                </a:cubicBezTo>
                <a:cubicBezTo>
                  <a:pt x="101441" y="100775"/>
                  <a:pt x="103441" y="107252"/>
                  <a:pt x="103441" y="115253"/>
                </a:cubicBezTo>
                <a:cubicBezTo>
                  <a:pt x="103441" y="125254"/>
                  <a:pt x="99727" y="133731"/>
                  <a:pt x="92393"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9" y="100298"/>
                </a:cubicBezTo>
                <a:lnTo>
                  <a:pt x="60389"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弧形 204"/>
          <p:cNvSpPr/>
          <p:nvPr userDrawn="1">
            <p:custDataLst>
              <p:tags r:id="rId32"/>
            </p:custDataLst>
          </p:nvPr>
        </p:nvSpPr>
        <p:spPr>
          <a:xfrm flipH="1">
            <a:off x="3229610" y="1811655"/>
            <a:ext cx="2082800" cy="20828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5676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40105" y="2264410"/>
            <a:ext cx="5157470"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5676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264410"/>
            <a:ext cx="5183505"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7913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49" name="矩形 48"/>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7" name="矩形 6"/>
          <p:cNvSpPr/>
          <p:nvPr userDrawn="1">
            <p:custDataLst>
              <p:tags r:id="rId5"/>
            </p:custDataLst>
          </p:nvPr>
        </p:nvSpPr>
        <p:spPr>
          <a:xfrm>
            <a:off x="640080"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6"/>
            </p:custDataLst>
          </p:nvPr>
        </p:nvSpPr>
        <p:spPr>
          <a:xfrm>
            <a:off x="482600"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7"/>
            </p:custDataLst>
          </p:nvPr>
        </p:nvSpPr>
        <p:spPr>
          <a:xfrm>
            <a:off x="338455" y="3638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8"/>
            </p:custDataLst>
          </p:nvPr>
        </p:nvSpPr>
        <p:spPr>
          <a:xfrm>
            <a:off x="315595" y="3511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9"/>
            </p:custDataLst>
          </p:nvPr>
        </p:nvSpPr>
        <p:spPr>
          <a:xfrm>
            <a:off x="324485" y="358612"/>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userDrawn="1">
            <p:custDataLst>
              <p:tags r:id="rId10"/>
            </p:custDataLst>
          </p:nvPr>
        </p:nvSpPr>
        <p:spPr>
          <a:xfrm>
            <a:off x="2374900" y="641985"/>
            <a:ext cx="7752715" cy="110490"/>
          </a:xfrm>
          <a:prstGeom prst="roundRect">
            <a:avLst>
              <a:gd name="adj" fmla="val 5000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1"/>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2"/>
            </p:custDataLst>
          </p:nvPr>
        </p:nvSpPr>
        <p:spPr>
          <a:xfrm rot="5400000">
            <a:off x="10739755"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3"/>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4"/>
            </p:custDataLst>
          </p:nvPr>
        </p:nvSpPr>
        <p:spPr>
          <a:xfrm rot="5400000">
            <a:off x="11094720"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32"/>
          <p:cNvSpPr/>
          <p:nvPr userDrawn="1">
            <p:custDataLst>
              <p:tags r:id="rId15"/>
            </p:custDataLst>
          </p:nvPr>
        </p:nvSpPr>
        <p:spPr>
          <a:xfrm>
            <a:off x="6798945" y="2145030"/>
            <a:ext cx="1491615" cy="1146175"/>
          </a:xfrm>
          <a:custGeom>
            <a:avLst/>
            <a:gdLst>
              <a:gd name="connsiteX0" fmla="*/ 1677257 w 1682686"/>
              <a:gd name="connsiteY0" fmla="*/ 1292924 h 1292923"/>
              <a:gd name="connsiteX1" fmla="*/ 5429 w 1682686"/>
              <a:gd name="connsiteY1" fmla="*/ 1292924 h 1292923"/>
              <a:gd name="connsiteX2" fmla="*/ 0 w 1682686"/>
              <a:gd name="connsiteY2" fmla="*/ 1287494 h 1292923"/>
              <a:gd name="connsiteX3" fmla="*/ 0 w 1682686"/>
              <a:gd name="connsiteY3" fmla="*/ 5429 h 1292923"/>
              <a:gd name="connsiteX4" fmla="*/ 5429 w 1682686"/>
              <a:gd name="connsiteY4" fmla="*/ 0 h 1292923"/>
              <a:gd name="connsiteX5" fmla="*/ 1677257 w 1682686"/>
              <a:gd name="connsiteY5" fmla="*/ 0 h 1292923"/>
              <a:gd name="connsiteX6" fmla="*/ 1682687 w 1682686"/>
              <a:gd name="connsiteY6" fmla="*/ 5429 h 1292923"/>
              <a:gd name="connsiteX7" fmla="*/ 1682687 w 1682686"/>
              <a:gd name="connsiteY7" fmla="*/ 1287494 h 1292923"/>
              <a:gd name="connsiteX8" fmla="*/ 1677257 w 1682686"/>
              <a:gd name="connsiteY8" fmla="*/ 1292924 h 1292923"/>
              <a:gd name="connsiteX9" fmla="*/ 10954 w 1682686"/>
              <a:gd name="connsiteY9" fmla="*/ 1282065 h 1292923"/>
              <a:gd name="connsiteX10" fmla="*/ 1671828 w 1682686"/>
              <a:gd name="connsiteY10" fmla="*/ 1282065 h 1292923"/>
              <a:gd name="connsiteX11" fmla="*/ 1671828 w 1682686"/>
              <a:gd name="connsiteY11" fmla="*/ 10858 h 1292923"/>
              <a:gd name="connsiteX12" fmla="*/ 10954 w 1682686"/>
              <a:gd name="connsiteY12" fmla="*/ 10858 h 1292923"/>
              <a:gd name="connsiteX13" fmla="*/ 10954 w 1682686"/>
              <a:gd name="connsiteY13" fmla="*/ 1282065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686" h="1292923">
                <a:moveTo>
                  <a:pt x="1677257" y="1292924"/>
                </a:moveTo>
                <a:lnTo>
                  <a:pt x="5429" y="1292924"/>
                </a:lnTo>
                <a:cubicBezTo>
                  <a:pt x="2381" y="1292924"/>
                  <a:pt x="0" y="1290447"/>
                  <a:pt x="0" y="1287494"/>
                </a:cubicBezTo>
                <a:lnTo>
                  <a:pt x="0" y="5429"/>
                </a:lnTo>
                <a:cubicBezTo>
                  <a:pt x="0" y="2381"/>
                  <a:pt x="2477" y="0"/>
                  <a:pt x="5429" y="0"/>
                </a:cubicBezTo>
                <a:lnTo>
                  <a:pt x="1677257" y="0"/>
                </a:lnTo>
                <a:cubicBezTo>
                  <a:pt x="1680305" y="0"/>
                  <a:pt x="1682687" y="2476"/>
                  <a:pt x="1682687" y="5429"/>
                </a:cubicBezTo>
                <a:lnTo>
                  <a:pt x="1682687" y="1287494"/>
                </a:lnTo>
                <a:cubicBezTo>
                  <a:pt x="1682687" y="1290542"/>
                  <a:pt x="1680210" y="1292924"/>
                  <a:pt x="1677257" y="1292924"/>
                </a:cubicBezTo>
                <a:close/>
                <a:moveTo>
                  <a:pt x="10954" y="1282065"/>
                </a:moveTo>
                <a:lnTo>
                  <a:pt x="1671828" y="1282065"/>
                </a:lnTo>
                <a:lnTo>
                  <a:pt x="1671828" y="10858"/>
                </a:lnTo>
                <a:lnTo>
                  <a:pt x="10954" y="10858"/>
                </a:lnTo>
                <a:lnTo>
                  <a:pt x="10954" y="128206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134"/>
          <p:cNvSpPr/>
          <p:nvPr userDrawn="1">
            <p:custDataLst>
              <p:tags r:id="rId16"/>
            </p:custDataLst>
          </p:nvPr>
        </p:nvSpPr>
        <p:spPr>
          <a:xfrm>
            <a:off x="7254240" y="2428240"/>
            <a:ext cx="67945" cy="643255"/>
          </a:xfrm>
          <a:custGeom>
            <a:avLst/>
            <a:gdLst>
              <a:gd name="connsiteX0" fmla="*/ 0 w 76485"/>
              <a:gd name="connsiteY0" fmla="*/ 0 h 725424"/>
              <a:gd name="connsiteX1" fmla="*/ 76486 w 76485"/>
              <a:gd name="connsiteY1" fmla="*/ 0 h 725424"/>
              <a:gd name="connsiteX2" fmla="*/ 76486 w 76485"/>
              <a:gd name="connsiteY2" fmla="*/ 725424 h 725424"/>
              <a:gd name="connsiteX3" fmla="*/ 0 w 76485"/>
              <a:gd name="connsiteY3" fmla="*/ 725424 h 725424"/>
            </a:gdLst>
            <a:ahLst/>
            <a:cxnLst>
              <a:cxn ang="0">
                <a:pos x="connsiteX0" y="connsiteY0"/>
              </a:cxn>
              <a:cxn ang="0">
                <a:pos x="connsiteX1" y="connsiteY1"/>
              </a:cxn>
              <a:cxn ang="0">
                <a:pos x="connsiteX2" y="connsiteY2"/>
              </a:cxn>
              <a:cxn ang="0">
                <a:pos x="connsiteX3" y="connsiteY3"/>
              </a:cxn>
            </a:cxnLst>
            <a:rect l="l" t="t" r="r" b="b"/>
            <a:pathLst>
              <a:path w="76485" h="725424">
                <a:moveTo>
                  <a:pt x="0" y="0"/>
                </a:moveTo>
                <a:lnTo>
                  <a:pt x="76486" y="0"/>
                </a:lnTo>
                <a:lnTo>
                  <a:pt x="76486" y="725424"/>
                </a:lnTo>
                <a:lnTo>
                  <a:pt x="0" y="72542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135"/>
          <p:cNvSpPr/>
          <p:nvPr userDrawn="1">
            <p:custDataLst>
              <p:tags r:id="rId17"/>
            </p:custDataLst>
          </p:nvPr>
        </p:nvSpPr>
        <p:spPr>
          <a:xfrm>
            <a:off x="7249160" y="2423160"/>
            <a:ext cx="77470" cy="652780"/>
          </a:xfrm>
          <a:custGeom>
            <a:avLst/>
            <a:gdLst>
              <a:gd name="connsiteX0" fmla="*/ 81915 w 87344"/>
              <a:gd name="connsiteY0" fmla="*/ 736282 h 736282"/>
              <a:gd name="connsiteX1" fmla="*/ 5429 w 87344"/>
              <a:gd name="connsiteY1" fmla="*/ 736282 h 736282"/>
              <a:gd name="connsiteX2" fmla="*/ 0 w 87344"/>
              <a:gd name="connsiteY2" fmla="*/ 730853 h 736282"/>
              <a:gd name="connsiteX3" fmla="*/ 0 w 87344"/>
              <a:gd name="connsiteY3" fmla="*/ 5429 h 736282"/>
              <a:gd name="connsiteX4" fmla="*/ 5429 w 87344"/>
              <a:gd name="connsiteY4" fmla="*/ 0 h 736282"/>
              <a:gd name="connsiteX5" fmla="*/ 81915 w 87344"/>
              <a:gd name="connsiteY5" fmla="*/ 0 h 736282"/>
              <a:gd name="connsiteX6" fmla="*/ 87344 w 87344"/>
              <a:gd name="connsiteY6" fmla="*/ 5429 h 736282"/>
              <a:gd name="connsiteX7" fmla="*/ 87344 w 87344"/>
              <a:gd name="connsiteY7" fmla="*/ 730853 h 736282"/>
              <a:gd name="connsiteX8" fmla="*/ 81915 w 87344"/>
              <a:gd name="connsiteY8" fmla="*/ 736282 h 736282"/>
              <a:gd name="connsiteX9" fmla="*/ 10858 w 87344"/>
              <a:gd name="connsiteY9" fmla="*/ 725329 h 736282"/>
              <a:gd name="connsiteX10" fmla="*/ 76391 w 87344"/>
              <a:gd name="connsiteY10" fmla="*/ 725329 h 736282"/>
              <a:gd name="connsiteX11" fmla="*/ 76391 w 87344"/>
              <a:gd name="connsiteY11" fmla="*/ 10858 h 736282"/>
              <a:gd name="connsiteX12" fmla="*/ 10858 w 87344"/>
              <a:gd name="connsiteY12" fmla="*/ 10858 h 736282"/>
              <a:gd name="connsiteX13" fmla="*/ 10858 w 87344"/>
              <a:gd name="connsiteY13" fmla="*/ 725424 h 73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736282">
                <a:moveTo>
                  <a:pt x="81915" y="736282"/>
                </a:moveTo>
                <a:lnTo>
                  <a:pt x="5429" y="736282"/>
                </a:lnTo>
                <a:cubicBezTo>
                  <a:pt x="2381" y="736282"/>
                  <a:pt x="0" y="733806"/>
                  <a:pt x="0" y="730853"/>
                </a:cubicBezTo>
                <a:lnTo>
                  <a:pt x="0" y="5429"/>
                </a:lnTo>
                <a:cubicBezTo>
                  <a:pt x="0" y="2381"/>
                  <a:pt x="2476" y="0"/>
                  <a:pt x="5429" y="0"/>
                </a:cubicBezTo>
                <a:lnTo>
                  <a:pt x="81915" y="0"/>
                </a:lnTo>
                <a:cubicBezTo>
                  <a:pt x="84963" y="0"/>
                  <a:pt x="87344" y="2477"/>
                  <a:pt x="87344" y="5429"/>
                </a:cubicBezTo>
                <a:lnTo>
                  <a:pt x="87344" y="730853"/>
                </a:lnTo>
                <a:cubicBezTo>
                  <a:pt x="87344" y="733901"/>
                  <a:pt x="84868" y="736282"/>
                  <a:pt x="81915" y="736282"/>
                </a:cubicBezTo>
                <a:close/>
                <a:moveTo>
                  <a:pt x="10858" y="725329"/>
                </a:moveTo>
                <a:lnTo>
                  <a:pt x="76391" y="725329"/>
                </a:lnTo>
                <a:lnTo>
                  <a:pt x="76391" y="10858"/>
                </a:lnTo>
                <a:lnTo>
                  <a:pt x="10858" y="10858"/>
                </a:lnTo>
                <a:lnTo>
                  <a:pt x="10858" y="7254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137"/>
          <p:cNvSpPr/>
          <p:nvPr userDrawn="1">
            <p:custDataLst>
              <p:tags r:id="rId18"/>
            </p:custDataLst>
          </p:nvPr>
        </p:nvSpPr>
        <p:spPr>
          <a:xfrm>
            <a:off x="6939280" y="2670810"/>
            <a:ext cx="67945" cy="400685"/>
          </a:xfrm>
          <a:custGeom>
            <a:avLst/>
            <a:gdLst>
              <a:gd name="connsiteX0" fmla="*/ 0 w 76485"/>
              <a:gd name="connsiteY0" fmla="*/ 0 h 451770"/>
              <a:gd name="connsiteX1" fmla="*/ 76486 w 76485"/>
              <a:gd name="connsiteY1" fmla="*/ 0 h 451770"/>
              <a:gd name="connsiteX2" fmla="*/ 76486 w 76485"/>
              <a:gd name="connsiteY2" fmla="*/ 451771 h 451770"/>
              <a:gd name="connsiteX3" fmla="*/ 0 w 76485"/>
              <a:gd name="connsiteY3" fmla="*/ 451771 h 451770"/>
            </a:gdLst>
            <a:ahLst/>
            <a:cxnLst>
              <a:cxn ang="0">
                <a:pos x="connsiteX0" y="connsiteY0"/>
              </a:cxn>
              <a:cxn ang="0">
                <a:pos x="connsiteX1" y="connsiteY1"/>
              </a:cxn>
              <a:cxn ang="0">
                <a:pos x="connsiteX2" y="connsiteY2"/>
              </a:cxn>
              <a:cxn ang="0">
                <a:pos x="connsiteX3" y="connsiteY3"/>
              </a:cxn>
            </a:cxnLst>
            <a:rect l="l" t="t" r="r" b="b"/>
            <a:pathLst>
              <a:path w="76485" h="451770">
                <a:moveTo>
                  <a:pt x="0" y="0"/>
                </a:moveTo>
                <a:lnTo>
                  <a:pt x="76486" y="0"/>
                </a:lnTo>
                <a:lnTo>
                  <a:pt x="76486" y="451771"/>
                </a:lnTo>
                <a:lnTo>
                  <a:pt x="0" y="451771"/>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138"/>
          <p:cNvSpPr/>
          <p:nvPr userDrawn="1">
            <p:custDataLst>
              <p:tags r:id="rId19"/>
            </p:custDataLst>
          </p:nvPr>
        </p:nvSpPr>
        <p:spPr>
          <a:xfrm>
            <a:off x="6934200" y="2665730"/>
            <a:ext cx="77470" cy="410210"/>
          </a:xfrm>
          <a:custGeom>
            <a:avLst/>
            <a:gdLst>
              <a:gd name="connsiteX0" fmla="*/ 81915 w 87344"/>
              <a:gd name="connsiteY0" fmla="*/ 462629 h 462629"/>
              <a:gd name="connsiteX1" fmla="*/ 5429 w 87344"/>
              <a:gd name="connsiteY1" fmla="*/ 462629 h 462629"/>
              <a:gd name="connsiteX2" fmla="*/ 0 w 87344"/>
              <a:gd name="connsiteY2" fmla="*/ 457200 h 462629"/>
              <a:gd name="connsiteX3" fmla="*/ 0 w 87344"/>
              <a:gd name="connsiteY3" fmla="*/ 5429 h 462629"/>
              <a:gd name="connsiteX4" fmla="*/ 5429 w 87344"/>
              <a:gd name="connsiteY4" fmla="*/ 0 h 462629"/>
              <a:gd name="connsiteX5" fmla="*/ 81915 w 87344"/>
              <a:gd name="connsiteY5" fmla="*/ 0 h 462629"/>
              <a:gd name="connsiteX6" fmla="*/ 87344 w 87344"/>
              <a:gd name="connsiteY6" fmla="*/ 5429 h 462629"/>
              <a:gd name="connsiteX7" fmla="*/ 87344 w 87344"/>
              <a:gd name="connsiteY7" fmla="*/ 457200 h 462629"/>
              <a:gd name="connsiteX8" fmla="*/ 81915 w 87344"/>
              <a:gd name="connsiteY8" fmla="*/ 462629 h 462629"/>
              <a:gd name="connsiteX9" fmla="*/ 10858 w 87344"/>
              <a:gd name="connsiteY9" fmla="*/ 451675 h 462629"/>
              <a:gd name="connsiteX10" fmla="*/ 76391 w 87344"/>
              <a:gd name="connsiteY10" fmla="*/ 451675 h 462629"/>
              <a:gd name="connsiteX11" fmla="*/ 76391 w 87344"/>
              <a:gd name="connsiteY11" fmla="*/ 10858 h 462629"/>
              <a:gd name="connsiteX12" fmla="*/ 10858 w 87344"/>
              <a:gd name="connsiteY12" fmla="*/ 10858 h 462629"/>
              <a:gd name="connsiteX13" fmla="*/ 10858 w 87344"/>
              <a:gd name="connsiteY13" fmla="*/ 451675 h 4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462629">
                <a:moveTo>
                  <a:pt x="81915" y="462629"/>
                </a:moveTo>
                <a:lnTo>
                  <a:pt x="5429" y="462629"/>
                </a:lnTo>
                <a:cubicBezTo>
                  <a:pt x="2381" y="462629"/>
                  <a:pt x="0" y="460153"/>
                  <a:pt x="0" y="457200"/>
                </a:cubicBezTo>
                <a:lnTo>
                  <a:pt x="0" y="5429"/>
                </a:lnTo>
                <a:cubicBezTo>
                  <a:pt x="0" y="2381"/>
                  <a:pt x="2477" y="0"/>
                  <a:pt x="5429" y="0"/>
                </a:cubicBezTo>
                <a:lnTo>
                  <a:pt x="81915" y="0"/>
                </a:lnTo>
                <a:cubicBezTo>
                  <a:pt x="84963" y="0"/>
                  <a:pt x="87344" y="2476"/>
                  <a:pt x="87344" y="5429"/>
                </a:cubicBezTo>
                <a:lnTo>
                  <a:pt x="87344" y="457200"/>
                </a:lnTo>
                <a:cubicBezTo>
                  <a:pt x="87344" y="460248"/>
                  <a:pt x="84868" y="462629"/>
                  <a:pt x="81915" y="462629"/>
                </a:cubicBezTo>
                <a:close/>
                <a:moveTo>
                  <a:pt x="10858" y="451675"/>
                </a:moveTo>
                <a:lnTo>
                  <a:pt x="76391" y="451675"/>
                </a:lnTo>
                <a:lnTo>
                  <a:pt x="76391" y="10858"/>
                </a:lnTo>
                <a:lnTo>
                  <a:pt x="10858" y="10858"/>
                </a:lnTo>
                <a:lnTo>
                  <a:pt x="10858" y="45167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任意多边形: 形状 140"/>
          <p:cNvSpPr/>
          <p:nvPr userDrawn="1">
            <p:custDataLst>
              <p:tags r:id="rId20"/>
            </p:custDataLst>
          </p:nvPr>
        </p:nvSpPr>
        <p:spPr>
          <a:xfrm>
            <a:off x="7094220" y="2530475"/>
            <a:ext cx="67945" cy="541020"/>
          </a:xfrm>
          <a:custGeom>
            <a:avLst/>
            <a:gdLst>
              <a:gd name="connsiteX0" fmla="*/ 0 w 76485"/>
              <a:gd name="connsiteY0" fmla="*/ 0 h 610266"/>
              <a:gd name="connsiteX1" fmla="*/ 76486 w 76485"/>
              <a:gd name="connsiteY1" fmla="*/ 0 h 610266"/>
              <a:gd name="connsiteX2" fmla="*/ 76486 w 76485"/>
              <a:gd name="connsiteY2" fmla="*/ 610267 h 610266"/>
              <a:gd name="connsiteX3" fmla="*/ 0 w 76485"/>
              <a:gd name="connsiteY3" fmla="*/ 610267 h 610266"/>
            </a:gdLst>
            <a:ahLst/>
            <a:cxnLst>
              <a:cxn ang="0">
                <a:pos x="connsiteX0" y="connsiteY0"/>
              </a:cxn>
              <a:cxn ang="0">
                <a:pos x="connsiteX1" y="connsiteY1"/>
              </a:cxn>
              <a:cxn ang="0">
                <a:pos x="connsiteX2" y="connsiteY2"/>
              </a:cxn>
              <a:cxn ang="0">
                <a:pos x="connsiteX3" y="connsiteY3"/>
              </a:cxn>
            </a:cxnLst>
            <a:rect l="l" t="t" r="r" b="b"/>
            <a:pathLst>
              <a:path w="76485" h="610266">
                <a:moveTo>
                  <a:pt x="0" y="0"/>
                </a:moveTo>
                <a:lnTo>
                  <a:pt x="76486" y="0"/>
                </a:lnTo>
                <a:lnTo>
                  <a:pt x="76486" y="610267"/>
                </a:lnTo>
                <a:lnTo>
                  <a:pt x="0" y="6102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141"/>
          <p:cNvSpPr/>
          <p:nvPr userDrawn="1">
            <p:custDataLst>
              <p:tags r:id="rId21"/>
            </p:custDataLst>
          </p:nvPr>
        </p:nvSpPr>
        <p:spPr>
          <a:xfrm>
            <a:off x="7089140" y="2525395"/>
            <a:ext cx="77470" cy="550545"/>
          </a:xfrm>
          <a:custGeom>
            <a:avLst/>
            <a:gdLst>
              <a:gd name="connsiteX0" fmla="*/ 81915 w 87344"/>
              <a:gd name="connsiteY0" fmla="*/ 621030 h 621125"/>
              <a:gd name="connsiteX1" fmla="*/ 5429 w 87344"/>
              <a:gd name="connsiteY1" fmla="*/ 621030 h 621125"/>
              <a:gd name="connsiteX2" fmla="*/ 0 w 87344"/>
              <a:gd name="connsiteY2" fmla="*/ 615601 h 621125"/>
              <a:gd name="connsiteX3" fmla="*/ 0 w 87344"/>
              <a:gd name="connsiteY3" fmla="*/ 5429 h 621125"/>
              <a:gd name="connsiteX4" fmla="*/ 5429 w 87344"/>
              <a:gd name="connsiteY4" fmla="*/ 0 h 621125"/>
              <a:gd name="connsiteX5" fmla="*/ 81915 w 87344"/>
              <a:gd name="connsiteY5" fmla="*/ 0 h 621125"/>
              <a:gd name="connsiteX6" fmla="*/ 87344 w 87344"/>
              <a:gd name="connsiteY6" fmla="*/ 5429 h 621125"/>
              <a:gd name="connsiteX7" fmla="*/ 87344 w 87344"/>
              <a:gd name="connsiteY7" fmla="*/ 615696 h 621125"/>
              <a:gd name="connsiteX8" fmla="*/ 81915 w 87344"/>
              <a:gd name="connsiteY8" fmla="*/ 621125 h 621125"/>
              <a:gd name="connsiteX9" fmla="*/ 10858 w 87344"/>
              <a:gd name="connsiteY9" fmla="*/ 610076 h 621125"/>
              <a:gd name="connsiteX10" fmla="*/ 76391 w 87344"/>
              <a:gd name="connsiteY10" fmla="*/ 610076 h 621125"/>
              <a:gd name="connsiteX11" fmla="*/ 76391 w 87344"/>
              <a:gd name="connsiteY11" fmla="*/ 10763 h 621125"/>
              <a:gd name="connsiteX12" fmla="*/ 10858 w 87344"/>
              <a:gd name="connsiteY12" fmla="*/ 10763 h 621125"/>
              <a:gd name="connsiteX13" fmla="*/ 10858 w 87344"/>
              <a:gd name="connsiteY13" fmla="*/ 610076 h 62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621125">
                <a:moveTo>
                  <a:pt x="81915" y="621030"/>
                </a:moveTo>
                <a:lnTo>
                  <a:pt x="5429" y="621030"/>
                </a:lnTo>
                <a:cubicBezTo>
                  <a:pt x="2381" y="621030"/>
                  <a:pt x="0" y="618554"/>
                  <a:pt x="0" y="615601"/>
                </a:cubicBezTo>
                <a:lnTo>
                  <a:pt x="0" y="5429"/>
                </a:lnTo>
                <a:cubicBezTo>
                  <a:pt x="0" y="2381"/>
                  <a:pt x="2476" y="0"/>
                  <a:pt x="5429" y="0"/>
                </a:cubicBezTo>
                <a:lnTo>
                  <a:pt x="81915" y="0"/>
                </a:lnTo>
                <a:cubicBezTo>
                  <a:pt x="84963" y="0"/>
                  <a:pt x="87344" y="2477"/>
                  <a:pt x="87344" y="5429"/>
                </a:cubicBezTo>
                <a:lnTo>
                  <a:pt x="87344" y="615696"/>
                </a:lnTo>
                <a:cubicBezTo>
                  <a:pt x="87344" y="618744"/>
                  <a:pt x="84868" y="621125"/>
                  <a:pt x="81915" y="621125"/>
                </a:cubicBezTo>
                <a:close/>
                <a:moveTo>
                  <a:pt x="10858" y="610076"/>
                </a:moveTo>
                <a:lnTo>
                  <a:pt x="76391" y="610076"/>
                </a:lnTo>
                <a:lnTo>
                  <a:pt x="76391" y="10763"/>
                </a:lnTo>
                <a:lnTo>
                  <a:pt x="10858" y="10763"/>
                </a:lnTo>
                <a:lnTo>
                  <a:pt x="10858" y="61007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143"/>
          <p:cNvSpPr/>
          <p:nvPr userDrawn="1">
            <p:custDataLst>
              <p:tags r:id="rId22"/>
            </p:custDataLst>
          </p:nvPr>
        </p:nvSpPr>
        <p:spPr>
          <a:xfrm>
            <a:off x="6971665" y="2310130"/>
            <a:ext cx="246380" cy="119380"/>
          </a:xfrm>
          <a:custGeom>
            <a:avLst/>
            <a:gdLst>
              <a:gd name="connsiteX0" fmla="*/ 5433 w 277915"/>
              <a:gd name="connsiteY0" fmla="*/ 134846 h 134941"/>
              <a:gd name="connsiteX1" fmla="*/ 1338 w 277915"/>
              <a:gd name="connsiteY1" fmla="*/ 132941 h 134941"/>
              <a:gd name="connsiteX2" fmla="*/ 1909 w 277915"/>
              <a:gd name="connsiteY2" fmla="*/ 125226 h 134941"/>
              <a:gd name="connsiteX3" fmla="*/ 49534 w 277915"/>
              <a:gd name="connsiteY3" fmla="*/ 88269 h 134941"/>
              <a:gd name="connsiteX4" fmla="*/ 57154 w 277915"/>
              <a:gd name="connsiteY4" fmla="*/ 89698 h 134941"/>
              <a:gd name="connsiteX5" fmla="*/ 55725 w 277915"/>
              <a:gd name="connsiteY5" fmla="*/ 97318 h 134941"/>
              <a:gd name="connsiteX6" fmla="*/ 9053 w 277915"/>
              <a:gd name="connsiteY6" fmla="*/ 133608 h 134941"/>
              <a:gd name="connsiteX7" fmla="*/ 5433 w 277915"/>
              <a:gd name="connsiteY7" fmla="*/ 134942 h 134941"/>
              <a:gd name="connsiteX8" fmla="*/ 103446 w 277915"/>
              <a:gd name="connsiteY8" fmla="*/ 67124 h 134941"/>
              <a:gd name="connsiteX9" fmla="*/ 98588 w 277915"/>
              <a:gd name="connsiteY9" fmla="*/ 64266 h 134941"/>
              <a:gd name="connsiteX10" fmla="*/ 100779 w 277915"/>
              <a:gd name="connsiteY10" fmla="*/ 56837 h 134941"/>
              <a:gd name="connsiteX11" fmla="*/ 155452 w 277915"/>
              <a:gd name="connsiteY11" fmla="*/ 31405 h 134941"/>
              <a:gd name="connsiteX12" fmla="*/ 162501 w 277915"/>
              <a:gd name="connsiteY12" fmla="*/ 34453 h 134941"/>
              <a:gd name="connsiteX13" fmla="*/ 159453 w 277915"/>
              <a:gd name="connsiteY13" fmla="*/ 41501 h 134941"/>
              <a:gd name="connsiteX14" fmla="*/ 105922 w 277915"/>
              <a:gd name="connsiteY14" fmla="*/ 66362 h 134941"/>
              <a:gd name="connsiteX15" fmla="*/ 103350 w 277915"/>
              <a:gd name="connsiteY15" fmla="*/ 67028 h 134941"/>
              <a:gd name="connsiteX16" fmla="*/ 214126 w 277915"/>
              <a:gd name="connsiteY16" fmla="*/ 23118 h 134941"/>
              <a:gd name="connsiteX17" fmla="*/ 208887 w 277915"/>
              <a:gd name="connsiteY17" fmla="*/ 19118 h 134941"/>
              <a:gd name="connsiteX18" fmla="*/ 212697 w 277915"/>
              <a:gd name="connsiteY18" fmla="*/ 12450 h 134941"/>
              <a:gd name="connsiteX19" fmla="*/ 271657 w 277915"/>
              <a:gd name="connsiteY19" fmla="*/ 68 h 134941"/>
              <a:gd name="connsiteX20" fmla="*/ 277848 w 277915"/>
              <a:gd name="connsiteY20" fmla="*/ 4640 h 134941"/>
              <a:gd name="connsiteX21" fmla="*/ 273276 w 277915"/>
              <a:gd name="connsiteY21" fmla="*/ 10831 h 134941"/>
              <a:gd name="connsiteX22" fmla="*/ 215460 w 277915"/>
              <a:gd name="connsiteY22" fmla="*/ 23023 h 134941"/>
              <a:gd name="connsiteX23" fmla="*/ 214031 w 277915"/>
              <a:gd name="connsiteY23" fmla="*/ 23213 h 13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7915" h="134941">
                <a:moveTo>
                  <a:pt x="5433" y="134846"/>
                </a:moveTo>
                <a:cubicBezTo>
                  <a:pt x="3909" y="134846"/>
                  <a:pt x="2385" y="134180"/>
                  <a:pt x="1338" y="132941"/>
                </a:cubicBezTo>
                <a:cubicBezTo>
                  <a:pt x="-663" y="130655"/>
                  <a:pt x="-377" y="127226"/>
                  <a:pt x="1909" y="125226"/>
                </a:cubicBezTo>
                <a:cubicBezTo>
                  <a:pt x="17054" y="112082"/>
                  <a:pt x="33056" y="99604"/>
                  <a:pt x="49534" y="88269"/>
                </a:cubicBezTo>
                <a:cubicBezTo>
                  <a:pt x="52011" y="86555"/>
                  <a:pt x="55440" y="87221"/>
                  <a:pt x="57154" y="89698"/>
                </a:cubicBezTo>
                <a:cubicBezTo>
                  <a:pt x="58869" y="92174"/>
                  <a:pt x="58202" y="95603"/>
                  <a:pt x="55725" y="97318"/>
                </a:cubicBezTo>
                <a:cubicBezTo>
                  <a:pt x="39628" y="108462"/>
                  <a:pt x="23912" y="120654"/>
                  <a:pt x="9053" y="133608"/>
                </a:cubicBezTo>
                <a:cubicBezTo>
                  <a:pt x="8005" y="134465"/>
                  <a:pt x="6767" y="134942"/>
                  <a:pt x="5433" y="134942"/>
                </a:cubicBezTo>
                <a:close/>
                <a:moveTo>
                  <a:pt x="103446" y="67124"/>
                </a:moveTo>
                <a:cubicBezTo>
                  <a:pt x="101541" y="67124"/>
                  <a:pt x="99636" y="66076"/>
                  <a:pt x="98588" y="64266"/>
                </a:cubicBezTo>
                <a:cubicBezTo>
                  <a:pt x="97159" y="61599"/>
                  <a:pt x="98207" y="58265"/>
                  <a:pt x="100779" y="56837"/>
                </a:cubicBezTo>
                <a:cubicBezTo>
                  <a:pt x="118495" y="47407"/>
                  <a:pt x="136878" y="38834"/>
                  <a:pt x="155452" y="31405"/>
                </a:cubicBezTo>
                <a:cubicBezTo>
                  <a:pt x="158310" y="30262"/>
                  <a:pt x="161453" y="31691"/>
                  <a:pt x="162501" y="34453"/>
                </a:cubicBezTo>
                <a:cubicBezTo>
                  <a:pt x="163644" y="37215"/>
                  <a:pt x="162215" y="40454"/>
                  <a:pt x="159453" y="41501"/>
                </a:cubicBezTo>
                <a:cubicBezTo>
                  <a:pt x="141260" y="48740"/>
                  <a:pt x="123258" y="57122"/>
                  <a:pt x="105922" y="66362"/>
                </a:cubicBezTo>
                <a:cubicBezTo>
                  <a:pt x="105065" y="66838"/>
                  <a:pt x="104208" y="67028"/>
                  <a:pt x="103350" y="67028"/>
                </a:cubicBezTo>
                <a:close/>
                <a:moveTo>
                  <a:pt x="214126" y="23118"/>
                </a:moveTo>
                <a:cubicBezTo>
                  <a:pt x="211745" y="23118"/>
                  <a:pt x="209554" y="21499"/>
                  <a:pt x="208887" y="19118"/>
                </a:cubicBezTo>
                <a:cubicBezTo>
                  <a:pt x="208125" y="16165"/>
                  <a:pt x="209840" y="13212"/>
                  <a:pt x="212697" y="12450"/>
                </a:cubicBezTo>
                <a:cubicBezTo>
                  <a:pt x="232033" y="7211"/>
                  <a:pt x="251845" y="3020"/>
                  <a:pt x="271657" y="68"/>
                </a:cubicBezTo>
                <a:cubicBezTo>
                  <a:pt x="274610" y="-409"/>
                  <a:pt x="277467" y="1687"/>
                  <a:pt x="277848" y="4640"/>
                </a:cubicBezTo>
                <a:cubicBezTo>
                  <a:pt x="278325" y="7592"/>
                  <a:pt x="276229" y="10450"/>
                  <a:pt x="273276" y="10831"/>
                </a:cubicBezTo>
                <a:cubicBezTo>
                  <a:pt x="253845" y="13784"/>
                  <a:pt x="234414" y="17879"/>
                  <a:pt x="215460" y="23023"/>
                </a:cubicBezTo>
                <a:cubicBezTo>
                  <a:pt x="214983" y="23118"/>
                  <a:pt x="214507" y="23213"/>
                  <a:pt x="214031" y="2321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144"/>
          <p:cNvSpPr/>
          <p:nvPr userDrawn="1">
            <p:custDataLst>
              <p:tags r:id="rId23"/>
            </p:custDataLst>
          </p:nvPr>
        </p:nvSpPr>
        <p:spPr>
          <a:xfrm>
            <a:off x="7261225" y="2305050"/>
            <a:ext cx="38735" cy="10160"/>
          </a:xfrm>
          <a:custGeom>
            <a:avLst/>
            <a:gdLst>
              <a:gd name="connsiteX0" fmla="*/ 5432 w 43725"/>
              <a:gd name="connsiteY0" fmla="*/ 11335 h 11334"/>
              <a:gd name="connsiteX1" fmla="*/ 3 w 43725"/>
              <a:gd name="connsiteY1" fmla="*/ 6096 h 11334"/>
              <a:gd name="connsiteX2" fmla="*/ 5242 w 43725"/>
              <a:gd name="connsiteY2" fmla="*/ 381 h 11334"/>
              <a:gd name="connsiteX3" fmla="*/ 38389 w 43725"/>
              <a:gd name="connsiteY3" fmla="*/ 95 h 11334"/>
              <a:gd name="connsiteX4" fmla="*/ 43723 w 43725"/>
              <a:gd name="connsiteY4" fmla="*/ 5715 h 11334"/>
              <a:gd name="connsiteX5" fmla="*/ 38103 w 43725"/>
              <a:gd name="connsiteY5" fmla="*/ 11049 h 11334"/>
              <a:gd name="connsiteX6" fmla="*/ 5623 w 43725"/>
              <a:gd name="connsiteY6" fmla="*/ 11335 h 11334"/>
              <a:gd name="connsiteX7" fmla="*/ 5432 w 43725"/>
              <a:gd name="connsiteY7" fmla="*/ 11335 h 1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5" h="11334">
                <a:moveTo>
                  <a:pt x="5432" y="11335"/>
                </a:moveTo>
                <a:cubicBezTo>
                  <a:pt x="2479" y="11335"/>
                  <a:pt x="98" y="9049"/>
                  <a:pt x="3" y="6096"/>
                </a:cubicBezTo>
                <a:cubicBezTo>
                  <a:pt x="-92" y="3048"/>
                  <a:pt x="2194" y="572"/>
                  <a:pt x="5242" y="381"/>
                </a:cubicBezTo>
                <a:cubicBezTo>
                  <a:pt x="16195" y="0"/>
                  <a:pt x="27435" y="-95"/>
                  <a:pt x="38389" y="95"/>
                </a:cubicBezTo>
                <a:cubicBezTo>
                  <a:pt x="41437" y="95"/>
                  <a:pt x="43818" y="2667"/>
                  <a:pt x="43723" y="5715"/>
                </a:cubicBezTo>
                <a:cubicBezTo>
                  <a:pt x="43723" y="8763"/>
                  <a:pt x="40960" y="11144"/>
                  <a:pt x="38103" y="11049"/>
                </a:cubicBezTo>
                <a:cubicBezTo>
                  <a:pt x="27340" y="10858"/>
                  <a:pt x="16481" y="10858"/>
                  <a:pt x="5623" y="11335"/>
                </a:cubicBezTo>
                <a:cubicBezTo>
                  <a:pt x="5623" y="11335"/>
                  <a:pt x="5432" y="11335"/>
                  <a:pt x="5432" y="11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145"/>
          <p:cNvSpPr/>
          <p:nvPr userDrawn="1">
            <p:custDataLst>
              <p:tags r:id="rId24"/>
            </p:custDataLst>
          </p:nvPr>
        </p:nvSpPr>
        <p:spPr>
          <a:xfrm>
            <a:off x="6914515" y="2456815"/>
            <a:ext cx="28575" cy="31750"/>
          </a:xfrm>
          <a:custGeom>
            <a:avLst/>
            <a:gdLst>
              <a:gd name="connsiteX0" fmla="*/ 5458 w 32278"/>
              <a:gd name="connsiteY0" fmla="*/ 35774 h 35773"/>
              <a:gd name="connsiteX1" fmla="*/ 2029 w 32278"/>
              <a:gd name="connsiteY1" fmla="*/ 34535 h 35773"/>
              <a:gd name="connsiteX2" fmla="*/ 1172 w 32278"/>
              <a:gd name="connsiteY2" fmla="*/ 26820 h 35773"/>
              <a:gd name="connsiteX3" fmla="*/ 22794 w 32278"/>
              <a:gd name="connsiteY3" fmla="*/ 1769 h 35773"/>
              <a:gd name="connsiteX4" fmla="*/ 30509 w 32278"/>
              <a:gd name="connsiteY4" fmla="*/ 1388 h 35773"/>
              <a:gd name="connsiteX5" fmla="*/ 30890 w 32278"/>
              <a:gd name="connsiteY5" fmla="*/ 9104 h 35773"/>
              <a:gd name="connsiteX6" fmla="*/ 9745 w 32278"/>
              <a:gd name="connsiteY6" fmla="*/ 33678 h 35773"/>
              <a:gd name="connsiteX7" fmla="*/ 5458 w 32278"/>
              <a:gd name="connsiteY7" fmla="*/ 35678 h 3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8" h="35773">
                <a:moveTo>
                  <a:pt x="5458" y="35774"/>
                </a:moveTo>
                <a:cubicBezTo>
                  <a:pt x="4220" y="35774"/>
                  <a:pt x="3077" y="35393"/>
                  <a:pt x="2029" y="34535"/>
                </a:cubicBezTo>
                <a:cubicBezTo>
                  <a:pt x="-352" y="32630"/>
                  <a:pt x="-638" y="29201"/>
                  <a:pt x="1172" y="26820"/>
                </a:cubicBezTo>
                <a:cubicBezTo>
                  <a:pt x="8030" y="18248"/>
                  <a:pt x="15364" y="9866"/>
                  <a:pt x="22794" y="1769"/>
                </a:cubicBezTo>
                <a:cubicBezTo>
                  <a:pt x="24794" y="-421"/>
                  <a:pt x="28318" y="-612"/>
                  <a:pt x="30509" y="1388"/>
                </a:cubicBezTo>
                <a:cubicBezTo>
                  <a:pt x="32700" y="3389"/>
                  <a:pt x="32890" y="6913"/>
                  <a:pt x="30890" y="9104"/>
                </a:cubicBezTo>
                <a:cubicBezTo>
                  <a:pt x="23651" y="17009"/>
                  <a:pt x="16507" y="25296"/>
                  <a:pt x="9745" y="33678"/>
                </a:cubicBezTo>
                <a:cubicBezTo>
                  <a:pt x="8697" y="35012"/>
                  <a:pt x="7078" y="35678"/>
                  <a:pt x="5458" y="3567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146"/>
          <p:cNvSpPr/>
          <p:nvPr userDrawn="1">
            <p:custDataLst>
              <p:tags r:id="rId25"/>
            </p:custDataLst>
          </p:nvPr>
        </p:nvSpPr>
        <p:spPr>
          <a:xfrm>
            <a:off x="7264400" y="2286000"/>
            <a:ext cx="45720" cy="46990"/>
          </a:xfrm>
          <a:custGeom>
            <a:avLst/>
            <a:gdLst>
              <a:gd name="connsiteX0" fmla="*/ 6769 w 51822"/>
              <a:gd name="connsiteY0" fmla="*/ 53251 h 53251"/>
              <a:gd name="connsiteX1" fmla="*/ 1912 w 51822"/>
              <a:gd name="connsiteY1" fmla="*/ 50394 h 53251"/>
              <a:gd name="connsiteX2" fmla="*/ 4198 w 51822"/>
              <a:gd name="connsiteY2" fmla="*/ 42964 h 53251"/>
              <a:gd name="connsiteX3" fmla="*/ 34678 w 51822"/>
              <a:gd name="connsiteY3" fmla="*/ 26677 h 53251"/>
              <a:gd name="connsiteX4" fmla="*/ 2959 w 51822"/>
              <a:gd name="connsiteY4" fmla="*/ 10293 h 53251"/>
              <a:gd name="connsiteX5" fmla="*/ 578 w 51822"/>
              <a:gd name="connsiteY5" fmla="*/ 2959 h 53251"/>
              <a:gd name="connsiteX6" fmla="*/ 7912 w 51822"/>
              <a:gd name="connsiteY6" fmla="*/ 578 h 53251"/>
              <a:gd name="connsiteX7" fmla="*/ 48870 w 51822"/>
              <a:gd name="connsiteY7" fmla="*/ 21724 h 53251"/>
              <a:gd name="connsiteX8" fmla="*/ 51823 w 51822"/>
              <a:gd name="connsiteY8" fmla="*/ 26581 h 53251"/>
              <a:gd name="connsiteX9" fmla="*/ 48965 w 51822"/>
              <a:gd name="connsiteY9" fmla="*/ 31439 h 53251"/>
              <a:gd name="connsiteX10" fmla="*/ 9341 w 51822"/>
              <a:gd name="connsiteY10" fmla="*/ 52585 h 53251"/>
              <a:gd name="connsiteX11" fmla="*/ 6769 w 51822"/>
              <a:gd name="connsiteY11" fmla="*/ 53251 h 5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22" h="53251">
                <a:moveTo>
                  <a:pt x="6769" y="53251"/>
                </a:moveTo>
                <a:cubicBezTo>
                  <a:pt x="4864" y="53251"/>
                  <a:pt x="2959" y="52204"/>
                  <a:pt x="1912" y="50394"/>
                </a:cubicBezTo>
                <a:cubicBezTo>
                  <a:pt x="483" y="47727"/>
                  <a:pt x="1531" y="44393"/>
                  <a:pt x="4198" y="42964"/>
                </a:cubicBezTo>
                <a:lnTo>
                  <a:pt x="34678" y="26677"/>
                </a:lnTo>
                <a:lnTo>
                  <a:pt x="2959" y="10293"/>
                </a:lnTo>
                <a:cubicBezTo>
                  <a:pt x="292" y="8865"/>
                  <a:pt x="-755" y="5626"/>
                  <a:pt x="578" y="2959"/>
                </a:cubicBezTo>
                <a:cubicBezTo>
                  <a:pt x="1912" y="292"/>
                  <a:pt x="5245" y="-755"/>
                  <a:pt x="7912" y="578"/>
                </a:cubicBezTo>
                <a:lnTo>
                  <a:pt x="48870" y="21724"/>
                </a:lnTo>
                <a:cubicBezTo>
                  <a:pt x="50680" y="22676"/>
                  <a:pt x="51823" y="24486"/>
                  <a:pt x="51823" y="26581"/>
                </a:cubicBezTo>
                <a:cubicBezTo>
                  <a:pt x="51823" y="28582"/>
                  <a:pt x="50680" y="30487"/>
                  <a:pt x="48965" y="31439"/>
                </a:cubicBezTo>
                <a:lnTo>
                  <a:pt x="9341" y="52585"/>
                </a:lnTo>
                <a:cubicBezTo>
                  <a:pt x="8484" y="53061"/>
                  <a:pt x="7627" y="53251"/>
                  <a:pt x="6769" y="532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149"/>
          <p:cNvSpPr/>
          <p:nvPr userDrawn="1">
            <p:custDataLst>
              <p:tags r:id="rId26"/>
            </p:custDataLst>
          </p:nvPr>
        </p:nvSpPr>
        <p:spPr>
          <a:xfrm>
            <a:off x="8525510" y="1631950"/>
            <a:ext cx="962660" cy="466090"/>
          </a:xfrm>
          <a:custGeom>
            <a:avLst/>
            <a:gdLst>
              <a:gd name="connsiteX0" fmla="*/ 1029367 w 1086040"/>
              <a:gd name="connsiteY0" fmla="*/ 430530 h 525684"/>
              <a:gd name="connsiteX1" fmla="*/ 949928 w 1086040"/>
              <a:gd name="connsiteY1" fmla="*/ 430530 h 525684"/>
              <a:gd name="connsiteX2" fmla="*/ 874585 w 1086040"/>
              <a:gd name="connsiteY2" fmla="*/ 525685 h 525684"/>
              <a:gd name="connsiteX3" fmla="*/ 817054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1 w 1086040"/>
              <a:gd name="connsiteY8" fmla="*/ 0 h 525684"/>
              <a:gd name="connsiteX9" fmla="*/ 1086041 w 1086040"/>
              <a:gd name="connsiteY9" fmla="*/ 56769 h 525684"/>
              <a:gd name="connsiteX10" fmla="*/ 1086041 w 1086040"/>
              <a:gd name="connsiteY10" fmla="*/ 373761 h 525684"/>
              <a:gd name="connsiteX11" fmla="*/ 1029271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5" y="525685"/>
                </a:lnTo>
                <a:lnTo>
                  <a:pt x="817054" y="430530"/>
                </a:lnTo>
                <a:lnTo>
                  <a:pt x="56769" y="430530"/>
                </a:lnTo>
                <a:cubicBezTo>
                  <a:pt x="25527" y="430530"/>
                  <a:pt x="0" y="405003"/>
                  <a:pt x="0" y="373761"/>
                </a:cubicBezTo>
                <a:lnTo>
                  <a:pt x="0" y="56769"/>
                </a:lnTo>
                <a:cubicBezTo>
                  <a:pt x="0" y="25527"/>
                  <a:pt x="25527" y="0"/>
                  <a:pt x="56769" y="0"/>
                </a:cubicBezTo>
                <a:lnTo>
                  <a:pt x="1029271" y="0"/>
                </a:lnTo>
                <a:cubicBezTo>
                  <a:pt x="1060513" y="0"/>
                  <a:pt x="1086041" y="25527"/>
                  <a:pt x="1086041" y="56769"/>
                </a:cubicBezTo>
                <a:lnTo>
                  <a:pt x="1086041" y="373761"/>
                </a:lnTo>
                <a:cubicBezTo>
                  <a:pt x="1086041" y="405003"/>
                  <a:pt x="1060513" y="430530"/>
                  <a:pt x="1029271"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任意多边形: 形状 150"/>
          <p:cNvSpPr/>
          <p:nvPr userDrawn="1">
            <p:custDataLst>
              <p:tags r:id="rId27"/>
            </p:custDataLst>
          </p:nvPr>
        </p:nvSpPr>
        <p:spPr>
          <a:xfrm>
            <a:off x="8521065" y="1627505"/>
            <a:ext cx="971550" cy="474980"/>
          </a:xfrm>
          <a:custGeom>
            <a:avLst/>
            <a:gdLst>
              <a:gd name="connsiteX0" fmla="*/ 879443 w 1095946"/>
              <a:gd name="connsiteY0" fmla="*/ 535591 h 535590"/>
              <a:gd name="connsiteX1" fmla="*/ 879158 w 1095946"/>
              <a:gd name="connsiteY1" fmla="*/ 535591 h 535590"/>
              <a:gd name="connsiteX2" fmla="*/ 875252 w 1095946"/>
              <a:gd name="connsiteY2" fmla="*/ 533210 h 535590"/>
              <a:gd name="connsiteX3" fmla="*/ 819150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627 w 1095946"/>
              <a:gd name="connsiteY15" fmla="*/ 10001 h 535590"/>
              <a:gd name="connsiteX16" fmla="*/ 9811 w 1095946"/>
              <a:gd name="connsiteY16" fmla="*/ 61817 h 535590"/>
              <a:gd name="connsiteX17" fmla="*/ 9811 w 1095946"/>
              <a:gd name="connsiteY17" fmla="*/ 378714 h 535590"/>
              <a:gd name="connsiteX18" fmla="*/ 61627 w 1095946"/>
              <a:gd name="connsiteY18" fmla="*/ 430530 h 535590"/>
              <a:gd name="connsiteX19" fmla="*/ 821912 w 1095946"/>
              <a:gd name="connsiteY19" fmla="*/ 430530 h 535590"/>
              <a:gd name="connsiteX20" fmla="*/ 826199 w 1095946"/>
              <a:gd name="connsiteY20" fmla="*/ 432911 h 535590"/>
              <a:gd name="connsiteX21" fmla="*/ 880015 w 1095946"/>
              <a:gd name="connsiteY21" fmla="*/ 521875 h 535590"/>
              <a:gd name="connsiteX22" fmla="*/ 950881 w 1095946"/>
              <a:gd name="connsiteY22" fmla="*/ 432340 h 535590"/>
              <a:gd name="connsiteX23" fmla="*/ 954786 w 1095946"/>
              <a:gd name="connsiteY23" fmla="*/ 430435 h 535590"/>
              <a:gd name="connsiteX24" fmla="*/ 1034225 w 1095946"/>
              <a:gd name="connsiteY24" fmla="*/ 430435 h 535590"/>
              <a:gd name="connsiteX25" fmla="*/ 1086041 w 1095946"/>
              <a:gd name="connsiteY25" fmla="*/ 378619 h 535590"/>
              <a:gd name="connsiteX26" fmla="*/ 1086041 w 1095946"/>
              <a:gd name="connsiteY26" fmla="*/ 61722 h 535590"/>
              <a:gd name="connsiteX27" fmla="*/ 1034225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443" y="535591"/>
                </a:moveTo>
                <a:cubicBezTo>
                  <a:pt x="879443" y="535591"/>
                  <a:pt x="879253" y="535591"/>
                  <a:pt x="879158" y="535591"/>
                </a:cubicBezTo>
                <a:cubicBezTo>
                  <a:pt x="877538" y="535496"/>
                  <a:pt x="876014" y="534638"/>
                  <a:pt x="875252" y="533210"/>
                </a:cubicBezTo>
                <a:lnTo>
                  <a:pt x="819150"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627" y="10001"/>
                </a:moveTo>
                <a:cubicBezTo>
                  <a:pt x="33052" y="10001"/>
                  <a:pt x="9811" y="33242"/>
                  <a:pt x="9811" y="61817"/>
                </a:cubicBezTo>
                <a:lnTo>
                  <a:pt x="9811" y="378714"/>
                </a:lnTo>
                <a:cubicBezTo>
                  <a:pt x="9811" y="407289"/>
                  <a:pt x="33052" y="430530"/>
                  <a:pt x="61627" y="430530"/>
                </a:cubicBezTo>
                <a:lnTo>
                  <a:pt x="821912" y="430530"/>
                </a:lnTo>
                <a:cubicBezTo>
                  <a:pt x="823627" y="430530"/>
                  <a:pt x="825246" y="431483"/>
                  <a:pt x="826199" y="432911"/>
                </a:cubicBezTo>
                <a:lnTo>
                  <a:pt x="880015" y="521875"/>
                </a:lnTo>
                <a:lnTo>
                  <a:pt x="950881" y="432340"/>
                </a:lnTo>
                <a:cubicBezTo>
                  <a:pt x="951833" y="431101"/>
                  <a:pt x="953262" y="430435"/>
                  <a:pt x="954786" y="430435"/>
                </a:cubicBezTo>
                <a:lnTo>
                  <a:pt x="1034225" y="430435"/>
                </a:lnTo>
                <a:cubicBezTo>
                  <a:pt x="1062800" y="430435"/>
                  <a:pt x="1086041" y="407194"/>
                  <a:pt x="1086041" y="378619"/>
                </a:cubicBezTo>
                <a:lnTo>
                  <a:pt x="1086041" y="61722"/>
                </a:lnTo>
                <a:cubicBezTo>
                  <a:pt x="1086041" y="33147"/>
                  <a:pt x="1062800" y="9906"/>
                  <a:pt x="1034225"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任意多边形: 形状 151"/>
          <p:cNvSpPr/>
          <p:nvPr userDrawn="1">
            <p:custDataLst>
              <p:tags r:id="rId28"/>
            </p:custDataLst>
          </p:nvPr>
        </p:nvSpPr>
        <p:spPr>
          <a:xfrm>
            <a:off x="8721725" y="1722120"/>
            <a:ext cx="542290" cy="19050"/>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任意多边形: 形状 152"/>
          <p:cNvSpPr/>
          <p:nvPr userDrawn="1">
            <p:custDataLst>
              <p:tags r:id="rId29"/>
            </p:custDataLst>
          </p:nvPr>
        </p:nvSpPr>
        <p:spPr>
          <a:xfrm>
            <a:off x="8721725" y="1771015"/>
            <a:ext cx="381000" cy="19050"/>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任意多边形: 形状 155"/>
          <p:cNvSpPr/>
          <p:nvPr userDrawn="1">
            <p:custDataLst>
              <p:tags r:id="rId30"/>
            </p:custDataLst>
          </p:nvPr>
        </p:nvSpPr>
        <p:spPr>
          <a:xfrm>
            <a:off x="8042275" y="1898015"/>
            <a:ext cx="741680" cy="478155"/>
          </a:xfrm>
          <a:custGeom>
            <a:avLst/>
            <a:gdLst>
              <a:gd name="connsiteX0" fmla="*/ 760381 w 836676"/>
              <a:gd name="connsiteY0" fmla="*/ 430054 h 539210"/>
              <a:gd name="connsiteX1" fmla="*/ 311087 w 836676"/>
              <a:gd name="connsiteY1" fmla="*/ 430054 h 539210"/>
              <a:gd name="connsiteX2" fmla="*/ 155067 w 836676"/>
              <a:gd name="connsiteY2" fmla="*/ 539210 h 539210"/>
              <a:gd name="connsiteX3" fmla="*/ 155067 w 836676"/>
              <a:gd name="connsiteY3" fmla="*/ 430054 h 539210"/>
              <a:gd name="connsiteX4" fmla="*/ 76200 w 836676"/>
              <a:gd name="connsiteY4" fmla="*/ 430054 h 539210"/>
              <a:gd name="connsiteX5" fmla="*/ 0 w 836676"/>
              <a:gd name="connsiteY5" fmla="*/ 353854 h 539210"/>
              <a:gd name="connsiteX6" fmla="*/ 0 w 836676"/>
              <a:gd name="connsiteY6" fmla="*/ 76200 h 539210"/>
              <a:gd name="connsiteX7" fmla="*/ 76200 w 836676"/>
              <a:gd name="connsiteY7" fmla="*/ 0 h 539210"/>
              <a:gd name="connsiteX8" fmla="*/ 760476 w 836676"/>
              <a:gd name="connsiteY8" fmla="*/ 0 h 539210"/>
              <a:gd name="connsiteX9" fmla="*/ 836676 w 836676"/>
              <a:gd name="connsiteY9" fmla="*/ 76200 h 539210"/>
              <a:gd name="connsiteX10" fmla="*/ 836676 w 836676"/>
              <a:gd name="connsiteY10" fmla="*/ 353854 h 539210"/>
              <a:gd name="connsiteX11" fmla="*/ 760476 w 836676"/>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676"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476" y="0"/>
                </a:lnTo>
                <a:cubicBezTo>
                  <a:pt x="802386" y="0"/>
                  <a:pt x="836676" y="34290"/>
                  <a:pt x="836676" y="76200"/>
                </a:cubicBezTo>
                <a:lnTo>
                  <a:pt x="836676" y="353854"/>
                </a:lnTo>
                <a:cubicBezTo>
                  <a:pt x="836676" y="395764"/>
                  <a:pt x="802386" y="430054"/>
                  <a:pt x="760476"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156"/>
          <p:cNvSpPr/>
          <p:nvPr userDrawn="1">
            <p:custDataLst>
              <p:tags r:id="rId31"/>
            </p:custDataLst>
          </p:nvPr>
        </p:nvSpPr>
        <p:spPr>
          <a:xfrm>
            <a:off x="8037830" y="1893570"/>
            <a:ext cx="750570" cy="487045"/>
          </a:xfrm>
          <a:custGeom>
            <a:avLst/>
            <a:gdLst>
              <a:gd name="connsiteX0" fmla="*/ 160020 w 846582"/>
              <a:gd name="connsiteY0" fmla="*/ 549116 h 549116"/>
              <a:gd name="connsiteX1" fmla="*/ 157734 w 846582"/>
              <a:gd name="connsiteY1" fmla="*/ 548545 h 549116"/>
              <a:gd name="connsiteX2" fmla="*/ 155067 w 846582"/>
              <a:gd name="connsiteY2" fmla="*/ 544163 h 549116"/>
              <a:gd name="connsiteX3" fmla="*/ 155067 w 846582"/>
              <a:gd name="connsiteY3" fmla="*/ 439960 h 549116"/>
              <a:gd name="connsiteX4" fmla="*/ 81153 w 846582"/>
              <a:gd name="connsiteY4" fmla="*/ 439960 h 549116"/>
              <a:gd name="connsiteX5" fmla="*/ 0 w 846582"/>
              <a:gd name="connsiteY5" fmla="*/ 358807 h 549116"/>
              <a:gd name="connsiteX6" fmla="*/ 0 w 846582"/>
              <a:gd name="connsiteY6" fmla="*/ 81153 h 549116"/>
              <a:gd name="connsiteX7" fmla="*/ 81153 w 846582"/>
              <a:gd name="connsiteY7" fmla="*/ 0 h 549116"/>
              <a:gd name="connsiteX8" fmla="*/ 765429 w 846582"/>
              <a:gd name="connsiteY8" fmla="*/ 0 h 549116"/>
              <a:gd name="connsiteX9" fmla="*/ 846582 w 846582"/>
              <a:gd name="connsiteY9" fmla="*/ 81153 h 549116"/>
              <a:gd name="connsiteX10" fmla="*/ 846582 w 846582"/>
              <a:gd name="connsiteY10" fmla="*/ 358807 h 549116"/>
              <a:gd name="connsiteX11" fmla="*/ 765429 w 846582"/>
              <a:gd name="connsiteY11" fmla="*/ 439960 h 549116"/>
              <a:gd name="connsiteX12" fmla="*/ 317659 w 846582"/>
              <a:gd name="connsiteY12" fmla="*/ 439960 h 549116"/>
              <a:gd name="connsiteX13" fmla="*/ 162878 w 846582"/>
              <a:gd name="connsiteY13" fmla="*/ 548259 h 549116"/>
              <a:gd name="connsiteX14" fmla="*/ 160020 w 846582"/>
              <a:gd name="connsiteY14" fmla="*/ 549116 h 549116"/>
              <a:gd name="connsiteX15" fmla="*/ 81153 w 846582"/>
              <a:gd name="connsiteY15" fmla="*/ 9906 h 549116"/>
              <a:gd name="connsiteX16" fmla="*/ 9906 w 846582"/>
              <a:gd name="connsiteY16" fmla="*/ 81153 h 549116"/>
              <a:gd name="connsiteX17" fmla="*/ 9906 w 846582"/>
              <a:gd name="connsiteY17" fmla="*/ 358807 h 549116"/>
              <a:gd name="connsiteX18" fmla="*/ 81153 w 846582"/>
              <a:gd name="connsiteY18" fmla="*/ 430054 h 549116"/>
              <a:gd name="connsiteX19" fmla="*/ 160020 w 846582"/>
              <a:gd name="connsiteY19" fmla="*/ 430054 h 549116"/>
              <a:gd name="connsiteX20" fmla="*/ 163544 w 846582"/>
              <a:gd name="connsiteY20" fmla="*/ 431483 h 549116"/>
              <a:gd name="connsiteX21" fmla="*/ 164973 w 846582"/>
              <a:gd name="connsiteY21" fmla="*/ 435007 h 549116"/>
              <a:gd name="connsiteX22" fmla="*/ 164973 w 846582"/>
              <a:gd name="connsiteY22" fmla="*/ 534638 h 549116"/>
              <a:gd name="connsiteX23" fmla="*/ 313182 w 846582"/>
              <a:gd name="connsiteY23" fmla="*/ 430911 h 549116"/>
              <a:gd name="connsiteX24" fmla="*/ 316040 w 846582"/>
              <a:gd name="connsiteY24" fmla="*/ 430054 h 549116"/>
              <a:gd name="connsiteX25" fmla="*/ 765334 w 846582"/>
              <a:gd name="connsiteY25" fmla="*/ 430054 h 549116"/>
              <a:gd name="connsiteX26" fmla="*/ 836581 w 846582"/>
              <a:gd name="connsiteY26" fmla="*/ 358807 h 549116"/>
              <a:gd name="connsiteX27" fmla="*/ 836581 w 846582"/>
              <a:gd name="connsiteY27" fmla="*/ 81153 h 549116"/>
              <a:gd name="connsiteX28" fmla="*/ 765334 w 846582"/>
              <a:gd name="connsiteY28" fmla="*/ 9906 h 549116"/>
              <a:gd name="connsiteX29" fmla="*/ 81058 w 846582"/>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582"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429" y="0"/>
                </a:lnTo>
                <a:cubicBezTo>
                  <a:pt x="810197" y="0"/>
                  <a:pt x="846582" y="36385"/>
                  <a:pt x="846582" y="81153"/>
                </a:cubicBezTo>
                <a:lnTo>
                  <a:pt x="846582" y="358807"/>
                </a:lnTo>
                <a:cubicBezTo>
                  <a:pt x="846582" y="403574"/>
                  <a:pt x="810197" y="439960"/>
                  <a:pt x="765429" y="439960"/>
                </a:cubicBezTo>
                <a:lnTo>
                  <a:pt x="317659" y="439960"/>
                </a:lnTo>
                <a:lnTo>
                  <a:pt x="162878" y="548259"/>
                </a:lnTo>
                <a:cubicBezTo>
                  <a:pt x="162020" y="548831"/>
                  <a:pt x="161068" y="549116"/>
                  <a:pt x="160020" y="549116"/>
                </a:cubicBezTo>
                <a:close/>
                <a:moveTo>
                  <a:pt x="81153" y="9906"/>
                </a:moveTo>
                <a:cubicBezTo>
                  <a:pt x="41910" y="9906"/>
                  <a:pt x="9906" y="41815"/>
                  <a:pt x="9906" y="81153"/>
                </a:cubicBezTo>
                <a:lnTo>
                  <a:pt x="9906" y="358807"/>
                </a:lnTo>
                <a:cubicBezTo>
                  <a:pt x="9906" y="398050"/>
                  <a:pt x="41815" y="430054"/>
                  <a:pt x="81153" y="430054"/>
                </a:cubicBezTo>
                <a:lnTo>
                  <a:pt x="160020" y="430054"/>
                </a:lnTo>
                <a:cubicBezTo>
                  <a:pt x="161354" y="430054"/>
                  <a:pt x="162592" y="430625"/>
                  <a:pt x="163544" y="431483"/>
                </a:cubicBezTo>
                <a:cubicBezTo>
                  <a:pt x="164497" y="432435"/>
                  <a:pt x="164973" y="433673"/>
                  <a:pt x="164973" y="435007"/>
                </a:cubicBezTo>
                <a:lnTo>
                  <a:pt x="164973" y="534638"/>
                </a:lnTo>
                <a:cubicBezTo>
                  <a:pt x="164973" y="534638"/>
                  <a:pt x="313182" y="430911"/>
                  <a:pt x="313182" y="430911"/>
                </a:cubicBezTo>
                <a:cubicBezTo>
                  <a:pt x="314039" y="430340"/>
                  <a:pt x="314992" y="430054"/>
                  <a:pt x="316040" y="430054"/>
                </a:cubicBezTo>
                <a:lnTo>
                  <a:pt x="765334" y="430054"/>
                </a:lnTo>
                <a:cubicBezTo>
                  <a:pt x="804577" y="430054"/>
                  <a:pt x="836581" y="398145"/>
                  <a:pt x="836581" y="358807"/>
                </a:cubicBezTo>
                <a:lnTo>
                  <a:pt x="836581" y="81153"/>
                </a:lnTo>
                <a:cubicBezTo>
                  <a:pt x="836581" y="41910"/>
                  <a:pt x="804672" y="9906"/>
                  <a:pt x="765334"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157"/>
          <p:cNvSpPr/>
          <p:nvPr userDrawn="1">
            <p:custDataLst>
              <p:tags r:id="rId32"/>
            </p:custDataLst>
          </p:nvPr>
        </p:nvSpPr>
        <p:spPr>
          <a:xfrm>
            <a:off x="8151495" y="201993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158"/>
          <p:cNvSpPr/>
          <p:nvPr userDrawn="1">
            <p:custDataLst>
              <p:tags r:id="rId33"/>
            </p:custDataLst>
          </p:nvPr>
        </p:nvSpPr>
        <p:spPr>
          <a:xfrm>
            <a:off x="8151495" y="206692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任意多边形: 形状 159"/>
          <p:cNvSpPr/>
          <p:nvPr userDrawn="1">
            <p:custDataLst>
              <p:tags r:id="rId34"/>
            </p:custDataLst>
          </p:nvPr>
        </p:nvSpPr>
        <p:spPr>
          <a:xfrm>
            <a:off x="8540115" y="2010410"/>
            <a:ext cx="91440" cy="154305"/>
          </a:xfrm>
          <a:custGeom>
            <a:avLst/>
            <a:gdLst>
              <a:gd name="connsiteX0" fmla="*/ 92392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8 w 103441"/>
              <a:gd name="connsiteY20" fmla="*/ 31909 h 174021"/>
              <a:gd name="connsiteX21" fmla="*/ 90488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2 w 103441"/>
              <a:gd name="connsiteY26" fmla="*/ 115253 h 174021"/>
              <a:gd name="connsiteX27" fmla="*/ 92392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8 w 103441"/>
              <a:gd name="connsiteY37" fmla="*/ 100298 h 174021"/>
              <a:gd name="connsiteX38" fmla="*/ 60388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2"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1"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8" y="31909"/>
                </a:cubicBezTo>
                <a:lnTo>
                  <a:pt x="90488" y="50578"/>
                </a:lnTo>
                <a:cubicBezTo>
                  <a:pt x="81153" y="45149"/>
                  <a:pt x="71152" y="41815"/>
                  <a:pt x="60484" y="40577"/>
                </a:cubicBezTo>
                <a:lnTo>
                  <a:pt x="60484" y="78010"/>
                </a:lnTo>
                <a:cubicBezTo>
                  <a:pt x="69342" y="80105"/>
                  <a:pt x="76771" y="82391"/>
                  <a:pt x="82582" y="84868"/>
                </a:cubicBezTo>
                <a:cubicBezTo>
                  <a:pt x="88487" y="87344"/>
                  <a:pt x="93345" y="90964"/>
                  <a:pt x="97441" y="95917"/>
                </a:cubicBezTo>
                <a:cubicBezTo>
                  <a:pt x="101441" y="100775"/>
                  <a:pt x="103442" y="107252"/>
                  <a:pt x="103442" y="115253"/>
                </a:cubicBezTo>
                <a:cubicBezTo>
                  <a:pt x="103442" y="125254"/>
                  <a:pt x="99727" y="133731"/>
                  <a:pt x="92392"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8" y="100298"/>
                </a:cubicBezTo>
                <a:lnTo>
                  <a:pt x="60388"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任意多边形: 形状 8"/>
          <p:cNvSpPr/>
          <p:nvPr userDrawn="1">
            <p:custDataLst>
              <p:tags r:id="rId35"/>
            </p:custDataLst>
          </p:nvPr>
        </p:nvSpPr>
        <p:spPr>
          <a:xfrm>
            <a:off x="6852285" y="2696210"/>
            <a:ext cx="3914140" cy="2794000"/>
          </a:xfrm>
          <a:custGeom>
            <a:avLst/>
            <a:gdLst>
              <a:gd name="connsiteX0" fmla="*/ 43138 w 3582231"/>
              <a:gd name="connsiteY0" fmla="*/ 1991757 h 2555983"/>
              <a:gd name="connsiteX1" fmla="*/ 3417750 w 3582231"/>
              <a:gd name="connsiteY1" fmla="*/ 77517 h 2555983"/>
              <a:gd name="connsiteX2" fmla="*/ 2194549 w 3582231"/>
              <a:gd name="connsiteY2" fmla="*/ 2137584 h 2555983"/>
              <a:gd name="connsiteX3" fmla="*/ 43138 w 3582231"/>
              <a:gd name="connsiteY3" fmla="*/ 1991757 h 2555983"/>
            </a:gdLst>
            <a:ahLst/>
            <a:cxnLst>
              <a:cxn ang="0">
                <a:pos x="connsiteX0" y="connsiteY0"/>
              </a:cxn>
              <a:cxn ang="0">
                <a:pos x="connsiteX1" y="connsiteY1"/>
              </a:cxn>
              <a:cxn ang="0">
                <a:pos x="connsiteX2" y="connsiteY2"/>
              </a:cxn>
              <a:cxn ang="0">
                <a:pos x="connsiteX3" y="connsiteY3"/>
              </a:cxn>
            </a:cxnLst>
            <a:rect l="l" t="t" r="r" b="b"/>
            <a:pathLst>
              <a:path w="3582231" h="2555983">
                <a:moveTo>
                  <a:pt x="43138" y="1991757"/>
                </a:moveTo>
                <a:cubicBezTo>
                  <a:pt x="-411681" y="267255"/>
                  <a:pt x="2867586" y="-208328"/>
                  <a:pt x="3417750" y="77517"/>
                </a:cubicBezTo>
                <a:cubicBezTo>
                  <a:pt x="3968009" y="363458"/>
                  <a:pt x="3029701" y="1626092"/>
                  <a:pt x="2194549" y="2137584"/>
                </a:cubicBezTo>
                <a:cubicBezTo>
                  <a:pt x="1359397" y="2649077"/>
                  <a:pt x="253831" y="2790428"/>
                  <a:pt x="43138" y="1991757"/>
                </a:cubicBezTo>
                <a:close/>
              </a:path>
            </a:pathLst>
          </a:cu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任意多边形: 形状 10"/>
          <p:cNvSpPr/>
          <p:nvPr userDrawn="1">
            <p:custDataLst>
              <p:tags r:id="rId36"/>
            </p:custDataLst>
          </p:nvPr>
        </p:nvSpPr>
        <p:spPr>
          <a:xfrm>
            <a:off x="8640445" y="3909060"/>
            <a:ext cx="255905" cy="248285"/>
          </a:xfrm>
          <a:custGeom>
            <a:avLst/>
            <a:gdLst>
              <a:gd name="connsiteX0" fmla="*/ 0 w 234381"/>
              <a:gd name="connsiteY0" fmla="*/ 31695 h 227402"/>
              <a:gd name="connsiteX1" fmla="*/ 112681 w 234381"/>
              <a:gd name="connsiteY1" fmla="*/ 1025 h 227402"/>
              <a:gd name="connsiteX2" fmla="*/ 192596 w 234381"/>
              <a:gd name="connsiteY2" fmla="*/ 37124 h 227402"/>
              <a:gd name="connsiteX3" fmla="*/ 228600 w 234381"/>
              <a:gd name="connsiteY3" fmla="*/ 150567 h 227402"/>
              <a:gd name="connsiteX4" fmla="*/ 217742 w 234381"/>
              <a:gd name="connsiteY4" fmla="*/ 202193 h 227402"/>
              <a:gd name="connsiteX5" fmla="*/ 142113 w 234381"/>
              <a:gd name="connsiteY5" fmla="*/ 222005 h 227402"/>
              <a:gd name="connsiteX6" fmla="*/ 7525 w 234381"/>
              <a:gd name="connsiteY6" fmla="*/ 127993 h 227402"/>
              <a:gd name="connsiteX7" fmla="*/ 0 w 234381"/>
              <a:gd name="connsiteY7" fmla="*/ 31695 h 22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81" h="227402">
                <a:moveTo>
                  <a:pt x="0" y="31695"/>
                </a:moveTo>
                <a:cubicBezTo>
                  <a:pt x="0" y="31695"/>
                  <a:pt x="82867" y="-6691"/>
                  <a:pt x="112681" y="1025"/>
                </a:cubicBezTo>
                <a:cubicBezTo>
                  <a:pt x="142494" y="8740"/>
                  <a:pt x="192596" y="37124"/>
                  <a:pt x="192596" y="37124"/>
                </a:cubicBezTo>
                <a:cubicBezTo>
                  <a:pt x="192596" y="37124"/>
                  <a:pt x="215360" y="139423"/>
                  <a:pt x="228600" y="150567"/>
                </a:cubicBezTo>
                <a:cubicBezTo>
                  <a:pt x="241078" y="161140"/>
                  <a:pt x="231458" y="188381"/>
                  <a:pt x="217742" y="202193"/>
                </a:cubicBezTo>
                <a:cubicBezTo>
                  <a:pt x="204121" y="216004"/>
                  <a:pt x="176022" y="237530"/>
                  <a:pt x="142113" y="222005"/>
                </a:cubicBezTo>
                <a:cubicBezTo>
                  <a:pt x="108109" y="206479"/>
                  <a:pt x="7525" y="127993"/>
                  <a:pt x="7525" y="127993"/>
                </a:cubicBezTo>
                <a:lnTo>
                  <a:pt x="0" y="31695"/>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任意多边形: 形状 11"/>
          <p:cNvSpPr/>
          <p:nvPr userDrawn="1">
            <p:custDataLst>
              <p:tags r:id="rId37"/>
            </p:custDataLst>
          </p:nvPr>
        </p:nvSpPr>
        <p:spPr>
          <a:xfrm>
            <a:off x="8510905" y="3903980"/>
            <a:ext cx="347980" cy="40005"/>
          </a:xfrm>
          <a:custGeom>
            <a:avLst/>
            <a:gdLst>
              <a:gd name="connsiteX0" fmla="*/ 314611 w 318230"/>
              <a:gd name="connsiteY0" fmla="*/ 36672 h 36767"/>
              <a:gd name="connsiteX1" fmla="*/ 234315 w 318230"/>
              <a:gd name="connsiteY1" fmla="*/ 11145 h 36767"/>
              <a:gd name="connsiteX2" fmla="*/ 133255 w 318230"/>
              <a:gd name="connsiteY2" fmla="*/ 32005 h 36767"/>
              <a:gd name="connsiteX3" fmla="*/ 131731 w 318230"/>
              <a:gd name="connsiteY3" fmla="*/ 32195 h 36767"/>
              <a:gd name="connsiteX4" fmla="*/ 0 w 318230"/>
              <a:gd name="connsiteY4" fmla="*/ 32195 h 36767"/>
              <a:gd name="connsiteX5" fmla="*/ 0 w 318230"/>
              <a:gd name="connsiteY5" fmla="*/ 21242 h 36767"/>
              <a:gd name="connsiteX6" fmla="*/ 130969 w 318230"/>
              <a:gd name="connsiteY6" fmla="*/ 21242 h 36767"/>
              <a:gd name="connsiteX7" fmla="*/ 236696 w 318230"/>
              <a:gd name="connsiteY7" fmla="*/ 477 h 36767"/>
              <a:gd name="connsiteX8" fmla="*/ 318230 w 318230"/>
              <a:gd name="connsiteY8" fmla="*/ 26385 h 36767"/>
              <a:gd name="connsiteX9" fmla="*/ 314706 w 318230"/>
              <a:gd name="connsiteY9" fmla="*/ 36768 h 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230" h="36767">
                <a:moveTo>
                  <a:pt x="314611" y="36672"/>
                </a:moveTo>
                <a:cubicBezTo>
                  <a:pt x="313944" y="36482"/>
                  <a:pt x="250984" y="14860"/>
                  <a:pt x="234315" y="11145"/>
                </a:cubicBezTo>
                <a:cubicBezTo>
                  <a:pt x="222790" y="8573"/>
                  <a:pt x="166211" y="22575"/>
                  <a:pt x="133255" y="32005"/>
                </a:cubicBezTo>
                <a:lnTo>
                  <a:pt x="131731" y="32195"/>
                </a:lnTo>
                <a:lnTo>
                  <a:pt x="0" y="32195"/>
                </a:lnTo>
                <a:lnTo>
                  <a:pt x="0" y="21242"/>
                </a:lnTo>
                <a:lnTo>
                  <a:pt x="130969" y="21242"/>
                </a:lnTo>
                <a:cubicBezTo>
                  <a:pt x="142875" y="17813"/>
                  <a:pt x="219075" y="-3428"/>
                  <a:pt x="236696" y="477"/>
                </a:cubicBezTo>
                <a:cubicBezTo>
                  <a:pt x="253937" y="4287"/>
                  <a:pt x="315563" y="25433"/>
                  <a:pt x="318230" y="26385"/>
                </a:cubicBezTo>
                <a:lnTo>
                  <a:pt x="314706" y="3676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任意多边形: 形状 13"/>
          <p:cNvSpPr/>
          <p:nvPr userDrawn="1">
            <p:custDataLst>
              <p:tags r:id="rId38"/>
            </p:custDataLst>
          </p:nvPr>
        </p:nvSpPr>
        <p:spPr>
          <a:xfrm>
            <a:off x="8692515" y="3902710"/>
            <a:ext cx="288290" cy="172720"/>
          </a:xfrm>
          <a:custGeom>
            <a:avLst/>
            <a:gdLst>
              <a:gd name="connsiteX0" fmla="*/ 263411 w 263505"/>
              <a:gd name="connsiteY0" fmla="*/ 0 h 157960"/>
              <a:gd name="connsiteX1" fmla="*/ 160350 w 263505"/>
              <a:gd name="connsiteY1" fmla="*/ 20955 h 157960"/>
              <a:gd name="connsiteX2" fmla="*/ 63290 w 263505"/>
              <a:gd name="connsiteY2" fmla="*/ 48101 h 157960"/>
              <a:gd name="connsiteX3" fmla="*/ 235 w 263505"/>
              <a:gd name="connsiteY3" fmla="*/ 114681 h 157960"/>
              <a:gd name="connsiteX4" fmla="*/ 52527 w 263505"/>
              <a:gd name="connsiteY4" fmla="*/ 117538 h 157960"/>
              <a:gd name="connsiteX5" fmla="*/ 104819 w 263505"/>
              <a:gd name="connsiteY5" fmla="*/ 88297 h 157960"/>
              <a:gd name="connsiteX6" fmla="*/ 187115 w 263505"/>
              <a:gd name="connsiteY6" fmla="*/ 157925 h 157960"/>
              <a:gd name="connsiteX7" fmla="*/ 230930 w 263505"/>
              <a:gd name="connsiteY7" fmla="*/ 132779 h 157960"/>
              <a:gd name="connsiteX8" fmla="*/ 263506 w 263505"/>
              <a:gd name="connsiteY8" fmla="*/ 0 h 15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05" h="157960">
                <a:moveTo>
                  <a:pt x="263411" y="0"/>
                </a:moveTo>
                <a:lnTo>
                  <a:pt x="160350" y="20955"/>
                </a:lnTo>
                <a:cubicBezTo>
                  <a:pt x="160350" y="20955"/>
                  <a:pt x="91865" y="10001"/>
                  <a:pt x="63290" y="48101"/>
                </a:cubicBezTo>
                <a:cubicBezTo>
                  <a:pt x="53575" y="61150"/>
                  <a:pt x="235" y="114681"/>
                  <a:pt x="235" y="114681"/>
                </a:cubicBezTo>
                <a:cubicBezTo>
                  <a:pt x="235" y="114681"/>
                  <a:pt x="-6528" y="141351"/>
                  <a:pt x="52527" y="117538"/>
                </a:cubicBezTo>
                <a:cubicBezTo>
                  <a:pt x="80245" y="106394"/>
                  <a:pt x="104819" y="88297"/>
                  <a:pt x="104819" y="88297"/>
                </a:cubicBezTo>
                <a:cubicBezTo>
                  <a:pt x="104819" y="88297"/>
                  <a:pt x="160255" y="155448"/>
                  <a:pt x="187115" y="157925"/>
                </a:cubicBezTo>
                <a:cubicBezTo>
                  <a:pt x="199688" y="159067"/>
                  <a:pt x="230930" y="132779"/>
                  <a:pt x="230930" y="132779"/>
                </a:cubicBezTo>
                <a:lnTo>
                  <a:pt x="26350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任意多边形: 形状 14"/>
          <p:cNvSpPr/>
          <p:nvPr userDrawn="1">
            <p:custDataLst>
              <p:tags r:id="rId39"/>
            </p:custDataLst>
          </p:nvPr>
        </p:nvSpPr>
        <p:spPr>
          <a:xfrm>
            <a:off x="8686800" y="3895090"/>
            <a:ext cx="302260" cy="186055"/>
          </a:xfrm>
          <a:custGeom>
            <a:avLst/>
            <a:gdLst>
              <a:gd name="connsiteX0" fmla="*/ 193109 w 276357"/>
              <a:gd name="connsiteY0" fmla="*/ 170402 h 170402"/>
              <a:gd name="connsiteX1" fmla="*/ 191966 w 276357"/>
              <a:gd name="connsiteY1" fmla="*/ 170402 h 170402"/>
              <a:gd name="connsiteX2" fmla="*/ 109289 w 276357"/>
              <a:gd name="connsiteY2" fmla="*/ 102679 h 170402"/>
              <a:gd name="connsiteX3" fmla="*/ 60045 w 276357"/>
              <a:gd name="connsiteY3" fmla="*/ 129635 h 170402"/>
              <a:gd name="connsiteX4" fmla="*/ 4990 w 276357"/>
              <a:gd name="connsiteY4" fmla="*/ 135350 h 170402"/>
              <a:gd name="connsiteX5" fmla="*/ 418 w 276357"/>
              <a:gd name="connsiteY5" fmla="*/ 120396 h 170402"/>
              <a:gd name="connsiteX6" fmla="*/ 799 w 276357"/>
              <a:gd name="connsiteY6" fmla="*/ 118967 h 170402"/>
              <a:gd name="connsiteX7" fmla="*/ 1847 w 276357"/>
              <a:gd name="connsiteY7" fmla="*/ 117920 h 170402"/>
              <a:gd name="connsiteX8" fmla="*/ 64426 w 276357"/>
              <a:gd name="connsiteY8" fmla="*/ 51911 h 170402"/>
              <a:gd name="connsiteX9" fmla="*/ 165772 w 276357"/>
              <a:gd name="connsiteY9" fmla="*/ 22479 h 170402"/>
              <a:gd name="connsiteX10" fmla="*/ 276357 w 276357"/>
              <a:gd name="connsiteY10" fmla="*/ 0 h 170402"/>
              <a:gd name="connsiteX11" fmla="*/ 241210 w 276357"/>
              <a:gd name="connsiteY11" fmla="*/ 142875 h 170402"/>
              <a:gd name="connsiteX12" fmla="*/ 239877 w 276357"/>
              <a:gd name="connsiteY12" fmla="*/ 144018 h 170402"/>
              <a:gd name="connsiteX13" fmla="*/ 193299 w 276357"/>
              <a:gd name="connsiteY13" fmla="*/ 170402 h 170402"/>
              <a:gd name="connsiteX14" fmla="*/ 111099 w 276357"/>
              <a:gd name="connsiteY14" fmla="*/ 87821 h 170402"/>
              <a:gd name="connsiteX15" fmla="*/ 114432 w 276357"/>
              <a:gd name="connsiteY15" fmla="*/ 91821 h 170402"/>
              <a:gd name="connsiteX16" fmla="*/ 192919 w 276357"/>
              <a:gd name="connsiteY16" fmla="*/ 159449 h 170402"/>
              <a:gd name="connsiteX17" fmla="*/ 231304 w 276357"/>
              <a:gd name="connsiteY17" fmla="*/ 136779 h 170402"/>
              <a:gd name="connsiteX18" fmla="*/ 261403 w 276357"/>
              <a:gd name="connsiteY18" fmla="*/ 14097 h 170402"/>
              <a:gd name="connsiteX19" fmla="*/ 165868 w 276357"/>
              <a:gd name="connsiteY19" fmla="*/ 33528 h 170402"/>
              <a:gd name="connsiteX20" fmla="*/ 164915 w 276357"/>
              <a:gd name="connsiteY20" fmla="*/ 33338 h 170402"/>
              <a:gd name="connsiteX21" fmla="*/ 73094 w 276357"/>
              <a:gd name="connsiteY21" fmla="*/ 58388 h 170402"/>
              <a:gd name="connsiteX22" fmla="*/ 10896 w 276357"/>
              <a:gd name="connsiteY22" fmla="*/ 124206 h 170402"/>
              <a:gd name="connsiteX23" fmla="*/ 12229 w 276357"/>
              <a:gd name="connsiteY23" fmla="*/ 127159 h 170402"/>
              <a:gd name="connsiteX24" fmla="*/ 55949 w 276357"/>
              <a:gd name="connsiteY24" fmla="*/ 119539 h 170402"/>
              <a:gd name="connsiteX25" fmla="*/ 107003 w 276357"/>
              <a:gd name="connsiteY25" fmla="*/ 90964 h 170402"/>
              <a:gd name="connsiteX26" fmla="*/ 111194 w 276357"/>
              <a:gd name="connsiteY26" fmla="*/ 87916 h 1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357" h="170402">
                <a:moveTo>
                  <a:pt x="193109" y="170402"/>
                </a:moveTo>
                <a:cubicBezTo>
                  <a:pt x="193109" y="170402"/>
                  <a:pt x="192347" y="170402"/>
                  <a:pt x="191966" y="170402"/>
                </a:cubicBezTo>
                <a:cubicBezTo>
                  <a:pt x="166630" y="168116"/>
                  <a:pt x="122434" y="118205"/>
                  <a:pt x="109289" y="102679"/>
                </a:cubicBezTo>
                <a:cubicBezTo>
                  <a:pt x="101002" y="108395"/>
                  <a:pt x="81571" y="120967"/>
                  <a:pt x="60045" y="129635"/>
                </a:cubicBezTo>
                <a:cubicBezTo>
                  <a:pt x="31756" y="141065"/>
                  <a:pt x="13753" y="142875"/>
                  <a:pt x="4990" y="135350"/>
                </a:cubicBezTo>
                <a:cubicBezTo>
                  <a:pt x="-439" y="130588"/>
                  <a:pt x="-439" y="123730"/>
                  <a:pt x="418" y="120396"/>
                </a:cubicBezTo>
                <a:lnTo>
                  <a:pt x="799" y="118967"/>
                </a:lnTo>
                <a:lnTo>
                  <a:pt x="1847" y="117920"/>
                </a:lnTo>
                <a:cubicBezTo>
                  <a:pt x="2419" y="117348"/>
                  <a:pt x="54997" y="64389"/>
                  <a:pt x="64426" y="51911"/>
                </a:cubicBezTo>
                <a:cubicBezTo>
                  <a:pt x="93001" y="13811"/>
                  <a:pt x="156628" y="21241"/>
                  <a:pt x="165772" y="22479"/>
                </a:cubicBezTo>
                <a:lnTo>
                  <a:pt x="276357" y="0"/>
                </a:lnTo>
                <a:lnTo>
                  <a:pt x="241210" y="142875"/>
                </a:lnTo>
                <a:lnTo>
                  <a:pt x="239877" y="144018"/>
                </a:lnTo>
                <a:cubicBezTo>
                  <a:pt x="234543" y="148495"/>
                  <a:pt x="207682" y="170402"/>
                  <a:pt x="193299" y="170402"/>
                </a:cubicBezTo>
                <a:close/>
                <a:moveTo>
                  <a:pt x="111099" y="87821"/>
                </a:moveTo>
                <a:lnTo>
                  <a:pt x="114432" y="91821"/>
                </a:lnTo>
                <a:cubicBezTo>
                  <a:pt x="129482" y="110014"/>
                  <a:pt x="172821" y="157639"/>
                  <a:pt x="192919" y="159449"/>
                </a:cubicBezTo>
                <a:cubicBezTo>
                  <a:pt x="199015" y="160020"/>
                  <a:pt x="217302" y="148304"/>
                  <a:pt x="231304" y="136779"/>
                </a:cubicBezTo>
                <a:lnTo>
                  <a:pt x="261403" y="14097"/>
                </a:lnTo>
                <a:lnTo>
                  <a:pt x="165868" y="33528"/>
                </a:lnTo>
                <a:lnTo>
                  <a:pt x="164915" y="33338"/>
                </a:lnTo>
                <a:cubicBezTo>
                  <a:pt x="164248" y="33242"/>
                  <a:pt x="99288" y="23432"/>
                  <a:pt x="73094" y="58388"/>
                </a:cubicBezTo>
                <a:cubicBezTo>
                  <a:pt x="63950" y="70580"/>
                  <a:pt x="19373" y="115633"/>
                  <a:pt x="10896" y="124206"/>
                </a:cubicBezTo>
                <a:cubicBezTo>
                  <a:pt x="10896" y="125063"/>
                  <a:pt x="11181" y="126301"/>
                  <a:pt x="12229" y="127159"/>
                </a:cubicBezTo>
                <a:cubicBezTo>
                  <a:pt x="14134" y="128778"/>
                  <a:pt x="22802" y="132874"/>
                  <a:pt x="55949" y="119539"/>
                </a:cubicBezTo>
                <a:cubicBezTo>
                  <a:pt x="82619" y="108775"/>
                  <a:pt x="106812" y="91059"/>
                  <a:pt x="107003" y="90964"/>
                </a:cubicBezTo>
                <a:lnTo>
                  <a:pt x="111194" y="8791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任意多边形: 形状 15"/>
          <p:cNvSpPr/>
          <p:nvPr userDrawn="1">
            <p:custDataLst>
              <p:tags r:id="rId40"/>
            </p:custDataLst>
          </p:nvPr>
        </p:nvSpPr>
        <p:spPr>
          <a:xfrm>
            <a:off x="8549640" y="4053205"/>
            <a:ext cx="356235" cy="113665"/>
          </a:xfrm>
          <a:custGeom>
            <a:avLst/>
            <a:gdLst>
              <a:gd name="connsiteX0" fmla="*/ 248317 w 326198"/>
              <a:gd name="connsiteY0" fmla="*/ 104204 h 104203"/>
              <a:gd name="connsiteX1" fmla="*/ 203359 w 326198"/>
              <a:gd name="connsiteY1" fmla="*/ 92297 h 104203"/>
              <a:gd name="connsiteX2" fmla="*/ 97346 w 326198"/>
              <a:gd name="connsiteY2" fmla="*/ 11239 h 104203"/>
              <a:gd name="connsiteX3" fmla="*/ 572 w 326198"/>
              <a:gd name="connsiteY3" fmla="*/ 16288 h 104203"/>
              <a:gd name="connsiteX4" fmla="*/ 0 w 326198"/>
              <a:gd name="connsiteY4" fmla="*/ 5334 h 104203"/>
              <a:gd name="connsiteX5" fmla="*/ 101156 w 326198"/>
              <a:gd name="connsiteY5" fmla="*/ 0 h 104203"/>
              <a:gd name="connsiteX6" fmla="*/ 102870 w 326198"/>
              <a:gd name="connsiteY6" fmla="*/ 1429 h 104203"/>
              <a:gd name="connsiteX7" fmla="*/ 208407 w 326198"/>
              <a:gd name="connsiteY7" fmla="*/ 82487 h 104203"/>
              <a:gd name="connsiteX8" fmla="*/ 287655 w 326198"/>
              <a:gd name="connsiteY8" fmla="*/ 76962 h 104203"/>
              <a:gd name="connsiteX9" fmla="*/ 313944 w 326198"/>
              <a:gd name="connsiteY9" fmla="*/ 23622 h 104203"/>
              <a:gd name="connsiteX10" fmla="*/ 322517 w 326198"/>
              <a:gd name="connsiteY10" fmla="*/ 16859 h 104203"/>
              <a:gd name="connsiteX11" fmla="*/ 295561 w 326198"/>
              <a:gd name="connsiteY11" fmla="*/ 84582 h 104203"/>
              <a:gd name="connsiteX12" fmla="*/ 248412 w 326198"/>
              <a:gd name="connsiteY12" fmla="*/ 104204 h 1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198" h="104203">
                <a:moveTo>
                  <a:pt x="248317" y="104204"/>
                </a:moveTo>
                <a:cubicBezTo>
                  <a:pt x="234125" y="104204"/>
                  <a:pt x="218885" y="100203"/>
                  <a:pt x="203359" y="92297"/>
                </a:cubicBezTo>
                <a:cubicBezTo>
                  <a:pt x="173927" y="77153"/>
                  <a:pt x="108871" y="21241"/>
                  <a:pt x="97346" y="11239"/>
                </a:cubicBezTo>
                <a:lnTo>
                  <a:pt x="572" y="16288"/>
                </a:lnTo>
                <a:lnTo>
                  <a:pt x="0" y="5334"/>
                </a:lnTo>
                <a:lnTo>
                  <a:pt x="101156" y="0"/>
                </a:lnTo>
                <a:lnTo>
                  <a:pt x="102870" y="1429"/>
                </a:lnTo>
                <a:cubicBezTo>
                  <a:pt x="103632" y="2096"/>
                  <a:pt x="177927" y="66770"/>
                  <a:pt x="208407" y="82487"/>
                </a:cubicBezTo>
                <a:cubicBezTo>
                  <a:pt x="239363" y="98488"/>
                  <a:pt x="268986" y="96393"/>
                  <a:pt x="287655" y="76962"/>
                </a:cubicBezTo>
                <a:cubicBezTo>
                  <a:pt x="323660" y="39529"/>
                  <a:pt x="314039" y="23717"/>
                  <a:pt x="313944" y="23622"/>
                </a:cubicBezTo>
                <a:lnTo>
                  <a:pt x="322517" y="16859"/>
                </a:lnTo>
                <a:cubicBezTo>
                  <a:pt x="324326" y="19050"/>
                  <a:pt x="338519" y="39814"/>
                  <a:pt x="295561" y="84582"/>
                </a:cubicBezTo>
                <a:cubicBezTo>
                  <a:pt x="283083" y="97536"/>
                  <a:pt x="266700" y="104204"/>
                  <a:pt x="248412" y="10420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任意多边形: 形状 17"/>
          <p:cNvSpPr/>
          <p:nvPr userDrawn="1">
            <p:custDataLst>
              <p:tags r:id="rId41"/>
            </p:custDataLst>
          </p:nvPr>
        </p:nvSpPr>
        <p:spPr>
          <a:xfrm>
            <a:off x="8692515" y="4073525"/>
            <a:ext cx="114300" cy="92075"/>
          </a:xfrm>
          <a:custGeom>
            <a:avLst/>
            <a:gdLst>
              <a:gd name="connsiteX0" fmla="*/ 274 w 104558"/>
              <a:gd name="connsiteY0" fmla="*/ 20220 h 84254"/>
              <a:gd name="connsiteX1" fmla="*/ 25992 w 104558"/>
              <a:gd name="connsiteY1" fmla="*/ 61178 h 84254"/>
              <a:gd name="connsiteX2" fmla="*/ 96381 w 104558"/>
              <a:gd name="connsiteY2" fmla="*/ 80228 h 84254"/>
              <a:gd name="connsiteX3" fmla="*/ 102096 w 104558"/>
              <a:gd name="connsiteY3" fmla="*/ 44033 h 84254"/>
              <a:gd name="connsiteX4" fmla="*/ 18372 w 104558"/>
              <a:gd name="connsiteY4" fmla="*/ 1551 h 84254"/>
              <a:gd name="connsiteX5" fmla="*/ 274 w 104558"/>
              <a:gd name="connsiteY5" fmla="*/ 20220 h 8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58" h="84254">
                <a:moveTo>
                  <a:pt x="274" y="20220"/>
                </a:moveTo>
                <a:cubicBezTo>
                  <a:pt x="274" y="20220"/>
                  <a:pt x="-2107" y="42890"/>
                  <a:pt x="25992" y="61178"/>
                </a:cubicBezTo>
                <a:cubicBezTo>
                  <a:pt x="54090" y="79466"/>
                  <a:pt x="92571" y="90705"/>
                  <a:pt x="96381" y="80228"/>
                </a:cubicBezTo>
                <a:cubicBezTo>
                  <a:pt x="100191" y="69750"/>
                  <a:pt x="108764" y="54510"/>
                  <a:pt x="102096" y="44033"/>
                </a:cubicBezTo>
                <a:cubicBezTo>
                  <a:pt x="95429" y="33555"/>
                  <a:pt x="34659" y="-8546"/>
                  <a:pt x="18372" y="1551"/>
                </a:cubicBezTo>
                <a:cubicBezTo>
                  <a:pt x="2084" y="11743"/>
                  <a:pt x="-1059" y="11933"/>
                  <a:pt x="274" y="2022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任意多边形: 形状 18"/>
          <p:cNvSpPr/>
          <p:nvPr userDrawn="1">
            <p:custDataLst>
              <p:tags r:id="rId42"/>
            </p:custDataLst>
          </p:nvPr>
        </p:nvSpPr>
        <p:spPr>
          <a:xfrm>
            <a:off x="8686800" y="4067810"/>
            <a:ext cx="126365" cy="104140"/>
          </a:xfrm>
          <a:custGeom>
            <a:avLst/>
            <a:gdLst>
              <a:gd name="connsiteX0" fmla="*/ 92344 w 115455"/>
              <a:gd name="connsiteY0" fmla="*/ 94894 h 94989"/>
              <a:gd name="connsiteX1" fmla="*/ 28432 w 115455"/>
              <a:gd name="connsiteY1" fmla="*/ 70986 h 94989"/>
              <a:gd name="connsiteX2" fmla="*/ 238 w 115455"/>
              <a:gd name="connsiteY2" fmla="*/ 25743 h 94989"/>
              <a:gd name="connsiteX3" fmla="*/ 14525 w 115455"/>
              <a:gd name="connsiteY3" fmla="*/ 6121 h 94989"/>
              <a:gd name="connsiteX4" fmla="*/ 20907 w 115455"/>
              <a:gd name="connsiteY4" fmla="*/ 2216 h 94989"/>
              <a:gd name="connsiteX5" fmla="*/ 112156 w 115455"/>
              <a:gd name="connsiteY5" fmla="*/ 46412 h 94989"/>
              <a:gd name="connsiteX6" fmla="*/ 109204 w 115455"/>
              <a:gd name="connsiteY6" fmla="*/ 81750 h 94989"/>
              <a:gd name="connsiteX7" fmla="*/ 107013 w 115455"/>
              <a:gd name="connsiteY7" fmla="*/ 87369 h 94989"/>
              <a:gd name="connsiteX8" fmla="*/ 99774 w 115455"/>
              <a:gd name="connsiteY8" fmla="*/ 93942 h 94989"/>
              <a:gd name="connsiteX9" fmla="*/ 92344 w 115455"/>
              <a:gd name="connsiteY9" fmla="*/ 94989 h 94989"/>
              <a:gd name="connsiteX10" fmla="*/ 11096 w 115455"/>
              <a:gd name="connsiteY10" fmla="*/ 26028 h 94989"/>
              <a:gd name="connsiteX11" fmla="*/ 34337 w 115455"/>
              <a:gd name="connsiteY11" fmla="*/ 61842 h 94989"/>
              <a:gd name="connsiteX12" fmla="*/ 96916 w 115455"/>
              <a:gd name="connsiteY12" fmla="*/ 83274 h 94989"/>
              <a:gd name="connsiteX13" fmla="*/ 99107 w 115455"/>
              <a:gd name="connsiteY13" fmla="*/ 77559 h 94989"/>
              <a:gd name="connsiteX14" fmla="*/ 102917 w 115455"/>
              <a:gd name="connsiteY14" fmla="*/ 52222 h 94989"/>
              <a:gd name="connsiteX15" fmla="*/ 26622 w 115455"/>
              <a:gd name="connsiteY15" fmla="*/ 11455 h 94989"/>
              <a:gd name="connsiteX16" fmla="*/ 20145 w 115455"/>
              <a:gd name="connsiteY16" fmla="*/ 15456 h 94989"/>
              <a:gd name="connsiteX17" fmla="*/ 11096 w 115455"/>
              <a:gd name="connsiteY17" fmla="*/ 24695 h 94989"/>
              <a:gd name="connsiteX18" fmla="*/ 11096 w 115455"/>
              <a:gd name="connsiteY18" fmla="*/ 25362 h 94989"/>
              <a:gd name="connsiteX19" fmla="*/ 11096 w 115455"/>
              <a:gd name="connsiteY19" fmla="*/ 26028 h 9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455" h="94989">
                <a:moveTo>
                  <a:pt x="92344" y="94894"/>
                </a:moveTo>
                <a:cubicBezTo>
                  <a:pt x="75771" y="94894"/>
                  <a:pt x="47958" y="83750"/>
                  <a:pt x="28432" y="70986"/>
                </a:cubicBezTo>
                <a:cubicBezTo>
                  <a:pt x="523" y="52794"/>
                  <a:pt x="47" y="30315"/>
                  <a:pt x="238" y="25743"/>
                </a:cubicBezTo>
                <a:cubicBezTo>
                  <a:pt x="-1191" y="15551"/>
                  <a:pt x="3857" y="12598"/>
                  <a:pt x="14525" y="6121"/>
                </a:cubicBezTo>
                <a:cubicBezTo>
                  <a:pt x="16335" y="4978"/>
                  <a:pt x="18526" y="3740"/>
                  <a:pt x="20907" y="2216"/>
                </a:cubicBezTo>
                <a:cubicBezTo>
                  <a:pt x="41576" y="-10643"/>
                  <a:pt x="105679" y="36220"/>
                  <a:pt x="112156" y="46412"/>
                </a:cubicBezTo>
                <a:cubicBezTo>
                  <a:pt x="119205" y="57461"/>
                  <a:pt x="113395" y="71463"/>
                  <a:pt x="109204" y="81750"/>
                </a:cubicBezTo>
                <a:cubicBezTo>
                  <a:pt x="108346" y="83750"/>
                  <a:pt x="107584" y="85655"/>
                  <a:pt x="107013" y="87369"/>
                </a:cubicBezTo>
                <a:cubicBezTo>
                  <a:pt x="106251" y="89560"/>
                  <a:pt x="104346" y="92418"/>
                  <a:pt x="99774" y="93942"/>
                </a:cubicBezTo>
                <a:cubicBezTo>
                  <a:pt x="97678" y="94608"/>
                  <a:pt x="95202" y="94989"/>
                  <a:pt x="92344" y="94989"/>
                </a:cubicBezTo>
                <a:close/>
                <a:moveTo>
                  <a:pt x="11096" y="26028"/>
                </a:moveTo>
                <a:cubicBezTo>
                  <a:pt x="11096" y="26981"/>
                  <a:pt x="9858" y="45840"/>
                  <a:pt x="34337" y="61842"/>
                </a:cubicBezTo>
                <a:cubicBezTo>
                  <a:pt x="61388" y="79464"/>
                  <a:pt x="92440" y="86893"/>
                  <a:pt x="96916" y="83274"/>
                </a:cubicBezTo>
                <a:cubicBezTo>
                  <a:pt x="97393" y="81750"/>
                  <a:pt x="98250" y="79654"/>
                  <a:pt x="99107" y="77559"/>
                </a:cubicBezTo>
                <a:cubicBezTo>
                  <a:pt x="102631" y="69081"/>
                  <a:pt x="106918" y="58509"/>
                  <a:pt x="102917" y="52222"/>
                </a:cubicBezTo>
                <a:cubicBezTo>
                  <a:pt x="96250" y="41745"/>
                  <a:pt x="38433" y="4121"/>
                  <a:pt x="26622" y="11455"/>
                </a:cubicBezTo>
                <a:cubicBezTo>
                  <a:pt x="24145" y="12979"/>
                  <a:pt x="22050" y="14313"/>
                  <a:pt x="20145" y="15456"/>
                </a:cubicBezTo>
                <a:cubicBezTo>
                  <a:pt x="13735" y="19332"/>
                  <a:pt x="10715" y="22409"/>
                  <a:pt x="11096" y="24695"/>
                </a:cubicBezTo>
                <a:lnTo>
                  <a:pt x="11096" y="25362"/>
                </a:lnTo>
                <a:cubicBezTo>
                  <a:pt x="11096" y="25362"/>
                  <a:pt x="11096" y="26028"/>
                  <a:pt x="11096" y="2602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任意多边形: 形状 22"/>
          <p:cNvSpPr/>
          <p:nvPr userDrawn="1">
            <p:custDataLst>
              <p:tags r:id="rId43"/>
            </p:custDataLst>
          </p:nvPr>
        </p:nvSpPr>
        <p:spPr>
          <a:xfrm>
            <a:off x="758444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任意多边形: 形状 23"/>
          <p:cNvSpPr/>
          <p:nvPr userDrawn="1">
            <p:custDataLst>
              <p:tags r:id="rId44"/>
            </p:custDataLst>
          </p:nvPr>
        </p:nvSpPr>
        <p:spPr>
          <a:xfrm>
            <a:off x="7578725" y="6035040"/>
            <a:ext cx="501015" cy="155575"/>
          </a:xfrm>
          <a:custGeom>
            <a:avLst/>
            <a:gdLst>
              <a:gd name="connsiteX0" fmla="*/ 452818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4 w 458247"/>
              <a:gd name="connsiteY5" fmla="*/ 0 h 142208"/>
              <a:gd name="connsiteX6" fmla="*/ 194024 w 458247"/>
              <a:gd name="connsiteY6" fmla="*/ 3810 h 142208"/>
              <a:gd name="connsiteX7" fmla="*/ 195929 w 458247"/>
              <a:gd name="connsiteY7" fmla="*/ 4191 h 142208"/>
              <a:gd name="connsiteX8" fmla="*/ 435673 w 458247"/>
              <a:gd name="connsiteY8" fmla="*/ 101155 h 142208"/>
              <a:gd name="connsiteX9" fmla="*/ 458248 w 458247"/>
              <a:gd name="connsiteY9" fmla="*/ 134588 h 142208"/>
              <a:gd name="connsiteX10" fmla="*/ 458248 w 458247"/>
              <a:gd name="connsiteY10" fmla="*/ 136779 h 142208"/>
              <a:gd name="connsiteX11" fmla="*/ 452818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8" y="142208"/>
                </a:moveTo>
                <a:lnTo>
                  <a:pt x="5429" y="142208"/>
                </a:lnTo>
                <a:cubicBezTo>
                  <a:pt x="2381" y="142208"/>
                  <a:pt x="0" y="139732"/>
                  <a:pt x="0" y="136779"/>
                </a:cubicBezTo>
                <a:lnTo>
                  <a:pt x="0" y="5429"/>
                </a:lnTo>
                <a:cubicBezTo>
                  <a:pt x="0" y="4001"/>
                  <a:pt x="571" y="2572"/>
                  <a:pt x="1619" y="1524"/>
                </a:cubicBezTo>
                <a:cubicBezTo>
                  <a:pt x="2667" y="476"/>
                  <a:pt x="4191" y="0"/>
                  <a:pt x="5524" y="0"/>
                </a:cubicBezTo>
                <a:lnTo>
                  <a:pt x="194024" y="3810"/>
                </a:lnTo>
                <a:cubicBezTo>
                  <a:pt x="194691" y="3810"/>
                  <a:pt x="195358" y="4001"/>
                  <a:pt x="195929" y="4191"/>
                </a:cubicBezTo>
                <a:lnTo>
                  <a:pt x="435673" y="101155"/>
                </a:lnTo>
                <a:cubicBezTo>
                  <a:pt x="449390" y="106680"/>
                  <a:pt x="458248" y="119824"/>
                  <a:pt x="458248" y="134588"/>
                </a:cubicBezTo>
                <a:lnTo>
                  <a:pt x="458248" y="136779"/>
                </a:lnTo>
                <a:cubicBezTo>
                  <a:pt x="458248" y="139827"/>
                  <a:pt x="455771" y="142208"/>
                  <a:pt x="452818" y="142208"/>
                </a:cubicBezTo>
                <a:close/>
                <a:moveTo>
                  <a:pt x="10954" y="131254"/>
                </a:moveTo>
                <a:lnTo>
                  <a:pt x="447199" y="131254"/>
                </a:lnTo>
                <a:cubicBezTo>
                  <a:pt x="446056" y="122301"/>
                  <a:pt x="440245"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24"/>
          <p:cNvSpPr/>
          <p:nvPr userDrawn="1">
            <p:custDataLst>
              <p:tags r:id="rId45"/>
            </p:custDataLst>
          </p:nvPr>
        </p:nvSpPr>
        <p:spPr>
          <a:xfrm>
            <a:off x="7585075" y="6045200"/>
            <a:ext cx="262255" cy="29845"/>
          </a:xfrm>
          <a:custGeom>
            <a:avLst/>
            <a:gdLst>
              <a:gd name="connsiteX0" fmla="*/ 0 w 239744"/>
              <a:gd name="connsiteY0" fmla="*/ 27527 h 27527"/>
              <a:gd name="connsiteX1" fmla="*/ 239744 w 239744"/>
              <a:gd name="connsiteY1" fmla="*/ 27527 h 27527"/>
              <a:gd name="connsiteX2" fmla="*/ 182690 w 239744"/>
              <a:gd name="connsiteY2" fmla="*/ 0 h 27527"/>
              <a:gd name="connsiteX3" fmla="*/ 0 w 239744"/>
              <a:gd name="connsiteY3" fmla="*/ 0 h 27527"/>
              <a:gd name="connsiteX4" fmla="*/ 0 w 239744"/>
              <a:gd name="connsiteY4" fmla="*/ 27527 h 2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44" h="27527">
                <a:moveTo>
                  <a:pt x="0" y="27527"/>
                </a:moveTo>
                <a:lnTo>
                  <a:pt x="239744" y="27527"/>
                </a:lnTo>
                <a:lnTo>
                  <a:pt x="182690" y="0"/>
                </a:lnTo>
                <a:lnTo>
                  <a:pt x="0" y="0"/>
                </a:lnTo>
                <a:lnTo>
                  <a:pt x="0" y="2752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26"/>
          <p:cNvSpPr/>
          <p:nvPr userDrawn="1">
            <p:custDataLst>
              <p:tags r:id="rId46"/>
            </p:custDataLst>
          </p:nvPr>
        </p:nvSpPr>
        <p:spPr>
          <a:xfrm>
            <a:off x="832866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27"/>
          <p:cNvSpPr/>
          <p:nvPr userDrawn="1">
            <p:custDataLst>
              <p:tags r:id="rId47"/>
            </p:custDataLst>
          </p:nvPr>
        </p:nvSpPr>
        <p:spPr>
          <a:xfrm>
            <a:off x="8322945"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5 w 458247"/>
              <a:gd name="connsiteY5" fmla="*/ 0 h 142208"/>
              <a:gd name="connsiteX6" fmla="*/ 194024 w 458247"/>
              <a:gd name="connsiteY6" fmla="*/ 3810 h 142208"/>
              <a:gd name="connsiteX7" fmla="*/ 195929 w 458247"/>
              <a:gd name="connsiteY7" fmla="*/ 4191 h 142208"/>
              <a:gd name="connsiteX8" fmla="*/ 435674 w 458247"/>
              <a:gd name="connsiteY8" fmla="*/ 101155 h 142208"/>
              <a:gd name="connsiteX9" fmla="*/ 458248 w 458247"/>
              <a:gd name="connsiteY9" fmla="*/ 134588 h 142208"/>
              <a:gd name="connsiteX10" fmla="*/ 458248 w 458247"/>
              <a:gd name="connsiteY10" fmla="*/ 136779 h 142208"/>
              <a:gd name="connsiteX11" fmla="*/ 452819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5429"/>
                </a:lnTo>
                <a:cubicBezTo>
                  <a:pt x="0" y="4001"/>
                  <a:pt x="571" y="2572"/>
                  <a:pt x="1619" y="1524"/>
                </a:cubicBezTo>
                <a:cubicBezTo>
                  <a:pt x="2667" y="476"/>
                  <a:pt x="4191" y="0"/>
                  <a:pt x="5525" y="0"/>
                </a:cubicBezTo>
                <a:lnTo>
                  <a:pt x="194024" y="3810"/>
                </a:lnTo>
                <a:cubicBezTo>
                  <a:pt x="194691" y="3810"/>
                  <a:pt x="195358" y="4001"/>
                  <a:pt x="195929" y="4191"/>
                </a:cubicBezTo>
                <a:lnTo>
                  <a:pt x="435674" y="101155"/>
                </a:lnTo>
                <a:cubicBezTo>
                  <a:pt x="449390" y="106680"/>
                  <a:pt x="458248" y="119824"/>
                  <a:pt x="458248" y="134588"/>
                </a:cubicBezTo>
                <a:lnTo>
                  <a:pt x="458248" y="136779"/>
                </a:lnTo>
                <a:cubicBezTo>
                  <a:pt x="458248" y="139827"/>
                  <a:pt x="455771" y="142208"/>
                  <a:pt x="452819" y="142208"/>
                </a:cubicBezTo>
                <a:close/>
                <a:moveTo>
                  <a:pt x="10954" y="131254"/>
                </a:moveTo>
                <a:lnTo>
                  <a:pt x="447199" y="131254"/>
                </a:lnTo>
                <a:cubicBezTo>
                  <a:pt x="446056" y="122301"/>
                  <a:pt x="440246"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28"/>
          <p:cNvSpPr/>
          <p:nvPr userDrawn="1">
            <p:custDataLst>
              <p:tags r:id="rId48"/>
            </p:custDataLst>
          </p:nvPr>
        </p:nvSpPr>
        <p:spPr>
          <a:xfrm>
            <a:off x="8328660" y="6045200"/>
            <a:ext cx="267335" cy="29845"/>
          </a:xfrm>
          <a:custGeom>
            <a:avLst/>
            <a:gdLst>
              <a:gd name="connsiteX0" fmla="*/ 0 w 244316"/>
              <a:gd name="connsiteY0" fmla="*/ 27432 h 27432"/>
              <a:gd name="connsiteX1" fmla="*/ 244316 w 244316"/>
              <a:gd name="connsiteY1" fmla="*/ 27432 h 27432"/>
              <a:gd name="connsiteX2" fmla="*/ 188500 w 244316"/>
              <a:gd name="connsiteY2" fmla="*/ 0 h 27432"/>
              <a:gd name="connsiteX3" fmla="*/ 0 w 244316"/>
              <a:gd name="connsiteY3" fmla="*/ 0 h 27432"/>
              <a:gd name="connsiteX4" fmla="*/ 0 w 244316"/>
              <a:gd name="connsiteY4" fmla="*/ 27432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6" h="27432">
                <a:moveTo>
                  <a:pt x="0" y="27432"/>
                </a:moveTo>
                <a:lnTo>
                  <a:pt x="244316" y="27432"/>
                </a:lnTo>
                <a:lnTo>
                  <a:pt x="188500" y="0"/>
                </a:lnTo>
                <a:lnTo>
                  <a:pt x="0" y="0"/>
                </a:lnTo>
                <a:lnTo>
                  <a:pt x="0" y="2743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29"/>
          <p:cNvSpPr/>
          <p:nvPr userDrawn="1">
            <p:custDataLst>
              <p:tags r:id="rId49"/>
            </p:custDataLst>
          </p:nvPr>
        </p:nvSpPr>
        <p:spPr>
          <a:xfrm>
            <a:off x="7929880" y="4460240"/>
            <a:ext cx="654685" cy="1581150"/>
          </a:xfrm>
          <a:custGeom>
            <a:avLst/>
            <a:gdLst>
              <a:gd name="connsiteX0" fmla="*/ 325982 w 599063"/>
              <a:gd name="connsiteY0" fmla="*/ 0 h 1446752"/>
              <a:gd name="connsiteX1" fmla="*/ 599064 w 599063"/>
              <a:gd name="connsiteY1" fmla="*/ 1446752 h 1446752"/>
              <a:gd name="connsiteX2" fmla="*/ 347889 w 599063"/>
              <a:gd name="connsiteY2" fmla="*/ 1446752 h 1446752"/>
              <a:gd name="connsiteX3" fmla="*/ 227 w 599063"/>
              <a:gd name="connsiteY3" fmla="*/ 544449 h 1446752"/>
              <a:gd name="connsiteX4" fmla="*/ 174915 w 599063"/>
              <a:gd name="connsiteY4" fmla="*/ 0 h 1446752"/>
              <a:gd name="connsiteX5" fmla="*/ 326077 w 599063"/>
              <a:gd name="connsiteY5" fmla="*/ 0 h 14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063" h="1446752">
                <a:moveTo>
                  <a:pt x="325982" y="0"/>
                </a:moveTo>
                <a:cubicBezTo>
                  <a:pt x="371416" y="496824"/>
                  <a:pt x="599064" y="1446752"/>
                  <a:pt x="599064" y="1446752"/>
                </a:cubicBezTo>
                <a:lnTo>
                  <a:pt x="347889" y="1446752"/>
                </a:lnTo>
                <a:cubicBezTo>
                  <a:pt x="347889" y="1446752"/>
                  <a:pt x="10419" y="768382"/>
                  <a:pt x="227" y="544449"/>
                </a:cubicBezTo>
                <a:cubicBezTo>
                  <a:pt x="-7298" y="378619"/>
                  <a:pt x="174915" y="0"/>
                  <a:pt x="174915" y="0"/>
                </a:cubicBezTo>
                <a:lnTo>
                  <a:pt x="326077"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任意多边形: 形状 30"/>
          <p:cNvSpPr/>
          <p:nvPr userDrawn="1">
            <p:custDataLst>
              <p:tags r:id="rId50"/>
            </p:custDataLst>
          </p:nvPr>
        </p:nvSpPr>
        <p:spPr>
          <a:xfrm>
            <a:off x="7923530" y="4453890"/>
            <a:ext cx="666750" cy="1593215"/>
          </a:xfrm>
          <a:custGeom>
            <a:avLst/>
            <a:gdLst>
              <a:gd name="connsiteX0" fmla="*/ 604502 w 609979"/>
              <a:gd name="connsiteY0" fmla="*/ 1457611 h 1457705"/>
              <a:gd name="connsiteX1" fmla="*/ 353327 w 609979"/>
              <a:gd name="connsiteY1" fmla="*/ 1457611 h 1457705"/>
              <a:gd name="connsiteX2" fmla="*/ 348469 w 609979"/>
              <a:gd name="connsiteY2" fmla="*/ 1454563 h 1457705"/>
              <a:gd name="connsiteX3" fmla="*/ 235 w 609979"/>
              <a:gd name="connsiteY3" fmla="*/ 550069 h 1457705"/>
              <a:gd name="connsiteX4" fmla="*/ 175400 w 609979"/>
              <a:gd name="connsiteY4" fmla="*/ 3048 h 1457705"/>
              <a:gd name="connsiteX5" fmla="*/ 180353 w 609979"/>
              <a:gd name="connsiteY5" fmla="*/ 0 h 1457705"/>
              <a:gd name="connsiteX6" fmla="*/ 331515 w 609979"/>
              <a:gd name="connsiteY6" fmla="*/ 0 h 1457705"/>
              <a:gd name="connsiteX7" fmla="*/ 336944 w 609979"/>
              <a:gd name="connsiteY7" fmla="*/ 4953 h 1457705"/>
              <a:gd name="connsiteX8" fmla="*/ 609836 w 609979"/>
              <a:gd name="connsiteY8" fmla="*/ 1450943 h 1457705"/>
              <a:gd name="connsiteX9" fmla="*/ 608788 w 609979"/>
              <a:gd name="connsiteY9" fmla="*/ 1455610 h 1457705"/>
              <a:gd name="connsiteX10" fmla="*/ 604502 w 609979"/>
              <a:gd name="connsiteY10" fmla="*/ 1457706 h 1457705"/>
              <a:gd name="connsiteX11" fmla="*/ 356756 w 609979"/>
              <a:gd name="connsiteY11" fmla="*/ 1446657 h 1457705"/>
              <a:gd name="connsiteX12" fmla="*/ 597548 w 609979"/>
              <a:gd name="connsiteY12" fmla="*/ 1446657 h 1457705"/>
              <a:gd name="connsiteX13" fmla="*/ 326467 w 609979"/>
              <a:gd name="connsiteY13" fmla="*/ 10858 h 1457705"/>
              <a:gd name="connsiteX14" fmla="*/ 183782 w 609979"/>
              <a:gd name="connsiteY14" fmla="*/ 10858 h 1457705"/>
              <a:gd name="connsiteX15" fmla="*/ 11094 w 609979"/>
              <a:gd name="connsiteY15" fmla="*/ 549593 h 1457705"/>
              <a:gd name="connsiteX16" fmla="*/ 356756 w 609979"/>
              <a:gd name="connsiteY16" fmla="*/ 1446657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979" h="1457705">
                <a:moveTo>
                  <a:pt x="604502" y="1457611"/>
                </a:moveTo>
                <a:lnTo>
                  <a:pt x="353327" y="1457611"/>
                </a:lnTo>
                <a:cubicBezTo>
                  <a:pt x="351232" y="1457611"/>
                  <a:pt x="349327" y="1456468"/>
                  <a:pt x="348469" y="1454563"/>
                </a:cubicBezTo>
                <a:cubicBezTo>
                  <a:pt x="334658" y="1426845"/>
                  <a:pt x="10332" y="772573"/>
                  <a:pt x="235" y="550069"/>
                </a:cubicBezTo>
                <a:cubicBezTo>
                  <a:pt x="-7289" y="384810"/>
                  <a:pt x="167971" y="18574"/>
                  <a:pt x="175400" y="3048"/>
                </a:cubicBezTo>
                <a:cubicBezTo>
                  <a:pt x="176353" y="1143"/>
                  <a:pt x="178258" y="0"/>
                  <a:pt x="180353" y="0"/>
                </a:cubicBezTo>
                <a:lnTo>
                  <a:pt x="331515" y="0"/>
                </a:lnTo>
                <a:cubicBezTo>
                  <a:pt x="334373" y="0"/>
                  <a:pt x="336658" y="2191"/>
                  <a:pt x="336944" y="4953"/>
                </a:cubicBezTo>
                <a:cubicBezTo>
                  <a:pt x="381807" y="495681"/>
                  <a:pt x="607549" y="1441418"/>
                  <a:pt x="609836" y="1450943"/>
                </a:cubicBezTo>
                <a:cubicBezTo>
                  <a:pt x="610216" y="1452562"/>
                  <a:pt x="609836" y="1454277"/>
                  <a:pt x="608788" y="1455610"/>
                </a:cubicBezTo>
                <a:cubicBezTo>
                  <a:pt x="607740" y="1456944"/>
                  <a:pt x="606216" y="1457706"/>
                  <a:pt x="604502" y="1457706"/>
                </a:cubicBezTo>
                <a:close/>
                <a:moveTo>
                  <a:pt x="356756" y="1446657"/>
                </a:moveTo>
                <a:lnTo>
                  <a:pt x="597548" y="1446657"/>
                </a:lnTo>
                <a:cubicBezTo>
                  <a:pt x="577165" y="1360646"/>
                  <a:pt x="370377" y="481679"/>
                  <a:pt x="326467" y="10858"/>
                </a:cubicBezTo>
                <a:lnTo>
                  <a:pt x="183782" y="10858"/>
                </a:lnTo>
                <a:cubicBezTo>
                  <a:pt x="166447" y="47434"/>
                  <a:pt x="4141" y="394906"/>
                  <a:pt x="11094" y="549593"/>
                </a:cubicBezTo>
                <a:cubicBezTo>
                  <a:pt x="20809" y="762191"/>
                  <a:pt x="332182" y="1397032"/>
                  <a:pt x="356756" y="1446657"/>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任意多边形: 形状 31"/>
          <p:cNvSpPr/>
          <p:nvPr userDrawn="1">
            <p:custDataLst>
              <p:tags r:id="rId51"/>
            </p:custDataLst>
          </p:nvPr>
        </p:nvSpPr>
        <p:spPr>
          <a:xfrm>
            <a:off x="7497445" y="4460240"/>
            <a:ext cx="740410" cy="1581150"/>
          </a:xfrm>
          <a:custGeom>
            <a:avLst/>
            <a:gdLst>
              <a:gd name="connsiteX0" fmla="*/ 677513 w 677513"/>
              <a:gd name="connsiteY0" fmla="*/ 0 h 1446752"/>
              <a:gd name="connsiteX1" fmla="*/ 311277 w 677513"/>
              <a:gd name="connsiteY1" fmla="*/ 1446752 h 1446752"/>
              <a:gd name="connsiteX2" fmla="*/ 60674 w 677513"/>
              <a:gd name="connsiteY2" fmla="*/ 1446752 h 1446752"/>
              <a:gd name="connsiteX3" fmla="*/ 0 w 677513"/>
              <a:gd name="connsiteY3" fmla="*/ 0 h 1446752"/>
              <a:gd name="connsiteX4" fmla="*/ 677513 w 677513"/>
              <a:gd name="connsiteY4" fmla="*/ 0 h 14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3" h="1446752">
                <a:moveTo>
                  <a:pt x="677513" y="0"/>
                </a:moveTo>
                <a:cubicBezTo>
                  <a:pt x="412909" y="515874"/>
                  <a:pt x="311277" y="1446752"/>
                  <a:pt x="311277" y="1446752"/>
                </a:cubicBezTo>
                <a:lnTo>
                  <a:pt x="60674" y="1446752"/>
                </a:lnTo>
                <a:lnTo>
                  <a:pt x="0" y="0"/>
                </a:lnTo>
                <a:lnTo>
                  <a:pt x="677513"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任意多边形: 形状 32"/>
          <p:cNvSpPr/>
          <p:nvPr userDrawn="1">
            <p:custDataLst>
              <p:tags r:id="rId52"/>
            </p:custDataLst>
          </p:nvPr>
        </p:nvSpPr>
        <p:spPr>
          <a:xfrm>
            <a:off x="7491730" y="4453890"/>
            <a:ext cx="752475" cy="1593215"/>
          </a:xfrm>
          <a:custGeom>
            <a:avLst/>
            <a:gdLst>
              <a:gd name="connsiteX0" fmla="*/ 316706 w 688387"/>
              <a:gd name="connsiteY0" fmla="*/ 1457706 h 1457705"/>
              <a:gd name="connsiteX1" fmla="*/ 66104 w 688387"/>
              <a:gd name="connsiteY1" fmla="*/ 1457706 h 1457705"/>
              <a:gd name="connsiteX2" fmla="*/ 60674 w 688387"/>
              <a:gd name="connsiteY2" fmla="*/ 1452467 h 1457705"/>
              <a:gd name="connsiteX3" fmla="*/ 0 w 688387"/>
              <a:gd name="connsiteY3" fmla="*/ 5715 h 1457705"/>
              <a:gd name="connsiteX4" fmla="*/ 1524 w 688387"/>
              <a:gd name="connsiteY4" fmla="*/ 1714 h 1457705"/>
              <a:gd name="connsiteX5" fmla="*/ 5429 w 688387"/>
              <a:gd name="connsiteY5" fmla="*/ 0 h 1457705"/>
              <a:gd name="connsiteX6" fmla="*/ 682943 w 688387"/>
              <a:gd name="connsiteY6" fmla="*/ 0 h 1457705"/>
              <a:gd name="connsiteX7" fmla="*/ 687610 w 688387"/>
              <a:gd name="connsiteY7" fmla="*/ 2572 h 1457705"/>
              <a:gd name="connsiteX8" fmla="*/ 687800 w 688387"/>
              <a:gd name="connsiteY8" fmla="*/ 7906 h 1457705"/>
              <a:gd name="connsiteX9" fmla="*/ 322136 w 688387"/>
              <a:gd name="connsiteY9" fmla="*/ 1452753 h 1457705"/>
              <a:gd name="connsiteX10" fmla="*/ 316706 w 688387"/>
              <a:gd name="connsiteY10" fmla="*/ 1457611 h 1457705"/>
              <a:gd name="connsiteX11" fmla="*/ 71342 w 688387"/>
              <a:gd name="connsiteY11" fmla="*/ 1446752 h 1457705"/>
              <a:gd name="connsiteX12" fmla="*/ 311848 w 688387"/>
              <a:gd name="connsiteY12" fmla="*/ 1446752 h 1457705"/>
              <a:gd name="connsiteX13" fmla="*/ 674084 w 688387"/>
              <a:gd name="connsiteY13" fmla="*/ 10954 h 1457705"/>
              <a:gd name="connsiteX14" fmla="*/ 11049 w 688387"/>
              <a:gd name="connsiteY14" fmla="*/ 10954 h 1457705"/>
              <a:gd name="connsiteX15" fmla="*/ 71247 w 688387"/>
              <a:gd name="connsiteY15" fmla="*/ 1446752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387" h="1457705">
                <a:moveTo>
                  <a:pt x="316706" y="1457706"/>
                </a:moveTo>
                <a:lnTo>
                  <a:pt x="66104" y="1457706"/>
                </a:lnTo>
                <a:cubicBezTo>
                  <a:pt x="63151" y="1457706"/>
                  <a:pt x="60769" y="1455420"/>
                  <a:pt x="60674" y="1452467"/>
                </a:cubicBezTo>
                <a:lnTo>
                  <a:pt x="0" y="5715"/>
                </a:lnTo>
                <a:cubicBezTo>
                  <a:pt x="0" y="4191"/>
                  <a:pt x="476" y="2762"/>
                  <a:pt x="1524" y="1714"/>
                </a:cubicBezTo>
                <a:cubicBezTo>
                  <a:pt x="2572" y="667"/>
                  <a:pt x="4000" y="0"/>
                  <a:pt x="5429" y="0"/>
                </a:cubicBezTo>
                <a:lnTo>
                  <a:pt x="682943" y="0"/>
                </a:lnTo>
                <a:cubicBezTo>
                  <a:pt x="684847" y="0"/>
                  <a:pt x="686657" y="952"/>
                  <a:pt x="687610" y="2572"/>
                </a:cubicBezTo>
                <a:cubicBezTo>
                  <a:pt x="688562" y="4191"/>
                  <a:pt x="688658" y="6191"/>
                  <a:pt x="687800" y="7906"/>
                </a:cubicBezTo>
                <a:cubicBezTo>
                  <a:pt x="426625" y="517017"/>
                  <a:pt x="323183" y="1443418"/>
                  <a:pt x="322136" y="1452753"/>
                </a:cubicBezTo>
                <a:cubicBezTo>
                  <a:pt x="321850" y="1455515"/>
                  <a:pt x="319469" y="1457611"/>
                  <a:pt x="316706" y="1457611"/>
                </a:cubicBezTo>
                <a:close/>
                <a:moveTo>
                  <a:pt x="71342" y="1446752"/>
                </a:moveTo>
                <a:lnTo>
                  <a:pt x="311848" y="1446752"/>
                </a:lnTo>
                <a:cubicBezTo>
                  <a:pt x="320326" y="1373505"/>
                  <a:pt x="424720" y="504063"/>
                  <a:pt x="674084" y="10954"/>
                </a:cubicBezTo>
                <a:lnTo>
                  <a:pt x="11049" y="10954"/>
                </a:lnTo>
                <a:lnTo>
                  <a:pt x="71247" y="144675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任意多边形: 形状 33"/>
          <p:cNvSpPr/>
          <p:nvPr userDrawn="1">
            <p:custDataLst>
              <p:tags r:id="rId53"/>
            </p:custDataLst>
          </p:nvPr>
        </p:nvSpPr>
        <p:spPr>
          <a:xfrm>
            <a:off x="7497445" y="4460240"/>
            <a:ext cx="795655" cy="513715"/>
          </a:xfrm>
          <a:custGeom>
            <a:avLst/>
            <a:gdLst>
              <a:gd name="connsiteX0" fmla="*/ 727996 w 727995"/>
              <a:gd name="connsiteY0" fmla="*/ 64579 h 469868"/>
              <a:gd name="connsiteX1" fmla="*/ 501110 w 727995"/>
              <a:gd name="connsiteY1" fmla="*/ 469868 h 469868"/>
              <a:gd name="connsiteX2" fmla="*/ 667512 w 727995"/>
              <a:gd name="connsiteY2" fmla="*/ 19812 h 469868"/>
              <a:gd name="connsiteX3" fmla="*/ 3239 w 727995"/>
              <a:gd name="connsiteY3" fmla="*/ 78200 h 469868"/>
              <a:gd name="connsiteX4" fmla="*/ 0 w 727995"/>
              <a:gd name="connsiteY4" fmla="*/ 0 h 469868"/>
              <a:gd name="connsiteX5" fmla="*/ 721328 w 727995"/>
              <a:gd name="connsiteY5" fmla="*/ 0 h 469868"/>
              <a:gd name="connsiteX6" fmla="*/ 727996 w 727995"/>
              <a:gd name="connsiteY6" fmla="*/ 64579 h 46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995" h="469868">
                <a:moveTo>
                  <a:pt x="727996" y="64579"/>
                </a:moveTo>
                <a:cubicBezTo>
                  <a:pt x="727996" y="64579"/>
                  <a:pt x="620173" y="171355"/>
                  <a:pt x="501110" y="469868"/>
                </a:cubicBezTo>
                <a:cubicBezTo>
                  <a:pt x="565976" y="220790"/>
                  <a:pt x="667512" y="19812"/>
                  <a:pt x="667512" y="19812"/>
                </a:cubicBezTo>
                <a:lnTo>
                  <a:pt x="3239" y="78200"/>
                </a:lnTo>
                <a:lnTo>
                  <a:pt x="0" y="0"/>
                </a:lnTo>
                <a:lnTo>
                  <a:pt x="721328" y="0"/>
                </a:lnTo>
                <a:lnTo>
                  <a:pt x="727996" y="6457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34"/>
          <p:cNvSpPr/>
          <p:nvPr userDrawn="1">
            <p:custDataLst>
              <p:tags r:id="rId54"/>
            </p:custDataLst>
          </p:nvPr>
        </p:nvSpPr>
        <p:spPr>
          <a:xfrm>
            <a:off x="7714615" y="4474845"/>
            <a:ext cx="290830" cy="186690"/>
          </a:xfrm>
          <a:custGeom>
            <a:avLst/>
            <a:gdLst>
              <a:gd name="connsiteX0" fmla="*/ 5517 w 266208"/>
              <a:gd name="connsiteY0" fmla="*/ 170871 h 170870"/>
              <a:gd name="connsiteX1" fmla="*/ 850 w 266208"/>
              <a:gd name="connsiteY1" fmla="*/ 168299 h 170870"/>
              <a:gd name="connsiteX2" fmla="*/ 2564 w 266208"/>
              <a:gd name="connsiteY2" fmla="*/ 160774 h 170870"/>
              <a:gd name="connsiteX3" fmla="*/ 257834 w 266208"/>
              <a:gd name="connsiteY3" fmla="*/ 850 h 170870"/>
              <a:gd name="connsiteX4" fmla="*/ 265359 w 266208"/>
              <a:gd name="connsiteY4" fmla="*/ 2564 h 170870"/>
              <a:gd name="connsiteX5" fmla="*/ 263645 w 266208"/>
              <a:gd name="connsiteY5" fmla="*/ 10089 h 170870"/>
              <a:gd name="connsiteX6" fmla="*/ 8375 w 266208"/>
              <a:gd name="connsiteY6" fmla="*/ 170014 h 170870"/>
              <a:gd name="connsiteX7" fmla="*/ 5517 w 266208"/>
              <a:gd name="connsiteY7" fmla="*/ 170871 h 17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208" h="170870">
                <a:moveTo>
                  <a:pt x="5517" y="170871"/>
                </a:moveTo>
                <a:cubicBezTo>
                  <a:pt x="3707" y="170871"/>
                  <a:pt x="1898" y="169919"/>
                  <a:pt x="850" y="168299"/>
                </a:cubicBezTo>
                <a:cubicBezTo>
                  <a:pt x="-769" y="165727"/>
                  <a:pt x="-7" y="162394"/>
                  <a:pt x="2564" y="160774"/>
                </a:cubicBezTo>
                <a:lnTo>
                  <a:pt x="257834" y="850"/>
                </a:lnTo>
                <a:cubicBezTo>
                  <a:pt x="260406" y="-769"/>
                  <a:pt x="263740" y="-7"/>
                  <a:pt x="265359" y="2564"/>
                </a:cubicBezTo>
                <a:cubicBezTo>
                  <a:pt x="266978" y="5136"/>
                  <a:pt x="266216" y="8470"/>
                  <a:pt x="263645" y="10089"/>
                </a:cubicBezTo>
                <a:lnTo>
                  <a:pt x="8375" y="170014"/>
                </a:lnTo>
                <a:cubicBezTo>
                  <a:pt x="7517" y="170585"/>
                  <a:pt x="6470" y="170871"/>
                  <a:pt x="5517" y="17087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36"/>
          <p:cNvSpPr/>
          <p:nvPr userDrawn="1">
            <p:custDataLst>
              <p:tags r:id="rId55"/>
            </p:custDataLst>
          </p:nvPr>
        </p:nvSpPr>
        <p:spPr>
          <a:xfrm>
            <a:off x="7757160" y="2825750"/>
            <a:ext cx="251460" cy="328295"/>
          </a:xfrm>
          <a:custGeom>
            <a:avLst/>
            <a:gdLst>
              <a:gd name="connsiteX0" fmla="*/ 36862 w 229743"/>
              <a:gd name="connsiteY0" fmla="*/ 0 h 300513"/>
              <a:gd name="connsiteX1" fmla="*/ 0 w 229743"/>
              <a:gd name="connsiteY1" fmla="*/ 247840 h 300513"/>
              <a:gd name="connsiteX2" fmla="*/ 210407 w 229743"/>
              <a:gd name="connsiteY2" fmla="*/ 300514 h 300513"/>
              <a:gd name="connsiteX3" fmla="*/ 229743 w 229743"/>
              <a:gd name="connsiteY3" fmla="*/ 150209 h 300513"/>
              <a:gd name="connsiteX4" fmla="*/ 36862 w 229743"/>
              <a:gd name="connsiteY4" fmla="*/ 0 h 30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43" h="300513">
                <a:moveTo>
                  <a:pt x="36862" y="0"/>
                </a:moveTo>
                <a:lnTo>
                  <a:pt x="0" y="247840"/>
                </a:lnTo>
                <a:lnTo>
                  <a:pt x="210407" y="300514"/>
                </a:lnTo>
                <a:lnTo>
                  <a:pt x="229743" y="150209"/>
                </a:lnTo>
                <a:lnTo>
                  <a:pt x="3686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37"/>
          <p:cNvSpPr/>
          <p:nvPr userDrawn="1">
            <p:custDataLst>
              <p:tags r:id="rId56"/>
            </p:custDataLst>
          </p:nvPr>
        </p:nvSpPr>
        <p:spPr>
          <a:xfrm>
            <a:off x="7806690" y="2614930"/>
            <a:ext cx="346710" cy="398780"/>
          </a:xfrm>
          <a:custGeom>
            <a:avLst/>
            <a:gdLst>
              <a:gd name="connsiteX0" fmla="*/ 297551 w 317383"/>
              <a:gd name="connsiteY0" fmla="*/ 232960 h 364906"/>
              <a:gd name="connsiteX1" fmla="*/ 228590 w 317383"/>
              <a:gd name="connsiteY1" fmla="*/ 362977 h 364906"/>
              <a:gd name="connsiteX2" fmla="*/ 12563 w 317383"/>
              <a:gd name="connsiteY2" fmla="*/ 236866 h 364906"/>
              <a:gd name="connsiteX3" fmla="*/ 2848 w 317383"/>
              <a:gd name="connsiteY3" fmla="*/ 176096 h 364906"/>
              <a:gd name="connsiteX4" fmla="*/ 119148 w 317383"/>
              <a:gd name="connsiteY4" fmla="*/ 2170 h 364906"/>
              <a:gd name="connsiteX5" fmla="*/ 288217 w 317383"/>
              <a:gd name="connsiteY5" fmla="*/ 117327 h 364906"/>
              <a:gd name="connsiteX6" fmla="*/ 290313 w 317383"/>
              <a:gd name="connsiteY6" fmla="*/ 127804 h 364906"/>
              <a:gd name="connsiteX7" fmla="*/ 316506 w 317383"/>
              <a:gd name="connsiteY7" fmla="*/ 226388 h 364906"/>
              <a:gd name="connsiteX8" fmla="*/ 297551 w 317383"/>
              <a:gd name="connsiteY8" fmla="*/ 232960 h 36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383" h="364906">
                <a:moveTo>
                  <a:pt x="297551" y="232960"/>
                </a:moveTo>
                <a:cubicBezTo>
                  <a:pt x="298409" y="302588"/>
                  <a:pt x="291075" y="354309"/>
                  <a:pt x="228590" y="362977"/>
                </a:cubicBezTo>
                <a:cubicBezTo>
                  <a:pt x="155915" y="373073"/>
                  <a:pt x="33995" y="345355"/>
                  <a:pt x="12563" y="236866"/>
                </a:cubicBezTo>
                <a:cubicBezTo>
                  <a:pt x="11039" y="229246"/>
                  <a:pt x="3896" y="184002"/>
                  <a:pt x="2848" y="176096"/>
                </a:cubicBezTo>
                <a:cubicBezTo>
                  <a:pt x="-13154" y="58367"/>
                  <a:pt x="39995" y="13123"/>
                  <a:pt x="119148" y="2170"/>
                </a:cubicBezTo>
                <a:cubicBezTo>
                  <a:pt x="198301" y="-8784"/>
                  <a:pt x="274787" y="20553"/>
                  <a:pt x="288217" y="117327"/>
                </a:cubicBezTo>
                <a:cubicBezTo>
                  <a:pt x="288407" y="118470"/>
                  <a:pt x="290313" y="127804"/>
                  <a:pt x="290313" y="127804"/>
                </a:cubicBezTo>
                <a:cubicBezTo>
                  <a:pt x="301552" y="160856"/>
                  <a:pt x="321840" y="223245"/>
                  <a:pt x="316506" y="226388"/>
                </a:cubicBezTo>
                <a:cubicBezTo>
                  <a:pt x="309172" y="230674"/>
                  <a:pt x="297551" y="232960"/>
                  <a:pt x="297551" y="23296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38"/>
          <p:cNvSpPr/>
          <p:nvPr userDrawn="1">
            <p:custDataLst>
              <p:tags r:id="rId57"/>
            </p:custDataLst>
          </p:nvPr>
        </p:nvSpPr>
        <p:spPr>
          <a:xfrm>
            <a:off x="7800975" y="2608580"/>
            <a:ext cx="358775" cy="410845"/>
          </a:xfrm>
          <a:custGeom>
            <a:avLst/>
            <a:gdLst>
              <a:gd name="connsiteX0" fmla="*/ 204683 w 328157"/>
              <a:gd name="connsiteY0" fmla="*/ 375903 h 375902"/>
              <a:gd name="connsiteX1" fmla="*/ 12564 w 328157"/>
              <a:gd name="connsiteY1" fmla="*/ 243410 h 375902"/>
              <a:gd name="connsiteX2" fmla="*/ 2849 w 328157"/>
              <a:gd name="connsiteY2" fmla="*/ 182260 h 375902"/>
              <a:gd name="connsiteX3" fmla="*/ 123816 w 328157"/>
              <a:gd name="connsiteY3" fmla="*/ 2142 h 375902"/>
              <a:gd name="connsiteX4" fmla="*/ 298981 w 328157"/>
              <a:gd name="connsiteY4" fmla="*/ 121966 h 375902"/>
              <a:gd name="connsiteX5" fmla="*/ 300981 w 328157"/>
              <a:gd name="connsiteY5" fmla="*/ 131777 h 375902"/>
              <a:gd name="connsiteX6" fmla="*/ 324603 w 328157"/>
              <a:gd name="connsiteY6" fmla="*/ 236552 h 375902"/>
              <a:gd name="connsiteX7" fmla="*/ 308411 w 328157"/>
              <a:gd name="connsiteY7" fmla="*/ 242743 h 375902"/>
              <a:gd name="connsiteX8" fmla="*/ 234687 w 328157"/>
              <a:gd name="connsiteY8" fmla="*/ 373807 h 375902"/>
              <a:gd name="connsiteX9" fmla="*/ 204683 w 328157"/>
              <a:gd name="connsiteY9" fmla="*/ 375808 h 375902"/>
              <a:gd name="connsiteX10" fmla="*/ 156106 w 328157"/>
              <a:gd name="connsiteY10" fmla="*/ 10810 h 375902"/>
              <a:gd name="connsiteX11" fmla="*/ 125245 w 328157"/>
              <a:gd name="connsiteY11" fmla="*/ 13000 h 375902"/>
              <a:gd name="connsiteX12" fmla="*/ 13612 w 328157"/>
              <a:gd name="connsiteY12" fmla="*/ 180736 h 375902"/>
              <a:gd name="connsiteX13" fmla="*/ 23232 w 328157"/>
              <a:gd name="connsiteY13" fmla="*/ 241219 h 375902"/>
              <a:gd name="connsiteX14" fmla="*/ 233163 w 328157"/>
              <a:gd name="connsiteY14" fmla="*/ 363044 h 375902"/>
              <a:gd name="connsiteX15" fmla="*/ 297362 w 328157"/>
              <a:gd name="connsiteY15" fmla="*/ 238552 h 375902"/>
              <a:gd name="connsiteX16" fmla="*/ 297362 w 328157"/>
              <a:gd name="connsiteY16" fmla="*/ 233980 h 375902"/>
              <a:gd name="connsiteX17" fmla="*/ 301743 w 328157"/>
              <a:gd name="connsiteY17" fmla="*/ 233123 h 375902"/>
              <a:gd name="connsiteX18" fmla="*/ 317174 w 328157"/>
              <a:gd name="connsiteY18" fmla="*/ 228170 h 375902"/>
              <a:gd name="connsiteX19" fmla="*/ 290408 w 328157"/>
              <a:gd name="connsiteY19" fmla="*/ 135111 h 375902"/>
              <a:gd name="connsiteX20" fmla="*/ 290218 w 328157"/>
              <a:gd name="connsiteY20" fmla="*/ 134444 h 375902"/>
              <a:gd name="connsiteX21" fmla="*/ 288027 w 328157"/>
              <a:gd name="connsiteY21" fmla="*/ 123586 h 375902"/>
              <a:gd name="connsiteX22" fmla="*/ 156011 w 328157"/>
              <a:gd name="connsiteY22" fmla="*/ 10810 h 37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157" h="375902">
                <a:moveTo>
                  <a:pt x="204683" y="375903"/>
                </a:moveTo>
                <a:cubicBezTo>
                  <a:pt x="127721" y="375903"/>
                  <a:pt x="31424" y="338755"/>
                  <a:pt x="12564" y="243410"/>
                </a:cubicBezTo>
                <a:cubicBezTo>
                  <a:pt x="11040" y="235885"/>
                  <a:pt x="3896" y="190451"/>
                  <a:pt x="2849" y="182260"/>
                </a:cubicBezTo>
                <a:cubicBezTo>
                  <a:pt x="-11629" y="75865"/>
                  <a:pt x="29138" y="15286"/>
                  <a:pt x="123816" y="2142"/>
                </a:cubicBezTo>
                <a:cubicBezTo>
                  <a:pt x="199064" y="-8336"/>
                  <a:pt x="284598" y="17763"/>
                  <a:pt x="298981" y="121966"/>
                </a:cubicBezTo>
                <a:cubicBezTo>
                  <a:pt x="299171" y="123109"/>
                  <a:pt x="300600" y="130158"/>
                  <a:pt x="300981" y="131777"/>
                </a:cubicBezTo>
                <a:cubicBezTo>
                  <a:pt x="334509" y="230647"/>
                  <a:pt x="329556" y="233695"/>
                  <a:pt x="324603" y="236552"/>
                </a:cubicBezTo>
                <a:cubicBezTo>
                  <a:pt x="319460" y="239600"/>
                  <a:pt x="312792" y="241600"/>
                  <a:pt x="308411" y="242743"/>
                </a:cubicBezTo>
                <a:cubicBezTo>
                  <a:pt x="308887" y="306847"/>
                  <a:pt x="302600" y="364378"/>
                  <a:pt x="234687" y="373807"/>
                </a:cubicBezTo>
                <a:cubicBezTo>
                  <a:pt x="225257" y="375141"/>
                  <a:pt x="215161" y="375808"/>
                  <a:pt x="204683" y="375808"/>
                </a:cubicBezTo>
                <a:close/>
                <a:moveTo>
                  <a:pt x="156106" y="10810"/>
                </a:moveTo>
                <a:cubicBezTo>
                  <a:pt x="146200" y="10810"/>
                  <a:pt x="135913" y="11572"/>
                  <a:pt x="125245" y="13000"/>
                </a:cubicBezTo>
                <a:cubicBezTo>
                  <a:pt x="36472" y="25288"/>
                  <a:pt x="-9" y="80152"/>
                  <a:pt x="13612" y="180736"/>
                </a:cubicBezTo>
                <a:cubicBezTo>
                  <a:pt x="14755" y="188832"/>
                  <a:pt x="21803" y="233790"/>
                  <a:pt x="23232" y="241219"/>
                </a:cubicBezTo>
                <a:cubicBezTo>
                  <a:pt x="43235" y="342565"/>
                  <a:pt x="158011" y="373426"/>
                  <a:pt x="233163" y="363044"/>
                </a:cubicBezTo>
                <a:cubicBezTo>
                  <a:pt x="288313" y="355424"/>
                  <a:pt x="298314" y="313419"/>
                  <a:pt x="297362" y="238552"/>
                </a:cubicBezTo>
                <a:lnTo>
                  <a:pt x="297362" y="233980"/>
                </a:lnTo>
                <a:cubicBezTo>
                  <a:pt x="297362" y="233980"/>
                  <a:pt x="301743" y="233123"/>
                  <a:pt x="301743" y="233123"/>
                </a:cubicBezTo>
                <a:cubicBezTo>
                  <a:pt x="301838" y="233123"/>
                  <a:pt x="310697" y="231313"/>
                  <a:pt x="317174" y="228170"/>
                </a:cubicBezTo>
                <a:cubicBezTo>
                  <a:pt x="316983" y="220836"/>
                  <a:pt x="310030" y="193023"/>
                  <a:pt x="290408" y="135111"/>
                </a:cubicBezTo>
                <a:lnTo>
                  <a:pt x="290218" y="134444"/>
                </a:lnTo>
                <a:cubicBezTo>
                  <a:pt x="289646" y="131587"/>
                  <a:pt x="288218" y="124729"/>
                  <a:pt x="288027" y="123586"/>
                </a:cubicBezTo>
                <a:cubicBezTo>
                  <a:pt x="278026" y="51481"/>
                  <a:pt x="229544" y="10810"/>
                  <a:pt x="156011" y="108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39"/>
          <p:cNvSpPr/>
          <p:nvPr userDrawn="1">
            <p:custDataLst>
              <p:tags r:id="rId58"/>
            </p:custDataLst>
          </p:nvPr>
        </p:nvSpPr>
        <p:spPr>
          <a:xfrm rot="16768199">
            <a:off x="7599045" y="2912110"/>
            <a:ext cx="362585" cy="12065"/>
          </a:xfrm>
          <a:custGeom>
            <a:avLst/>
            <a:gdLst>
              <a:gd name="connsiteX0" fmla="*/ 0 w 331470"/>
              <a:gd name="connsiteY0" fmla="*/ 0 h 10953"/>
              <a:gd name="connsiteX1" fmla="*/ 331470 w 331470"/>
              <a:gd name="connsiteY1" fmla="*/ 0 h 10953"/>
              <a:gd name="connsiteX2" fmla="*/ 331470 w 331470"/>
              <a:gd name="connsiteY2" fmla="*/ 10954 h 10953"/>
              <a:gd name="connsiteX3" fmla="*/ 0 w 331470"/>
              <a:gd name="connsiteY3" fmla="*/ 10954 h 10953"/>
            </a:gdLst>
            <a:ahLst/>
            <a:cxnLst>
              <a:cxn ang="0">
                <a:pos x="connsiteX0" y="connsiteY0"/>
              </a:cxn>
              <a:cxn ang="0">
                <a:pos x="connsiteX1" y="connsiteY1"/>
              </a:cxn>
              <a:cxn ang="0">
                <a:pos x="connsiteX2" y="connsiteY2"/>
              </a:cxn>
              <a:cxn ang="0">
                <a:pos x="connsiteX3" y="connsiteY3"/>
              </a:cxn>
            </a:cxnLst>
            <a:rect l="l" t="t" r="r" b="b"/>
            <a:pathLst>
              <a:path w="331470" h="10953">
                <a:moveTo>
                  <a:pt x="0" y="0"/>
                </a:moveTo>
                <a:lnTo>
                  <a:pt x="331470" y="0"/>
                </a:lnTo>
                <a:lnTo>
                  <a:pt x="331470" y="10954"/>
                </a:lnTo>
                <a:lnTo>
                  <a:pt x="0" y="1095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任意多边形: 形状 40"/>
          <p:cNvSpPr/>
          <p:nvPr userDrawn="1">
            <p:custDataLst>
              <p:tags r:id="rId59"/>
            </p:custDataLst>
          </p:nvPr>
        </p:nvSpPr>
        <p:spPr>
          <a:xfrm>
            <a:off x="7806690" y="3016250"/>
            <a:ext cx="207645" cy="182245"/>
          </a:xfrm>
          <a:custGeom>
            <a:avLst/>
            <a:gdLst>
              <a:gd name="connsiteX0" fmla="*/ 169069 w 190023"/>
              <a:gd name="connsiteY0" fmla="*/ 166497 h 166496"/>
              <a:gd name="connsiteX1" fmla="*/ 0 w 190023"/>
              <a:gd name="connsiteY1" fmla="*/ 142875 h 166496"/>
              <a:gd name="connsiteX2" fmla="*/ 1524 w 190023"/>
              <a:gd name="connsiteY2" fmla="*/ 132112 h 166496"/>
              <a:gd name="connsiteX3" fmla="*/ 159639 w 190023"/>
              <a:gd name="connsiteY3" fmla="*/ 154115 h 166496"/>
              <a:gd name="connsiteX4" fmla="*/ 179165 w 190023"/>
              <a:gd name="connsiteY4" fmla="*/ 0 h 166496"/>
              <a:gd name="connsiteX5" fmla="*/ 190024 w 190023"/>
              <a:gd name="connsiteY5" fmla="*/ 1333 h 166496"/>
              <a:gd name="connsiteX6" fmla="*/ 169069 w 190023"/>
              <a:gd name="connsiteY6" fmla="*/ 166497 h 16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23" h="166496">
                <a:moveTo>
                  <a:pt x="169069" y="166497"/>
                </a:moveTo>
                <a:lnTo>
                  <a:pt x="0" y="142875"/>
                </a:lnTo>
                <a:lnTo>
                  <a:pt x="1524" y="132112"/>
                </a:lnTo>
                <a:lnTo>
                  <a:pt x="159639" y="154115"/>
                </a:lnTo>
                <a:lnTo>
                  <a:pt x="179165" y="0"/>
                </a:lnTo>
                <a:lnTo>
                  <a:pt x="190024" y="1333"/>
                </a:lnTo>
                <a:lnTo>
                  <a:pt x="169069" y="16649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任意多边形: 形状 41"/>
          <p:cNvSpPr/>
          <p:nvPr userDrawn="1">
            <p:custDataLst>
              <p:tags r:id="rId60"/>
            </p:custDataLst>
          </p:nvPr>
        </p:nvSpPr>
        <p:spPr>
          <a:xfrm>
            <a:off x="7790180" y="2759075"/>
            <a:ext cx="218440" cy="332740"/>
          </a:xfrm>
          <a:custGeom>
            <a:avLst/>
            <a:gdLst>
              <a:gd name="connsiteX0" fmla="*/ 0 w 199574"/>
              <a:gd name="connsiteY0" fmla="*/ 89726 h 304419"/>
              <a:gd name="connsiteX1" fmla="*/ 191167 w 199574"/>
              <a:gd name="connsiteY1" fmla="*/ 304419 h 304419"/>
              <a:gd name="connsiteX2" fmla="*/ 198977 w 199574"/>
              <a:gd name="connsiteY2" fmla="*/ 236411 h 304419"/>
              <a:gd name="connsiteX3" fmla="*/ 99822 w 199574"/>
              <a:gd name="connsiteY3" fmla="*/ 181166 h 304419"/>
              <a:gd name="connsiteX4" fmla="*/ 57817 w 199574"/>
              <a:gd name="connsiteY4" fmla="*/ 99155 h 304419"/>
              <a:gd name="connsiteX5" fmla="*/ 36290 w 199574"/>
              <a:gd name="connsiteY5" fmla="*/ 49340 h 304419"/>
              <a:gd name="connsiteX6" fmla="*/ 14954 w 199574"/>
              <a:gd name="connsiteY6" fmla="*/ 0 h 304419"/>
              <a:gd name="connsiteX7" fmla="*/ 0 w 199574"/>
              <a:gd name="connsiteY7" fmla="*/ 89821 h 30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574" h="304419">
                <a:moveTo>
                  <a:pt x="0" y="89726"/>
                </a:moveTo>
                <a:cubicBezTo>
                  <a:pt x="44482" y="274225"/>
                  <a:pt x="135731" y="294323"/>
                  <a:pt x="191167" y="304419"/>
                </a:cubicBezTo>
                <a:cubicBezTo>
                  <a:pt x="202787" y="223171"/>
                  <a:pt x="198977" y="236411"/>
                  <a:pt x="198977" y="236411"/>
                </a:cubicBezTo>
                <a:cubicBezTo>
                  <a:pt x="198977" y="236411"/>
                  <a:pt x="138113" y="222504"/>
                  <a:pt x="99822" y="181166"/>
                </a:cubicBezTo>
                <a:cubicBezTo>
                  <a:pt x="62675" y="140970"/>
                  <a:pt x="57817" y="99155"/>
                  <a:pt x="57817" y="99155"/>
                </a:cubicBezTo>
                <a:cubicBezTo>
                  <a:pt x="57817" y="99155"/>
                  <a:pt x="22955" y="79153"/>
                  <a:pt x="36290" y="49340"/>
                </a:cubicBezTo>
                <a:cubicBezTo>
                  <a:pt x="30956" y="36957"/>
                  <a:pt x="14954" y="0"/>
                  <a:pt x="14954" y="0"/>
                </a:cubicBezTo>
                <a:lnTo>
                  <a:pt x="0" y="8982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任意多边形: 形状 42"/>
          <p:cNvSpPr/>
          <p:nvPr userDrawn="1">
            <p:custDataLst>
              <p:tags r:id="rId61"/>
            </p:custDataLst>
          </p:nvPr>
        </p:nvSpPr>
        <p:spPr>
          <a:xfrm>
            <a:off x="7821930" y="2803525"/>
            <a:ext cx="66040" cy="73660"/>
          </a:xfrm>
          <a:custGeom>
            <a:avLst/>
            <a:gdLst>
              <a:gd name="connsiteX0" fmla="*/ 35349 w 60125"/>
              <a:gd name="connsiteY0" fmla="*/ 67097 h 67192"/>
              <a:gd name="connsiteX1" fmla="*/ 5250 w 60125"/>
              <a:gd name="connsiteY1" fmla="*/ 47285 h 67192"/>
              <a:gd name="connsiteX2" fmla="*/ 392 w 60125"/>
              <a:gd name="connsiteY2" fmla="*/ 22330 h 67192"/>
              <a:gd name="connsiteX3" fmla="*/ 13156 w 60125"/>
              <a:gd name="connsiteY3" fmla="*/ 2994 h 67192"/>
              <a:gd name="connsiteX4" fmla="*/ 36301 w 60125"/>
              <a:gd name="connsiteY4" fmla="*/ 2518 h 67192"/>
              <a:gd name="connsiteX5" fmla="*/ 54875 w 60125"/>
              <a:gd name="connsiteY5" fmla="*/ 19949 h 67192"/>
              <a:gd name="connsiteX6" fmla="*/ 59733 w 60125"/>
              <a:gd name="connsiteY6" fmla="*/ 44904 h 67192"/>
              <a:gd name="connsiteX7" fmla="*/ 47065 w 60125"/>
              <a:gd name="connsiteY7" fmla="*/ 64240 h 67192"/>
              <a:gd name="connsiteX8" fmla="*/ 35539 w 60125"/>
              <a:gd name="connsiteY8" fmla="*/ 67193 h 67192"/>
              <a:gd name="connsiteX9" fmla="*/ 24776 w 60125"/>
              <a:gd name="connsiteY9" fmla="*/ 10900 h 67192"/>
              <a:gd name="connsiteX10" fmla="*/ 18394 w 60125"/>
              <a:gd name="connsiteY10" fmla="*/ 12519 h 67192"/>
              <a:gd name="connsiteX11" fmla="*/ 11155 w 60125"/>
              <a:gd name="connsiteY11" fmla="*/ 23949 h 67192"/>
              <a:gd name="connsiteX12" fmla="*/ 14775 w 60125"/>
              <a:gd name="connsiteY12" fmla="*/ 41951 h 67192"/>
              <a:gd name="connsiteX13" fmla="*/ 41635 w 60125"/>
              <a:gd name="connsiteY13" fmla="*/ 54620 h 67192"/>
              <a:gd name="connsiteX14" fmla="*/ 48874 w 60125"/>
              <a:gd name="connsiteY14" fmla="*/ 43190 h 67192"/>
              <a:gd name="connsiteX15" fmla="*/ 45255 w 60125"/>
              <a:gd name="connsiteY15" fmla="*/ 25187 h 67192"/>
              <a:gd name="connsiteX16" fmla="*/ 31920 w 60125"/>
              <a:gd name="connsiteY16" fmla="*/ 12519 h 67192"/>
              <a:gd name="connsiteX17" fmla="*/ 24776 w 60125"/>
              <a:gd name="connsiteY17" fmla="*/ 10900 h 6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125" h="67192">
                <a:moveTo>
                  <a:pt x="35349" y="67097"/>
                </a:moveTo>
                <a:cubicBezTo>
                  <a:pt x="24014" y="67097"/>
                  <a:pt x="12108" y="59668"/>
                  <a:pt x="5250" y="47285"/>
                </a:cubicBezTo>
                <a:cubicBezTo>
                  <a:pt x="868" y="39380"/>
                  <a:pt x="-846" y="30426"/>
                  <a:pt x="392" y="22330"/>
                </a:cubicBezTo>
                <a:cubicBezTo>
                  <a:pt x="1726" y="13662"/>
                  <a:pt x="6298" y="6804"/>
                  <a:pt x="13156" y="2994"/>
                </a:cubicBezTo>
                <a:cubicBezTo>
                  <a:pt x="20014" y="-816"/>
                  <a:pt x="28205" y="-1006"/>
                  <a:pt x="36301" y="2518"/>
                </a:cubicBezTo>
                <a:cubicBezTo>
                  <a:pt x="43921" y="5756"/>
                  <a:pt x="50494" y="11948"/>
                  <a:pt x="54875" y="19949"/>
                </a:cubicBezTo>
                <a:cubicBezTo>
                  <a:pt x="59257" y="27854"/>
                  <a:pt x="60971" y="36808"/>
                  <a:pt x="59733" y="44904"/>
                </a:cubicBezTo>
                <a:cubicBezTo>
                  <a:pt x="58399" y="53572"/>
                  <a:pt x="53827" y="60430"/>
                  <a:pt x="47065" y="64240"/>
                </a:cubicBezTo>
                <a:cubicBezTo>
                  <a:pt x="43445" y="66240"/>
                  <a:pt x="39540" y="67193"/>
                  <a:pt x="35539" y="67193"/>
                </a:cubicBezTo>
                <a:close/>
                <a:moveTo>
                  <a:pt x="24776" y="10900"/>
                </a:moveTo>
                <a:cubicBezTo>
                  <a:pt x="22490" y="10900"/>
                  <a:pt x="20299" y="11471"/>
                  <a:pt x="18394" y="12519"/>
                </a:cubicBezTo>
                <a:cubicBezTo>
                  <a:pt x="14584" y="14615"/>
                  <a:pt x="12013" y="18710"/>
                  <a:pt x="11155" y="23949"/>
                </a:cubicBezTo>
                <a:cubicBezTo>
                  <a:pt x="10298" y="29759"/>
                  <a:pt x="11536" y="36141"/>
                  <a:pt x="14775" y="41951"/>
                </a:cubicBezTo>
                <a:cubicBezTo>
                  <a:pt x="21157" y="53572"/>
                  <a:pt x="33253" y="59192"/>
                  <a:pt x="41635" y="54620"/>
                </a:cubicBezTo>
                <a:cubicBezTo>
                  <a:pt x="45445" y="52524"/>
                  <a:pt x="48017" y="48428"/>
                  <a:pt x="48874" y="43190"/>
                </a:cubicBezTo>
                <a:cubicBezTo>
                  <a:pt x="49732" y="37379"/>
                  <a:pt x="48493" y="30998"/>
                  <a:pt x="45255" y="25187"/>
                </a:cubicBezTo>
                <a:cubicBezTo>
                  <a:pt x="42016" y="19377"/>
                  <a:pt x="37254" y="14805"/>
                  <a:pt x="31920" y="12519"/>
                </a:cubicBezTo>
                <a:cubicBezTo>
                  <a:pt x="29443" y="11471"/>
                  <a:pt x="27062" y="10900"/>
                  <a:pt x="24776" y="109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任意多边形: 形状 43"/>
          <p:cNvSpPr/>
          <p:nvPr userDrawn="1">
            <p:custDataLst>
              <p:tags r:id="rId62"/>
            </p:custDataLst>
          </p:nvPr>
        </p:nvSpPr>
        <p:spPr>
          <a:xfrm>
            <a:off x="8024495" y="2708910"/>
            <a:ext cx="59055" cy="41910"/>
          </a:xfrm>
          <a:custGeom>
            <a:avLst/>
            <a:gdLst>
              <a:gd name="connsiteX0" fmla="*/ 5435 w 53946"/>
              <a:gd name="connsiteY0" fmla="*/ 38100 h 38100"/>
              <a:gd name="connsiteX1" fmla="*/ 4388 w 53946"/>
              <a:gd name="connsiteY1" fmla="*/ 38005 h 38100"/>
              <a:gd name="connsiteX2" fmla="*/ 101 w 53946"/>
              <a:gd name="connsiteY2" fmla="*/ 31528 h 38100"/>
              <a:gd name="connsiteX3" fmla="*/ 19627 w 53946"/>
              <a:gd name="connsiteY3" fmla="*/ 4953 h 38100"/>
              <a:gd name="connsiteX4" fmla="*/ 50584 w 53946"/>
              <a:gd name="connsiteY4" fmla="*/ 2096 h 38100"/>
              <a:gd name="connsiteX5" fmla="*/ 53536 w 53946"/>
              <a:gd name="connsiteY5" fmla="*/ 9239 h 38100"/>
              <a:gd name="connsiteX6" fmla="*/ 46393 w 53946"/>
              <a:gd name="connsiteY6" fmla="*/ 12192 h 38100"/>
              <a:gd name="connsiteX7" fmla="*/ 24771 w 53946"/>
              <a:gd name="connsiteY7" fmla="*/ 14669 h 38100"/>
              <a:gd name="connsiteX8" fmla="*/ 10769 w 53946"/>
              <a:gd name="connsiteY8" fmla="*/ 33719 h 38100"/>
              <a:gd name="connsiteX9" fmla="*/ 5435 w 53946"/>
              <a:gd name="connsiteY9"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46" h="38100">
                <a:moveTo>
                  <a:pt x="5435" y="38100"/>
                </a:moveTo>
                <a:cubicBezTo>
                  <a:pt x="5435" y="38100"/>
                  <a:pt x="4673" y="38100"/>
                  <a:pt x="4388" y="38005"/>
                </a:cubicBezTo>
                <a:cubicBezTo>
                  <a:pt x="1435" y="37433"/>
                  <a:pt x="-470" y="34576"/>
                  <a:pt x="101" y="31528"/>
                </a:cubicBezTo>
                <a:cubicBezTo>
                  <a:pt x="2482" y="19907"/>
                  <a:pt x="9340" y="10478"/>
                  <a:pt x="19627" y="4953"/>
                </a:cubicBezTo>
                <a:cubicBezTo>
                  <a:pt x="29629" y="-381"/>
                  <a:pt x="42011" y="-1524"/>
                  <a:pt x="50584" y="2096"/>
                </a:cubicBezTo>
                <a:cubicBezTo>
                  <a:pt x="53346" y="3239"/>
                  <a:pt x="54679" y="6477"/>
                  <a:pt x="53536" y="9239"/>
                </a:cubicBezTo>
                <a:cubicBezTo>
                  <a:pt x="52394" y="12002"/>
                  <a:pt x="49155" y="13335"/>
                  <a:pt x="46393" y="12192"/>
                </a:cubicBezTo>
                <a:cubicBezTo>
                  <a:pt x="41630" y="10192"/>
                  <a:pt x="32677" y="10382"/>
                  <a:pt x="24771" y="14669"/>
                </a:cubicBezTo>
                <a:cubicBezTo>
                  <a:pt x="19532" y="17431"/>
                  <a:pt x="12960" y="22955"/>
                  <a:pt x="10769" y="33719"/>
                </a:cubicBezTo>
                <a:cubicBezTo>
                  <a:pt x="10293" y="36290"/>
                  <a:pt x="8007" y="38100"/>
                  <a:pt x="5435" y="381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44"/>
          <p:cNvSpPr/>
          <p:nvPr userDrawn="1">
            <p:custDataLst>
              <p:tags r:id="rId63"/>
            </p:custDataLst>
          </p:nvPr>
        </p:nvSpPr>
        <p:spPr>
          <a:xfrm>
            <a:off x="8072755" y="2758440"/>
            <a:ext cx="16510" cy="27940"/>
          </a:xfrm>
          <a:custGeom>
            <a:avLst/>
            <a:gdLst>
              <a:gd name="connsiteX0" fmla="*/ 15195 w 15245"/>
              <a:gd name="connsiteY0" fmla="*/ 12298 h 25643"/>
              <a:gd name="connsiteX1" fmla="*/ 8528 w 15245"/>
              <a:gd name="connsiteY1" fmla="*/ 25633 h 25643"/>
              <a:gd name="connsiteX2" fmla="*/ 50 w 15245"/>
              <a:gd name="connsiteY2" fmla="*/ 13346 h 25643"/>
              <a:gd name="connsiteX3" fmla="*/ 6718 w 15245"/>
              <a:gd name="connsiteY3" fmla="*/ 11 h 25643"/>
              <a:gd name="connsiteX4" fmla="*/ 15195 w 15245"/>
              <a:gd name="connsiteY4" fmla="*/ 12298 h 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5" h="25643">
                <a:moveTo>
                  <a:pt x="15195" y="12298"/>
                </a:moveTo>
                <a:cubicBezTo>
                  <a:pt x="15671" y="19346"/>
                  <a:pt x="12719" y="25347"/>
                  <a:pt x="8528" y="25633"/>
                </a:cubicBezTo>
                <a:cubicBezTo>
                  <a:pt x="4337" y="25919"/>
                  <a:pt x="527" y="20394"/>
                  <a:pt x="50" y="13346"/>
                </a:cubicBezTo>
                <a:cubicBezTo>
                  <a:pt x="-426" y="6297"/>
                  <a:pt x="2527" y="296"/>
                  <a:pt x="6718" y="11"/>
                </a:cubicBezTo>
                <a:cubicBezTo>
                  <a:pt x="10909" y="-275"/>
                  <a:pt x="14719" y="5249"/>
                  <a:pt x="15195" y="1229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45"/>
          <p:cNvSpPr/>
          <p:nvPr userDrawn="1">
            <p:custDataLst>
              <p:tags r:id="rId64"/>
            </p:custDataLst>
          </p:nvPr>
        </p:nvSpPr>
        <p:spPr>
          <a:xfrm>
            <a:off x="8039100" y="2877820"/>
            <a:ext cx="85090" cy="40640"/>
          </a:xfrm>
          <a:custGeom>
            <a:avLst/>
            <a:gdLst>
              <a:gd name="connsiteX0" fmla="*/ 64244 w 77551"/>
              <a:gd name="connsiteY0" fmla="*/ 36907 h 37002"/>
              <a:gd name="connsiteX1" fmla="*/ 1379 w 77551"/>
              <a:gd name="connsiteY1" fmla="*/ 9094 h 37002"/>
              <a:gd name="connsiteX2" fmla="*/ 1855 w 77551"/>
              <a:gd name="connsiteY2" fmla="*/ 1379 h 37002"/>
              <a:gd name="connsiteX3" fmla="*/ 9570 w 77551"/>
              <a:gd name="connsiteY3" fmla="*/ 1855 h 37002"/>
              <a:gd name="connsiteX4" fmla="*/ 71292 w 77551"/>
              <a:gd name="connsiteY4" fmla="*/ 25668 h 37002"/>
              <a:gd name="connsiteX5" fmla="*/ 77484 w 77551"/>
              <a:gd name="connsiteY5" fmla="*/ 30240 h 37002"/>
              <a:gd name="connsiteX6" fmla="*/ 72912 w 77551"/>
              <a:gd name="connsiteY6" fmla="*/ 36431 h 37002"/>
              <a:gd name="connsiteX7" fmla="*/ 64244 w 77551"/>
              <a:gd name="connsiteY7" fmla="*/ 37002 h 3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51" h="37002">
                <a:moveTo>
                  <a:pt x="64244" y="36907"/>
                </a:moveTo>
                <a:cubicBezTo>
                  <a:pt x="50433" y="36907"/>
                  <a:pt x="23096" y="33478"/>
                  <a:pt x="1379" y="9094"/>
                </a:cubicBezTo>
                <a:cubicBezTo>
                  <a:pt x="-621" y="6808"/>
                  <a:pt x="-431" y="3379"/>
                  <a:pt x="1855" y="1379"/>
                </a:cubicBezTo>
                <a:cubicBezTo>
                  <a:pt x="4141" y="-621"/>
                  <a:pt x="7570" y="-431"/>
                  <a:pt x="9570" y="1855"/>
                </a:cubicBezTo>
                <a:cubicBezTo>
                  <a:pt x="35193" y="30811"/>
                  <a:pt x="70911" y="25668"/>
                  <a:pt x="71292" y="25668"/>
                </a:cubicBezTo>
                <a:cubicBezTo>
                  <a:pt x="74245" y="25191"/>
                  <a:pt x="77103" y="27287"/>
                  <a:pt x="77484" y="30240"/>
                </a:cubicBezTo>
                <a:cubicBezTo>
                  <a:pt x="77960" y="33192"/>
                  <a:pt x="75864" y="36050"/>
                  <a:pt x="72912" y="36431"/>
                </a:cubicBezTo>
                <a:cubicBezTo>
                  <a:pt x="72436" y="36431"/>
                  <a:pt x="69197" y="37002"/>
                  <a:pt x="64244" y="37002"/>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46"/>
          <p:cNvSpPr/>
          <p:nvPr userDrawn="1">
            <p:custDataLst>
              <p:tags r:id="rId65"/>
            </p:custDataLst>
          </p:nvPr>
        </p:nvSpPr>
        <p:spPr>
          <a:xfrm>
            <a:off x="7791450" y="2690495"/>
            <a:ext cx="171450" cy="178435"/>
          </a:xfrm>
          <a:custGeom>
            <a:avLst/>
            <a:gdLst>
              <a:gd name="connsiteX0" fmla="*/ 132847 w 156976"/>
              <a:gd name="connsiteY0" fmla="*/ 15335 h 163390"/>
              <a:gd name="connsiteX1" fmla="*/ 66363 w 156976"/>
              <a:gd name="connsiteY1" fmla="*/ 17431 h 163390"/>
              <a:gd name="connsiteX2" fmla="*/ 22072 w 156976"/>
              <a:gd name="connsiteY2" fmla="*/ 0 h 163390"/>
              <a:gd name="connsiteX3" fmla="*/ 1117 w 156976"/>
              <a:gd name="connsiteY3" fmla="*/ 55817 h 163390"/>
              <a:gd name="connsiteX4" fmla="*/ 35216 w 156976"/>
              <a:gd name="connsiteY4" fmla="*/ 120872 h 163390"/>
              <a:gd name="connsiteX5" fmla="*/ 67315 w 156976"/>
              <a:gd name="connsiteY5" fmla="*/ 113919 h 163390"/>
              <a:gd name="connsiteX6" fmla="*/ 102939 w 156976"/>
              <a:gd name="connsiteY6" fmla="*/ 163354 h 163390"/>
              <a:gd name="connsiteX7" fmla="*/ 120465 w 156976"/>
              <a:gd name="connsiteY7" fmla="*/ 85344 h 163390"/>
              <a:gd name="connsiteX8" fmla="*/ 155898 w 156976"/>
              <a:gd name="connsiteY8" fmla="*/ 45244 h 163390"/>
              <a:gd name="connsiteX9" fmla="*/ 132847 w 156976"/>
              <a:gd name="connsiteY9" fmla="*/ 15335 h 16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6" h="163390">
                <a:moveTo>
                  <a:pt x="132847" y="15335"/>
                </a:moveTo>
                <a:cubicBezTo>
                  <a:pt x="132847" y="15335"/>
                  <a:pt x="106463" y="20479"/>
                  <a:pt x="66363" y="17431"/>
                </a:cubicBezTo>
                <a:cubicBezTo>
                  <a:pt x="23977" y="14192"/>
                  <a:pt x="22072" y="0"/>
                  <a:pt x="22072" y="0"/>
                </a:cubicBezTo>
                <a:cubicBezTo>
                  <a:pt x="22072" y="0"/>
                  <a:pt x="5688" y="19907"/>
                  <a:pt x="1117" y="55817"/>
                </a:cubicBezTo>
                <a:cubicBezTo>
                  <a:pt x="-7361" y="122587"/>
                  <a:pt x="35216" y="120872"/>
                  <a:pt x="35216" y="120872"/>
                </a:cubicBezTo>
                <a:cubicBezTo>
                  <a:pt x="35216" y="120872"/>
                  <a:pt x="50456" y="103251"/>
                  <a:pt x="67315" y="113919"/>
                </a:cubicBezTo>
                <a:cubicBezTo>
                  <a:pt x="84079" y="124587"/>
                  <a:pt x="87794" y="164783"/>
                  <a:pt x="102939" y="163354"/>
                </a:cubicBezTo>
                <a:cubicBezTo>
                  <a:pt x="126656" y="161163"/>
                  <a:pt x="120465" y="85344"/>
                  <a:pt x="120465" y="85344"/>
                </a:cubicBezTo>
                <a:cubicBezTo>
                  <a:pt x="120465" y="85344"/>
                  <a:pt x="153802" y="71152"/>
                  <a:pt x="155898" y="45244"/>
                </a:cubicBezTo>
                <a:cubicBezTo>
                  <a:pt x="157898" y="19336"/>
                  <a:pt x="160089" y="8668"/>
                  <a:pt x="132847" y="15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48"/>
          <p:cNvSpPr/>
          <p:nvPr userDrawn="1">
            <p:custDataLst>
              <p:tags r:id="rId66"/>
            </p:custDataLst>
          </p:nvPr>
        </p:nvSpPr>
        <p:spPr>
          <a:xfrm>
            <a:off x="7468870" y="3091180"/>
            <a:ext cx="834390" cy="1368425"/>
          </a:xfrm>
          <a:custGeom>
            <a:avLst/>
            <a:gdLst>
              <a:gd name="connsiteX0" fmla="*/ 239086 w 763688"/>
              <a:gd name="connsiteY0" fmla="*/ 0 h 1251870"/>
              <a:gd name="connsiteX1" fmla="*/ 44395 w 763688"/>
              <a:gd name="connsiteY1" fmla="*/ 268319 h 1251870"/>
              <a:gd name="connsiteX2" fmla="*/ 2866 w 763688"/>
              <a:gd name="connsiteY2" fmla="*/ 1251871 h 1251870"/>
              <a:gd name="connsiteX3" fmla="*/ 762008 w 763688"/>
              <a:gd name="connsiteY3" fmla="*/ 1251871 h 1251870"/>
              <a:gd name="connsiteX4" fmla="*/ 743625 w 763688"/>
              <a:gd name="connsiteY4" fmla="*/ 615220 h 1251870"/>
              <a:gd name="connsiteX5" fmla="*/ 428348 w 763688"/>
              <a:gd name="connsiteY5" fmla="*/ 91630 h 1251870"/>
              <a:gd name="connsiteX6" fmla="*/ 239086 w 763688"/>
              <a:gd name="connsiteY6" fmla="*/ 0 h 125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688" h="1251870">
                <a:moveTo>
                  <a:pt x="239086" y="0"/>
                </a:moveTo>
                <a:cubicBezTo>
                  <a:pt x="239086" y="0"/>
                  <a:pt x="80114" y="169736"/>
                  <a:pt x="44395" y="268319"/>
                </a:cubicBezTo>
                <a:cubicBezTo>
                  <a:pt x="-16279" y="435864"/>
                  <a:pt x="2866" y="1251871"/>
                  <a:pt x="2866" y="1251871"/>
                </a:cubicBezTo>
                <a:lnTo>
                  <a:pt x="762008" y="1251871"/>
                </a:lnTo>
                <a:cubicBezTo>
                  <a:pt x="762008" y="1251871"/>
                  <a:pt x="771915" y="880491"/>
                  <a:pt x="743625" y="615220"/>
                </a:cubicBezTo>
                <a:cubicBezTo>
                  <a:pt x="711716" y="315659"/>
                  <a:pt x="428348" y="91630"/>
                  <a:pt x="428348" y="91630"/>
                </a:cubicBezTo>
                <a:lnTo>
                  <a:pt x="23908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任意多边形: 形状 49"/>
          <p:cNvSpPr/>
          <p:nvPr userDrawn="1">
            <p:custDataLst>
              <p:tags r:id="rId67"/>
            </p:custDataLst>
          </p:nvPr>
        </p:nvSpPr>
        <p:spPr>
          <a:xfrm>
            <a:off x="7462520" y="3087370"/>
            <a:ext cx="846455" cy="1378585"/>
          </a:xfrm>
          <a:custGeom>
            <a:avLst/>
            <a:gdLst>
              <a:gd name="connsiteX0" fmla="*/ 772880 w 774679"/>
              <a:gd name="connsiteY0" fmla="*/ 1261110 h 1261110"/>
              <a:gd name="connsiteX1" fmla="*/ 3070 w 774679"/>
              <a:gd name="connsiteY1" fmla="*/ 1261110 h 1261110"/>
              <a:gd name="connsiteX2" fmla="*/ 3070 w 774679"/>
              <a:gd name="connsiteY2" fmla="*/ 1255776 h 1261110"/>
              <a:gd name="connsiteX3" fmla="*/ 44885 w 774679"/>
              <a:gd name="connsiteY3" fmla="*/ 270224 h 1261110"/>
              <a:gd name="connsiteX4" fmla="*/ 240719 w 774679"/>
              <a:gd name="connsiteY4" fmla="*/ 0 h 1261110"/>
              <a:gd name="connsiteX5" fmla="*/ 248720 w 774679"/>
              <a:gd name="connsiteY5" fmla="*/ 7429 h 1261110"/>
              <a:gd name="connsiteX6" fmla="*/ 55172 w 774679"/>
              <a:gd name="connsiteY6" fmla="*/ 273939 h 1261110"/>
              <a:gd name="connsiteX7" fmla="*/ 13833 w 774679"/>
              <a:gd name="connsiteY7" fmla="*/ 1250156 h 1261110"/>
              <a:gd name="connsiteX8" fmla="*/ 762308 w 774679"/>
              <a:gd name="connsiteY8" fmla="*/ 1250156 h 1261110"/>
              <a:gd name="connsiteX9" fmla="*/ 743829 w 774679"/>
              <a:gd name="connsiteY9" fmla="*/ 619506 h 1261110"/>
              <a:gd name="connsiteX10" fmla="*/ 430647 w 774679"/>
              <a:gd name="connsiteY10" fmla="*/ 99631 h 1261110"/>
              <a:gd name="connsiteX11" fmla="*/ 437410 w 774679"/>
              <a:gd name="connsiteY11" fmla="*/ 91059 h 1261110"/>
              <a:gd name="connsiteX12" fmla="*/ 754688 w 774679"/>
              <a:gd name="connsiteY12" fmla="*/ 618363 h 1261110"/>
              <a:gd name="connsiteX13" fmla="*/ 773071 w 774679"/>
              <a:gd name="connsiteY13" fmla="*/ 1255776 h 1261110"/>
              <a:gd name="connsiteX14" fmla="*/ 773071 w 774679"/>
              <a:gd name="connsiteY14" fmla="*/ 1261110 h 126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679" h="1261110">
                <a:moveTo>
                  <a:pt x="772880" y="1261110"/>
                </a:moveTo>
                <a:lnTo>
                  <a:pt x="3070" y="1261110"/>
                </a:lnTo>
                <a:lnTo>
                  <a:pt x="3070" y="1255776"/>
                </a:lnTo>
                <a:cubicBezTo>
                  <a:pt x="2213" y="1222439"/>
                  <a:pt x="-15504" y="436817"/>
                  <a:pt x="44885" y="270224"/>
                </a:cubicBezTo>
                <a:cubicBezTo>
                  <a:pt x="80603" y="171640"/>
                  <a:pt x="234242" y="6953"/>
                  <a:pt x="240719" y="0"/>
                </a:cubicBezTo>
                <a:lnTo>
                  <a:pt x="248720" y="7429"/>
                </a:lnTo>
                <a:cubicBezTo>
                  <a:pt x="247100" y="9144"/>
                  <a:pt x="90128" y="177451"/>
                  <a:pt x="55172" y="273939"/>
                </a:cubicBezTo>
                <a:cubicBezTo>
                  <a:pt x="-1883" y="431578"/>
                  <a:pt x="12309" y="1179290"/>
                  <a:pt x="13833" y="1250156"/>
                </a:cubicBezTo>
                <a:lnTo>
                  <a:pt x="762308" y="1250156"/>
                </a:lnTo>
                <a:cubicBezTo>
                  <a:pt x="763355" y="1203674"/>
                  <a:pt x="769928" y="864203"/>
                  <a:pt x="743829" y="619506"/>
                </a:cubicBezTo>
                <a:cubicBezTo>
                  <a:pt x="712587" y="325755"/>
                  <a:pt x="433409" y="101822"/>
                  <a:pt x="430647" y="99631"/>
                </a:cubicBezTo>
                <a:lnTo>
                  <a:pt x="437410" y="91059"/>
                </a:lnTo>
                <a:cubicBezTo>
                  <a:pt x="440267" y="93345"/>
                  <a:pt x="722969" y="319945"/>
                  <a:pt x="754688" y="618363"/>
                </a:cubicBezTo>
                <a:cubicBezTo>
                  <a:pt x="782596" y="880967"/>
                  <a:pt x="773166" y="1252061"/>
                  <a:pt x="773071" y="1255776"/>
                </a:cubicBezTo>
                <a:lnTo>
                  <a:pt x="773071" y="126111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任意多边形: 形状 50"/>
          <p:cNvSpPr/>
          <p:nvPr userDrawn="1">
            <p:custDataLst>
              <p:tags r:id="rId68"/>
            </p:custDataLst>
          </p:nvPr>
        </p:nvSpPr>
        <p:spPr>
          <a:xfrm>
            <a:off x="7727315" y="3053080"/>
            <a:ext cx="281305" cy="264160"/>
          </a:xfrm>
          <a:custGeom>
            <a:avLst/>
            <a:gdLst>
              <a:gd name="connsiteX0" fmla="*/ 7715 w 257460"/>
              <a:gd name="connsiteY0" fmla="*/ 0 h 241649"/>
              <a:gd name="connsiteX1" fmla="*/ 257461 w 257460"/>
              <a:gd name="connsiteY1" fmla="*/ 81820 h 241649"/>
              <a:gd name="connsiteX2" fmla="*/ 242983 w 257460"/>
              <a:gd name="connsiteY2" fmla="*/ 241649 h 241649"/>
              <a:gd name="connsiteX3" fmla="*/ 0 w 257460"/>
              <a:gd name="connsiteY3" fmla="*/ 40576 h 241649"/>
              <a:gd name="connsiteX4" fmla="*/ 7715 w 257460"/>
              <a:gd name="connsiteY4" fmla="*/ 0 h 24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60" h="241649">
                <a:moveTo>
                  <a:pt x="7715" y="0"/>
                </a:moveTo>
                <a:lnTo>
                  <a:pt x="257461" y="81820"/>
                </a:lnTo>
                <a:lnTo>
                  <a:pt x="242983" y="241649"/>
                </a:lnTo>
                <a:lnTo>
                  <a:pt x="0" y="40576"/>
                </a:lnTo>
                <a:lnTo>
                  <a:pt x="771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任意多边形: 形状 51"/>
          <p:cNvSpPr/>
          <p:nvPr userDrawn="1">
            <p:custDataLst>
              <p:tags r:id="rId69"/>
            </p:custDataLst>
          </p:nvPr>
        </p:nvSpPr>
        <p:spPr>
          <a:xfrm>
            <a:off x="7720330" y="3045460"/>
            <a:ext cx="294005" cy="283845"/>
          </a:xfrm>
          <a:custGeom>
            <a:avLst/>
            <a:gdLst>
              <a:gd name="connsiteX0" fmla="*/ 253460 w 269271"/>
              <a:gd name="connsiteY0" fmla="*/ 259651 h 259651"/>
              <a:gd name="connsiteX1" fmla="*/ 0 w 269271"/>
              <a:gd name="connsiteY1" fmla="*/ 49911 h 259651"/>
              <a:gd name="connsiteX2" fmla="*/ 9525 w 269271"/>
              <a:gd name="connsiteY2" fmla="*/ 0 h 259651"/>
              <a:gd name="connsiteX3" fmla="*/ 269272 w 269271"/>
              <a:gd name="connsiteY3" fmla="*/ 85153 h 259651"/>
              <a:gd name="connsiteX4" fmla="*/ 253556 w 269271"/>
              <a:gd name="connsiteY4" fmla="*/ 259651 h 259651"/>
              <a:gd name="connsiteX5" fmla="*/ 11906 w 269271"/>
              <a:gd name="connsiteY5" fmla="*/ 45625 h 259651"/>
              <a:gd name="connsiteX6" fmla="*/ 244412 w 269271"/>
              <a:gd name="connsiteY6" fmla="*/ 238030 h 259651"/>
              <a:gd name="connsiteX7" fmla="*/ 257556 w 269271"/>
              <a:gd name="connsiteY7" fmla="*/ 92773 h 259651"/>
              <a:gd name="connsiteX8" fmla="*/ 17907 w 269271"/>
              <a:gd name="connsiteY8" fmla="*/ 14192 h 259651"/>
              <a:gd name="connsiteX9" fmla="*/ 11906 w 269271"/>
              <a:gd name="connsiteY9" fmla="*/ 45529 h 2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71" h="259651">
                <a:moveTo>
                  <a:pt x="253460" y="259651"/>
                </a:moveTo>
                <a:lnTo>
                  <a:pt x="0" y="49911"/>
                </a:lnTo>
                <a:lnTo>
                  <a:pt x="9525" y="0"/>
                </a:lnTo>
                <a:lnTo>
                  <a:pt x="269272" y="85153"/>
                </a:lnTo>
                <a:lnTo>
                  <a:pt x="253556" y="259651"/>
                </a:lnTo>
                <a:close/>
                <a:moveTo>
                  <a:pt x="11906" y="45625"/>
                </a:moveTo>
                <a:lnTo>
                  <a:pt x="244412" y="238030"/>
                </a:lnTo>
                <a:lnTo>
                  <a:pt x="257556" y="92773"/>
                </a:lnTo>
                <a:lnTo>
                  <a:pt x="17907" y="14192"/>
                </a:lnTo>
                <a:lnTo>
                  <a:pt x="11906" y="4552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任意多边形: 形状 52"/>
          <p:cNvSpPr/>
          <p:nvPr userDrawn="1">
            <p:custDataLst>
              <p:tags r:id="rId70"/>
            </p:custDataLst>
          </p:nvPr>
        </p:nvSpPr>
        <p:spPr>
          <a:xfrm>
            <a:off x="7988935" y="3312795"/>
            <a:ext cx="229870" cy="229235"/>
          </a:xfrm>
          <a:custGeom>
            <a:avLst/>
            <a:gdLst>
              <a:gd name="connsiteX0" fmla="*/ 201073 w 210312"/>
              <a:gd name="connsiteY0" fmla="*/ 209931 h 209931"/>
              <a:gd name="connsiteX1" fmla="*/ 0 w 210312"/>
              <a:gd name="connsiteY1" fmla="*/ 8858 h 209931"/>
              <a:gd name="connsiteX2" fmla="*/ 6382 w 210312"/>
              <a:gd name="connsiteY2" fmla="*/ 0 h 209931"/>
              <a:gd name="connsiteX3" fmla="*/ 210312 w 210312"/>
              <a:gd name="connsiteY3" fmla="*/ 204121 h 209931"/>
              <a:gd name="connsiteX4" fmla="*/ 201073 w 210312"/>
              <a:gd name="connsiteY4" fmla="*/ 209931 h 209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209931">
                <a:moveTo>
                  <a:pt x="201073" y="209931"/>
                </a:moveTo>
                <a:cubicBezTo>
                  <a:pt x="137255" y="109061"/>
                  <a:pt x="1333" y="9811"/>
                  <a:pt x="0" y="8858"/>
                </a:cubicBezTo>
                <a:lnTo>
                  <a:pt x="6382" y="0"/>
                </a:lnTo>
                <a:cubicBezTo>
                  <a:pt x="7810" y="1048"/>
                  <a:pt x="145447" y="101537"/>
                  <a:pt x="210312" y="204121"/>
                </a:cubicBezTo>
                <a:lnTo>
                  <a:pt x="201073" y="20993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任意多边形: 形状 53"/>
          <p:cNvSpPr/>
          <p:nvPr userDrawn="1">
            <p:custDataLst>
              <p:tags r:id="rId71"/>
            </p:custDataLst>
          </p:nvPr>
        </p:nvSpPr>
        <p:spPr>
          <a:xfrm>
            <a:off x="7999095" y="3179445"/>
            <a:ext cx="205105" cy="340995"/>
          </a:xfrm>
          <a:custGeom>
            <a:avLst/>
            <a:gdLst>
              <a:gd name="connsiteX0" fmla="*/ 8001 w 187928"/>
              <a:gd name="connsiteY0" fmla="*/ 0 h 312134"/>
              <a:gd name="connsiteX1" fmla="*/ 61341 w 187928"/>
              <a:gd name="connsiteY1" fmla="*/ 64865 h 312134"/>
              <a:gd name="connsiteX2" fmla="*/ 74390 w 187928"/>
              <a:gd name="connsiteY2" fmla="*/ 110014 h 312134"/>
              <a:gd name="connsiteX3" fmla="*/ 131731 w 187928"/>
              <a:gd name="connsiteY3" fmla="*/ 186690 h 312134"/>
              <a:gd name="connsiteX4" fmla="*/ 187928 w 187928"/>
              <a:gd name="connsiteY4" fmla="*/ 312134 h 312134"/>
              <a:gd name="connsiteX5" fmla="*/ 102870 w 187928"/>
              <a:gd name="connsiteY5" fmla="*/ 222409 h 312134"/>
              <a:gd name="connsiteX6" fmla="*/ 32861 w 187928"/>
              <a:gd name="connsiteY6" fmla="*/ 104203 h 312134"/>
              <a:gd name="connsiteX7" fmla="*/ 0 w 187928"/>
              <a:gd name="connsiteY7" fmla="*/ 88487 h 312134"/>
              <a:gd name="connsiteX8" fmla="*/ 8001 w 187928"/>
              <a:gd name="connsiteY8" fmla="*/ 0 h 31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8" h="312134">
                <a:moveTo>
                  <a:pt x="8001" y="0"/>
                </a:moveTo>
                <a:cubicBezTo>
                  <a:pt x="8001" y="0"/>
                  <a:pt x="49054" y="27432"/>
                  <a:pt x="61341" y="64865"/>
                </a:cubicBezTo>
                <a:cubicBezTo>
                  <a:pt x="69913" y="90868"/>
                  <a:pt x="74390" y="110014"/>
                  <a:pt x="74390" y="110014"/>
                </a:cubicBezTo>
                <a:cubicBezTo>
                  <a:pt x="74390" y="110014"/>
                  <a:pt x="109061" y="153924"/>
                  <a:pt x="131731" y="186690"/>
                </a:cubicBezTo>
                <a:cubicBezTo>
                  <a:pt x="166021" y="236220"/>
                  <a:pt x="187928" y="312134"/>
                  <a:pt x="187928" y="312134"/>
                </a:cubicBezTo>
                <a:lnTo>
                  <a:pt x="102870" y="222409"/>
                </a:lnTo>
                <a:cubicBezTo>
                  <a:pt x="102870" y="222409"/>
                  <a:pt x="60960" y="119443"/>
                  <a:pt x="32861" y="104203"/>
                </a:cubicBezTo>
                <a:cubicBezTo>
                  <a:pt x="4763" y="88963"/>
                  <a:pt x="0" y="88487"/>
                  <a:pt x="0" y="88487"/>
                </a:cubicBezTo>
                <a:lnTo>
                  <a:pt x="8001" y="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任意多边形: 形状 54"/>
          <p:cNvSpPr/>
          <p:nvPr userDrawn="1">
            <p:custDataLst>
              <p:tags r:id="rId72"/>
            </p:custDataLst>
          </p:nvPr>
        </p:nvSpPr>
        <p:spPr>
          <a:xfrm>
            <a:off x="7593965" y="3846830"/>
            <a:ext cx="708660" cy="436880"/>
          </a:xfrm>
          <a:custGeom>
            <a:avLst/>
            <a:gdLst>
              <a:gd name="connsiteX0" fmla="*/ 648718 w 648718"/>
              <a:gd name="connsiteY0" fmla="*/ 399787 h 399882"/>
              <a:gd name="connsiteX1" fmla="*/ 4162 w 648718"/>
              <a:gd name="connsiteY1" fmla="*/ 7643 h 399882"/>
              <a:gd name="connsiteX2" fmla="*/ 21592 w 648718"/>
              <a:gd name="connsiteY2" fmla="*/ 15263 h 399882"/>
              <a:gd name="connsiteX3" fmla="*/ 438311 w 648718"/>
              <a:gd name="connsiteY3" fmla="*/ 252626 h 399882"/>
              <a:gd name="connsiteX4" fmla="*/ 647671 w 648718"/>
              <a:gd name="connsiteY4" fmla="*/ 279296 h 399882"/>
              <a:gd name="connsiteX5" fmla="*/ 648718 w 648718"/>
              <a:gd name="connsiteY5" fmla="*/ 399882 h 3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718" h="399882">
                <a:moveTo>
                  <a:pt x="648718" y="399787"/>
                </a:moveTo>
                <a:cubicBezTo>
                  <a:pt x="274386" y="337589"/>
                  <a:pt x="15973" y="22883"/>
                  <a:pt x="4162" y="7643"/>
                </a:cubicBezTo>
                <a:cubicBezTo>
                  <a:pt x="-7649" y="-7597"/>
                  <a:pt x="8067" y="2594"/>
                  <a:pt x="21592" y="15263"/>
                </a:cubicBezTo>
                <a:cubicBezTo>
                  <a:pt x="35118" y="27931"/>
                  <a:pt x="295246" y="231576"/>
                  <a:pt x="438311" y="252626"/>
                </a:cubicBezTo>
                <a:cubicBezTo>
                  <a:pt x="581377" y="273676"/>
                  <a:pt x="647671" y="279296"/>
                  <a:pt x="647671" y="279296"/>
                </a:cubicBezTo>
                <a:lnTo>
                  <a:pt x="648718" y="39988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任意多边形: 形状 55"/>
          <p:cNvSpPr/>
          <p:nvPr userDrawn="1">
            <p:custDataLst>
              <p:tags r:id="rId73"/>
            </p:custDataLst>
          </p:nvPr>
        </p:nvSpPr>
        <p:spPr>
          <a:xfrm>
            <a:off x="7713980" y="3136900"/>
            <a:ext cx="441325" cy="376555"/>
          </a:xfrm>
          <a:custGeom>
            <a:avLst/>
            <a:gdLst>
              <a:gd name="connsiteX0" fmla="*/ 398723 w 404147"/>
              <a:gd name="connsiteY0" fmla="*/ 344335 h 344335"/>
              <a:gd name="connsiteX1" fmla="*/ 396151 w 404147"/>
              <a:gd name="connsiteY1" fmla="*/ 343669 h 344335"/>
              <a:gd name="connsiteX2" fmla="*/ 139929 w 404147"/>
              <a:gd name="connsiteY2" fmla="*/ 204604 h 344335"/>
              <a:gd name="connsiteX3" fmla="*/ 137071 w 404147"/>
              <a:gd name="connsiteY3" fmla="*/ 200413 h 344335"/>
              <a:gd name="connsiteX4" fmla="*/ 129356 w 404147"/>
              <a:gd name="connsiteY4" fmla="*/ 134119 h 344335"/>
              <a:gd name="connsiteX5" fmla="*/ 71825 w 404147"/>
              <a:gd name="connsiteY5" fmla="*/ 140881 h 344335"/>
              <a:gd name="connsiteX6" fmla="*/ 66301 w 404147"/>
              <a:gd name="connsiteY6" fmla="*/ 137929 h 344335"/>
              <a:gd name="connsiteX7" fmla="*/ 578 w 404147"/>
              <a:gd name="connsiteY7" fmla="*/ 7912 h 344335"/>
              <a:gd name="connsiteX8" fmla="*/ 2959 w 404147"/>
              <a:gd name="connsiteY8" fmla="*/ 578 h 344335"/>
              <a:gd name="connsiteX9" fmla="*/ 10294 w 404147"/>
              <a:gd name="connsiteY9" fmla="*/ 2959 h 344335"/>
              <a:gd name="connsiteX10" fmla="*/ 74302 w 404147"/>
              <a:gd name="connsiteY10" fmla="*/ 129547 h 344335"/>
              <a:gd name="connsiteX11" fmla="*/ 133547 w 404147"/>
              <a:gd name="connsiteY11" fmla="*/ 122593 h 344335"/>
              <a:gd name="connsiteX12" fmla="*/ 137548 w 404147"/>
              <a:gd name="connsiteY12" fmla="*/ 123736 h 344335"/>
              <a:gd name="connsiteX13" fmla="*/ 139548 w 404147"/>
              <a:gd name="connsiteY13" fmla="*/ 127356 h 344335"/>
              <a:gd name="connsiteX14" fmla="*/ 147549 w 404147"/>
              <a:gd name="connsiteY14" fmla="*/ 196222 h 344335"/>
              <a:gd name="connsiteX15" fmla="*/ 401295 w 404147"/>
              <a:gd name="connsiteY15" fmla="*/ 333858 h 344335"/>
              <a:gd name="connsiteX16" fmla="*/ 403486 w 404147"/>
              <a:gd name="connsiteY16" fmla="*/ 341287 h 344335"/>
              <a:gd name="connsiteX17" fmla="*/ 398723 w 404147"/>
              <a:gd name="connsiteY17" fmla="*/ 344145 h 34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147" h="344335">
                <a:moveTo>
                  <a:pt x="398723" y="344335"/>
                </a:moveTo>
                <a:cubicBezTo>
                  <a:pt x="397866" y="344335"/>
                  <a:pt x="396913" y="344145"/>
                  <a:pt x="396151" y="343669"/>
                </a:cubicBezTo>
                <a:lnTo>
                  <a:pt x="139929" y="204604"/>
                </a:lnTo>
                <a:cubicBezTo>
                  <a:pt x="138405" y="203746"/>
                  <a:pt x="137357" y="202222"/>
                  <a:pt x="137071" y="200413"/>
                </a:cubicBezTo>
                <a:lnTo>
                  <a:pt x="129356" y="134119"/>
                </a:lnTo>
                <a:lnTo>
                  <a:pt x="71825" y="140881"/>
                </a:lnTo>
                <a:cubicBezTo>
                  <a:pt x="69539" y="141167"/>
                  <a:pt x="67348" y="139929"/>
                  <a:pt x="66301" y="137929"/>
                </a:cubicBezTo>
                <a:lnTo>
                  <a:pt x="578" y="7912"/>
                </a:lnTo>
                <a:cubicBezTo>
                  <a:pt x="-755" y="5245"/>
                  <a:pt x="292" y="1912"/>
                  <a:pt x="2959" y="578"/>
                </a:cubicBezTo>
                <a:cubicBezTo>
                  <a:pt x="5626" y="-755"/>
                  <a:pt x="8960" y="292"/>
                  <a:pt x="10294" y="2959"/>
                </a:cubicBezTo>
                <a:lnTo>
                  <a:pt x="74302" y="129547"/>
                </a:lnTo>
                <a:lnTo>
                  <a:pt x="133547" y="122593"/>
                </a:lnTo>
                <a:cubicBezTo>
                  <a:pt x="134976" y="122403"/>
                  <a:pt x="136405" y="122879"/>
                  <a:pt x="137548" y="123736"/>
                </a:cubicBezTo>
                <a:cubicBezTo>
                  <a:pt x="138691" y="124594"/>
                  <a:pt x="139453" y="125927"/>
                  <a:pt x="139548" y="127356"/>
                </a:cubicBezTo>
                <a:lnTo>
                  <a:pt x="147549" y="196222"/>
                </a:lnTo>
                <a:lnTo>
                  <a:pt x="401295" y="333858"/>
                </a:lnTo>
                <a:cubicBezTo>
                  <a:pt x="403962" y="335287"/>
                  <a:pt x="404914" y="338620"/>
                  <a:pt x="403486" y="341287"/>
                </a:cubicBezTo>
                <a:cubicBezTo>
                  <a:pt x="402533" y="343097"/>
                  <a:pt x="400628" y="344145"/>
                  <a:pt x="398723" y="344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57"/>
          <p:cNvSpPr/>
          <p:nvPr userDrawn="1">
            <p:custDataLst>
              <p:tags r:id="rId74"/>
            </p:custDataLst>
          </p:nvPr>
        </p:nvSpPr>
        <p:spPr>
          <a:xfrm>
            <a:off x="8615680" y="3925570"/>
            <a:ext cx="48895" cy="179070"/>
          </a:xfrm>
          <a:custGeom>
            <a:avLst/>
            <a:gdLst>
              <a:gd name="connsiteX0" fmla="*/ 0 w 44862"/>
              <a:gd name="connsiteY0" fmla="*/ 0 h 163639"/>
              <a:gd name="connsiteX1" fmla="*/ 33433 w 44862"/>
              <a:gd name="connsiteY1" fmla="*/ 0 h 163639"/>
              <a:gd name="connsiteX2" fmla="*/ 44863 w 44862"/>
              <a:gd name="connsiteY2" fmla="*/ 154876 h 163639"/>
              <a:gd name="connsiteX3" fmla="*/ 8096 w 44862"/>
              <a:gd name="connsiteY3" fmla="*/ 163639 h 163639"/>
              <a:gd name="connsiteX4" fmla="*/ 0 w 44862"/>
              <a:gd name="connsiteY4" fmla="*/ 0 h 16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2" h="163639">
                <a:moveTo>
                  <a:pt x="0" y="0"/>
                </a:moveTo>
                <a:lnTo>
                  <a:pt x="33433" y="0"/>
                </a:lnTo>
                <a:lnTo>
                  <a:pt x="44863" y="154876"/>
                </a:lnTo>
                <a:lnTo>
                  <a:pt x="8096" y="163639"/>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58"/>
          <p:cNvSpPr/>
          <p:nvPr userDrawn="1">
            <p:custDataLst>
              <p:tags r:id="rId75"/>
            </p:custDataLst>
          </p:nvPr>
        </p:nvSpPr>
        <p:spPr>
          <a:xfrm>
            <a:off x="8609330" y="3919220"/>
            <a:ext cx="61595" cy="192405"/>
          </a:xfrm>
          <a:custGeom>
            <a:avLst/>
            <a:gdLst>
              <a:gd name="connsiteX0" fmla="*/ 8668 w 56292"/>
              <a:gd name="connsiteY0" fmla="*/ 176022 h 176021"/>
              <a:gd name="connsiteX1" fmla="*/ 0 w 56292"/>
              <a:gd name="connsiteY1" fmla="*/ 0 h 176021"/>
              <a:gd name="connsiteX2" fmla="*/ 44196 w 56292"/>
              <a:gd name="connsiteY2" fmla="*/ 0 h 176021"/>
              <a:gd name="connsiteX3" fmla="*/ 56293 w 56292"/>
              <a:gd name="connsiteY3" fmla="*/ 164592 h 176021"/>
              <a:gd name="connsiteX4" fmla="*/ 8668 w 56292"/>
              <a:gd name="connsiteY4" fmla="*/ 176022 h 176021"/>
              <a:gd name="connsiteX5" fmla="*/ 11430 w 56292"/>
              <a:gd name="connsiteY5" fmla="*/ 10954 h 176021"/>
              <a:gd name="connsiteX6" fmla="*/ 18860 w 56292"/>
              <a:gd name="connsiteY6" fmla="*/ 162306 h 176021"/>
              <a:gd name="connsiteX7" fmla="*/ 44672 w 56292"/>
              <a:gd name="connsiteY7" fmla="*/ 156115 h 176021"/>
              <a:gd name="connsiteX8" fmla="*/ 34004 w 56292"/>
              <a:gd name="connsiteY8" fmla="*/ 10858 h 176021"/>
              <a:gd name="connsiteX9" fmla="*/ 11430 w 56292"/>
              <a:gd name="connsiteY9" fmla="*/ 10858 h 17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92" h="176021">
                <a:moveTo>
                  <a:pt x="8668" y="176022"/>
                </a:moveTo>
                <a:lnTo>
                  <a:pt x="0" y="0"/>
                </a:lnTo>
                <a:lnTo>
                  <a:pt x="44196" y="0"/>
                </a:lnTo>
                <a:lnTo>
                  <a:pt x="56293" y="164592"/>
                </a:lnTo>
                <a:lnTo>
                  <a:pt x="8668" y="176022"/>
                </a:lnTo>
                <a:close/>
                <a:moveTo>
                  <a:pt x="11430" y="10954"/>
                </a:moveTo>
                <a:lnTo>
                  <a:pt x="18860" y="162306"/>
                </a:lnTo>
                <a:lnTo>
                  <a:pt x="44672" y="156115"/>
                </a:lnTo>
                <a:lnTo>
                  <a:pt x="34004" y="10858"/>
                </a:lnTo>
                <a:lnTo>
                  <a:pt x="11430" y="1085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59"/>
          <p:cNvSpPr/>
          <p:nvPr userDrawn="1">
            <p:custDataLst>
              <p:tags r:id="rId76"/>
            </p:custDataLst>
          </p:nvPr>
        </p:nvSpPr>
        <p:spPr>
          <a:xfrm>
            <a:off x="7598410" y="3340100"/>
            <a:ext cx="1026160" cy="810895"/>
          </a:xfrm>
          <a:custGeom>
            <a:avLst/>
            <a:gdLst>
              <a:gd name="connsiteX0" fmla="*/ 191167 w 938783"/>
              <a:gd name="connsiteY0" fmla="*/ 0 h 742371"/>
              <a:gd name="connsiteX1" fmla="*/ 621983 w 938783"/>
              <a:gd name="connsiteY1" fmla="*/ 483489 h 742371"/>
              <a:gd name="connsiteX2" fmla="*/ 930402 w 938783"/>
              <a:gd name="connsiteY2" fmla="*/ 527304 h 742371"/>
              <a:gd name="connsiteX3" fmla="*/ 938784 w 938783"/>
              <a:gd name="connsiteY3" fmla="*/ 729044 h 742371"/>
              <a:gd name="connsiteX4" fmla="*/ 478631 w 938783"/>
              <a:gd name="connsiteY4" fmla="*/ 725234 h 742371"/>
              <a:gd name="connsiteX5" fmla="*/ 0 w 938783"/>
              <a:gd name="connsiteY5" fmla="*/ 464439 h 742371"/>
              <a:gd name="connsiteX6" fmla="*/ 191072 w 938783"/>
              <a:gd name="connsiteY6" fmla="*/ 0 h 7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783" h="742371">
                <a:moveTo>
                  <a:pt x="191167" y="0"/>
                </a:moveTo>
                <a:cubicBezTo>
                  <a:pt x="354044" y="269081"/>
                  <a:pt x="485489" y="434054"/>
                  <a:pt x="621983" y="483489"/>
                </a:cubicBezTo>
                <a:cubicBezTo>
                  <a:pt x="720471" y="519208"/>
                  <a:pt x="930402" y="527304"/>
                  <a:pt x="930402" y="527304"/>
                </a:cubicBezTo>
                <a:lnTo>
                  <a:pt x="938784" y="729044"/>
                </a:lnTo>
                <a:cubicBezTo>
                  <a:pt x="938784" y="729044"/>
                  <a:pt x="714661" y="761429"/>
                  <a:pt x="478631" y="725234"/>
                </a:cubicBezTo>
                <a:cubicBezTo>
                  <a:pt x="272891" y="693706"/>
                  <a:pt x="0" y="464439"/>
                  <a:pt x="0" y="464439"/>
                </a:cubicBezTo>
                <a:lnTo>
                  <a:pt x="19107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60"/>
          <p:cNvSpPr/>
          <p:nvPr userDrawn="1">
            <p:custDataLst>
              <p:tags r:id="rId77"/>
            </p:custDataLst>
          </p:nvPr>
        </p:nvSpPr>
        <p:spPr>
          <a:xfrm>
            <a:off x="7592695" y="3334385"/>
            <a:ext cx="1037590" cy="822960"/>
          </a:xfrm>
          <a:custGeom>
            <a:avLst/>
            <a:gdLst>
              <a:gd name="connsiteX0" fmla="*/ 722872 w 949570"/>
              <a:gd name="connsiteY0" fmla="*/ 753160 h 753160"/>
              <a:gd name="connsiteX1" fmla="*/ 483224 w 949570"/>
              <a:gd name="connsiteY1" fmla="*/ 736111 h 753160"/>
              <a:gd name="connsiteX2" fmla="*/ 1925 w 949570"/>
              <a:gd name="connsiteY2" fmla="*/ 474078 h 753160"/>
              <a:gd name="connsiteX3" fmla="*/ 1258 w 949570"/>
              <a:gd name="connsiteY3" fmla="*/ 466363 h 753160"/>
              <a:gd name="connsiteX4" fmla="*/ 8974 w 949570"/>
              <a:gd name="connsiteY4" fmla="*/ 465696 h 753160"/>
              <a:gd name="connsiteX5" fmla="*/ 484938 w 949570"/>
              <a:gd name="connsiteY5" fmla="*/ 725252 h 753160"/>
              <a:gd name="connsiteX6" fmla="*/ 938518 w 949570"/>
              <a:gd name="connsiteY6" fmla="*/ 729729 h 753160"/>
              <a:gd name="connsiteX7" fmla="*/ 930518 w 949570"/>
              <a:gd name="connsiteY7" fmla="*/ 537991 h 753160"/>
              <a:gd name="connsiteX8" fmla="*/ 625432 w 949570"/>
              <a:gd name="connsiteY8" fmla="*/ 494080 h 753160"/>
              <a:gd name="connsiteX9" fmla="*/ 191759 w 949570"/>
              <a:gd name="connsiteY9" fmla="*/ 8305 h 753160"/>
              <a:gd name="connsiteX10" fmla="*/ 193568 w 949570"/>
              <a:gd name="connsiteY10" fmla="*/ 781 h 753160"/>
              <a:gd name="connsiteX11" fmla="*/ 201093 w 949570"/>
              <a:gd name="connsiteY11" fmla="*/ 2590 h 753160"/>
              <a:gd name="connsiteX12" fmla="*/ 629147 w 949570"/>
              <a:gd name="connsiteY12" fmla="*/ 483793 h 753160"/>
              <a:gd name="connsiteX13" fmla="*/ 935947 w 949570"/>
              <a:gd name="connsiteY13" fmla="*/ 527227 h 753160"/>
              <a:gd name="connsiteX14" fmla="*/ 941185 w 949570"/>
              <a:gd name="connsiteY14" fmla="*/ 532466 h 753160"/>
              <a:gd name="connsiteX15" fmla="*/ 949568 w 949570"/>
              <a:gd name="connsiteY15" fmla="*/ 734206 h 753160"/>
              <a:gd name="connsiteX16" fmla="*/ 944900 w 949570"/>
              <a:gd name="connsiteY16" fmla="*/ 739825 h 753160"/>
              <a:gd name="connsiteX17" fmla="*/ 722872 w 949570"/>
              <a:gd name="connsiteY17" fmla="*/ 753065 h 7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9570" h="753160">
                <a:moveTo>
                  <a:pt x="722872" y="753160"/>
                </a:moveTo>
                <a:cubicBezTo>
                  <a:pt x="650768" y="753160"/>
                  <a:pt x="567520" y="748969"/>
                  <a:pt x="483224" y="736111"/>
                </a:cubicBezTo>
                <a:cubicBezTo>
                  <a:pt x="278341" y="704678"/>
                  <a:pt x="4592" y="476364"/>
                  <a:pt x="1925" y="474078"/>
                </a:cubicBezTo>
                <a:cubicBezTo>
                  <a:pt x="-361" y="472173"/>
                  <a:pt x="-646" y="468649"/>
                  <a:pt x="1258" y="466363"/>
                </a:cubicBezTo>
                <a:cubicBezTo>
                  <a:pt x="3163" y="464077"/>
                  <a:pt x="6688" y="463791"/>
                  <a:pt x="8974" y="465696"/>
                </a:cubicBezTo>
                <a:cubicBezTo>
                  <a:pt x="11736" y="467982"/>
                  <a:pt x="283103" y="694296"/>
                  <a:pt x="484938" y="725252"/>
                </a:cubicBezTo>
                <a:cubicBezTo>
                  <a:pt x="698298" y="757923"/>
                  <a:pt x="904514" y="734110"/>
                  <a:pt x="938518" y="729729"/>
                </a:cubicBezTo>
                <a:lnTo>
                  <a:pt x="930518" y="537991"/>
                </a:lnTo>
                <a:cubicBezTo>
                  <a:pt x="897275" y="536467"/>
                  <a:pt x="716396" y="527037"/>
                  <a:pt x="625432" y="494080"/>
                </a:cubicBezTo>
                <a:cubicBezTo>
                  <a:pt x="498463" y="448075"/>
                  <a:pt x="372829" y="307295"/>
                  <a:pt x="191759" y="8305"/>
                </a:cubicBezTo>
                <a:cubicBezTo>
                  <a:pt x="190234" y="5734"/>
                  <a:pt x="190996" y="2400"/>
                  <a:pt x="193568" y="781"/>
                </a:cubicBezTo>
                <a:cubicBezTo>
                  <a:pt x="196140" y="-743"/>
                  <a:pt x="199474" y="19"/>
                  <a:pt x="201093" y="2590"/>
                </a:cubicBezTo>
                <a:cubicBezTo>
                  <a:pt x="380734" y="299294"/>
                  <a:pt x="504750" y="438645"/>
                  <a:pt x="629147" y="483793"/>
                </a:cubicBezTo>
                <a:cubicBezTo>
                  <a:pt x="725730" y="518845"/>
                  <a:pt x="933851" y="527132"/>
                  <a:pt x="935947" y="527227"/>
                </a:cubicBezTo>
                <a:cubicBezTo>
                  <a:pt x="938804" y="527323"/>
                  <a:pt x="941090" y="529609"/>
                  <a:pt x="941185" y="532466"/>
                </a:cubicBezTo>
                <a:lnTo>
                  <a:pt x="949568" y="734206"/>
                </a:lnTo>
                <a:cubicBezTo>
                  <a:pt x="949663" y="736968"/>
                  <a:pt x="947663" y="739444"/>
                  <a:pt x="944900" y="739825"/>
                </a:cubicBezTo>
                <a:cubicBezTo>
                  <a:pt x="943472" y="740016"/>
                  <a:pt x="850698" y="753065"/>
                  <a:pt x="722872" y="75306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61"/>
          <p:cNvSpPr/>
          <p:nvPr userDrawn="1">
            <p:custDataLst>
              <p:tags r:id="rId78"/>
            </p:custDataLst>
          </p:nvPr>
        </p:nvSpPr>
        <p:spPr>
          <a:xfrm>
            <a:off x="8532495" y="4075430"/>
            <a:ext cx="19685" cy="19685"/>
          </a:xfrm>
          <a:custGeom>
            <a:avLst/>
            <a:gdLst>
              <a:gd name="connsiteX0" fmla="*/ 17907 w 17907"/>
              <a:gd name="connsiteY0" fmla="*/ 8953 h 17906"/>
              <a:gd name="connsiteX1" fmla="*/ 8954 w 17907"/>
              <a:gd name="connsiteY1" fmla="*/ 17907 h 17906"/>
              <a:gd name="connsiteX2" fmla="*/ 0 w 17907"/>
              <a:gd name="connsiteY2" fmla="*/ 8953 h 17906"/>
              <a:gd name="connsiteX3" fmla="*/ 8954 w 17907"/>
              <a:gd name="connsiteY3" fmla="*/ 0 h 17906"/>
              <a:gd name="connsiteX4" fmla="*/ 17907 w 17907"/>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 h="17906">
                <a:moveTo>
                  <a:pt x="17907" y="8953"/>
                </a:moveTo>
                <a:cubicBezTo>
                  <a:pt x="17907" y="13906"/>
                  <a:pt x="13907" y="17907"/>
                  <a:pt x="8954" y="17907"/>
                </a:cubicBezTo>
                <a:cubicBezTo>
                  <a:pt x="4000" y="17907"/>
                  <a:pt x="0" y="13906"/>
                  <a:pt x="0" y="8953"/>
                </a:cubicBezTo>
                <a:cubicBezTo>
                  <a:pt x="0" y="4000"/>
                  <a:pt x="4000" y="0"/>
                  <a:pt x="8954" y="0"/>
                </a:cubicBezTo>
                <a:cubicBezTo>
                  <a:pt x="13907" y="0"/>
                  <a:pt x="17907" y="4000"/>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任意多边形: 形状 62"/>
          <p:cNvSpPr/>
          <p:nvPr userDrawn="1">
            <p:custDataLst>
              <p:tags r:id="rId79"/>
            </p:custDataLst>
          </p:nvPr>
        </p:nvSpPr>
        <p:spPr>
          <a:xfrm>
            <a:off x="8566150" y="4075430"/>
            <a:ext cx="19685" cy="19685"/>
          </a:xfrm>
          <a:custGeom>
            <a:avLst/>
            <a:gdLst>
              <a:gd name="connsiteX0" fmla="*/ 17907 w 17906"/>
              <a:gd name="connsiteY0" fmla="*/ 8953 h 17906"/>
              <a:gd name="connsiteX1" fmla="*/ 8954 w 17906"/>
              <a:gd name="connsiteY1" fmla="*/ 17907 h 17906"/>
              <a:gd name="connsiteX2" fmla="*/ 0 w 17906"/>
              <a:gd name="connsiteY2" fmla="*/ 8953 h 17906"/>
              <a:gd name="connsiteX3" fmla="*/ 8954 w 17906"/>
              <a:gd name="connsiteY3" fmla="*/ 0 h 17906"/>
              <a:gd name="connsiteX4" fmla="*/ 17907 w 17906"/>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 h="17906">
                <a:moveTo>
                  <a:pt x="17907" y="8953"/>
                </a:moveTo>
                <a:cubicBezTo>
                  <a:pt x="17907" y="13898"/>
                  <a:pt x="13898" y="17907"/>
                  <a:pt x="8954" y="17907"/>
                </a:cubicBezTo>
                <a:cubicBezTo>
                  <a:pt x="4009" y="17907"/>
                  <a:pt x="0" y="13898"/>
                  <a:pt x="0" y="8953"/>
                </a:cubicBezTo>
                <a:cubicBezTo>
                  <a:pt x="0" y="4009"/>
                  <a:pt x="4009" y="0"/>
                  <a:pt x="8954" y="0"/>
                </a:cubicBezTo>
                <a:cubicBezTo>
                  <a:pt x="13898" y="0"/>
                  <a:pt x="17907" y="4009"/>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任意多边形: 形状 66"/>
          <p:cNvSpPr/>
          <p:nvPr userDrawn="1">
            <p:custDataLst>
              <p:tags r:id="rId80"/>
            </p:custDataLst>
          </p:nvPr>
        </p:nvSpPr>
        <p:spPr>
          <a:xfrm>
            <a:off x="9603105" y="6040755"/>
            <a:ext cx="488950" cy="143510"/>
          </a:xfrm>
          <a:custGeom>
            <a:avLst/>
            <a:gdLst>
              <a:gd name="connsiteX0" fmla="*/ 258889 w 447389"/>
              <a:gd name="connsiteY0" fmla="*/ 3810 h 131349"/>
              <a:gd name="connsiteX1" fmla="*/ 19145 w 447389"/>
              <a:gd name="connsiteY1" fmla="*/ 100774 h 131349"/>
              <a:gd name="connsiteX2" fmla="*/ 0 w 447389"/>
              <a:gd name="connsiteY2" fmla="*/ 129159 h 131349"/>
              <a:gd name="connsiteX3" fmla="*/ 0 w 447389"/>
              <a:gd name="connsiteY3" fmla="*/ 131350 h 131349"/>
              <a:gd name="connsiteX4" fmla="*/ 447389 w 447389"/>
              <a:gd name="connsiteY4" fmla="*/ 131350 h 131349"/>
              <a:gd name="connsiteX5" fmla="*/ 447389 w 447389"/>
              <a:gd name="connsiteY5" fmla="*/ 0 h 131349"/>
              <a:gd name="connsiteX6" fmla="*/ 258889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258889" y="3810"/>
                </a:moveTo>
                <a:lnTo>
                  <a:pt x="19145" y="100774"/>
                </a:lnTo>
                <a:cubicBezTo>
                  <a:pt x="7620" y="105442"/>
                  <a:pt x="0" y="116681"/>
                  <a:pt x="0" y="129159"/>
                </a:cubicBezTo>
                <a:lnTo>
                  <a:pt x="0" y="131350"/>
                </a:lnTo>
                <a:lnTo>
                  <a:pt x="447389" y="131350"/>
                </a:lnTo>
                <a:lnTo>
                  <a:pt x="447389" y="0"/>
                </a:lnTo>
                <a:lnTo>
                  <a:pt x="25888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任意多边形: 形状 67"/>
          <p:cNvSpPr/>
          <p:nvPr userDrawn="1">
            <p:custDataLst>
              <p:tags r:id="rId81"/>
            </p:custDataLst>
          </p:nvPr>
        </p:nvSpPr>
        <p:spPr>
          <a:xfrm>
            <a:off x="9597390"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134588 h 142208"/>
              <a:gd name="connsiteX4" fmla="*/ 22574 w 458247"/>
              <a:gd name="connsiteY4" fmla="*/ 101155 h 142208"/>
              <a:gd name="connsiteX5" fmla="*/ 262319 w 458247"/>
              <a:gd name="connsiteY5" fmla="*/ 4191 h 142208"/>
              <a:gd name="connsiteX6" fmla="*/ 264224 w 458247"/>
              <a:gd name="connsiteY6" fmla="*/ 3810 h 142208"/>
              <a:gd name="connsiteX7" fmla="*/ 452723 w 458247"/>
              <a:gd name="connsiteY7" fmla="*/ 0 h 142208"/>
              <a:gd name="connsiteX8" fmla="*/ 456629 w 458247"/>
              <a:gd name="connsiteY8" fmla="*/ 1524 h 142208"/>
              <a:gd name="connsiteX9" fmla="*/ 458248 w 458247"/>
              <a:gd name="connsiteY9" fmla="*/ 5429 h 142208"/>
              <a:gd name="connsiteX10" fmla="*/ 458248 w 458247"/>
              <a:gd name="connsiteY10" fmla="*/ 136779 h 142208"/>
              <a:gd name="connsiteX11" fmla="*/ 452819 w 458247"/>
              <a:gd name="connsiteY11" fmla="*/ 142208 h 142208"/>
              <a:gd name="connsiteX12" fmla="*/ 11144 w 458247"/>
              <a:gd name="connsiteY12" fmla="*/ 131254 h 142208"/>
              <a:gd name="connsiteX13" fmla="*/ 447389 w 458247"/>
              <a:gd name="connsiteY13" fmla="*/ 131254 h 142208"/>
              <a:gd name="connsiteX14" fmla="*/ 447389 w 458247"/>
              <a:gd name="connsiteY14" fmla="*/ 10954 h 142208"/>
              <a:gd name="connsiteX15" fmla="*/ 265557 w 458247"/>
              <a:gd name="connsiteY15" fmla="*/ 14669 h 142208"/>
              <a:gd name="connsiteX16" fmla="*/ 26765 w 458247"/>
              <a:gd name="connsiteY16" fmla="*/ 111252 h 142208"/>
              <a:gd name="connsiteX17" fmla="*/ 11240 w 458247"/>
              <a:gd name="connsiteY17" fmla="*/ 13135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134588"/>
                </a:lnTo>
                <a:cubicBezTo>
                  <a:pt x="0" y="119824"/>
                  <a:pt x="8858" y="106680"/>
                  <a:pt x="22574" y="101155"/>
                </a:cubicBezTo>
                <a:lnTo>
                  <a:pt x="262319" y="4191"/>
                </a:lnTo>
                <a:cubicBezTo>
                  <a:pt x="262890" y="3905"/>
                  <a:pt x="263557" y="3810"/>
                  <a:pt x="264224" y="3810"/>
                </a:cubicBezTo>
                <a:lnTo>
                  <a:pt x="452723" y="0"/>
                </a:lnTo>
                <a:cubicBezTo>
                  <a:pt x="454057" y="0"/>
                  <a:pt x="455581" y="571"/>
                  <a:pt x="456629" y="1524"/>
                </a:cubicBezTo>
                <a:cubicBezTo>
                  <a:pt x="457676" y="2572"/>
                  <a:pt x="458248" y="4001"/>
                  <a:pt x="458248" y="5429"/>
                </a:cubicBezTo>
                <a:lnTo>
                  <a:pt x="458248" y="136779"/>
                </a:lnTo>
                <a:cubicBezTo>
                  <a:pt x="458248" y="139827"/>
                  <a:pt x="455771" y="142208"/>
                  <a:pt x="452819" y="142208"/>
                </a:cubicBezTo>
                <a:close/>
                <a:moveTo>
                  <a:pt x="11144" y="131254"/>
                </a:moveTo>
                <a:lnTo>
                  <a:pt x="447389" y="131254"/>
                </a:lnTo>
                <a:lnTo>
                  <a:pt x="447389" y="10954"/>
                </a:lnTo>
                <a:lnTo>
                  <a:pt x="265557" y="14669"/>
                </a:lnTo>
                <a:lnTo>
                  <a:pt x="26765" y="111252"/>
                </a:lnTo>
                <a:cubicBezTo>
                  <a:pt x="18193" y="114681"/>
                  <a:pt x="12383" y="122396"/>
                  <a:pt x="11240" y="13135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任意多边形: 形状 68"/>
          <p:cNvSpPr/>
          <p:nvPr userDrawn="1">
            <p:custDataLst>
              <p:tags r:id="rId82"/>
            </p:custDataLst>
          </p:nvPr>
        </p:nvSpPr>
        <p:spPr>
          <a:xfrm>
            <a:off x="9989820" y="6041390"/>
            <a:ext cx="317500" cy="143510"/>
          </a:xfrm>
          <a:custGeom>
            <a:avLst/>
            <a:gdLst>
              <a:gd name="connsiteX0" fmla="*/ 34039 w 290546"/>
              <a:gd name="connsiteY0" fmla="*/ 3715 h 131254"/>
              <a:gd name="connsiteX1" fmla="*/ 130 w 290546"/>
              <a:gd name="connsiteY1" fmla="*/ 131254 h 131254"/>
              <a:gd name="connsiteX2" fmla="*/ 288738 w 290546"/>
              <a:gd name="connsiteY2" fmla="*/ 131254 h 131254"/>
              <a:gd name="connsiteX3" fmla="*/ 270926 w 290546"/>
              <a:gd name="connsiteY3" fmla="*/ 65627 h 131254"/>
              <a:gd name="connsiteX4" fmla="*/ 187201 w 290546"/>
              <a:gd name="connsiteY4" fmla="*/ 0 h 131254"/>
              <a:gd name="connsiteX5" fmla="*/ 34039 w 290546"/>
              <a:gd name="connsiteY5" fmla="*/ 3810 h 13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546" h="131254">
                <a:moveTo>
                  <a:pt x="34039" y="3715"/>
                </a:moveTo>
                <a:cubicBezTo>
                  <a:pt x="34039" y="3715"/>
                  <a:pt x="-2442" y="108585"/>
                  <a:pt x="130" y="131254"/>
                </a:cubicBezTo>
                <a:lnTo>
                  <a:pt x="288738" y="131254"/>
                </a:lnTo>
                <a:cubicBezTo>
                  <a:pt x="288738" y="131254"/>
                  <a:pt x="298929" y="86296"/>
                  <a:pt x="270926" y="65627"/>
                </a:cubicBezTo>
                <a:cubicBezTo>
                  <a:pt x="243017" y="44863"/>
                  <a:pt x="187201" y="0"/>
                  <a:pt x="187201" y="0"/>
                </a:cubicBezTo>
                <a:lnTo>
                  <a:pt x="3403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69"/>
          <p:cNvSpPr/>
          <p:nvPr userDrawn="1">
            <p:custDataLst>
              <p:tags r:id="rId83"/>
            </p:custDataLst>
          </p:nvPr>
        </p:nvSpPr>
        <p:spPr>
          <a:xfrm>
            <a:off x="9983470" y="6035040"/>
            <a:ext cx="329565" cy="155575"/>
          </a:xfrm>
          <a:custGeom>
            <a:avLst/>
            <a:gdLst>
              <a:gd name="connsiteX0" fmla="*/ 298561 w 301497"/>
              <a:gd name="connsiteY0" fmla="*/ 142208 h 142303"/>
              <a:gd name="connsiteX1" fmla="*/ 714 w 301497"/>
              <a:gd name="connsiteY1" fmla="*/ 142208 h 142303"/>
              <a:gd name="connsiteX2" fmla="*/ 142 w 301497"/>
              <a:gd name="connsiteY2" fmla="*/ 137351 h 142303"/>
              <a:gd name="connsiteX3" fmla="*/ 34337 w 301497"/>
              <a:gd name="connsiteY3" fmla="*/ 7429 h 142303"/>
              <a:gd name="connsiteX4" fmla="*/ 35575 w 301497"/>
              <a:gd name="connsiteY4" fmla="*/ 3905 h 142303"/>
              <a:gd name="connsiteX5" fmla="*/ 194548 w 301497"/>
              <a:gd name="connsiteY5" fmla="*/ 0 h 142303"/>
              <a:gd name="connsiteX6" fmla="*/ 196072 w 301497"/>
              <a:gd name="connsiteY6" fmla="*/ 1238 h 142303"/>
              <a:gd name="connsiteX7" fmla="*/ 279701 w 301497"/>
              <a:gd name="connsiteY7" fmla="*/ 66770 h 142303"/>
              <a:gd name="connsiteX8" fmla="*/ 299513 w 301497"/>
              <a:gd name="connsiteY8" fmla="*/ 138017 h 142303"/>
              <a:gd name="connsiteX9" fmla="*/ 298561 w 301497"/>
              <a:gd name="connsiteY9" fmla="*/ 142304 h 142303"/>
              <a:gd name="connsiteX10" fmla="*/ 11001 w 301497"/>
              <a:gd name="connsiteY10" fmla="*/ 131254 h 142303"/>
              <a:gd name="connsiteX11" fmla="*/ 289607 w 301497"/>
              <a:gd name="connsiteY11" fmla="*/ 131254 h 142303"/>
              <a:gd name="connsiteX12" fmla="*/ 273224 w 301497"/>
              <a:gd name="connsiteY12" fmla="*/ 75438 h 142303"/>
              <a:gd name="connsiteX13" fmla="*/ 190833 w 301497"/>
              <a:gd name="connsiteY13" fmla="*/ 10858 h 142303"/>
              <a:gd name="connsiteX14" fmla="*/ 43481 w 301497"/>
              <a:gd name="connsiteY14" fmla="*/ 14478 h 142303"/>
              <a:gd name="connsiteX15" fmla="*/ 11001 w 301497"/>
              <a:gd name="connsiteY15" fmla="*/ 13115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497" h="142303">
                <a:moveTo>
                  <a:pt x="298561" y="142208"/>
                </a:moveTo>
                <a:lnTo>
                  <a:pt x="714" y="142208"/>
                </a:lnTo>
                <a:lnTo>
                  <a:pt x="142" y="137351"/>
                </a:lnTo>
                <a:cubicBezTo>
                  <a:pt x="-2429" y="114110"/>
                  <a:pt x="30623" y="18288"/>
                  <a:pt x="34337" y="7429"/>
                </a:cubicBezTo>
                <a:lnTo>
                  <a:pt x="35575" y="3905"/>
                </a:lnTo>
                <a:lnTo>
                  <a:pt x="194548" y="0"/>
                </a:lnTo>
                <a:lnTo>
                  <a:pt x="196072" y="1238"/>
                </a:lnTo>
                <a:cubicBezTo>
                  <a:pt x="196643" y="1714"/>
                  <a:pt x="252174" y="46291"/>
                  <a:pt x="279701" y="66770"/>
                </a:cubicBezTo>
                <a:cubicBezTo>
                  <a:pt x="310086" y="89345"/>
                  <a:pt x="299990" y="136017"/>
                  <a:pt x="299513" y="138017"/>
                </a:cubicBezTo>
                <a:lnTo>
                  <a:pt x="298561" y="142304"/>
                </a:lnTo>
                <a:close/>
                <a:moveTo>
                  <a:pt x="11001" y="131254"/>
                </a:moveTo>
                <a:lnTo>
                  <a:pt x="289607" y="131254"/>
                </a:lnTo>
                <a:cubicBezTo>
                  <a:pt x="291131" y="120205"/>
                  <a:pt x="293132" y="90297"/>
                  <a:pt x="273224" y="75438"/>
                </a:cubicBezTo>
                <a:cubicBezTo>
                  <a:pt x="248174" y="56769"/>
                  <a:pt x="200167" y="18288"/>
                  <a:pt x="190833" y="10858"/>
                </a:cubicBezTo>
                <a:lnTo>
                  <a:pt x="43481" y="14478"/>
                </a:lnTo>
                <a:cubicBezTo>
                  <a:pt x="33575" y="43339"/>
                  <a:pt x="12716" y="108109"/>
                  <a:pt x="11001" y="13115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70"/>
          <p:cNvSpPr/>
          <p:nvPr userDrawn="1">
            <p:custDataLst>
              <p:tags r:id="rId84"/>
            </p:custDataLst>
          </p:nvPr>
        </p:nvSpPr>
        <p:spPr>
          <a:xfrm>
            <a:off x="10007600" y="6040755"/>
            <a:ext cx="259080" cy="76835"/>
          </a:xfrm>
          <a:custGeom>
            <a:avLst/>
            <a:gdLst>
              <a:gd name="connsiteX0" fmla="*/ 0 w 236886"/>
              <a:gd name="connsiteY0" fmla="*/ 70199 h 70199"/>
              <a:gd name="connsiteX1" fmla="*/ 168116 w 236886"/>
              <a:gd name="connsiteY1" fmla="*/ 25337 h 70199"/>
              <a:gd name="connsiteX2" fmla="*/ 236887 w 236886"/>
              <a:gd name="connsiteY2" fmla="*/ 59626 h 70199"/>
              <a:gd name="connsiteX3" fmla="*/ 170688 w 236886"/>
              <a:gd name="connsiteY3" fmla="*/ 0 h 70199"/>
              <a:gd name="connsiteX4" fmla="*/ 17526 w 236886"/>
              <a:gd name="connsiteY4" fmla="*/ 3810 h 70199"/>
              <a:gd name="connsiteX5" fmla="*/ 95 w 236886"/>
              <a:gd name="connsiteY5" fmla="*/ 70199 h 7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886" h="70199">
                <a:moveTo>
                  <a:pt x="0" y="70199"/>
                </a:moveTo>
                <a:cubicBezTo>
                  <a:pt x="59722" y="49911"/>
                  <a:pt x="134017" y="17431"/>
                  <a:pt x="168116" y="25337"/>
                </a:cubicBezTo>
                <a:cubicBezTo>
                  <a:pt x="193643" y="31242"/>
                  <a:pt x="236887" y="59626"/>
                  <a:pt x="236887" y="59626"/>
                </a:cubicBezTo>
                <a:lnTo>
                  <a:pt x="170688" y="0"/>
                </a:lnTo>
                <a:lnTo>
                  <a:pt x="17526" y="3810"/>
                </a:lnTo>
                <a:lnTo>
                  <a:pt x="95" y="701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任意多边形: 形状 71"/>
          <p:cNvSpPr/>
          <p:nvPr userDrawn="1">
            <p:custDataLst>
              <p:tags r:id="rId85"/>
            </p:custDataLst>
          </p:nvPr>
        </p:nvSpPr>
        <p:spPr>
          <a:xfrm>
            <a:off x="9825355" y="6046470"/>
            <a:ext cx="202565" cy="28575"/>
          </a:xfrm>
          <a:custGeom>
            <a:avLst/>
            <a:gdLst>
              <a:gd name="connsiteX0" fmla="*/ 0 w 185546"/>
              <a:gd name="connsiteY0" fmla="*/ 26099 h 26098"/>
              <a:gd name="connsiteX1" fmla="*/ 179641 w 185546"/>
              <a:gd name="connsiteY1" fmla="*/ 26099 h 26098"/>
              <a:gd name="connsiteX2" fmla="*/ 185547 w 185546"/>
              <a:gd name="connsiteY2" fmla="*/ 0 h 26098"/>
              <a:gd name="connsiteX3" fmla="*/ 55531 w 185546"/>
              <a:gd name="connsiteY3" fmla="*/ 0 h 26098"/>
              <a:gd name="connsiteX4" fmla="*/ 0 w 185546"/>
              <a:gd name="connsiteY4" fmla="*/ 26099 h 26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46" h="26098">
                <a:moveTo>
                  <a:pt x="0" y="26099"/>
                </a:moveTo>
                <a:lnTo>
                  <a:pt x="179641" y="26099"/>
                </a:lnTo>
                <a:lnTo>
                  <a:pt x="185547" y="0"/>
                </a:lnTo>
                <a:lnTo>
                  <a:pt x="55531" y="0"/>
                </a:lnTo>
                <a:lnTo>
                  <a:pt x="0" y="260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72"/>
          <p:cNvSpPr/>
          <p:nvPr userDrawn="1">
            <p:custDataLst>
              <p:tags r:id="rId86"/>
            </p:custDataLst>
          </p:nvPr>
        </p:nvSpPr>
        <p:spPr>
          <a:xfrm>
            <a:off x="9692640" y="4338320"/>
            <a:ext cx="364490" cy="1703070"/>
          </a:xfrm>
          <a:custGeom>
            <a:avLst/>
            <a:gdLst>
              <a:gd name="connsiteX0" fmla="*/ 95 w 333565"/>
              <a:gd name="connsiteY0" fmla="*/ 0 h 1557909"/>
              <a:gd name="connsiteX1" fmla="*/ 140684 w 333565"/>
              <a:gd name="connsiteY1" fmla="*/ 1557909 h 1557909"/>
              <a:gd name="connsiteX2" fmla="*/ 333566 w 333565"/>
              <a:gd name="connsiteY2" fmla="*/ 1557909 h 1557909"/>
              <a:gd name="connsiteX3" fmla="*/ 304991 w 333565"/>
              <a:gd name="connsiteY3" fmla="*/ 0 h 1557909"/>
              <a:gd name="connsiteX4" fmla="*/ 0 w 333565"/>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65" h="1557909">
                <a:moveTo>
                  <a:pt x="95" y="0"/>
                </a:moveTo>
                <a:cubicBezTo>
                  <a:pt x="52769" y="577120"/>
                  <a:pt x="140684" y="1557909"/>
                  <a:pt x="140684" y="1557909"/>
                </a:cubicBezTo>
                <a:lnTo>
                  <a:pt x="333566" y="1557909"/>
                </a:lnTo>
                <a:lnTo>
                  <a:pt x="304991"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73"/>
          <p:cNvSpPr/>
          <p:nvPr userDrawn="1">
            <p:custDataLst>
              <p:tags r:id="rId87"/>
            </p:custDataLst>
          </p:nvPr>
        </p:nvSpPr>
        <p:spPr>
          <a:xfrm>
            <a:off x="9686290" y="4331970"/>
            <a:ext cx="377190" cy="1715135"/>
          </a:xfrm>
          <a:custGeom>
            <a:avLst/>
            <a:gdLst>
              <a:gd name="connsiteX0" fmla="*/ 345091 w 345090"/>
              <a:gd name="connsiteY0" fmla="*/ 1568863 h 1568862"/>
              <a:gd name="connsiteX1" fmla="*/ 141637 w 345090"/>
              <a:gd name="connsiteY1" fmla="*/ 1568863 h 1568862"/>
              <a:gd name="connsiteX2" fmla="*/ 141161 w 345090"/>
              <a:gd name="connsiteY2" fmla="*/ 1563910 h 1568862"/>
              <a:gd name="connsiteX3" fmla="*/ 571 w 345090"/>
              <a:gd name="connsiteY3" fmla="*/ 6001 h 1568862"/>
              <a:gd name="connsiteX4" fmla="*/ 0 w 345090"/>
              <a:gd name="connsiteY4" fmla="*/ 0 h 1568862"/>
              <a:gd name="connsiteX5" fmla="*/ 316325 w 345090"/>
              <a:gd name="connsiteY5" fmla="*/ 0 h 1568862"/>
              <a:gd name="connsiteX6" fmla="*/ 345091 w 345090"/>
              <a:gd name="connsiteY6" fmla="*/ 1568863 h 1568862"/>
              <a:gd name="connsiteX7" fmla="*/ 151638 w 345090"/>
              <a:gd name="connsiteY7" fmla="*/ 1557909 h 1568862"/>
              <a:gd name="connsiteX8" fmla="*/ 333946 w 345090"/>
              <a:gd name="connsiteY8" fmla="*/ 1557909 h 1568862"/>
              <a:gd name="connsiteX9" fmla="*/ 305562 w 345090"/>
              <a:gd name="connsiteY9" fmla="*/ 10954 h 1568862"/>
              <a:gd name="connsiteX10" fmla="*/ 11906 w 345090"/>
              <a:gd name="connsiteY10" fmla="*/ 10954 h 1568862"/>
              <a:gd name="connsiteX11" fmla="*/ 151543 w 345090"/>
              <a:gd name="connsiteY11" fmla="*/ 1557909 h 156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090" h="1568862">
                <a:moveTo>
                  <a:pt x="345091" y="1568863"/>
                </a:moveTo>
                <a:lnTo>
                  <a:pt x="141637" y="1568863"/>
                </a:lnTo>
                <a:lnTo>
                  <a:pt x="141161" y="1563910"/>
                </a:lnTo>
                <a:cubicBezTo>
                  <a:pt x="140303" y="1554099"/>
                  <a:pt x="52578" y="576548"/>
                  <a:pt x="571" y="6001"/>
                </a:cubicBezTo>
                <a:lnTo>
                  <a:pt x="0" y="0"/>
                </a:lnTo>
                <a:lnTo>
                  <a:pt x="316325" y="0"/>
                </a:lnTo>
                <a:lnTo>
                  <a:pt x="345091" y="1568863"/>
                </a:lnTo>
                <a:close/>
                <a:moveTo>
                  <a:pt x="151638" y="1557909"/>
                </a:moveTo>
                <a:lnTo>
                  <a:pt x="333946" y="1557909"/>
                </a:lnTo>
                <a:lnTo>
                  <a:pt x="305562" y="10954"/>
                </a:lnTo>
                <a:lnTo>
                  <a:pt x="11906" y="10954"/>
                </a:lnTo>
                <a:cubicBezTo>
                  <a:pt x="62103" y="561118"/>
                  <a:pt x="144685" y="1481709"/>
                  <a:pt x="151543" y="155790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74"/>
          <p:cNvSpPr/>
          <p:nvPr userDrawn="1">
            <p:custDataLst>
              <p:tags r:id="rId88"/>
            </p:custDataLst>
          </p:nvPr>
        </p:nvSpPr>
        <p:spPr>
          <a:xfrm>
            <a:off x="9883775" y="4338320"/>
            <a:ext cx="514350" cy="1703070"/>
          </a:xfrm>
          <a:custGeom>
            <a:avLst/>
            <a:gdLst>
              <a:gd name="connsiteX0" fmla="*/ 0 w 470630"/>
              <a:gd name="connsiteY0" fmla="*/ 0 h 1557909"/>
              <a:gd name="connsiteX1" fmla="*/ 82677 w 470630"/>
              <a:gd name="connsiteY1" fmla="*/ 1557909 h 1557909"/>
              <a:gd name="connsiteX2" fmla="*/ 389096 w 470630"/>
              <a:gd name="connsiteY2" fmla="*/ 1557909 h 1557909"/>
              <a:gd name="connsiteX3" fmla="*/ 470630 w 470630"/>
              <a:gd name="connsiteY3" fmla="*/ 0 h 1557909"/>
              <a:gd name="connsiteX4" fmla="*/ 0 w 470630"/>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630" h="1557909">
                <a:moveTo>
                  <a:pt x="0" y="0"/>
                </a:moveTo>
                <a:lnTo>
                  <a:pt x="82677" y="1557909"/>
                </a:lnTo>
                <a:lnTo>
                  <a:pt x="389096" y="1557909"/>
                </a:lnTo>
                <a:lnTo>
                  <a:pt x="470630"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75"/>
          <p:cNvSpPr/>
          <p:nvPr userDrawn="1">
            <p:custDataLst>
              <p:tags r:id="rId89"/>
            </p:custDataLst>
          </p:nvPr>
        </p:nvSpPr>
        <p:spPr>
          <a:xfrm>
            <a:off x="9878060" y="4337685"/>
            <a:ext cx="526415" cy="1709420"/>
          </a:xfrm>
          <a:custGeom>
            <a:avLst/>
            <a:gdLst>
              <a:gd name="connsiteX0" fmla="*/ 399764 w 481488"/>
              <a:gd name="connsiteY0" fmla="*/ 1563624 h 1563623"/>
              <a:gd name="connsiteX1" fmla="*/ 82868 w 481488"/>
              <a:gd name="connsiteY1" fmla="*/ 1563624 h 1563623"/>
              <a:gd name="connsiteX2" fmla="*/ 0 w 481488"/>
              <a:gd name="connsiteY2" fmla="*/ 571 h 1563623"/>
              <a:gd name="connsiteX3" fmla="*/ 10859 w 481488"/>
              <a:gd name="connsiteY3" fmla="*/ 0 h 1563623"/>
              <a:gd name="connsiteX4" fmla="*/ 93250 w 481488"/>
              <a:gd name="connsiteY4" fmla="*/ 1552766 h 1563623"/>
              <a:gd name="connsiteX5" fmla="*/ 389382 w 481488"/>
              <a:gd name="connsiteY5" fmla="*/ 1552766 h 1563623"/>
              <a:gd name="connsiteX6" fmla="*/ 470535 w 481488"/>
              <a:gd name="connsiteY6" fmla="*/ 0 h 1563623"/>
              <a:gd name="connsiteX7" fmla="*/ 481489 w 481488"/>
              <a:gd name="connsiteY7" fmla="*/ 571 h 1563623"/>
              <a:gd name="connsiteX8" fmla="*/ 399764 w 481488"/>
              <a:gd name="connsiteY8" fmla="*/ 1563624 h 156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488" h="1563623">
                <a:moveTo>
                  <a:pt x="399764" y="1563624"/>
                </a:moveTo>
                <a:lnTo>
                  <a:pt x="82868" y="1563624"/>
                </a:lnTo>
                <a:lnTo>
                  <a:pt x="0" y="571"/>
                </a:lnTo>
                <a:lnTo>
                  <a:pt x="10859" y="0"/>
                </a:lnTo>
                <a:lnTo>
                  <a:pt x="93250" y="1552766"/>
                </a:lnTo>
                <a:lnTo>
                  <a:pt x="389382" y="1552766"/>
                </a:lnTo>
                <a:lnTo>
                  <a:pt x="470535" y="0"/>
                </a:lnTo>
                <a:lnTo>
                  <a:pt x="481489" y="571"/>
                </a:lnTo>
                <a:lnTo>
                  <a:pt x="399764" y="15636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76"/>
          <p:cNvSpPr/>
          <p:nvPr userDrawn="1">
            <p:custDataLst>
              <p:tags r:id="rId90"/>
            </p:custDataLst>
          </p:nvPr>
        </p:nvSpPr>
        <p:spPr>
          <a:xfrm>
            <a:off x="9692640" y="4338320"/>
            <a:ext cx="709295" cy="49530"/>
          </a:xfrm>
          <a:custGeom>
            <a:avLst/>
            <a:gdLst>
              <a:gd name="connsiteX0" fmla="*/ 2857 w 648938"/>
              <a:gd name="connsiteY0" fmla="*/ 31718 h 45434"/>
              <a:gd name="connsiteX1" fmla="*/ 174688 w 648938"/>
              <a:gd name="connsiteY1" fmla="*/ 31718 h 45434"/>
              <a:gd name="connsiteX2" fmla="*/ 648938 w 648938"/>
              <a:gd name="connsiteY2" fmla="*/ 45434 h 45434"/>
              <a:gd name="connsiteX3" fmla="*/ 645319 w 648938"/>
              <a:gd name="connsiteY3" fmla="*/ 0 h 45434"/>
              <a:gd name="connsiteX4" fmla="*/ 0 w 648938"/>
              <a:gd name="connsiteY4" fmla="*/ 0 h 45434"/>
              <a:gd name="connsiteX5" fmla="*/ 2857 w 648938"/>
              <a:gd name="connsiteY5" fmla="*/ 31718 h 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938" h="45434">
                <a:moveTo>
                  <a:pt x="2857" y="31718"/>
                </a:moveTo>
                <a:lnTo>
                  <a:pt x="174688" y="31718"/>
                </a:lnTo>
                <a:lnTo>
                  <a:pt x="648938" y="45434"/>
                </a:lnTo>
                <a:lnTo>
                  <a:pt x="645319" y="0"/>
                </a:lnTo>
                <a:lnTo>
                  <a:pt x="0" y="0"/>
                </a:lnTo>
                <a:lnTo>
                  <a:pt x="2857" y="3171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78"/>
          <p:cNvSpPr/>
          <p:nvPr userDrawn="1">
            <p:custDataLst>
              <p:tags r:id="rId91"/>
            </p:custDataLst>
          </p:nvPr>
        </p:nvSpPr>
        <p:spPr>
          <a:xfrm>
            <a:off x="8909685" y="3896995"/>
            <a:ext cx="104140" cy="178435"/>
          </a:xfrm>
          <a:custGeom>
            <a:avLst/>
            <a:gdLst>
              <a:gd name="connsiteX0" fmla="*/ 51435 w 95250"/>
              <a:gd name="connsiteY0" fmla="*/ 0 h 163067"/>
              <a:gd name="connsiteX1" fmla="*/ 0 w 95250"/>
              <a:gd name="connsiteY1" fmla="*/ 16574 h 163067"/>
              <a:gd name="connsiteX2" fmla="*/ 25717 w 95250"/>
              <a:gd name="connsiteY2" fmla="*/ 163068 h 163067"/>
              <a:gd name="connsiteX3" fmla="*/ 95250 w 95250"/>
              <a:gd name="connsiteY3" fmla="*/ 151733 h 163067"/>
              <a:gd name="connsiteX4" fmla="*/ 51435 w 95250"/>
              <a:gd name="connsiteY4" fmla="*/ 0 h 16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63067">
                <a:moveTo>
                  <a:pt x="51435" y="0"/>
                </a:moveTo>
                <a:lnTo>
                  <a:pt x="0" y="16574"/>
                </a:lnTo>
                <a:lnTo>
                  <a:pt x="25717" y="163068"/>
                </a:lnTo>
                <a:lnTo>
                  <a:pt x="95250" y="151733"/>
                </a:lnTo>
                <a:lnTo>
                  <a:pt x="5143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79"/>
          <p:cNvSpPr/>
          <p:nvPr userDrawn="1">
            <p:custDataLst>
              <p:tags r:id="rId92"/>
            </p:custDataLst>
          </p:nvPr>
        </p:nvSpPr>
        <p:spPr>
          <a:xfrm>
            <a:off x="8902700" y="3889375"/>
            <a:ext cx="118110" cy="192405"/>
          </a:xfrm>
          <a:custGeom>
            <a:avLst/>
            <a:gdLst>
              <a:gd name="connsiteX0" fmla="*/ 27432 w 108299"/>
              <a:gd name="connsiteY0" fmla="*/ 176308 h 176307"/>
              <a:gd name="connsiteX1" fmla="*/ 0 w 108299"/>
              <a:gd name="connsiteY1" fmla="*/ 19812 h 176307"/>
              <a:gd name="connsiteX2" fmla="*/ 61246 w 108299"/>
              <a:gd name="connsiteY2" fmla="*/ 0 h 176307"/>
              <a:gd name="connsiteX3" fmla="*/ 108299 w 108299"/>
              <a:gd name="connsiteY3" fmla="*/ 163068 h 176307"/>
              <a:gd name="connsiteX4" fmla="*/ 27432 w 108299"/>
              <a:gd name="connsiteY4" fmla="*/ 176308 h 176307"/>
              <a:gd name="connsiteX5" fmla="*/ 12382 w 108299"/>
              <a:gd name="connsiteY5" fmla="*/ 27242 h 176307"/>
              <a:gd name="connsiteX6" fmla="*/ 36290 w 108299"/>
              <a:gd name="connsiteY6" fmla="*/ 163735 h 176307"/>
              <a:gd name="connsiteX7" fmla="*/ 94393 w 108299"/>
              <a:gd name="connsiteY7" fmla="*/ 154210 h 176307"/>
              <a:gd name="connsiteX8" fmla="*/ 53911 w 108299"/>
              <a:gd name="connsiteY8" fmla="*/ 13811 h 176307"/>
              <a:gd name="connsiteX9" fmla="*/ 12382 w 108299"/>
              <a:gd name="connsiteY9" fmla="*/ 27242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99" h="176307">
                <a:moveTo>
                  <a:pt x="27432" y="176308"/>
                </a:moveTo>
                <a:lnTo>
                  <a:pt x="0" y="19812"/>
                </a:lnTo>
                <a:lnTo>
                  <a:pt x="61246" y="0"/>
                </a:lnTo>
                <a:lnTo>
                  <a:pt x="108299" y="163068"/>
                </a:lnTo>
                <a:lnTo>
                  <a:pt x="27432" y="176308"/>
                </a:lnTo>
                <a:close/>
                <a:moveTo>
                  <a:pt x="12382" y="27242"/>
                </a:moveTo>
                <a:lnTo>
                  <a:pt x="36290" y="163735"/>
                </a:lnTo>
                <a:lnTo>
                  <a:pt x="94393" y="154210"/>
                </a:lnTo>
                <a:lnTo>
                  <a:pt x="53911" y="13811"/>
                </a:lnTo>
                <a:lnTo>
                  <a:pt x="12382" y="2724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80"/>
          <p:cNvSpPr/>
          <p:nvPr userDrawn="1">
            <p:custDataLst>
              <p:tags r:id="rId93"/>
            </p:custDataLst>
          </p:nvPr>
        </p:nvSpPr>
        <p:spPr>
          <a:xfrm>
            <a:off x="8944610" y="3053080"/>
            <a:ext cx="644525" cy="1031875"/>
          </a:xfrm>
          <a:custGeom>
            <a:avLst/>
            <a:gdLst>
              <a:gd name="connsiteX0" fmla="*/ 465487 w 590073"/>
              <a:gd name="connsiteY0" fmla="*/ 11872 h 943988"/>
              <a:gd name="connsiteX1" fmla="*/ 456629 w 590073"/>
              <a:gd name="connsiteY1" fmla="*/ 252 h 943988"/>
              <a:gd name="connsiteX2" fmla="*/ 312230 w 590073"/>
              <a:gd name="connsiteY2" fmla="*/ 603089 h 943988"/>
              <a:gd name="connsiteX3" fmla="*/ 0 w 590073"/>
              <a:gd name="connsiteY3" fmla="*/ 761871 h 943988"/>
              <a:gd name="connsiteX4" fmla="*/ 53340 w 590073"/>
              <a:gd name="connsiteY4" fmla="*/ 943989 h 943988"/>
              <a:gd name="connsiteX5" fmla="*/ 518160 w 590073"/>
              <a:gd name="connsiteY5" fmla="*/ 788541 h 943988"/>
              <a:gd name="connsiteX6" fmla="*/ 590074 w 590073"/>
              <a:gd name="connsiteY6" fmla="*/ 670526 h 943988"/>
              <a:gd name="connsiteX7" fmla="*/ 465487 w 590073"/>
              <a:gd name="connsiteY7" fmla="*/ 11967 h 9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073" h="943988">
                <a:moveTo>
                  <a:pt x="465487" y="11872"/>
                </a:moveTo>
                <a:cubicBezTo>
                  <a:pt x="465106" y="9777"/>
                  <a:pt x="456819" y="-1844"/>
                  <a:pt x="456629" y="252"/>
                </a:cubicBezTo>
                <a:cubicBezTo>
                  <a:pt x="424720" y="296289"/>
                  <a:pt x="367379" y="563084"/>
                  <a:pt x="312230" y="603089"/>
                </a:cubicBezTo>
                <a:cubicBezTo>
                  <a:pt x="256413" y="643570"/>
                  <a:pt x="0" y="761871"/>
                  <a:pt x="0" y="761871"/>
                </a:cubicBezTo>
                <a:lnTo>
                  <a:pt x="53340" y="943989"/>
                </a:lnTo>
                <a:cubicBezTo>
                  <a:pt x="53340" y="943989"/>
                  <a:pt x="445008" y="857597"/>
                  <a:pt x="518160" y="788541"/>
                </a:cubicBezTo>
                <a:cubicBezTo>
                  <a:pt x="571405" y="738249"/>
                  <a:pt x="590074" y="670526"/>
                  <a:pt x="590074" y="670526"/>
                </a:cubicBezTo>
                <a:lnTo>
                  <a:pt x="465487" y="119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81"/>
          <p:cNvSpPr/>
          <p:nvPr userDrawn="1">
            <p:custDataLst>
              <p:tags r:id="rId94"/>
            </p:custDataLst>
          </p:nvPr>
        </p:nvSpPr>
        <p:spPr>
          <a:xfrm>
            <a:off x="8937625" y="3047365"/>
            <a:ext cx="657860" cy="1045210"/>
          </a:xfrm>
          <a:custGeom>
            <a:avLst/>
            <a:gdLst>
              <a:gd name="connsiteX0" fmla="*/ 56102 w 602170"/>
              <a:gd name="connsiteY0" fmla="*/ 955838 h 956028"/>
              <a:gd name="connsiteX1" fmla="*/ 0 w 602170"/>
              <a:gd name="connsiteY1" fmla="*/ 764290 h 956028"/>
              <a:gd name="connsiteX2" fmla="*/ 4286 w 602170"/>
              <a:gd name="connsiteY2" fmla="*/ 762290 h 956028"/>
              <a:gd name="connsiteX3" fmla="*/ 315563 w 602170"/>
              <a:gd name="connsiteY3" fmla="*/ 604080 h 956028"/>
              <a:gd name="connsiteX4" fmla="*/ 457676 w 602170"/>
              <a:gd name="connsiteY4" fmla="*/ 5148 h 956028"/>
              <a:gd name="connsiteX5" fmla="*/ 458153 w 602170"/>
              <a:gd name="connsiteY5" fmla="*/ 480 h 956028"/>
              <a:gd name="connsiteX6" fmla="*/ 463010 w 602170"/>
              <a:gd name="connsiteY6" fmla="*/ 4 h 956028"/>
              <a:gd name="connsiteX7" fmla="*/ 477298 w 602170"/>
              <a:gd name="connsiteY7" fmla="*/ 16292 h 956028"/>
              <a:gd name="connsiteX8" fmla="*/ 602171 w 602170"/>
              <a:gd name="connsiteY8" fmla="*/ 676184 h 956028"/>
              <a:gd name="connsiteX9" fmla="*/ 601885 w 602170"/>
              <a:gd name="connsiteY9" fmla="*/ 677422 h 956028"/>
              <a:gd name="connsiteX10" fmla="*/ 528447 w 602170"/>
              <a:gd name="connsiteY10" fmla="*/ 798009 h 956028"/>
              <a:gd name="connsiteX11" fmla="*/ 61055 w 602170"/>
              <a:gd name="connsiteY11" fmla="*/ 954885 h 956028"/>
              <a:gd name="connsiteX12" fmla="*/ 56102 w 602170"/>
              <a:gd name="connsiteY12" fmla="*/ 956028 h 956028"/>
              <a:gd name="connsiteX13" fmla="*/ 13144 w 602170"/>
              <a:gd name="connsiteY13" fmla="*/ 770291 h 956028"/>
              <a:gd name="connsiteX14" fmla="*/ 63722 w 602170"/>
              <a:gd name="connsiteY14" fmla="*/ 942979 h 956028"/>
              <a:gd name="connsiteX15" fmla="*/ 521017 w 602170"/>
              <a:gd name="connsiteY15" fmla="*/ 790008 h 956028"/>
              <a:gd name="connsiteX16" fmla="*/ 591026 w 602170"/>
              <a:gd name="connsiteY16" fmla="*/ 675708 h 956028"/>
              <a:gd name="connsiteX17" fmla="*/ 467011 w 602170"/>
              <a:gd name="connsiteY17" fmla="*/ 20483 h 956028"/>
              <a:gd name="connsiteX18" fmla="*/ 321945 w 602170"/>
              <a:gd name="connsiteY18" fmla="*/ 613128 h 956028"/>
              <a:gd name="connsiteX19" fmla="*/ 13144 w 602170"/>
              <a:gd name="connsiteY19" fmla="*/ 770386 h 95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170" h="956028">
                <a:moveTo>
                  <a:pt x="56102" y="955838"/>
                </a:moveTo>
                <a:lnTo>
                  <a:pt x="0" y="764290"/>
                </a:lnTo>
                <a:lnTo>
                  <a:pt x="4286" y="762290"/>
                </a:lnTo>
                <a:cubicBezTo>
                  <a:pt x="6858" y="761147"/>
                  <a:pt x="260794" y="643799"/>
                  <a:pt x="315563" y="604080"/>
                </a:cubicBezTo>
                <a:cubicBezTo>
                  <a:pt x="365188" y="568075"/>
                  <a:pt x="423577" y="321758"/>
                  <a:pt x="457676" y="5148"/>
                </a:cubicBezTo>
                <a:lnTo>
                  <a:pt x="458153" y="480"/>
                </a:lnTo>
                <a:lnTo>
                  <a:pt x="463010" y="4"/>
                </a:lnTo>
                <a:cubicBezTo>
                  <a:pt x="469487" y="-282"/>
                  <a:pt x="477012" y="14863"/>
                  <a:pt x="477298" y="16292"/>
                </a:cubicBezTo>
                <a:cubicBezTo>
                  <a:pt x="477298" y="16292"/>
                  <a:pt x="602171" y="676184"/>
                  <a:pt x="602171" y="676184"/>
                </a:cubicBezTo>
                <a:lnTo>
                  <a:pt x="601885" y="677422"/>
                </a:lnTo>
                <a:cubicBezTo>
                  <a:pt x="601123" y="680280"/>
                  <a:pt x="582263" y="747240"/>
                  <a:pt x="528447" y="798009"/>
                </a:cubicBezTo>
                <a:cubicBezTo>
                  <a:pt x="455009" y="867350"/>
                  <a:pt x="77057" y="951361"/>
                  <a:pt x="61055" y="954885"/>
                </a:cubicBezTo>
                <a:lnTo>
                  <a:pt x="56102" y="956028"/>
                </a:lnTo>
                <a:close/>
                <a:moveTo>
                  <a:pt x="13144" y="770291"/>
                </a:moveTo>
                <a:lnTo>
                  <a:pt x="63722" y="942979"/>
                </a:lnTo>
                <a:cubicBezTo>
                  <a:pt x="109442" y="932597"/>
                  <a:pt x="454152" y="853063"/>
                  <a:pt x="521017" y="790008"/>
                </a:cubicBezTo>
                <a:cubicBezTo>
                  <a:pt x="568833" y="744954"/>
                  <a:pt x="588264" y="684756"/>
                  <a:pt x="591026" y="675708"/>
                </a:cubicBezTo>
                <a:lnTo>
                  <a:pt x="467011" y="20483"/>
                </a:lnTo>
                <a:cubicBezTo>
                  <a:pt x="437483" y="286611"/>
                  <a:pt x="381762" y="569694"/>
                  <a:pt x="321945" y="613128"/>
                </a:cubicBezTo>
                <a:cubicBezTo>
                  <a:pt x="269653" y="651133"/>
                  <a:pt x="48006" y="754289"/>
                  <a:pt x="13144" y="770386"/>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2" name="任意多边形: 形状 82"/>
          <p:cNvSpPr/>
          <p:nvPr userDrawn="1">
            <p:custDataLst>
              <p:tags r:id="rId95"/>
            </p:custDataLst>
          </p:nvPr>
        </p:nvSpPr>
        <p:spPr>
          <a:xfrm>
            <a:off x="9003030" y="3060700"/>
            <a:ext cx="586740" cy="1024890"/>
          </a:xfrm>
          <a:custGeom>
            <a:avLst/>
            <a:gdLst>
              <a:gd name="connsiteX0" fmla="*/ 402622 w 536733"/>
              <a:gd name="connsiteY0" fmla="*/ 0 h 937450"/>
              <a:gd name="connsiteX1" fmla="*/ 437864 w 536733"/>
              <a:gd name="connsiteY1" fmla="*/ 544544 h 937450"/>
              <a:gd name="connsiteX2" fmla="*/ 355378 w 536733"/>
              <a:gd name="connsiteY2" fmla="*/ 809815 h 937450"/>
              <a:gd name="connsiteX3" fmla="*/ 0 w 536733"/>
              <a:gd name="connsiteY3" fmla="*/ 937450 h 937450"/>
              <a:gd name="connsiteX4" fmla="*/ 464820 w 536733"/>
              <a:gd name="connsiteY4" fmla="*/ 782003 h 937450"/>
              <a:gd name="connsiteX5" fmla="*/ 536734 w 536733"/>
              <a:gd name="connsiteY5" fmla="*/ 663988 h 937450"/>
              <a:gd name="connsiteX6" fmla="*/ 469392 w 536733"/>
              <a:gd name="connsiteY6" fmla="*/ 301847 h 937450"/>
              <a:gd name="connsiteX7" fmla="*/ 402622 w 536733"/>
              <a:gd name="connsiteY7" fmla="*/ 0 h 93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733" h="937450">
                <a:moveTo>
                  <a:pt x="402622" y="0"/>
                </a:moveTo>
                <a:cubicBezTo>
                  <a:pt x="402622" y="0"/>
                  <a:pt x="434054" y="407480"/>
                  <a:pt x="437864" y="544544"/>
                </a:cubicBezTo>
                <a:cubicBezTo>
                  <a:pt x="441674" y="681609"/>
                  <a:pt x="469582" y="747236"/>
                  <a:pt x="355378" y="809815"/>
                </a:cubicBezTo>
                <a:cubicBezTo>
                  <a:pt x="241173" y="872395"/>
                  <a:pt x="0" y="937450"/>
                  <a:pt x="0" y="937450"/>
                </a:cubicBezTo>
                <a:cubicBezTo>
                  <a:pt x="0" y="937450"/>
                  <a:pt x="404717" y="846582"/>
                  <a:pt x="464820" y="782003"/>
                </a:cubicBezTo>
                <a:cubicBezTo>
                  <a:pt x="516731" y="726281"/>
                  <a:pt x="536734" y="663988"/>
                  <a:pt x="536734" y="663988"/>
                </a:cubicBezTo>
                <a:cubicBezTo>
                  <a:pt x="536734" y="663988"/>
                  <a:pt x="478060" y="340900"/>
                  <a:pt x="469392" y="301847"/>
                </a:cubicBezTo>
                <a:cubicBezTo>
                  <a:pt x="460724" y="262890"/>
                  <a:pt x="402622" y="0"/>
                  <a:pt x="402622"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任意多边形: 形状 84"/>
          <p:cNvSpPr/>
          <p:nvPr userDrawn="1">
            <p:custDataLst>
              <p:tags r:id="rId96"/>
            </p:custDataLst>
          </p:nvPr>
        </p:nvSpPr>
        <p:spPr>
          <a:xfrm>
            <a:off x="9606280" y="2463800"/>
            <a:ext cx="229870" cy="467995"/>
          </a:xfrm>
          <a:custGeom>
            <a:avLst/>
            <a:gdLst>
              <a:gd name="connsiteX0" fmla="*/ 103156 w 210216"/>
              <a:gd name="connsiteY0" fmla="*/ 0 h 427863"/>
              <a:gd name="connsiteX1" fmla="*/ 210217 w 210216"/>
              <a:gd name="connsiteY1" fmla="*/ 325565 h 427863"/>
              <a:gd name="connsiteX2" fmla="*/ 59912 w 210216"/>
              <a:gd name="connsiteY2" fmla="*/ 427863 h 427863"/>
              <a:gd name="connsiteX3" fmla="*/ 0 w 210216"/>
              <a:gd name="connsiteY3" fmla="*/ 261176 h 427863"/>
              <a:gd name="connsiteX4" fmla="*/ 103156 w 210216"/>
              <a:gd name="connsiteY4" fmla="*/ 0 h 427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16" h="427863">
                <a:moveTo>
                  <a:pt x="103156" y="0"/>
                </a:moveTo>
                <a:lnTo>
                  <a:pt x="210217" y="325565"/>
                </a:lnTo>
                <a:lnTo>
                  <a:pt x="59912" y="427863"/>
                </a:lnTo>
                <a:lnTo>
                  <a:pt x="0" y="261176"/>
                </a:lnTo>
                <a:lnTo>
                  <a:pt x="10315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85"/>
          <p:cNvSpPr/>
          <p:nvPr userDrawn="1">
            <p:custDataLst>
              <p:tags r:id="rId97"/>
            </p:custDataLst>
          </p:nvPr>
        </p:nvSpPr>
        <p:spPr>
          <a:xfrm>
            <a:off x="9599930" y="2458085"/>
            <a:ext cx="241300" cy="479425"/>
          </a:xfrm>
          <a:custGeom>
            <a:avLst/>
            <a:gdLst>
              <a:gd name="connsiteX0" fmla="*/ 65387 w 221015"/>
              <a:gd name="connsiteY0" fmla="*/ 438718 h 438813"/>
              <a:gd name="connsiteX1" fmla="*/ 63673 w 221015"/>
              <a:gd name="connsiteY1" fmla="*/ 438433 h 438813"/>
              <a:gd name="connsiteX2" fmla="*/ 60244 w 221015"/>
              <a:gd name="connsiteY2" fmla="*/ 435099 h 438813"/>
              <a:gd name="connsiteX3" fmla="*/ 332 w 221015"/>
              <a:gd name="connsiteY3" fmla="*/ 268411 h 438813"/>
              <a:gd name="connsiteX4" fmla="*/ 3665 w 221015"/>
              <a:gd name="connsiteY4" fmla="*/ 261458 h 438813"/>
              <a:gd name="connsiteX5" fmla="*/ 10618 w 221015"/>
              <a:gd name="connsiteY5" fmla="*/ 264792 h 438813"/>
              <a:gd name="connsiteX6" fmla="*/ 68150 w 221015"/>
              <a:gd name="connsiteY6" fmla="*/ 424812 h 438813"/>
              <a:gd name="connsiteX7" fmla="*/ 209119 w 221015"/>
              <a:gd name="connsiteY7" fmla="*/ 328800 h 438813"/>
              <a:gd name="connsiteX8" fmla="*/ 103297 w 221015"/>
              <a:gd name="connsiteY8" fmla="*/ 7141 h 438813"/>
              <a:gd name="connsiteX9" fmla="*/ 106821 w 221015"/>
              <a:gd name="connsiteY9" fmla="*/ 283 h 438813"/>
              <a:gd name="connsiteX10" fmla="*/ 113679 w 221015"/>
              <a:gd name="connsiteY10" fmla="*/ 3807 h 438813"/>
              <a:gd name="connsiteX11" fmla="*/ 220740 w 221015"/>
              <a:gd name="connsiteY11" fmla="*/ 329371 h 438813"/>
              <a:gd name="connsiteX12" fmla="*/ 218644 w 221015"/>
              <a:gd name="connsiteY12" fmla="*/ 335563 h 438813"/>
              <a:gd name="connsiteX13" fmla="*/ 68435 w 221015"/>
              <a:gd name="connsiteY13" fmla="*/ 437861 h 438813"/>
              <a:gd name="connsiteX14" fmla="*/ 65387 w 221015"/>
              <a:gd name="connsiteY14" fmla="*/ 438814 h 43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015" h="438813">
                <a:moveTo>
                  <a:pt x="65387" y="438718"/>
                </a:moveTo>
                <a:cubicBezTo>
                  <a:pt x="64816" y="438718"/>
                  <a:pt x="64244" y="438718"/>
                  <a:pt x="63673" y="438433"/>
                </a:cubicBezTo>
                <a:cubicBezTo>
                  <a:pt x="62053" y="437956"/>
                  <a:pt x="60815" y="436718"/>
                  <a:pt x="60244" y="435099"/>
                </a:cubicBezTo>
                <a:lnTo>
                  <a:pt x="332" y="268411"/>
                </a:lnTo>
                <a:cubicBezTo>
                  <a:pt x="-716" y="265554"/>
                  <a:pt x="808" y="262411"/>
                  <a:pt x="3665" y="261458"/>
                </a:cubicBezTo>
                <a:cubicBezTo>
                  <a:pt x="6523" y="260410"/>
                  <a:pt x="9666" y="261934"/>
                  <a:pt x="10618" y="264792"/>
                </a:cubicBezTo>
                <a:lnTo>
                  <a:pt x="68150" y="424812"/>
                </a:lnTo>
                <a:lnTo>
                  <a:pt x="209119" y="328800"/>
                </a:lnTo>
                <a:lnTo>
                  <a:pt x="103297" y="7141"/>
                </a:lnTo>
                <a:cubicBezTo>
                  <a:pt x="102344" y="4283"/>
                  <a:pt x="103868" y="1140"/>
                  <a:pt x="106821" y="283"/>
                </a:cubicBezTo>
                <a:cubicBezTo>
                  <a:pt x="109678" y="-670"/>
                  <a:pt x="112822" y="854"/>
                  <a:pt x="113679" y="3807"/>
                </a:cubicBezTo>
                <a:lnTo>
                  <a:pt x="220740" y="329371"/>
                </a:lnTo>
                <a:cubicBezTo>
                  <a:pt x="221502" y="331657"/>
                  <a:pt x="220645" y="334229"/>
                  <a:pt x="218644" y="335563"/>
                </a:cubicBezTo>
                <a:lnTo>
                  <a:pt x="68435" y="437861"/>
                </a:lnTo>
                <a:cubicBezTo>
                  <a:pt x="67483" y="438528"/>
                  <a:pt x="66435" y="438814"/>
                  <a:pt x="65387" y="43881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86"/>
          <p:cNvSpPr/>
          <p:nvPr userDrawn="1">
            <p:custDataLst>
              <p:tags r:id="rId98"/>
            </p:custDataLst>
          </p:nvPr>
        </p:nvSpPr>
        <p:spPr>
          <a:xfrm>
            <a:off x="9403080" y="2351405"/>
            <a:ext cx="316230" cy="414020"/>
          </a:xfrm>
          <a:custGeom>
            <a:avLst/>
            <a:gdLst>
              <a:gd name="connsiteX0" fmla="*/ 0 w 289179"/>
              <a:gd name="connsiteY0" fmla="*/ 162748 h 378775"/>
              <a:gd name="connsiteX1" fmla="*/ 101060 w 289179"/>
              <a:gd name="connsiteY1" fmla="*/ 6538 h 378775"/>
              <a:gd name="connsiteX2" fmla="*/ 289179 w 289179"/>
              <a:gd name="connsiteY2" fmla="*/ 169987 h 378775"/>
              <a:gd name="connsiteX3" fmla="*/ 138208 w 289179"/>
              <a:gd name="connsiteY3" fmla="*/ 378775 h 378775"/>
              <a:gd name="connsiteX4" fmla="*/ 15716 w 289179"/>
              <a:gd name="connsiteY4" fmla="*/ 260284 h 378775"/>
              <a:gd name="connsiteX5" fmla="*/ 0 w 289179"/>
              <a:gd name="connsiteY5" fmla="*/ 162748 h 37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179" h="378775">
                <a:moveTo>
                  <a:pt x="0" y="162748"/>
                </a:moveTo>
                <a:cubicBezTo>
                  <a:pt x="1619" y="85120"/>
                  <a:pt x="36385" y="23398"/>
                  <a:pt x="101060" y="6538"/>
                </a:cubicBezTo>
                <a:cubicBezTo>
                  <a:pt x="210407" y="-21941"/>
                  <a:pt x="289084" y="44448"/>
                  <a:pt x="289179" y="169987"/>
                </a:cubicBezTo>
                <a:cubicBezTo>
                  <a:pt x="289179" y="308195"/>
                  <a:pt x="188976" y="378775"/>
                  <a:pt x="138208" y="378775"/>
                </a:cubicBezTo>
                <a:cubicBezTo>
                  <a:pt x="98298" y="378775"/>
                  <a:pt x="42291" y="331436"/>
                  <a:pt x="15716" y="260284"/>
                </a:cubicBezTo>
                <a:lnTo>
                  <a:pt x="0" y="162748"/>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9" name="任意多边形: 形状 87"/>
          <p:cNvSpPr/>
          <p:nvPr userDrawn="1">
            <p:custDataLst>
              <p:tags r:id="rId99"/>
            </p:custDataLst>
          </p:nvPr>
        </p:nvSpPr>
        <p:spPr>
          <a:xfrm>
            <a:off x="9396730" y="2345690"/>
            <a:ext cx="327660" cy="426085"/>
          </a:xfrm>
          <a:custGeom>
            <a:avLst/>
            <a:gdLst>
              <a:gd name="connsiteX0" fmla="*/ 143640 w 300040"/>
              <a:gd name="connsiteY0" fmla="*/ 389788 h 389788"/>
              <a:gd name="connsiteX1" fmla="*/ 16005 w 300040"/>
              <a:gd name="connsiteY1" fmla="*/ 267773 h 389788"/>
              <a:gd name="connsiteX2" fmla="*/ 19243 w 300040"/>
              <a:gd name="connsiteY2" fmla="*/ 260724 h 389788"/>
              <a:gd name="connsiteX3" fmla="*/ 26292 w 300040"/>
              <a:gd name="connsiteY3" fmla="*/ 263963 h 389788"/>
              <a:gd name="connsiteX4" fmla="*/ 143640 w 300040"/>
              <a:gd name="connsiteY4" fmla="*/ 378834 h 389788"/>
              <a:gd name="connsiteX5" fmla="*/ 234127 w 300040"/>
              <a:gd name="connsiteY5" fmla="*/ 328066 h 389788"/>
              <a:gd name="connsiteX6" fmla="*/ 289182 w 300040"/>
              <a:gd name="connsiteY6" fmla="*/ 175476 h 389788"/>
              <a:gd name="connsiteX7" fmla="*/ 233175 w 300040"/>
              <a:gd name="connsiteY7" fmla="*/ 36220 h 389788"/>
              <a:gd name="connsiteX8" fmla="*/ 107921 w 300040"/>
              <a:gd name="connsiteY8" fmla="*/ 17361 h 389788"/>
              <a:gd name="connsiteX9" fmla="*/ 10957 w 300040"/>
              <a:gd name="connsiteY9" fmla="*/ 168427 h 389788"/>
              <a:gd name="connsiteX10" fmla="*/ 5337 w 300040"/>
              <a:gd name="connsiteY10" fmla="*/ 173761 h 389788"/>
              <a:gd name="connsiteX11" fmla="*/ 3 w 300040"/>
              <a:gd name="connsiteY11" fmla="*/ 168141 h 389788"/>
              <a:gd name="connsiteX12" fmla="*/ 105159 w 300040"/>
              <a:gd name="connsiteY12" fmla="*/ 6788 h 389788"/>
              <a:gd name="connsiteX13" fmla="*/ 239842 w 300040"/>
              <a:gd name="connsiteY13" fmla="*/ 27552 h 389788"/>
              <a:gd name="connsiteX14" fmla="*/ 300040 w 300040"/>
              <a:gd name="connsiteY14" fmla="*/ 175476 h 389788"/>
              <a:gd name="connsiteX15" fmla="*/ 242224 w 300040"/>
              <a:gd name="connsiteY15" fmla="*/ 335400 h 389788"/>
              <a:gd name="connsiteX16" fmla="*/ 143640 w 300040"/>
              <a:gd name="connsiteY16" fmla="*/ 389788 h 38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40" h="389788">
                <a:moveTo>
                  <a:pt x="143640" y="389788"/>
                </a:moveTo>
                <a:cubicBezTo>
                  <a:pt x="103254" y="389788"/>
                  <a:pt x="44484" y="344163"/>
                  <a:pt x="16005" y="267773"/>
                </a:cubicBezTo>
                <a:cubicBezTo>
                  <a:pt x="14957" y="264915"/>
                  <a:pt x="16386" y="261772"/>
                  <a:pt x="19243" y="260724"/>
                </a:cubicBezTo>
                <a:cubicBezTo>
                  <a:pt x="22101" y="259677"/>
                  <a:pt x="25244" y="261105"/>
                  <a:pt x="26292" y="263963"/>
                </a:cubicBezTo>
                <a:cubicBezTo>
                  <a:pt x="52771" y="334924"/>
                  <a:pt x="107826" y="378834"/>
                  <a:pt x="143640" y="378834"/>
                </a:cubicBezTo>
                <a:cubicBezTo>
                  <a:pt x="165928" y="378834"/>
                  <a:pt x="202600" y="363118"/>
                  <a:pt x="234127" y="328066"/>
                </a:cubicBezTo>
                <a:cubicBezTo>
                  <a:pt x="259273" y="300158"/>
                  <a:pt x="289182" y="251009"/>
                  <a:pt x="289182" y="175476"/>
                </a:cubicBezTo>
                <a:cubicBezTo>
                  <a:pt x="289182" y="113563"/>
                  <a:pt x="269275" y="64128"/>
                  <a:pt x="233175" y="36220"/>
                </a:cubicBezTo>
                <a:cubicBezTo>
                  <a:pt x="200599" y="10979"/>
                  <a:pt x="157260" y="4502"/>
                  <a:pt x="107921" y="17361"/>
                </a:cubicBezTo>
                <a:cubicBezTo>
                  <a:pt x="48771" y="32791"/>
                  <a:pt x="12576" y="89179"/>
                  <a:pt x="10957" y="168427"/>
                </a:cubicBezTo>
                <a:cubicBezTo>
                  <a:pt x="10957" y="171475"/>
                  <a:pt x="8575" y="173666"/>
                  <a:pt x="5337" y="173761"/>
                </a:cubicBezTo>
                <a:cubicBezTo>
                  <a:pt x="2289" y="173761"/>
                  <a:pt x="-92" y="171189"/>
                  <a:pt x="3" y="168141"/>
                </a:cubicBezTo>
                <a:cubicBezTo>
                  <a:pt x="1717" y="83750"/>
                  <a:pt x="41056" y="23457"/>
                  <a:pt x="105159" y="6788"/>
                </a:cubicBezTo>
                <a:cubicBezTo>
                  <a:pt x="157927" y="-6928"/>
                  <a:pt x="204505" y="216"/>
                  <a:pt x="239842" y="27552"/>
                </a:cubicBezTo>
                <a:cubicBezTo>
                  <a:pt x="278704" y="57556"/>
                  <a:pt x="300040" y="110039"/>
                  <a:pt x="300040" y="175476"/>
                </a:cubicBezTo>
                <a:cubicBezTo>
                  <a:pt x="300040" y="254438"/>
                  <a:pt x="268608" y="305968"/>
                  <a:pt x="242224" y="335400"/>
                </a:cubicBezTo>
                <a:cubicBezTo>
                  <a:pt x="212506" y="368452"/>
                  <a:pt x="173834" y="389788"/>
                  <a:pt x="143640" y="38978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0" name="任意多边形: 形状 88"/>
          <p:cNvSpPr/>
          <p:nvPr userDrawn="1">
            <p:custDataLst>
              <p:tags r:id="rId100"/>
            </p:custDataLst>
          </p:nvPr>
        </p:nvSpPr>
        <p:spPr>
          <a:xfrm>
            <a:off x="9396730" y="2523490"/>
            <a:ext cx="29210" cy="118745"/>
          </a:xfrm>
          <a:custGeom>
            <a:avLst/>
            <a:gdLst>
              <a:gd name="connsiteX0" fmla="*/ 21195 w 26681"/>
              <a:gd name="connsiteY0" fmla="*/ 108490 h 108584"/>
              <a:gd name="connsiteX1" fmla="*/ 16052 w 26681"/>
              <a:gd name="connsiteY1" fmla="*/ 104965 h 108584"/>
              <a:gd name="connsiteX2" fmla="*/ 2907 w 26681"/>
              <a:gd name="connsiteY2" fmla="*/ 52768 h 108584"/>
              <a:gd name="connsiteX3" fmla="*/ 49 w 26681"/>
              <a:gd name="connsiteY3" fmla="*/ 5334 h 108584"/>
              <a:gd name="connsiteX4" fmla="*/ 5669 w 26681"/>
              <a:gd name="connsiteY4" fmla="*/ 0 h 108584"/>
              <a:gd name="connsiteX5" fmla="*/ 11003 w 26681"/>
              <a:gd name="connsiteY5" fmla="*/ 5620 h 108584"/>
              <a:gd name="connsiteX6" fmla="*/ 13766 w 26681"/>
              <a:gd name="connsiteY6" fmla="*/ 51340 h 108584"/>
              <a:gd name="connsiteX7" fmla="*/ 26338 w 26681"/>
              <a:gd name="connsiteY7" fmla="*/ 101155 h 108584"/>
              <a:gd name="connsiteX8" fmla="*/ 23100 w 26681"/>
              <a:gd name="connsiteY8" fmla="*/ 108204 h 108584"/>
              <a:gd name="connsiteX9" fmla="*/ 21195 w 26681"/>
              <a:gd name="connsiteY9" fmla="*/ 108585 h 1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81" h="108584">
                <a:moveTo>
                  <a:pt x="21195" y="108490"/>
                </a:moveTo>
                <a:cubicBezTo>
                  <a:pt x="19004" y="108490"/>
                  <a:pt x="16909" y="107156"/>
                  <a:pt x="16052" y="104965"/>
                </a:cubicBezTo>
                <a:cubicBezTo>
                  <a:pt x="9765" y="88106"/>
                  <a:pt x="5288" y="70580"/>
                  <a:pt x="2907" y="52768"/>
                </a:cubicBezTo>
                <a:cubicBezTo>
                  <a:pt x="716" y="36671"/>
                  <a:pt x="-236" y="20669"/>
                  <a:pt x="49" y="5334"/>
                </a:cubicBezTo>
                <a:cubicBezTo>
                  <a:pt x="49" y="2286"/>
                  <a:pt x="2431" y="95"/>
                  <a:pt x="5669" y="0"/>
                </a:cubicBezTo>
                <a:cubicBezTo>
                  <a:pt x="8717" y="0"/>
                  <a:pt x="11098" y="2572"/>
                  <a:pt x="11003" y="5620"/>
                </a:cubicBezTo>
                <a:cubicBezTo>
                  <a:pt x="10718" y="20383"/>
                  <a:pt x="11670" y="35719"/>
                  <a:pt x="13766" y="51340"/>
                </a:cubicBezTo>
                <a:cubicBezTo>
                  <a:pt x="16052" y="68294"/>
                  <a:pt x="20338" y="85058"/>
                  <a:pt x="26338" y="101155"/>
                </a:cubicBezTo>
                <a:cubicBezTo>
                  <a:pt x="27386" y="104013"/>
                  <a:pt x="25958" y="107156"/>
                  <a:pt x="23100" y="108204"/>
                </a:cubicBezTo>
                <a:cubicBezTo>
                  <a:pt x="22433" y="108394"/>
                  <a:pt x="21862" y="108585"/>
                  <a:pt x="21195" y="10858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89"/>
          <p:cNvSpPr/>
          <p:nvPr userDrawn="1">
            <p:custDataLst>
              <p:tags r:id="rId101"/>
            </p:custDataLst>
          </p:nvPr>
        </p:nvSpPr>
        <p:spPr>
          <a:xfrm>
            <a:off x="9606280" y="2468245"/>
            <a:ext cx="132715" cy="351790"/>
          </a:xfrm>
          <a:custGeom>
            <a:avLst/>
            <a:gdLst>
              <a:gd name="connsiteX0" fmla="*/ 120968 w 121496"/>
              <a:gd name="connsiteY0" fmla="*/ 50102 h 321564"/>
              <a:gd name="connsiteX1" fmla="*/ 24384 w 121496"/>
              <a:gd name="connsiteY1" fmla="*/ 321564 h 321564"/>
              <a:gd name="connsiteX2" fmla="*/ 0 w 121496"/>
              <a:gd name="connsiteY2" fmla="*/ 257175 h 321564"/>
              <a:gd name="connsiteX3" fmla="*/ 82487 w 121496"/>
              <a:gd name="connsiteY3" fmla="*/ 82582 h 321564"/>
              <a:gd name="connsiteX4" fmla="*/ 103061 w 121496"/>
              <a:gd name="connsiteY4" fmla="*/ 0 h 321564"/>
              <a:gd name="connsiteX5" fmla="*/ 120872 w 121496"/>
              <a:gd name="connsiteY5" fmla="*/ 50102 h 32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96" h="321564">
                <a:moveTo>
                  <a:pt x="120968" y="50102"/>
                </a:moveTo>
                <a:cubicBezTo>
                  <a:pt x="129826" y="235934"/>
                  <a:pt x="24384" y="321564"/>
                  <a:pt x="24384" y="321564"/>
                </a:cubicBezTo>
                <a:lnTo>
                  <a:pt x="0" y="257175"/>
                </a:lnTo>
                <a:cubicBezTo>
                  <a:pt x="0" y="257175"/>
                  <a:pt x="95536" y="190976"/>
                  <a:pt x="82487" y="82582"/>
                </a:cubicBezTo>
                <a:cubicBezTo>
                  <a:pt x="72485" y="-667"/>
                  <a:pt x="103061" y="0"/>
                  <a:pt x="103061" y="0"/>
                </a:cubicBezTo>
                <a:lnTo>
                  <a:pt x="120872" y="5010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2" name="任意多边形: 形状 90"/>
          <p:cNvSpPr/>
          <p:nvPr userDrawn="1">
            <p:custDataLst>
              <p:tags r:id="rId102"/>
            </p:custDataLst>
          </p:nvPr>
        </p:nvSpPr>
        <p:spPr>
          <a:xfrm>
            <a:off x="9370060" y="2521585"/>
            <a:ext cx="88900" cy="120650"/>
          </a:xfrm>
          <a:custGeom>
            <a:avLst/>
            <a:gdLst>
              <a:gd name="connsiteX0" fmla="*/ 42334 w 81535"/>
              <a:gd name="connsiteY0" fmla="*/ 110551 h 110551"/>
              <a:gd name="connsiteX1" fmla="*/ 138 w 81535"/>
              <a:gd name="connsiteY1" fmla="*/ 57783 h 110551"/>
              <a:gd name="connsiteX2" fmla="*/ 9092 w 81535"/>
              <a:gd name="connsiteY2" fmla="*/ 18730 h 110551"/>
              <a:gd name="connsiteX3" fmla="*/ 37381 w 81535"/>
              <a:gd name="connsiteY3" fmla="*/ 61 h 110551"/>
              <a:gd name="connsiteX4" fmla="*/ 81387 w 81535"/>
              <a:gd name="connsiteY4" fmla="*/ 52735 h 110551"/>
              <a:gd name="connsiteX5" fmla="*/ 44144 w 81535"/>
              <a:gd name="connsiteY5" fmla="*/ 110456 h 110551"/>
              <a:gd name="connsiteX6" fmla="*/ 42239 w 81535"/>
              <a:gd name="connsiteY6" fmla="*/ 110456 h 110551"/>
              <a:gd name="connsiteX7" fmla="*/ 39286 w 81535"/>
              <a:gd name="connsiteY7" fmla="*/ 10920 h 110551"/>
              <a:gd name="connsiteX8" fmla="*/ 38048 w 81535"/>
              <a:gd name="connsiteY8" fmla="*/ 10920 h 110551"/>
              <a:gd name="connsiteX9" fmla="*/ 18426 w 81535"/>
              <a:gd name="connsiteY9" fmla="*/ 24445 h 110551"/>
              <a:gd name="connsiteX10" fmla="*/ 11092 w 81535"/>
              <a:gd name="connsiteY10" fmla="*/ 57021 h 110551"/>
              <a:gd name="connsiteX11" fmla="*/ 43572 w 81535"/>
              <a:gd name="connsiteY11" fmla="*/ 99502 h 110551"/>
              <a:gd name="connsiteX12" fmla="*/ 70528 w 81535"/>
              <a:gd name="connsiteY12" fmla="*/ 53401 h 110551"/>
              <a:gd name="connsiteX13" fmla="*/ 39286 w 81535"/>
              <a:gd name="connsiteY13" fmla="*/ 10920 h 11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535" h="110551">
                <a:moveTo>
                  <a:pt x="42334" y="110551"/>
                </a:moveTo>
                <a:cubicBezTo>
                  <a:pt x="20712" y="110551"/>
                  <a:pt x="2043" y="87406"/>
                  <a:pt x="138" y="57783"/>
                </a:cubicBezTo>
                <a:cubicBezTo>
                  <a:pt x="-719" y="43400"/>
                  <a:pt x="2424" y="29494"/>
                  <a:pt x="9092" y="18730"/>
                </a:cubicBezTo>
                <a:cubicBezTo>
                  <a:pt x="16140" y="7396"/>
                  <a:pt x="26142" y="728"/>
                  <a:pt x="37381" y="61"/>
                </a:cubicBezTo>
                <a:cubicBezTo>
                  <a:pt x="59670" y="-1367"/>
                  <a:pt x="79482" y="22350"/>
                  <a:pt x="81387" y="52735"/>
                </a:cubicBezTo>
                <a:cubicBezTo>
                  <a:pt x="83292" y="83215"/>
                  <a:pt x="66623" y="109027"/>
                  <a:pt x="44144" y="110456"/>
                </a:cubicBezTo>
                <a:cubicBezTo>
                  <a:pt x="43477" y="110456"/>
                  <a:pt x="42906" y="110456"/>
                  <a:pt x="42239" y="110456"/>
                </a:cubicBezTo>
                <a:close/>
                <a:moveTo>
                  <a:pt x="39286" y="10920"/>
                </a:moveTo>
                <a:cubicBezTo>
                  <a:pt x="39286" y="10920"/>
                  <a:pt x="38429" y="10920"/>
                  <a:pt x="38048" y="10920"/>
                </a:cubicBezTo>
                <a:cubicBezTo>
                  <a:pt x="30523" y="11396"/>
                  <a:pt x="23475" y="16159"/>
                  <a:pt x="18426" y="24445"/>
                </a:cubicBezTo>
                <a:cubicBezTo>
                  <a:pt x="12997" y="33304"/>
                  <a:pt x="10330" y="44924"/>
                  <a:pt x="11092" y="57021"/>
                </a:cubicBezTo>
                <a:cubicBezTo>
                  <a:pt x="12616" y="81405"/>
                  <a:pt x="27094" y="100645"/>
                  <a:pt x="43572" y="99502"/>
                </a:cubicBezTo>
                <a:cubicBezTo>
                  <a:pt x="59955" y="98455"/>
                  <a:pt x="72052" y="77785"/>
                  <a:pt x="70528" y="53401"/>
                </a:cubicBezTo>
                <a:cubicBezTo>
                  <a:pt x="69099" y="29589"/>
                  <a:pt x="55193" y="10920"/>
                  <a:pt x="39286" y="1092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任意多边形: 形状 91"/>
          <p:cNvSpPr/>
          <p:nvPr userDrawn="1">
            <p:custDataLst>
              <p:tags r:id="rId103"/>
            </p:custDataLst>
          </p:nvPr>
        </p:nvSpPr>
        <p:spPr>
          <a:xfrm>
            <a:off x="9478645" y="2505075"/>
            <a:ext cx="102235" cy="128270"/>
          </a:xfrm>
          <a:custGeom>
            <a:avLst/>
            <a:gdLst>
              <a:gd name="connsiteX0" fmla="*/ 48148 w 93821"/>
              <a:gd name="connsiteY0" fmla="*/ 117243 h 117242"/>
              <a:gd name="connsiteX1" fmla="*/ 142 w 93821"/>
              <a:gd name="connsiteY1" fmla="*/ 61522 h 117242"/>
              <a:gd name="connsiteX2" fmla="*/ 43290 w 93821"/>
              <a:gd name="connsiteY2" fmla="*/ 85 h 117242"/>
              <a:gd name="connsiteX3" fmla="*/ 77866 w 93821"/>
              <a:gd name="connsiteY3" fmla="*/ 15706 h 117242"/>
              <a:gd name="connsiteX4" fmla="*/ 93678 w 93821"/>
              <a:gd name="connsiteY4" fmla="*/ 55807 h 117242"/>
              <a:gd name="connsiteX5" fmla="*/ 83010 w 93821"/>
              <a:gd name="connsiteY5" fmla="*/ 97526 h 117242"/>
              <a:gd name="connsiteX6" fmla="*/ 50625 w 93821"/>
              <a:gd name="connsiteY6" fmla="*/ 117243 h 117242"/>
              <a:gd name="connsiteX7" fmla="*/ 48244 w 93821"/>
              <a:gd name="connsiteY7" fmla="*/ 117243 h 117242"/>
              <a:gd name="connsiteX8" fmla="*/ 45577 w 93821"/>
              <a:gd name="connsiteY8" fmla="*/ 10944 h 117242"/>
              <a:gd name="connsiteX9" fmla="*/ 43862 w 93821"/>
              <a:gd name="connsiteY9" fmla="*/ 10944 h 117242"/>
              <a:gd name="connsiteX10" fmla="*/ 11001 w 93821"/>
              <a:gd name="connsiteY10" fmla="*/ 60760 h 117242"/>
              <a:gd name="connsiteX11" fmla="*/ 49768 w 93821"/>
              <a:gd name="connsiteY11" fmla="*/ 106194 h 117242"/>
              <a:gd name="connsiteX12" fmla="*/ 73866 w 93821"/>
              <a:gd name="connsiteY12" fmla="*/ 91240 h 117242"/>
              <a:gd name="connsiteX13" fmla="*/ 82724 w 93821"/>
              <a:gd name="connsiteY13" fmla="*/ 56378 h 117242"/>
              <a:gd name="connsiteX14" fmla="*/ 69675 w 93821"/>
              <a:gd name="connsiteY14" fmla="*/ 22850 h 117242"/>
              <a:gd name="connsiteX15" fmla="*/ 45672 w 93821"/>
              <a:gd name="connsiteY15" fmla="*/ 10944 h 1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821" h="117242">
                <a:moveTo>
                  <a:pt x="48148" y="117243"/>
                </a:moveTo>
                <a:cubicBezTo>
                  <a:pt x="23383" y="117243"/>
                  <a:pt x="2047" y="92859"/>
                  <a:pt x="142" y="61522"/>
                </a:cubicBezTo>
                <a:cubicBezTo>
                  <a:pt x="-1858" y="29232"/>
                  <a:pt x="17478" y="1705"/>
                  <a:pt x="43290" y="85"/>
                </a:cubicBezTo>
                <a:cubicBezTo>
                  <a:pt x="55959" y="-772"/>
                  <a:pt x="68341" y="4848"/>
                  <a:pt x="77866" y="15706"/>
                </a:cubicBezTo>
                <a:cubicBezTo>
                  <a:pt x="87106" y="26184"/>
                  <a:pt x="92725" y="40376"/>
                  <a:pt x="93678" y="55807"/>
                </a:cubicBezTo>
                <a:cubicBezTo>
                  <a:pt x="94630" y="71237"/>
                  <a:pt x="90820" y="86001"/>
                  <a:pt x="83010" y="97526"/>
                </a:cubicBezTo>
                <a:cubicBezTo>
                  <a:pt x="74818" y="109432"/>
                  <a:pt x="63388" y="116481"/>
                  <a:pt x="50625" y="117243"/>
                </a:cubicBezTo>
                <a:cubicBezTo>
                  <a:pt x="49863" y="117243"/>
                  <a:pt x="49101" y="117243"/>
                  <a:pt x="48244" y="117243"/>
                </a:cubicBezTo>
                <a:close/>
                <a:moveTo>
                  <a:pt x="45577" y="10944"/>
                </a:moveTo>
                <a:cubicBezTo>
                  <a:pt x="45005" y="10944"/>
                  <a:pt x="44434" y="10944"/>
                  <a:pt x="43862" y="10944"/>
                </a:cubicBezTo>
                <a:cubicBezTo>
                  <a:pt x="24145" y="12182"/>
                  <a:pt x="9381" y="34566"/>
                  <a:pt x="11001" y="60760"/>
                </a:cubicBezTo>
                <a:cubicBezTo>
                  <a:pt x="12620" y="87049"/>
                  <a:pt x="29860" y="107432"/>
                  <a:pt x="49768" y="106194"/>
                </a:cubicBezTo>
                <a:cubicBezTo>
                  <a:pt x="59102" y="105622"/>
                  <a:pt x="67579" y="100288"/>
                  <a:pt x="73866" y="91240"/>
                </a:cubicBezTo>
                <a:cubicBezTo>
                  <a:pt x="80343" y="81715"/>
                  <a:pt x="83486" y="69332"/>
                  <a:pt x="82724" y="56378"/>
                </a:cubicBezTo>
                <a:cubicBezTo>
                  <a:pt x="81962" y="43424"/>
                  <a:pt x="77295" y="31518"/>
                  <a:pt x="69675" y="22850"/>
                </a:cubicBezTo>
                <a:cubicBezTo>
                  <a:pt x="62817" y="15135"/>
                  <a:pt x="54339" y="10944"/>
                  <a:pt x="45672" y="1094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92"/>
          <p:cNvSpPr/>
          <p:nvPr userDrawn="1">
            <p:custDataLst>
              <p:tags r:id="rId104"/>
            </p:custDataLst>
          </p:nvPr>
        </p:nvSpPr>
        <p:spPr>
          <a:xfrm>
            <a:off x="9453245" y="2576195"/>
            <a:ext cx="41910" cy="95885"/>
          </a:xfrm>
          <a:custGeom>
            <a:avLst/>
            <a:gdLst>
              <a:gd name="connsiteX0" fmla="*/ 19985 w 38372"/>
              <a:gd name="connsiteY0" fmla="*/ 87423 h 87518"/>
              <a:gd name="connsiteX1" fmla="*/ 6174 w 38372"/>
              <a:gd name="connsiteY1" fmla="*/ 83613 h 87518"/>
              <a:gd name="connsiteX2" fmla="*/ 9032 w 38372"/>
              <a:gd name="connsiteY2" fmla="*/ 4175 h 87518"/>
              <a:gd name="connsiteX3" fmla="*/ 15604 w 38372"/>
              <a:gd name="connsiteY3" fmla="*/ 174 h 87518"/>
              <a:gd name="connsiteX4" fmla="*/ 19605 w 38372"/>
              <a:gd name="connsiteY4" fmla="*/ 6747 h 87518"/>
              <a:gd name="connsiteX5" fmla="*/ 12175 w 38372"/>
              <a:gd name="connsiteY5" fmla="*/ 74660 h 87518"/>
              <a:gd name="connsiteX6" fmla="*/ 30463 w 38372"/>
              <a:gd name="connsiteY6" fmla="*/ 74184 h 87518"/>
              <a:gd name="connsiteX7" fmla="*/ 37797 w 38372"/>
              <a:gd name="connsiteY7" fmla="*/ 76660 h 87518"/>
              <a:gd name="connsiteX8" fmla="*/ 35321 w 38372"/>
              <a:gd name="connsiteY8" fmla="*/ 83994 h 87518"/>
              <a:gd name="connsiteX9" fmla="*/ 19890 w 38372"/>
              <a:gd name="connsiteY9" fmla="*/ 87519 h 8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72" h="87518">
                <a:moveTo>
                  <a:pt x="19985" y="87423"/>
                </a:moveTo>
                <a:cubicBezTo>
                  <a:pt x="15604" y="87423"/>
                  <a:pt x="10746" y="86471"/>
                  <a:pt x="6174" y="83613"/>
                </a:cubicBezTo>
                <a:cubicBezTo>
                  <a:pt x="-5351" y="76374"/>
                  <a:pt x="1412" y="36465"/>
                  <a:pt x="9032" y="4175"/>
                </a:cubicBezTo>
                <a:cubicBezTo>
                  <a:pt x="9699" y="1222"/>
                  <a:pt x="12651" y="-588"/>
                  <a:pt x="15604" y="174"/>
                </a:cubicBezTo>
                <a:cubicBezTo>
                  <a:pt x="18557" y="841"/>
                  <a:pt x="20366" y="3794"/>
                  <a:pt x="19605" y="6747"/>
                </a:cubicBezTo>
                <a:cubicBezTo>
                  <a:pt x="11889" y="38941"/>
                  <a:pt x="8556" y="69993"/>
                  <a:pt x="12175" y="74660"/>
                </a:cubicBezTo>
                <a:cubicBezTo>
                  <a:pt x="19700" y="79327"/>
                  <a:pt x="30368" y="74184"/>
                  <a:pt x="30463" y="74184"/>
                </a:cubicBezTo>
                <a:cubicBezTo>
                  <a:pt x="33130" y="72850"/>
                  <a:pt x="36464" y="73993"/>
                  <a:pt x="37797" y="76660"/>
                </a:cubicBezTo>
                <a:cubicBezTo>
                  <a:pt x="39131" y="79327"/>
                  <a:pt x="38083" y="82661"/>
                  <a:pt x="35321" y="83994"/>
                </a:cubicBezTo>
                <a:cubicBezTo>
                  <a:pt x="34940" y="84185"/>
                  <a:pt x="28082" y="87519"/>
                  <a:pt x="19890" y="875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93"/>
          <p:cNvSpPr/>
          <p:nvPr userDrawn="1">
            <p:custDataLst>
              <p:tags r:id="rId105"/>
            </p:custDataLst>
          </p:nvPr>
        </p:nvSpPr>
        <p:spPr>
          <a:xfrm>
            <a:off x="9554845" y="2478405"/>
            <a:ext cx="128905" cy="52070"/>
          </a:xfrm>
          <a:custGeom>
            <a:avLst/>
            <a:gdLst>
              <a:gd name="connsiteX0" fmla="*/ 5475 w 118153"/>
              <a:gd name="connsiteY0" fmla="*/ 47623 h 47622"/>
              <a:gd name="connsiteX1" fmla="*/ 332 w 118153"/>
              <a:gd name="connsiteY1" fmla="*/ 44003 h 47622"/>
              <a:gd name="connsiteX2" fmla="*/ 3665 w 118153"/>
              <a:gd name="connsiteY2" fmla="*/ 37050 h 47622"/>
              <a:gd name="connsiteX3" fmla="*/ 110917 w 118153"/>
              <a:gd name="connsiteY3" fmla="*/ 283 h 47622"/>
              <a:gd name="connsiteX4" fmla="*/ 117870 w 118153"/>
              <a:gd name="connsiteY4" fmla="*/ 3712 h 47622"/>
              <a:gd name="connsiteX5" fmla="*/ 114441 w 118153"/>
              <a:gd name="connsiteY5" fmla="*/ 10666 h 47622"/>
              <a:gd name="connsiteX6" fmla="*/ 7285 w 118153"/>
              <a:gd name="connsiteY6" fmla="*/ 47337 h 47622"/>
              <a:gd name="connsiteX7" fmla="*/ 5475 w 118153"/>
              <a:gd name="connsiteY7" fmla="*/ 47623 h 4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53" h="47622">
                <a:moveTo>
                  <a:pt x="5475" y="47623"/>
                </a:moveTo>
                <a:cubicBezTo>
                  <a:pt x="3189" y="47623"/>
                  <a:pt x="1093" y="46194"/>
                  <a:pt x="332" y="44003"/>
                </a:cubicBezTo>
                <a:cubicBezTo>
                  <a:pt x="-716" y="41146"/>
                  <a:pt x="808" y="38002"/>
                  <a:pt x="3665" y="37050"/>
                </a:cubicBezTo>
                <a:cubicBezTo>
                  <a:pt x="7380" y="35716"/>
                  <a:pt x="106726" y="1712"/>
                  <a:pt x="110917" y="283"/>
                </a:cubicBezTo>
                <a:cubicBezTo>
                  <a:pt x="113774" y="-669"/>
                  <a:pt x="116917" y="855"/>
                  <a:pt x="117870" y="3712"/>
                </a:cubicBezTo>
                <a:cubicBezTo>
                  <a:pt x="118823" y="6570"/>
                  <a:pt x="117299" y="9713"/>
                  <a:pt x="114441" y="10666"/>
                </a:cubicBezTo>
                <a:cubicBezTo>
                  <a:pt x="113393" y="11047"/>
                  <a:pt x="10999" y="46099"/>
                  <a:pt x="7285" y="47337"/>
                </a:cubicBezTo>
                <a:cubicBezTo>
                  <a:pt x="6713" y="47527"/>
                  <a:pt x="6047" y="47623"/>
                  <a:pt x="5475" y="4762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94"/>
          <p:cNvSpPr/>
          <p:nvPr userDrawn="1">
            <p:custDataLst>
              <p:tags r:id="rId106"/>
            </p:custDataLst>
          </p:nvPr>
        </p:nvSpPr>
        <p:spPr>
          <a:xfrm>
            <a:off x="9415145" y="2578735"/>
            <a:ext cx="17780" cy="28575"/>
          </a:xfrm>
          <a:custGeom>
            <a:avLst/>
            <a:gdLst>
              <a:gd name="connsiteX0" fmla="*/ 16035 w 16354"/>
              <a:gd name="connsiteY0" fmla="*/ 11695 h 26152"/>
              <a:gd name="connsiteX1" fmla="*/ 10511 w 16354"/>
              <a:gd name="connsiteY1" fmla="*/ 26078 h 26152"/>
              <a:gd name="connsiteX2" fmla="*/ 319 w 16354"/>
              <a:gd name="connsiteY2" fmla="*/ 14458 h 26152"/>
              <a:gd name="connsiteX3" fmla="*/ 5843 w 16354"/>
              <a:gd name="connsiteY3" fmla="*/ 75 h 26152"/>
              <a:gd name="connsiteX4" fmla="*/ 16035 w 16354"/>
              <a:gd name="connsiteY4" fmla="*/ 11695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4" h="26152">
                <a:moveTo>
                  <a:pt x="16035" y="11695"/>
                </a:moveTo>
                <a:cubicBezTo>
                  <a:pt x="17274" y="18839"/>
                  <a:pt x="14797" y="25316"/>
                  <a:pt x="10511" y="26078"/>
                </a:cubicBezTo>
                <a:cubicBezTo>
                  <a:pt x="6129" y="26840"/>
                  <a:pt x="1652" y="21697"/>
                  <a:pt x="319" y="14458"/>
                </a:cubicBezTo>
                <a:cubicBezTo>
                  <a:pt x="-919" y="7314"/>
                  <a:pt x="1557" y="837"/>
                  <a:pt x="5843" y="75"/>
                </a:cubicBezTo>
                <a:cubicBezTo>
                  <a:pt x="10130" y="-687"/>
                  <a:pt x="14702" y="4456"/>
                  <a:pt x="16035" y="1169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 name="任意多边形: 形状 95"/>
          <p:cNvSpPr/>
          <p:nvPr userDrawn="1">
            <p:custDataLst>
              <p:tags r:id="rId107"/>
            </p:custDataLst>
          </p:nvPr>
        </p:nvSpPr>
        <p:spPr>
          <a:xfrm>
            <a:off x="9511665" y="2563495"/>
            <a:ext cx="21590" cy="30480"/>
          </a:xfrm>
          <a:custGeom>
            <a:avLst/>
            <a:gdLst>
              <a:gd name="connsiteX0" fmla="*/ 19777 w 19931"/>
              <a:gd name="connsiteY0" fmla="*/ 12627 h 27729"/>
              <a:gd name="connsiteX1" fmla="*/ 11776 w 19931"/>
              <a:gd name="connsiteY1" fmla="*/ 27676 h 27729"/>
              <a:gd name="connsiteX2" fmla="*/ 155 w 19931"/>
              <a:gd name="connsiteY2" fmla="*/ 15103 h 27729"/>
              <a:gd name="connsiteX3" fmla="*/ 8156 w 19931"/>
              <a:gd name="connsiteY3" fmla="*/ 54 h 27729"/>
              <a:gd name="connsiteX4" fmla="*/ 19777 w 19931"/>
              <a:gd name="connsiteY4" fmla="*/ 12627 h 2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1" h="27729">
                <a:moveTo>
                  <a:pt x="19777" y="12627"/>
                </a:moveTo>
                <a:cubicBezTo>
                  <a:pt x="20729" y="20247"/>
                  <a:pt x="17205" y="27009"/>
                  <a:pt x="11776" y="27676"/>
                </a:cubicBezTo>
                <a:cubicBezTo>
                  <a:pt x="6347" y="28343"/>
                  <a:pt x="1203" y="22723"/>
                  <a:pt x="155" y="15103"/>
                </a:cubicBezTo>
                <a:cubicBezTo>
                  <a:pt x="-797" y="7483"/>
                  <a:pt x="2727" y="720"/>
                  <a:pt x="8156" y="54"/>
                </a:cubicBezTo>
                <a:cubicBezTo>
                  <a:pt x="13585" y="-613"/>
                  <a:pt x="18729" y="5007"/>
                  <a:pt x="19777" y="12627"/>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任意多边形: 形状 96"/>
          <p:cNvSpPr/>
          <p:nvPr userDrawn="1">
            <p:custDataLst>
              <p:tags r:id="rId108"/>
            </p:custDataLst>
          </p:nvPr>
        </p:nvSpPr>
        <p:spPr>
          <a:xfrm>
            <a:off x="9483090" y="2654300"/>
            <a:ext cx="100965" cy="67310"/>
          </a:xfrm>
          <a:custGeom>
            <a:avLst/>
            <a:gdLst>
              <a:gd name="connsiteX0" fmla="*/ 5432 w 92649"/>
              <a:gd name="connsiteY0" fmla="*/ 61500 h 61500"/>
              <a:gd name="connsiteX1" fmla="*/ 98 w 92649"/>
              <a:gd name="connsiteY1" fmla="*/ 57023 h 61500"/>
              <a:gd name="connsiteX2" fmla="*/ 4479 w 92649"/>
              <a:gd name="connsiteY2" fmla="*/ 50642 h 61500"/>
              <a:gd name="connsiteX3" fmla="*/ 82489 w 92649"/>
              <a:gd name="connsiteY3" fmla="*/ 2731 h 61500"/>
              <a:gd name="connsiteX4" fmla="*/ 89919 w 92649"/>
              <a:gd name="connsiteY4" fmla="*/ 731 h 61500"/>
              <a:gd name="connsiteX5" fmla="*/ 91919 w 92649"/>
              <a:gd name="connsiteY5" fmla="*/ 8160 h 61500"/>
              <a:gd name="connsiteX6" fmla="*/ 6384 w 92649"/>
              <a:gd name="connsiteY6" fmla="*/ 61310 h 61500"/>
              <a:gd name="connsiteX7" fmla="*/ 5432 w 92649"/>
              <a:gd name="connsiteY7" fmla="*/ 61310 h 6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9" h="61500">
                <a:moveTo>
                  <a:pt x="5432" y="61500"/>
                </a:moveTo>
                <a:cubicBezTo>
                  <a:pt x="2860" y="61500"/>
                  <a:pt x="574" y="59690"/>
                  <a:pt x="98" y="57023"/>
                </a:cubicBezTo>
                <a:cubicBezTo>
                  <a:pt x="-474" y="54071"/>
                  <a:pt x="1527" y="51213"/>
                  <a:pt x="4479" y="50642"/>
                </a:cubicBezTo>
                <a:cubicBezTo>
                  <a:pt x="59820" y="40545"/>
                  <a:pt x="82298" y="3112"/>
                  <a:pt x="82489" y="2731"/>
                </a:cubicBezTo>
                <a:cubicBezTo>
                  <a:pt x="84013" y="159"/>
                  <a:pt x="87347" y="-793"/>
                  <a:pt x="89919" y="731"/>
                </a:cubicBezTo>
                <a:cubicBezTo>
                  <a:pt x="92490" y="2255"/>
                  <a:pt x="93443" y="5588"/>
                  <a:pt x="91919" y="8160"/>
                </a:cubicBezTo>
                <a:cubicBezTo>
                  <a:pt x="90871" y="9875"/>
                  <a:pt x="66678" y="50356"/>
                  <a:pt x="6384" y="61310"/>
                </a:cubicBezTo>
                <a:cubicBezTo>
                  <a:pt x="6098" y="61310"/>
                  <a:pt x="5717" y="61310"/>
                  <a:pt x="5432" y="613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97"/>
          <p:cNvSpPr/>
          <p:nvPr userDrawn="1">
            <p:custDataLst>
              <p:tags r:id="rId109"/>
            </p:custDataLst>
          </p:nvPr>
        </p:nvSpPr>
        <p:spPr>
          <a:xfrm>
            <a:off x="9505950" y="2467610"/>
            <a:ext cx="54610" cy="21590"/>
          </a:xfrm>
          <a:custGeom>
            <a:avLst/>
            <a:gdLst>
              <a:gd name="connsiteX0" fmla="*/ 44863 w 50229"/>
              <a:gd name="connsiteY0" fmla="*/ 19568 h 19567"/>
              <a:gd name="connsiteX1" fmla="*/ 41720 w 50229"/>
              <a:gd name="connsiteY1" fmla="*/ 18615 h 19567"/>
              <a:gd name="connsiteX2" fmla="*/ 5620 w 50229"/>
              <a:gd name="connsiteY2" fmla="*/ 10995 h 19567"/>
              <a:gd name="connsiteX3" fmla="*/ 0 w 50229"/>
              <a:gd name="connsiteY3" fmla="*/ 5661 h 19567"/>
              <a:gd name="connsiteX4" fmla="*/ 5334 w 50229"/>
              <a:gd name="connsiteY4" fmla="*/ 41 h 19567"/>
              <a:gd name="connsiteX5" fmla="*/ 47911 w 50229"/>
              <a:gd name="connsiteY5" fmla="*/ 9662 h 19567"/>
              <a:gd name="connsiteX6" fmla="*/ 49244 w 50229"/>
              <a:gd name="connsiteY6" fmla="*/ 17282 h 19567"/>
              <a:gd name="connsiteX7" fmla="*/ 44768 w 50229"/>
              <a:gd name="connsiteY7" fmla="*/ 19568 h 1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29" h="19567">
                <a:moveTo>
                  <a:pt x="44863" y="19568"/>
                </a:moveTo>
                <a:cubicBezTo>
                  <a:pt x="43815" y="19568"/>
                  <a:pt x="42672" y="19282"/>
                  <a:pt x="41720" y="18615"/>
                </a:cubicBezTo>
                <a:cubicBezTo>
                  <a:pt x="41720" y="18615"/>
                  <a:pt x="29337" y="10328"/>
                  <a:pt x="5620" y="10995"/>
                </a:cubicBezTo>
                <a:cubicBezTo>
                  <a:pt x="2477" y="11090"/>
                  <a:pt x="95" y="8709"/>
                  <a:pt x="0" y="5661"/>
                </a:cubicBezTo>
                <a:cubicBezTo>
                  <a:pt x="0" y="2613"/>
                  <a:pt x="2286" y="137"/>
                  <a:pt x="5334" y="41"/>
                </a:cubicBezTo>
                <a:cubicBezTo>
                  <a:pt x="32861" y="-721"/>
                  <a:pt x="47339" y="9281"/>
                  <a:pt x="47911" y="9662"/>
                </a:cubicBezTo>
                <a:cubicBezTo>
                  <a:pt x="50387" y="11376"/>
                  <a:pt x="50959" y="14805"/>
                  <a:pt x="49244" y="17282"/>
                </a:cubicBezTo>
                <a:cubicBezTo>
                  <a:pt x="48196" y="18806"/>
                  <a:pt x="46482" y="19568"/>
                  <a:pt x="44768" y="19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 name="任意多边形: 形状 98"/>
          <p:cNvSpPr/>
          <p:nvPr userDrawn="1">
            <p:custDataLst>
              <p:tags r:id="rId110"/>
            </p:custDataLst>
          </p:nvPr>
        </p:nvSpPr>
        <p:spPr>
          <a:xfrm>
            <a:off x="9399905" y="2498090"/>
            <a:ext cx="28575" cy="15240"/>
          </a:xfrm>
          <a:custGeom>
            <a:avLst/>
            <a:gdLst>
              <a:gd name="connsiteX0" fmla="*/ 5542 w 26309"/>
              <a:gd name="connsiteY0" fmla="*/ 13758 h 13758"/>
              <a:gd name="connsiteX1" fmla="*/ 1066 w 26309"/>
              <a:gd name="connsiteY1" fmla="*/ 11472 h 13758"/>
              <a:gd name="connsiteX2" fmla="*/ 2018 w 26309"/>
              <a:gd name="connsiteY2" fmla="*/ 4043 h 13758"/>
              <a:gd name="connsiteX3" fmla="*/ 21068 w 26309"/>
              <a:gd name="connsiteY3" fmla="*/ 42 h 13758"/>
              <a:gd name="connsiteX4" fmla="*/ 26307 w 26309"/>
              <a:gd name="connsiteY4" fmla="*/ 5662 h 13758"/>
              <a:gd name="connsiteX5" fmla="*/ 20687 w 26309"/>
              <a:gd name="connsiteY5" fmla="*/ 10901 h 13758"/>
              <a:gd name="connsiteX6" fmla="*/ 8590 w 26309"/>
              <a:gd name="connsiteY6" fmla="*/ 12710 h 13758"/>
              <a:gd name="connsiteX7" fmla="*/ 5542 w 26309"/>
              <a:gd name="connsiteY7" fmla="*/ 13568 h 1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09" h="13758">
                <a:moveTo>
                  <a:pt x="5542" y="13758"/>
                </a:moveTo>
                <a:cubicBezTo>
                  <a:pt x="3828" y="13758"/>
                  <a:pt x="2113" y="12996"/>
                  <a:pt x="1066" y="11472"/>
                </a:cubicBezTo>
                <a:cubicBezTo>
                  <a:pt x="-649" y="9091"/>
                  <a:pt x="-268" y="5852"/>
                  <a:pt x="2018" y="4043"/>
                </a:cubicBezTo>
                <a:cubicBezTo>
                  <a:pt x="2971" y="3281"/>
                  <a:pt x="8400" y="-434"/>
                  <a:pt x="21068" y="42"/>
                </a:cubicBezTo>
                <a:cubicBezTo>
                  <a:pt x="24116" y="137"/>
                  <a:pt x="26402" y="2709"/>
                  <a:pt x="26307" y="5662"/>
                </a:cubicBezTo>
                <a:cubicBezTo>
                  <a:pt x="26212" y="8710"/>
                  <a:pt x="23640" y="11091"/>
                  <a:pt x="20687" y="10901"/>
                </a:cubicBezTo>
                <a:cubicBezTo>
                  <a:pt x="12019" y="10615"/>
                  <a:pt x="8590" y="12710"/>
                  <a:pt x="8590" y="12710"/>
                </a:cubicBezTo>
                <a:cubicBezTo>
                  <a:pt x="7638" y="13282"/>
                  <a:pt x="6590" y="13568"/>
                  <a:pt x="5542" y="13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 name="任意多边形: 形状 99"/>
          <p:cNvSpPr/>
          <p:nvPr userDrawn="1">
            <p:custDataLst>
              <p:tags r:id="rId111"/>
            </p:custDataLst>
          </p:nvPr>
        </p:nvSpPr>
        <p:spPr>
          <a:xfrm>
            <a:off x="9377680" y="2344420"/>
            <a:ext cx="345440" cy="195580"/>
          </a:xfrm>
          <a:custGeom>
            <a:avLst/>
            <a:gdLst>
              <a:gd name="connsiteX0" fmla="*/ 0 w 316408"/>
              <a:gd name="connsiteY0" fmla="*/ 90114 h 179172"/>
              <a:gd name="connsiteX1" fmla="*/ 196786 w 316408"/>
              <a:gd name="connsiteY1" fmla="*/ 34298 h 179172"/>
              <a:gd name="connsiteX2" fmla="*/ 242030 w 316408"/>
              <a:gd name="connsiteY2" fmla="*/ 179173 h 179172"/>
              <a:gd name="connsiteX3" fmla="*/ 257270 w 316408"/>
              <a:gd name="connsiteY3" fmla="*/ 179173 h 179172"/>
              <a:gd name="connsiteX4" fmla="*/ 316135 w 316408"/>
              <a:gd name="connsiteY4" fmla="*/ 109355 h 179172"/>
              <a:gd name="connsiteX5" fmla="*/ 207169 w 316408"/>
              <a:gd name="connsiteY5" fmla="*/ 2579 h 179172"/>
              <a:gd name="connsiteX6" fmla="*/ 83534 w 316408"/>
              <a:gd name="connsiteY6" fmla="*/ 24201 h 179172"/>
              <a:gd name="connsiteX7" fmla="*/ 95 w 316408"/>
              <a:gd name="connsiteY7" fmla="*/ 90019 h 17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408" h="179172">
                <a:moveTo>
                  <a:pt x="0" y="90114"/>
                </a:moveTo>
                <a:cubicBezTo>
                  <a:pt x="77057" y="112688"/>
                  <a:pt x="186118" y="27630"/>
                  <a:pt x="196786" y="34298"/>
                </a:cubicBezTo>
                <a:cubicBezTo>
                  <a:pt x="207454" y="40965"/>
                  <a:pt x="232696" y="179173"/>
                  <a:pt x="242030" y="179173"/>
                </a:cubicBezTo>
                <a:lnTo>
                  <a:pt x="257270" y="179173"/>
                </a:lnTo>
                <a:cubicBezTo>
                  <a:pt x="257270" y="179173"/>
                  <a:pt x="321088" y="130024"/>
                  <a:pt x="316135" y="109355"/>
                </a:cubicBezTo>
                <a:cubicBezTo>
                  <a:pt x="311182" y="88781"/>
                  <a:pt x="281940" y="12485"/>
                  <a:pt x="207169" y="2579"/>
                </a:cubicBezTo>
                <a:cubicBezTo>
                  <a:pt x="139446" y="-6374"/>
                  <a:pt x="113348" y="9723"/>
                  <a:pt x="83534" y="24201"/>
                </a:cubicBezTo>
                <a:cubicBezTo>
                  <a:pt x="52768" y="39155"/>
                  <a:pt x="95" y="90019"/>
                  <a:pt x="95" y="900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101"/>
          <p:cNvSpPr/>
          <p:nvPr userDrawn="1">
            <p:custDataLst>
              <p:tags r:id="rId112"/>
            </p:custDataLst>
          </p:nvPr>
        </p:nvSpPr>
        <p:spPr>
          <a:xfrm>
            <a:off x="9658985" y="2482850"/>
            <a:ext cx="53975" cy="71120"/>
          </a:xfrm>
          <a:custGeom>
            <a:avLst/>
            <a:gdLst>
              <a:gd name="connsiteX0" fmla="*/ 49149 w 49149"/>
              <a:gd name="connsiteY0" fmla="*/ 32575 h 65150"/>
              <a:gd name="connsiteX1" fmla="*/ 24575 w 49149"/>
              <a:gd name="connsiteY1" fmla="*/ 65151 h 65150"/>
              <a:gd name="connsiteX2" fmla="*/ 0 w 49149"/>
              <a:gd name="connsiteY2" fmla="*/ 32575 h 65150"/>
              <a:gd name="connsiteX3" fmla="*/ 24575 w 49149"/>
              <a:gd name="connsiteY3" fmla="*/ 0 h 65150"/>
              <a:gd name="connsiteX4" fmla="*/ 49149 w 49149"/>
              <a:gd name="connsiteY4" fmla="*/ 32575 h 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9" h="65150">
                <a:moveTo>
                  <a:pt x="49149" y="32575"/>
                </a:moveTo>
                <a:cubicBezTo>
                  <a:pt x="49149" y="50578"/>
                  <a:pt x="38100" y="65151"/>
                  <a:pt x="24575" y="65151"/>
                </a:cubicBezTo>
                <a:cubicBezTo>
                  <a:pt x="11049" y="65151"/>
                  <a:pt x="0" y="50578"/>
                  <a:pt x="0" y="32575"/>
                </a:cubicBezTo>
                <a:cubicBezTo>
                  <a:pt x="0" y="14573"/>
                  <a:pt x="11049" y="0"/>
                  <a:pt x="24575" y="0"/>
                </a:cubicBezTo>
                <a:cubicBezTo>
                  <a:pt x="38100" y="0"/>
                  <a:pt x="49149" y="14573"/>
                  <a:pt x="49149" y="32575"/>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 name="任意多边形: 形状 102"/>
          <p:cNvSpPr/>
          <p:nvPr userDrawn="1">
            <p:custDataLst>
              <p:tags r:id="rId113"/>
            </p:custDataLst>
          </p:nvPr>
        </p:nvSpPr>
        <p:spPr>
          <a:xfrm>
            <a:off x="9652635" y="2477135"/>
            <a:ext cx="66040" cy="83185"/>
          </a:xfrm>
          <a:custGeom>
            <a:avLst/>
            <a:gdLst>
              <a:gd name="connsiteX0" fmla="*/ 30099 w 60197"/>
              <a:gd name="connsiteY0" fmla="*/ 76010 h 76009"/>
              <a:gd name="connsiteX1" fmla="*/ 0 w 60197"/>
              <a:gd name="connsiteY1" fmla="*/ 38005 h 76009"/>
              <a:gd name="connsiteX2" fmla="*/ 30099 w 60197"/>
              <a:gd name="connsiteY2" fmla="*/ 0 h 76009"/>
              <a:gd name="connsiteX3" fmla="*/ 60198 w 60197"/>
              <a:gd name="connsiteY3" fmla="*/ 38005 h 76009"/>
              <a:gd name="connsiteX4" fmla="*/ 30099 w 60197"/>
              <a:gd name="connsiteY4" fmla="*/ 76010 h 76009"/>
              <a:gd name="connsiteX5" fmla="*/ 30099 w 60197"/>
              <a:gd name="connsiteY5" fmla="*/ 10858 h 76009"/>
              <a:gd name="connsiteX6" fmla="*/ 10954 w 60197"/>
              <a:gd name="connsiteY6" fmla="*/ 38005 h 76009"/>
              <a:gd name="connsiteX7" fmla="*/ 30099 w 60197"/>
              <a:gd name="connsiteY7" fmla="*/ 65151 h 76009"/>
              <a:gd name="connsiteX8" fmla="*/ 49244 w 60197"/>
              <a:gd name="connsiteY8" fmla="*/ 38005 h 76009"/>
              <a:gd name="connsiteX9" fmla="*/ 30099 w 60197"/>
              <a:gd name="connsiteY9" fmla="*/ 10858 h 7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97" h="76009">
                <a:moveTo>
                  <a:pt x="30099" y="76010"/>
                </a:moveTo>
                <a:cubicBezTo>
                  <a:pt x="13525" y="76010"/>
                  <a:pt x="0" y="58960"/>
                  <a:pt x="0" y="38005"/>
                </a:cubicBezTo>
                <a:cubicBezTo>
                  <a:pt x="0" y="17050"/>
                  <a:pt x="13525" y="0"/>
                  <a:pt x="30099" y="0"/>
                </a:cubicBezTo>
                <a:cubicBezTo>
                  <a:pt x="46672" y="0"/>
                  <a:pt x="60198" y="17050"/>
                  <a:pt x="60198" y="38005"/>
                </a:cubicBezTo>
                <a:cubicBezTo>
                  <a:pt x="60198" y="58960"/>
                  <a:pt x="46672" y="76010"/>
                  <a:pt x="30099" y="76010"/>
                </a:cubicBezTo>
                <a:close/>
                <a:moveTo>
                  <a:pt x="30099" y="10858"/>
                </a:moveTo>
                <a:cubicBezTo>
                  <a:pt x="19526" y="10858"/>
                  <a:pt x="10954" y="23051"/>
                  <a:pt x="10954" y="38005"/>
                </a:cubicBezTo>
                <a:cubicBezTo>
                  <a:pt x="10954" y="52959"/>
                  <a:pt x="19526" y="65151"/>
                  <a:pt x="30099" y="65151"/>
                </a:cubicBezTo>
                <a:cubicBezTo>
                  <a:pt x="40672" y="65151"/>
                  <a:pt x="49244" y="52959"/>
                  <a:pt x="49244" y="38005"/>
                </a:cubicBezTo>
                <a:cubicBezTo>
                  <a:pt x="49244" y="23051"/>
                  <a:pt x="40672" y="10858"/>
                  <a:pt x="30099" y="1085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104"/>
          <p:cNvSpPr/>
          <p:nvPr userDrawn="1">
            <p:custDataLst>
              <p:tags r:id="rId114"/>
            </p:custDataLst>
          </p:nvPr>
        </p:nvSpPr>
        <p:spPr>
          <a:xfrm>
            <a:off x="9444990" y="2813685"/>
            <a:ext cx="994410" cy="1524635"/>
          </a:xfrm>
          <a:custGeom>
            <a:avLst/>
            <a:gdLst>
              <a:gd name="connsiteX0" fmla="*/ 172117 w 909923"/>
              <a:gd name="connsiteY0" fmla="*/ 94964 h 1394555"/>
              <a:gd name="connsiteX1" fmla="*/ 0 w 909923"/>
              <a:gd name="connsiteY1" fmla="*/ 218885 h 1394555"/>
              <a:gd name="connsiteX2" fmla="*/ 154210 w 909923"/>
              <a:gd name="connsiteY2" fmla="*/ 1044321 h 1394555"/>
              <a:gd name="connsiteX3" fmla="*/ 188500 w 909923"/>
              <a:gd name="connsiteY3" fmla="*/ 1394555 h 1394555"/>
              <a:gd name="connsiteX4" fmla="*/ 909923 w 909923"/>
              <a:gd name="connsiteY4" fmla="*/ 1394555 h 1394555"/>
              <a:gd name="connsiteX5" fmla="*/ 869728 w 909923"/>
              <a:gd name="connsiteY5" fmla="*/ 490347 h 1394555"/>
              <a:gd name="connsiteX6" fmla="*/ 780479 w 909923"/>
              <a:gd name="connsiteY6" fmla="*/ 50101 h 1394555"/>
              <a:gd name="connsiteX7" fmla="*/ 386429 w 909923"/>
              <a:gd name="connsiteY7" fmla="*/ 0 h 1394555"/>
              <a:gd name="connsiteX8" fmla="*/ 172117 w 909923"/>
              <a:gd name="connsiteY8" fmla="*/ 94964 h 139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923" h="1394555">
                <a:moveTo>
                  <a:pt x="172117" y="94964"/>
                </a:moveTo>
                <a:lnTo>
                  <a:pt x="0" y="218885"/>
                </a:lnTo>
                <a:cubicBezTo>
                  <a:pt x="0" y="218885"/>
                  <a:pt x="125635" y="789242"/>
                  <a:pt x="154210" y="1044321"/>
                </a:cubicBezTo>
                <a:cubicBezTo>
                  <a:pt x="182785" y="1299401"/>
                  <a:pt x="188500" y="1394555"/>
                  <a:pt x="188500" y="1394555"/>
                </a:cubicBezTo>
                <a:lnTo>
                  <a:pt x="909923" y="1394555"/>
                </a:lnTo>
                <a:cubicBezTo>
                  <a:pt x="909923" y="1394555"/>
                  <a:pt x="909923" y="834866"/>
                  <a:pt x="869728" y="490347"/>
                </a:cubicBezTo>
                <a:cubicBezTo>
                  <a:pt x="842105" y="253841"/>
                  <a:pt x="780479" y="50101"/>
                  <a:pt x="780479" y="50101"/>
                </a:cubicBezTo>
                <a:lnTo>
                  <a:pt x="386429" y="0"/>
                </a:lnTo>
                <a:lnTo>
                  <a:pt x="172117" y="9496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6" name="任意多边形: 形状 105"/>
          <p:cNvSpPr/>
          <p:nvPr userDrawn="1">
            <p:custDataLst>
              <p:tags r:id="rId115"/>
            </p:custDataLst>
          </p:nvPr>
        </p:nvSpPr>
        <p:spPr>
          <a:xfrm>
            <a:off x="9438640" y="2807335"/>
            <a:ext cx="1007110" cy="1536700"/>
          </a:xfrm>
          <a:custGeom>
            <a:avLst/>
            <a:gdLst>
              <a:gd name="connsiteX0" fmla="*/ 921449 w 921639"/>
              <a:gd name="connsiteY0" fmla="*/ 1405604 h 1405699"/>
              <a:gd name="connsiteX1" fmla="*/ 189357 w 921639"/>
              <a:gd name="connsiteY1" fmla="*/ 1405604 h 1405699"/>
              <a:gd name="connsiteX2" fmla="*/ 189071 w 921639"/>
              <a:gd name="connsiteY2" fmla="*/ 1400461 h 1405699"/>
              <a:gd name="connsiteX3" fmla="*/ 154877 w 921639"/>
              <a:gd name="connsiteY3" fmla="*/ 1050512 h 1405699"/>
              <a:gd name="connsiteX4" fmla="*/ 762 w 921639"/>
              <a:gd name="connsiteY4" fmla="*/ 225647 h 1405699"/>
              <a:gd name="connsiteX5" fmla="*/ 0 w 921639"/>
              <a:gd name="connsiteY5" fmla="*/ 222123 h 1405699"/>
              <a:gd name="connsiteX6" fmla="*/ 176022 w 921639"/>
              <a:gd name="connsiteY6" fmla="*/ 95536 h 1405699"/>
              <a:gd name="connsiteX7" fmla="*/ 391763 w 921639"/>
              <a:gd name="connsiteY7" fmla="*/ 0 h 1405699"/>
              <a:gd name="connsiteX8" fmla="*/ 790861 w 921639"/>
              <a:gd name="connsiteY8" fmla="*/ 50768 h 1405699"/>
              <a:gd name="connsiteX9" fmla="*/ 791909 w 921639"/>
              <a:gd name="connsiteY9" fmla="*/ 54197 h 1405699"/>
              <a:gd name="connsiteX10" fmla="*/ 881348 w 921639"/>
              <a:gd name="connsiteY10" fmla="*/ 495395 h 1405699"/>
              <a:gd name="connsiteX11" fmla="*/ 921639 w 921639"/>
              <a:gd name="connsiteY11" fmla="*/ 1400270 h 1405699"/>
              <a:gd name="connsiteX12" fmla="*/ 921639 w 921639"/>
              <a:gd name="connsiteY12" fmla="*/ 1405700 h 1405699"/>
              <a:gd name="connsiteX13" fmla="*/ 199644 w 921639"/>
              <a:gd name="connsiteY13" fmla="*/ 1394651 h 1405699"/>
              <a:gd name="connsiteX14" fmla="*/ 910495 w 921639"/>
              <a:gd name="connsiteY14" fmla="*/ 1394651 h 1405699"/>
              <a:gd name="connsiteX15" fmla="*/ 870299 w 921639"/>
              <a:gd name="connsiteY15" fmla="*/ 496538 h 1405699"/>
              <a:gd name="connsiteX16" fmla="*/ 782288 w 921639"/>
              <a:gd name="connsiteY16" fmla="*/ 60674 h 1405699"/>
              <a:gd name="connsiteX17" fmla="*/ 393287 w 921639"/>
              <a:gd name="connsiteY17" fmla="*/ 11144 h 1405699"/>
              <a:gd name="connsiteX18" fmla="*/ 180880 w 921639"/>
              <a:gd name="connsiteY18" fmla="*/ 105251 h 1405699"/>
              <a:gd name="connsiteX19" fmla="*/ 12192 w 921639"/>
              <a:gd name="connsiteY19" fmla="*/ 226790 h 1405699"/>
              <a:gd name="connsiteX20" fmla="*/ 165735 w 921639"/>
              <a:gd name="connsiteY20" fmla="*/ 1049274 h 1405699"/>
              <a:gd name="connsiteX21" fmla="*/ 199644 w 921639"/>
              <a:gd name="connsiteY21" fmla="*/ 1394651 h 140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1639" h="1405699">
                <a:moveTo>
                  <a:pt x="921449" y="1405604"/>
                </a:moveTo>
                <a:lnTo>
                  <a:pt x="189357" y="1405604"/>
                </a:lnTo>
                <a:lnTo>
                  <a:pt x="189071" y="1400461"/>
                </a:lnTo>
                <a:cubicBezTo>
                  <a:pt x="189071" y="1399508"/>
                  <a:pt x="183071" y="1302449"/>
                  <a:pt x="154877" y="1050512"/>
                </a:cubicBezTo>
                <a:cubicBezTo>
                  <a:pt x="126683" y="798671"/>
                  <a:pt x="2000" y="231362"/>
                  <a:pt x="762" y="225647"/>
                </a:cubicBezTo>
                <a:lnTo>
                  <a:pt x="0" y="222123"/>
                </a:lnTo>
                <a:lnTo>
                  <a:pt x="176022" y="95536"/>
                </a:lnTo>
                <a:lnTo>
                  <a:pt x="391763" y="0"/>
                </a:lnTo>
                <a:lnTo>
                  <a:pt x="790861" y="50768"/>
                </a:lnTo>
                <a:lnTo>
                  <a:pt x="791909" y="54197"/>
                </a:lnTo>
                <a:cubicBezTo>
                  <a:pt x="792480" y="56198"/>
                  <a:pt x="854012" y="260985"/>
                  <a:pt x="881348" y="495395"/>
                </a:cubicBezTo>
                <a:cubicBezTo>
                  <a:pt x="921163" y="836390"/>
                  <a:pt x="921639" y="1394651"/>
                  <a:pt x="921639" y="1400270"/>
                </a:cubicBezTo>
                <a:lnTo>
                  <a:pt x="921639" y="1405700"/>
                </a:lnTo>
                <a:close/>
                <a:moveTo>
                  <a:pt x="199644" y="1394651"/>
                </a:moveTo>
                <a:lnTo>
                  <a:pt x="910495" y="1394651"/>
                </a:lnTo>
                <a:cubicBezTo>
                  <a:pt x="910304" y="1335786"/>
                  <a:pt x="907923" y="818674"/>
                  <a:pt x="870299" y="496538"/>
                </a:cubicBezTo>
                <a:cubicBezTo>
                  <a:pt x="844963" y="279654"/>
                  <a:pt x="790385" y="88297"/>
                  <a:pt x="782288" y="60674"/>
                </a:cubicBezTo>
                <a:lnTo>
                  <a:pt x="393287" y="11144"/>
                </a:lnTo>
                <a:lnTo>
                  <a:pt x="180880" y="105251"/>
                </a:lnTo>
                <a:lnTo>
                  <a:pt x="12192" y="226790"/>
                </a:lnTo>
                <a:cubicBezTo>
                  <a:pt x="22765" y="275272"/>
                  <a:pt x="138684" y="807244"/>
                  <a:pt x="165735" y="1049274"/>
                </a:cubicBezTo>
                <a:cubicBezTo>
                  <a:pt x="190405" y="1269587"/>
                  <a:pt x="198120" y="1371695"/>
                  <a:pt x="199644" y="13946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7" name="任意多边形: 形状 106"/>
          <p:cNvSpPr/>
          <p:nvPr userDrawn="1">
            <p:custDataLst>
              <p:tags r:id="rId116"/>
            </p:custDataLst>
          </p:nvPr>
        </p:nvSpPr>
        <p:spPr>
          <a:xfrm>
            <a:off x="9613900" y="2715260"/>
            <a:ext cx="254000" cy="241300"/>
          </a:xfrm>
          <a:custGeom>
            <a:avLst/>
            <a:gdLst>
              <a:gd name="connsiteX0" fmla="*/ 0 w 232219"/>
              <a:gd name="connsiteY0" fmla="*/ 90392 h 220979"/>
              <a:gd name="connsiteX1" fmla="*/ 184690 w 232219"/>
              <a:gd name="connsiteY1" fmla="*/ 0 h 220979"/>
              <a:gd name="connsiteX2" fmla="*/ 232220 w 232219"/>
              <a:gd name="connsiteY2" fmla="*/ 90392 h 220979"/>
              <a:gd name="connsiteX3" fmla="*/ 116110 w 232219"/>
              <a:gd name="connsiteY3" fmla="*/ 220980 h 220979"/>
              <a:gd name="connsiteX4" fmla="*/ 46482 w 232219"/>
              <a:gd name="connsiteY4" fmla="*/ 114300 h 220979"/>
              <a:gd name="connsiteX5" fmla="*/ 22860 w 232219"/>
              <a:gd name="connsiteY5" fmla="*/ 211455 h 220979"/>
              <a:gd name="connsiteX6" fmla="*/ 0 w 232219"/>
              <a:gd name="connsiteY6" fmla="*/ 90392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19" h="220979">
                <a:moveTo>
                  <a:pt x="0" y="90392"/>
                </a:moveTo>
                <a:lnTo>
                  <a:pt x="184690" y="0"/>
                </a:lnTo>
                <a:lnTo>
                  <a:pt x="232220" y="90392"/>
                </a:lnTo>
                <a:lnTo>
                  <a:pt x="116110" y="220980"/>
                </a:lnTo>
                <a:lnTo>
                  <a:pt x="46482" y="114300"/>
                </a:lnTo>
                <a:lnTo>
                  <a:pt x="22860" y="211455"/>
                </a:lnTo>
                <a:lnTo>
                  <a:pt x="0" y="90392"/>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107"/>
          <p:cNvSpPr/>
          <p:nvPr userDrawn="1">
            <p:custDataLst>
              <p:tags r:id="rId117"/>
            </p:custDataLst>
          </p:nvPr>
        </p:nvSpPr>
        <p:spPr>
          <a:xfrm>
            <a:off x="9606915" y="2707005"/>
            <a:ext cx="267970" cy="267335"/>
          </a:xfrm>
          <a:custGeom>
            <a:avLst/>
            <a:gdLst>
              <a:gd name="connsiteX0" fmla="*/ 28289 w 244982"/>
              <a:gd name="connsiteY0" fmla="*/ 244507 h 244601"/>
              <a:gd name="connsiteX1" fmla="*/ 0 w 244982"/>
              <a:gd name="connsiteY1" fmla="*/ 94488 h 244601"/>
              <a:gd name="connsiteX2" fmla="*/ 193167 w 244982"/>
              <a:gd name="connsiteY2" fmla="*/ 0 h 244601"/>
              <a:gd name="connsiteX3" fmla="*/ 244983 w 244982"/>
              <a:gd name="connsiteY3" fmla="*/ 98393 h 244601"/>
              <a:gd name="connsiteX4" fmla="*/ 121634 w 244982"/>
              <a:gd name="connsiteY4" fmla="*/ 237172 h 244601"/>
              <a:gd name="connsiteX5" fmla="*/ 54959 w 244982"/>
              <a:gd name="connsiteY5" fmla="*/ 135160 h 244601"/>
              <a:gd name="connsiteX6" fmla="*/ 28384 w 244982"/>
              <a:gd name="connsiteY6" fmla="*/ 244602 h 244601"/>
              <a:gd name="connsiteX7" fmla="*/ 50197 w 244982"/>
              <a:gd name="connsiteY7" fmla="*/ 108013 h 244601"/>
              <a:gd name="connsiteX8" fmla="*/ 122872 w 244982"/>
              <a:gd name="connsiteY8" fmla="*/ 219170 h 244601"/>
              <a:gd name="connsiteX9" fmla="*/ 231743 w 244982"/>
              <a:gd name="connsiteY9" fmla="*/ 96774 h 244601"/>
              <a:gd name="connsiteX10" fmla="*/ 188404 w 244982"/>
              <a:gd name="connsiteY10" fmla="*/ 14478 h 244601"/>
              <a:gd name="connsiteX11" fmla="*/ 12287 w 244982"/>
              <a:gd name="connsiteY11" fmla="*/ 100679 h 244601"/>
              <a:gd name="connsiteX12" fmla="*/ 29623 w 244982"/>
              <a:gd name="connsiteY12" fmla="*/ 192786 h 244601"/>
              <a:gd name="connsiteX13" fmla="*/ 50197 w 244982"/>
              <a:gd name="connsiteY13" fmla="*/ 108013 h 2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982" h="244601">
                <a:moveTo>
                  <a:pt x="28289" y="244507"/>
                </a:moveTo>
                <a:lnTo>
                  <a:pt x="0" y="94488"/>
                </a:lnTo>
                <a:lnTo>
                  <a:pt x="193167" y="0"/>
                </a:lnTo>
                <a:lnTo>
                  <a:pt x="244983" y="98393"/>
                </a:lnTo>
                <a:lnTo>
                  <a:pt x="121634" y="237172"/>
                </a:lnTo>
                <a:lnTo>
                  <a:pt x="54959" y="135160"/>
                </a:lnTo>
                <a:lnTo>
                  <a:pt x="28384" y="244602"/>
                </a:lnTo>
                <a:close/>
                <a:moveTo>
                  <a:pt x="50197" y="108013"/>
                </a:moveTo>
                <a:lnTo>
                  <a:pt x="122872" y="219170"/>
                </a:lnTo>
                <a:lnTo>
                  <a:pt x="231743" y="96774"/>
                </a:lnTo>
                <a:lnTo>
                  <a:pt x="188404" y="14478"/>
                </a:lnTo>
                <a:lnTo>
                  <a:pt x="12287" y="100679"/>
                </a:lnTo>
                <a:lnTo>
                  <a:pt x="29623" y="192786"/>
                </a:lnTo>
                <a:lnTo>
                  <a:pt x="50197" y="108013"/>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108"/>
          <p:cNvSpPr/>
          <p:nvPr userDrawn="1">
            <p:custDataLst>
              <p:tags r:id="rId118"/>
            </p:custDataLst>
          </p:nvPr>
        </p:nvSpPr>
        <p:spPr>
          <a:xfrm>
            <a:off x="9638665" y="2839720"/>
            <a:ext cx="190500" cy="898525"/>
          </a:xfrm>
          <a:custGeom>
            <a:avLst/>
            <a:gdLst>
              <a:gd name="connsiteX0" fmla="*/ 0 w 174116"/>
              <a:gd name="connsiteY0" fmla="*/ 97155 h 822197"/>
              <a:gd name="connsiteX1" fmla="*/ 32385 w 174116"/>
              <a:gd name="connsiteY1" fmla="*/ 130778 h 822197"/>
              <a:gd name="connsiteX2" fmla="*/ 83534 w 174116"/>
              <a:gd name="connsiteY2" fmla="*/ 513683 h 822197"/>
              <a:gd name="connsiteX3" fmla="*/ 145256 w 174116"/>
              <a:gd name="connsiteY3" fmla="*/ 822198 h 822197"/>
              <a:gd name="connsiteX4" fmla="*/ 174117 w 174116"/>
              <a:gd name="connsiteY4" fmla="*/ 526637 h 822197"/>
              <a:gd name="connsiteX5" fmla="*/ 64103 w 174116"/>
              <a:gd name="connsiteY5" fmla="*/ 123158 h 822197"/>
              <a:gd name="connsiteX6" fmla="*/ 78296 w 174116"/>
              <a:gd name="connsiteY6" fmla="*/ 90678 h 822197"/>
              <a:gd name="connsiteX7" fmla="*/ 23622 w 174116"/>
              <a:gd name="connsiteY7" fmla="*/ 0 h 822197"/>
              <a:gd name="connsiteX8" fmla="*/ 0 w 174116"/>
              <a:gd name="connsiteY8" fmla="*/ 97155 h 82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116" h="822197">
                <a:moveTo>
                  <a:pt x="0" y="97155"/>
                </a:moveTo>
                <a:lnTo>
                  <a:pt x="32385" y="130778"/>
                </a:lnTo>
                <a:lnTo>
                  <a:pt x="83534" y="513683"/>
                </a:lnTo>
                <a:lnTo>
                  <a:pt x="145256" y="822198"/>
                </a:lnTo>
                <a:lnTo>
                  <a:pt x="174117" y="526637"/>
                </a:lnTo>
                <a:lnTo>
                  <a:pt x="64103" y="123158"/>
                </a:lnTo>
                <a:lnTo>
                  <a:pt x="78296" y="90678"/>
                </a:lnTo>
                <a:lnTo>
                  <a:pt x="23622" y="0"/>
                </a:lnTo>
                <a:lnTo>
                  <a:pt x="0" y="9715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0" name="任意多边形: 形状 109"/>
          <p:cNvSpPr/>
          <p:nvPr userDrawn="1">
            <p:custDataLst>
              <p:tags r:id="rId119"/>
            </p:custDataLst>
          </p:nvPr>
        </p:nvSpPr>
        <p:spPr>
          <a:xfrm>
            <a:off x="9627235" y="2809875"/>
            <a:ext cx="262255" cy="942340"/>
          </a:xfrm>
          <a:custGeom>
            <a:avLst/>
            <a:gdLst>
              <a:gd name="connsiteX0" fmla="*/ 156978 w 239965"/>
              <a:gd name="connsiteY0" fmla="*/ 861834 h 861834"/>
              <a:gd name="connsiteX1" fmla="*/ 151644 w 239965"/>
              <a:gd name="connsiteY1" fmla="*/ 857453 h 861834"/>
              <a:gd name="connsiteX2" fmla="*/ 101 w 239965"/>
              <a:gd name="connsiteY2" fmla="*/ 99548 h 861834"/>
              <a:gd name="connsiteX3" fmla="*/ 4387 w 239965"/>
              <a:gd name="connsiteY3" fmla="*/ 93167 h 861834"/>
              <a:gd name="connsiteX4" fmla="*/ 10769 w 239965"/>
              <a:gd name="connsiteY4" fmla="*/ 97453 h 861834"/>
              <a:gd name="connsiteX5" fmla="*/ 154882 w 239965"/>
              <a:gd name="connsiteY5" fmla="*/ 818400 h 861834"/>
              <a:gd name="connsiteX6" fmla="*/ 229082 w 239965"/>
              <a:gd name="connsiteY6" fmla="*/ 4965 h 861834"/>
              <a:gd name="connsiteX7" fmla="*/ 234988 w 239965"/>
              <a:gd name="connsiteY7" fmla="*/ 12 h 861834"/>
              <a:gd name="connsiteX8" fmla="*/ 239941 w 239965"/>
              <a:gd name="connsiteY8" fmla="*/ 5918 h 861834"/>
              <a:gd name="connsiteX9" fmla="*/ 162312 w 239965"/>
              <a:gd name="connsiteY9" fmla="*/ 856881 h 861834"/>
              <a:gd name="connsiteX10" fmla="*/ 157168 w 239965"/>
              <a:gd name="connsiteY10" fmla="*/ 861834 h 861834"/>
              <a:gd name="connsiteX11" fmla="*/ 156883 w 239965"/>
              <a:gd name="connsiteY11" fmla="*/ 861834 h 86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965" h="861834">
                <a:moveTo>
                  <a:pt x="156978" y="861834"/>
                </a:moveTo>
                <a:cubicBezTo>
                  <a:pt x="154406" y="861834"/>
                  <a:pt x="152120" y="860024"/>
                  <a:pt x="151644" y="857453"/>
                </a:cubicBezTo>
                <a:lnTo>
                  <a:pt x="101" y="99548"/>
                </a:lnTo>
                <a:cubicBezTo>
                  <a:pt x="-470" y="96596"/>
                  <a:pt x="1435" y="93738"/>
                  <a:pt x="4387" y="93167"/>
                </a:cubicBezTo>
                <a:cubicBezTo>
                  <a:pt x="7340" y="92595"/>
                  <a:pt x="10198" y="94500"/>
                  <a:pt x="10769" y="97453"/>
                </a:cubicBezTo>
                <a:lnTo>
                  <a:pt x="154882" y="818400"/>
                </a:lnTo>
                <a:lnTo>
                  <a:pt x="229082" y="4965"/>
                </a:lnTo>
                <a:cubicBezTo>
                  <a:pt x="229368" y="1917"/>
                  <a:pt x="232035" y="-178"/>
                  <a:pt x="234988" y="12"/>
                </a:cubicBezTo>
                <a:cubicBezTo>
                  <a:pt x="238036" y="298"/>
                  <a:pt x="240226" y="2965"/>
                  <a:pt x="239941" y="5918"/>
                </a:cubicBezTo>
                <a:lnTo>
                  <a:pt x="162312" y="856881"/>
                </a:lnTo>
                <a:cubicBezTo>
                  <a:pt x="162026" y="859548"/>
                  <a:pt x="159835" y="861739"/>
                  <a:pt x="157168" y="861834"/>
                </a:cubicBezTo>
                <a:cubicBezTo>
                  <a:pt x="157073" y="861834"/>
                  <a:pt x="156978" y="861834"/>
                  <a:pt x="156883" y="86183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110"/>
          <p:cNvSpPr/>
          <p:nvPr userDrawn="1">
            <p:custDataLst>
              <p:tags r:id="rId120"/>
            </p:custDataLst>
          </p:nvPr>
        </p:nvSpPr>
        <p:spPr>
          <a:xfrm>
            <a:off x="9568815" y="2934970"/>
            <a:ext cx="138430" cy="499110"/>
          </a:xfrm>
          <a:custGeom>
            <a:avLst/>
            <a:gdLst>
              <a:gd name="connsiteX0" fmla="*/ 120922 w 126460"/>
              <a:gd name="connsiteY0" fmla="*/ 456625 h 456720"/>
              <a:gd name="connsiteX1" fmla="*/ 115873 w 126460"/>
              <a:gd name="connsiteY1" fmla="*/ 453196 h 456720"/>
              <a:gd name="connsiteX2" fmla="*/ 18147 w 126460"/>
              <a:gd name="connsiteY2" fmla="*/ 206499 h 456720"/>
              <a:gd name="connsiteX3" fmla="*/ 17956 w 126460"/>
              <a:gd name="connsiteY3" fmla="*/ 203165 h 456720"/>
              <a:gd name="connsiteX4" fmla="*/ 35006 w 126460"/>
              <a:gd name="connsiteY4" fmla="*/ 133633 h 456720"/>
              <a:gd name="connsiteX5" fmla="*/ 1383 w 126460"/>
              <a:gd name="connsiteY5" fmla="*/ 95818 h 456720"/>
              <a:gd name="connsiteX6" fmla="*/ 240 w 126460"/>
              <a:gd name="connsiteY6" fmla="*/ 90770 h 456720"/>
              <a:gd name="connsiteX7" fmla="*/ 24243 w 126460"/>
              <a:gd name="connsiteY7" fmla="*/ 3997 h 456720"/>
              <a:gd name="connsiteX8" fmla="*/ 31006 w 126460"/>
              <a:gd name="connsiteY8" fmla="*/ 187 h 456720"/>
              <a:gd name="connsiteX9" fmla="*/ 34816 w 126460"/>
              <a:gd name="connsiteY9" fmla="*/ 6950 h 456720"/>
              <a:gd name="connsiteX10" fmla="*/ 11575 w 126460"/>
              <a:gd name="connsiteY10" fmla="*/ 90865 h 456720"/>
              <a:gd name="connsiteX11" fmla="*/ 45103 w 126460"/>
              <a:gd name="connsiteY11" fmla="*/ 128584 h 456720"/>
              <a:gd name="connsiteX12" fmla="*/ 46341 w 126460"/>
              <a:gd name="connsiteY12" fmla="*/ 133537 h 456720"/>
              <a:gd name="connsiteX13" fmla="*/ 29005 w 126460"/>
              <a:gd name="connsiteY13" fmla="*/ 204213 h 456720"/>
              <a:gd name="connsiteX14" fmla="*/ 126065 w 126460"/>
              <a:gd name="connsiteY14" fmla="*/ 449291 h 456720"/>
              <a:gd name="connsiteX15" fmla="*/ 123017 w 126460"/>
              <a:gd name="connsiteY15" fmla="*/ 456340 h 456720"/>
              <a:gd name="connsiteX16" fmla="*/ 121017 w 126460"/>
              <a:gd name="connsiteY16" fmla="*/ 456721 h 4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460" h="456720">
                <a:moveTo>
                  <a:pt x="120922" y="456625"/>
                </a:moveTo>
                <a:cubicBezTo>
                  <a:pt x="118731" y="456625"/>
                  <a:pt x="116731" y="455292"/>
                  <a:pt x="115873" y="453196"/>
                </a:cubicBezTo>
                <a:lnTo>
                  <a:pt x="18147" y="206499"/>
                </a:lnTo>
                <a:cubicBezTo>
                  <a:pt x="17766" y="205451"/>
                  <a:pt x="17671" y="204308"/>
                  <a:pt x="17956" y="203165"/>
                </a:cubicBezTo>
                <a:lnTo>
                  <a:pt x="35006" y="133633"/>
                </a:lnTo>
                <a:lnTo>
                  <a:pt x="1383" y="95818"/>
                </a:lnTo>
                <a:cubicBezTo>
                  <a:pt x="145" y="94390"/>
                  <a:pt x="-332" y="92485"/>
                  <a:pt x="240" y="90770"/>
                </a:cubicBezTo>
                <a:lnTo>
                  <a:pt x="24243" y="3997"/>
                </a:lnTo>
                <a:cubicBezTo>
                  <a:pt x="25005" y="1045"/>
                  <a:pt x="28053" y="-575"/>
                  <a:pt x="31006" y="187"/>
                </a:cubicBezTo>
                <a:cubicBezTo>
                  <a:pt x="33958" y="949"/>
                  <a:pt x="35578" y="3997"/>
                  <a:pt x="34816" y="6950"/>
                </a:cubicBezTo>
                <a:lnTo>
                  <a:pt x="11575" y="90865"/>
                </a:lnTo>
                <a:lnTo>
                  <a:pt x="45103" y="128584"/>
                </a:lnTo>
                <a:cubicBezTo>
                  <a:pt x="46341" y="129918"/>
                  <a:pt x="46722" y="131728"/>
                  <a:pt x="46341" y="133537"/>
                </a:cubicBezTo>
                <a:lnTo>
                  <a:pt x="29005" y="204213"/>
                </a:lnTo>
                <a:lnTo>
                  <a:pt x="126065" y="449291"/>
                </a:lnTo>
                <a:cubicBezTo>
                  <a:pt x="127208" y="452053"/>
                  <a:pt x="125779" y="455292"/>
                  <a:pt x="123017" y="456340"/>
                </a:cubicBezTo>
                <a:cubicBezTo>
                  <a:pt x="122350" y="456625"/>
                  <a:pt x="121684" y="456721"/>
                  <a:pt x="121017" y="45672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111"/>
          <p:cNvSpPr/>
          <p:nvPr userDrawn="1">
            <p:custDataLst>
              <p:tags r:id="rId121"/>
            </p:custDataLst>
          </p:nvPr>
        </p:nvSpPr>
        <p:spPr>
          <a:xfrm>
            <a:off x="9792970" y="2818130"/>
            <a:ext cx="186690" cy="1525905"/>
          </a:xfrm>
          <a:custGeom>
            <a:avLst/>
            <a:gdLst>
              <a:gd name="connsiteX0" fmla="*/ 33052 w 170919"/>
              <a:gd name="connsiteY0" fmla="*/ 1395859 h 1395858"/>
              <a:gd name="connsiteX1" fmla="*/ 27623 w 170919"/>
              <a:gd name="connsiteY1" fmla="*/ 1390715 h 1395858"/>
              <a:gd name="connsiteX2" fmla="*/ 0 w 170919"/>
              <a:gd name="connsiteY2" fmla="*/ 848933 h 1395858"/>
              <a:gd name="connsiteX3" fmla="*/ 191 w 170919"/>
              <a:gd name="connsiteY3" fmla="*/ 847314 h 1395858"/>
              <a:gd name="connsiteX4" fmla="*/ 144304 w 170919"/>
              <a:gd name="connsiteY4" fmla="*/ 298007 h 1395858"/>
              <a:gd name="connsiteX5" fmla="*/ 101727 w 170919"/>
              <a:gd name="connsiteY5" fmla="*/ 228284 h 1395858"/>
              <a:gd name="connsiteX6" fmla="*/ 102299 w 170919"/>
              <a:gd name="connsiteY6" fmla="*/ 221807 h 1395858"/>
              <a:gd name="connsiteX7" fmla="*/ 159639 w 170919"/>
              <a:gd name="connsiteY7" fmla="*/ 157037 h 1395858"/>
              <a:gd name="connsiteX8" fmla="*/ 139160 w 170919"/>
              <a:gd name="connsiteY8" fmla="*/ 6256 h 1395858"/>
              <a:gd name="connsiteX9" fmla="*/ 143828 w 170919"/>
              <a:gd name="connsiteY9" fmla="*/ 65 h 1395858"/>
              <a:gd name="connsiteX10" fmla="*/ 150019 w 170919"/>
              <a:gd name="connsiteY10" fmla="*/ 4732 h 1395858"/>
              <a:gd name="connsiteX11" fmla="*/ 170879 w 170919"/>
              <a:gd name="connsiteY11" fmla="*/ 157990 h 1395858"/>
              <a:gd name="connsiteX12" fmla="*/ 169545 w 170919"/>
              <a:gd name="connsiteY12" fmla="*/ 162371 h 1395858"/>
              <a:gd name="connsiteX13" fmla="*/ 113252 w 170919"/>
              <a:gd name="connsiteY13" fmla="*/ 225998 h 1395858"/>
              <a:gd name="connsiteX14" fmla="*/ 154972 w 170919"/>
              <a:gd name="connsiteY14" fmla="*/ 294197 h 1395858"/>
              <a:gd name="connsiteX15" fmla="*/ 155638 w 170919"/>
              <a:gd name="connsiteY15" fmla="*/ 298388 h 1395858"/>
              <a:gd name="connsiteX16" fmla="*/ 11144 w 170919"/>
              <a:gd name="connsiteY16" fmla="*/ 849124 h 1395858"/>
              <a:gd name="connsiteX17" fmla="*/ 38671 w 170919"/>
              <a:gd name="connsiteY17" fmla="*/ 1390049 h 1395858"/>
              <a:gd name="connsiteX18" fmla="*/ 33528 w 170919"/>
              <a:gd name="connsiteY18" fmla="*/ 1395763 h 1395858"/>
              <a:gd name="connsiteX19" fmla="*/ 33242 w 170919"/>
              <a:gd name="connsiteY19" fmla="*/ 1395763 h 13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919" h="1395858">
                <a:moveTo>
                  <a:pt x="33052" y="1395859"/>
                </a:moveTo>
                <a:cubicBezTo>
                  <a:pt x="30194" y="1395859"/>
                  <a:pt x="27718" y="1393573"/>
                  <a:pt x="27623" y="1390715"/>
                </a:cubicBezTo>
                <a:lnTo>
                  <a:pt x="0" y="848933"/>
                </a:lnTo>
                <a:cubicBezTo>
                  <a:pt x="0" y="848362"/>
                  <a:pt x="0" y="847790"/>
                  <a:pt x="191" y="847314"/>
                </a:cubicBezTo>
                <a:lnTo>
                  <a:pt x="144304" y="298007"/>
                </a:lnTo>
                <a:lnTo>
                  <a:pt x="101727" y="228284"/>
                </a:lnTo>
                <a:cubicBezTo>
                  <a:pt x="100489" y="226189"/>
                  <a:pt x="100679" y="223617"/>
                  <a:pt x="102299" y="221807"/>
                </a:cubicBezTo>
                <a:lnTo>
                  <a:pt x="159639" y="157037"/>
                </a:lnTo>
                <a:lnTo>
                  <a:pt x="139160" y="6256"/>
                </a:lnTo>
                <a:cubicBezTo>
                  <a:pt x="138779" y="3304"/>
                  <a:pt x="140875" y="541"/>
                  <a:pt x="143828" y="65"/>
                </a:cubicBezTo>
                <a:cubicBezTo>
                  <a:pt x="146780" y="-411"/>
                  <a:pt x="149543" y="1780"/>
                  <a:pt x="150019" y="4732"/>
                </a:cubicBezTo>
                <a:lnTo>
                  <a:pt x="170879" y="157990"/>
                </a:lnTo>
                <a:cubicBezTo>
                  <a:pt x="171069" y="159609"/>
                  <a:pt x="170593" y="161133"/>
                  <a:pt x="169545" y="162371"/>
                </a:cubicBezTo>
                <a:lnTo>
                  <a:pt x="113252" y="225998"/>
                </a:lnTo>
                <a:lnTo>
                  <a:pt x="154972" y="294197"/>
                </a:lnTo>
                <a:cubicBezTo>
                  <a:pt x="155734" y="295435"/>
                  <a:pt x="155924" y="296959"/>
                  <a:pt x="155638" y="298388"/>
                </a:cubicBezTo>
                <a:lnTo>
                  <a:pt x="11144" y="849124"/>
                </a:lnTo>
                <a:lnTo>
                  <a:pt x="38671" y="1390049"/>
                </a:lnTo>
                <a:cubicBezTo>
                  <a:pt x="38862" y="1393096"/>
                  <a:pt x="36481" y="1395668"/>
                  <a:pt x="33528" y="1395763"/>
                </a:cubicBezTo>
                <a:cubicBezTo>
                  <a:pt x="33528" y="1395763"/>
                  <a:pt x="33338" y="1395763"/>
                  <a:pt x="33242" y="139576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112"/>
          <p:cNvSpPr/>
          <p:nvPr userDrawn="1">
            <p:custDataLst>
              <p:tags r:id="rId122"/>
            </p:custDataLst>
          </p:nvPr>
        </p:nvSpPr>
        <p:spPr>
          <a:xfrm>
            <a:off x="9829800" y="378587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5" name="任意多边形: 形状 113"/>
          <p:cNvSpPr/>
          <p:nvPr userDrawn="1">
            <p:custDataLst>
              <p:tags r:id="rId123"/>
            </p:custDataLst>
          </p:nvPr>
        </p:nvSpPr>
        <p:spPr>
          <a:xfrm>
            <a:off x="9838690" y="391541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6" name="任意多边形: 形状 114"/>
          <p:cNvSpPr/>
          <p:nvPr userDrawn="1">
            <p:custDataLst>
              <p:tags r:id="rId124"/>
            </p:custDataLst>
          </p:nvPr>
        </p:nvSpPr>
        <p:spPr>
          <a:xfrm>
            <a:off x="9846945" y="4044315"/>
            <a:ext cx="37465" cy="37465"/>
          </a:xfrm>
          <a:custGeom>
            <a:avLst/>
            <a:gdLst>
              <a:gd name="connsiteX0" fmla="*/ 34290 w 34290"/>
              <a:gd name="connsiteY0" fmla="*/ 17145 h 34289"/>
              <a:gd name="connsiteX1" fmla="*/ 17145 w 34290"/>
              <a:gd name="connsiteY1" fmla="*/ 34290 h 34289"/>
              <a:gd name="connsiteX2" fmla="*/ 0 w 34290"/>
              <a:gd name="connsiteY2" fmla="*/ 17145 h 34289"/>
              <a:gd name="connsiteX3" fmla="*/ 17145 w 34290"/>
              <a:gd name="connsiteY3" fmla="*/ 0 h 34289"/>
              <a:gd name="connsiteX4" fmla="*/ 34290 w 34290"/>
              <a:gd name="connsiteY4" fmla="*/ 17145 h 34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89">
                <a:moveTo>
                  <a:pt x="34290" y="17145"/>
                </a:moveTo>
                <a:cubicBezTo>
                  <a:pt x="34290" y="26575"/>
                  <a:pt x="26575" y="34290"/>
                  <a:pt x="17145" y="34290"/>
                </a:cubicBezTo>
                <a:cubicBezTo>
                  <a:pt x="7715" y="34290"/>
                  <a:pt x="0" y="26575"/>
                  <a:pt x="0" y="17145"/>
                </a:cubicBezTo>
                <a:cubicBezTo>
                  <a:pt x="0" y="7715"/>
                  <a:pt x="7715" y="0"/>
                  <a:pt x="17145" y="0"/>
                </a:cubicBezTo>
                <a:cubicBezTo>
                  <a:pt x="26575" y="0"/>
                  <a:pt x="34290" y="7715"/>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115"/>
          <p:cNvSpPr/>
          <p:nvPr userDrawn="1">
            <p:custDataLst>
              <p:tags r:id="rId125"/>
            </p:custDataLst>
          </p:nvPr>
        </p:nvSpPr>
        <p:spPr>
          <a:xfrm>
            <a:off x="10188575" y="3158490"/>
            <a:ext cx="162560" cy="1184275"/>
          </a:xfrm>
          <a:custGeom>
            <a:avLst/>
            <a:gdLst>
              <a:gd name="connsiteX0" fmla="*/ 15515 w 148865"/>
              <a:gd name="connsiteY0" fmla="*/ 0 h 1083183"/>
              <a:gd name="connsiteX1" fmla="*/ 14848 w 148865"/>
              <a:gd name="connsiteY1" fmla="*/ 888968 h 1083183"/>
              <a:gd name="connsiteX2" fmla="*/ 28850 w 148865"/>
              <a:gd name="connsiteY2" fmla="*/ 1079373 h 1083183"/>
              <a:gd name="connsiteX3" fmla="*/ 93620 w 148865"/>
              <a:gd name="connsiteY3" fmla="*/ 1083183 h 1083183"/>
              <a:gd name="connsiteX4" fmla="*/ 148865 w 148865"/>
              <a:gd name="connsiteY4" fmla="*/ 338900 h 1083183"/>
              <a:gd name="connsiteX5" fmla="*/ 15610 w 148865"/>
              <a:gd name="connsiteY5" fmla="*/ 95 h 108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65" h="1083183">
                <a:moveTo>
                  <a:pt x="15515" y="0"/>
                </a:moveTo>
                <a:cubicBezTo>
                  <a:pt x="-13060" y="224600"/>
                  <a:pt x="4656" y="742379"/>
                  <a:pt x="14848" y="888968"/>
                </a:cubicBezTo>
                <a:cubicBezTo>
                  <a:pt x="25040" y="1035558"/>
                  <a:pt x="28850" y="1079373"/>
                  <a:pt x="28850" y="1079373"/>
                </a:cubicBezTo>
                <a:lnTo>
                  <a:pt x="93620" y="1083183"/>
                </a:lnTo>
                <a:lnTo>
                  <a:pt x="148865" y="338900"/>
                </a:lnTo>
                <a:lnTo>
                  <a:pt x="15610" y="9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118"/>
          <p:cNvSpPr/>
          <p:nvPr userDrawn="1">
            <p:custDataLst>
              <p:tags r:id="rId126"/>
            </p:custDataLst>
          </p:nvPr>
        </p:nvSpPr>
        <p:spPr>
          <a:xfrm>
            <a:off x="10304145" y="4203065"/>
            <a:ext cx="176530" cy="447675"/>
          </a:xfrm>
          <a:custGeom>
            <a:avLst/>
            <a:gdLst>
              <a:gd name="connsiteX0" fmla="*/ 19050 w 161639"/>
              <a:gd name="connsiteY0" fmla="*/ 95 h 409455"/>
              <a:gd name="connsiteX1" fmla="*/ 0 w 161639"/>
              <a:gd name="connsiteY1" fmla="*/ 198787 h 409455"/>
              <a:gd name="connsiteX2" fmla="*/ 40005 w 161639"/>
              <a:gd name="connsiteY2" fmla="*/ 338900 h 409455"/>
              <a:gd name="connsiteX3" fmla="*/ 132493 w 161639"/>
              <a:gd name="connsiteY3" fmla="*/ 409289 h 409455"/>
              <a:gd name="connsiteX4" fmla="*/ 161639 w 161639"/>
              <a:gd name="connsiteY4" fmla="*/ 291275 h 409455"/>
              <a:gd name="connsiteX5" fmla="*/ 132493 w 161639"/>
              <a:gd name="connsiteY5" fmla="*/ 204788 h 409455"/>
              <a:gd name="connsiteX6" fmla="*/ 132493 w 161639"/>
              <a:gd name="connsiteY6" fmla="*/ 60960 h 409455"/>
              <a:gd name="connsiteX7" fmla="*/ 19050 w 161639"/>
              <a:gd name="connsiteY7" fmla="*/ 0 h 40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639" h="409455">
                <a:moveTo>
                  <a:pt x="19050" y="95"/>
                </a:moveTo>
                <a:lnTo>
                  <a:pt x="0" y="198787"/>
                </a:lnTo>
                <a:cubicBezTo>
                  <a:pt x="0" y="198787"/>
                  <a:pt x="32385" y="327470"/>
                  <a:pt x="40005" y="338900"/>
                </a:cubicBezTo>
                <a:cubicBezTo>
                  <a:pt x="47625" y="350330"/>
                  <a:pt x="122206" y="413099"/>
                  <a:pt x="132493" y="409289"/>
                </a:cubicBezTo>
                <a:cubicBezTo>
                  <a:pt x="142780" y="405479"/>
                  <a:pt x="161544" y="310325"/>
                  <a:pt x="161639" y="291275"/>
                </a:cubicBezTo>
                <a:cubicBezTo>
                  <a:pt x="161735" y="272225"/>
                  <a:pt x="141161" y="230505"/>
                  <a:pt x="132493" y="204788"/>
                </a:cubicBezTo>
                <a:cubicBezTo>
                  <a:pt x="123730" y="178975"/>
                  <a:pt x="132493" y="60960"/>
                  <a:pt x="132493" y="60960"/>
                </a:cubicBezTo>
                <a:lnTo>
                  <a:pt x="1905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119"/>
          <p:cNvSpPr/>
          <p:nvPr userDrawn="1">
            <p:custDataLst>
              <p:tags r:id="rId127"/>
            </p:custDataLst>
          </p:nvPr>
        </p:nvSpPr>
        <p:spPr>
          <a:xfrm>
            <a:off x="10297795" y="4193540"/>
            <a:ext cx="188595" cy="462915"/>
          </a:xfrm>
          <a:custGeom>
            <a:avLst/>
            <a:gdLst>
              <a:gd name="connsiteX0" fmla="*/ 137731 w 172593"/>
              <a:gd name="connsiteY0" fmla="*/ 423481 h 423481"/>
              <a:gd name="connsiteX1" fmla="*/ 40957 w 172593"/>
              <a:gd name="connsiteY1" fmla="*/ 350615 h 423481"/>
              <a:gd name="connsiteX2" fmla="*/ 190 w 172593"/>
              <a:gd name="connsiteY2" fmla="*/ 208788 h 423481"/>
              <a:gd name="connsiteX3" fmla="*/ 0 w 172593"/>
              <a:gd name="connsiteY3" fmla="*/ 207835 h 423481"/>
              <a:gd name="connsiteX4" fmla="*/ 0 w 172593"/>
              <a:gd name="connsiteY4" fmla="*/ 206883 h 423481"/>
              <a:gd name="connsiteX5" fmla="*/ 19907 w 172593"/>
              <a:gd name="connsiteY5" fmla="*/ 0 h 423481"/>
              <a:gd name="connsiteX6" fmla="*/ 143732 w 172593"/>
              <a:gd name="connsiteY6" fmla="*/ 66484 h 423481"/>
              <a:gd name="connsiteX7" fmla="*/ 143446 w 172593"/>
              <a:gd name="connsiteY7" fmla="*/ 70009 h 423481"/>
              <a:gd name="connsiteX8" fmla="*/ 143161 w 172593"/>
              <a:gd name="connsiteY8" fmla="*/ 211646 h 423481"/>
              <a:gd name="connsiteX9" fmla="*/ 153924 w 172593"/>
              <a:gd name="connsiteY9" fmla="*/ 239554 h 423481"/>
              <a:gd name="connsiteX10" fmla="*/ 172593 w 172593"/>
              <a:gd name="connsiteY10" fmla="*/ 299942 h 423481"/>
              <a:gd name="connsiteX11" fmla="*/ 139827 w 172593"/>
              <a:gd name="connsiteY11" fmla="*/ 423005 h 423481"/>
              <a:gd name="connsiteX12" fmla="*/ 137636 w 172593"/>
              <a:gd name="connsiteY12" fmla="*/ 423386 h 423481"/>
              <a:gd name="connsiteX13" fmla="*/ 11049 w 172593"/>
              <a:gd name="connsiteY13" fmla="*/ 207073 h 423481"/>
              <a:gd name="connsiteX14" fmla="*/ 50006 w 172593"/>
              <a:gd name="connsiteY14" fmla="*/ 344519 h 423481"/>
              <a:gd name="connsiteX15" fmla="*/ 136017 w 172593"/>
              <a:gd name="connsiteY15" fmla="*/ 412528 h 423481"/>
              <a:gd name="connsiteX16" fmla="*/ 161735 w 172593"/>
              <a:gd name="connsiteY16" fmla="*/ 299942 h 423481"/>
              <a:gd name="connsiteX17" fmla="*/ 143828 w 172593"/>
              <a:gd name="connsiteY17" fmla="*/ 243745 h 423481"/>
              <a:gd name="connsiteX18" fmla="*/ 132779 w 172593"/>
              <a:gd name="connsiteY18" fmla="*/ 215265 h 423481"/>
              <a:gd name="connsiteX19" fmla="*/ 132207 w 172593"/>
              <a:gd name="connsiteY19" fmla="*/ 72866 h 423481"/>
              <a:gd name="connsiteX20" fmla="*/ 29146 w 172593"/>
              <a:gd name="connsiteY20" fmla="*/ 17526 h 423481"/>
              <a:gd name="connsiteX21" fmla="*/ 10954 w 172593"/>
              <a:gd name="connsiteY21" fmla="*/ 207169 h 4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93" h="423481">
                <a:moveTo>
                  <a:pt x="137731" y="423481"/>
                </a:moveTo>
                <a:cubicBezTo>
                  <a:pt x="117920" y="423481"/>
                  <a:pt x="46101" y="358235"/>
                  <a:pt x="40957" y="350615"/>
                </a:cubicBezTo>
                <a:cubicBezTo>
                  <a:pt x="33242" y="338995"/>
                  <a:pt x="5715" y="230410"/>
                  <a:pt x="190" y="208788"/>
                </a:cubicBezTo>
                <a:lnTo>
                  <a:pt x="0" y="207835"/>
                </a:lnTo>
                <a:lnTo>
                  <a:pt x="0" y="206883"/>
                </a:lnTo>
                <a:cubicBezTo>
                  <a:pt x="0" y="206883"/>
                  <a:pt x="19907" y="0"/>
                  <a:pt x="19907" y="0"/>
                </a:cubicBezTo>
                <a:lnTo>
                  <a:pt x="143732" y="66484"/>
                </a:lnTo>
                <a:lnTo>
                  <a:pt x="143446" y="70009"/>
                </a:lnTo>
                <a:cubicBezTo>
                  <a:pt x="141065" y="102489"/>
                  <a:pt x="136303" y="191357"/>
                  <a:pt x="143161" y="211646"/>
                </a:cubicBezTo>
                <a:cubicBezTo>
                  <a:pt x="145923" y="219742"/>
                  <a:pt x="149828" y="229362"/>
                  <a:pt x="153924" y="239554"/>
                </a:cubicBezTo>
                <a:cubicBezTo>
                  <a:pt x="163163" y="262318"/>
                  <a:pt x="172688" y="285940"/>
                  <a:pt x="172593" y="299942"/>
                </a:cubicBezTo>
                <a:cubicBezTo>
                  <a:pt x="172498" y="312325"/>
                  <a:pt x="155543" y="417290"/>
                  <a:pt x="139827" y="423005"/>
                </a:cubicBezTo>
                <a:cubicBezTo>
                  <a:pt x="139160" y="423196"/>
                  <a:pt x="138494" y="423386"/>
                  <a:pt x="137636" y="423386"/>
                </a:cubicBezTo>
                <a:close/>
                <a:moveTo>
                  <a:pt x="11049" y="207073"/>
                </a:moveTo>
                <a:cubicBezTo>
                  <a:pt x="23527" y="256508"/>
                  <a:pt x="44958" y="336899"/>
                  <a:pt x="50006" y="344519"/>
                </a:cubicBezTo>
                <a:cubicBezTo>
                  <a:pt x="58103" y="356711"/>
                  <a:pt x="123158" y="409289"/>
                  <a:pt x="136017" y="412528"/>
                </a:cubicBezTo>
                <a:cubicBezTo>
                  <a:pt x="144494" y="401574"/>
                  <a:pt x="161544" y="318992"/>
                  <a:pt x="161735" y="299942"/>
                </a:cubicBezTo>
                <a:cubicBezTo>
                  <a:pt x="161830" y="288036"/>
                  <a:pt x="152305" y="264509"/>
                  <a:pt x="143828" y="243745"/>
                </a:cubicBezTo>
                <a:cubicBezTo>
                  <a:pt x="139637" y="233363"/>
                  <a:pt x="135636" y="223552"/>
                  <a:pt x="132779" y="215265"/>
                </a:cubicBezTo>
                <a:cubicBezTo>
                  <a:pt x="124587" y="190976"/>
                  <a:pt x="130873" y="93154"/>
                  <a:pt x="132207" y="72866"/>
                </a:cubicBezTo>
                <a:lnTo>
                  <a:pt x="29146" y="17526"/>
                </a:lnTo>
                <a:lnTo>
                  <a:pt x="10954" y="20716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120"/>
          <p:cNvSpPr/>
          <p:nvPr userDrawn="1">
            <p:custDataLst>
              <p:tags r:id="rId128"/>
            </p:custDataLst>
          </p:nvPr>
        </p:nvSpPr>
        <p:spPr>
          <a:xfrm>
            <a:off x="10304145" y="4380230"/>
            <a:ext cx="140970" cy="40005"/>
          </a:xfrm>
          <a:custGeom>
            <a:avLst/>
            <a:gdLst>
              <a:gd name="connsiteX0" fmla="*/ 0 w 129158"/>
              <a:gd name="connsiteY0" fmla="*/ 36671 h 36671"/>
              <a:gd name="connsiteX1" fmla="*/ 129159 w 129158"/>
              <a:gd name="connsiteY1" fmla="*/ 19526 h 36671"/>
              <a:gd name="connsiteX2" fmla="*/ 128683 w 129158"/>
              <a:gd name="connsiteY2" fmla="*/ 6763 h 36671"/>
              <a:gd name="connsiteX3" fmla="*/ 3429 w 129158"/>
              <a:gd name="connsiteY3" fmla="*/ 0 h 36671"/>
              <a:gd name="connsiteX4" fmla="*/ 0 w 129158"/>
              <a:gd name="connsiteY4" fmla="*/ 36671 h 3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58" h="36671">
                <a:moveTo>
                  <a:pt x="0" y="36671"/>
                </a:moveTo>
                <a:lnTo>
                  <a:pt x="129159" y="19526"/>
                </a:lnTo>
                <a:lnTo>
                  <a:pt x="128683" y="6763"/>
                </a:lnTo>
                <a:lnTo>
                  <a:pt x="3429" y="0"/>
                </a:lnTo>
                <a:lnTo>
                  <a:pt x="0" y="3667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121"/>
          <p:cNvSpPr/>
          <p:nvPr userDrawn="1">
            <p:custDataLst>
              <p:tags r:id="rId129"/>
            </p:custDataLst>
          </p:nvPr>
        </p:nvSpPr>
        <p:spPr>
          <a:xfrm>
            <a:off x="10285095" y="4291965"/>
            <a:ext cx="192405" cy="95885"/>
          </a:xfrm>
          <a:custGeom>
            <a:avLst/>
            <a:gdLst>
              <a:gd name="connsiteX0" fmla="*/ 4858 w 176212"/>
              <a:gd name="connsiteY0" fmla="*/ 0 h 87629"/>
              <a:gd name="connsiteX1" fmla="*/ 0 w 176212"/>
              <a:gd name="connsiteY1" fmla="*/ 79915 h 87629"/>
              <a:gd name="connsiteX2" fmla="*/ 167926 w 176212"/>
              <a:gd name="connsiteY2" fmla="*/ 87630 h 87629"/>
              <a:gd name="connsiteX3" fmla="*/ 176213 w 176212"/>
              <a:gd name="connsiteY3" fmla="*/ 37814 h 87629"/>
              <a:gd name="connsiteX4" fmla="*/ 4858 w 176212"/>
              <a:gd name="connsiteY4" fmla="*/ 0 h 8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 h="87629">
                <a:moveTo>
                  <a:pt x="4858" y="0"/>
                </a:moveTo>
                <a:lnTo>
                  <a:pt x="0" y="79915"/>
                </a:lnTo>
                <a:lnTo>
                  <a:pt x="167926" y="87630"/>
                </a:lnTo>
                <a:lnTo>
                  <a:pt x="176213" y="37814"/>
                </a:lnTo>
                <a:lnTo>
                  <a:pt x="4858"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122"/>
          <p:cNvSpPr/>
          <p:nvPr userDrawn="1">
            <p:custDataLst>
              <p:tags r:id="rId130"/>
            </p:custDataLst>
          </p:nvPr>
        </p:nvSpPr>
        <p:spPr>
          <a:xfrm>
            <a:off x="10279380" y="4284345"/>
            <a:ext cx="205740" cy="109220"/>
          </a:xfrm>
          <a:custGeom>
            <a:avLst/>
            <a:gdLst>
              <a:gd name="connsiteX0" fmla="*/ 178308 w 188214"/>
              <a:gd name="connsiteY0" fmla="*/ 100013 h 100012"/>
              <a:gd name="connsiteX1" fmla="*/ 0 w 188214"/>
              <a:gd name="connsiteY1" fmla="*/ 91821 h 100012"/>
              <a:gd name="connsiteX2" fmla="*/ 5620 w 188214"/>
              <a:gd name="connsiteY2" fmla="*/ 0 h 100012"/>
              <a:gd name="connsiteX3" fmla="*/ 188214 w 188214"/>
              <a:gd name="connsiteY3" fmla="*/ 40291 h 100012"/>
              <a:gd name="connsiteX4" fmla="*/ 178213 w 188214"/>
              <a:gd name="connsiteY4" fmla="*/ 100013 h 100012"/>
              <a:gd name="connsiteX5" fmla="*/ 11621 w 188214"/>
              <a:gd name="connsiteY5" fmla="*/ 81439 h 100012"/>
              <a:gd name="connsiteX6" fmla="*/ 169164 w 188214"/>
              <a:gd name="connsiteY6" fmla="*/ 88678 h 100012"/>
              <a:gd name="connsiteX7" fmla="*/ 175832 w 188214"/>
              <a:gd name="connsiteY7" fmla="*/ 48768 h 100012"/>
              <a:gd name="connsiteX8" fmla="*/ 15812 w 188214"/>
              <a:gd name="connsiteY8" fmla="*/ 13430 h 100012"/>
              <a:gd name="connsiteX9" fmla="*/ 11621 w 188214"/>
              <a:gd name="connsiteY9" fmla="*/ 8143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214" h="100012">
                <a:moveTo>
                  <a:pt x="178308" y="100013"/>
                </a:moveTo>
                <a:lnTo>
                  <a:pt x="0" y="91821"/>
                </a:lnTo>
                <a:lnTo>
                  <a:pt x="5620" y="0"/>
                </a:lnTo>
                <a:lnTo>
                  <a:pt x="188214" y="40291"/>
                </a:lnTo>
                <a:lnTo>
                  <a:pt x="178213" y="100013"/>
                </a:lnTo>
                <a:close/>
                <a:moveTo>
                  <a:pt x="11621" y="81439"/>
                </a:moveTo>
                <a:lnTo>
                  <a:pt x="169164" y="88678"/>
                </a:lnTo>
                <a:lnTo>
                  <a:pt x="175832" y="48768"/>
                </a:lnTo>
                <a:lnTo>
                  <a:pt x="15812" y="13430"/>
                </a:lnTo>
                <a:lnTo>
                  <a:pt x="11621" y="8143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123"/>
          <p:cNvSpPr/>
          <p:nvPr userDrawn="1">
            <p:custDataLst>
              <p:tags r:id="rId131"/>
            </p:custDataLst>
          </p:nvPr>
        </p:nvSpPr>
        <p:spPr>
          <a:xfrm>
            <a:off x="10206355" y="2868295"/>
            <a:ext cx="373380" cy="1479550"/>
          </a:xfrm>
          <a:custGeom>
            <a:avLst/>
            <a:gdLst>
              <a:gd name="connsiteX0" fmla="*/ 83841 w 341593"/>
              <a:gd name="connsiteY0" fmla="*/ 0 h 1353312"/>
              <a:gd name="connsiteX1" fmla="*/ 340825 w 341593"/>
              <a:gd name="connsiteY1" fmla="*/ 754285 h 1353312"/>
              <a:gd name="connsiteX2" fmla="*/ 261577 w 341593"/>
              <a:gd name="connsiteY2" fmla="*/ 1353312 h 1353312"/>
              <a:gd name="connsiteX3" fmla="*/ 61743 w 341593"/>
              <a:gd name="connsiteY3" fmla="*/ 1322832 h 1353312"/>
              <a:gd name="connsiteX4" fmla="*/ 57266 w 341593"/>
              <a:gd name="connsiteY4" fmla="*/ 689610 h 1353312"/>
              <a:gd name="connsiteX5" fmla="*/ 24881 w 341593"/>
              <a:gd name="connsiteY5" fmla="*/ 66008 h 1353312"/>
              <a:gd name="connsiteX6" fmla="*/ 83936 w 341593"/>
              <a:gd name="connsiteY6"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93" h="1353312">
                <a:moveTo>
                  <a:pt x="83841" y="0"/>
                </a:moveTo>
                <a:cubicBezTo>
                  <a:pt x="123846" y="10001"/>
                  <a:pt x="325585" y="592550"/>
                  <a:pt x="340825" y="754285"/>
                </a:cubicBezTo>
                <a:cubicBezTo>
                  <a:pt x="350731" y="859155"/>
                  <a:pt x="261577" y="1353312"/>
                  <a:pt x="261577" y="1353312"/>
                </a:cubicBezTo>
                <a:lnTo>
                  <a:pt x="61743" y="1322832"/>
                </a:lnTo>
                <a:cubicBezTo>
                  <a:pt x="61743" y="1322832"/>
                  <a:pt x="105558" y="856583"/>
                  <a:pt x="57266" y="689610"/>
                </a:cubicBezTo>
                <a:cubicBezTo>
                  <a:pt x="26214" y="582454"/>
                  <a:pt x="-34079" y="123920"/>
                  <a:pt x="24881" y="66008"/>
                </a:cubicBezTo>
                <a:lnTo>
                  <a:pt x="8393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124"/>
          <p:cNvSpPr/>
          <p:nvPr userDrawn="1">
            <p:custDataLst>
              <p:tags r:id="rId132"/>
            </p:custDataLst>
          </p:nvPr>
        </p:nvSpPr>
        <p:spPr>
          <a:xfrm>
            <a:off x="10200005" y="2862580"/>
            <a:ext cx="385445" cy="1490980"/>
          </a:xfrm>
          <a:custGeom>
            <a:avLst/>
            <a:gdLst>
              <a:gd name="connsiteX0" fmla="*/ 267148 w 352799"/>
              <a:gd name="connsiteY0" fmla="*/ 1364314 h 1364314"/>
              <a:gd name="connsiteX1" fmla="*/ 266290 w 352799"/>
              <a:gd name="connsiteY1" fmla="*/ 1364314 h 1364314"/>
              <a:gd name="connsiteX2" fmla="*/ 66456 w 352799"/>
              <a:gd name="connsiteY2" fmla="*/ 1333834 h 1364314"/>
              <a:gd name="connsiteX3" fmla="*/ 61884 w 352799"/>
              <a:gd name="connsiteY3" fmla="*/ 1327929 h 1364314"/>
              <a:gd name="connsiteX4" fmla="*/ 57598 w 352799"/>
              <a:gd name="connsiteY4" fmla="*/ 696707 h 1364314"/>
              <a:gd name="connsiteX5" fmla="*/ 26641 w 352799"/>
              <a:gd name="connsiteY5" fmla="*/ 67676 h 1364314"/>
              <a:gd name="connsiteX6" fmla="*/ 34357 w 352799"/>
              <a:gd name="connsiteY6" fmla="*/ 67676 h 1364314"/>
              <a:gd name="connsiteX7" fmla="*/ 34357 w 352799"/>
              <a:gd name="connsiteY7" fmla="*/ 75391 h 1364314"/>
              <a:gd name="connsiteX8" fmla="*/ 68170 w 352799"/>
              <a:gd name="connsiteY8" fmla="*/ 693564 h 1364314"/>
              <a:gd name="connsiteX9" fmla="*/ 73314 w 352799"/>
              <a:gd name="connsiteY9" fmla="*/ 1323738 h 1364314"/>
              <a:gd name="connsiteX10" fmla="*/ 262861 w 352799"/>
              <a:gd name="connsiteY10" fmla="*/ 1352598 h 1364314"/>
              <a:gd name="connsiteX11" fmla="*/ 341157 w 352799"/>
              <a:gd name="connsiteY11" fmla="*/ 760334 h 1364314"/>
              <a:gd name="connsiteX12" fmla="*/ 222571 w 352799"/>
              <a:gd name="connsiteY12" fmla="*/ 328661 h 1364314"/>
              <a:gd name="connsiteX13" fmla="*/ 88268 w 352799"/>
              <a:gd name="connsiteY13" fmla="*/ 10812 h 1364314"/>
              <a:gd name="connsiteX14" fmla="*/ 84458 w 352799"/>
              <a:gd name="connsiteY14" fmla="*/ 4049 h 1364314"/>
              <a:gd name="connsiteX15" fmla="*/ 90935 w 352799"/>
              <a:gd name="connsiteY15" fmla="*/ 144 h 1364314"/>
              <a:gd name="connsiteX16" fmla="*/ 232572 w 352799"/>
              <a:gd name="connsiteY16" fmla="*/ 323898 h 1364314"/>
              <a:gd name="connsiteX17" fmla="*/ 352015 w 352799"/>
              <a:gd name="connsiteY17" fmla="*/ 759286 h 1364314"/>
              <a:gd name="connsiteX18" fmla="*/ 272672 w 352799"/>
              <a:gd name="connsiteY18" fmla="*/ 1359742 h 1364314"/>
              <a:gd name="connsiteX19" fmla="*/ 267338 w 352799"/>
              <a:gd name="connsiteY19" fmla="*/ 1364219 h 1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2799" h="1364314">
                <a:moveTo>
                  <a:pt x="267148" y="1364314"/>
                </a:moveTo>
                <a:cubicBezTo>
                  <a:pt x="267148" y="1364314"/>
                  <a:pt x="266576" y="1364314"/>
                  <a:pt x="266290" y="1364314"/>
                </a:cubicBezTo>
                <a:lnTo>
                  <a:pt x="66456" y="1333834"/>
                </a:lnTo>
                <a:cubicBezTo>
                  <a:pt x="63598" y="1333358"/>
                  <a:pt x="61598" y="1330786"/>
                  <a:pt x="61884" y="1327929"/>
                </a:cubicBezTo>
                <a:cubicBezTo>
                  <a:pt x="62360" y="1323261"/>
                  <a:pt x="105127" y="860727"/>
                  <a:pt x="57598" y="696707"/>
                </a:cubicBezTo>
                <a:cubicBezTo>
                  <a:pt x="29308" y="599171"/>
                  <a:pt x="-36795" y="129969"/>
                  <a:pt x="26641" y="67676"/>
                </a:cubicBezTo>
                <a:cubicBezTo>
                  <a:pt x="28832" y="65580"/>
                  <a:pt x="32261" y="65580"/>
                  <a:pt x="34357" y="67676"/>
                </a:cubicBezTo>
                <a:cubicBezTo>
                  <a:pt x="36452" y="69867"/>
                  <a:pt x="36452" y="73296"/>
                  <a:pt x="34357" y="75391"/>
                </a:cubicBezTo>
                <a:cubicBezTo>
                  <a:pt x="-21269" y="129969"/>
                  <a:pt x="37119" y="586407"/>
                  <a:pt x="68170" y="693564"/>
                </a:cubicBezTo>
                <a:cubicBezTo>
                  <a:pt x="114081" y="852155"/>
                  <a:pt x="78267" y="1269826"/>
                  <a:pt x="73314" y="1323738"/>
                </a:cubicBezTo>
                <a:lnTo>
                  <a:pt x="262861" y="1352598"/>
                </a:lnTo>
                <a:cubicBezTo>
                  <a:pt x="272386" y="1299258"/>
                  <a:pt x="350301" y="857489"/>
                  <a:pt x="341157" y="760334"/>
                </a:cubicBezTo>
                <a:cubicBezTo>
                  <a:pt x="332965" y="672894"/>
                  <a:pt x="272100" y="473060"/>
                  <a:pt x="222571" y="328661"/>
                </a:cubicBezTo>
                <a:cubicBezTo>
                  <a:pt x="153705" y="127874"/>
                  <a:pt x="101984" y="15098"/>
                  <a:pt x="88268" y="10812"/>
                </a:cubicBezTo>
                <a:cubicBezTo>
                  <a:pt x="85410" y="9954"/>
                  <a:pt x="83696" y="6906"/>
                  <a:pt x="84458" y="4049"/>
                </a:cubicBezTo>
                <a:cubicBezTo>
                  <a:pt x="85220" y="1191"/>
                  <a:pt x="87982" y="-523"/>
                  <a:pt x="90935" y="144"/>
                </a:cubicBezTo>
                <a:cubicBezTo>
                  <a:pt x="121891" y="7859"/>
                  <a:pt x="207140" y="249889"/>
                  <a:pt x="232572" y="323898"/>
                </a:cubicBezTo>
                <a:cubicBezTo>
                  <a:pt x="282483" y="469345"/>
                  <a:pt x="343729" y="670608"/>
                  <a:pt x="352015" y="759286"/>
                </a:cubicBezTo>
                <a:cubicBezTo>
                  <a:pt x="361826" y="863680"/>
                  <a:pt x="276387" y="1339549"/>
                  <a:pt x="272672" y="1359742"/>
                </a:cubicBezTo>
                <a:cubicBezTo>
                  <a:pt x="272196" y="1362409"/>
                  <a:pt x="269910" y="1364219"/>
                  <a:pt x="267338" y="13642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125"/>
          <p:cNvSpPr/>
          <p:nvPr userDrawn="1">
            <p:custDataLst>
              <p:tags r:id="rId133"/>
            </p:custDataLst>
          </p:nvPr>
        </p:nvSpPr>
        <p:spPr>
          <a:xfrm>
            <a:off x="10460355" y="428371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126"/>
          <p:cNvSpPr/>
          <p:nvPr userDrawn="1">
            <p:custDataLst>
              <p:tags r:id="rId134"/>
            </p:custDataLst>
          </p:nvPr>
        </p:nvSpPr>
        <p:spPr>
          <a:xfrm>
            <a:off x="10465435" y="425069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椭圆 298"/>
          <p:cNvSpPr/>
          <p:nvPr userDrawn="1">
            <p:custDataLst>
              <p:tags r:id="rId135"/>
            </p:custDataLst>
          </p:nvPr>
        </p:nvSpPr>
        <p:spPr>
          <a:xfrm rot="5400000">
            <a:off x="1092009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6"/>
            </p:custDataLst>
          </p:nvPr>
        </p:nvSpPr>
        <p:spPr>
          <a:xfrm rot="5400000">
            <a:off x="1078801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7"/>
            </p:custDataLst>
          </p:nvPr>
        </p:nvSpPr>
        <p:spPr>
          <a:xfrm rot="5400000">
            <a:off x="1065593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8"/>
            </p:custDataLst>
          </p:nvPr>
        </p:nvSpPr>
        <p:spPr>
          <a:xfrm rot="5400000">
            <a:off x="1052322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39"/>
            </p:custDataLst>
          </p:nvPr>
        </p:nvSpPr>
        <p:spPr>
          <a:xfrm rot="5400000">
            <a:off x="1039114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0"/>
            </p:custDataLst>
          </p:nvPr>
        </p:nvSpPr>
        <p:spPr>
          <a:xfrm rot="5400000">
            <a:off x="1025906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1"/>
            </p:custDataLst>
          </p:nvPr>
        </p:nvSpPr>
        <p:spPr>
          <a:xfrm rot="5400000">
            <a:off x="1012634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2"/>
            </p:custDataLst>
          </p:nvPr>
        </p:nvSpPr>
        <p:spPr>
          <a:xfrm rot="5400000">
            <a:off x="999426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p:nvPr userDrawn="1">
            <p:custDataLst>
              <p:tags r:id="rId143"/>
            </p:custDataLst>
          </p:nvPr>
        </p:nvSpPr>
        <p:spPr>
          <a:xfrm rot="5400000">
            <a:off x="1092009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p:nvPr userDrawn="1">
            <p:custDataLst>
              <p:tags r:id="rId144"/>
            </p:custDataLst>
          </p:nvPr>
        </p:nvSpPr>
        <p:spPr>
          <a:xfrm rot="5400000">
            <a:off x="1078801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p:nvPr userDrawn="1">
            <p:custDataLst>
              <p:tags r:id="rId145"/>
            </p:custDataLst>
          </p:nvPr>
        </p:nvSpPr>
        <p:spPr>
          <a:xfrm rot="5400000">
            <a:off x="1065593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p:nvPr userDrawn="1">
            <p:custDataLst>
              <p:tags r:id="rId146"/>
            </p:custDataLst>
          </p:nvPr>
        </p:nvSpPr>
        <p:spPr>
          <a:xfrm rot="5400000">
            <a:off x="1052322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p:nvPr userDrawn="1">
            <p:custDataLst>
              <p:tags r:id="rId147"/>
            </p:custDataLst>
          </p:nvPr>
        </p:nvSpPr>
        <p:spPr>
          <a:xfrm rot="5400000">
            <a:off x="1039114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p:nvPr userDrawn="1">
            <p:custDataLst>
              <p:tags r:id="rId148"/>
            </p:custDataLst>
          </p:nvPr>
        </p:nvSpPr>
        <p:spPr>
          <a:xfrm rot="5400000">
            <a:off x="1025906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p:nvPr userDrawn="1">
            <p:custDataLst>
              <p:tags r:id="rId149"/>
            </p:custDataLst>
          </p:nvPr>
        </p:nvSpPr>
        <p:spPr>
          <a:xfrm rot="5400000">
            <a:off x="1012634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p:nvPr userDrawn="1">
            <p:custDataLst>
              <p:tags r:id="rId150"/>
            </p:custDataLst>
          </p:nvPr>
        </p:nvSpPr>
        <p:spPr>
          <a:xfrm rot="5400000">
            <a:off x="999426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p:nvPr userDrawn="1">
            <p:custDataLst>
              <p:tags r:id="rId151"/>
            </p:custDataLst>
          </p:nvPr>
        </p:nvSpPr>
        <p:spPr>
          <a:xfrm rot="5400000">
            <a:off x="1092009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p:nvPr userDrawn="1">
            <p:custDataLst>
              <p:tags r:id="rId152"/>
            </p:custDataLst>
          </p:nvPr>
        </p:nvSpPr>
        <p:spPr>
          <a:xfrm rot="5400000">
            <a:off x="1078801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p:nvPr userDrawn="1">
            <p:custDataLst>
              <p:tags r:id="rId153"/>
            </p:custDataLst>
          </p:nvPr>
        </p:nvSpPr>
        <p:spPr>
          <a:xfrm rot="5400000">
            <a:off x="1065593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p:nvPr userDrawn="1">
            <p:custDataLst>
              <p:tags r:id="rId154"/>
            </p:custDataLst>
          </p:nvPr>
        </p:nvSpPr>
        <p:spPr>
          <a:xfrm rot="5400000">
            <a:off x="1052322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p:nvPr userDrawn="1">
            <p:custDataLst>
              <p:tags r:id="rId155"/>
            </p:custDataLst>
          </p:nvPr>
        </p:nvSpPr>
        <p:spPr>
          <a:xfrm rot="5400000">
            <a:off x="1039114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p:nvPr userDrawn="1">
            <p:custDataLst>
              <p:tags r:id="rId156"/>
            </p:custDataLst>
          </p:nvPr>
        </p:nvSpPr>
        <p:spPr>
          <a:xfrm rot="5400000">
            <a:off x="1025906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p:nvPr userDrawn="1">
            <p:custDataLst>
              <p:tags r:id="rId157"/>
            </p:custDataLst>
          </p:nvPr>
        </p:nvSpPr>
        <p:spPr>
          <a:xfrm rot="5400000">
            <a:off x="1012634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p:cNvSpPr/>
          <p:nvPr userDrawn="1">
            <p:custDataLst>
              <p:tags r:id="rId158"/>
            </p:custDataLst>
          </p:nvPr>
        </p:nvSpPr>
        <p:spPr>
          <a:xfrm rot="5400000">
            <a:off x="999426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任意多边形: 形状 49"/>
          <p:cNvSpPr/>
          <p:nvPr userDrawn="1">
            <p:custDataLst>
              <p:tags r:id="rId159"/>
            </p:custDataLst>
          </p:nvPr>
        </p:nvSpPr>
        <p:spPr>
          <a:xfrm>
            <a:off x="10479405" y="4759960"/>
            <a:ext cx="660400" cy="1090930"/>
          </a:xfrm>
          <a:custGeom>
            <a:avLst/>
            <a:gdLst>
              <a:gd name="connsiteX0" fmla="*/ 1006151 w 1578840"/>
              <a:gd name="connsiteY0" fmla="*/ 2602720 h 2603045"/>
              <a:gd name="connsiteX1" fmla="*/ 1006151 w 1578840"/>
              <a:gd name="connsiteY1" fmla="*/ 1024205 h 2603045"/>
              <a:gd name="connsiteX2" fmla="*/ 1578840 w 1578840"/>
              <a:gd name="connsiteY2" fmla="*/ 324649 h 2603045"/>
              <a:gd name="connsiteX3" fmla="*/ 1029735 w 1578840"/>
              <a:gd name="connsiteY3" fmla="*/ 897338 h 2603045"/>
              <a:gd name="connsiteX4" fmla="*/ 1120656 w 1578840"/>
              <a:gd name="connsiteY4" fmla="*/ 0 h 2603045"/>
              <a:gd name="connsiteX5" fmla="*/ 963537 w 1578840"/>
              <a:gd name="connsiteY5" fmla="*/ 853911 h 2603045"/>
              <a:gd name="connsiteX6" fmla="*/ 516901 w 1578840"/>
              <a:gd name="connsiteY6" fmla="*/ 41476 h 2603045"/>
              <a:gd name="connsiteX7" fmla="*/ 922224 w 1578840"/>
              <a:gd name="connsiteY7" fmla="*/ 893435 h 2603045"/>
              <a:gd name="connsiteX8" fmla="*/ 0 w 1578840"/>
              <a:gd name="connsiteY8" fmla="*/ 615629 h 2603045"/>
              <a:gd name="connsiteX9" fmla="*/ 913928 w 1578840"/>
              <a:gd name="connsiteY9" fmla="*/ 959633 h 2603045"/>
              <a:gd name="connsiteX10" fmla="*/ 140529 w 1578840"/>
              <a:gd name="connsiteY10" fmla="*/ 1199541 h 2603045"/>
              <a:gd name="connsiteX11" fmla="*/ 955241 w 1578840"/>
              <a:gd name="connsiteY11" fmla="*/ 1024368 h 2603045"/>
              <a:gd name="connsiteX12" fmla="*/ 955241 w 1578840"/>
              <a:gd name="connsiteY12" fmla="*/ 2562220 h 2603045"/>
              <a:gd name="connsiteX13" fmla="*/ 1005988 w 1578840"/>
              <a:gd name="connsiteY13" fmla="*/ 2603045 h 26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8840" h="2603045">
                <a:moveTo>
                  <a:pt x="1006151" y="2602720"/>
                </a:moveTo>
                <a:lnTo>
                  <a:pt x="1006151" y="1024205"/>
                </a:lnTo>
                <a:cubicBezTo>
                  <a:pt x="1006151" y="1024205"/>
                  <a:pt x="1443353" y="752905"/>
                  <a:pt x="1578840" y="324649"/>
                </a:cubicBezTo>
                <a:cubicBezTo>
                  <a:pt x="1124885" y="487461"/>
                  <a:pt x="1029735" y="897338"/>
                  <a:pt x="1029735" y="897338"/>
                </a:cubicBezTo>
                <a:cubicBezTo>
                  <a:pt x="1029735" y="897338"/>
                  <a:pt x="1250939" y="363847"/>
                  <a:pt x="1120656" y="0"/>
                </a:cubicBezTo>
                <a:cubicBezTo>
                  <a:pt x="868387" y="324649"/>
                  <a:pt x="963537" y="853911"/>
                  <a:pt x="963537" y="853911"/>
                </a:cubicBezTo>
                <a:cubicBezTo>
                  <a:pt x="963537" y="853911"/>
                  <a:pt x="876682" y="206890"/>
                  <a:pt x="516901" y="41476"/>
                </a:cubicBezTo>
                <a:cubicBezTo>
                  <a:pt x="467292" y="454281"/>
                  <a:pt x="922224" y="893435"/>
                  <a:pt x="922224" y="893435"/>
                </a:cubicBezTo>
                <a:cubicBezTo>
                  <a:pt x="922224" y="893435"/>
                  <a:pt x="388733" y="487624"/>
                  <a:pt x="0" y="615629"/>
                </a:cubicBezTo>
                <a:cubicBezTo>
                  <a:pt x="243974" y="919459"/>
                  <a:pt x="913928" y="959633"/>
                  <a:pt x="913928" y="959633"/>
                </a:cubicBezTo>
                <a:cubicBezTo>
                  <a:pt x="913928" y="959633"/>
                  <a:pt x="454931" y="919621"/>
                  <a:pt x="140529" y="1199541"/>
                </a:cubicBezTo>
                <a:cubicBezTo>
                  <a:pt x="628478" y="1222963"/>
                  <a:pt x="955241" y="1024368"/>
                  <a:pt x="955241" y="1024368"/>
                </a:cubicBezTo>
                <a:lnTo>
                  <a:pt x="955241" y="2562220"/>
                </a:lnTo>
                <a:lnTo>
                  <a:pt x="1005988" y="2603045"/>
                </a:ln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6" name="任意多边形: 形状 51"/>
          <p:cNvSpPr/>
          <p:nvPr userDrawn="1">
            <p:custDataLst>
              <p:tags r:id="rId160"/>
            </p:custDataLst>
          </p:nvPr>
        </p:nvSpPr>
        <p:spPr>
          <a:xfrm>
            <a:off x="10505440" y="5029200"/>
            <a:ext cx="537845" cy="888365"/>
          </a:xfrm>
          <a:custGeom>
            <a:avLst/>
            <a:gdLst>
              <a:gd name="connsiteX0" fmla="*/ 805116 w 1283631"/>
              <a:gd name="connsiteY0" fmla="*/ 2119651 h 2119650"/>
              <a:gd name="connsiteX1" fmla="*/ 805116 w 1283631"/>
              <a:gd name="connsiteY1" fmla="*/ 765429 h 2119650"/>
              <a:gd name="connsiteX2" fmla="*/ 1283631 w 1283631"/>
              <a:gd name="connsiteY2" fmla="*/ 492503 h 2119650"/>
              <a:gd name="connsiteX3" fmla="*/ 824796 w 1283631"/>
              <a:gd name="connsiteY3" fmla="*/ 694677 h 2119650"/>
              <a:gd name="connsiteX4" fmla="*/ 862043 w 1283631"/>
              <a:gd name="connsiteY4" fmla="*/ 0 h 2119650"/>
              <a:gd name="connsiteX5" fmla="*/ 769496 w 1283631"/>
              <a:gd name="connsiteY5" fmla="*/ 658406 h 2119650"/>
              <a:gd name="connsiteX6" fmla="*/ 318468 w 1283631"/>
              <a:gd name="connsiteY6" fmla="*/ 105234 h 2119650"/>
              <a:gd name="connsiteX7" fmla="*/ 735014 w 1283631"/>
              <a:gd name="connsiteY7" fmla="*/ 691261 h 2119650"/>
              <a:gd name="connsiteX8" fmla="*/ 0 w 1283631"/>
              <a:gd name="connsiteY8" fmla="*/ 686707 h 2119650"/>
              <a:gd name="connsiteX9" fmla="*/ 728020 w 1283631"/>
              <a:gd name="connsiteY9" fmla="*/ 746562 h 2119650"/>
              <a:gd name="connsiteX10" fmla="*/ 198433 w 1283631"/>
              <a:gd name="connsiteY10" fmla="*/ 1108783 h 2119650"/>
              <a:gd name="connsiteX11" fmla="*/ 762502 w 1283631"/>
              <a:gd name="connsiteY11" fmla="*/ 800724 h 2119650"/>
              <a:gd name="connsiteX12" fmla="*/ 762502 w 1283631"/>
              <a:gd name="connsiteY12" fmla="*/ 2085657 h 2119650"/>
              <a:gd name="connsiteX13" fmla="*/ 804953 w 1283631"/>
              <a:gd name="connsiteY13" fmla="*/ 2119651 h 21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3631" h="2119650">
                <a:moveTo>
                  <a:pt x="805116" y="2119651"/>
                </a:moveTo>
                <a:lnTo>
                  <a:pt x="805116" y="765429"/>
                </a:lnTo>
                <a:cubicBezTo>
                  <a:pt x="805116" y="765429"/>
                  <a:pt x="1079343" y="777791"/>
                  <a:pt x="1283631" y="492503"/>
                </a:cubicBezTo>
                <a:cubicBezTo>
                  <a:pt x="868387" y="609448"/>
                  <a:pt x="824796" y="694677"/>
                  <a:pt x="824796" y="694677"/>
                </a:cubicBezTo>
                <a:cubicBezTo>
                  <a:pt x="824796" y="694677"/>
                  <a:pt x="970856" y="303992"/>
                  <a:pt x="862043" y="0"/>
                </a:cubicBezTo>
                <a:cubicBezTo>
                  <a:pt x="651249" y="271300"/>
                  <a:pt x="769496" y="658406"/>
                  <a:pt x="769496" y="658406"/>
                </a:cubicBezTo>
                <a:cubicBezTo>
                  <a:pt x="769496" y="658406"/>
                  <a:pt x="619045" y="243487"/>
                  <a:pt x="318468" y="105234"/>
                </a:cubicBezTo>
                <a:cubicBezTo>
                  <a:pt x="276992" y="450214"/>
                  <a:pt x="735014" y="691261"/>
                  <a:pt x="735014" y="691261"/>
                </a:cubicBezTo>
                <a:cubicBezTo>
                  <a:pt x="735014" y="691261"/>
                  <a:pt x="351649" y="524220"/>
                  <a:pt x="0" y="686707"/>
                </a:cubicBezTo>
                <a:cubicBezTo>
                  <a:pt x="297812" y="856513"/>
                  <a:pt x="728020" y="746562"/>
                  <a:pt x="728020" y="746562"/>
                </a:cubicBezTo>
                <a:cubicBezTo>
                  <a:pt x="728020" y="746562"/>
                  <a:pt x="434275" y="852447"/>
                  <a:pt x="198433" y="1108783"/>
                </a:cubicBezTo>
                <a:cubicBezTo>
                  <a:pt x="578870" y="1033639"/>
                  <a:pt x="762502" y="800724"/>
                  <a:pt x="762502" y="800724"/>
                </a:cubicBezTo>
                <a:lnTo>
                  <a:pt x="762502" y="2085657"/>
                </a:lnTo>
                <a:lnTo>
                  <a:pt x="804953" y="2119651"/>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7" name="任意多边形: 形状 52"/>
          <p:cNvSpPr/>
          <p:nvPr userDrawn="1">
            <p:custDataLst>
              <p:tags r:id="rId161"/>
            </p:custDataLst>
          </p:nvPr>
        </p:nvSpPr>
        <p:spPr>
          <a:xfrm>
            <a:off x="10501630" y="5025390"/>
            <a:ext cx="544830" cy="895350"/>
          </a:xfrm>
          <a:custGeom>
            <a:avLst/>
            <a:gdLst>
              <a:gd name="connsiteX0" fmla="*/ 813585 w 1300842"/>
              <a:gd name="connsiteY0" fmla="*/ 2136830 h 2136830"/>
              <a:gd name="connsiteX1" fmla="*/ 808217 w 1300842"/>
              <a:gd name="connsiteY1" fmla="*/ 2135041 h 2136830"/>
              <a:gd name="connsiteX2" fmla="*/ 765766 w 1300842"/>
              <a:gd name="connsiteY2" fmla="*/ 2101047 h 2136830"/>
              <a:gd name="connsiteX3" fmla="*/ 762513 w 1300842"/>
              <a:gd name="connsiteY3" fmla="*/ 2094379 h 2136830"/>
              <a:gd name="connsiteX4" fmla="*/ 762513 w 1300842"/>
              <a:gd name="connsiteY4" fmla="*/ 831892 h 2136830"/>
              <a:gd name="connsiteX5" fmla="*/ 208528 w 1300842"/>
              <a:gd name="connsiteY5" fmla="*/ 1125800 h 2136830"/>
              <a:gd name="connsiteX6" fmla="*/ 199420 w 1300842"/>
              <a:gd name="connsiteY6" fmla="*/ 1121571 h 2136830"/>
              <a:gd name="connsiteX7" fmla="*/ 200558 w 1300842"/>
              <a:gd name="connsiteY7" fmla="*/ 1111649 h 2136830"/>
              <a:gd name="connsiteX8" fmla="*/ 660043 w 1300842"/>
              <a:gd name="connsiteY8" fmla="*/ 778868 h 2136830"/>
              <a:gd name="connsiteX9" fmla="*/ 4240 w 1300842"/>
              <a:gd name="connsiteY9" fmla="*/ 702748 h 2136830"/>
              <a:gd name="connsiteX10" fmla="*/ 11 w 1300842"/>
              <a:gd name="connsiteY10" fmla="*/ 694941 h 2136830"/>
              <a:gd name="connsiteX11" fmla="*/ 4891 w 1300842"/>
              <a:gd name="connsiteY11" fmla="*/ 687622 h 2136830"/>
              <a:gd name="connsiteX12" fmla="*/ 670616 w 1300842"/>
              <a:gd name="connsiteY12" fmla="*/ 665501 h 2136830"/>
              <a:gd name="connsiteX13" fmla="*/ 318479 w 1300842"/>
              <a:gd name="connsiteY13" fmla="*/ 112818 h 2136830"/>
              <a:gd name="connsiteX14" fmla="*/ 322708 w 1300842"/>
              <a:gd name="connsiteY14" fmla="*/ 106474 h 2136830"/>
              <a:gd name="connsiteX15" fmla="*/ 330353 w 1300842"/>
              <a:gd name="connsiteY15" fmla="*/ 106149 h 2136830"/>
              <a:gd name="connsiteX16" fmla="*/ 750965 w 1300842"/>
              <a:gd name="connsiteY16" fmla="*/ 583038 h 2136830"/>
              <a:gd name="connsiteX17" fmla="*/ 863844 w 1300842"/>
              <a:gd name="connsiteY17" fmla="*/ 3355 h 2136830"/>
              <a:gd name="connsiteX18" fmla="*/ 871976 w 1300842"/>
              <a:gd name="connsiteY18" fmla="*/ 102 h 2136830"/>
              <a:gd name="connsiteX19" fmla="*/ 878645 w 1300842"/>
              <a:gd name="connsiteY19" fmla="*/ 5632 h 2136830"/>
              <a:gd name="connsiteX20" fmla="*/ 852946 w 1300842"/>
              <a:gd name="connsiteY20" fmla="*/ 671845 h 2136830"/>
              <a:gd name="connsiteX21" fmla="*/ 1289986 w 1300842"/>
              <a:gd name="connsiteY21" fmla="*/ 492930 h 2136830"/>
              <a:gd name="connsiteX22" fmla="*/ 1299257 w 1300842"/>
              <a:gd name="connsiteY22" fmla="*/ 496183 h 2136830"/>
              <a:gd name="connsiteX23" fmla="*/ 1299257 w 1300842"/>
              <a:gd name="connsiteY23" fmla="*/ 505942 h 2136830"/>
              <a:gd name="connsiteX24" fmla="*/ 822205 w 1300842"/>
              <a:gd name="connsiteY24" fmla="*/ 782446 h 2136830"/>
              <a:gd name="connsiteX25" fmla="*/ 822205 w 1300842"/>
              <a:gd name="connsiteY25" fmla="*/ 2128047 h 2136830"/>
              <a:gd name="connsiteX26" fmla="*/ 817326 w 1300842"/>
              <a:gd name="connsiteY26" fmla="*/ 2135692 h 2136830"/>
              <a:gd name="connsiteX27" fmla="*/ 813585 w 1300842"/>
              <a:gd name="connsiteY27" fmla="*/ 2136505 h 2136830"/>
              <a:gd name="connsiteX28" fmla="*/ 779591 w 1300842"/>
              <a:gd name="connsiteY28" fmla="*/ 2090150 h 2136830"/>
              <a:gd name="connsiteX29" fmla="*/ 804964 w 1300842"/>
              <a:gd name="connsiteY29" fmla="*/ 2110481 h 2136830"/>
              <a:gd name="connsiteX30" fmla="*/ 804964 w 1300842"/>
              <a:gd name="connsiteY30" fmla="*/ 774151 h 2136830"/>
              <a:gd name="connsiteX31" fmla="*/ 807567 w 1300842"/>
              <a:gd name="connsiteY31" fmla="*/ 767971 h 2136830"/>
              <a:gd name="connsiteX32" fmla="*/ 813910 w 1300842"/>
              <a:gd name="connsiteY32" fmla="*/ 765694 h 2136830"/>
              <a:gd name="connsiteX33" fmla="*/ 1270305 w 1300842"/>
              <a:gd name="connsiteY33" fmla="*/ 516352 h 2136830"/>
              <a:gd name="connsiteX34" fmla="*/ 840747 w 1300842"/>
              <a:gd name="connsiteY34" fmla="*/ 707465 h 2136830"/>
              <a:gd name="connsiteX35" fmla="*/ 829687 w 1300842"/>
              <a:gd name="connsiteY35" fmla="*/ 711043 h 2136830"/>
              <a:gd name="connsiteX36" fmla="*/ 825296 w 1300842"/>
              <a:gd name="connsiteY36" fmla="*/ 700471 h 2136830"/>
              <a:gd name="connsiteX37" fmla="*/ 867747 w 1300842"/>
              <a:gd name="connsiteY37" fmla="*/ 26613 h 2136830"/>
              <a:gd name="connsiteX38" fmla="*/ 786260 w 1300842"/>
              <a:gd name="connsiteY38" fmla="*/ 664525 h 2136830"/>
              <a:gd name="connsiteX39" fmla="*/ 780892 w 1300842"/>
              <a:gd name="connsiteY39" fmla="*/ 675098 h 2136830"/>
              <a:gd name="connsiteX40" fmla="*/ 770157 w 1300842"/>
              <a:gd name="connsiteY40" fmla="*/ 669893 h 2136830"/>
              <a:gd name="connsiteX41" fmla="*/ 334256 w 1300842"/>
              <a:gd name="connsiteY41" fmla="*/ 126643 h 2136830"/>
              <a:gd name="connsiteX42" fmla="*/ 747549 w 1300842"/>
              <a:gd name="connsiteY42" fmla="*/ 692339 h 2136830"/>
              <a:gd name="connsiteX43" fmla="*/ 751290 w 1300842"/>
              <a:gd name="connsiteY43" fmla="*/ 703561 h 2136830"/>
              <a:gd name="connsiteX44" fmla="*/ 740230 w 1300842"/>
              <a:gd name="connsiteY44" fmla="*/ 707628 h 2136830"/>
              <a:gd name="connsiteX45" fmla="*/ 27662 w 1300842"/>
              <a:gd name="connsiteY45" fmla="*/ 696079 h 2136830"/>
              <a:gd name="connsiteX46" fmla="*/ 734537 w 1300842"/>
              <a:gd name="connsiteY46" fmla="*/ 746989 h 2136830"/>
              <a:gd name="connsiteX47" fmla="*/ 744784 w 1300842"/>
              <a:gd name="connsiteY47" fmla="*/ 752682 h 2136830"/>
              <a:gd name="connsiteX48" fmla="*/ 739579 w 1300842"/>
              <a:gd name="connsiteY48" fmla="*/ 763254 h 2136830"/>
              <a:gd name="connsiteX49" fmla="*/ 231787 w 1300842"/>
              <a:gd name="connsiteY49" fmla="*/ 1103517 h 2136830"/>
              <a:gd name="connsiteX50" fmla="*/ 764465 w 1300842"/>
              <a:gd name="connsiteY50" fmla="*/ 803916 h 2136830"/>
              <a:gd name="connsiteX51" fmla="*/ 773898 w 1300842"/>
              <a:gd name="connsiteY51" fmla="*/ 801151 h 2136830"/>
              <a:gd name="connsiteX52" fmla="*/ 779591 w 1300842"/>
              <a:gd name="connsiteY52" fmla="*/ 809121 h 2136830"/>
              <a:gd name="connsiteX53" fmla="*/ 779591 w 1300842"/>
              <a:gd name="connsiteY53" fmla="*/ 2089987 h 213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00842" h="2136830">
                <a:moveTo>
                  <a:pt x="813585" y="2136830"/>
                </a:moveTo>
                <a:cubicBezTo>
                  <a:pt x="811633" y="2136830"/>
                  <a:pt x="809844" y="2136180"/>
                  <a:pt x="808217" y="2135041"/>
                </a:cubicBezTo>
                <a:lnTo>
                  <a:pt x="765766" y="2101047"/>
                </a:lnTo>
                <a:cubicBezTo>
                  <a:pt x="763814" y="2099421"/>
                  <a:pt x="762513" y="2096981"/>
                  <a:pt x="762513" y="2094379"/>
                </a:cubicBezTo>
                <a:lnTo>
                  <a:pt x="762513" y="831892"/>
                </a:lnTo>
                <a:cubicBezTo>
                  <a:pt x="710790" y="887681"/>
                  <a:pt x="527159" y="1062854"/>
                  <a:pt x="208528" y="1125800"/>
                </a:cubicBezTo>
                <a:cubicBezTo>
                  <a:pt x="204950" y="1126451"/>
                  <a:pt x="201209" y="1124824"/>
                  <a:pt x="199420" y="1121571"/>
                </a:cubicBezTo>
                <a:cubicBezTo>
                  <a:pt x="197630" y="1118318"/>
                  <a:pt x="198118" y="1114414"/>
                  <a:pt x="200558" y="1111649"/>
                </a:cubicBezTo>
                <a:cubicBezTo>
                  <a:pt x="363858" y="934036"/>
                  <a:pt x="556924" y="827500"/>
                  <a:pt x="660043" y="778868"/>
                </a:cubicBezTo>
                <a:cubicBezTo>
                  <a:pt x="520978" y="801639"/>
                  <a:pt x="225118" y="828802"/>
                  <a:pt x="4240" y="702748"/>
                </a:cubicBezTo>
                <a:cubicBezTo>
                  <a:pt x="1475" y="701122"/>
                  <a:pt x="-151" y="698194"/>
                  <a:pt x="11" y="694941"/>
                </a:cubicBezTo>
                <a:cubicBezTo>
                  <a:pt x="11" y="691688"/>
                  <a:pt x="2126" y="688923"/>
                  <a:pt x="4891" y="687622"/>
                </a:cubicBezTo>
                <a:cubicBezTo>
                  <a:pt x="262690" y="568399"/>
                  <a:pt x="540008" y="625977"/>
                  <a:pt x="670616" y="665501"/>
                </a:cubicBezTo>
                <a:cubicBezTo>
                  <a:pt x="543261" y="581086"/>
                  <a:pt x="286763" y="376148"/>
                  <a:pt x="318479" y="112818"/>
                </a:cubicBezTo>
                <a:cubicBezTo>
                  <a:pt x="318804" y="110053"/>
                  <a:pt x="320431" y="107776"/>
                  <a:pt x="322708" y="106474"/>
                </a:cubicBezTo>
                <a:cubicBezTo>
                  <a:pt x="325148" y="105173"/>
                  <a:pt x="327913" y="105011"/>
                  <a:pt x="330353" y="106149"/>
                </a:cubicBezTo>
                <a:cubicBezTo>
                  <a:pt x="548954" y="206667"/>
                  <a:pt x="689808" y="454057"/>
                  <a:pt x="750965" y="583038"/>
                </a:cubicBezTo>
                <a:cubicBezTo>
                  <a:pt x="729007" y="451780"/>
                  <a:pt x="713067" y="197396"/>
                  <a:pt x="863844" y="3355"/>
                </a:cubicBezTo>
                <a:cubicBezTo>
                  <a:pt x="865795" y="915"/>
                  <a:pt x="868886" y="-386"/>
                  <a:pt x="871976" y="102"/>
                </a:cubicBezTo>
                <a:cubicBezTo>
                  <a:pt x="875066" y="589"/>
                  <a:pt x="877669" y="2704"/>
                  <a:pt x="878645" y="5632"/>
                </a:cubicBezTo>
                <a:cubicBezTo>
                  <a:pt x="968427" y="256763"/>
                  <a:pt x="885151" y="569050"/>
                  <a:pt x="852946" y="671845"/>
                </a:cubicBezTo>
                <a:cubicBezTo>
                  <a:pt x="897024" y="637038"/>
                  <a:pt x="1009740" y="571978"/>
                  <a:pt x="1289986" y="492930"/>
                </a:cubicBezTo>
                <a:cubicBezTo>
                  <a:pt x="1293401" y="491954"/>
                  <a:pt x="1297142" y="493255"/>
                  <a:pt x="1299257" y="496183"/>
                </a:cubicBezTo>
                <a:cubicBezTo>
                  <a:pt x="1301371" y="499111"/>
                  <a:pt x="1301371" y="503014"/>
                  <a:pt x="1299257" y="505942"/>
                </a:cubicBezTo>
                <a:cubicBezTo>
                  <a:pt x="1115300" y="762928"/>
                  <a:pt x="871651" y="781470"/>
                  <a:pt x="822205" y="782446"/>
                </a:cubicBezTo>
                <a:lnTo>
                  <a:pt x="822205" y="2128047"/>
                </a:lnTo>
                <a:cubicBezTo>
                  <a:pt x="822205" y="2131300"/>
                  <a:pt x="820253" y="2134228"/>
                  <a:pt x="817326" y="2135692"/>
                </a:cubicBezTo>
                <a:cubicBezTo>
                  <a:pt x="816187" y="2136180"/>
                  <a:pt x="814886" y="2136505"/>
                  <a:pt x="813585" y="2136505"/>
                </a:cubicBezTo>
                <a:close/>
                <a:moveTo>
                  <a:pt x="779591" y="2090150"/>
                </a:moveTo>
                <a:lnTo>
                  <a:pt x="804964" y="2110481"/>
                </a:lnTo>
                <a:lnTo>
                  <a:pt x="804964" y="774151"/>
                </a:lnTo>
                <a:cubicBezTo>
                  <a:pt x="804964" y="771874"/>
                  <a:pt x="805940" y="769597"/>
                  <a:pt x="807567" y="767971"/>
                </a:cubicBezTo>
                <a:cubicBezTo>
                  <a:pt x="809193" y="766344"/>
                  <a:pt x="811470" y="765531"/>
                  <a:pt x="813910" y="765694"/>
                </a:cubicBezTo>
                <a:cubicBezTo>
                  <a:pt x="816350" y="765694"/>
                  <a:pt x="1073011" y="773989"/>
                  <a:pt x="1270305" y="516352"/>
                </a:cubicBezTo>
                <a:cubicBezTo>
                  <a:pt x="890193" y="626140"/>
                  <a:pt x="841073" y="706652"/>
                  <a:pt x="840747" y="707465"/>
                </a:cubicBezTo>
                <a:cubicBezTo>
                  <a:pt x="838633" y="711369"/>
                  <a:pt x="833753" y="712995"/>
                  <a:pt x="829687" y="711043"/>
                </a:cubicBezTo>
                <a:cubicBezTo>
                  <a:pt x="825621" y="709254"/>
                  <a:pt x="823669" y="704537"/>
                  <a:pt x="825296" y="700471"/>
                </a:cubicBezTo>
                <a:cubicBezTo>
                  <a:pt x="826759" y="696730"/>
                  <a:pt x="964198" y="321985"/>
                  <a:pt x="867747" y="26613"/>
                </a:cubicBezTo>
                <a:cubicBezTo>
                  <a:pt x="675170" y="290756"/>
                  <a:pt x="784958" y="660784"/>
                  <a:pt x="786260" y="664525"/>
                </a:cubicBezTo>
                <a:cubicBezTo>
                  <a:pt x="787561" y="668917"/>
                  <a:pt x="785121" y="673634"/>
                  <a:pt x="780892" y="675098"/>
                </a:cubicBezTo>
                <a:cubicBezTo>
                  <a:pt x="776501" y="676562"/>
                  <a:pt x="771784" y="674284"/>
                  <a:pt x="770157" y="669893"/>
                </a:cubicBezTo>
                <a:cubicBezTo>
                  <a:pt x="768693" y="665827"/>
                  <a:pt x="621170" y="266684"/>
                  <a:pt x="334256" y="126643"/>
                </a:cubicBezTo>
                <a:cubicBezTo>
                  <a:pt x="305630" y="455683"/>
                  <a:pt x="742995" y="690061"/>
                  <a:pt x="747549" y="692339"/>
                </a:cubicBezTo>
                <a:cubicBezTo>
                  <a:pt x="751615" y="694453"/>
                  <a:pt x="753242" y="699495"/>
                  <a:pt x="751290" y="703561"/>
                </a:cubicBezTo>
                <a:cubicBezTo>
                  <a:pt x="749338" y="707628"/>
                  <a:pt x="744459" y="709579"/>
                  <a:pt x="740230" y="707628"/>
                </a:cubicBezTo>
                <a:cubicBezTo>
                  <a:pt x="736489" y="706001"/>
                  <a:pt x="367437" y="548882"/>
                  <a:pt x="27662" y="696079"/>
                </a:cubicBezTo>
                <a:cubicBezTo>
                  <a:pt x="318479" y="850597"/>
                  <a:pt x="730308" y="747965"/>
                  <a:pt x="734537" y="746989"/>
                </a:cubicBezTo>
                <a:cubicBezTo>
                  <a:pt x="738929" y="745850"/>
                  <a:pt x="743483" y="748453"/>
                  <a:pt x="744784" y="752682"/>
                </a:cubicBezTo>
                <a:cubicBezTo>
                  <a:pt x="746085" y="757073"/>
                  <a:pt x="743808" y="761627"/>
                  <a:pt x="739579" y="763254"/>
                </a:cubicBezTo>
                <a:cubicBezTo>
                  <a:pt x="736814" y="764230"/>
                  <a:pt x="460147" y="865886"/>
                  <a:pt x="231787" y="1103517"/>
                </a:cubicBezTo>
                <a:cubicBezTo>
                  <a:pt x="586851" y="1024632"/>
                  <a:pt x="762675" y="806193"/>
                  <a:pt x="764465" y="803916"/>
                </a:cubicBezTo>
                <a:cubicBezTo>
                  <a:pt x="766742" y="801151"/>
                  <a:pt x="770483" y="800013"/>
                  <a:pt x="773898" y="801151"/>
                </a:cubicBezTo>
                <a:cubicBezTo>
                  <a:pt x="777314" y="802290"/>
                  <a:pt x="779591" y="805543"/>
                  <a:pt x="779591" y="809121"/>
                </a:cubicBezTo>
                <a:lnTo>
                  <a:pt x="779591" y="2089987"/>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9" name="任意多边形: 形状 54"/>
          <p:cNvSpPr/>
          <p:nvPr userDrawn="1">
            <p:custDataLst>
              <p:tags r:id="rId162"/>
            </p:custDataLst>
          </p:nvPr>
        </p:nvSpPr>
        <p:spPr>
          <a:xfrm>
            <a:off x="10730230" y="4926965"/>
            <a:ext cx="535305" cy="991870"/>
          </a:xfrm>
          <a:custGeom>
            <a:avLst/>
            <a:gdLst>
              <a:gd name="connsiteX0" fmla="*/ 478841 w 1278588"/>
              <a:gd name="connsiteY0" fmla="*/ 2365902 h 2366227"/>
              <a:gd name="connsiteX1" fmla="*/ 478841 w 1278588"/>
              <a:gd name="connsiteY1" fmla="*/ 927916 h 2366227"/>
              <a:gd name="connsiteX2" fmla="*/ 0 w 1278588"/>
              <a:gd name="connsiteY2" fmla="*/ 399630 h 2366227"/>
              <a:gd name="connsiteX3" fmla="*/ 457371 w 1278588"/>
              <a:gd name="connsiteY3" fmla="*/ 812435 h 2366227"/>
              <a:gd name="connsiteX4" fmla="*/ 435088 w 1278588"/>
              <a:gd name="connsiteY4" fmla="*/ 0 h 2366227"/>
              <a:gd name="connsiteX5" fmla="*/ 517551 w 1278588"/>
              <a:gd name="connsiteY5" fmla="*/ 772911 h 2366227"/>
              <a:gd name="connsiteX6" fmla="*/ 993301 w 1278588"/>
              <a:gd name="connsiteY6" fmla="*/ 117270 h 2366227"/>
              <a:gd name="connsiteX7" fmla="*/ 555123 w 1278588"/>
              <a:gd name="connsiteY7" fmla="*/ 808857 h 2366227"/>
              <a:gd name="connsiteX8" fmla="*/ 1278589 w 1278588"/>
              <a:gd name="connsiteY8" fmla="*/ 588141 h 2366227"/>
              <a:gd name="connsiteX9" fmla="*/ 562605 w 1278588"/>
              <a:gd name="connsiteY9" fmla="*/ 869200 h 2366227"/>
              <a:gd name="connsiteX10" fmla="*/ 1059337 w 1278588"/>
              <a:gd name="connsiteY10" fmla="*/ 1180674 h 2366227"/>
              <a:gd name="connsiteX11" fmla="*/ 524870 w 1278588"/>
              <a:gd name="connsiteY11" fmla="*/ 928242 h 2366227"/>
              <a:gd name="connsiteX12" fmla="*/ 524870 w 1278588"/>
              <a:gd name="connsiteY12" fmla="*/ 2329143 h 2366227"/>
              <a:gd name="connsiteX13" fmla="*/ 478515 w 1278588"/>
              <a:gd name="connsiteY13" fmla="*/ 2366227 h 236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8588" h="2366227">
                <a:moveTo>
                  <a:pt x="478841" y="2365902"/>
                </a:moveTo>
                <a:lnTo>
                  <a:pt x="478841" y="927916"/>
                </a:lnTo>
                <a:cubicBezTo>
                  <a:pt x="478841" y="927916"/>
                  <a:pt x="123451" y="789827"/>
                  <a:pt x="0" y="399630"/>
                </a:cubicBezTo>
                <a:cubicBezTo>
                  <a:pt x="413618" y="547967"/>
                  <a:pt x="457371" y="812435"/>
                  <a:pt x="457371" y="812435"/>
                </a:cubicBezTo>
                <a:cubicBezTo>
                  <a:pt x="457371" y="812435"/>
                  <a:pt x="316516" y="331480"/>
                  <a:pt x="435088" y="0"/>
                </a:cubicBezTo>
                <a:cubicBezTo>
                  <a:pt x="664912" y="295697"/>
                  <a:pt x="517551" y="772911"/>
                  <a:pt x="517551" y="772911"/>
                </a:cubicBezTo>
                <a:cubicBezTo>
                  <a:pt x="517551" y="772911"/>
                  <a:pt x="665562" y="267884"/>
                  <a:pt x="993301" y="117270"/>
                </a:cubicBezTo>
                <a:cubicBezTo>
                  <a:pt x="1038518" y="493316"/>
                  <a:pt x="555123" y="808857"/>
                  <a:pt x="555123" y="808857"/>
                </a:cubicBezTo>
                <a:cubicBezTo>
                  <a:pt x="555123" y="808857"/>
                  <a:pt x="924501" y="471521"/>
                  <a:pt x="1278589" y="588141"/>
                </a:cubicBezTo>
                <a:cubicBezTo>
                  <a:pt x="1056247" y="864971"/>
                  <a:pt x="562605" y="869200"/>
                  <a:pt x="562605" y="869200"/>
                </a:cubicBezTo>
                <a:cubicBezTo>
                  <a:pt x="562605" y="869200"/>
                  <a:pt x="889856" y="931332"/>
                  <a:pt x="1059337" y="1180674"/>
                </a:cubicBezTo>
                <a:cubicBezTo>
                  <a:pt x="619695" y="1129927"/>
                  <a:pt x="524870" y="928242"/>
                  <a:pt x="524870" y="928242"/>
                </a:cubicBezTo>
                <a:lnTo>
                  <a:pt x="524870" y="2329143"/>
                </a:lnTo>
                <a:lnTo>
                  <a:pt x="478515" y="2366227"/>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0" name="任意多边形: 形状 55"/>
          <p:cNvSpPr/>
          <p:nvPr userDrawn="1">
            <p:custDataLst>
              <p:tags r:id="rId163"/>
            </p:custDataLst>
          </p:nvPr>
        </p:nvSpPr>
        <p:spPr>
          <a:xfrm>
            <a:off x="10726420" y="4923155"/>
            <a:ext cx="542290" cy="998855"/>
          </a:xfrm>
          <a:custGeom>
            <a:avLst/>
            <a:gdLst>
              <a:gd name="connsiteX0" fmla="*/ 487513 w 1295743"/>
              <a:gd name="connsiteY0" fmla="*/ 2382765 h 2382927"/>
              <a:gd name="connsiteX1" fmla="*/ 483772 w 1295743"/>
              <a:gd name="connsiteY1" fmla="*/ 2381952 h 2382927"/>
              <a:gd name="connsiteX2" fmla="*/ 478892 w 1295743"/>
              <a:gd name="connsiteY2" fmla="*/ 2374308 h 2382927"/>
              <a:gd name="connsiteX3" fmla="*/ 478892 w 1295743"/>
              <a:gd name="connsiteY3" fmla="*/ 942015 h 2382927"/>
              <a:gd name="connsiteX4" fmla="*/ 377 w 1295743"/>
              <a:gd name="connsiteY4" fmla="*/ 410638 h 2382927"/>
              <a:gd name="connsiteX5" fmla="*/ 2654 w 1295743"/>
              <a:gd name="connsiteY5" fmla="*/ 402018 h 2382927"/>
              <a:gd name="connsiteX6" fmla="*/ 11437 w 1295743"/>
              <a:gd name="connsiteY6" fmla="*/ 400066 h 2382927"/>
              <a:gd name="connsiteX7" fmla="*/ 431886 w 1295743"/>
              <a:gd name="connsiteY7" fmla="*/ 716419 h 2382927"/>
              <a:gd name="connsiteX8" fmla="*/ 435627 w 1295743"/>
              <a:gd name="connsiteY8" fmla="*/ 5640 h 2382927"/>
              <a:gd name="connsiteX9" fmla="*/ 442296 w 1295743"/>
              <a:gd name="connsiteY9" fmla="*/ 110 h 2382927"/>
              <a:gd name="connsiteX10" fmla="*/ 450428 w 1295743"/>
              <a:gd name="connsiteY10" fmla="*/ 3363 h 2382927"/>
              <a:gd name="connsiteX11" fmla="*/ 562169 w 1295743"/>
              <a:gd name="connsiteY11" fmla="*/ 658842 h 2382927"/>
              <a:gd name="connsiteX12" fmla="*/ 998558 w 1295743"/>
              <a:gd name="connsiteY12" fmla="*/ 118031 h 2382927"/>
              <a:gd name="connsiteX13" fmla="*/ 1006202 w 1295743"/>
              <a:gd name="connsiteY13" fmla="*/ 118357 h 2382927"/>
              <a:gd name="connsiteX14" fmla="*/ 1010431 w 1295743"/>
              <a:gd name="connsiteY14" fmla="*/ 124700 h 2382927"/>
              <a:gd name="connsiteX15" fmla="*/ 806143 w 1295743"/>
              <a:gd name="connsiteY15" fmla="*/ 618179 h 2382927"/>
              <a:gd name="connsiteX16" fmla="*/ 746451 w 1295743"/>
              <a:gd name="connsiteY16" fmla="*/ 679173 h 2382927"/>
              <a:gd name="connsiteX17" fmla="*/ 1289863 w 1295743"/>
              <a:gd name="connsiteY17" fmla="*/ 588414 h 2382927"/>
              <a:gd name="connsiteX18" fmla="*/ 1295393 w 1295743"/>
              <a:gd name="connsiteY18" fmla="*/ 594107 h 2382927"/>
              <a:gd name="connsiteX19" fmla="*/ 1293930 w 1295743"/>
              <a:gd name="connsiteY19" fmla="*/ 601914 h 2382927"/>
              <a:gd name="connsiteX20" fmla="*/ 627066 w 1295743"/>
              <a:gd name="connsiteY20" fmla="*/ 883135 h 2382927"/>
              <a:gd name="connsiteX21" fmla="*/ 1075166 w 1295743"/>
              <a:gd name="connsiteY21" fmla="*/ 1184363 h 2382927"/>
              <a:gd name="connsiteX22" fmla="*/ 1075328 w 1295743"/>
              <a:gd name="connsiteY22" fmla="*/ 1193471 h 2382927"/>
              <a:gd name="connsiteX23" fmla="*/ 1067033 w 1295743"/>
              <a:gd name="connsiteY23" fmla="*/ 1197537 h 2382927"/>
              <a:gd name="connsiteX24" fmla="*/ 542163 w 1295743"/>
              <a:gd name="connsiteY24" fmla="*/ 966087 h 2382927"/>
              <a:gd name="connsiteX25" fmla="*/ 542163 w 1295743"/>
              <a:gd name="connsiteY25" fmla="*/ 2337386 h 2382927"/>
              <a:gd name="connsiteX26" fmla="*/ 538910 w 1295743"/>
              <a:gd name="connsiteY26" fmla="*/ 2344055 h 2382927"/>
              <a:gd name="connsiteX27" fmla="*/ 492555 w 1295743"/>
              <a:gd name="connsiteY27" fmla="*/ 2381139 h 2382927"/>
              <a:gd name="connsiteX28" fmla="*/ 487187 w 1295743"/>
              <a:gd name="connsiteY28" fmla="*/ 2382928 h 2382927"/>
              <a:gd name="connsiteX29" fmla="*/ 22335 w 1295743"/>
              <a:gd name="connsiteY29" fmla="*/ 422186 h 2382927"/>
              <a:gd name="connsiteX30" fmla="*/ 490765 w 1295743"/>
              <a:gd name="connsiteY30" fmla="*/ 928515 h 2382927"/>
              <a:gd name="connsiteX31" fmla="*/ 496133 w 1295743"/>
              <a:gd name="connsiteY31" fmla="*/ 936485 h 2382927"/>
              <a:gd name="connsiteX32" fmla="*/ 496133 w 1295743"/>
              <a:gd name="connsiteY32" fmla="*/ 2356741 h 2382927"/>
              <a:gd name="connsiteX33" fmla="*/ 525410 w 1295743"/>
              <a:gd name="connsiteY33" fmla="*/ 2333320 h 2382927"/>
              <a:gd name="connsiteX34" fmla="*/ 525410 w 1295743"/>
              <a:gd name="connsiteY34" fmla="*/ 936322 h 2382927"/>
              <a:gd name="connsiteX35" fmla="*/ 532079 w 1295743"/>
              <a:gd name="connsiteY35" fmla="*/ 928027 h 2382927"/>
              <a:gd name="connsiteX36" fmla="*/ 541675 w 1295743"/>
              <a:gd name="connsiteY36" fmla="*/ 932744 h 2382927"/>
              <a:gd name="connsiteX37" fmla="*/ 1050443 w 1295743"/>
              <a:gd name="connsiteY37" fmla="*/ 1178019 h 2382927"/>
              <a:gd name="connsiteX38" fmla="*/ 570139 w 1295743"/>
              <a:gd name="connsiteY38" fmla="*/ 885738 h 2382927"/>
              <a:gd name="connsiteX39" fmla="*/ 563307 w 1295743"/>
              <a:gd name="connsiteY39" fmla="*/ 876629 h 2382927"/>
              <a:gd name="connsiteX40" fmla="*/ 571765 w 1295743"/>
              <a:gd name="connsiteY40" fmla="*/ 868822 h 2382927"/>
              <a:gd name="connsiteX41" fmla="*/ 1273110 w 1295743"/>
              <a:gd name="connsiteY41" fmla="*/ 600613 h 2382927"/>
              <a:gd name="connsiteX42" fmla="*/ 675536 w 1295743"/>
              <a:gd name="connsiteY42" fmla="*/ 742931 h 2382927"/>
              <a:gd name="connsiteX43" fmla="*/ 568837 w 1295743"/>
              <a:gd name="connsiteY43" fmla="*/ 824094 h 2382927"/>
              <a:gd name="connsiteX44" fmla="*/ 557452 w 1295743"/>
              <a:gd name="connsiteY44" fmla="*/ 822142 h 2382927"/>
              <a:gd name="connsiteX45" fmla="*/ 558428 w 1295743"/>
              <a:gd name="connsiteY45" fmla="*/ 810594 h 2382927"/>
              <a:gd name="connsiteX46" fmla="*/ 662198 w 1295743"/>
              <a:gd name="connsiteY46" fmla="*/ 731383 h 2382927"/>
              <a:gd name="connsiteX47" fmla="*/ 995142 w 1295743"/>
              <a:gd name="connsiteY47" fmla="*/ 138200 h 2382927"/>
              <a:gd name="connsiteX48" fmla="*/ 535006 w 1295743"/>
              <a:gd name="connsiteY48" fmla="*/ 782618 h 2382927"/>
              <a:gd name="connsiteX49" fmla="*/ 534681 w 1295743"/>
              <a:gd name="connsiteY49" fmla="*/ 783594 h 2382927"/>
              <a:gd name="connsiteX50" fmla="*/ 524109 w 1295743"/>
              <a:gd name="connsiteY50" fmla="*/ 789287 h 2382927"/>
              <a:gd name="connsiteX51" fmla="*/ 518416 w 1295743"/>
              <a:gd name="connsiteY51" fmla="*/ 778714 h 2382927"/>
              <a:gd name="connsiteX52" fmla="*/ 518741 w 1295743"/>
              <a:gd name="connsiteY52" fmla="*/ 777738 h 2382927"/>
              <a:gd name="connsiteX53" fmla="*/ 447013 w 1295743"/>
              <a:gd name="connsiteY53" fmla="*/ 26134 h 2382927"/>
              <a:gd name="connsiteX54" fmla="*/ 468483 w 1295743"/>
              <a:gd name="connsiteY54" fmla="*/ 795630 h 2382927"/>
              <a:gd name="connsiteX55" fmla="*/ 474826 w 1295743"/>
              <a:gd name="connsiteY55" fmla="*/ 819214 h 2382927"/>
              <a:gd name="connsiteX56" fmla="*/ 468320 w 1295743"/>
              <a:gd name="connsiteY56" fmla="*/ 828973 h 2382927"/>
              <a:gd name="connsiteX57" fmla="*/ 458236 w 1295743"/>
              <a:gd name="connsiteY57" fmla="*/ 823118 h 2382927"/>
              <a:gd name="connsiteX58" fmla="*/ 451892 w 1295743"/>
              <a:gd name="connsiteY58" fmla="*/ 799533 h 2382927"/>
              <a:gd name="connsiteX59" fmla="*/ 22660 w 1295743"/>
              <a:gd name="connsiteY59" fmla="*/ 421861 h 238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95743" h="2382927">
                <a:moveTo>
                  <a:pt x="487513" y="2382765"/>
                </a:moveTo>
                <a:cubicBezTo>
                  <a:pt x="486211" y="2382765"/>
                  <a:pt x="485073" y="2382440"/>
                  <a:pt x="483772" y="2381952"/>
                </a:cubicBezTo>
                <a:cubicBezTo>
                  <a:pt x="480844" y="2380488"/>
                  <a:pt x="478892" y="2377561"/>
                  <a:pt x="478892" y="2374308"/>
                </a:cubicBezTo>
                <a:lnTo>
                  <a:pt x="478892" y="942015"/>
                </a:lnTo>
                <a:cubicBezTo>
                  <a:pt x="433350" y="922334"/>
                  <a:pt x="115370" y="773672"/>
                  <a:pt x="377" y="410638"/>
                </a:cubicBezTo>
                <a:cubicBezTo>
                  <a:pt x="-599" y="407548"/>
                  <a:pt x="377" y="404132"/>
                  <a:pt x="2654" y="402018"/>
                </a:cubicBezTo>
                <a:cubicBezTo>
                  <a:pt x="4931" y="399741"/>
                  <a:pt x="8347" y="399090"/>
                  <a:pt x="11437" y="400066"/>
                </a:cubicBezTo>
                <a:cubicBezTo>
                  <a:pt x="262080" y="490011"/>
                  <a:pt x="378863" y="624034"/>
                  <a:pt x="431886" y="716419"/>
                </a:cubicBezTo>
                <a:cubicBezTo>
                  <a:pt x="397730" y="554583"/>
                  <a:pt x="351212" y="241320"/>
                  <a:pt x="435627" y="5640"/>
                </a:cubicBezTo>
                <a:cubicBezTo>
                  <a:pt x="436603" y="2713"/>
                  <a:pt x="439206" y="598"/>
                  <a:pt x="442296" y="110"/>
                </a:cubicBezTo>
                <a:cubicBezTo>
                  <a:pt x="445386" y="-378"/>
                  <a:pt x="448477" y="761"/>
                  <a:pt x="450428" y="3363"/>
                </a:cubicBezTo>
                <a:cubicBezTo>
                  <a:pt x="608036" y="206025"/>
                  <a:pt x="589657" y="495379"/>
                  <a:pt x="562169" y="658842"/>
                </a:cubicBezTo>
                <a:cubicBezTo>
                  <a:pt x="628530" y="498469"/>
                  <a:pt x="771011" y="222615"/>
                  <a:pt x="998558" y="118031"/>
                </a:cubicBezTo>
                <a:cubicBezTo>
                  <a:pt x="1000998" y="116893"/>
                  <a:pt x="1003925" y="117055"/>
                  <a:pt x="1006202" y="118357"/>
                </a:cubicBezTo>
                <a:cubicBezTo>
                  <a:pt x="1008642" y="119658"/>
                  <a:pt x="1010106" y="122098"/>
                  <a:pt x="1010431" y="124700"/>
                </a:cubicBezTo>
                <a:cubicBezTo>
                  <a:pt x="1029136" y="281006"/>
                  <a:pt x="958546" y="451626"/>
                  <a:pt x="806143" y="618179"/>
                </a:cubicBezTo>
                <a:cubicBezTo>
                  <a:pt x="786300" y="639974"/>
                  <a:pt x="766131" y="660305"/>
                  <a:pt x="746451" y="679173"/>
                </a:cubicBezTo>
                <a:cubicBezTo>
                  <a:pt x="888607" y="598824"/>
                  <a:pt x="1092081" y="523192"/>
                  <a:pt x="1289863" y="588414"/>
                </a:cubicBezTo>
                <a:cubicBezTo>
                  <a:pt x="1292466" y="589227"/>
                  <a:pt x="1294580" y="591342"/>
                  <a:pt x="1295393" y="594107"/>
                </a:cubicBezTo>
                <a:cubicBezTo>
                  <a:pt x="1296207" y="596709"/>
                  <a:pt x="1295556" y="599637"/>
                  <a:pt x="1293930" y="601914"/>
                </a:cubicBezTo>
                <a:cubicBezTo>
                  <a:pt x="1116154" y="823280"/>
                  <a:pt x="763529" y="872401"/>
                  <a:pt x="627066" y="883135"/>
                </a:cubicBezTo>
                <a:cubicBezTo>
                  <a:pt x="728234" y="912900"/>
                  <a:pt x="947161" y="996177"/>
                  <a:pt x="1075166" y="1184363"/>
                </a:cubicBezTo>
                <a:cubicBezTo>
                  <a:pt x="1076955" y="1187128"/>
                  <a:pt x="1077118" y="1190706"/>
                  <a:pt x="1075328" y="1193471"/>
                </a:cubicBezTo>
                <a:cubicBezTo>
                  <a:pt x="1073539" y="1196399"/>
                  <a:pt x="1070286" y="1197863"/>
                  <a:pt x="1067033" y="1197537"/>
                </a:cubicBezTo>
                <a:cubicBezTo>
                  <a:pt x="717174" y="1157200"/>
                  <a:pt x="583964" y="1023339"/>
                  <a:pt x="542163" y="966087"/>
                </a:cubicBezTo>
                <a:lnTo>
                  <a:pt x="542163" y="2337386"/>
                </a:lnTo>
                <a:cubicBezTo>
                  <a:pt x="542163" y="2339988"/>
                  <a:pt x="541024" y="2342428"/>
                  <a:pt x="538910" y="2344055"/>
                </a:cubicBezTo>
                <a:lnTo>
                  <a:pt x="492555" y="2381139"/>
                </a:lnTo>
                <a:cubicBezTo>
                  <a:pt x="490928" y="2382440"/>
                  <a:pt x="489139" y="2382928"/>
                  <a:pt x="487187" y="2382928"/>
                </a:cubicBezTo>
                <a:close/>
                <a:moveTo>
                  <a:pt x="22335" y="422186"/>
                </a:moveTo>
                <a:cubicBezTo>
                  <a:pt x="147900" y="791401"/>
                  <a:pt x="487187" y="927214"/>
                  <a:pt x="490765" y="928515"/>
                </a:cubicBezTo>
                <a:cubicBezTo>
                  <a:pt x="494019" y="929816"/>
                  <a:pt x="496133" y="932906"/>
                  <a:pt x="496133" y="936485"/>
                </a:cubicBezTo>
                <a:lnTo>
                  <a:pt x="496133" y="2356741"/>
                </a:lnTo>
                <a:lnTo>
                  <a:pt x="525410" y="2333320"/>
                </a:lnTo>
                <a:lnTo>
                  <a:pt x="525410" y="936322"/>
                </a:lnTo>
                <a:cubicBezTo>
                  <a:pt x="525410" y="932418"/>
                  <a:pt x="528175" y="928840"/>
                  <a:pt x="532079" y="928027"/>
                </a:cubicBezTo>
                <a:cubicBezTo>
                  <a:pt x="535982" y="927214"/>
                  <a:pt x="539886" y="929165"/>
                  <a:pt x="541675" y="932744"/>
                </a:cubicBezTo>
                <a:cubicBezTo>
                  <a:pt x="542651" y="934695"/>
                  <a:pt x="637638" y="1125158"/>
                  <a:pt x="1050443" y="1178019"/>
                </a:cubicBezTo>
                <a:cubicBezTo>
                  <a:pt x="881938" y="947219"/>
                  <a:pt x="573229" y="886226"/>
                  <a:pt x="570139" y="885738"/>
                </a:cubicBezTo>
                <a:cubicBezTo>
                  <a:pt x="565910" y="884925"/>
                  <a:pt x="562819" y="881021"/>
                  <a:pt x="563307" y="876629"/>
                </a:cubicBezTo>
                <a:cubicBezTo>
                  <a:pt x="563633" y="872238"/>
                  <a:pt x="567374" y="868985"/>
                  <a:pt x="571765" y="868822"/>
                </a:cubicBezTo>
                <a:cubicBezTo>
                  <a:pt x="576645" y="868822"/>
                  <a:pt x="1052395" y="861503"/>
                  <a:pt x="1273110" y="600613"/>
                </a:cubicBezTo>
                <a:cubicBezTo>
                  <a:pt x="1043937" y="531812"/>
                  <a:pt x="807444" y="653962"/>
                  <a:pt x="675536" y="742931"/>
                </a:cubicBezTo>
                <a:cubicBezTo>
                  <a:pt x="614705" y="794003"/>
                  <a:pt x="569651" y="823606"/>
                  <a:pt x="568837" y="824094"/>
                </a:cubicBezTo>
                <a:cubicBezTo>
                  <a:pt x="565096" y="826533"/>
                  <a:pt x="560217" y="825720"/>
                  <a:pt x="557452" y="822142"/>
                </a:cubicBezTo>
                <a:cubicBezTo>
                  <a:pt x="554687" y="818564"/>
                  <a:pt x="555175" y="813684"/>
                  <a:pt x="558428" y="810594"/>
                </a:cubicBezTo>
                <a:cubicBezTo>
                  <a:pt x="559566" y="809455"/>
                  <a:pt x="598440" y="774648"/>
                  <a:pt x="662198" y="731383"/>
                </a:cubicBezTo>
                <a:cubicBezTo>
                  <a:pt x="798011" y="617203"/>
                  <a:pt x="1017913" y="390957"/>
                  <a:pt x="995142" y="138200"/>
                </a:cubicBezTo>
                <a:cubicBezTo>
                  <a:pt x="688222" y="288488"/>
                  <a:pt x="542000" y="759196"/>
                  <a:pt x="535006" y="782618"/>
                </a:cubicBezTo>
                <a:cubicBezTo>
                  <a:pt x="534844" y="783106"/>
                  <a:pt x="534681" y="783431"/>
                  <a:pt x="534681" y="783594"/>
                </a:cubicBezTo>
                <a:cubicBezTo>
                  <a:pt x="533380" y="787985"/>
                  <a:pt x="528663" y="790588"/>
                  <a:pt x="524109" y="789287"/>
                </a:cubicBezTo>
                <a:cubicBezTo>
                  <a:pt x="519555" y="787985"/>
                  <a:pt x="517115" y="783268"/>
                  <a:pt x="518416" y="778714"/>
                </a:cubicBezTo>
                <a:cubicBezTo>
                  <a:pt x="518416" y="778714"/>
                  <a:pt x="518416" y="778226"/>
                  <a:pt x="518741" y="777738"/>
                </a:cubicBezTo>
                <a:cubicBezTo>
                  <a:pt x="525410" y="754967"/>
                  <a:pt x="653253" y="309795"/>
                  <a:pt x="447013" y="26134"/>
                </a:cubicBezTo>
                <a:cubicBezTo>
                  <a:pt x="353652" y="309633"/>
                  <a:pt x="443272" y="698528"/>
                  <a:pt x="468483" y="795630"/>
                </a:cubicBezTo>
                <a:cubicBezTo>
                  <a:pt x="473199" y="810268"/>
                  <a:pt x="474826" y="818889"/>
                  <a:pt x="474826" y="819214"/>
                </a:cubicBezTo>
                <a:cubicBezTo>
                  <a:pt x="475639" y="823606"/>
                  <a:pt x="472711" y="827835"/>
                  <a:pt x="468320" y="828973"/>
                </a:cubicBezTo>
                <a:cubicBezTo>
                  <a:pt x="463928" y="829949"/>
                  <a:pt x="459537" y="827347"/>
                  <a:pt x="458236" y="823118"/>
                </a:cubicBezTo>
                <a:cubicBezTo>
                  <a:pt x="458073" y="822467"/>
                  <a:pt x="455633" y="814172"/>
                  <a:pt x="451892" y="799533"/>
                </a:cubicBezTo>
                <a:cubicBezTo>
                  <a:pt x="430585" y="734148"/>
                  <a:pt x="342592" y="541896"/>
                  <a:pt x="22660" y="421861"/>
                </a:cubicBez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1" name="任意多边形: 形状 57"/>
          <p:cNvSpPr/>
          <p:nvPr userDrawn="1">
            <p:custDataLst>
              <p:tags r:id="rId164"/>
            </p:custDataLst>
          </p:nvPr>
        </p:nvSpPr>
        <p:spPr>
          <a:xfrm>
            <a:off x="10784205" y="5716270"/>
            <a:ext cx="205105" cy="465455"/>
          </a:xfrm>
          <a:custGeom>
            <a:avLst/>
            <a:gdLst>
              <a:gd name="connsiteX0" fmla="*/ 281709 w 489738"/>
              <a:gd name="connsiteY0" fmla="*/ 1110572 h 1110571"/>
              <a:gd name="connsiteX1" fmla="*/ 208029 w 489738"/>
              <a:gd name="connsiteY1" fmla="*/ 1110572 h 1110571"/>
              <a:gd name="connsiteX2" fmla="*/ 0 w 489738"/>
              <a:gd name="connsiteY2" fmla="*/ 902543 h 1110571"/>
              <a:gd name="connsiteX3" fmla="*/ 0 w 489738"/>
              <a:gd name="connsiteY3" fmla="*/ 0 h 1110571"/>
              <a:gd name="connsiteX4" fmla="*/ 489738 w 489738"/>
              <a:gd name="connsiteY4" fmla="*/ 0 h 1110571"/>
              <a:gd name="connsiteX5" fmla="*/ 489738 w 489738"/>
              <a:gd name="connsiteY5" fmla="*/ 902543 h 1110571"/>
              <a:gd name="connsiteX6" fmla="*/ 281709 w 489738"/>
              <a:gd name="connsiteY6" fmla="*/ 1110572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738" h="1110571">
                <a:moveTo>
                  <a:pt x="281709" y="1110572"/>
                </a:moveTo>
                <a:lnTo>
                  <a:pt x="208029" y="1110572"/>
                </a:lnTo>
                <a:cubicBezTo>
                  <a:pt x="93198" y="1110572"/>
                  <a:pt x="0" y="1017374"/>
                  <a:pt x="0" y="902543"/>
                </a:cubicBezTo>
                <a:lnTo>
                  <a:pt x="0" y="0"/>
                </a:lnTo>
                <a:lnTo>
                  <a:pt x="489738" y="0"/>
                </a:lnTo>
                <a:lnTo>
                  <a:pt x="489738" y="902543"/>
                </a:lnTo>
                <a:cubicBezTo>
                  <a:pt x="489738" y="1017374"/>
                  <a:pt x="396540" y="1110572"/>
                  <a:pt x="281709" y="1110572"/>
                </a:cubicBez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2" name="任意多边形: 形状 58"/>
          <p:cNvSpPr/>
          <p:nvPr userDrawn="1">
            <p:custDataLst>
              <p:tags r:id="rId165"/>
            </p:custDataLst>
          </p:nvPr>
        </p:nvSpPr>
        <p:spPr>
          <a:xfrm>
            <a:off x="10784205" y="5716270"/>
            <a:ext cx="194945" cy="465455"/>
          </a:xfrm>
          <a:custGeom>
            <a:avLst/>
            <a:gdLst>
              <a:gd name="connsiteX0" fmla="*/ 320094 w 465665"/>
              <a:gd name="connsiteY0" fmla="*/ 1067958 h 1110571"/>
              <a:gd name="connsiteX1" fmla="*/ 224294 w 465665"/>
              <a:gd name="connsiteY1" fmla="*/ 1067958 h 1110571"/>
              <a:gd name="connsiteX2" fmla="*/ 64572 w 465665"/>
              <a:gd name="connsiteY2" fmla="*/ 848218 h 1110571"/>
              <a:gd name="connsiteX3" fmla="*/ 64572 w 465665"/>
              <a:gd name="connsiteY3" fmla="*/ 0 h 1110571"/>
              <a:gd name="connsiteX4" fmla="*/ 0 w 465665"/>
              <a:gd name="connsiteY4" fmla="*/ 0 h 1110571"/>
              <a:gd name="connsiteX5" fmla="*/ 0 w 465665"/>
              <a:gd name="connsiteY5" fmla="*/ 890832 h 1110571"/>
              <a:gd name="connsiteX6" fmla="*/ 196969 w 465665"/>
              <a:gd name="connsiteY6" fmla="*/ 1110572 h 1110571"/>
              <a:gd name="connsiteX7" fmla="*/ 292769 w 465665"/>
              <a:gd name="connsiteY7" fmla="*/ 1110572 h 1110571"/>
              <a:gd name="connsiteX8" fmla="*/ 465666 w 465665"/>
              <a:gd name="connsiteY8" fmla="*/ 996066 h 1110571"/>
              <a:gd name="connsiteX9" fmla="*/ 320094 w 465665"/>
              <a:gd name="connsiteY9" fmla="*/ 1067795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665" h="1110571">
                <a:moveTo>
                  <a:pt x="320094" y="1067958"/>
                </a:moveTo>
                <a:lnTo>
                  <a:pt x="224294" y="1067958"/>
                </a:lnTo>
                <a:cubicBezTo>
                  <a:pt x="115481" y="1067958"/>
                  <a:pt x="64572" y="969555"/>
                  <a:pt x="64572" y="848218"/>
                </a:cubicBezTo>
                <a:lnTo>
                  <a:pt x="64572" y="0"/>
                </a:lnTo>
                <a:lnTo>
                  <a:pt x="0" y="0"/>
                </a:lnTo>
                <a:lnTo>
                  <a:pt x="0" y="890832"/>
                </a:lnTo>
                <a:cubicBezTo>
                  <a:pt x="0" y="1012169"/>
                  <a:pt x="88156" y="1110572"/>
                  <a:pt x="196969" y="1110572"/>
                </a:cubicBezTo>
                <a:lnTo>
                  <a:pt x="292769" y="1110572"/>
                </a:lnTo>
                <a:cubicBezTo>
                  <a:pt x="367426" y="1110572"/>
                  <a:pt x="432323" y="1064380"/>
                  <a:pt x="465666" y="996066"/>
                </a:cubicBezTo>
                <a:cubicBezTo>
                  <a:pt x="429720" y="1040145"/>
                  <a:pt x="377835" y="1067795"/>
                  <a:pt x="320094" y="1067795"/>
                </a:cubicBez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3" name="任意多边形: 形状 59"/>
          <p:cNvSpPr/>
          <p:nvPr userDrawn="1">
            <p:custDataLst>
              <p:tags r:id="rId166"/>
            </p:custDataLst>
          </p:nvPr>
        </p:nvSpPr>
        <p:spPr>
          <a:xfrm>
            <a:off x="10781030" y="5713095"/>
            <a:ext cx="212090" cy="472440"/>
          </a:xfrm>
          <a:custGeom>
            <a:avLst/>
            <a:gdLst>
              <a:gd name="connsiteX0" fmla="*/ 290167 w 506653"/>
              <a:gd name="connsiteY0" fmla="*/ 1127488 h 1127487"/>
              <a:gd name="connsiteX1" fmla="*/ 216487 w 506653"/>
              <a:gd name="connsiteY1" fmla="*/ 1127488 h 1127487"/>
              <a:gd name="connsiteX2" fmla="*/ 0 w 506653"/>
              <a:gd name="connsiteY2" fmla="*/ 911001 h 1127487"/>
              <a:gd name="connsiteX3" fmla="*/ 0 w 506653"/>
              <a:gd name="connsiteY3" fmla="*/ 8458 h 1127487"/>
              <a:gd name="connsiteX4" fmla="*/ 8458 w 506653"/>
              <a:gd name="connsiteY4" fmla="*/ 0 h 1127487"/>
              <a:gd name="connsiteX5" fmla="*/ 498196 w 506653"/>
              <a:gd name="connsiteY5" fmla="*/ 0 h 1127487"/>
              <a:gd name="connsiteX6" fmla="*/ 506654 w 506653"/>
              <a:gd name="connsiteY6" fmla="*/ 8458 h 1127487"/>
              <a:gd name="connsiteX7" fmla="*/ 506654 w 506653"/>
              <a:gd name="connsiteY7" fmla="*/ 911001 h 1127487"/>
              <a:gd name="connsiteX8" fmla="*/ 290167 w 506653"/>
              <a:gd name="connsiteY8" fmla="*/ 1127488 h 1127487"/>
              <a:gd name="connsiteX9" fmla="*/ 17078 w 506653"/>
              <a:gd name="connsiteY9" fmla="*/ 16916 h 1127487"/>
              <a:gd name="connsiteX10" fmla="*/ 17078 w 506653"/>
              <a:gd name="connsiteY10" fmla="*/ 911001 h 1127487"/>
              <a:gd name="connsiteX11" fmla="*/ 216649 w 506653"/>
              <a:gd name="connsiteY11" fmla="*/ 1110572 h 1127487"/>
              <a:gd name="connsiteX12" fmla="*/ 290330 w 506653"/>
              <a:gd name="connsiteY12" fmla="*/ 1110572 h 1127487"/>
              <a:gd name="connsiteX13" fmla="*/ 489901 w 506653"/>
              <a:gd name="connsiteY13" fmla="*/ 911001 h 1127487"/>
              <a:gd name="connsiteX14" fmla="*/ 489901 w 506653"/>
              <a:gd name="connsiteY14" fmla="*/ 16916 h 1127487"/>
              <a:gd name="connsiteX15" fmla="*/ 17241 w 506653"/>
              <a:gd name="connsiteY15" fmla="*/ 16916 h 112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6653" h="1127487">
                <a:moveTo>
                  <a:pt x="290167" y="1127488"/>
                </a:moveTo>
                <a:lnTo>
                  <a:pt x="216487" y="1127488"/>
                </a:lnTo>
                <a:cubicBezTo>
                  <a:pt x="97102" y="1127488"/>
                  <a:pt x="0" y="1030386"/>
                  <a:pt x="0" y="911001"/>
                </a:cubicBezTo>
                <a:lnTo>
                  <a:pt x="0" y="8458"/>
                </a:lnTo>
                <a:cubicBezTo>
                  <a:pt x="0" y="3741"/>
                  <a:pt x="3741" y="0"/>
                  <a:pt x="8458" y="0"/>
                </a:cubicBezTo>
                <a:lnTo>
                  <a:pt x="498196" y="0"/>
                </a:lnTo>
                <a:cubicBezTo>
                  <a:pt x="502913" y="0"/>
                  <a:pt x="506654" y="3741"/>
                  <a:pt x="506654" y="8458"/>
                </a:cubicBezTo>
                <a:lnTo>
                  <a:pt x="506654" y="911001"/>
                </a:lnTo>
                <a:cubicBezTo>
                  <a:pt x="506654" y="1030386"/>
                  <a:pt x="409552" y="1127488"/>
                  <a:pt x="290167" y="1127488"/>
                </a:cubicBezTo>
                <a:close/>
                <a:moveTo>
                  <a:pt x="17078" y="16916"/>
                </a:moveTo>
                <a:lnTo>
                  <a:pt x="17078" y="911001"/>
                </a:lnTo>
                <a:cubicBezTo>
                  <a:pt x="17078" y="1020952"/>
                  <a:pt x="106536" y="1110572"/>
                  <a:pt x="216649" y="1110572"/>
                </a:cubicBezTo>
                <a:lnTo>
                  <a:pt x="290330" y="1110572"/>
                </a:lnTo>
                <a:cubicBezTo>
                  <a:pt x="400281" y="1110572"/>
                  <a:pt x="489901" y="1021115"/>
                  <a:pt x="489901" y="911001"/>
                </a:cubicBezTo>
                <a:lnTo>
                  <a:pt x="489901" y="16916"/>
                </a:lnTo>
                <a:lnTo>
                  <a:pt x="17241" y="16916"/>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矩形 46"/>
          <p:cNvSpPr/>
          <p:nvPr userDrawn="1">
            <p:custDataLst>
              <p:tags r:id="rId167"/>
            </p:custDataLst>
          </p:nvPr>
        </p:nvSpPr>
        <p:spPr>
          <a:xfrm>
            <a:off x="315595"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168"/>
            </p:custDataLst>
          </p:nvPr>
        </p:nvSpPr>
        <p:spPr>
          <a:xfrm>
            <a:off x="939800" y="1694180"/>
            <a:ext cx="4571365" cy="1800225"/>
          </a:xfrm>
        </p:spPr>
        <p:txBody>
          <a:bodyPr anchor="b"/>
          <a:lstStyle>
            <a:lvl1pPr algn="l">
              <a:lnSpc>
                <a:spcPct val="100000"/>
              </a:lnSpc>
              <a:defRPr sz="7200"/>
            </a:lvl1pPr>
          </a:lstStyle>
          <a:p>
            <a:r>
              <a:rPr lang="zh-CN" altLang="en-US" dirty="0"/>
              <a:t>感谢观看</a:t>
            </a:r>
            <a:endParaRPr lang="zh-CN" altLang="en-US" dirty="0"/>
          </a:p>
        </p:txBody>
      </p:sp>
      <p:sp>
        <p:nvSpPr>
          <p:cNvPr id="3" name="副标题 2"/>
          <p:cNvSpPr>
            <a:spLocks noGrp="1"/>
          </p:cNvSpPr>
          <p:nvPr>
            <p:ph type="subTitle" idx="1" hasCustomPrompt="1"/>
            <p:custDataLst>
              <p:tags r:id="rId169"/>
            </p:custDataLst>
          </p:nvPr>
        </p:nvSpPr>
        <p:spPr>
          <a:xfrm>
            <a:off x="939800" y="3599815"/>
            <a:ext cx="4571365" cy="972185"/>
          </a:xfrm>
        </p:spPr>
        <p:txBody>
          <a:bodyPr/>
          <a:lstStyle>
            <a:lvl1pPr marL="0" marR="0" lvl="0" indent="0" algn="l" defTabSz="914400" rtl="0" eaLnBrk="1" fontAlgn="auto" latinLnBrk="0" hangingPunct="1">
              <a:lnSpc>
                <a:spcPct val="100000"/>
              </a:lnSpc>
              <a:spcBef>
                <a:spcPts val="1000"/>
              </a:spcBef>
              <a:buClrTx/>
              <a:buSzTx/>
              <a:buFontTx/>
              <a:buNone/>
              <a:defRPr kumimoji="0" lang="en-US" altLang="zh-CN" sz="5400" b="1" i="0" u="none" strike="noStrike" kern="1200" cap="all" spc="0" normalizeH="0" baseline="0" noProof="1" dirty="0">
                <a:ln>
                  <a:solidFill>
                    <a:schemeClr val="tx1"/>
                  </a:solidFill>
                </a:ln>
                <a:solidFill>
                  <a:schemeClr val="bg1">
                    <a:lumMod val="95000"/>
                  </a:schemeClr>
                </a:solidFill>
                <a:uFillTx/>
                <a:latin typeface="+mj-ea"/>
                <a:ea typeface="+mj-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THANK YOU</a:t>
            </a:r>
            <a:endParaRPr lang="en-US" altLang="zh-CN" dirty="0"/>
          </a:p>
        </p:txBody>
      </p:sp>
      <p:sp>
        <p:nvSpPr>
          <p:cNvPr id="24" name="文本占位符 23"/>
          <p:cNvSpPr txBox="1">
            <a:spLocks noGrp="1"/>
          </p:cNvSpPr>
          <p:nvPr>
            <p:ph type="body" sz="quarter" idx="17" hasCustomPrompt="1"/>
            <p:custDataLst>
              <p:tags r:id="rId170"/>
            </p:custDataLst>
          </p:nvPr>
        </p:nvSpPr>
        <p:spPr>
          <a:xfrm>
            <a:off x="914400" y="4807400"/>
            <a:ext cx="2743200" cy="504000"/>
          </a:xfrm>
          <a:solidFill>
            <a:schemeClr val="accent1"/>
          </a:solidFill>
          <a:ln w="12700">
            <a:solidFill>
              <a:schemeClr val="tx2"/>
            </a:solidFill>
          </a:ln>
        </p:spPr>
        <p:txBody>
          <a:bodyPr vert="horz" wrap="square" lIns="0" tIns="0" rIns="0" bIns="72000" rtlCol="0" anchor="ctr" anchorCtr="0">
            <a:noAutofit/>
          </a:bodyPr>
          <a:lstStyle>
            <a:lvl1pPr marL="0" marR="0" lvl="0" indent="-228600" algn="ctr" defTabSz="914400" rtl="0" eaLnBrk="1" fontAlgn="auto" latinLnBrk="0" hangingPunct="1">
              <a:lnSpc>
                <a:spcPct val="150000"/>
              </a:lnSpc>
              <a:spcBef>
                <a:spcPts val="1000"/>
              </a:spcBef>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sym typeface="+mn-ea"/>
              </a:defRPr>
            </a:lvl1pPr>
          </a:lstStyle>
          <a:p>
            <a:pPr lvl="0"/>
            <a:r>
              <a:rPr>
                <a:sym typeface="+mn-ea"/>
              </a:rPr>
              <a:t>署名占位符</a:t>
            </a:r>
            <a:endParaRPr>
              <a:sym typeface="+mn-ea"/>
            </a:endParaRPr>
          </a:p>
        </p:txBody>
      </p:sp>
      <p:sp>
        <p:nvSpPr>
          <p:cNvPr id="4" name="日期占位符 3"/>
          <p:cNvSpPr>
            <a:spLocks noGrp="1"/>
          </p:cNvSpPr>
          <p:nvPr>
            <p:ph type="dt" sz="half" idx="10"/>
            <p:custDataLst>
              <p:tags r:id="rId17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72"/>
            </p:custDataLst>
          </p:nvPr>
        </p:nvSpPr>
        <p:spPr/>
        <p:txBody>
          <a:bodyPr/>
          <a:lstStyle/>
          <a:p>
            <a:endParaRPr lang="zh-CN" altLang="en-US"/>
          </a:p>
        </p:txBody>
      </p:sp>
      <p:sp>
        <p:nvSpPr>
          <p:cNvPr id="6" name="灯片编号占位符 5"/>
          <p:cNvSpPr>
            <a:spLocks noGrp="1"/>
          </p:cNvSpPr>
          <p:nvPr>
            <p:ph type="sldNum" sz="quarter" idx="12"/>
            <p:custDataLst>
              <p:tags r:id="rId173"/>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48" name="文本占位符 47"/>
          <p:cNvSpPr>
            <a:spLocks noGrp="1"/>
          </p:cNvSpPr>
          <p:nvPr>
            <p:ph type="body" sz="quarter" idx="13" hasCustomPrompt="1"/>
            <p:custDataLst>
              <p:tags r:id="rId174"/>
            </p:custDataLst>
          </p:nvPr>
        </p:nvSpPr>
        <p:spPr>
          <a:xfrm>
            <a:off x="9785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780415"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3"/>
            </p:custDataLst>
          </p:nvPr>
        </p:nvSpPr>
        <p:spPr>
          <a:xfrm>
            <a:off x="622935"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4"/>
            </p:custDataLst>
          </p:nvPr>
        </p:nvSpPr>
        <p:spPr>
          <a:xfrm>
            <a:off x="469900" y="36639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a:off x="464820" y="358521"/>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6"/>
            </p:custDataLst>
          </p:nvPr>
        </p:nvSpPr>
        <p:spPr>
          <a:xfrm>
            <a:off x="455930"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7"/>
            </p:custDataLst>
          </p:nvPr>
        </p:nvSpPr>
        <p:spPr>
          <a:xfrm>
            <a:off x="978535" y="2009775"/>
            <a:ext cx="5123180" cy="1800225"/>
          </a:xfrm>
        </p:spPr>
        <p:txBody>
          <a:bodyPr anchor="b">
            <a:normAutofit/>
          </a:bodyPr>
          <a:lstStyle>
            <a:lvl1pPr algn="l">
              <a:lnSpc>
                <a:spcPct val="100000"/>
              </a:lnSpc>
              <a:defRPr sz="6000" b="1">
                <a:ln>
                  <a:noFill/>
                </a:ln>
                <a:solidFill>
                  <a:schemeClr val="tx2"/>
                </a:solidFill>
              </a:defRPr>
            </a:lvl1pPr>
          </a:lstStyle>
          <a:p>
            <a:r>
              <a:rPr lang="zh-CN" altLang="en-US" dirty="0">
                <a:ln>
                  <a:solidFill>
                    <a:schemeClr val="tx1">
                      <a:lumMod val="95000"/>
                      <a:lumOff val="5000"/>
                    </a:schemeClr>
                  </a:solidFill>
                </a:ln>
                <a:solidFill>
                  <a:srgbClr val="FAD706"/>
                </a:solidFill>
                <a:sym typeface="+mn-ea"/>
              </a:rPr>
              <a:t>单击此处</a:t>
            </a:r>
            <a:br>
              <a:rPr lang="en-US" altLang="zh-CN" b="1" dirty="0">
                <a:ln>
                  <a:solidFill>
                    <a:schemeClr val="tx1">
                      <a:lumMod val="95000"/>
                      <a:lumOff val="5000"/>
                    </a:schemeClr>
                  </a:solidFill>
                </a:ln>
                <a:solidFill>
                  <a:srgbClr val="FAD706"/>
                </a:solidFill>
              </a:rPr>
            </a:br>
            <a:r>
              <a:rPr lang="zh-CN" altLang="en-US" dirty="0">
                <a:sym typeface="+mn-ea"/>
              </a:rPr>
              <a:t>添加文档标题</a:t>
            </a:r>
            <a:endParaRPr lang="zh-CN" altLang="en-US" dirty="0"/>
          </a:p>
        </p:txBody>
      </p:sp>
      <p:sp>
        <p:nvSpPr>
          <p:cNvPr id="3" name="副标题 2"/>
          <p:cNvSpPr>
            <a:spLocks noGrp="1"/>
          </p:cNvSpPr>
          <p:nvPr>
            <p:ph type="subTitle" idx="1" hasCustomPrompt="1"/>
            <p:custDataLst>
              <p:tags r:id="rId8"/>
            </p:custDataLst>
          </p:nvPr>
        </p:nvSpPr>
        <p:spPr>
          <a:xfrm>
            <a:off x="978535" y="3953510"/>
            <a:ext cx="5123180" cy="692785"/>
          </a:xfrm>
        </p:spPr>
        <p:txBody>
          <a:bodyPr>
            <a:normAutofit/>
          </a:bodyPr>
          <a:lstStyle>
            <a:lvl1pPr marL="0" indent="0" algn="l">
              <a:lnSpc>
                <a:spcPct val="100000"/>
              </a:lnSpc>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zh-CN" altLang="en-US" dirty="0">
                <a:solidFill>
                  <a:schemeClr val="tx1">
                    <a:lumMod val="75000"/>
                    <a:lumOff val="25000"/>
                  </a:schemeClr>
                </a:solidFill>
                <a:sym typeface="+mn-ea"/>
              </a:rPr>
              <a:t>单击此处添加副标题</a:t>
            </a:r>
            <a:endParaRPr lang="zh-CN" altLang="en-US" dirty="0"/>
          </a:p>
        </p:txBody>
      </p:sp>
      <p:sp>
        <p:nvSpPr>
          <p:cNvPr id="4" name="日期占位符 3"/>
          <p:cNvSpPr>
            <a:spLocks noGrp="1"/>
          </p:cNvSpPr>
          <p:nvPr>
            <p:ph type="dt" sz="half" idx="10"/>
            <p:custDataLst>
              <p:tags r:id="rId9"/>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10" name="文本占位符 9"/>
          <p:cNvSpPr>
            <a:spLocks noGrp="1"/>
          </p:cNvSpPr>
          <p:nvPr>
            <p:ph type="body" sz="quarter" idx="13" hasCustomPrompt="1"/>
            <p:custDataLst>
              <p:tags r:id="rId12"/>
            </p:custDataLst>
          </p:nvPr>
        </p:nvSpPr>
        <p:spPr>
          <a:xfrm>
            <a:off x="9912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
        <p:nvSpPr>
          <p:cNvPr id="24" name="文本占位符 23"/>
          <p:cNvSpPr txBox="1">
            <a:spLocks noGrp="1"/>
          </p:cNvSpPr>
          <p:nvPr>
            <p:ph type="body" sz="quarter" idx="17" hasCustomPrompt="1"/>
            <p:custDataLst>
              <p:tags r:id="rId13"/>
            </p:custDataLst>
          </p:nvPr>
        </p:nvSpPr>
        <p:spPr>
          <a:xfrm>
            <a:off x="1001395" y="4813750"/>
            <a:ext cx="2743200" cy="504000"/>
          </a:xfrm>
          <a:prstGeom prst="roundRect">
            <a:avLst/>
          </a:prstGeom>
          <a:solidFill>
            <a:schemeClr val="accent1"/>
          </a:solidFill>
          <a:ln w="12700">
            <a:solidFill>
              <a:schemeClr val="tx2"/>
            </a:solidFill>
          </a:ln>
        </p:spPr>
        <p:txBody>
          <a:bodyPr wrap="square" tIns="0" bIns="72000" rtlCol="0" anchor="ctr" anchorCtr="0">
            <a:noAutofit/>
          </a:bodyPr>
          <a:lstStyle>
            <a:lvl1pPr marL="0" marR="0" algn="ctr" defTabSz="914400" rtl="0" eaLnBrk="1" fontAlgn="auto" latinLnBrk="0" hangingPunct="1">
              <a:lnSpc>
                <a:spcPct val="150000"/>
              </a:lnSpc>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defRPr>
            </a:lvl1pPr>
          </a:lstStyle>
          <a:p>
            <a:pPr lvl="0"/>
            <a:r>
              <a:rPr>
                <a:sym typeface="+mn-ea"/>
              </a:rPr>
              <a:t>署名占位符</a:t>
            </a:r>
            <a:endParaRPr>
              <a:sym typeface="+mn-ea"/>
            </a:endParaRPr>
          </a:p>
        </p:txBody>
      </p:sp>
      <p:sp>
        <p:nvSpPr>
          <p:cNvPr id="216" name="圆角矩形 215"/>
          <p:cNvSpPr/>
          <p:nvPr userDrawn="1">
            <p:custDataLst>
              <p:tags r:id="rId14"/>
            </p:custDataLst>
          </p:nvPr>
        </p:nvSpPr>
        <p:spPr>
          <a:xfrm>
            <a:off x="2755900" y="6419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5"/>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6"/>
            </p:custDataLst>
          </p:nvPr>
        </p:nvSpPr>
        <p:spPr>
          <a:xfrm rot="5400000">
            <a:off x="10739755"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7"/>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8"/>
            </p:custDataLst>
          </p:nvPr>
        </p:nvSpPr>
        <p:spPr>
          <a:xfrm rot="5400000">
            <a:off x="11094720"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4"/>
          <p:cNvSpPr/>
          <p:nvPr userDrawn="1">
            <p:custDataLst>
              <p:tags r:id="rId19"/>
            </p:custDataLst>
          </p:nvPr>
        </p:nvSpPr>
        <p:spPr>
          <a:xfrm rot="17432444" flipH="1">
            <a:off x="6987540" y="1927860"/>
            <a:ext cx="4347210" cy="3275965"/>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sp>
        <p:nvSpPr>
          <p:cNvPr id="17" name="任意多边形: 形状 7"/>
          <p:cNvSpPr/>
          <p:nvPr userDrawn="1">
            <p:custDataLst>
              <p:tags r:id="rId20"/>
            </p:custDataLst>
          </p:nvPr>
        </p:nvSpPr>
        <p:spPr>
          <a:xfrm>
            <a:off x="7380605"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19" name="任意多边形: 形状 8"/>
          <p:cNvSpPr/>
          <p:nvPr userDrawn="1">
            <p:custDataLst>
              <p:tags r:id="rId21"/>
            </p:custDataLst>
          </p:nvPr>
        </p:nvSpPr>
        <p:spPr>
          <a:xfrm>
            <a:off x="8510270"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1" name="任意多边形: 形状 9"/>
          <p:cNvSpPr/>
          <p:nvPr userDrawn="1">
            <p:custDataLst>
              <p:tags r:id="rId22"/>
            </p:custDataLst>
          </p:nvPr>
        </p:nvSpPr>
        <p:spPr>
          <a:xfrm>
            <a:off x="7339330" y="2860040"/>
            <a:ext cx="1388110" cy="530860"/>
          </a:xfrm>
          <a:custGeom>
            <a:avLst/>
            <a:gdLst>
              <a:gd name="connsiteX0" fmla="*/ 1173766 w 1278159"/>
              <a:gd name="connsiteY0" fmla="*/ 0 h 488251"/>
              <a:gd name="connsiteX1" fmla="*/ 1278160 w 1278159"/>
              <a:gd name="connsiteY1" fmla="*/ 104394 h 488251"/>
              <a:gd name="connsiteX2" fmla="*/ 1278160 w 1278159"/>
              <a:gd name="connsiteY2" fmla="*/ 383857 h 488251"/>
              <a:gd name="connsiteX3" fmla="*/ 1173766 w 1278159"/>
              <a:gd name="connsiteY3" fmla="*/ 488251 h 488251"/>
              <a:gd name="connsiteX4" fmla="*/ 104394 w 1278159"/>
              <a:gd name="connsiteY4" fmla="*/ 488251 h 488251"/>
              <a:gd name="connsiteX5" fmla="*/ 0 w 1278159"/>
              <a:gd name="connsiteY5" fmla="*/ 383857 h 488251"/>
              <a:gd name="connsiteX6" fmla="*/ 0 w 1278159"/>
              <a:gd name="connsiteY6" fmla="*/ 104394 h 488251"/>
              <a:gd name="connsiteX7" fmla="*/ 104394 w 1278159"/>
              <a:gd name="connsiteY7" fmla="*/ 0 h 4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8159" h="488251">
                <a:moveTo>
                  <a:pt x="1173766" y="0"/>
                </a:moveTo>
                <a:cubicBezTo>
                  <a:pt x="1231421" y="0"/>
                  <a:pt x="1278160" y="46739"/>
                  <a:pt x="1278160" y="104394"/>
                </a:cubicBezTo>
                <a:lnTo>
                  <a:pt x="1278160" y="383857"/>
                </a:lnTo>
                <a:cubicBezTo>
                  <a:pt x="1278160" y="441513"/>
                  <a:pt x="1231421" y="488251"/>
                  <a:pt x="1173766" y="488251"/>
                </a:cubicBezTo>
                <a:lnTo>
                  <a:pt x="104394" y="488251"/>
                </a:lnTo>
                <a:cubicBezTo>
                  <a:pt x="46739" y="488251"/>
                  <a:pt x="0" y="441513"/>
                  <a:pt x="0" y="383857"/>
                </a:cubicBezTo>
                <a:lnTo>
                  <a:pt x="0" y="104394"/>
                </a:lnTo>
                <a:cubicBezTo>
                  <a:pt x="0" y="46739"/>
                  <a:pt x="46739" y="0"/>
                  <a:pt x="104394" y="0"/>
                </a:cubicBez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3" name="任意多边形: 形状 11"/>
          <p:cNvSpPr/>
          <p:nvPr userDrawn="1">
            <p:custDataLst>
              <p:tags r:id="rId23"/>
            </p:custDataLst>
          </p:nvPr>
        </p:nvSpPr>
        <p:spPr>
          <a:xfrm>
            <a:off x="7312025" y="2120265"/>
            <a:ext cx="1968500" cy="2778760"/>
          </a:xfrm>
          <a:custGeom>
            <a:avLst/>
            <a:gdLst>
              <a:gd name="connsiteX0" fmla="*/ 1812417 w 1812417"/>
              <a:gd name="connsiteY0" fmla="*/ 2556320 h 2556319"/>
              <a:gd name="connsiteX1" fmla="*/ 415195 w 1812417"/>
              <a:gd name="connsiteY1" fmla="*/ 2556320 h 2556319"/>
              <a:gd name="connsiteX2" fmla="*/ 0 w 1812417"/>
              <a:gd name="connsiteY2" fmla="*/ 0 h 2556319"/>
              <a:gd name="connsiteX3" fmla="*/ 1397222 w 1812417"/>
              <a:gd name="connsiteY3" fmla="*/ 0 h 2556319"/>
              <a:gd name="connsiteX4" fmla="*/ 1812417 w 1812417"/>
              <a:gd name="connsiteY4" fmla="*/ 2556320 h 255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417" h="2556319">
                <a:moveTo>
                  <a:pt x="1812417" y="2556320"/>
                </a:moveTo>
                <a:lnTo>
                  <a:pt x="415195" y="2556320"/>
                </a:lnTo>
                <a:lnTo>
                  <a:pt x="0" y="0"/>
                </a:lnTo>
                <a:lnTo>
                  <a:pt x="1397222" y="0"/>
                </a:lnTo>
                <a:lnTo>
                  <a:pt x="1812417" y="2556320"/>
                </a:lnTo>
                <a:close/>
              </a:path>
            </a:pathLst>
          </a:custGeom>
          <a:solidFill>
            <a:srgbClr val="FFFFFF"/>
          </a:solidFill>
          <a:ln w="9525" cap="flat">
            <a:noFill/>
            <a:prstDash val="solid"/>
            <a:miter/>
          </a:ln>
        </p:spPr>
        <p:txBody>
          <a:bodyPr rtlCol="0" anchor="ctr"/>
          <a:lstStyle/>
          <a:p>
            <a:endParaRPr lang="zh-CN" altLang="en-US"/>
          </a:p>
        </p:txBody>
      </p:sp>
      <p:sp>
        <p:nvSpPr>
          <p:cNvPr id="25" name="任意多边形: 形状 12"/>
          <p:cNvSpPr/>
          <p:nvPr userDrawn="1">
            <p:custDataLst>
              <p:tags r:id="rId24"/>
            </p:custDataLst>
          </p:nvPr>
        </p:nvSpPr>
        <p:spPr>
          <a:xfrm>
            <a:off x="7305675" y="2115185"/>
            <a:ext cx="1981200" cy="2789555"/>
          </a:xfrm>
          <a:custGeom>
            <a:avLst/>
            <a:gdLst>
              <a:gd name="connsiteX0" fmla="*/ 1824038 w 1824037"/>
              <a:gd name="connsiteY0" fmla="*/ 2566226 h 2566225"/>
              <a:gd name="connsiteX1" fmla="*/ 416814 w 1824037"/>
              <a:gd name="connsiteY1" fmla="*/ 2566226 h 2566225"/>
              <a:gd name="connsiteX2" fmla="*/ 416147 w 1824037"/>
              <a:gd name="connsiteY2" fmla="*/ 2562035 h 2566225"/>
              <a:gd name="connsiteX3" fmla="*/ 0 w 1824037"/>
              <a:gd name="connsiteY3" fmla="*/ 0 h 2566225"/>
              <a:gd name="connsiteX4" fmla="*/ 1407224 w 1824037"/>
              <a:gd name="connsiteY4" fmla="*/ 0 h 2566225"/>
              <a:gd name="connsiteX5" fmla="*/ 1407890 w 1824037"/>
              <a:gd name="connsiteY5" fmla="*/ 4191 h 2566225"/>
              <a:gd name="connsiteX6" fmla="*/ 1824038 w 1824037"/>
              <a:gd name="connsiteY6" fmla="*/ 2566226 h 2566225"/>
              <a:gd name="connsiteX7" fmla="*/ 425291 w 1824037"/>
              <a:gd name="connsiteY7" fmla="*/ 2556224 h 2566225"/>
              <a:gd name="connsiteX8" fmla="*/ 1812322 w 1824037"/>
              <a:gd name="connsiteY8" fmla="*/ 2556224 h 2566225"/>
              <a:gd name="connsiteX9" fmla="*/ 1398746 w 1824037"/>
              <a:gd name="connsiteY9" fmla="*/ 10001 h 2566225"/>
              <a:gd name="connsiteX10" fmla="*/ 11716 w 1824037"/>
              <a:gd name="connsiteY10" fmla="*/ 10001 h 2566225"/>
              <a:gd name="connsiteX11" fmla="*/ 425291 w 1824037"/>
              <a:gd name="connsiteY11" fmla="*/ 2556320 h 256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4037" h="2566225">
                <a:moveTo>
                  <a:pt x="1824038" y="2566226"/>
                </a:moveTo>
                <a:lnTo>
                  <a:pt x="416814" y="2566226"/>
                </a:lnTo>
                <a:lnTo>
                  <a:pt x="416147" y="2562035"/>
                </a:lnTo>
                <a:lnTo>
                  <a:pt x="0" y="0"/>
                </a:lnTo>
                <a:lnTo>
                  <a:pt x="1407224" y="0"/>
                </a:lnTo>
                <a:lnTo>
                  <a:pt x="1407890" y="4191"/>
                </a:lnTo>
                <a:lnTo>
                  <a:pt x="1824038" y="2566226"/>
                </a:lnTo>
                <a:close/>
                <a:moveTo>
                  <a:pt x="425291" y="2556224"/>
                </a:moveTo>
                <a:lnTo>
                  <a:pt x="1812322" y="2556224"/>
                </a:lnTo>
                <a:lnTo>
                  <a:pt x="1398746" y="10001"/>
                </a:lnTo>
                <a:lnTo>
                  <a:pt x="11716" y="10001"/>
                </a:lnTo>
                <a:lnTo>
                  <a:pt x="425291" y="2556320"/>
                </a:lnTo>
                <a:close/>
              </a:path>
            </a:pathLst>
          </a:custGeom>
          <a:solidFill>
            <a:srgbClr val="231F20"/>
          </a:solidFill>
          <a:ln w="9525" cap="flat">
            <a:noFill/>
            <a:prstDash val="solid"/>
            <a:miter/>
          </a:ln>
        </p:spPr>
        <p:txBody>
          <a:bodyPr rtlCol="0" anchor="ctr"/>
          <a:lstStyle/>
          <a:p>
            <a:endParaRPr lang="zh-CN" altLang="en-US"/>
          </a:p>
        </p:txBody>
      </p:sp>
      <p:sp>
        <p:nvSpPr>
          <p:cNvPr id="26" name="任意多边形: 形状 13"/>
          <p:cNvSpPr/>
          <p:nvPr userDrawn="1">
            <p:custDataLst>
              <p:tags r:id="rId25"/>
            </p:custDataLst>
          </p:nvPr>
        </p:nvSpPr>
        <p:spPr>
          <a:xfrm>
            <a:off x="7136765" y="5949315"/>
            <a:ext cx="1833245" cy="76200"/>
          </a:xfrm>
          <a:custGeom>
            <a:avLst/>
            <a:gdLst>
              <a:gd name="connsiteX0" fmla="*/ 1687830 w 1687829"/>
              <a:gd name="connsiteY0" fmla="*/ 70295 h 70294"/>
              <a:gd name="connsiteX1" fmla="*/ 0 w 1687829"/>
              <a:gd name="connsiteY1" fmla="*/ 70295 h 70294"/>
              <a:gd name="connsiteX2" fmla="*/ 70294 w 1687829"/>
              <a:gd name="connsiteY2" fmla="*/ 0 h 70294"/>
              <a:gd name="connsiteX3" fmla="*/ 1617535 w 1687829"/>
              <a:gd name="connsiteY3" fmla="*/ 0 h 70294"/>
              <a:gd name="connsiteX4" fmla="*/ 1687830 w 1687829"/>
              <a:gd name="connsiteY4" fmla="*/ 70295 h 70294"/>
              <a:gd name="connsiteX5" fmla="*/ 1687830 w 1687829"/>
              <a:gd name="connsiteY5" fmla="*/ 70295 h 7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7829" h="70294">
                <a:moveTo>
                  <a:pt x="1687830" y="70295"/>
                </a:moveTo>
                <a:lnTo>
                  <a:pt x="0" y="70295"/>
                </a:lnTo>
                <a:cubicBezTo>
                  <a:pt x="0" y="31432"/>
                  <a:pt x="31528" y="0"/>
                  <a:pt x="70294" y="0"/>
                </a:cubicBezTo>
                <a:lnTo>
                  <a:pt x="1617535" y="0"/>
                </a:lnTo>
                <a:cubicBezTo>
                  <a:pt x="1656398" y="0"/>
                  <a:pt x="1687830" y="31528"/>
                  <a:pt x="1687830" y="70295"/>
                </a:cubicBezTo>
                <a:lnTo>
                  <a:pt x="1687830" y="70295"/>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7" name="任意多边形: 形状 14"/>
          <p:cNvSpPr/>
          <p:nvPr userDrawn="1">
            <p:custDataLst>
              <p:tags r:id="rId26"/>
            </p:custDataLst>
          </p:nvPr>
        </p:nvSpPr>
        <p:spPr>
          <a:xfrm>
            <a:off x="7795260" y="4752975"/>
            <a:ext cx="1544955" cy="113030"/>
          </a:xfrm>
          <a:custGeom>
            <a:avLst/>
            <a:gdLst>
              <a:gd name="connsiteX0" fmla="*/ 0 w 1422558"/>
              <a:gd name="connsiteY0" fmla="*/ 0 h 103822"/>
              <a:gd name="connsiteX1" fmla="*/ 1422559 w 1422558"/>
              <a:gd name="connsiteY1" fmla="*/ 0 h 103822"/>
              <a:gd name="connsiteX2" fmla="*/ 1422559 w 1422558"/>
              <a:gd name="connsiteY2" fmla="*/ 103823 h 103822"/>
              <a:gd name="connsiteX3" fmla="*/ 0 w 1422558"/>
              <a:gd name="connsiteY3" fmla="*/ 103823 h 103822"/>
            </a:gdLst>
            <a:ahLst/>
            <a:cxnLst>
              <a:cxn ang="0">
                <a:pos x="connsiteX0" y="connsiteY0"/>
              </a:cxn>
              <a:cxn ang="0">
                <a:pos x="connsiteX1" y="connsiteY1"/>
              </a:cxn>
              <a:cxn ang="0">
                <a:pos x="connsiteX2" y="connsiteY2"/>
              </a:cxn>
              <a:cxn ang="0">
                <a:pos x="connsiteX3" y="connsiteY3"/>
              </a:cxn>
            </a:cxnLst>
            <a:rect l="l" t="t" r="r" b="b"/>
            <a:pathLst>
              <a:path w="1422558" h="103822">
                <a:moveTo>
                  <a:pt x="0" y="0"/>
                </a:moveTo>
                <a:lnTo>
                  <a:pt x="1422559" y="0"/>
                </a:lnTo>
                <a:lnTo>
                  <a:pt x="1422559" y="103823"/>
                </a:lnTo>
                <a:lnTo>
                  <a:pt x="0" y="103823"/>
                </a:lnTo>
                <a:close/>
              </a:path>
            </a:pathLst>
          </a:custGeom>
          <a:solidFill>
            <a:srgbClr val="231F20"/>
          </a:solidFill>
          <a:ln w="9525" cap="flat">
            <a:noFill/>
            <a:prstDash val="solid"/>
            <a:miter/>
          </a:ln>
        </p:spPr>
        <p:txBody>
          <a:bodyPr rtlCol="0" anchor="ctr"/>
          <a:lstStyle/>
          <a:p>
            <a:endParaRPr lang="zh-CN" altLang="en-US"/>
          </a:p>
        </p:txBody>
      </p:sp>
      <p:sp>
        <p:nvSpPr>
          <p:cNvPr id="29" name="任意多边形: 形状 16"/>
          <p:cNvSpPr/>
          <p:nvPr userDrawn="1">
            <p:custDataLst>
              <p:tags r:id="rId27"/>
            </p:custDataLst>
          </p:nvPr>
        </p:nvSpPr>
        <p:spPr>
          <a:xfrm>
            <a:off x="7601585" y="2273300"/>
            <a:ext cx="787400" cy="776605"/>
          </a:xfrm>
          <a:custGeom>
            <a:avLst/>
            <a:gdLst>
              <a:gd name="connsiteX0" fmla="*/ 362571 w 725141"/>
              <a:gd name="connsiteY0" fmla="*/ 357092 h 714184"/>
              <a:gd name="connsiteX1" fmla="*/ 719663 w 725141"/>
              <a:gd name="connsiteY1" fmla="*/ 357092 h 714184"/>
              <a:gd name="connsiteX2" fmla="*/ 425531 w 725141"/>
              <a:gd name="connsiteY2" fmla="*/ 714185 h 714184"/>
              <a:gd name="connsiteX3" fmla="*/ 5478 w 725141"/>
              <a:gd name="connsiteY3" fmla="*/ 357092 h 714184"/>
              <a:gd name="connsiteX4" fmla="*/ 299610 w 725141"/>
              <a:gd name="connsiteY4" fmla="*/ 0 h 714184"/>
              <a:gd name="connsiteX5" fmla="*/ 433341 w 725141"/>
              <a:gd name="connsiteY5" fmla="*/ 24289 h 714184"/>
              <a:gd name="connsiteX6" fmla="*/ 362571 w 725141"/>
              <a:gd name="connsiteY6" fmla="*/ 357092 h 71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141" h="714184">
                <a:moveTo>
                  <a:pt x="362571" y="357092"/>
                </a:moveTo>
                <a:lnTo>
                  <a:pt x="719663" y="357092"/>
                </a:lnTo>
                <a:cubicBezTo>
                  <a:pt x="754239" y="552926"/>
                  <a:pt x="621460" y="714185"/>
                  <a:pt x="425531" y="714185"/>
                </a:cubicBezTo>
                <a:cubicBezTo>
                  <a:pt x="229602" y="714185"/>
                  <a:pt x="40054" y="553022"/>
                  <a:pt x="5478" y="357092"/>
                </a:cubicBezTo>
                <a:cubicBezTo>
                  <a:pt x="-29097" y="161258"/>
                  <a:pt x="103681" y="0"/>
                  <a:pt x="299610" y="0"/>
                </a:cubicBezTo>
                <a:cubicBezTo>
                  <a:pt x="343902" y="0"/>
                  <a:pt x="389241" y="8191"/>
                  <a:pt x="433341" y="24289"/>
                </a:cubicBezTo>
                <a:lnTo>
                  <a:pt x="362571" y="357092"/>
                </a:lnTo>
                <a:close/>
              </a:path>
            </a:pathLst>
          </a:custGeom>
          <a:solidFill>
            <a:srgbClr val="FFFFFF"/>
          </a:solidFill>
          <a:ln w="9525" cap="flat">
            <a:noFill/>
            <a:prstDash val="solid"/>
            <a:miter/>
          </a:ln>
        </p:spPr>
        <p:txBody>
          <a:bodyPr rtlCol="0" anchor="ctr"/>
          <a:lstStyle/>
          <a:p>
            <a:endParaRPr lang="zh-CN" altLang="en-US"/>
          </a:p>
        </p:txBody>
      </p:sp>
      <p:sp>
        <p:nvSpPr>
          <p:cNvPr id="30" name="任意多边形: 形状 17"/>
          <p:cNvSpPr/>
          <p:nvPr userDrawn="1">
            <p:custDataLst>
              <p:tags r:id="rId28"/>
            </p:custDataLst>
          </p:nvPr>
        </p:nvSpPr>
        <p:spPr>
          <a:xfrm>
            <a:off x="7595870" y="2268220"/>
            <a:ext cx="798195" cy="787400"/>
          </a:xfrm>
          <a:custGeom>
            <a:avLst/>
            <a:gdLst>
              <a:gd name="connsiteX0" fmla="*/ 430516 w 735112"/>
              <a:gd name="connsiteY0" fmla="*/ 724091 h 724090"/>
              <a:gd name="connsiteX1" fmla="*/ 5606 w 735112"/>
              <a:gd name="connsiteY1" fmla="*/ 362903 h 724090"/>
              <a:gd name="connsiteX2" fmla="*/ 68947 w 735112"/>
              <a:gd name="connsiteY2" fmla="*/ 104870 h 724090"/>
              <a:gd name="connsiteX3" fmla="*/ 304596 w 735112"/>
              <a:gd name="connsiteY3" fmla="*/ 0 h 724090"/>
              <a:gd name="connsiteX4" fmla="*/ 439946 w 735112"/>
              <a:gd name="connsiteY4" fmla="*/ 24575 h 724090"/>
              <a:gd name="connsiteX5" fmla="*/ 444042 w 735112"/>
              <a:gd name="connsiteY5" fmla="*/ 26099 h 724090"/>
              <a:gd name="connsiteX6" fmla="*/ 373652 w 735112"/>
              <a:gd name="connsiteY6" fmla="*/ 357092 h 724090"/>
              <a:gd name="connsiteX7" fmla="*/ 728744 w 735112"/>
              <a:gd name="connsiteY7" fmla="*/ 357092 h 724090"/>
              <a:gd name="connsiteX8" fmla="*/ 729506 w 735112"/>
              <a:gd name="connsiteY8" fmla="*/ 361188 h 724090"/>
              <a:gd name="connsiteX9" fmla="*/ 666165 w 735112"/>
              <a:gd name="connsiteY9" fmla="*/ 619220 h 724090"/>
              <a:gd name="connsiteX10" fmla="*/ 430516 w 735112"/>
              <a:gd name="connsiteY10" fmla="*/ 724091 h 724090"/>
              <a:gd name="connsiteX11" fmla="*/ 304596 w 735112"/>
              <a:gd name="connsiteY11" fmla="*/ 10001 h 724090"/>
              <a:gd name="connsiteX12" fmla="*/ 76567 w 735112"/>
              <a:gd name="connsiteY12" fmla="*/ 111347 h 724090"/>
              <a:gd name="connsiteX13" fmla="*/ 15417 w 735112"/>
              <a:gd name="connsiteY13" fmla="*/ 361188 h 724090"/>
              <a:gd name="connsiteX14" fmla="*/ 430516 w 735112"/>
              <a:gd name="connsiteY14" fmla="*/ 714089 h 724090"/>
              <a:gd name="connsiteX15" fmla="*/ 658545 w 735112"/>
              <a:gd name="connsiteY15" fmla="*/ 612743 h 724090"/>
              <a:gd name="connsiteX16" fmla="*/ 720457 w 735112"/>
              <a:gd name="connsiteY16" fmla="*/ 366998 h 724090"/>
              <a:gd name="connsiteX17" fmla="*/ 361460 w 735112"/>
              <a:gd name="connsiteY17" fmla="*/ 366998 h 724090"/>
              <a:gd name="connsiteX18" fmla="*/ 432612 w 735112"/>
              <a:gd name="connsiteY18" fmla="*/ 32480 h 724090"/>
              <a:gd name="connsiteX19" fmla="*/ 304691 w 735112"/>
              <a:gd name="connsiteY19" fmla="*/ 10001 h 72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5112" h="724090">
                <a:moveTo>
                  <a:pt x="430516" y="724091"/>
                </a:moveTo>
                <a:cubicBezTo>
                  <a:pt x="231349" y="724091"/>
                  <a:pt x="40753" y="562070"/>
                  <a:pt x="5606" y="362903"/>
                </a:cubicBezTo>
                <a:cubicBezTo>
                  <a:pt x="-11539" y="265652"/>
                  <a:pt x="10940" y="174022"/>
                  <a:pt x="68947" y="104870"/>
                </a:cubicBezTo>
                <a:cubicBezTo>
                  <a:pt x="125716" y="37243"/>
                  <a:pt x="209346" y="0"/>
                  <a:pt x="304596" y="0"/>
                </a:cubicBezTo>
                <a:cubicBezTo>
                  <a:pt x="349649" y="0"/>
                  <a:pt x="395179" y="8287"/>
                  <a:pt x="439946" y="24575"/>
                </a:cubicBezTo>
                <a:lnTo>
                  <a:pt x="444042" y="26099"/>
                </a:lnTo>
                <a:lnTo>
                  <a:pt x="373652" y="357092"/>
                </a:lnTo>
                <a:lnTo>
                  <a:pt x="728744" y="357092"/>
                </a:lnTo>
                <a:lnTo>
                  <a:pt x="729506" y="361188"/>
                </a:lnTo>
                <a:cubicBezTo>
                  <a:pt x="746651" y="458438"/>
                  <a:pt x="724172" y="550069"/>
                  <a:pt x="666165" y="619220"/>
                </a:cubicBezTo>
                <a:cubicBezTo>
                  <a:pt x="609396" y="686848"/>
                  <a:pt x="525766" y="724091"/>
                  <a:pt x="430516" y="724091"/>
                </a:cubicBezTo>
                <a:close/>
                <a:moveTo>
                  <a:pt x="304596" y="10001"/>
                </a:moveTo>
                <a:cubicBezTo>
                  <a:pt x="212394" y="10001"/>
                  <a:pt x="131431" y="46006"/>
                  <a:pt x="76567" y="111347"/>
                </a:cubicBezTo>
                <a:cubicBezTo>
                  <a:pt x="20465" y="178213"/>
                  <a:pt x="-1252" y="266891"/>
                  <a:pt x="15417" y="361188"/>
                </a:cubicBezTo>
                <a:cubicBezTo>
                  <a:pt x="49707" y="555784"/>
                  <a:pt x="235921" y="714089"/>
                  <a:pt x="430516" y="714089"/>
                </a:cubicBezTo>
                <a:cubicBezTo>
                  <a:pt x="522718" y="714089"/>
                  <a:pt x="603681" y="678085"/>
                  <a:pt x="658545" y="612743"/>
                </a:cubicBezTo>
                <a:cubicBezTo>
                  <a:pt x="713790" y="546926"/>
                  <a:pt x="735697" y="459772"/>
                  <a:pt x="720457" y="366998"/>
                </a:cubicBezTo>
                <a:lnTo>
                  <a:pt x="361460" y="366998"/>
                </a:lnTo>
                <a:lnTo>
                  <a:pt x="432612" y="32480"/>
                </a:lnTo>
                <a:cubicBezTo>
                  <a:pt x="390226" y="17526"/>
                  <a:pt x="347173" y="10001"/>
                  <a:pt x="304691" y="10001"/>
                </a:cubicBezTo>
                <a:close/>
              </a:path>
            </a:pathLst>
          </a:custGeom>
          <a:solidFill>
            <a:srgbClr val="231F20"/>
          </a:solidFill>
          <a:ln w="9525" cap="flat">
            <a:noFill/>
            <a:prstDash val="solid"/>
            <a:miter/>
          </a:ln>
        </p:spPr>
        <p:txBody>
          <a:bodyPr rtlCol="0" anchor="ctr"/>
          <a:lstStyle/>
          <a:p>
            <a:endParaRPr lang="zh-CN" altLang="en-US"/>
          </a:p>
        </p:txBody>
      </p:sp>
      <p:sp>
        <p:nvSpPr>
          <p:cNvPr id="32" name="任意多边形: 形状 19"/>
          <p:cNvSpPr/>
          <p:nvPr userDrawn="1">
            <p:custDataLst>
              <p:tags r:id="rId29"/>
            </p:custDataLst>
          </p:nvPr>
        </p:nvSpPr>
        <p:spPr>
          <a:xfrm>
            <a:off x="8248015" y="3869690"/>
            <a:ext cx="373380" cy="367665"/>
          </a:xfrm>
          <a:custGeom>
            <a:avLst/>
            <a:gdLst>
              <a:gd name="connsiteX0" fmla="*/ 0 w 343615"/>
              <a:gd name="connsiteY0" fmla="*/ 0 h 338423"/>
              <a:gd name="connsiteX1" fmla="*/ 338423 w 343615"/>
              <a:gd name="connsiteY1" fmla="*/ 0 h 338423"/>
              <a:gd name="connsiteX2" fmla="*/ 59722 w 343615"/>
              <a:gd name="connsiteY2" fmla="*/ 338423 h 338423"/>
              <a:gd name="connsiteX3" fmla="*/ 4191 w 343615"/>
              <a:gd name="connsiteY3" fmla="*/ 333947 h 338423"/>
              <a:gd name="connsiteX4" fmla="*/ 95 w 343615"/>
              <a:gd name="connsiteY4" fmla="*/ 0 h 33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15" h="338423">
                <a:moveTo>
                  <a:pt x="0" y="0"/>
                </a:moveTo>
                <a:lnTo>
                  <a:pt x="338423" y="0"/>
                </a:lnTo>
                <a:cubicBezTo>
                  <a:pt x="371189" y="185642"/>
                  <a:pt x="245364" y="338423"/>
                  <a:pt x="59722" y="338423"/>
                </a:cubicBezTo>
                <a:cubicBezTo>
                  <a:pt x="41338" y="338423"/>
                  <a:pt x="22765" y="336899"/>
                  <a:pt x="4191" y="333947"/>
                </a:cubicBezTo>
                <a:lnTo>
                  <a:pt x="95" y="0"/>
                </a:lnTo>
                <a:close/>
              </a:path>
            </a:pathLst>
          </a:custGeom>
          <a:solidFill>
            <a:srgbClr val="FFFFFF"/>
          </a:solidFill>
          <a:ln w="9525" cap="flat">
            <a:noFill/>
            <a:prstDash val="solid"/>
            <a:miter/>
          </a:ln>
        </p:spPr>
        <p:txBody>
          <a:bodyPr rtlCol="0" anchor="ctr"/>
          <a:lstStyle/>
          <a:p>
            <a:endParaRPr lang="zh-CN" altLang="en-US"/>
          </a:p>
        </p:txBody>
      </p:sp>
      <p:sp>
        <p:nvSpPr>
          <p:cNvPr id="33" name="任意多边形: 形状 20"/>
          <p:cNvSpPr/>
          <p:nvPr userDrawn="1">
            <p:custDataLst>
              <p:tags r:id="rId30"/>
            </p:custDataLst>
          </p:nvPr>
        </p:nvSpPr>
        <p:spPr>
          <a:xfrm>
            <a:off x="8242300" y="3864610"/>
            <a:ext cx="384175" cy="378460"/>
          </a:xfrm>
          <a:custGeom>
            <a:avLst/>
            <a:gdLst>
              <a:gd name="connsiteX0" fmla="*/ 64770 w 353753"/>
              <a:gd name="connsiteY0" fmla="*/ 348329 h 348329"/>
              <a:gd name="connsiteX1" fmla="*/ 8477 w 353753"/>
              <a:gd name="connsiteY1" fmla="*/ 343852 h 348329"/>
              <a:gd name="connsiteX2" fmla="*/ 4286 w 353753"/>
              <a:gd name="connsiteY2" fmla="*/ 343186 h 348329"/>
              <a:gd name="connsiteX3" fmla="*/ 0 w 353753"/>
              <a:gd name="connsiteY3" fmla="*/ 0 h 348329"/>
              <a:gd name="connsiteX4" fmla="*/ 347663 w 353753"/>
              <a:gd name="connsiteY4" fmla="*/ 0 h 348329"/>
              <a:gd name="connsiteX5" fmla="*/ 348424 w 353753"/>
              <a:gd name="connsiteY5" fmla="*/ 4096 h 348329"/>
              <a:gd name="connsiteX6" fmla="*/ 288322 w 353753"/>
              <a:gd name="connsiteY6" fmla="*/ 248793 h 348329"/>
              <a:gd name="connsiteX7" fmla="*/ 64770 w 353753"/>
              <a:gd name="connsiteY7" fmla="*/ 348329 h 348329"/>
              <a:gd name="connsiteX8" fmla="*/ 14192 w 353753"/>
              <a:gd name="connsiteY8" fmla="*/ 334613 h 348329"/>
              <a:gd name="connsiteX9" fmla="*/ 64770 w 353753"/>
              <a:gd name="connsiteY9" fmla="*/ 338328 h 348329"/>
              <a:gd name="connsiteX10" fmla="*/ 280702 w 353753"/>
              <a:gd name="connsiteY10" fmla="*/ 242411 h 348329"/>
              <a:gd name="connsiteX11" fmla="*/ 339376 w 353753"/>
              <a:gd name="connsiteY11" fmla="*/ 9906 h 348329"/>
              <a:gd name="connsiteX12" fmla="*/ 10192 w 353753"/>
              <a:gd name="connsiteY12" fmla="*/ 9906 h 348329"/>
              <a:gd name="connsiteX13" fmla="*/ 14192 w 353753"/>
              <a:gd name="connsiteY13" fmla="*/ 334613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753" h="348329">
                <a:moveTo>
                  <a:pt x="64770" y="348329"/>
                </a:moveTo>
                <a:cubicBezTo>
                  <a:pt x="46196" y="348329"/>
                  <a:pt x="27242" y="346805"/>
                  <a:pt x="8477" y="343852"/>
                </a:cubicBezTo>
                <a:lnTo>
                  <a:pt x="4286" y="343186"/>
                </a:lnTo>
                <a:lnTo>
                  <a:pt x="0" y="0"/>
                </a:lnTo>
                <a:lnTo>
                  <a:pt x="347663" y="0"/>
                </a:lnTo>
                <a:lnTo>
                  <a:pt x="348424" y="4096"/>
                </a:lnTo>
                <a:cubicBezTo>
                  <a:pt x="364712" y="96298"/>
                  <a:pt x="343376" y="183261"/>
                  <a:pt x="288322" y="248793"/>
                </a:cubicBezTo>
                <a:cubicBezTo>
                  <a:pt x="234505" y="312992"/>
                  <a:pt x="155067" y="348329"/>
                  <a:pt x="64770" y="348329"/>
                </a:cubicBezTo>
                <a:close/>
                <a:moveTo>
                  <a:pt x="14192" y="334613"/>
                </a:moveTo>
                <a:cubicBezTo>
                  <a:pt x="31147" y="337090"/>
                  <a:pt x="48101" y="338328"/>
                  <a:pt x="64770" y="338328"/>
                </a:cubicBezTo>
                <a:cubicBezTo>
                  <a:pt x="152114" y="338328"/>
                  <a:pt x="228790" y="304228"/>
                  <a:pt x="280702" y="242411"/>
                </a:cubicBezTo>
                <a:cubicBezTo>
                  <a:pt x="332994" y="180118"/>
                  <a:pt x="353759" y="97631"/>
                  <a:pt x="339376" y="9906"/>
                </a:cubicBezTo>
                <a:lnTo>
                  <a:pt x="10192" y="9906"/>
                </a:lnTo>
                <a:lnTo>
                  <a:pt x="14192" y="334613"/>
                </a:lnTo>
                <a:close/>
              </a:path>
            </a:pathLst>
          </a:custGeom>
          <a:solidFill>
            <a:srgbClr val="231F20"/>
          </a:solidFill>
          <a:ln w="9525" cap="flat">
            <a:noFill/>
            <a:prstDash val="solid"/>
            <a:miter/>
          </a:ln>
        </p:spPr>
        <p:txBody>
          <a:bodyPr rtlCol="0" anchor="ctr"/>
          <a:lstStyle/>
          <a:p>
            <a:endParaRPr lang="zh-CN" altLang="en-US"/>
          </a:p>
        </p:txBody>
      </p:sp>
      <p:sp>
        <p:nvSpPr>
          <p:cNvPr id="34" name="任意多边形: 形状 21"/>
          <p:cNvSpPr/>
          <p:nvPr userDrawn="1">
            <p:custDataLst>
              <p:tags r:id="rId31"/>
            </p:custDataLst>
          </p:nvPr>
        </p:nvSpPr>
        <p:spPr>
          <a:xfrm>
            <a:off x="8055610" y="2284095"/>
            <a:ext cx="361315" cy="337185"/>
          </a:xfrm>
          <a:custGeom>
            <a:avLst/>
            <a:gdLst>
              <a:gd name="connsiteX0" fmla="*/ 0 w 332803"/>
              <a:gd name="connsiteY0" fmla="*/ 310134 h 310229"/>
              <a:gd name="connsiteX1" fmla="*/ 65913 w 332803"/>
              <a:gd name="connsiteY1" fmla="*/ 0 h 310229"/>
              <a:gd name="connsiteX2" fmla="*/ 241554 w 332803"/>
              <a:gd name="connsiteY2" fmla="*/ 122301 h 310229"/>
              <a:gd name="connsiteX3" fmla="*/ 332804 w 332803"/>
              <a:gd name="connsiteY3" fmla="*/ 310229 h 310229"/>
              <a:gd name="connsiteX4" fmla="*/ 0 w 332803"/>
              <a:gd name="connsiteY4" fmla="*/ 310229 h 31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03" h="310229">
                <a:moveTo>
                  <a:pt x="0" y="310134"/>
                </a:moveTo>
                <a:lnTo>
                  <a:pt x="65913" y="0"/>
                </a:lnTo>
                <a:cubicBezTo>
                  <a:pt x="132683" y="24289"/>
                  <a:pt x="193929" y="66961"/>
                  <a:pt x="241554" y="122301"/>
                </a:cubicBezTo>
                <a:cubicBezTo>
                  <a:pt x="289179" y="177641"/>
                  <a:pt x="320993" y="243173"/>
                  <a:pt x="332804" y="310229"/>
                </a:cubicBezTo>
                <a:lnTo>
                  <a:pt x="0" y="310229"/>
                </a:lnTo>
                <a:close/>
              </a:path>
            </a:pathLst>
          </a:custGeom>
          <a:solidFill>
            <a:srgbClr val="231F20"/>
          </a:solidFill>
          <a:ln w="9525" cap="flat">
            <a:noFill/>
            <a:prstDash val="solid"/>
            <a:miter/>
          </a:ln>
        </p:spPr>
        <p:txBody>
          <a:bodyPr rtlCol="0" anchor="ctr"/>
          <a:lstStyle/>
          <a:p>
            <a:endParaRPr lang="zh-CN" altLang="en-US"/>
          </a:p>
        </p:txBody>
      </p:sp>
      <p:sp>
        <p:nvSpPr>
          <p:cNvPr id="35" name="任意多边形: 形状 22"/>
          <p:cNvSpPr/>
          <p:nvPr userDrawn="1">
            <p:custDataLst>
              <p:tags r:id="rId32"/>
            </p:custDataLst>
          </p:nvPr>
        </p:nvSpPr>
        <p:spPr>
          <a:xfrm>
            <a:off x="7807325" y="3439795"/>
            <a:ext cx="781685" cy="770890"/>
          </a:xfrm>
          <a:custGeom>
            <a:avLst/>
            <a:gdLst>
              <a:gd name="connsiteX0" fmla="*/ 362475 w 719662"/>
              <a:gd name="connsiteY0" fmla="*/ 357092 h 709421"/>
              <a:gd name="connsiteX1" fmla="*/ 366857 w 719662"/>
              <a:gd name="connsiteY1" fmla="*/ 709422 h 709421"/>
              <a:gd name="connsiteX2" fmla="*/ 5478 w 719662"/>
              <a:gd name="connsiteY2" fmla="*/ 357092 h 709421"/>
              <a:gd name="connsiteX3" fmla="*/ 299610 w 719662"/>
              <a:gd name="connsiteY3" fmla="*/ 0 h 709421"/>
              <a:gd name="connsiteX4" fmla="*/ 719663 w 719662"/>
              <a:gd name="connsiteY4" fmla="*/ 357092 h 709421"/>
              <a:gd name="connsiteX5" fmla="*/ 362571 w 719662"/>
              <a:gd name="connsiteY5" fmla="*/ 357092 h 70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662" h="709421">
                <a:moveTo>
                  <a:pt x="362475" y="357092"/>
                </a:moveTo>
                <a:lnTo>
                  <a:pt x="366857" y="709422"/>
                </a:lnTo>
                <a:cubicBezTo>
                  <a:pt x="189978" y="681228"/>
                  <a:pt x="36149" y="531209"/>
                  <a:pt x="5478" y="357092"/>
                </a:cubicBezTo>
                <a:cubicBezTo>
                  <a:pt x="-29097" y="161258"/>
                  <a:pt x="103681" y="0"/>
                  <a:pt x="299610" y="0"/>
                </a:cubicBezTo>
                <a:cubicBezTo>
                  <a:pt x="495540" y="0"/>
                  <a:pt x="685087" y="161163"/>
                  <a:pt x="719663" y="357092"/>
                </a:cubicBezTo>
                <a:lnTo>
                  <a:pt x="362571" y="357092"/>
                </a:lnTo>
                <a:close/>
              </a:path>
            </a:pathLst>
          </a:custGeom>
          <a:solidFill>
            <a:schemeClr val="tx2"/>
          </a:solidFill>
          <a:ln w="9525" cap="flat">
            <a:noFill/>
            <a:prstDash val="solid"/>
            <a:miter/>
          </a:ln>
        </p:spPr>
        <p:txBody>
          <a:bodyPr rtlCol="0" anchor="ctr"/>
          <a:lstStyle/>
          <a:p>
            <a:endParaRPr lang="zh-CN" altLang="en-US"/>
          </a:p>
        </p:txBody>
      </p:sp>
      <p:sp>
        <p:nvSpPr>
          <p:cNvPr id="36" name="任意多边形: 形状 23"/>
          <p:cNvSpPr/>
          <p:nvPr userDrawn="1">
            <p:custDataLst>
              <p:tags r:id="rId33"/>
            </p:custDataLst>
          </p:nvPr>
        </p:nvSpPr>
        <p:spPr>
          <a:xfrm>
            <a:off x="8431530" y="3009265"/>
            <a:ext cx="405130" cy="30480"/>
          </a:xfrm>
          <a:custGeom>
            <a:avLst/>
            <a:gdLst>
              <a:gd name="connsiteX0" fmla="*/ 361208 w 372943"/>
              <a:gd name="connsiteY0" fmla="*/ 28004 h 28003"/>
              <a:gd name="connsiteX1" fmla="*/ 16689 w 372943"/>
              <a:gd name="connsiteY1" fmla="*/ 28004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4"/>
                </a:moveTo>
                <a:lnTo>
                  <a:pt x="16689" y="28004"/>
                </a:lnTo>
                <a:cubicBezTo>
                  <a:pt x="8973" y="28004"/>
                  <a:pt x="1544" y="21717"/>
                  <a:pt x="210" y="14002"/>
                </a:cubicBezTo>
                <a:cubicBezTo>
                  <a:pt x="-1123" y="6287"/>
                  <a:pt x="4020" y="0"/>
                  <a:pt x="11736" y="0"/>
                </a:cubicBezTo>
                <a:lnTo>
                  <a:pt x="356255" y="0"/>
                </a:lnTo>
                <a:cubicBezTo>
                  <a:pt x="363970" y="0"/>
                  <a:pt x="371400" y="6287"/>
                  <a:pt x="372733" y="14002"/>
                </a:cubicBezTo>
                <a:cubicBezTo>
                  <a:pt x="374067" y="21717"/>
                  <a:pt x="368923" y="28004"/>
                  <a:pt x="361208" y="28004"/>
                </a:cubicBezTo>
                <a:close/>
              </a:path>
            </a:pathLst>
          </a:custGeom>
          <a:solidFill>
            <a:srgbClr val="231F20"/>
          </a:solidFill>
          <a:ln w="9525" cap="flat">
            <a:noFill/>
            <a:prstDash val="solid"/>
            <a:miter/>
          </a:ln>
        </p:spPr>
        <p:txBody>
          <a:bodyPr rtlCol="0" anchor="ctr"/>
          <a:lstStyle/>
          <a:p>
            <a:endParaRPr lang="zh-CN" altLang="en-US"/>
          </a:p>
        </p:txBody>
      </p:sp>
      <p:sp>
        <p:nvSpPr>
          <p:cNvPr id="37" name="任意多边形: 形状 24"/>
          <p:cNvSpPr/>
          <p:nvPr userDrawn="1">
            <p:custDataLst>
              <p:tags r:id="rId34"/>
            </p:custDataLst>
          </p:nvPr>
        </p:nvSpPr>
        <p:spPr>
          <a:xfrm>
            <a:off x="8444230" y="307975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39" name="任意多边形: 形状 25"/>
          <p:cNvSpPr/>
          <p:nvPr userDrawn="1">
            <p:custDataLst>
              <p:tags r:id="rId35"/>
            </p:custDataLst>
          </p:nvPr>
        </p:nvSpPr>
        <p:spPr>
          <a:xfrm>
            <a:off x="8586470" y="4260850"/>
            <a:ext cx="405130" cy="30480"/>
          </a:xfrm>
          <a:custGeom>
            <a:avLst/>
            <a:gdLst>
              <a:gd name="connsiteX0" fmla="*/ 361208 w 372943"/>
              <a:gd name="connsiteY0" fmla="*/ 28003 h 28003"/>
              <a:gd name="connsiteX1" fmla="*/ 16689 w 372943"/>
              <a:gd name="connsiteY1" fmla="*/ 28003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3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3"/>
                </a:moveTo>
                <a:lnTo>
                  <a:pt x="16689" y="28003"/>
                </a:lnTo>
                <a:cubicBezTo>
                  <a:pt x="8973" y="28003"/>
                  <a:pt x="1544" y="21717"/>
                  <a:pt x="210" y="14002"/>
                </a:cubicBezTo>
                <a:cubicBezTo>
                  <a:pt x="-1123" y="6286"/>
                  <a:pt x="4020" y="0"/>
                  <a:pt x="11736" y="0"/>
                </a:cubicBezTo>
                <a:lnTo>
                  <a:pt x="356255" y="0"/>
                </a:lnTo>
                <a:cubicBezTo>
                  <a:pt x="363970" y="0"/>
                  <a:pt x="371400" y="6286"/>
                  <a:pt x="372733" y="14002"/>
                </a:cubicBezTo>
                <a:cubicBezTo>
                  <a:pt x="374067" y="21717"/>
                  <a:pt x="368923" y="28003"/>
                  <a:pt x="361208" y="28003"/>
                </a:cubicBezTo>
                <a:close/>
              </a:path>
            </a:pathLst>
          </a:custGeom>
          <a:solidFill>
            <a:srgbClr val="231F20"/>
          </a:solidFill>
          <a:ln w="9525" cap="flat">
            <a:noFill/>
            <a:prstDash val="solid"/>
            <a:miter/>
          </a:ln>
        </p:spPr>
        <p:txBody>
          <a:bodyPr rtlCol="0" anchor="ctr"/>
          <a:lstStyle/>
          <a:p>
            <a:endParaRPr lang="zh-CN" altLang="en-US"/>
          </a:p>
        </p:txBody>
      </p:sp>
      <p:sp>
        <p:nvSpPr>
          <p:cNvPr id="51" name="任意多边形: 形状 26"/>
          <p:cNvSpPr/>
          <p:nvPr userDrawn="1">
            <p:custDataLst>
              <p:tags r:id="rId36"/>
            </p:custDataLst>
          </p:nvPr>
        </p:nvSpPr>
        <p:spPr>
          <a:xfrm>
            <a:off x="8599170" y="433070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4" name="任意多边形: 形状 27"/>
          <p:cNvSpPr/>
          <p:nvPr userDrawn="1">
            <p:custDataLst>
              <p:tags r:id="rId37"/>
            </p:custDataLst>
          </p:nvPr>
        </p:nvSpPr>
        <p:spPr>
          <a:xfrm>
            <a:off x="8611235" y="4401185"/>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9" name="任意多边形: 形状 285"/>
          <p:cNvSpPr/>
          <p:nvPr userDrawn="1">
            <p:custDataLst>
              <p:tags r:id="rId38"/>
            </p:custDataLst>
          </p:nvPr>
        </p:nvSpPr>
        <p:spPr>
          <a:xfrm>
            <a:off x="9869170" y="5828030"/>
            <a:ext cx="503555" cy="187960"/>
          </a:xfrm>
          <a:custGeom>
            <a:avLst/>
            <a:gdLst>
              <a:gd name="connsiteX0" fmla="*/ 249079 w 463295"/>
              <a:gd name="connsiteY0" fmla="*/ 32195 h 172783"/>
              <a:gd name="connsiteX1" fmla="*/ 30194 w 463295"/>
              <a:gd name="connsiteY1" fmla="*/ 123349 h 172783"/>
              <a:gd name="connsiteX2" fmla="*/ 0 w 463295"/>
              <a:gd name="connsiteY2" fmla="*/ 168688 h 172783"/>
              <a:gd name="connsiteX3" fmla="*/ 0 w 463295"/>
              <a:gd name="connsiteY3" fmla="*/ 171164 h 172783"/>
              <a:gd name="connsiteX4" fmla="*/ 263080 w 463295"/>
              <a:gd name="connsiteY4" fmla="*/ 171164 h 172783"/>
              <a:gd name="connsiteX5" fmla="*/ 338709 w 463295"/>
              <a:gd name="connsiteY5" fmla="*/ 160306 h 172783"/>
              <a:gd name="connsiteX6" fmla="*/ 351187 w 463295"/>
              <a:gd name="connsiteY6" fmla="*/ 172784 h 172783"/>
              <a:gd name="connsiteX7" fmla="*/ 463296 w 463295"/>
              <a:gd name="connsiteY7" fmla="*/ 172784 h 172783"/>
              <a:gd name="connsiteX8" fmla="*/ 440912 w 463295"/>
              <a:gd name="connsiteY8" fmla="*/ 83153 h 172783"/>
              <a:gd name="connsiteX9" fmla="*/ 411099 w 463295"/>
              <a:gd name="connsiteY9" fmla="*/ 0 h 172783"/>
              <a:gd name="connsiteX10" fmla="*/ 249174 w 463295"/>
              <a:gd name="connsiteY10" fmla="*/ 32290 h 17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295" h="172783">
                <a:moveTo>
                  <a:pt x="249079" y="32195"/>
                </a:moveTo>
                <a:lnTo>
                  <a:pt x="30194" y="123349"/>
                </a:lnTo>
                <a:cubicBezTo>
                  <a:pt x="11906" y="130969"/>
                  <a:pt x="0" y="148876"/>
                  <a:pt x="0" y="168688"/>
                </a:cubicBezTo>
                <a:lnTo>
                  <a:pt x="0" y="171164"/>
                </a:lnTo>
                <a:lnTo>
                  <a:pt x="263080" y="171164"/>
                </a:lnTo>
                <a:cubicBezTo>
                  <a:pt x="263080" y="171164"/>
                  <a:pt x="326231" y="147828"/>
                  <a:pt x="338709" y="160306"/>
                </a:cubicBezTo>
                <a:lnTo>
                  <a:pt x="351187" y="172784"/>
                </a:lnTo>
                <a:lnTo>
                  <a:pt x="463296" y="172784"/>
                </a:lnTo>
                <a:cubicBezTo>
                  <a:pt x="463296" y="172784"/>
                  <a:pt x="460820" y="122587"/>
                  <a:pt x="440912" y="83153"/>
                </a:cubicBezTo>
                <a:cubicBezTo>
                  <a:pt x="421005" y="43720"/>
                  <a:pt x="411099" y="0"/>
                  <a:pt x="411099" y="0"/>
                </a:cubicBezTo>
                <a:lnTo>
                  <a:pt x="249174" y="32290"/>
                </a:lnTo>
                <a:close/>
              </a:path>
            </a:pathLst>
          </a:custGeom>
          <a:solidFill>
            <a:schemeClr val="tx2"/>
          </a:solidFill>
          <a:ln w="9525" cap="flat">
            <a:noFill/>
            <a:prstDash val="solid"/>
            <a:miter/>
          </a:ln>
        </p:spPr>
        <p:txBody>
          <a:bodyPr rtlCol="0" anchor="ctr"/>
          <a:lstStyle/>
          <a:p>
            <a:endParaRPr lang="zh-CN" altLang="en-US"/>
          </a:p>
        </p:txBody>
      </p:sp>
      <p:sp>
        <p:nvSpPr>
          <p:cNvPr id="70" name="任意多边形: 形状 286"/>
          <p:cNvSpPr/>
          <p:nvPr userDrawn="1">
            <p:custDataLst>
              <p:tags r:id="rId39"/>
            </p:custDataLst>
          </p:nvPr>
        </p:nvSpPr>
        <p:spPr>
          <a:xfrm>
            <a:off x="10547985" y="5780405"/>
            <a:ext cx="436245" cy="299085"/>
          </a:xfrm>
          <a:custGeom>
            <a:avLst/>
            <a:gdLst>
              <a:gd name="connsiteX0" fmla="*/ 157925 w 401288"/>
              <a:gd name="connsiteY0" fmla="*/ 74486 h 275177"/>
              <a:gd name="connsiteX1" fmla="*/ 115062 w 401288"/>
              <a:gd name="connsiteY1" fmla="*/ 182309 h 275177"/>
              <a:gd name="connsiteX2" fmla="*/ 31623 w 401288"/>
              <a:gd name="connsiteY2" fmla="*/ 224219 h 275177"/>
              <a:gd name="connsiteX3" fmla="*/ 0 w 401288"/>
              <a:gd name="connsiteY3" fmla="*/ 275177 h 275177"/>
              <a:gd name="connsiteX4" fmla="*/ 252222 w 401288"/>
              <a:gd name="connsiteY4" fmla="*/ 266224 h 275177"/>
              <a:gd name="connsiteX5" fmla="*/ 295561 w 401288"/>
              <a:gd name="connsiteY5" fmla="*/ 247269 h 275177"/>
              <a:gd name="connsiteX6" fmla="*/ 333946 w 401288"/>
              <a:gd name="connsiteY6" fmla="*/ 220694 h 275177"/>
              <a:gd name="connsiteX7" fmla="*/ 401288 w 401288"/>
              <a:gd name="connsiteY7" fmla="*/ 206788 h 275177"/>
              <a:gd name="connsiteX8" fmla="*/ 348805 w 401288"/>
              <a:gd name="connsiteY8" fmla="*/ 102679 h 275177"/>
              <a:gd name="connsiteX9" fmla="*/ 303657 w 401288"/>
              <a:gd name="connsiteY9" fmla="*/ 0 h 275177"/>
              <a:gd name="connsiteX10" fmla="*/ 157925 w 401288"/>
              <a:gd name="connsiteY10" fmla="*/ 74390 h 27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288" h="275177">
                <a:moveTo>
                  <a:pt x="157925" y="74486"/>
                </a:moveTo>
                <a:lnTo>
                  <a:pt x="115062" y="182309"/>
                </a:lnTo>
                <a:lnTo>
                  <a:pt x="31623" y="224219"/>
                </a:lnTo>
                <a:cubicBezTo>
                  <a:pt x="12383" y="233934"/>
                  <a:pt x="191" y="253555"/>
                  <a:pt x="0" y="275177"/>
                </a:cubicBezTo>
                <a:lnTo>
                  <a:pt x="252222" y="266224"/>
                </a:lnTo>
                <a:cubicBezTo>
                  <a:pt x="268605" y="265652"/>
                  <a:pt x="284131" y="258889"/>
                  <a:pt x="295561" y="247269"/>
                </a:cubicBezTo>
                <a:cubicBezTo>
                  <a:pt x="308420" y="234220"/>
                  <a:pt x="325374" y="219265"/>
                  <a:pt x="333946" y="220694"/>
                </a:cubicBezTo>
                <a:cubicBezTo>
                  <a:pt x="348901" y="223266"/>
                  <a:pt x="401288" y="206788"/>
                  <a:pt x="401288" y="206788"/>
                </a:cubicBezTo>
                <a:cubicBezTo>
                  <a:pt x="401288" y="206788"/>
                  <a:pt x="375285" y="126778"/>
                  <a:pt x="348805" y="102679"/>
                </a:cubicBezTo>
                <a:cubicBezTo>
                  <a:pt x="322231" y="78581"/>
                  <a:pt x="303657" y="0"/>
                  <a:pt x="303657" y="0"/>
                </a:cubicBezTo>
                <a:lnTo>
                  <a:pt x="157925" y="74390"/>
                </a:lnTo>
                <a:close/>
              </a:path>
            </a:pathLst>
          </a:custGeom>
          <a:solidFill>
            <a:schemeClr val="tx2"/>
          </a:solidFill>
          <a:ln w="9525" cap="flat">
            <a:noFill/>
            <a:prstDash val="solid"/>
            <a:miter/>
          </a:ln>
        </p:spPr>
        <p:txBody>
          <a:bodyPr rtlCol="0" anchor="ctr"/>
          <a:lstStyle/>
          <a:p>
            <a:endParaRPr lang="zh-CN" altLang="en-US"/>
          </a:p>
        </p:txBody>
      </p:sp>
      <p:sp>
        <p:nvSpPr>
          <p:cNvPr id="71" name="任意多边形: 形状 63"/>
          <p:cNvSpPr/>
          <p:nvPr userDrawn="1">
            <p:custDataLst>
              <p:tags r:id="rId40"/>
            </p:custDataLst>
          </p:nvPr>
        </p:nvSpPr>
        <p:spPr>
          <a:xfrm>
            <a:off x="10690225" y="5906135"/>
            <a:ext cx="83185" cy="20955"/>
          </a:xfrm>
          <a:custGeom>
            <a:avLst/>
            <a:gdLst>
              <a:gd name="connsiteX0" fmla="*/ 5002 w 76392"/>
              <a:gd name="connsiteY0" fmla="*/ 19194 h 19193"/>
              <a:gd name="connsiteX1" fmla="*/ 48 w 76392"/>
              <a:gd name="connsiteY1" fmla="*/ 14907 h 19193"/>
              <a:gd name="connsiteX2" fmla="*/ 4335 w 76392"/>
              <a:gd name="connsiteY2" fmla="*/ 9288 h 19193"/>
              <a:gd name="connsiteX3" fmla="*/ 70724 w 76392"/>
              <a:gd name="connsiteY3" fmla="*/ 48 h 19193"/>
              <a:gd name="connsiteX4" fmla="*/ 76344 w 76392"/>
              <a:gd name="connsiteY4" fmla="*/ 4335 h 19193"/>
              <a:gd name="connsiteX5" fmla="*/ 72058 w 76392"/>
              <a:gd name="connsiteY5" fmla="*/ 9955 h 19193"/>
              <a:gd name="connsiteX6" fmla="*/ 5668 w 76392"/>
              <a:gd name="connsiteY6" fmla="*/ 19194 h 19193"/>
              <a:gd name="connsiteX7" fmla="*/ 5002 w 76392"/>
              <a:gd name="connsiteY7" fmla="*/ 19194 h 1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92" h="19193">
                <a:moveTo>
                  <a:pt x="5002" y="19194"/>
                </a:moveTo>
                <a:cubicBezTo>
                  <a:pt x="2525" y="19194"/>
                  <a:pt x="430" y="17384"/>
                  <a:pt x="48" y="14907"/>
                </a:cubicBezTo>
                <a:cubicBezTo>
                  <a:pt x="-332" y="12145"/>
                  <a:pt x="1572" y="9669"/>
                  <a:pt x="4335" y="9288"/>
                </a:cubicBezTo>
                <a:lnTo>
                  <a:pt x="70724" y="48"/>
                </a:lnTo>
                <a:cubicBezTo>
                  <a:pt x="73486" y="-332"/>
                  <a:pt x="75963" y="1572"/>
                  <a:pt x="76344" y="4335"/>
                </a:cubicBezTo>
                <a:cubicBezTo>
                  <a:pt x="76725" y="7097"/>
                  <a:pt x="74820" y="9573"/>
                  <a:pt x="72058" y="9955"/>
                </a:cubicBezTo>
                <a:lnTo>
                  <a:pt x="5668" y="19194"/>
                </a:lnTo>
                <a:cubicBezTo>
                  <a:pt x="5668" y="19194"/>
                  <a:pt x="5192" y="19194"/>
                  <a:pt x="5002" y="19194"/>
                </a:cubicBezTo>
                <a:close/>
              </a:path>
            </a:pathLst>
          </a:custGeom>
          <a:solidFill>
            <a:srgbClr val="FFFFFF"/>
          </a:solidFill>
          <a:ln w="9525" cap="flat">
            <a:noFill/>
            <a:prstDash val="solid"/>
            <a:miter/>
          </a:ln>
        </p:spPr>
        <p:txBody>
          <a:bodyPr rtlCol="0" anchor="ctr"/>
          <a:lstStyle/>
          <a:p>
            <a:endParaRPr lang="zh-CN" altLang="en-US"/>
          </a:p>
        </p:txBody>
      </p:sp>
      <p:sp>
        <p:nvSpPr>
          <p:cNvPr id="72" name="任意多边形: 形状 64"/>
          <p:cNvSpPr/>
          <p:nvPr userDrawn="1">
            <p:custDataLst>
              <p:tags r:id="rId41"/>
            </p:custDataLst>
          </p:nvPr>
        </p:nvSpPr>
        <p:spPr>
          <a:xfrm>
            <a:off x="10680065" y="5932805"/>
            <a:ext cx="83185" cy="20320"/>
          </a:xfrm>
          <a:custGeom>
            <a:avLst/>
            <a:gdLst>
              <a:gd name="connsiteX0" fmla="*/ 5000 w 76674"/>
              <a:gd name="connsiteY0" fmla="*/ 18412 h 18411"/>
              <a:gd name="connsiteX1" fmla="*/ 47 w 76674"/>
              <a:gd name="connsiteY1" fmla="*/ 14030 h 18411"/>
              <a:gd name="connsiteX2" fmla="*/ 4333 w 76674"/>
              <a:gd name="connsiteY2" fmla="*/ 8505 h 18411"/>
              <a:gd name="connsiteX3" fmla="*/ 71103 w 76674"/>
              <a:gd name="connsiteY3" fmla="*/ 28 h 18411"/>
              <a:gd name="connsiteX4" fmla="*/ 76627 w 76674"/>
              <a:gd name="connsiteY4" fmla="*/ 4314 h 18411"/>
              <a:gd name="connsiteX5" fmla="*/ 72341 w 76674"/>
              <a:gd name="connsiteY5" fmla="*/ 9839 h 18411"/>
              <a:gd name="connsiteX6" fmla="*/ 5571 w 76674"/>
              <a:gd name="connsiteY6" fmla="*/ 18316 h 18411"/>
              <a:gd name="connsiteX7" fmla="*/ 4904 w 76674"/>
              <a:gd name="connsiteY7" fmla="*/ 18316 h 1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74" h="18411">
                <a:moveTo>
                  <a:pt x="5000" y="18412"/>
                </a:moveTo>
                <a:cubicBezTo>
                  <a:pt x="2523" y="18412"/>
                  <a:pt x="427" y="16602"/>
                  <a:pt x="47" y="14030"/>
                </a:cubicBezTo>
                <a:cubicBezTo>
                  <a:pt x="-334" y="11268"/>
                  <a:pt x="1666" y="8791"/>
                  <a:pt x="4333" y="8505"/>
                </a:cubicBezTo>
                <a:lnTo>
                  <a:pt x="71103" y="28"/>
                </a:lnTo>
                <a:cubicBezTo>
                  <a:pt x="73770" y="-257"/>
                  <a:pt x="76342" y="1647"/>
                  <a:pt x="76627" y="4314"/>
                </a:cubicBezTo>
                <a:cubicBezTo>
                  <a:pt x="77009" y="7077"/>
                  <a:pt x="75008" y="9553"/>
                  <a:pt x="72341" y="9839"/>
                </a:cubicBezTo>
                <a:lnTo>
                  <a:pt x="5571" y="18316"/>
                </a:lnTo>
                <a:cubicBezTo>
                  <a:pt x="5571" y="18316"/>
                  <a:pt x="5190" y="18316"/>
                  <a:pt x="4904" y="18316"/>
                </a:cubicBezTo>
                <a:close/>
              </a:path>
            </a:pathLst>
          </a:custGeom>
          <a:solidFill>
            <a:srgbClr val="FFFFFF"/>
          </a:solidFill>
          <a:ln w="9525" cap="flat">
            <a:noFill/>
            <a:prstDash val="solid"/>
            <a:miter/>
          </a:ln>
        </p:spPr>
        <p:txBody>
          <a:bodyPr rtlCol="0" anchor="ctr"/>
          <a:lstStyle/>
          <a:p>
            <a:endParaRPr lang="zh-CN" altLang="en-US"/>
          </a:p>
        </p:txBody>
      </p:sp>
      <p:sp>
        <p:nvSpPr>
          <p:cNvPr id="73" name="任意多边形: 形状 65"/>
          <p:cNvSpPr/>
          <p:nvPr userDrawn="1">
            <p:custDataLst>
              <p:tags r:id="rId42"/>
            </p:custDataLst>
          </p:nvPr>
        </p:nvSpPr>
        <p:spPr>
          <a:xfrm>
            <a:off x="10069195" y="5880100"/>
            <a:ext cx="66040" cy="13970"/>
          </a:xfrm>
          <a:custGeom>
            <a:avLst/>
            <a:gdLst>
              <a:gd name="connsiteX0" fmla="*/ 55924 w 60888"/>
              <a:gd name="connsiteY0" fmla="*/ 12862 h 12862"/>
              <a:gd name="connsiteX1" fmla="*/ 55638 w 60888"/>
              <a:gd name="connsiteY1" fmla="*/ 12862 h 12862"/>
              <a:gd name="connsiteX2" fmla="*/ 4679 w 60888"/>
              <a:gd name="connsiteY2" fmla="*/ 9909 h 12862"/>
              <a:gd name="connsiteX3" fmla="*/ 12 w 60888"/>
              <a:gd name="connsiteY3" fmla="*/ 4671 h 12862"/>
              <a:gd name="connsiteX4" fmla="*/ 5251 w 60888"/>
              <a:gd name="connsiteY4" fmla="*/ 3 h 12862"/>
              <a:gd name="connsiteX5" fmla="*/ 56209 w 60888"/>
              <a:gd name="connsiteY5" fmla="*/ 2956 h 12862"/>
              <a:gd name="connsiteX6" fmla="*/ 60877 w 60888"/>
              <a:gd name="connsiteY6" fmla="*/ 8195 h 12862"/>
              <a:gd name="connsiteX7" fmla="*/ 55924 w 60888"/>
              <a:gd name="connsiteY7" fmla="*/ 12862 h 1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88" h="12862">
                <a:moveTo>
                  <a:pt x="55924" y="12862"/>
                </a:moveTo>
                <a:cubicBezTo>
                  <a:pt x="55924" y="12862"/>
                  <a:pt x="55733" y="12862"/>
                  <a:pt x="55638" y="12862"/>
                </a:cubicBezTo>
                <a:lnTo>
                  <a:pt x="4679" y="9909"/>
                </a:lnTo>
                <a:cubicBezTo>
                  <a:pt x="1917" y="9719"/>
                  <a:pt x="-179" y="7433"/>
                  <a:pt x="12" y="4671"/>
                </a:cubicBezTo>
                <a:cubicBezTo>
                  <a:pt x="202" y="1908"/>
                  <a:pt x="2584" y="-92"/>
                  <a:pt x="5251" y="3"/>
                </a:cubicBezTo>
                <a:lnTo>
                  <a:pt x="56209" y="2956"/>
                </a:lnTo>
                <a:cubicBezTo>
                  <a:pt x="58972" y="3147"/>
                  <a:pt x="61067" y="5433"/>
                  <a:pt x="60877" y="8195"/>
                </a:cubicBezTo>
                <a:cubicBezTo>
                  <a:pt x="60686" y="10862"/>
                  <a:pt x="58495" y="12862"/>
                  <a:pt x="55924" y="12862"/>
                </a:cubicBezTo>
                <a:close/>
              </a:path>
            </a:pathLst>
          </a:custGeom>
          <a:solidFill>
            <a:srgbClr val="FFFFFF"/>
          </a:solidFill>
          <a:ln w="9525" cap="flat">
            <a:noFill/>
            <a:prstDash val="solid"/>
            <a:miter/>
          </a:ln>
        </p:spPr>
        <p:txBody>
          <a:bodyPr rtlCol="0" anchor="ctr"/>
          <a:lstStyle/>
          <a:p>
            <a:endParaRPr lang="zh-CN" altLang="en-US"/>
          </a:p>
        </p:txBody>
      </p:sp>
      <p:sp>
        <p:nvSpPr>
          <p:cNvPr id="74" name="任意多边形: 形状 66"/>
          <p:cNvSpPr/>
          <p:nvPr userDrawn="1">
            <p:custDataLst>
              <p:tags r:id="rId43"/>
            </p:custDataLst>
          </p:nvPr>
        </p:nvSpPr>
        <p:spPr>
          <a:xfrm>
            <a:off x="10010140" y="5902960"/>
            <a:ext cx="125095" cy="17780"/>
          </a:xfrm>
          <a:custGeom>
            <a:avLst/>
            <a:gdLst>
              <a:gd name="connsiteX0" fmla="*/ 110026 w 114990"/>
              <a:gd name="connsiteY0" fmla="*/ 16109 h 16109"/>
              <a:gd name="connsiteX1" fmla="*/ 109740 w 114990"/>
              <a:gd name="connsiteY1" fmla="*/ 16109 h 16109"/>
              <a:gd name="connsiteX2" fmla="*/ 4679 w 114990"/>
              <a:gd name="connsiteY2" fmla="*/ 9918 h 16109"/>
              <a:gd name="connsiteX3" fmla="*/ 12 w 114990"/>
              <a:gd name="connsiteY3" fmla="*/ 4679 h 16109"/>
              <a:gd name="connsiteX4" fmla="*/ 5251 w 114990"/>
              <a:gd name="connsiteY4" fmla="*/ 12 h 16109"/>
              <a:gd name="connsiteX5" fmla="*/ 110311 w 114990"/>
              <a:gd name="connsiteY5" fmla="*/ 6203 h 16109"/>
              <a:gd name="connsiteX6" fmla="*/ 114979 w 114990"/>
              <a:gd name="connsiteY6" fmla="*/ 11442 h 16109"/>
              <a:gd name="connsiteX7" fmla="*/ 110026 w 114990"/>
              <a:gd name="connsiteY7" fmla="*/ 16109 h 1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90" h="16109">
                <a:moveTo>
                  <a:pt x="110026" y="16109"/>
                </a:moveTo>
                <a:cubicBezTo>
                  <a:pt x="110026" y="16109"/>
                  <a:pt x="109835" y="16109"/>
                  <a:pt x="109740" y="16109"/>
                </a:cubicBezTo>
                <a:lnTo>
                  <a:pt x="4679" y="9918"/>
                </a:lnTo>
                <a:cubicBezTo>
                  <a:pt x="1917" y="9728"/>
                  <a:pt x="-179" y="7442"/>
                  <a:pt x="12" y="4679"/>
                </a:cubicBezTo>
                <a:cubicBezTo>
                  <a:pt x="202" y="1917"/>
                  <a:pt x="2488" y="-178"/>
                  <a:pt x="5251" y="12"/>
                </a:cubicBezTo>
                <a:lnTo>
                  <a:pt x="110311" y="6203"/>
                </a:lnTo>
                <a:cubicBezTo>
                  <a:pt x="113074" y="6394"/>
                  <a:pt x="115169" y="8680"/>
                  <a:pt x="114979" y="11442"/>
                </a:cubicBezTo>
                <a:cubicBezTo>
                  <a:pt x="114788" y="14109"/>
                  <a:pt x="112597" y="16109"/>
                  <a:pt x="110026" y="16109"/>
                </a:cubicBezTo>
                <a:close/>
              </a:path>
            </a:pathLst>
          </a:custGeom>
          <a:solidFill>
            <a:srgbClr val="FFFFFF"/>
          </a:solidFill>
          <a:ln w="9525" cap="flat">
            <a:noFill/>
            <a:prstDash val="solid"/>
            <a:miter/>
          </a:ln>
        </p:spPr>
        <p:txBody>
          <a:bodyPr rtlCol="0" anchor="ctr"/>
          <a:lstStyle/>
          <a:p>
            <a:endParaRPr lang="zh-CN" altLang="en-US"/>
          </a:p>
        </p:txBody>
      </p:sp>
      <p:sp>
        <p:nvSpPr>
          <p:cNvPr id="75" name="任意多边形: 形状 68"/>
          <p:cNvSpPr/>
          <p:nvPr userDrawn="1">
            <p:custDataLst>
              <p:tags r:id="rId44"/>
            </p:custDataLst>
          </p:nvPr>
        </p:nvSpPr>
        <p:spPr>
          <a:xfrm>
            <a:off x="9996805" y="3865880"/>
            <a:ext cx="467995" cy="2019300"/>
          </a:xfrm>
          <a:custGeom>
            <a:avLst/>
            <a:gdLst>
              <a:gd name="connsiteX0" fmla="*/ 4302 w 430450"/>
              <a:gd name="connsiteY0" fmla="*/ 0 h 1858106"/>
              <a:gd name="connsiteX1" fmla="*/ 82884 w 430450"/>
              <a:gd name="connsiteY1" fmla="*/ 1154335 h 1858106"/>
              <a:gd name="connsiteX2" fmla="*/ 101648 w 430450"/>
              <a:gd name="connsiteY2" fmla="*/ 1835182 h 1858106"/>
              <a:gd name="connsiteX3" fmla="*/ 329962 w 430450"/>
              <a:gd name="connsiteY3" fmla="*/ 1855565 h 1858106"/>
              <a:gd name="connsiteX4" fmla="*/ 378349 w 430450"/>
              <a:gd name="connsiteY4" fmla="*/ 1032034 h 1858106"/>
              <a:gd name="connsiteX5" fmla="*/ 430451 w 430450"/>
              <a:gd name="connsiteY5" fmla="*/ 145542 h 1858106"/>
              <a:gd name="connsiteX6" fmla="*/ 4302 w 430450"/>
              <a:gd name="connsiteY6" fmla="*/ 0 h 18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450" h="1858106">
                <a:moveTo>
                  <a:pt x="4302" y="0"/>
                </a:moveTo>
                <a:cubicBezTo>
                  <a:pt x="-17891" y="562451"/>
                  <a:pt x="51451" y="858107"/>
                  <a:pt x="82884" y="1154335"/>
                </a:cubicBezTo>
                <a:cubicBezTo>
                  <a:pt x="114221" y="1450562"/>
                  <a:pt x="101648" y="1835182"/>
                  <a:pt x="101648" y="1835182"/>
                </a:cubicBezTo>
                <a:cubicBezTo>
                  <a:pt x="101648" y="1835182"/>
                  <a:pt x="304340" y="1867186"/>
                  <a:pt x="329962" y="1855565"/>
                </a:cubicBezTo>
                <a:cubicBezTo>
                  <a:pt x="355584" y="1843945"/>
                  <a:pt x="427498" y="1299305"/>
                  <a:pt x="378349" y="1032034"/>
                </a:cubicBezTo>
                <a:cubicBezTo>
                  <a:pt x="329200" y="764762"/>
                  <a:pt x="430451" y="145542"/>
                  <a:pt x="430451" y="145542"/>
                </a:cubicBezTo>
                <a:lnTo>
                  <a:pt x="4302" y="0"/>
                </a:lnTo>
                <a:close/>
              </a:path>
            </a:pathLst>
          </a:custGeom>
          <a:solidFill>
            <a:schemeClr val="tx2"/>
          </a:solidFill>
          <a:ln w="9525" cap="flat">
            <a:noFill/>
            <a:prstDash val="solid"/>
            <a:miter/>
          </a:ln>
        </p:spPr>
        <p:txBody>
          <a:bodyPr rtlCol="0" anchor="ctr"/>
          <a:lstStyle/>
          <a:p>
            <a:endParaRPr lang="zh-CN" altLang="en-US"/>
          </a:p>
        </p:txBody>
      </p:sp>
      <p:sp>
        <p:nvSpPr>
          <p:cNvPr id="76" name="任意多边形: 形状 69"/>
          <p:cNvSpPr/>
          <p:nvPr userDrawn="1">
            <p:custDataLst>
              <p:tags r:id="rId45"/>
            </p:custDataLst>
          </p:nvPr>
        </p:nvSpPr>
        <p:spPr>
          <a:xfrm>
            <a:off x="9991725" y="3860800"/>
            <a:ext cx="478790" cy="2030095"/>
          </a:xfrm>
          <a:custGeom>
            <a:avLst/>
            <a:gdLst>
              <a:gd name="connsiteX0" fmla="*/ 311334 w 440459"/>
              <a:gd name="connsiteY0" fmla="*/ 1867960 h 1867959"/>
              <a:gd name="connsiteX1" fmla="*/ 105690 w 440459"/>
              <a:gd name="connsiteY1" fmla="*/ 1845099 h 1867959"/>
              <a:gd name="connsiteX2" fmla="*/ 101498 w 440459"/>
              <a:gd name="connsiteY2" fmla="*/ 1840051 h 1867959"/>
              <a:gd name="connsiteX3" fmla="*/ 82830 w 440459"/>
              <a:gd name="connsiteY3" fmla="*/ 1159871 h 1867959"/>
              <a:gd name="connsiteX4" fmla="*/ 56826 w 440459"/>
              <a:gd name="connsiteY4" fmla="*/ 952607 h 1867959"/>
              <a:gd name="connsiteX5" fmla="*/ 4343 w 440459"/>
              <a:gd name="connsiteY5" fmla="*/ 4774 h 1867959"/>
              <a:gd name="connsiteX6" fmla="*/ 6534 w 440459"/>
              <a:gd name="connsiteY6" fmla="*/ 869 h 1867959"/>
              <a:gd name="connsiteX7" fmla="*/ 10916 w 440459"/>
              <a:gd name="connsiteY7" fmla="*/ 297 h 1867959"/>
              <a:gd name="connsiteX8" fmla="*/ 437064 w 440459"/>
              <a:gd name="connsiteY8" fmla="*/ 145839 h 1867959"/>
              <a:gd name="connsiteX9" fmla="*/ 440398 w 440459"/>
              <a:gd name="connsiteY9" fmla="*/ 151364 h 1867959"/>
              <a:gd name="connsiteX10" fmla="*/ 388296 w 440459"/>
              <a:gd name="connsiteY10" fmla="*/ 1036141 h 1867959"/>
              <a:gd name="connsiteX11" fmla="*/ 392201 w 440459"/>
              <a:gd name="connsiteY11" fmla="*/ 1545157 h 1867959"/>
              <a:gd name="connsiteX12" fmla="*/ 337052 w 440459"/>
              <a:gd name="connsiteY12" fmla="*/ 1865102 h 1867959"/>
              <a:gd name="connsiteX13" fmla="*/ 311525 w 440459"/>
              <a:gd name="connsiteY13" fmla="*/ 1867960 h 1867959"/>
              <a:gd name="connsiteX14" fmla="*/ 111595 w 440459"/>
              <a:gd name="connsiteY14" fmla="*/ 1835955 h 1867959"/>
              <a:gd name="connsiteX15" fmla="*/ 332765 w 440459"/>
              <a:gd name="connsiteY15" fmla="*/ 1856053 h 1867959"/>
              <a:gd name="connsiteX16" fmla="*/ 382581 w 440459"/>
              <a:gd name="connsiteY16" fmla="*/ 1538871 h 1867959"/>
              <a:gd name="connsiteX17" fmla="*/ 378295 w 440459"/>
              <a:gd name="connsiteY17" fmla="*/ 1037951 h 1867959"/>
              <a:gd name="connsiteX18" fmla="*/ 429730 w 440459"/>
              <a:gd name="connsiteY18" fmla="*/ 153936 h 1867959"/>
              <a:gd name="connsiteX19" fmla="*/ 13964 w 440459"/>
              <a:gd name="connsiteY19" fmla="*/ 11918 h 1867959"/>
              <a:gd name="connsiteX20" fmla="*/ 66637 w 440459"/>
              <a:gd name="connsiteY20" fmla="*/ 951369 h 1867959"/>
              <a:gd name="connsiteX21" fmla="*/ 92735 w 440459"/>
              <a:gd name="connsiteY21" fmla="*/ 1158919 h 1867959"/>
              <a:gd name="connsiteX22" fmla="*/ 111595 w 440459"/>
              <a:gd name="connsiteY22" fmla="*/ 1836051 h 186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0459" h="1867959">
                <a:moveTo>
                  <a:pt x="311334" y="1867960"/>
                </a:moveTo>
                <a:cubicBezTo>
                  <a:pt x="252660" y="1867960"/>
                  <a:pt x="123025" y="1847862"/>
                  <a:pt x="105690" y="1845099"/>
                </a:cubicBezTo>
                <a:cubicBezTo>
                  <a:pt x="103213" y="1844719"/>
                  <a:pt x="101403" y="1842528"/>
                  <a:pt x="101498" y="1840051"/>
                </a:cubicBezTo>
                <a:cubicBezTo>
                  <a:pt x="101594" y="1836241"/>
                  <a:pt x="113786" y="1452384"/>
                  <a:pt x="82830" y="1159871"/>
                </a:cubicBezTo>
                <a:cubicBezTo>
                  <a:pt x="75590" y="1091862"/>
                  <a:pt x="66447" y="1024235"/>
                  <a:pt x="56826" y="952607"/>
                </a:cubicBezTo>
                <a:cubicBezTo>
                  <a:pt x="24156" y="711624"/>
                  <a:pt x="-12802" y="438352"/>
                  <a:pt x="4343" y="4774"/>
                </a:cubicBezTo>
                <a:cubicBezTo>
                  <a:pt x="4343" y="3155"/>
                  <a:pt x="5201" y="1726"/>
                  <a:pt x="6534" y="869"/>
                </a:cubicBezTo>
                <a:cubicBezTo>
                  <a:pt x="7868" y="12"/>
                  <a:pt x="9487" y="-274"/>
                  <a:pt x="10916" y="297"/>
                </a:cubicBezTo>
                <a:lnTo>
                  <a:pt x="437064" y="145839"/>
                </a:lnTo>
                <a:cubicBezTo>
                  <a:pt x="439350" y="146601"/>
                  <a:pt x="440779" y="148983"/>
                  <a:pt x="440398" y="151364"/>
                </a:cubicBezTo>
                <a:cubicBezTo>
                  <a:pt x="439350" y="157555"/>
                  <a:pt x="339814" y="772680"/>
                  <a:pt x="388296" y="1036141"/>
                </a:cubicBezTo>
                <a:cubicBezTo>
                  <a:pt x="409251" y="1149965"/>
                  <a:pt x="410680" y="1335512"/>
                  <a:pt x="392201" y="1545157"/>
                </a:cubicBezTo>
                <a:cubicBezTo>
                  <a:pt x="380962" y="1672697"/>
                  <a:pt x="356483" y="1856339"/>
                  <a:pt x="337052" y="1865102"/>
                </a:cubicBezTo>
                <a:cubicBezTo>
                  <a:pt x="332575" y="1867102"/>
                  <a:pt x="323526" y="1867960"/>
                  <a:pt x="311525" y="1867960"/>
                </a:cubicBezTo>
                <a:close/>
                <a:moveTo>
                  <a:pt x="111595" y="1835955"/>
                </a:moveTo>
                <a:cubicBezTo>
                  <a:pt x="192557" y="1848624"/>
                  <a:pt x="315240" y="1863959"/>
                  <a:pt x="332765" y="1856053"/>
                </a:cubicBezTo>
                <a:cubicBezTo>
                  <a:pt x="342672" y="1847481"/>
                  <a:pt x="366674" y="1722513"/>
                  <a:pt x="382581" y="1538871"/>
                </a:cubicBezTo>
                <a:cubicBezTo>
                  <a:pt x="400393" y="1332369"/>
                  <a:pt x="398869" y="1149774"/>
                  <a:pt x="378295" y="1037951"/>
                </a:cubicBezTo>
                <a:cubicBezTo>
                  <a:pt x="331623" y="784300"/>
                  <a:pt x="421062" y="208704"/>
                  <a:pt x="429730" y="153936"/>
                </a:cubicBezTo>
                <a:lnTo>
                  <a:pt x="13964" y="11918"/>
                </a:lnTo>
                <a:cubicBezTo>
                  <a:pt x="-2515" y="440829"/>
                  <a:pt x="34252" y="712005"/>
                  <a:pt x="66637" y="951369"/>
                </a:cubicBezTo>
                <a:cubicBezTo>
                  <a:pt x="76352" y="1022997"/>
                  <a:pt x="85497" y="1090719"/>
                  <a:pt x="92735" y="1158919"/>
                </a:cubicBezTo>
                <a:cubicBezTo>
                  <a:pt x="121977" y="1435144"/>
                  <a:pt x="112833" y="1792426"/>
                  <a:pt x="111595" y="1836051"/>
                </a:cubicBezTo>
                <a:close/>
              </a:path>
            </a:pathLst>
          </a:custGeom>
          <a:solidFill>
            <a:srgbClr val="FFFFFF"/>
          </a:solidFill>
          <a:ln w="9525" cap="flat">
            <a:noFill/>
            <a:prstDash val="solid"/>
            <a:miter/>
          </a:ln>
        </p:spPr>
        <p:txBody>
          <a:bodyPr rtlCol="0" anchor="ctr"/>
          <a:lstStyle/>
          <a:p>
            <a:endParaRPr lang="zh-CN" altLang="en-US"/>
          </a:p>
        </p:txBody>
      </p:sp>
      <p:sp>
        <p:nvSpPr>
          <p:cNvPr id="77" name="任意多边形: 形状 70"/>
          <p:cNvSpPr/>
          <p:nvPr userDrawn="1">
            <p:custDataLst>
              <p:tags r:id="rId46"/>
            </p:custDataLst>
          </p:nvPr>
        </p:nvSpPr>
        <p:spPr>
          <a:xfrm>
            <a:off x="10093960" y="3732530"/>
            <a:ext cx="837565" cy="2162810"/>
          </a:xfrm>
          <a:custGeom>
            <a:avLst/>
            <a:gdLst>
              <a:gd name="connsiteX0" fmla="*/ 95 w 770572"/>
              <a:gd name="connsiteY0" fmla="*/ 456533 h 1989867"/>
              <a:gd name="connsiteX1" fmla="*/ 94297 w 770572"/>
              <a:gd name="connsiteY1" fmla="*/ 479774 h 1989867"/>
              <a:gd name="connsiteX2" fmla="*/ 302419 w 770572"/>
              <a:gd name="connsiteY2" fmla="*/ 1269778 h 1989867"/>
              <a:gd name="connsiteX3" fmla="*/ 554355 w 770572"/>
              <a:gd name="connsiteY3" fmla="*/ 1989868 h 1989867"/>
              <a:gd name="connsiteX4" fmla="*/ 770572 w 770572"/>
              <a:gd name="connsiteY4" fmla="*/ 1961388 h 1989867"/>
              <a:gd name="connsiteX5" fmla="*/ 648938 w 770572"/>
              <a:gd name="connsiteY5" fmla="*/ 1203579 h 1989867"/>
              <a:gd name="connsiteX6" fmla="*/ 532447 w 770572"/>
              <a:gd name="connsiteY6" fmla="*/ 410623 h 1989867"/>
              <a:gd name="connsiteX7" fmla="*/ 426815 w 770572"/>
              <a:gd name="connsiteY7" fmla="*/ 0 h 1989867"/>
              <a:gd name="connsiteX8" fmla="*/ 23622 w 770572"/>
              <a:gd name="connsiteY8" fmla="*/ 55055 h 1989867"/>
              <a:gd name="connsiteX9" fmla="*/ 0 w 770572"/>
              <a:gd name="connsiteY9" fmla="*/ 456343 h 198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572" h="1989867">
                <a:moveTo>
                  <a:pt x="95" y="456533"/>
                </a:moveTo>
                <a:lnTo>
                  <a:pt x="94297" y="479774"/>
                </a:lnTo>
                <a:cubicBezTo>
                  <a:pt x="94297" y="479774"/>
                  <a:pt x="133921" y="990410"/>
                  <a:pt x="302419" y="1269778"/>
                </a:cubicBezTo>
                <a:cubicBezTo>
                  <a:pt x="473964" y="1554194"/>
                  <a:pt x="554355" y="1989868"/>
                  <a:pt x="554355" y="1989868"/>
                </a:cubicBezTo>
                <a:lnTo>
                  <a:pt x="770572" y="1961388"/>
                </a:lnTo>
                <a:cubicBezTo>
                  <a:pt x="770572" y="1961388"/>
                  <a:pt x="750761" y="1509332"/>
                  <a:pt x="648938" y="1203579"/>
                </a:cubicBezTo>
                <a:cubicBezTo>
                  <a:pt x="560261" y="937546"/>
                  <a:pt x="530257" y="650081"/>
                  <a:pt x="532447" y="410623"/>
                </a:cubicBezTo>
                <a:cubicBezTo>
                  <a:pt x="535210" y="109728"/>
                  <a:pt x="426815" y="0"/>
                  <a:pt x="426815" y="0"/>
                </a:cubicBezTo>
                <a:lnTo>
                  <a:pt x="23622" y="55055"/>
                </a:lnTo>
                <a:lnTo>
                  <a:pt x="0" y="456343"/>
                </a:lnTo>
                <a:close/>
              </a:path>
            </a:pathLst>
          </a:custGeom>
          <a:solidFill>
            <a:schemeClr val="tx2"/>
          </a:solidFill>
          <a:ln w="9525" cap="flat">
            <a:noFill/>
            <a:prstDash val="solid"/>
            <a:miter/>
          </a:ln>
        </p:spPr>
        <p:txBody>
          <a:bodyPr rtlCol="0" anchor="ctr"/>
          <a:lstStyle/>
          <a:p>
            <a:endParaRPr lang="zh-CN" altLang="en-US"/>
          </a:p>
        </p:txBody>
      </p:sp>
      <p:sp>
        <p:nvSpPr>
          <p:cNvPr id="78" name="任意多边形: 形状 71"/>
          <p:cNvSpPr/>
          <p:nvPr userDrawn="1">
            <p:custDataLst>
              <p:tags r:id="rId47"/>
            </p:custDataLst>
          </p:nvPr>
        </p:nvSpPr>
        <p:spPr>
          <a:xfrm>
            <a:off x="10088880" y="3924300"/>
            <a:ext cx="847725" cy="1976120"/>
          </a:xfrm>
          <a:custGeom>
            <a:avLst/>
            <a:gdLst>
              <a:gd name="connsiteX0" fmla="*/ 658518 w 780450"/>
              <a:gd name="connsiteY0" fmla="*/ 1025652 h 1818322"/>
              <a:gd name="connsiteX1" fmla="*/ 542218 w 780450"/>
              <a:gd name="connsiteY1" fmla="*/ 234315 h 1818322"/>
              <a:gd name="connsiteX2" fmla="*/ 517929 w 780450"/>
              <a:gd name="connsiteY2" fmla="*/ 0 h 1818322"/>
              <a:gd name="connsiteX3" fmla="*/ 508213 w 780450"/>
              <a:gd name="connsiteY3" fmla="*/ 4000 h 1818322"/>
              <a:gd name="connsiteX4" fmla="*/ 532312 w 780450"/>
              <a:gd name="connsiteY4" fmla="*/ 234220 h 1818322"/>
              <a:gd name="connsiteX5" fmla="*/ 649088 w 780450"/>
              <a:gd name="connsiteY5" fmla="*/ 1028795 h 1818322"/>
              <a:gd name="connsiteX6" fmla="*/ 770246 w 780450"/>
              <a:gd name="connsiteY6" fmla="*/ 1780603 h 1818322"/>
              <a:gd name="connsiteX7" fmla="*/ 563268 w 780450"/>
              <a:gd name="connsiteY7" fmla="*/ 1807845 h 1818322"/>
              <a:gd name="connsiteX8" fmla="*/ 311522 w 780450"/>
              <a:gd name="connsiteY8" fmla="*/ 1090708 h 1818322"/>
              <a:gd name="connsiteX9" fmla="*/ 104163 w 780450"/>
              <a:gd name="connsiteY9" fmla="*/ 302895 h 1818322"/>
              <a:gd name="connsiteX10" fmla="*/ 100353 w 780450"/>
              <a:gd name="connsiteY10" fmla="*/ 298418 h 1818322"/>
              <a:gd name="connsiteX11" fmla="*/ 6150 w 780450"/>
              <a:gd name="connsiteY11" fmla="*/ 275177 h 1818322"/>
              <a:gd name="connsiteX12" fmla="*/ 150 w 780450"/>
              <a:gd name="connsiteY12" fmla="*/ 278797 h 1818322"/>
              <a:gd name="connsiteX13" fmla="*/ 3769 w 780450"/>
              <a:gd name="connsiteY13" fmla="*/ 284797 h 1818322"/>
              <a:gd name="connsiteX14" fmla="*/ 94543 w 780450"/>
              <a:gd name="connsiteY14" fmla="*/ 307181 h 1818322"/>
              <a:gd name="connsiteX15" fmla="*/ 303045 w 780450"/>
              <a:gd name="connsiteY15" fmla="*/ 1095756 h 1818322"/>
              <a:gd name="connsiteX16" fmla="*/ 554410 w 780450"/>
              <a:gd name="connsiteY16" fmla="*/ 1814227 h 1818322"/>
              <a:gd name="connsiteX17" fmla="*/ 559267 w 780450"/>
              <a:gd name="connsiteY17" fmla="*/ 1818322 h 1818322"/>
              <a:gd name="connsiteX18" fmla="*/ 559934 w 780450"/>
              <a:gd name="connsiteY18" fmla="*/ 1818322 h 1818322"/>
              <a:gd name="connsiteX19" fmla="*/ 776152 w 780450"/>
              <a:gd name="connsiteY19" fmla="*/ 1789843 h 1818322"/>
              <a:gd name="connsiteX20" fmla="*/ 780438 w 780450"/>
              <a:gd name="connsiteY20" fmla="*/ 1784699 h 1818322"/>
              <a:gd name="connsiteX21" fmla="*/ 658518 w 780450"/>
              <a:gd name="connsiteY21" fmla="*/ 1025557 h 18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0450" h="1818322">
                <a:moveTo>
                  <a:pt x="658518" y="1025652"/>
                </a:moveTo>
                <a:cubicBezTo>
                  <a:pt x="581080" y="793147"/>
                  <a:pt x="539741" y="512159"/>
                  <a:pt x="542218" y="234315"/>
                </a:cubicBezTo>
                <a:cubicBezTo>
                  <a:pt x="543075" y="137255"/>
                  <a:pt x="532597" y="60103"/>
                  <a:pt x="517929" y="0"/>
                </a:cubicBezTo>
                <a:cubicBezTo>
                  <a:pt x="514786" y="1524"/>
                  <a:pt x="511547" y="2953"/>
                  <a:pt x="508213" y="4000"/>
                </a:cubicBezTo>
                <a:cubicBezTo>
                  <a:pt x="522691" y="63341"/>
                  <a:pt x="533169" y="139255"/>
                  <a:pt x="532312" y="234220"/>
                </a:cubicBezTo>
                <a:cubicBezTo>
                  <a:pt x="529835" y="513112"/>
                  <a:pt x="571269" y="795242"/>
                  <a:pt x="649088" y="1028795"/>
                </a:cubicBezTo>
                <a:cubicBezTo>
                  <a:pt x="744148" y="1313974"/>
                  <a:pt x="767770" y="1732407"/>
                  <a:pt x="770246" y="1780603"/>
                </a:cubicBezTo>
                <a:lnTo>
                  <a:pt x="563268" y="1807845"/>
                </a:lnTo>
                <a:cubicBezTo>
                  <a:pt x="553933" y="1760029"/>
                  <a:pt x="472114" y="1356932"/>
                  <a:pt x="311522" y="1090708"/>
                </a:cubicBezTo>
                <a:cubicBezTo>
                  <a:pt x="145597" y="815626"/>
                  <a:pt x="104544" y="308038"/>
                  <a:pt x="104163" y="302895"/>
                </a:cubicBezTo>
                <a:cubicBezTo>
                  <a:pt x="103972" y="300704"/>
                  <a:pt x="102448" y="298990"/>
                  <a:pt x="100353" y="298418"/>
                </a:cubicBezTo>
                <a:lnTo>
                  <a:pt x="6150" y="275177"/>
                </a:lnTo>
                <a:cubicBezTo>
                  <a:pt x="3483" y="274510"/>
                  <a:pt x="817" y="276130"/>
                  <a:pt x="150" y="278797"/>
                </a:cubicBezTo>
                <a:cubicBezTo>
                  <a:pt x="-517" y="281464"/>
                  <a:pt x="1102" y="284131"/>
                  <a:pt x="3769" y="284797"/>
                </a:cubicBezTo>
                <a:lnTo>
                  <a:pt x="94543" y="307181"/>
                </a:lnTo>
                <a:cubicBezTo>
                  <a:pt x="98543" y="353473"/>
                  <a:pt x="143311" y="830961"/>
                  <a:pt x="303045" y="1095756"/>
                </a:cubicBezTo>
                <a:cubicBezTo>
                  <a:pt x="472114" y="1376172"/>
                  <a:pt x="553552" y="1809845"/>
                  <a:pt x="554410" y="1814227"/>
                </a:cubicBezTo>
                <a:cubicBezTo>
                  <a:pt x="554886" y="1816608"/>
                  <a:pt x="556981" y="1818322"/>
                  <a:pt x="559267" y="1818322"/>
                </a:cubicBezTo>
                <a:cubicBezTo>
                  <a:pt x="559458" y="1818322"/>
                  <a:pt x="559744" y="1818322"/>
                  <a:pt x="559934" y="1818322"/>
                </a:cubicBezTo>
                <a:lnTo>
                  <a:pt x="776152" y="1789843"/>
                </a:lnTo>
                <a:cubicBezTo>
                  <a:pt x="778723" y="1789462"/>
                  <a:pt x="780629" y="1787271"/>
                  <a:pt x="780438" y="1784699"/>
                </a:cubicBezTo>
                <a:cubicBezTo>
                  <a:pt x="780247" y="1780127"/>
                  <a:pt x="759483" y="1328452"/>
                  <a:pt x="658518" y="1025557"/>
                </a:cubicBezTo>
                <a:close/>
              </a:path>
            </a:pathLst>
          </a:custGeom>
          <a:solidFill>
            <a:srgbClr val="FFFFFF"/>
          </a:solidFill>
          <a:ln w="9525" cap="flat">
            <a:noFill/>
            <a:prstDash val="solid"/>
            <a:miter/>
          </a:ln>
        </p:spPr>
        <p:txBody>
          <a:bodyPr rtlCol="0" anchor="ctr"/>
          <a:lstStyle/>
          <a:p>
            <a:endParaRPr lang="zh-CN" altLang="en-US"/>
          </a:p>
        </p:txBody>
      </p:sp>
      <p:sp>
        <p:nvSpPr>
          <p:cNvPr id="79" name="任意多边形: 形状 72"/>
          <p:cNvSpPr/>
          <p:nvPr userDrawn="1">
            <p:custDataLst>
              <p:tags r:id="rId48"/>
            </p:custDataLst>
          </p:nvPr>
        </p:nvSpPr>
        <p:spPr>
          <a:xfrm>
            <a:off x="9999345" y="3797935"/>
            <a:ext cx="633095" cy="240030"/>
          </a:xfrm>
          <a:custGeom>
            <a:avLst/>
            <a:gdLst>
              <a:gd name="connsiteX0" fmla="*/ 5810 w 582930"/>
              <a:gd name="connsiteY0" fmla="*/ 188214 h 220988"/>
              <a:gd name="connsiteX1" fmla="*/ 302800 w 582930"/>
              <a:gd name="connsiteY1" fmla="*/ 188976 h 220988"/>
              <a:gd name="connsiteX2" fmla="*/ 520541 w 582930"/>
              <a:gd name="connsiteY2" fmla="*/ 106966 h 220988"/>
              <a:gd name="connsiteX3" fmla="*/ 582930 w 582930"/>
              <a:gd name="connsiteY3" fmla="*/ 93154 h 220988"/>
              <a:gd name="connsiteX4" fmla="*/ 554927 w 582930"/>
              <a:gd name="connsiteY4" fmla="*/ 0 h 220988"/>
              <a:gd name="connsiteX5" fmla="*/ 0 w 582930"/>
              <a:gd name="connsiteY5" fmla="*/ 96964 h 220988"/>
              <a:gd name="connsiteX6" fmla="*/ 5906 w 582930"/>
              <a:gd name="connsiteY6" fmla="*/ 188309 h 22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930" h="220988">
                <a:moveTo>
                  <a:pt x="5810" y="188214"/>
                </a:moveTo>
                <a:cubicBezTo>
                  <a:pt x="87154" y="236029"/>
                  <a:pt x="192405" y="227362"/>
                  <a:pt x="302800" y="188976"/>
                </a:cubicBezTo>
                <a:cubicBezTo>
                  <a:pt x="413195" y="150590"/>
                  <a:pt x="498539" y="115538"/>
                  <a:pt x="520541" y="106966"/>
                </a:cubicBezTo>
                <a:cubicBezTo>
                  <a:pt x="551212" y="94964"/>
                  <a:pt x="582930" y="93154"/>
                  <a:pt x="582930" y="93154"/>
                </a:cubicBezTo>
                <a:lnTo>
                  <a:pt x="554927" y="0"/>
                </a:lnTo>
                <a:lnTo>
                  <a:pt x="0" y="96964"/>
                </a:lnTo>
                <a:lnTo>
                  <a:pt x="5906" y="188309"/>
                </a:lnTo>
                <a:close/>
              </a:path>
            </a:pathLst>
          </a:custGeom>
          <a:solidFill>
            <a:srgbClr val="FFFFFF"/>
          </a:solidFill>
          <a:ln w="9525" cap="flat">
            <a:noFill/>
            <a:prstDash val="solid"/>
            <a:miter/>
          </a:ln>
        </p:spPr>
        <p:txBody>
          <a:bodyPr rtlCol="0" anchor="ctr"/>
          <a:lstStyle/>
          <a:p>
            <a:endParaRPr lang="zh-CN" altLang="en-US"/>
          </a:p>
        </p:txBody>
      </p:sp>
      <p:sp>
        <p:nvSpPr>
          <p:cNvPr id="80" name="任意多边形: 形状 73"/>
          <p:cNvSpPr/>
          <p:nvPr userDrawn="1">
            <p:custDataLst>
              <p:tags r:id="rId49"/>
            </p:custDataLst>
          </p:nvPr>
        </p:nvSpPr>
        <p:spPr>
          <a:xfrm>
            <a:off x="9991090" y="3792220"/>
            <a:ext cx="647700" cy="250825"/>
          </a:xfrm>
          <a:custGeom>
            <a:avLst/>
            <a:gdLst>
              <a:gd name="connsiteX0" fmla="*/ 144685 w 595922"/>
              <a:gd name="connsiteY0" fmla="*/ 230973 h 230973"/>
              <a:gd name="connsiteX1" fmla="*/ 11335 w 595922"/>
              <a:gd name="connsiteY1" fmla="*/ 197540 h 230973"/>
              <a:gd name="connsiteX2" fmla="*/ 1429 w 595922"/>
              <a:gd name="connsiteY2" fmla="*/ 189825 h 230973"/>
              <a:gd name="connsiteX3" fmla="*/ 0 w 595922"/>
              <a:gd name="connsiteY3" fmla="*/ 99814 h 230973"/>
              <a:gd name="connsiteX4" fmla="*/ 11621 w 595922"/>
              <a:gd name="connsiteY4" fmla="*/ 98385 h 230973"/>
              <a:gd name="connsiteX5" fmla="*/ 562070 w 595922"/>
              <a:gd name="connsiteY5" fmla="*/ 87 h 230973"/>
              <a:gd name="connsiteX6" fmla="*/ 567690 w 595922"/>
              <a:gd name="connsiteY6" fmla="*/ 3516 h 230973"/>
              <a:gd name="connsiteX7" fmla="*/ 595694 w 595922"/>
              <a:gd name="connsiteY7" fmla="*/ 96671 h 230973"/>
              <a:gd name="connsiteX8" fmla="*/ 595027 w 595922"/>
              <a:gd name="connsiteY8" fmla="*/ 100957 h 230973"/>
              <a:gd name="connsiteX9" fmla="*/ 591217 w 595922"/>
              <a:gd name="connsiteY9" fmla="*/ 103052 h 230973"/>
              <a:gd name="connsiteX10" fmla="*/ 530352 w 595922"/>
              <a:gd name="connsiteY10" fmla="*/ 116483 h 230973"/>
              <a:gd name="connsiteX11" fmla="*/ 516350 w 595922"/>
              <a:gd name="connsiteY11" fmla="*/ 122007 h 230973"/>
              <a:gd name="connsiteX12" fmla="*/ 312515 w 595922"/>
              <a:gd name="connsiteY12" fmla="*/ 198493 h 230973"/>
              <a:gd name="connsiteX13" fmla="*/ 144780 w 595922"/>
              <a:gd name="connsiteY13" fmla="*/ 230783 h 230973"/>
              <a:gd name="connsiteX14" fmla="*/ 13049 w 595922"/>
              <a:gd name="connsiteY14" fmla="*/ 189063 h 230973"/>
              <a:gd name="connsiteX15" fmla="*/ 309182 w 595922"/>
              <a:gd name="connsiteY15" fmla="*/ 189254 h 230973"/>
              <a:gd name="connsiteX16" fmla="*/ 512636 w 595922"/>
              <a:gd name="connsiteY16" fmla="*/ 112863 h 230973"/>
              <a:gd name="connsiteX17" fmla="*/ 526733 w 595922"/>
              <a:gd name="connsiteY17" fmla="*/ 107243 h 230973"/>
              <a:gd name="connsiteX18" fmla="*/ 584359 w 595922"/>
              <a:gd name="connsiteY18" fmla="*/ 93623 h 230973"/>
              <a:gd name="connsiteX19" fmla="*/ 559403 w 595922"/>
              <a:gd name="connsiteY19" fmla="*/ 10565 h 230973"/>
              <a:gd name="connsiteX20" fmla="*/ 11716 w 595922"/>
              <a:gd name="connsiteY20" fmla="*/ 106100 h 230973"/>
              <a:gd name="connsiteX21" fmla="*/ 13049 w 595922"/>
              <a:gd name="connsiteY21" fmla="*/ 188968 h 23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5922" h="230973">
                <a:moveTo>
                  <a:pt x="144685" y="230973"/>
                </a:moveTo>
                <a:cubicBezTo>
                  <a:pt x="93821" y="230973"/>
                  <a:pt x="49244" y="219829"/>
                  <a:pt x="11335" y="197540"/>
                </a:cubicBezTo>
                <a:cubicBezTo>
                  <a:pt x="9811" y="196683"/>
                  <a:pt x="1429" y="191540"/>
                  <a:pt x="1429" y="189825"/>
                </a:cubicBezTo>
                <a:lnTo>
                  <a:pt x="0" y="99814"/>
                </a:lnTo>
                <a:cubicBezTo>
                  <a:pt x="0" y="97337"/>
                  <a:pt x="9144" y="98766"/>
                  <a:pt x="11621" y="98385"/>
                </a:cubicBezTo>
                <a:lnTo>
                  <a:pt x="562070" y="87"/>
                </a:lnTo>
                <a:cubicBezTo>
                  <a:pt x="564547" y="-389"/>
                  <a:pt x="567023" y="1135"/>
                  <a:pt x="567690" y="3516"/>
                </a:cubicBezTo>
                <a:lnTo>
                  <a:pt x="595694" y="96671"/>
                </a:lnTo>
                <a:cubicBezTo>
                  <a:pt x="596170" y="98099"/>
                  <a:pt x="595884" y="99719"/>
                  <a:pt x="595027" y="100957"/>
                </a:cubicBezTo>
                <a:cubicBezTo>
                  <a:pt x="594170" y="102195"/>
                  <a:pt x="592741" y="102957"/>
                  <a:pt x="591217" y="103052"/>
                </a:cubicBezTo>
                <a:cubicBezTo>
                  <a:pt x="590931" y="103052"/>
                  <a:pt x="559880" y="104957"/>
                  <a:pt x="530352" y="116483"/>
                </a:cubicBezTo>
                <a:cubicBezTo>
                  <a:pt x="527018" y="117721"/>
                  <a:pt x="522351" y="119626"/>
                  <a:pt x="516350" y="122007"/>
                </a:cubicBezTo>
                <a:cubicBezTo>
                  <a:pt x="483489" y="135152"/>
                  <a:pt x="406432" y="165822"/>
                  <a:pt x="312515" y="198493"/>
                </a:cubicBezTo>
                <a:cubicBezTo>
                  <a:pt x="250698" y="220019"/>
                  <a:pt x="194691" y="230783"/>
                  <a:pt x="144780" y="230783"/>
                </a:cubicBezTo>
                <a:close/>
                <a:moveTo>
                  <a:pt x="13049" y="189063"/>
                </a:moveTo>
                <a:cubicBezTo>
                  <a:pt x="85344" y="230306"/>
                  <a:pt x="188690" y="231164"/>
                  <a:pt x="309182" y="189254"/>
                </a:cubicBezTo>
                <a:cubicBezTo>
                  <a:pt x="402908" y="156678"/>
                  <a:pt x="479775" y="126008"/>
                  <a:pt x="512636" y="112863"/>
                </a:cubicBezTo>
                <a:cubicBezTo>
                  <a:pt x="518636" y="110482"/>
                  <a:pt x="523399" y="108577"/>
                  <a:pt x="526733" y="107243"/>
                </a:cubicBezTo>
                <a:cubicBezTo>
                  <a:pt x="549974" y="98195"/>
                  <a:pt x="573500" y="94766"/>
                  <a:pt x="584359" y="93623"/>
                </a:cubicBezTo>
                <a:lnTo>
                  <a:pt x="559403" y="10565"/>
                </a:lnTo>
                <a:lnTo>
                  <a:pt x="11716" y="106100"/>
                </a:lnTo>
                <a:lnTo>
                  <a:pt x="13049" y="188968"/>
                </a:lnTo>
                <a:close/>
              </a:path>
            </a:pathLst>
          </a:custGeom>
          <a:solidFill>
            <a:srgbClr val="231F20"/>
          </a:solidFill>
          <a:ln w="9525" cap="flat">
            <a:noFill/>
            <a:prstDash val="solid"/>
            <a:miter/>
          </a:ln>
        </p:spPr>
        <p:txBody>
          <a:bodyPr rtlCol="0" anchor="ctr"/>
          <a:lstStyle/>
          <a:p>
            <a:endParaRPr lang="zh-CN" altLang="en-US"/>
          </a:p>
        </p:txBody>
      </p:sp>
      <p:sp>
        <p:nvSpPr>
          <p:cNvPr id="81" name="任意多边形: 形状 74"/>
          <p:cNvSpPr/>
          <p:nvPr userDrawn="1">
            <p:custDataLst>
              <p:tags r:id="rId50"/>
            </p:custDataLst>
          </p:nvPr>
        </p:nvSpPr>
        <p:spPr>
          <a:xfrm>
            <a:off x="10015855" y="3916045"/>
            <a:ext cx="35560" cy="124460"/>
          </a:xfrm>
          <a:custGeom>
            <a:avLst/>
            <a:gdLst>
              <a:gd name="connsiteX0" fmla="*/ 7910 w 32677"/>
              <a:gd name="connsiteY0" fmla="*/ 0 h 114560"/>
              <a:gd name="connsiteX1" fmla="*/ 1719 w 32677"/>
              <a:gd name="connsiteY1" fmla="*/ 106013 h 114560"/>
              <a:gd name="connsiteX2" fmla="*/ 23150 w 32677"/>
              <a:gd name="connsiteY2" fmla="*/ 112490 h 114560"/>
              <a:gd name="connsiteX3" fmla="*/ 32579 w 32677"/>
              <a:gd name="connsiteY3" fmla="*/ 28480 h 114560"/>
              <a:gd name="connsiteX4" fmla="*/ 7910 w 32677"/>
              <a:gd name="connsiteY4" fmla="*/ 0 h 11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7" h="114560">
                <a:moveTo>
                  <a:pt x="7910" y="0"/>
                </a:moveTo>
                <a:cubicBezTo>
                  <a:pt x="-1901" y="71152"/>
                  <a:pt x="-758" y="105061"/>
                  <a:pt x="1719" y="106013"/>
                </a:cubicBezTo>
                <a:cubicBezTo>
                  <a:pt x="4195" y="107061"/>
                  <a:pt x="22769" y="119348"/>
                  <a:pt x="23150" y="112490"/>
                </a:cubicBezTo>
                <a:cubicBezTo>
                  <a:pt x="23531" y="105632"/>
                  <a:pt x="30675" y="42291"/>
                  <a:pt x="32579" y="28480"/>
                </a:cubicBezTo>
                <a:cubicBezTo>
                  <a:pt x="34485" y="14668"/>
                  <a:pt x="7910" y="0"/>
                  <a:pt x="7910" y="0"/>
                </a:cubicBezTo>
                <a:close/>
              </a:path>
            </a:pathLst>
          </a:custGeom>
          <a:solidFill>
            <a:srgbClr val="231F20"/>
          </a:solidFill>
          <a:ln w="9525" cap="flat">
            <a:noFill/>
            <a:prstDash val="solid"/>
            <a:miter/>
          </a:ln>
        </p:spPr>
        <p:txBody>
          <a:bodyPr rtlCol="0" anchor="ctr"/>
          <a:lstStyle/>
          <a:p>
            <a:endParaRPr lang="zh-CN" altLang="en-US"/>
          </a:p>
        </p:txBody>
      </p:sp>
      <p:sp>
        <p:nvSpPr>
          <p:cNvPr id="82" name="任意多边形: 形状 75"/>
          <p:cNvSpPr/>
          <p:nvPr userDrawn="1">
            <p:custDataLst>
              <p:tags r:id="rId51"/>
            </p:custDataLst>
          </p:nvPr>
        </p:nvSpPr>
        <p:spPr>
          <a:xfrm>
            <a:off x="10543540" y="3809365"/>
            <a:ext cx="81280" cy="121285"/>
          </a:xfrm>
          <a:custGeom>
            <a:avLst/>
            <a:gdLst>
              <a:gd name="connsiteX0" fmla="*/ 0 w 74675"/>
              <a:gd name="connsiteY0" fmla="*/ 15341 h 111543"/>
              <a:gd name="connsiteX1" fmla="*/ 39243 w 74675"/>
              <a:gd name="connsiteY1" fmla="*/ 111543 h 111543"/>
              <a:gd name="connsiteX2" fmla="*/ 74676 w 74675"/>
              <a:gd name="connsiteY2" fmla="*/ 103733 h 111543"/>
              <a:gd name="connsiteX3" fmla="*/ 38576 w 74675"/>
              <a:gd name="connsiteY3" fmla="*/ 4292 h 111543"/>
              <a:gd name="connsiteX4" fmla="*/ 95 w 74675"/>
              <a:gd name="connsiteY4" fmla="*/ 15341 h 11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5" h="111543">
                <a:moveTo>
                  <a:pt x="0" y="15341"/>
                </a:moveTo>
                <a:cubicBezTo>
                  <a:pt x="35338" y="58965"/>
                  <a:pt x="39243" y="111543"/>
                  <a:pt x="39243" y="111543"/>
                </a:cubicBezTo>
                <a:lnTo>
                  <a:pt x="74676" y="103733"/>
                </a:lnTo>
                <a:cubicBezTo>
                  <a:pt x="74676" y="103733"/>
                  <a:pt x="51435" y="18389"/>
                  <a:pt x="38576" y="4292"/>
                </a:cubicBezTo>
                <a:cubicBezTo>
                  <a:pt x="25622" y="-9805"/>
                  <a:pt x="95" y="15341"/>
                  <a:pt x="95" y="15341"/>
                </a:cubicBezTo>
                <a:close/>
              </a:path>
            </a:pathLst>
          </a:custGeom>
          <a:solidFill>
            <a:srgbClr val="231F20"/>
          </a:solidFill>
          <a:ln w="9525" cap="flat">
            <a:noFill/>
            <a:prstDash val="solid"/>
            <a:miter/>
          </a:ln>
        </p:spPr>
        <p:txBody>
          <a:bodyPr rtlCol="0" anchor="ctr"/>
          <a:lstStyle/>
          <a:p>
            <a:endParaRPr lang="zh-CN" altLang="en-US"/>
          </a:p>
        </p:txBody>
      </p:sp>
      <p:sp>
        <p:nvSpPr>
          <p:cNvPr id="83" name="任意多边形: 形状 76"/>
          <p:cNvSpPr/>
          <p:nvPr userDrawn="1">
            <p:custDataLst>
              <p:tags r:id="rId52"/>
            </p:custDataLst>
          </p:nvPr>
        </p:nvSpPr>
        <p:spPr>
          <a:xfrm rot="21126599">
            <a:off x="10273665" y="3876675"/>
            <a:ext cx="36830" cy="154940"/>
          </a:xfrm>
          <a:custGeom>
            <a:avLst/>
            <a:gdLst>
              <a:gd name="connsiteX0" fmla="*/ 0 w 34004"/>
              <a:gd name="connsiteY0" fmla="*/ 0 h 142779"/>
              <a:gd name="connsiteX1" fmla="*/ 34004 w 34004"/>
              <a:gd name="connsiteY1" fmla="*/ 0 h 142779"/>
              <a:gd name="connsiteX2" fmla="*/ 34004 w 34004"/>
              <a:gd name="connsiteY2" fmla="*/ 142780 h 142779"/>
              <a:gd name="connsiteX3" fmla="*/ 0 w 34004"/>
              <a:gd name="connsiteY3" fmla="*/ 142780 h 142779"/>
            </a:gdLst>
            <a:ahLst/>
            <a:cxnLst>
              <a:cxn ang="0">
                <a:pos x="connsiteX0" y="connsiteY0"/>
              </a:cxn>
              <a:cxn ang="0">
                <a:pos x="connsiteX1" y="connsiteY1"/>
              </a:cxn>
              <a:cxn ang="0">
                <a:pos x="connsiteX2" y="connsiteY2"/>
              </a:cxn>
              <a:cxn ang="0">
                <a:pos x="connsiteX3" y="connsiteY3"/>
              </a:cxn>
            </a:cxnLst>
            <a:rect l="l" t="t" r="r" b="b"/>
            <a:pathLst>
              <a:path w="34004" h="142779">
                <a:moveTo>
                  <a:pt x="0" y="0"/>
                </a:moveTo>
                <a:lnTo>
                  <a:pt x="34004" y="0"/>
                </a:lnTo>
                <a:lnTo>
                  <a:pt x="34004" y="142780"/>
                </a:lnTo>
                <a:lnTo>
                  <a:pt x="0" y="142780"/>
                </a:lnTo>
                <a:close/>
              </a:path>
            </a:pathLst>
          </a:custGeom>
          <a:solidFill>
            <a:srgbClr val="231F20"/>
          </a:solidFill>
          <a:ln w="9525" cap="flat">
            <a:noFill/>
            <a:prstDash val="solid"/>
            <a:miter/>
          </a:ln>
        </p:spPr>
        <p:txBody>
          <a:bodyPr rtlCol="0" anchor="ctr"/>
          <a:lstStyle/>
          <a:p>
            <a:endParaRPr lang="zh-CN" altLang="en-US"/>
          </a:p>
        </p:txBody>
      </p:sp>
      <p:sp>
        <p:nvSpPr>
          <p:cNvPr id="84" name="任意多边形: 形状 77"/>
          <p:cNvSpPr/>
          <p:nvPr userDrawn="1">
            <p:custDataLst>
              <p:tags r:id="rId53"/>
            </p:custDataLst>
          </p:nvPr>
        </p:nvSpPr>
        <p:spPr>
          <a:xfrm>
            <a:off x="10068560" y="3955415"/>
            <a:ext cx="93345" cy="93980"/>
          </a:xfrm>
          <a:custGeom>
            <a:avLst/>
            <a:gdLst>
              <a:gd name="connsiteX0" fmla="*/ 46092 w 86033"/>
              <a:gd name="connsiteY0" fmla="*/ 2866 h 86231"/>
              <a:gd name="connsiteX1" fmla="*/ 1325 w 86033"/>
              <a:gd name="connsiteY1" fmla="*/ 35441 h 86231"/>
              <a:gd name="connsiteX2" fmla="*/ 15993 w 86033"/>
              <a:gd name="connsiteY2" fmla="*/ 82495 h 86231"/>
              <a:gd name="connsiteX3" fmla="*/ 85811 w 86033"/>
              <a:gd name="connsiteY3" fmla="*/ 72874 h 86231"/>
              <a:gd name="connsiteX4" fmla="*/ 34567 w 86033"/>
              <a:gd name="connsiteY4" fmla="*/ 61730 h 86231"/>
              <a:gd name="connsiteX5" fmla="*/ 36948 w 86033"/>
              <a:gd name="connsiteY5" fmla="*/ 21916 h 86231"/>
              <a:gd name="connsiteX6" fmla="*/ 85430 w 86033"/>
              <a:gd name="connsiteY6" fmla="*/ 16201 h 86231"/>
              <a:gd name="connsiteX7" fmla="*/ 46092 w 86033"/>
              <a:gd name="connsiteY7" fmla="*/ 2866 h 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33" h="86231">
                <a:moveTo>
                  <a:pt x="46092" y="2866"/>
                </a:moveTo>
                <a:cubicBezTo>
                  <a:pt x="3420" y="-6278"/>
                  <a:pt x="4277" y="6961"/>
                  <a:pt x="1325" y="35441"/>
                </a:cubicBezTo>
                <a:cubicBezTo>
                  <a:pt x="-104" y="49157"/>
                  <a:pt x="-4200" y="76208"/>
                  <a:pt x="15993" y="82495"/>
                </a:cubicBezTo>
                <a:cubicBezTo>
                  <a:pt x="36186" y="88781"/>
                  <a:pt x="89907" y="88114"/>
                  <a:pt x="85811" y="72874"/>
                </a:cubicBezTo>
                <a:cubicBezTo>
                  <a:pt x="81715" y="57634"/>
                  <a:pt x="42949" y="74684"/>
                  <a:pt x="34567" y="61730"/>
                </a:cubicBezTo>
                <a:cubicBezTo>
                  <a:pt x="26185" y="48776"/>
                  <a:pt x="29900" y="26297"/>
                  <a:pt x="36948" y="21916"/>
                </a:cubicBezTo>
                <a:cubicBezTo>
                  <a:pt x="42282" y="18582"/>
                  <a:pt x="90955" y="27726"/>
                  <a:pt x="85430" y="16201"/>
                </a:cubicBezTo>
                <a:cubicBezTo>
                  <a:pt x="79906" y="4675"/>
                  <a:pt x="59046" y="5628"/>
                  <a:pt x="46092" y="2866"/>
                </a:cubicBezTo>
                <a:close/>
              </a:path>
            </a:pathLst>
          </a:custGeom>
          <a:solidFill>
            <a:srgbClr val="FFFFFF"/>
          </a:solidFill>
          <a:ln w="9525" cap="flat">
            <a:noFill/>
            <a:prstDash val="solid"/>
            <a:miter/>
          </a:ln>
        </p:spPr>
        <p:txBody>
          <a:bodyPr rtlCol="0" anchor="ctr"/>
          <a:lstStyle/>
          <a:p>
            <a:endParaRPr lang="zh-CN" altLang="en-US"/>
          </a:p>
        </p:txBody>
      </p:sp>
      <p:sp>
        <p:nvSpPr>
          <p:cNvPr id="85" name="任意多边形: 形状 78"/>
          <p:cNvSpPr/>
          <p:nvPr userDrawn="1">
            <p:custDataLst>
              <p:tags r:id="rId54"/>
            </p:custDataLst>
          </p:nvPr>
        </p:nvSpPr>
        <p:spPr>
          <a:xfrm>
            <a:off x="10063480" y="3949700"/>
            <a:ext cx="104140" cy="104775"/>
          </a:xfrm>
          <a:custGeom>
            <a:avLst/>
            <a:gdLst>
              <a:gd name="connsiteX0" fmla="*/ 53044 w 95918"/>
              <a:gd name="connsiteY0" fmla="*/ 96118 h 96213"/>
              <a:gd name="connsiteX1" fmla="*/ 19516 w 95918"/>
              <a:gd name="connsiteY1" fmla="*/ 92213 h 96213"/>
              <a:gd name="connsiteX2" fmla="*/ 1038 w 95918"/>
              <a:gd name="connsiteY2" fmla="*/ 42302 h 96213"/>
              <a:gd name="connsiteX3" fmla="*/ 1704 w 95918"/>
              <a:gd name="connsiteY3" fmla="*/ 36016 h 96213"/>
              <a:gd name="connsiteX4" fmla="*/ 12563 w 95918"/>
              <a:gd name="connsiteY4" fmla="*/ 4393 h 96213"/>
              <a:gd name="connsiteX5" fmla="*/ 51996 w 95918"/>
              <a:gd name="connsiteY5" fmla="*/ 2964 h 96213"/>
              <a:gd name="connsiteX6" fmla="*/ 62188 w 95918"/>
              <a:gd name="connsiteY6" fmla="*/ 4488 h 96213"/>
              <a:gd name="connsiteX7" fmla="*/ 94763 w 95918"/>
              <a:gd name="connsiteY7" fmla="*/ 19061 h 96213"/>
              <a:gd name="connsiteX8" fmla="*/ 94478 w 95918"/>
              <a:gd name="connsiteY8" fmla="*/ 27062 h 96213"/>
              <a:gd name="connsiteX9" fmla="*/ 59712 w 95918"/>
              <a:gd name="connsiteY9" fmla="*/ 31634 h 96213"/>
              <a:gd name="connsiteX10" fmla="*/ 44186 w 95918"/>
              <a:gd name="connsiteY10" fmla="*/ 31348 h 96213"/>
              <a:gd name="connsiteX11" fmla="*/ 40471 w 95918"/>
              <a:gd name="connsiteY11" fmla="*/ 39540 h 96213"/>
              <a:gd name="connsiteX12" fmla="*/ 43614 w 95918"/>
              <a:gd name="connsiteY12" fmla="*/ 64019 h 96213"/>
              <a:gd name="connsiteX13" fmla="*/ 65236 w 95918"/>
              <a:gd name="connsiteY13" fmla="*/ 66591 h 96213"/>
              <a:gd name="connsiteX14" fmla="*/ 95526 w 95918"/>
              <a:gd name="connsiteY14" fmla="*/ 76592 h 96213"/>
              <a:gd name="connsiteX15" fmla="*/ 92382 w 95918"/>
              <a:gd name="connsiteY15" fmla="*/ 87451 h 96213"/>
              <a:gd name="connsiteX16" fmla="*/ 53044 w 95918"/>
              <a:gd name="connsiteY16" fmla="*/ 96214 h 96213"/>
              <a:gd name="connsiteX17" fmla="*/ 29327 w 95918"/>
              <a:gd name="connsiteY17" fmla="*/ 9917 h 96213"/>
              <a:gd name="connsiteX18" fmla="*/ 18468 w 95918"/>
              <a:gd name="connsiteY18" fmla="*/ 12394 h 96213"/>
              <a:gd name="connsiteX19" fmla="*/ 11610 w 95918"/>
              <a:gd name="connsiteY19" fmla="*/ 36968 h 96213"/>
              <a:gd name="connsiteX20" fmla="*/ 10944 w 95918"/>
              <a:gd name="connsiteY20" fmla="*/ 43350 h 96213"/>
              <a:gd name="connsiteX21" fmla="*/ 22373 w 95918"/>
              <a:gd name="connsiteY21" fmla="*/ 82688 h 96213"/>
              <a:gd name="connsiteX22" fmla="*/ 85429 w 95918"/>
              <a:gd name="connsiteY22" fmla="*/ 80212 h 96213"/>
              <a:gd name="connsiteX23" fmla="*/ 85905 w 95918"/>
              <a:gd name="connsiteY23" fmla="*/ 79164 h 96213"/>
              <a:gd name="connsiteX24" fmla="*/ 65903 w 95918"/>
              <a:gd name="connsiteY24" fmla="*/ 76497 h 96213"/>
              <a:gd name="connsiteX25" fmla="*/ 35232 w 95918"/>
              <a:gd name="connsiteY25" fmla="*/ 69448 h 96213"/>
              <a:gd name="connsiteX26" fmla="*/ 30755 w 95918"/>
              <a:gd name="connsiteY26" fmla="*/ 37349 h 96213"/>
              <a:gd name="connsiteX27" fmla="*/ 39138 w 95918"/>
              <a:gd name="connsiteY27" fmla="*/ 22776 h 96213"/>
              <a:gd name="connsiteX28" fmla="*/ 60188 w 95918"/>
              <a:gd name="connsiteY28" fmla="*/ 21823 h 96213"/>
              <a:gd name="connsiteX29" fmla="*/ 84667 w 95918"/>
              <a:gd name="connsiteY29" fmla="*/ 21823 h 96213"/>
              <a:gd name="connsiteX30" fmla="*/ 60950 w 95918"/>
              <a:gd name="connsiteY30" fmla="*/ 14489 h 96213"/>
              <a:gd name="connsiteX31" fmla="*/ 49901 w 95918"/>
              <a:gd name="connsiteY31" fmla="*/ 12775 h 96213"/>
              <a:gd name="connsiteX32" fmla="*/ 29231 w 95918"/>
              <a:gd name="connsiteY32" fmla="*/ 10012 h 9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5918" h="96213">
                <a:moveTo>
                  <a:pt x="53044" y="96118"/>
                </a:moveTo>
                <a:cubicBezTo>
                  <a:pt x="40090" y="96118"/>
                  <a:pt x="27231" y="94594"/>
                  <a:pt x="19516" y="92213"/>
                </a:cubicBezTo>
                <a:cubicBezTo>
                  <a:pt x="-3534" y="85069"/>
                  <a:pt x="-487" y="57256"/>
                  <a:pt x="1038" y="42302"/>
                </a:cubicBezTo>
                <a:lnTo>
                  <a:pt x="1704" y="36016"/>
                </a:lnTo>
                <a:cubicBezTo>
                  <a:pt x="3133" y="21823"/>
                  <a:pt x="4181" y="10489"/>
                  <a:pt x="12563" y="4393"/>
                </a:cubicBezTo>
                <a:cubicBezTo>
                  <a:pt x="19897" y="-941"/>
                  <a:pt x="31708" y="-1418"/>
                  <a:pt x="51996" y="2964"/>
                </a:cubicBezTo>
                <a:cubicBezTo>
                  <a:pt x="54949" y="3631"/>
                  <a:pt x="58473" y="4012"/>
                  <a:pt x="62188" y="4488"/>
                </a:cubicBezTo>
                <a:cubicBezTo>
                  <a:pt x="74952" y="6107"/>
                  <a:pt x="89334" y="7822"/>
                  <a:pt x="94763" y="19061"/>
                </a:cubicBezTo>
                <a:cubicBezTo>
                  <a:pt x="96573" y="22871"/>
                  <a:pt x="95335" y="25729"/>
                  <a:pt x="94478" y="27062"/>
                </a:cubicBezTo>
                <a:cubicBezTo>
                  <a:pt x="90477" y="33063"/>
                  <a:pt x="78666" y="32777"/>
                  <a:pt x="59712" y="31634"/>
                </a:cubicBezTo>
                <a:cubicBezTo>
                  <a:pt x="54092" y="31348"/>
                  <a:pt x="46472" y="30872"/>
                  <a:pt x="44186" y="31348"/>
                </a:cubicBezTo>
                <a:cubicBezTo>
                  <a:pt x="43233" y="32206"/>
                  <a:pt x="41519" y="34873"/>
                  <a:pt x="40471" y="39540"/>
                </a:cubicBezTo>
                <a:cubicBezTo>
                  <a:pt x="38852" y="46779"/>
                  <a:pt x="39138" y="57256"/>
                  <a:pt x="43614" y="64019"/>
                </a:cubicBezTo>
                <a:cubicBezTo>
                  <a:pt x="46091" y="67829"/>
                  <a:pt x="56759" y="67162"/>
                  <a:pt x="65236" y="66591"/>
                </a:cubicBezTo>
                <a:cubicBezTo>
                  <a:pt x="77904" y="65734"/>
                  <a:pt x="92382" y="64781"/>
                  <a:pt x="95526" y="76592"/>
                </a:cubicBezTo>
                <a:cubicBezTo>
                  <a:pt x="96573" y="80593"/>
                  <a:pt x="95526" y="84403"/>
                  <a:pt x="92382" y="87451"/>
                </a:cubicBezTo>
                <a:cubicBezTo>
                  <a:pt x="85810" y="93737"/>
                  <a:pt x="69332" y="96214"/>
                  <a:pt x="53044" y="96214"/>
                </a:cubicBezTo>
                <a:close/>
                <a:moveTo>
                  <a:pt x="29327" y="9917"/>
                </a:moveTo>
                <a:cubicBezTo>
                  <a:pt x="24279" y="9917"/>
                  <a:pt x="20754" y="10774"/>
                  <a:pt x="18468" y="12394"/>
                </a:cubicBezTo>
                <a:cubicBezTo>
                  <a:pt x="13706" y="15918"/>
                  <a:pt x="12848" y="24681"/>
                  <a:pt x="11610" y="36968"/>
                </a:cubicBezTo>
                <a:lnTo>
                  <a:pt x="10944" y="43350"/>
                </a:lnTo>
                <a:cubicBezTo>
                  <a:pt x="9038" y="60876"/>
                  <a:pt x="8372" y="78307"/>
                  <a:pt x="22373" y="82688"/>
                </a:cubicBezTo>
                <a:cubicBezTo>
                  <a:pt x="39328" y="87927"/>
                  <a:pt x="78000" y="87355"/>
                  <a:pt x="85429" y="80212"/>
                </a:cubicBezTo>
                <a:cubicBezTo>
                  <a:pt x="86001" y="79640"/>
                  <a:pt x="86001" y="79450"/>
                  <a:pt x="85905" y="79164"/>
                </a:cubicBezTo>
                <a:cubicBezTo>
                  <a:pt x="84858" y="75259"/>
                  <a:pt x="74380" y="75925"/>
                  <a:pt x="65903" y="76497"/>
                </a:cubicBezTo>
                <a:cubicBezTo>
                  <a:pt x="53616" y="77354"/>
                  <a:pt x="40947" y="78211"/>
                  <a:pt x="35232" y="69448"/>
                </a:cubicBezTo>
                <a:cubicBezTo>
                  <a:pt x="28851" y="59542"/>
                  <a:pt x="28660" y="46398"/>
                  <a:pt x="30755" y="37349"/>
                </a:cubicBezTo>
                <a:cubicBezTo>
                  <a:pt x="31708" y="33253"/>
                  <a:pt x="33994" y="25919"/>
                  <a:pt x="39138" y="22776"/>
                </a:cubicBezTo>
                <a:cubicBezTo>
                  <a:pt x="42090" y="20966"/>
                  <a:pt x="47043" y="21061"/>
                  <a:pt x="60188" y="21823"/>
                </a:cubicBezTo>
                <a:cubicBezTo>
                  <a:pt x="67236" y="22204"/>
                  <a:pt x="79523" y="22966"/>
                  <a:pt x="84667" y="21823"/>
                </a:cubicBezTo>
                <a:cubicBezTo>
                  <a:pt x="80571" y="16966"/>
                  <a:pt x="70189" y="15632"/>
                  <a:pt x="60950" y="14489"/>
                </a:cubicBezTo>
                <a:cubicBezTo>
                  <a:pt x="57045" y="14013"/>
                  <a:pt x="53235" y="13537"/>
                  <a:pt x="49901" y="12775"/>
                </a:cubicBezTo>
                <a:cubicBezTo>
                  <a:pt x="41328" y="10965"/>
                  <a:pt x="34470" y="10012"/>
                  <a:pt x="29231" y="10012"/>
                </a:cubicBezTo>
                <a:close/>
              </a:path>
            </a:pathLst>
          </a:custGeom>
          <a:solidFill>
            <a:srgbClr val="231F20"/>
          </a:solidFill>
          <a:ln w="9525" cap="flat">
            <a:noFill/>
            <a:prstDash val="solid"/>
            <a:miter/>
          </a:ln>
        </p:spPr>
        <p:txBody>
          <a:bodyPr rtlCol="0" anchor="ctr"/>
          <a:lstStyle/>
          <a:p>
            <a:endParaRPr lang="zh-CN" altLang="en-US"/>
          </a:p>
        </p:txBody>
      </p:sp>
      <p:sp>
        <p:nvSpPr>
          <p:cNvPr id="86" name="任意多边形: 形状 79"/>
          <p:cNvSpPr/>
          <p:nvPr userDrawn="1">
            <p:custDataLst>
              <p:tags r:id="rId55"/>
            </p:custDataLst>
          </p:nvPr>
        </p:nvSpPr>
        <p:spPr>
          <a:xfrm>
            <a:off x="10082530" y="3990340"/>
            <a:ext cx="61595" cy="18415"/>
          </a:xfrm>
          <a:custGeom>
            <a:avLst/>
            <a:gdLst>
              <a:gd name="connsiteX0" fmla="*/ 49062 w 56595"/>
              <a:gd name="connsiteY0" fmla="*/ 16772 h 16780"/>
              <a:gd name="connsiteX1" fmla="*/ 6771 w 56595"/>
              <a:gd name="connsiteY1" fmla="*/ 14296 h 16780"/>
              <a:gd name="connsiteX2" fmla="*/ 8 w 56595"/>
              <a:gd name="connsiteY2" fmla="*/ 6771 h 16780"/>
              <a:gd name="connsiteX3" fmla="*/ 7533 w 56595"/>
              <a:gd name="connsiteY3" fmla="*/ 8 h 16780"/>
              <a:gd name="connsiteX4" fmla="*/ 49824 w 56595"/>
              <a:gd name="connsiteY4" fmla="*/ 2485 h 16780"/>
              <a:gd name="connsiteX5" fmla="*/ 56587 w 56595"/>
              <a:gd name="connsiteY5" fmla="*/ 10010 h 16780"/>
              <a:gd name="connsiteX6" fmla="*/ 49062 w 56595"/>
              <a:gd name="connsiteY6" fmla="*/ 16772 h 1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6780">
                <a:moveTo>
                  <a:pt x="49062" y="16772"/>
                </a:moveTo>
                <a:lnTo>
                  <a:pt x="6771" y="14296"/>
                </a:lnTo>
                <a:cubicBezTo>
                  <a:pt x="2866" y="14105"/>
                  <a:pt x="-182" y="10676"/>
                  <a:pt x="8" y="6771"/>
                </a:cubicBezTo>
                <a:cubicBezTo>
                  <a:pt x="199" y="2866"/>
                  <a:pt x="3628" y="-182"/>
                  <a:pt x="7533" y="8"/>
                </a:cubicBezTo>
                <a:lnTo>
                  <a:pt x="49824" y="2485"/>
                </a:lnTo>
                <a:cubicBezTo>
                  <a:pt x="53729" y="2675"/>
                  <a:pt x="56777" y="6104"/>
                  <a:pt x="56587" y="10010"/>
                </a:cubicBezTo>
                <a:cubicBezTo>
                  <a:pt x="56396" y="13915"/>
                  <a:pt x="52967" y="16963"/>
                  <a:pt x="49062" y="16772"/>
                </a:cubicBezTo>
                <a:close/>
              </a:path>
            </a:pathLst>
          </a:custGeom>
          <a:solidFill>
            <a:srgbClr val="231F20"/>
          </a:solidFill>
          <a:ln w="9525" cap="flat">
            <a:noFill/>
            <a:prstDash val="solid"/>
            <a:miter/>
          </a:ln>
        </p:spPr>
        <p:txBody>
          <a:bodyPr rtlCol="0" anchor="ctr"/>
          <a:lstStyle/>
          <a:p>
            <a:endParaRPr lang="zh-CN" altLang="en-US"/>
          </a:p>
        </p:txBody>
      </p:sp>
      <p:sp>
        <p:nvSpPr>
          <p:cNvPr id="88" name="任意多边形: 形状 81"/>
          <p:cNvSpPr/>
          <p:nvPr userDrawn="1">
            <p:custDataLst>
              <p:tags r:id="rId56"/>
            </p:custDataLst>
          </p:nvPr>
        </p:nvSpPr>
        <p:spPr>
          <a:xfrm>
            <a:off x="9622790" y="3535680"/>
            <a:ext cx="101600" cy="256540"/>
          </a:xfrm>
          <a:custGeom>
            <a:avLst/>
            <a:gdLst>
              <a:gd name="connsiteX0" fmla="*/ 54444 w 93423"/>
              <a:gd name="connsiteY0" fmla="*/ 0 h 236040"/>
              <a:gd name="connsiteX1" fmla="*/ 60350 w 93423"/>
              <a:gd name="connsiteY1" fmla="*/ 236029 h 236040"/>
              <a:gd name="connsiteX2" fmla="*/ 342 w 93423"/>
              <a:gd name="connsiteY2" fmla="*/ 115157 h 236040"/>
              <a:gd name="connsiteX3" fmla="*/ 54539 w 93423"/>
              <a:gd name="connsiteY3" fmla="*/ 0 h 236040"/>
            </a:gdLst>
            <a:ahLst/>
            <a:cxnLst>
              <a:cxn ang="0">
                <a:pos x="connsiteX0" y="connsiteY0"/>
              </a:cxn>
              <a:cxn ang="0">
                <a:pos x="connsiteX1" y="connsiteY1"/>
              </a:cxn>
              <a:cxn ang="0">
                <a:pos x="connsiteX2" y="connsiteY2"/>
              </a:cxn>
              <a:cxn ang="0">
                <a:pos x="connsiteX3" y="connsiteY3"/>
              </a:cxn>
            </a:cxnLst>
            <a:rect l="l" t="t" r="r" b="b"/>
            <a:pathLst>
              <a:path w="93423" h="236040">
                <a:moveTo>
                  <a:pt x="54444" y="0"/>
                </a:moveTo>
                <a:cubicBezTo>
                  <a:pt x="112166" y="41243"/>
                  <a:pt x="98545" y="237744"/>
                  <a:pt x="60350" y="236029"/>
                </a:cubicBezTo>
                <a:cubicBezTo>
                  <a:pt x="22155" y="234315"/>
                  <a:pt x="-3277" y="152400"/>
                  <a:pt x="342" y="115157"/>
                </a:cubicBezTo>
                <a:cubicBezTo>
                  <a:pt x="3962" y="77915"/>
                  <a:pt x="54539" y="0"/>
                  <a:pt x="54539" y="0"/>
                </a:cubicBezTo>
                <a:close/>
              </a:path>
            </a:pathLst>
          </a:custGeom>
          <a:solidFill>
            <a:srgbClr val="231F20"/>
          </a:solidFill>
          <a:ln w="9525" cap="flat">
            <a:noFill/>
            <a:prstDash val="solid"/>
            <a:miter/>
          </a:ln>
        </p:spPr>
        <p:txBody>
          <a:bodyPr rtlCol="0" anchor="ctr"/>
          <a:lstStyle/>
          <a:p>
            <a:endParaRPr lang="zh-CN" altLang="en-US"/>
          </a:p>
        </p:txBody>
      </p:sp>
      <p:sp>
        <p:nvSpPr>
          <p:cNvPr id="89" name="任意多边形: 形状 82"/>
          <p:cNvSpPr/>
          <p:nvPr userDrawn="1">
            <p:custDataLst>
              <p:tags r:id="rId57"/>
            </p:custDataLst>
          </p:nvPr>
        </p:nvSpPr>
        <p:spPr>
          <a:xfrm>
            <a:off x="9321800" y="2929890"/>
            <a:ext cx="787400" cy="848360"/>
          </a:xfrm>
          <a:custGeom>
            <a:avLst/>
            <a:gdLst>
              <a:gd name="connsiteX0" fmla="*/ 724594 w 724593"/>
              <a:gd name="connsiteY0" fmla="*/ 2019 h 781008"/>
              <a:gd name="connsiteX1" fmla="*/ 331783 w 724593"/>
              <a:gd name="connsiteY1" fmla="*/ 557898 h 781008"/>
              <a:gd name="connsiteX2" fmla="*/ 48700 w 724593"/>
              <a:gd name="connsiteY2" fmla="*/ 308629 h 781008"/>
              <a:gd name="connsiteX3" fmla="*/ 86228 w 724593"/>
              <a:gd name="connsiteY3" fmla="*/ 535229 h 781008"/>
              <a:gd name="connsiteX4" fmla="*/ 413983 w 724593"/>
              <a:gd name="connsiteY4" fmla="*/ 779259 h 781008"/>
              <a:gd name="connsiteX5" fmla="*/ 679540 w 724593"/>
              <a:gd name="connsiteY5" fmla="*/ 568281 h 781008"/>
              <a:gd name="connsiteX6" fmla="*/ 724594 w 724593"/>
              <a:gd name="connsiteY6" fmla="*/ 1924 h 78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593" h="781008">
                <a:moveTo>
                  <a:pt x="724594" y="2019"/>
                </a:moveTo>
                <a:cubicBezTo>
                  <a:pt x="597340" y="-35795"/>
                  <a:pt x="490374" y="468935"/>
                  <a:pt x="331783" y="557898"/>
                </a:cubicBezTo>
                <a:cubicBezTo>
                  <a:pt x="283015" y="490080"/>
                  <a:pt x="169477" y="435407"/>
                  <a:pt x="48700" y="308629"/>
                </a:cubicBezTo>
                <a:cubicBezTo>
                  <a:pt x="-20166" y="236334"/>
                  <a:pt x="-23119" y="399878"/>
                  <a:pt x="86228" y="535229"/>
                </a:cubicBezTo>
                <a:cubicBezTo>
                  <a:pt x="238723" y="724205"/>
                  <a:pt x="317686" y="793261"/>
                  <a:pt x="413983" y="779259"/>
                </a:cubicBezTo>
                <a:cubicBezTo>
                  <a:pt x="476468" y="770211"/>
                  <a:pt x="670968" y="608190"/>
                  <a:pt x="679540" y="568281"/>
                </a:cubicBezTo>
                <a:cubicBezTo>
                  <a:pt x="688113" y="528371"/>
                  <a:pt x="724594" y="1924"/>
                  <a:pt x="724594" y="1924"/>
                </a:cubicBezTo>
                <a:close/>
              </a:path>
            </a:pathLst>
          </a:custGeom>
          <a:solidFill>
            <a:srgbClr val="FFFFFF"/>
          </a:solidFill>
          <a:ln w="9525" cap="flat">
            <a:noFill/>
            <a:prstDash val="solid"/>
            <a:miter/>
          </a:ln>
        </p:spPr>
        <p:txBody>
          <a:bodyPr rtlCol="0" anchor="ctr"/>
          <a:lstStyle/>
          <a:p>
            <a:endParaRPr lang="zh-CN" altLang="en-US"/>
          </a:p>
        </p:txBody>
      </p:sp>
      <p:sp>
        <p:nvSpPr>
          <p:cNvPr id="90" name="任意多边形: 形状 83"/>
          <p:cNvSpPr/>
          <p:nvPr userDrawn="1">
            <p:custDataLst>
              <p:tags r:id="rId58"/>
            </p:custDataLst>
          </p:nvPr>
        </p:nvSpPr>
        <p:spPr>
          <a:xfrm>
            <a:off x="9316085" y="2924175"/>
            <a:ext cx="798195" cy="859790"/>
          </a:xfrm>
          <a:custGeom>
            <a:avLst/>
            <a:gdLst>
              <a:gd name="connsiteX0" fmla="*/ 395733 w 734648"/>
              <a:gd name="connsiteY0" fmla="*/ 791065 h 791064"/>
              <a:gd name="connsiteX1" fmla="*/ 87408 w 734648"/>
              <a:gd name="connsiteY1" fmla="*/ 543415 h 791064"/>
              <a:gd name="connsiteX2" fmla="*/ 11970 w 734648"/>
              <a:gd name="connsiteY2" fmla="*/ 295765 h 791064"/>
              <a:gd name="connsiteX3" fmla="*/ 57405 w 734648"/>
              <a:gd name="connsiteY3" fmla="*/ 310243 h 791064"/>
              <a:gd name="connsiteX4" fmla="*/ 229712 w 734648"/>
              <a:gd name="connsiteY4" fmla="*/ 459785 h 791064"/>
              <a:gd name="connsiteX5" fmla="*/ 338202 w 734648"/>
              <a:gd name="connsiteY5" fmla="*/ 556369 h 791064"/>
              <a:gd name="connsiteX6" fmla="*/ 530321 w 734648"/>
              <a:gd name="connsiteY6" fmla="*/ 256998 h 791064"/>
              <a:gd name="connsiteX7" fmla="*/ 731108 w 734648"/>
              <a:gd name="connsiteY7" fmla="*/ 2299 h 791064"/>
              <a:gd name="connsiteX8" fmla="*/ 734632 w 734648"/>
              <a:gd name="connsiteY8" fmla="*/ 7443 h 791064"/>
              <a:gd name="connsiteX9" fmla="*/ 689484 w 734648"/>
              <a:gd name="connsiteY9" fmla="*/ 574466 h 791064"/>
              <a:gd name="connsiteX10" fmla="*/ 419736 w 734648"/>
              <a:gd name="connsiteY10" fmla="*/ 789255 h 791064"/>
              <a:gd name="connsiteX11" fmla="*/ 395637 w 734648"/>
              <a:gd name="connsiteY11" fmla="*/ 791065 h 791064"/>
              <a:gd name="connsiteX12" fmla="*/ 24829 w 734648"/>
              <a:gd name="connsiteY12" fmla="*/ 300908 h 791064"/>
              <a:gd name="connsiteX13" fmla="*/ 18543 w 734648"/>
              <a:gd name="connsiteY13" fmla="*/ 303194 h 791064"/>
              <a:gd name="connsiteX14" fmla="*/ 95219 w 734648"/>
              <a:gd name="connsiteY14" fmla="*/ 537128 h 791064"/>
              <a:gd name="connsiteX15" fmla="*/ 418402 w 734648"/>
              <a:gd name="connsiteY15" fmla="*/ 779349 h 791064"/>
              <a:gd name="connsiteX16" fmla="*/ 679864 w 734648"/>
              <a:gd name="connsiteY16" fmla="*/ 572275 h 791064"/>
              <a:gd name="connsiteX17" fmla="*/ 724536 w 734648"/>
              <a:gd name="connsiteY17" fmla="*/ 10777 h 791064"/>
              <a:gd name="connsiteX18" fmla="*/ 539465 w 734648"/>
              <a:gd name="connsiteY18" fmla="*/ 261094 h 791064"/>
              <a:gd name="connsiteX19" fmla="*/ 339440 w 734648"/>
              <a:gd name="connsiteY19" fmla="*/ 567132 h 791064"/>
              <a:gd name="connsiteX20" fmla="*/ 332963 w 734648"/>
              <a:gd name="connsiteY20" fmla="*/ 565703 h 791064"/>
              <a:gd name="connsiteX21" fmla="*/ 223807 w 734648"/>
              <a:gd name="connsiteY21" fmla="*/ 467596 h 791064"/>
              <a:gd name="connsiteX22" fmla="*/ 50356 w 734648"/>
              <a:gd name="connsiteY22" fmla="*/ 317005 h 791064"/>
              <a:gd name="connsiteX23" fmla="*/ 25020 w 734648"/>
              <a:gd name="connsiteY23" fmla="*/ 300813 h 7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4648" h="791064">
                <a:moveTo>
                  <a:pt x="395733" y="791065"/>
                </a:moveTo>
                <a:cubicBezTo>
                  <a:pt x="303721" y="791065"/>
                  <a:pt x="222759" y="711055"/>
                  <a:pt x="87408" y="543415"/>
                </a:cubicBezTo>
                <a:cubicBezTo>
                  <a:pt x="5493" y="441973"/>
                  <a:pt x="-16795" y="321006"/>
                  <a:pt x="11970" y="295765"/>
                </a:cubicBezTo>
                <a:cubicBezTo>
                  <a:pt x="18448" y="290145"/>
                  <a:pt x="32830" y="284525"/>
                  <a:pt x="57405" y="310243"/>
                </a:cubicBezTo>
                <a:cubicBezTo>
                  <a:pt x="119317" y="375203"/>
                  <a:pt x="180563" y="422161"/>
                  <a:pt x="229712" y="459785"/>
                </a:cubicBezTo>
                <a:cubicBezTo>
                  <a:pt x="276575" y="495694"/>
                  <a:pt x="314008" y="524365"/>
                  <a:pt x="338202" y="556369"/>
                </a:cubicBezTo>
                <a:cubicBezTo>
                  <a:pt x="410116" y="512744"/>
                  <a:pt x="471171" y="382728"/>
                  <a:pt x="530321" y="256998"/>
                </a:cubicBezTo>
                <a:cubicBezTo>
                  <a:pt x="599853" y="108979"/>
                  <a:pt x="659861" y="-18846"/>
                  <a:pt x="731108" y="2299"/>
                </a:cubicBezTo>
                <a:cubicBezTo>
                  <a:pt x="733299" y="2966"/>
                  <a:pt x="734823" y="5062"/>
                  <a:pt x="734632" y="7443"/>
                </a:cubicBezTo>
                <a:cubicBezTo>
                  <a:pt x="733108" y="28969"/>
                  <a:pt x="698056" y="534747"/>
                  <a:pt x="689484" y="574466"/>
                </a:cubicBezTo>
                <a:cubicBezTo>
                  <a:pt x="680721" y="615233"/>
                  <a:pt x="484030" y="779920"/>
                  <a:pt x="419736" y="789255"/>
                </a:cubicBezTo>
                <a:cubicBezTo>
                  <a:pt x="411640" y="790398"/>
                  <a:pt x="403639" y="791065"/>
                  <a:pt x="395637" y="791065"/>
                </a:cubicBezTo>
                <a:close/>
                <a:moveTo>
                  <a:pt x="24829" y="300908"/>
                </a:moveTo>
                <a:cubicBezTo>
                  <a:pt x="22543" y="300908"/>
                  <a:pt x="20448" y="301575"/>
                  <a:pt x="18543" y="303194"/>
                </a:cubicBezTo>
                <a:cubicBezTo>
                  <a:pt x="-3365" y="322435"/>
                  <a:pt x="14352" y="437020"/>
                  <a:pt x="95219" y="537128"/>
                </a:cubicBezTo>
                <a:cubicBezTo>
                  <a:pt x="239713" y="716103"/>
                  <a:pt x="320676" y="793636"/>
                  <a:pt x="418402" y="779349"/>
                </a:cubicBezTo>
                <a:cubicBezTo>
                  <a:pt x="478315" y="770681"/>
                  <a:pt x="671672" y="610185"/>
                  <a:pt x="679864" y="572275"/>
                </a:cubicBezTo>
                <a:cubicBezTo>
                  <a:pt x="687865" y="535033"/>
                  <a:pt x="721011" y="60497"/>
                  <a:pt x="724536" y="10777"/>
                </a:cubicBezTo>
                <a:cubicBezTo>
                  <a:pt x="662909" y="-1701"/>
                  <a:pt x="602901" y="126029"/>
                  <a:pt x="539465" y="261094"/>
                </a:cubicBezTo>
                <a:cubicBezTo>
                  <a:pt x="478695" y="390443"/>
                  <a:pt x="415831" y="524269"/>
                  <a:pt x="339440" y="567132"/>
                </a:cubicBezTo>
                <a:cubicBezTo>
                  <a:pt x="337249" y="568370"/>
                  <a:pt x="334487" y="567799"/>
                  <a:pt x="332963" y="565703"/>
                </a:cubicBezTo>
                <a:cubicBezTo>
                  <a:pt x="309722" y="533413"/>
                  <a:pt x="271812" y="504362"/>
                  <a:pt x="223807" y="467596"/>
                </a:cubicBezTo>
                <a:cubicBezTo>
                  <a:pt x="174372" y="429686"/>
                  <a:pt x="112745" y="382537"/>
                  <a:pt x="50356" y="317005"/>
                </a:cubicBezTo>
                <a:cubicBezTo>
                  <a:pt x="43974" y="310338"/>
                  <a:pt x="33497" y="300813"/>
                  <a:pt x="25020" y="300813"/>
                </a:cubicBezTo>
                <a:close/>
              </a:path>
            </a:pathLst>
          </a:custGeom>
          <a:solidFill>
            <a:srgbClr val="231F20"/>
          </a:solidFill>
          <a:ln w="9525" cap="flat">
            <a:noFill/>
            <a:prstDash val="solid"/>
            <a:miter/>
          </a:ln>
        </p:spPr>
        <p:txBody>
          <a:bodyPr rtlCol="0" anchor="ctr"/>
          <a:lstStyle/>
          <a:p>
            <a:endParaRPr lang="zh-CN" altLang="en-US"/>
          </a:p>
        </p:txBody>
      </p:sp>
      <p:sp>
        <p:nvSpPr>
          <p:cNvPr id="91" name="任意多边形: 形状 84"/>
          <p:cNvSpPr/>
          <p:nvPr userDrawn="1">
            <p:custDataLst>
              <p:tags r:id="rId59"/>
            </p:custDataLst>
          </p:nvPr>
        </p:nvSpPr>
        <p:spPr>
          <a:xfrm>
            <a:off x="9654540" y="3488055"/>
            <a:ext cx="191770" cy="336550"/>
          </a:xfrm>
          <a:custGeom>
            <a:avLst/>
            <a:gdLst>
              <a:gd name="connsiteX0" fmla="*/ 25659 w 176379"/>
              <a:gd name="connsiteY0" fmla="*/ 44026 h 309487"/>
              <a:gd name="connsiteX1" fmla="*/ 44518 w 176379"/>
              <a:gd name="connsiteY1" fmla="*/ 263578 h 309487"/>
              <a:gd name="connsiteX2" fmla="*/ 1084 w 176379"/>
              <a:gd name="connsiteY2" fmla="*/ 246909 h 309487"/>
              <a:gd name="connsiteX3" fmla="*/ 54710 w 176379"/>
              <a:gd name="connsiteY3" fmla="*/ 301868 h 309487"/>
              <a:gd name="connsiteX4" fmla="*/ 175678 w 176379"/>
              <a:gd name="connsiteY4" fmla="*/ 202808 h 309487"/>
              <a:gd name="connsiteX5" fmla="*/ 109098 w 176379"/>
              <a:gd name="connsiteY5" fmla="*/ 56600 h 309487"/>
              <a:gd name="connsiteX6" fmla="*/ 29374 w 176379"/>
              <a:gd name="connsiteY6" fmla="*/ 14880 h 309487"/>
              <a:gd name="connsiteX7" fmla="*/ 25659 w 176379"/>
              <a:gd name="connsiteY7" fmla="*/ 44122 h 30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379" h="309487">
                <a:moveTo>
                  <a:pt x="25659" y="44026"/>
                </a:moveTo>
                <a:cubicBezTo>
                  <a:pt x="80714" y="90223"/>
                  <a:pt x="58711" y="233669"/>
                  <a:pt x="44518" y="263578"/>
                </a:cubicBezTo>
                <a:cubicBezTo>
                  <a:pt x="30326" y="293486"/>
                  <a:pt x="7085" y="269864"/>
                  <a:pt x="1084" y="246909"/>
                </a:cubicBezTo>
                <a:cubicBezTo>
                  <a:pt x="-1392" y="237289"/>
                  <a:pt x="-4726" y="273865"/>
                  <a:pt x="54710" y="301868"/>
                </a:cubicBezTo>
                <a:cubicBezTo>
                  <a:pt x="125005" y="335015"/>
                  <a:pt x="183488" y="252243"/>
                  <a:pt x="175678" y="202808"/>
                </a:cubicBezTo>
                <a:cubicBezTo>
                  <a:pt x="168058" y="154517"/>
                  <a:pt x="155866" y="114988"/>
                  <a:pt x="109098" y="56600"/>
                </a:cubicBezTo>
                <a:cubicBezTo>
                  <a:pt x="57377" y="-7980"/>
                  <a:pt x="47566" y="-10266"/>
                  <a:pt x="29374" y="14880"/>
                </a:cubicBezTo>
                <a:cubicBezTo>
                  <a:pt x="16991" y="32120"/>
                  <a:pt x="25659" y="44122"/>
                  <a:pt x="25659" y="44122"/>
                </a:cubicBezTo>
                <a:close/>
              </a:path>
            </a:pathLst>
          </a:custGeom>
          <a:solidFill>
            <a:srgbClr val="FFFFFF"/>
          </a:solidFill>
          <a:ln w="9525" cap="flat">
            <a:noFill/>
            <a:prstDash val="solid"/>
            <a:miter/>
          </a:ln>
        </p:spPr>
        <p:txBody>
          <a:bodyPr rtlCol="0" anchor="ctr"/>
          <a:lstStyle/>
          <a:p>
            <a:endParaRPr lang="zh-CN" altLang="en-US"/>
          </a:p>
        </p:txBody>
      </p:sp>
      <p:sp>
        <p:nvSpPr>
          <p:cNvPr id="92" name="任意多边形: 形状 85"/>
          <p:cNvSpPr/>
          <p:nvPr userDrawn="1">
            <p:custDataLst>
              <p:tags r:id="rId60"/>
            </p:custDataLst>
          </p:nvPr>
        </p:nvSpPr>
        <p:spPr>
          <a:xfrm>
            <a:off x="9648825" y="3482340"/>
            <a:ext cx="202565" cy="347345"/>
          </a:xfrm>
          <a:custGeom>
            <a:avLst/>
            <a:gdLst>
              <a:gd name="connsiteX0" fmla="*/ 92217 w 186397"/>
              <a:gd name="connsiteY0" fmla="*/ 319473 h 319568"/>
              <a:gd name="connsiteX1" fmla="*/ 57546 w 186397"/>
              <a:gd name="connsiteY1" fmla="*/ 311377 h 319568"/>
              <a:gd name="connsiteX2" fmla="*/ 110 w 186397"/>
              <a:gd name="connsiteY2" fmla="*/ 249750 h 319568"/>
              <a:gd name="connsiteX3" fmla="*/ 5158 w 186397"/>
              <a:gd name="connsiteY3" fmla="*/ 245368 h 319568"/>
              <a:gd name="connsiteX4" fmla="*/ 10873 w 186397"/>
              <a:gd name="connsiteY4" fmla="*/ 250702 h 319568"/>
              <a:gd name="connsiteX5" fmla="*/ 32304 w 186397"/>
              <a:gd name="connsiteY5" fmla="*/ 277658 h 319568"/>
              <a:gd name="connsiteX6" fmla="*/ 44972 w 186397"/>
              <a:gd name="connsiteY6" fmla="*/ 266514 h 319568"/>
              <a:gd name="connsiteX7" fmla="*/ 27351 w 186397"/>
              <a:gd name="connsiteY7" fmla="*/ 52963 h 319568"/>
              <a:gd name="connsiteX8" fmla="*/ 26494 w 186397"/>
              <a:gd name="connsiteY8" fmla="*/ 52011 h 319568"/>
              <a:gd name="connsiteX9" fmla="*/ 30304 w 186397"/>
              <a:gd name="connsiteY9" fmla="*/ 16959 h 319568"/>
              <a:gd name="connsiteX10" fmla="*/ 53259 w 186397"/>
              <a:gd name="connsiteY10" fmla="*/ 4 h 319568"/>
              <a:gd name="connsiteX11" fmla="*/ 118029 w 186397"/>
              <a:gd name="connsiteY11" fmla="*/ 58488 h 319568"/>
              <a:gd name="connsiteX12" fmla="*/ 185657 w 186397"/>
              <a:gd name="connsiteY12" fmla="*/ 207078 h 319568"/>
              <a:gd name="connsiteX13" fmla="*/ 141175 w 186397"/>
              <a:gd name="connsiteY13" fmla="*/ 302328 h 319568"/>
              <a:gd name="connsiteX14" fmla="*/ 92312 w 186397"/>
              <a:gd name="connsiteY14" fmla="*/ 319568 h 319568"/>
              <a:gd name="connsiteX15" fmla="*/ 36400 w 186397"/>
              <a:gd name="connsiteY15" fmla="*/ 287374 h 319568"/>
              <a:gd name="connsiteX16" fmla="*/ 61832 w 186397"/>
              <a:gd name="connsiteY16" fmla="*/ 302423 h 319568"/>
              <a:gd name="connsiteX17" fmla="*/ 135174 w 186397"/>
              <a:gd name="connsiteY17" fmla="*/ 294327 h 319568"/>
              <a:gd name="connsiteX18" fmla="*/ 175846 w 186397"/>
              <a:gd name="connsiteY18" fmla="*/ 208602 h 319568"/>
              <a:gd name="connsiteX19" fmla="*/ 110219 w 186397"/>
              <a:gd name="connsiteY19" fmla="*/ 64679 h 319568"/>
              <a:gd name="connsiteX20" fmla="*/ 53736 w 186397"/>
              <a:gd name="connsiteY20" fmla="*/ 9910 h 319568"/>
              <a:gd name="connsiteX21" fmla="*/ 38400 w 186397"/>
              <a:gd name="connsiteY21" fmla="*/ 22769 h 319568"/>
              <a:gd name="connsiteX22" fmla="*/ 34400 w 186397"/>
              <a:gd name="connsiteY22" fmla="*/ 45820 h 319568"/>
              <a:gd name="connsiteX23" fmla="*/ 53926 w 186397"/>
              <a:gd name="connsiteY23" fmla="*/ 270800 h 319568"/>
              <a:gd name="connsiteX24" fmla="*/ 36400 w 186397"/>
              <a:gd name="connsiteY24" fmla="*/ 287374 h 3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397" h="319568">
                <a:moveTo>
                  <a:pt x="92217" y="319473"/>
                </a:moveTo>
                <a:cubicBezTo>
                  <a:pt x="80691" y="319473"/>
                  <a:pt x="68976" y="316806"/>
                  <a:pt x="57546" y="311377"/>
                </a:cubicBezTo>
                <a:cubicBezTo>
                  <a:pt x="4587" y="286421"/>
                  <a:pt x="-938" y="254893"/>
                  <a:pt x="110" y="249750"/>
                </a:cubicBezTo>
                <a:cubicBezTo>
                  <a:pt x="586" y="247464"/>
                  <a:pt x="2777" y="245464"/>
                  <a:pt x="5158" y="245368"/>
                </a:cubicBezTo>
                <a:cubicBezTo>
                  <a:pt x="6777" y="245368"/>
                  <a:pt x="9635" y="245940"/>
                  <a:pt x="10873" y="250702"/>
                </a:cubicBezTo>
                <a:cubicBezTo>
                  <a:pt x="14493" y="264609"/>
                  <a:pt x="24303" y="276896"/>
                  <a:pt x="32304" y="277658"/>
                </a:cubicBezTo>
                <a:cubicBezTo>
                  <a:pt x="38114" y="278230"/>
                  <a:pt x="42401" y="271848"/>
                  <a:pt x="44972" y="266514"/>
                </a:cubicBezTo>
                <a:cubicBezTo>
                  <a:pt x="58498" y="238034"/>
                  <a:pt x="79548" y="96683"/>
                  <a:pt x="27351" y="52963"/>
                </a:cubicBezTo>
                <a:cubicBezTo>
                  <a:pt x="27065" y="52678"/>
                  <a:pt x="26780" y="52392"/>
                  <a:pt x="26494" y="52011"/>
                </a:cubicBezTo>
                <a:cubicBezTo>
                  <a:pt x="26018" y="51439"/>
                  <a:pt x="15921" y="36771"/>
                  <a:pt x="30304" y="16959"/>
                </a:cubicBezTo>
                <a:cubicBezTo>
                  <a:pt x="37543" y="6958"/>
                  <a:pt x="44211" y="195"/>
                  <a:pt x="53259" y="4"/>
                </a:cubicBezTo>
                <a:cubicBezTo>
                  <a:pt x="66689" y="-281"/>
                  <a:pt x="81834" y="13339"/>
                  <a:pt x="118029" y="58488"/>
                </a:cubicBezTo>
                <a:cubicBezTo>
                  <a:pt x="164130" y="116019"/>
                  <a:pt x="177751" y="156595"/>
                  <a:pt x="185657" y="207078"/>
                </a:cubicBezTo>
                <a:cubicBezTo>
                  <a:pt x="190514" y="238129"/>
                  <a:pt x="170988" y="279944"/>
                  <a:pt x="141175" y="302328"/>
                </a:cubicBezTo>
                <a:cubicBezTo>
                  <a:pt x="125935" y="313758"/>
                  <a:pt x="109266" y="319568"/>
                  <a:pt x="92312" y="319568"/>
                </a:cubicBezTo>
                <a:close/>
                <a:moveTo>
                  <a:pt x="36400" y="287374"/>
                </a:moveTo>
                <a:cubicBezTo>
                  <a:pt x="43068" y="292327"/>
                  <a:pt x="51354" y="297470"/>
                  <a:pt x="61832" y="302423"/>
                </a:cubicBezTo>
                <a:cubicBezTo>
                  <a:pt x="93550" y="317377"/>
                  <a:pt x="119172" y="306233"/>
                  <a:pt x="135174" y="294327"/>
                </a:cubicBezTo>
                <a:cubicBezTo>
                  <a:pt x="162321" y="274039"/>
                  <a:pt x="180132" y="236320"/>
                  <a:pt x="175846" y="208602"/>
                </a:cubicBezTo>
                <a:cubicBezTo>
                  <a:pt x="167940" y="158500"/>
                  <a:pt x="155177" y="120781"/>
                  <a:pt x="110219" y="64679"/>
                </a:cubicBezTo>
                <a:cubicBezTo>
                  <a:pt x="83168" y="30865"/>
                  <a:pt x="64213" y="9910"/>
                  <a:pt x="53736" y="9910"/>
                </a:cubicBezTo>
                <a:cubicBezTo>
                  <a:pt x="49259" y="10006"/>
                  <a:pt x="45068" y="13625"/>
                  <a:pt x="38400" y="22769"/>
                </a:cubicBezTo>
                <a:cubicBezTo>
                  <a:pt x="29447" y="35247"/>
                  <a:pt x="33352" y="43915"/>
                  <a:pt x="34400" y="45820"/>
                </a:cubicBezTo>
                <a:cubicBezTo>
                  <a:pt x="91455" y="94778"/>
                  <a:pt x="69071" y="238891"/>
                  <a:pt x="53926" y="270800"/>
                </a:cubicBezTo>
                <a:cubicBezTo>
                  <a:pt x="48497" y="282135"/>
                  <a:pt x="42020" y="286326"/>
                  <a:pt x="36400" y="287374"/>
                </a:cubicBezTo>
                <a:close/>
              </a:path>
            </a:pathLst>
          </a:custGeom>
          <a:solidFill>
            <a:srgbClr val="231F20"/>
          </a:solidFill>
          <a:ln w="9525" cap="flat">
            <a:noFill/>
            <a:prstDash val="solid"/>
            <a:miter/>
          </a:ln>
        </p:spPr>
        <p:txBody>
          <a:bodyPr rtlCol="0" anchor="ctr"/>
          <a:lstStyle/>
          <a:p>
            <a:endParaRPr lang="zh-CN" altLang="en-US"/>
          </a:p>
        </p:txBody>
      </p:sp>
      <p:sp>
        <p:nvSpPr>
          <p:cNvPr id="94" name="任意多边形: 形状 87"/>
          <p:cNvSpPr/>
          <p:nvPr userDrawn="1">
            <p:custDataLst>
              <p:tags r:id="rId61"/>
            </p:custDataLst>
          </p:nvPr>
        </p:nvSpPr>
        <p:spPr>
          <a:xfrm>
            <a:off x="9153525" y="3080385"/>
            <a:ext cx="259080" cy="327025"/>
          </a:xfrm>
          <a:custGeom>
            <a:avLst/>
            <a:gdLst>
              <a:gd name="connsiteX0" fmla="*/ 238813 w 238813"/>
              <a:gd name="connsiteY0" fmla="*/ 205493 h 301410"/>
              <a:gd name="connsiteX1" fmla="*/ 220239 w 238813"/>
              <a:gd name="connsiteY1" fmla="*/ 183586 h 301410"/>
              <a:gd name="connsiteX2" fmla="*/ 176805 w 238813"/>
              <a:gd name="connsiteY2" fmla="*/ 52808 h 301410"/>
              <a:gd name="connsiteX3" fmla="*/ 51932 w 238813"/>
              <a:gd name="connsiteY3" fmla="*/ 7564 h 301410"/>
              <a:gd name="connsiteX4" fmla="*/ 13451 w 238813"/>
              <a:gd name="connsiteY4" fmla="*/ 18041 h 301410"/>
              <a:gd name="connsiteX5" fmla="*/ 43551 w 238813"/>
              <a:gd name="connsiteY5" fmla="*/ 231592 h 301410"/>
              <a:gd name="connsiteX6" fmla="*/ 165470 w 238813"/>
              <a:gd name="connsiteY6" fmla="*/ 271978 h 301410"/>
              <a:gd name="connsiteX7" fmla="*/ 182425 w 238813"/>
              <a:gd name="connsiteY7" fmla="*/ 301410 h 301410"/>
              <a:gd name="connsiteX8" fmla="*/ 238813 w 238813"/>
              <a:gd name="connsiteY8" fmla="*/ 205493 h 30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13" h="301410">
                <a:moveTo>
                  <a:pt x="238813" y="205493"/>
                </a:moveTo>
                <a:cubicBezTo>
                  <a:pt x="238813" y="205493"/>
                  <a:pt x="220525" y="184919"/>
                  <a:pt x="220239" y="183586"/>
                </a:cubicBezTo>
                <a:cubicBezTo>
                  <a:pt x="218048" y="171965"/>
                  <a:pt x="197951" y="68429"/>
                  <a:pt x="176805" y="52808"/>
                </a:cubicBezTo>
                <a:cubicBezTo>
                  <a:pt x="155660" y="37187"/>
                  <a:pt x="59457" y="-20440"/>
                  <a:pt x="51932" y="7564"/>
                </a:cubicBezTo>
                <a:cubicBezTo>
                  <a:pt x="44408" y="35567"/>
                  <a:pt x="13451" y="18041"/>
                  <a:pt x="13451" y="18041"/>
                </a:cubicBezTo>
                <a:cubicBezTo>
                  <a:pt x="-2931" y="120530"/>
                  <a:pt x="-14933" y="188253"/>
                  <a:pt x="43551" y="231592"/>
                </a:cubicBezTo>
                <a:cubicBezTo>
                  <a:pt x="91556" y="267120"/>
                  <a:pt x="147182" y="270835"/>
                  <a:pt x="165470" y="271978"/>
                </a:cubicBezTo>
                <a:cubicBezTo>
                  <a:pt x="167756" y="272168"/>
                  <a:pt x="176901" y="290171"/>
                  <a:pt x="182425" y="301410"/>
                </a:cubicBezTo>
                <a:lnTo>
                  <a:pt x="238813" y="205493"/>
                </a:lnTo>
                <a:close/>
              </a:path>
            </a:pathLst>
          </a:custGeom>
          <a:solidFill>
            <a:srgbClr val="FFFFFF"/>
          </a:solidFill>
          <a:ln w="9525" cap="flat">
            <a:noFill/>
            <a:prstDash val="solid"/>
            <a:miter/>
          </a:ln>
        </p:spPr>
        <p:txBody>
          <a:bodyPr rtlCol="0" anchor="ctr"/>
          <a:lstStyle/>
          <a:p>
            <a:endParaRPr lang="zh-CN" altLang="en-US"/>
          </a:p>
        </p:txBody>
      </p:sp>
      <p:sp>
        <p:nvSpPr>
          <p:cNvPr id="95" name="任意多边形: 形状 88"/>
          <p:cNvSpPr/>
          <p:nvPr userDrawn="1">
            <p:custDataLst>
              <p:tags r:id="rId62"/>
            </p:custDataLst>
          </p:nvPr>
        </p:nvSpPr>
        <p:spPr>
          <a:xfrm>
            <a:off x="9147810" y="3075305"/>
            <a:ext cx="270510" cy="337820"/>
          </a:xfrm>
          <a:custGeom>
            <a:avLst/>
            <a:gdLst>
              <a:gd name="connsiteX0" fmla="*/ 187480 w 248828"/>
              <a:gd name="connsiteY0" fmla="*/ 311240 h 311239"/>
              <a:gd name="connsiteX1" fmla="*/ 183003 w 248828"/>
              <a:gd name="connsiteY1" fmla="*/ 308478 h 311239"/>
              <a:gd name="connsiteX2" fmla="*/ 168525 w 248828"/>
              <a:gd name="connsiteY2" fmla="*/ 281712 h 311239"/>
              <a:gd name="connsiteX3" fmla="*/ 45652 w 248828"/>
              <a:gd name="connsiteY3" fmla="*/ 240469 h 311239"/>
              <a:gd name="connsiteX4" fmla="*/ 12696 w 248828"/>
              <a:gd name="connsiteY4" fmla="*/ 27490 h 311239"/>
              <a:gd name="connsiteX5" fmla="*/ 13553 w 248828"/>
              <a:gd name="connsiteY5" fmla="*/ 22156 h 311239"/>
              <a:gd name="connsiteX6" fmla="*/ 16315 w 248828"/>
              <a:gd name="connsiteY6" fmla="*/ 18441 h 311239"/>
              <a:gd name="connsiteX7" fmla="*/ 20887 w 248828"/>
              <a:gd name="connsiteY7" fmla="*/ 18537 h 311239"/>
              <a:gd name="connsiteX8" fmla="*/ 43938 w 248828"/>
              <a:gd name="connsiteY8" fmla="*/ 22251 h 311239"/>
              <a:gd name="connsiteX9" fmla="*/ 52129 w 248828"/>
              <a:gd name="connsiteY9" fmla="*/ 11202 h 311239"/>
              <a:gd name="connsiteX10" fmla="*/ 61559 w 248828"/>
              <a:gd name="connsiteY10" fmla="*/ 1201 h 311239"/>
              <a:gd name="connsiteX11" fmla="*/ 184813 w 248828"/>
              <a:gd name="connsiteY11" fmla="*/ 53779 h 311239"/>
              <a:gd name="connsiteX12" fmla="*/ 230056 w 248828"/>
              <a:gd name="connsiteY12" fmla="*/ 186748 h 311239"/>
              <a:gd name="connsiteX13" fmla="*/ 247582 w 248828"/>
              <a:gd name="connsiteY13" fmla="*/ 207132 h 311239"/>
              <a:gd name="connsiteX14" fmla="*/ 247201 w 248828"/>
              <a:gd name="connsiteY14" fmla="*/ 214180 h 311239"/>
              <a:gd name="connsiteX15" fmla="*/ 240153 w 248828"/>
              <a:gd name="connsiteY15" fmla="*/ 213799 h 311239"/>
              <a:gd name="connsiteX16" fmla="*/ 220436 w 248828"/>
              <a:gd name="connsiteY16" fmla="*/ 189510 h 311239"/>
              <a:gd name="connsiteX17" fmla="*/ 178907 w 248828"/>
              <a:gd name="connsiteY17" fmla="*/ 61875 h 311239"/>
              <a:gd name="connsiteX18" fmla="*/ 73751 w 248828"/>
              <a:gd name="connsiteY18" fmla="*/ 9774 h 311239"/>
              <a:gd name="connsiteX19" fmla="*/ 64321 w 248828"/>
              <a:gd name="connsiteY19" fmla="*/ 8726 h 311239"/>
              <a:gd name="connsiteX20" fmla="*/ 61749 w 248828"/>
              <a:gd name="connsiteY20" fmla="*/ 13774 h 311239"/>
              <a:gd name="connsiteX21" fmla="*/ 47748 w 248828"/>
              <a:gd name="connsiteY21" fmla="*/ 31491 h 311239"/>
              <a:gd name="connsiteX22" fmla="*/ 22221 w 248828"/>
              <a:gd name="connsiteY22" fmla="*/ 30157 h 311239"/>
              <a:gd name="connsiteX23" fmla="*/ 51463 w 248828"/>
              <a:gd name="connsiteY23" fmla="*/ 232468 h 311239"/>
              <a:gd name="connsiteX24" fmla="*/ 170715 w 248828"/>
              <a:gd name="connsiteY24" fmla="*/ 271902 h 311239"/>
              <a:gd name="connsiteX25" fmla="*/ 191861 w 248828"/>
              <a:gd name="connsiteY25" fmla="*/ 304096 h 311239"/>
              <a:gd name="connsiteX26" fmla="*/ 189575 w 248828"/>
              <a:gd name="connsiteY26" fmla="*/ 310764 h 311239"/>
              <a:gd name="connsiteX27" fmla="*/ 187384 w 248828"/>
              <a:gd name="connsiteY27" fmla="*/ 311240 h 31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8828" h="311239">
                <a:moveTo>
                  <a:pt x="187480" y="311240"/>
                </a:moveTo>
                <a:cubicBezTo>
                  <a:pt x="185670" y="311240"/>
                  <a:pt x="183860" y="310192"/>
                  <a:pt x="183003" y="308478"/>
                </a:cubicBezTo>
                <a:cubicBezTo>
                  <a:pt x="173764" y="289523"/>
                  <a:pt x="169954" y="283617"/>
                  <a:pt x="168525" y="281712"/>
                </a:cubicBezTo>
                <a:cubicBezTo>
                  <a:pt x="148427" y="280379"/>
                  <a:pt x="93754" y="276093"/>
                  <a:pt x="45652" y="240469"/>
                </a:cubicBezTo>
                <a:cubicBezTo>
                  <a:pt x="-14260" y="196178"/>
                  <a:pt x="-3497" y="129027"/>
                  <a:pt x="12696" y="27490"/>
                </a:cubicBezTo>
                <a:lnTo>
                  <a:pt x="13553" y="22156"/>
                </a:lnTo>
                <a:cubicBezTo>
                  <a:pt x="13839" y="20537"/>
                  <a:pt x="14887" y="19203"/>
                  <a:pt x="16315" y="18441"/>
                </a:cubicBezTo>
                <a:cubicBezTo>
                  <a:pt x="17744" y="17679"/>
                  <a:pt x="19554" y="17775"/>
                  <a:pt x="20887" y="18537"/>
                </a:cubicBezTo>
                <a:cubicBezTo>
                  <a:pt x="24697" y="20632"/>
                  <a:pt x="36222" y="25490"/>
                  <a:pt x="43938" y="22251"/>
                </a:cubicBezTo>
                <a:cubicBezTo>
                  <a:pt x="47843" y="20537"/>
                  <a:pt x="50605" y="16917"/>
                  <a:pt x="52129" y="11202"/>
                </a:cubicBezTo>
                <a:cubicBezTo>
                  <a:pt x="53463" y="6345"/>
                  <a:pt x="56701" y="2916"/>
                  <a:pt x="61559" y="1201"/>
                </a:cubicBezTo>
                <a:cubicBezTo>
                  <a:pt x="89753" y="-8705"/>
                  <a:pt x="173859" y="45683"/>
                  <a:pt x="184813" y="53779"/>
                </a:cubicBezTo>
                <a:cubicBezTo>
                  <a:pt x="206911" y="70067"/>
                  <a:pt x="225961" y="165317"/>
                  <a:pt x="230056" y="186748"/>
                </a:cubicBezTo>
                <a:cubicBezTo>
                  <a:pt x="232056" y="189415"/>
                  <a:pt x="240248" y="198845"/>
                  <a:pt x="247582" y="207132"/>
                </a:cubicBezTo>
                <a:cubicBezTo>
                  <a:pt x="249392" y="209227"/>
                  <a:pt x="249202" y="212370"/>
                  <a:pt x="247201" y="214180"/>
                </a:cubicBezTo>
                <a:cubicBezTo>
                  <a:pt x="245106" y="215990"/>
                  <a:pt x="241963" y="215799"/>
                  <a:pt x="240153" y="213799"/>
                </a:cubicBezTo>
                <a:cubicBezTo>
                  <a:pt x="220912" y="192177"/>
                  <a:pt x="220722" y="191130"/>
                  <a:pt x="220436" y="189510"/>
                </a:cubicBezTo>
                <a:cubicBezTo>
                  <a:pt x="213102" y="150553"/>
                  <a:pt x="195004" y="73686"/>
                  <a:pt x="178907" y="61875"/>
                </a:cubicBezTo>
                <a:cubicBezTo>
                  <a:pt x="159762" y="47778"/>
                  <a:pt x="100612" y="12441"/>
                  <a:pt x="73751" y="9774"/>
                </a:cubicBezTo>
                <a:cubicBezTo>
                  <a:pt x="69655" y="9107"/>
                  <a:pt x="66512" y="7964"/>
                  <a:pt x="64321" y="8726"/>
                </a:cubicBezTo>
                <a:cubicBezTo>
                  <a:pt x="62607" y="9297"/>
                  <a:pt x="62226" y="12155"/>
                  <a:pt x="61749" y="13774"/>
                </a:cubicBezTo>
                <a:cubicBezTo>
                  <a:pt x="59368" y="22632"/>
                  <a:pt x="54701" y="28538"/>
                  <a:pt x="47748" y="31491"/>
                </a:cubicBezTo>
                <a:cubicBezTo>
                  <a:pt x="38889" y="35205"/>
                  <a:pt x="28698" y="32634"/>
                  <a:pt x="22221" y="30157"/>
                </a:cubicBezTo>
                <a:cubicBezTo>
                  <a:pt x="6695" y="127503"/>
                  <a:pt x="-3401" y="191892"/>
                  <a:pt x="51463" y="232468"/>
                </a:cubicBezTo>
                <a:cubicBezTo>
                  <a:pt x="98611" y="267330"/>
                  <a:pt x="152904" y="270759"/>
                  <a:pt x="170715" y="271902"/>
                </a:cubicBezTo>
                <a:cubicBezTo>
                  <a:pt x="174049" y="272092"/>
                  <a:pt x="176240" y="272283"/>
                  <a:pt x="191861" y="304096"/>
                </a:cubicBezTo>
                <a:cubicBezTo>
                  <a:pt x="193099" y="306573"/>
                  <a:pt x="192052" y="309525"/>
                  <a:pt x="189575" y="310764"/>
                </a:cubicBezTo>
                <a:cubicBezTo>
                  <a:pt x="188908" y="311145"/>
                  <a:pt x="188146" y="311240"/>
                  <a:pt x="187384" y="311240"/>
                </a:cubicBezTo>
                <a:close/>
              </a:path>
            </a:pathLst>
          </a:custGeom>
          <a:solidFill>
            <a:srgbClr val="231F20"/>
          </a:solidFill>
          <a:ln w="9525" cap="flat">
            <a:noFill/>
            <a:prstDash val="solid"/>
            <a:miter/>
          </a:ln>
        </p:spPr>
        <p:txBody>
          <a:bodyPr rtlCol="0" anchor="ctr"/>
          <a:lstStyle/>
          <a:p>
            <a:endParaRPr lang="zh-CN" altLang="en-US"/>
          </a:p>
        </p:txBody>
      </p:sp>
      <p:sp>
        <p:nvSpPr>
          <p:cNvPr id="96" name="任意多边形: 形状 89"/>
          <p:cNvSpPr/>
          <p:nvPr userDrawn="1">
            <p:custDataLst>
              <p:tags r:id="rId63"/>
            </p:custDataLst>
          </p:nvPr>
        </p:nvSpPr>
        <p:spPr>
          <a:xfrm>
            <a:off x="9029065" y="2983865"/>
            <a:ext cx="281305" cy="211455"/>
          </a:xfrm>
          <a:custGeom>
            <a:avLst/>
            <a:gdLst>
              <a:gd name="connsiteX0" fmla="*/ 220959 w 259016"/>
              <a:gd name="connsiteY0" fmla="*/ 185050 h 194591"/>
              <a:gd name="connsiteX1" fmla="*/ 4170 w 259016"/>
              <a:gd name="connsiteY1" fmla="*/ 18458 h 194591"/>
              <a:gd name="connsiteX2" fmla="*/ 1884 w 259016"/>
              <a:gd name="connsiteY2" fmla="*/ 4170 h 194591"/>
              <a:gd name="connsiteX3" fmla="*/ 16172 w 259016"/>
              <a:gd name="connsiteY3" fmla="*/ 1884 h 194591"/>
              <a:gd name="connsiteX4" fmla="*/ 241343 w 259016"/>
              <a:gd name="connsiteY4" fmla="*/ 156856 h 194591"/>
              <a:gd name="connsiteX5" fmla="*/ 256964 w 259016"/>
              <a:gd name="connsiteY5" fmla="*/ 189717 h 194591"/>
              <a:gd name="connsiteX6" fmla="*/ 220864 w 259016"/>
              <a:gd name="connsiteY6" fmla="*/ 185050 h 19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16" h="194591">
                <a:moveTo>
                  <a:pt x="220959" y="185050"/>
                </a:moveTo>
                <a:lnTo>
                  <a:pt x="4170" y="18458"/>
                </a:lnTo>
                <a:cubicBezTo>
                  <a:pt x="-307" y="15029"/>
                  <a:pt x="-1354" y="8552"/>
                  <a:pt x="1884" y="4170"/>
                </a:cubicBezTo>
                <a:cubicBezTo>
                  <a:pt x="5123" y="-307"/>
                  <a:pt x="11505" y="-1354"/>
                  <a:pt x="16172" y="1884"/>
                </a:cubicBezTo>
                <a:lnTo>
                  <a:pt x="241343" y="156856"/>
                </a:lnTo>
                <a:cubicBezTo>
                  <a:pt x="255535" y="166571"/>
                  <a:pt x="262869" y="181621"/>
                  <a:pt x="256964" y="189717"/>
                </a:cubicBezTo>
                <a:cubicBezTo>
                  <a:pt x="251058" y="197813"/>
                  <a:pt x="234485" y="195528"/>
                  <a:pt x="220864" y="185050"/>
                </a:cubicBezTo>
                <a:close/>
              </a:path>
            </a:pathLst>
          </a:custGeom>
          <a:solidFill>
            <a:srgbClr val="231F20"/>
          </a:solidFill>
          <a:ln w="9525" cap="flat">
            <a:noFill/>
            <a:prstDash val="solid"/>
            <a:miter/>
          </a:ln>
        </p:spPr>
        <p:txBody>
          <a:bodyPr rtlCol="0" anchor="ctr"/>
          <a:lstStyle/>
          <a:p>
            <a:endParaRPr lang="zh-CN" altLang="en-US"/>
          </a:p>
        </p:txBody>
      </p:sp>
      <p:sp>
        <p:nvSpPr>
          <p:cNvPr id="98" name="任意多边形: 形状 90"/>
          <p:cNvSpPr/>
          <p:nvPr userDrawn="1">
            <p:custDataLst>
              <p:tags r:id="rId64"/>
            </p:custDataLst>
          </p:nvPr>
        </p:nvSpPr>
        <p:spPr>
          <a:xfrm>
            <a:off x="9183370" y="3078480"/>
            <a:ext cx="113665" cy="66040"/>
          </a:xfrm>
          <a:custGeom>
            <a:avLst/>
            <a:gdLst>
              <a:gd name="connsiteX0" fmla="*/ 35475 w 104721"/>
              <a:gd name="connsiteY0" fmla="*/ 3684 h 60548"/>
              <a:gd name="connsiteX1" fmla="*/ 24140 w 104721"/>
              <a:gd name="connsiteY1" fmla="*/ 34831 h 60548"/>
              <a:gd name="connsiteX2" fmla="*/ 104722 w 104721"/>
              <a:gd name="connsiteY2" fmla="*/ 60548 h 60548"/>
              <a:gd name="connsiteX3" fmla="*/ 35475 w 104721"/>
              <a:gd name="connsiteY3" fmla="*/ 3684 h 60548"/>
            </a:gdLst>
            <a:ahLst/>
            <a:cxnLst>
              <a:cxn ang="0">
                <a:pos x="connsiteX0" y="connsiteY0"/>
              </a:cxn>
              <a:cxn ang="0">
                <a:pos x="connsiteX1" y="connsiteY1"/>
              </a:cxn>
              <a:cxn ang="0">
                <a:pos x="connsiteX2" y="connsiteY2"/>
              </a:cxn>
              <a:cxn ang="0">
                <a:pos x="connsiteX3" y="connsiteY3"/>
              </a:cxn>
            </a:cxnLst>
            <a:rect l="l" t="t" r="r" b="b"/>
            <a:pathLst>
              <a:path w="104721" h="60548">
                <a:moveTo>
                  <a:pt x="35475" y="3684"/>
                </a:moveTo>
                <a:cubicBezTo>
                  <a:pt x="-8911" y="-9365"/>
                  <a:pt x="-10435" y="14923"/>
                  <a:pt x="24140" y="34831"/>
                </a:cubicBezTo>
                <a:cubicBezTo>
                  <a:pt x="66622" y="59405"/>
                  <a:pt x="85100" y="51595"/>
                  <a:pt x="104722" y="60548"/>
                </a:cubicBezTo>
                <a:lnTo>
                  <a:pt x="35475" y="3684"/>
                </a:lnTo>
                <a:close/>
              </a:path>
            </a:pathLst>
          </a:custGeom>
          <a:solidFill>
            <a:srgbClr val="FFFFFF"/>
          </a:solidFill>
          <a:ln w="9525" cap="flat">
            <a:noFill/>
            <a:prstDash val="solid"/>
            <a:miter/>
          </a:ln>
        </p:spPr>
        <p:txBody>
          <a:bodyPr rtlCol="0" anchor="ctr"/>
          <a:lstStyle/>
          <a:p>
            <a:endParaRPr lang="zh-CN" altLang="en-US"/>
          </a:p>
        </p:txBody>
      </p:sp>
      <p:sp>
        <p:nvSpPr>
          <p:cNvPr id="105" name="任意多边形: 形状 91"/>
          <p:cNvSpPr/>
          <p:nvPr userDrawn="1">
            <p:custDataLst>
              <p:tags r:id="rId65"/>
            </p:custDataLst>
          </p:nvPr>
        </p:nvSpPr>
        <p:spPr>
          <a:xfrm>
            <a:off x="9173210" y="3072130"/>
            <a:ext cx="128905" cy="78105"/>
          </a:xfrm>
          <a:custGeom>
            <a:avLst/>
            <a:gdLst>
              <a:gd name="connsiteX0" fmla="*/ 114139 w 118965"/>
              <a:gd name="connsiteY0" fmla="*/ 71628 h 71628"/>
              <a:gd name="connsiteX1" fmla="*/ 112044 w 118965"/>
              <a:gd name="connsiteY1" fmla="*/ 71152 h 71628"/>
              <a:gd name="connsiteX2" fmla="*/ 91089 w 118965"/>
              <a:gd name="connsiteY2" fmla="*/ 66104 h 71628"/>
              <a:gd name="connsiteX3" fmla="*/ 30986 w 118965"/>
              <a:gd name="connsiteY3" fmla="*/ 45244 h 71628"/>
              <a:gd name="connsiteX4" fmla="*/ 697 w 118965"/>
              <a:gd name="connsiteY4" fmla="*/ 9144 h 71628"/>
              <a:gd name="connsiteX5" fmla="*/ 46988 w 118965"/>
              <a:gd name="connsiteY5" fmla="*/ 2667 h 71628"/>
              <a:gd name="connsiteX6" fmla="*/ 50989 w 118965"/>
              <a:gd name="connsiteY6" fmla="*/ 8477 h 71628"/>
              <a:gd name="connsiteX7" fmla="*/ 48322 w 118965"/>
              <a:gd name="connsiteY7" fmla="*/ 12002 h 71628"/>
              <a:gd name="connsiteX8" fmla="*/ 10031 w 118965"/>
              <a:gd name="connsiteY8" fmla="*/ 12573 h 71628"/>
              <a:gd name="connsiteX9" fmla="*/ 35939 w 118965"/>
              <a:gd name="connsiteY9" fmla="*/ 36576 h 71628"/>
              <a:gd name="connsiteX10" fmla="*/ 92518 w 118965"/>
              <a:gd name="connsiteY10" fmla="*/ 56198 h 71628"/>
              <a:gd name="connsiteX11" fmla="*/ 116044 w 118965"/>
              <a:gd name="connsiteY11" fmla="*/ 62008 h 71628"/>
              <a:gd name="connsiteX12" fmla="*/ 118521 w 118965"/>
              <a:gd name="connsiteY12" fmla="*/ 68580 h 71628"/>
              <a:gd name="connsiteX13" fmla="*/ 113949 w 118965"/>
              <a:gd name="connsiteY13" fmla="*/ 71533 h 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65" h="71628">
                <a:moveTo>
                  <a:pt x="114139" y="71628"/>
                </a:moveTo>
                <a:cubicBezTo>
                  <a:pt x="113473" y="71628"/>
                  <a:pt x="112710" y="71438"/>
                  <a:pt x="112044" y="71152"/>
                </a:cubicBezTo>
                <a:cubicBezTo>
                  <a:pt x="105472" y="68199"/>
                  <a:pt x="98804" y="67247"/>
                  <a:pt x="91089" y="66104"/>
                </a:cubicBezTo>
                <a:cubicBezTo>
                  <a:pt x="76706" y="64008"/>
                  <a:pt x="58799" y="61341"/>
                  <a:pt x="30986" y="45244"/>
                </a:cubicBezTo>
                <a:cubicBezTo>
                  <a:pt x="20223" y="38957"/>
                  <a:pt x="-4447" y="22955"/>
                  <a:pt x="697" y="9144"/>
                </a:cubicBezTo>
                <a:cubicBezTo>
                  <a:pt x="4221" y="-286"/>
                  <a:pt x="19366" y="-2381"/>
                  <a:pt x="46988" y="2667"/>
                </a:cubicBezTo>
                <a:cubicBezTo>
                  <a:pt x="49655" y="3143"/>
                  <a:pt x="51465" y="5715"/>
                  <a:pt x="50989" y="8477"/>
                </a:cubicBezTo>
                <a:cubicBezTo>
                  <a:pt x="50512" y="11144"/>
                  <a:pt x="50989" y="12573"/>
                  <a:pt x="48322" y="12002"/>
                </a:cubicBezTo>
                <a:cubicBezTo>
                  <a:pt x="16889" y="6191"/>
                  <a:pt x="10031" y="12478"/>
                  <a:pt x="10031" y="12573"/>
                </a:cubicBezTo>
                <a:cubicBezTo>
                  <a:pt x="9364" y="14478"/>
                  <a:pt x="14317" y="24098"/>
                  <a:pt x="35939" y="36576"/>
                </a:cubicBezTo>
                <a:cubicBezTo>
                  <a:pt x="62133" y="51721"/>
                  <a:pt x="78992" y="54197"/>
                  <a:pt x="92518" y="56198"/>
                </a:cubicBezTo>
                <a:cubicBezTo>
                  <a:pt x="100614" y="57436"/>
                  <a:pt x="108329" y="58484"/>
                  <a:pt x="116044" y="62008"/>
                </a:cubicBezTo>
                <a:cubicBezTo>
                  <a:pt x="118521" y="63151"/>
                  <a:pt x="119664" y="66104"/>
                  <a:pt x="118521" y="68580"/>
                </a:cubicBezTo>
                <a:cubicBezTo>
                  <a:pt x="117664" y="70390"/>
                  <a:pt x="115854" y="71533"/>
                  <a:pt x="113949" y="71533"/>
                </a:cubicBezTo>
                <a:close/>
              </a:path>
            </a:pathLst>
          </a:custGeom>
          <a:solidFill>
            <a:srgbClr val="231F20"/>
          </a:solidFill>
          <a:ln w="9525" cap="flat">
            <a:noFill/>
            <a:prstDash val="solid"/>
            <a:miter/>
          </a:ln>
        </p:spPr>
        <p:txBody>
          <a:bodyPr rtlCol="0" anchor="ctr"/>
          <a:lstStyle/>
          <a:p>
            <a:endParaRPr lang="zh-CN" altLang="en-US"/>
          </a:p>
        </p:txBody>
      </p:sp>
      <p:sp>
        <p:nvSpPr>
          <p:cNvPr id="106" name="任意多边形: 形状 92"/>
          <p:cNvSpPr/>
          <p:nvPr userDrawn="1">
            <p:custDataLst>
              <p:tags r:id="rId66"/>
            </p:custDataLst>
          </p:nvPr>
        </p:nvSpPr>
        <p:spPr>
          <a:xfrm>
            <a:off x="9177020" y="3146425"/>
            <a:ext cx="139700" cy="151130"/>
          </a:xfrm>
          <a:custGeom>
            <a:avLst/>
            <a:gdLst>
              <a:gd name="connsiteX0" fmla="*/ 0 w 128701"/>
              <a:gd name="connsiteY0" fmla="*/ 0 h 139160"/>
              <a:gd name="connsiteX1" fmla="*/ 110109 w 128701"/>
              <a:gd name="connsiteY1" fmla="*/ 19907 h 139160"/>
              <a:gd name="connsiteX2" fmla="*/ 125635 w 128701"/>
              <a:gd name="connsiteY2" fmla="*/ 139160 h 139160"/>
              <a:gd name="connsiteX3" fmla="*/ 0 w 128701"/>
              <a:gd name="connsiteY3" fmla="*/ 0 h 139160"/>
            </a:gdLst>
            <a:ahLst/>
            <a:cxnLst>
              <a:cxn ang="0">
                <a:pos x="connsiteX0" y="connsiteY0"/>
              </a:cxn>
              <a:cxn ang="0">
                <a:pos x="connsiteX1" y="connsiteY1"/>
              </a:cxn>
              <a:cxn ang="0">
                <a:pos x="connsiteX2" y="connsiteY2"/>
              </a:cxn>
              <a:cxn ang="0">
                <a:pos x="connsiteX3" y="connsiteY3"/>
              </a:cxn>
            </a:cxnLst>
            <a:rect l="l" t="t" r="r" b="b"/>
            <a:pathLst>
              <a:path w="128701" h="139160">
                <a:moveTo>
                  <a:pt x="0" y="0"/>
                </a:moveTo>
                <a:cubicBezTo>
                  <a:pt x="0" y="0"/>
                  <a:pt x="89059" y="2667"/>
                  <a:pt x="110109" y="19907"/>
                </a:cubicBezTo>
                <a:cubicBezTo>
                  <a:pt x="131159" y="37148"/>
                  <a:pt x="131064" y="122682"/>
                  <a:pt x="125635" y="139160"/>
                </a:cubicBezTo>
                <a:lnTo>
                  <a:pt x="0" y="0"/>
                </a:lnTo>
                <a:close/>
              </a:path>
            </a:pathLst>
          </a:custGeom>
          <a:solidFill>
            <a:srgbClr val="FFFFFF"/>
          </a:solidFill>
          <a:ln w="9525" cap="flat">
            <a:noFill/>
            <a:prstDash val="solid"/>
            <a:miter/>
          </a:ln>
        </p:spPr>
        <p:txBody>
          <a:bodyPr rtlCol="0" anchor="ctr"/>
          <a:lstStyle/>
          <a:p>
            <a:endParaRPr lang="zh-CN" altLang="en-US"/>
          </a:p>
        </p:txBody>
      </p:sp>
      <p:sp>
        <p:nvSpPr>
          <p:cNvPr id="108" name="任意多边形: 形状 93"/>
          <p:cNvSpPr/>
          <p:nvPr userDrawn="1">
            <p:custDataLst>
              <p:tags r:id="rId67"/>
            </p:custDataLst>
          </p:nvPr>
        </p:nvSpPr>
        <p:spPr>
          <a:xfrm>
            <a:off x="9171305" y="3140710"/>
            <a:ext cx="150495" cy="161925"/>
          </a:xfrm>
          <a:custGeom>
            <a:avLst/>
            <a:gdLst>
              <a:gd name="connsiteX0" fmla="*/ 130686 w 138695"/>
              <a:gd name="connsiteY0" fmla="*/ 149173 h 149172"/>
              <a:gd name="connsiteX1" fmla="*/ 129067 w 138695"/>
              <a:gd name="connsiteY1" fmla="*/ 148887 h 149172"/>
              <a:gd name="connsiteX2" fmla="*/ 125924 w 138695"/>
              <a:gd name="connsiteY2" fmla="*/ 142600 h 149172"/>
              <a:gd name="connsiteX3" fmla="*/ 112017 w 138695"/>
              <a:gd name="connsiteY3" fmla="*/ 28777 h 149172"/>
              <a:gd name="connsiteX4" fmla="*/ 4861 w 138695"/>
              <a:gd name="connsiteY4" fmla="*/ 10012 h 149172"/>
              <a:gd name="connsiteX5" fmla="*/ 3 w 138695"/>
              <a:gd name="connsiteY5" fmla="*/ 4869 h 149172"/>
              <a:gd name="connsiteX6" fmla="*/ 5146 w 138695"/>
              <a:gd name="connsiteY6" fmla="*/ 11 h 149172"/>
              <a:gd name="connsiteX7" fmla="*/ 118303 w 138695"/>
              <a:gd name="connsiteY7" fmla="*/ 21061 h 149172"/>
              <a:gd name="connsiteX8" fmla="*/ 135353 w 138695"/>
              <a:gd name="connsiteY8" fmla="*/ 145744 h 149172"/>
              <a:gd name="connsiteX9" fmla="*/ 130591 w 138695"/>
              <a:gd name="connsiteY9" fmla="*/ 149173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695" h="149172">
                <a:moveTo>
                  <a:pt x="130686" y="149173"/>
                </a:moveTo>
                <a:cubicBezTo>
                  <a:pt x="130210" y="149173"/>
                  <a:pt x="129638" y="149173"/>
                  <a:pt x="129067" y="148887"/>
                </a:cubicBezTo>
                <a:cubicBezTo>
                  <a:pt x="126495" y="148030"/>
                  <a:pt x="125066" y="145172"/>
                  <a:pt x="125924" y="142600"/>
                </a:cubicBezTo>
                <a:cubicBezTo>
                  <a:pt x="131162" y="126884"/>
                  <a:pt x="130495" y="43921"/>
                  <a:pt x="112017" y="28777"/>
                </a:cubicBezTo>
                <a:cubicBezTo>
                  <a:pt x="95824" y="15537"/>
                  <a:pt x="29245" y="10679"/>
                  <a:pt x="4861" y="10012"/>
                </a:cubicBezTo>
                <a:cubicBezTo>
                  <a:pt x="2099" y="10012"/>
                  <a:pt x="-92" y="7631"/>
                  <a:pt x="3" y="4869"/>
                </a:cubicBezTo>
                <a:cubicBezTo>
                  <a:pt x="3" y="2107"/>
                  <a:pt x="2384" y="-179"/>
                  <a:pt x="5146" y="11"/>
                </a:cubicBezTo>
                <a:cubicBezTo>
                  <a:pt x="14386" y="297"/>
                  <a:pt x="96491" y="3250"/>
                  <a:pt x="118303" y="21061"/>
                </a:cubicBezTo>
                <a:cubicBezTo>
                  <a:pt x="142497" y="40873"/>
                  <a:pt x="140687" y="129742"/>
                  <a:pt x="135353" y="145744"/>
                </a:cubicBezTo>
                <a:cubicBezTo>
                  <a:pt x="134686" y="147839"/>
                  <a:pt x="132686" y="149173"/>
                  <a:pt x="130591" y="149173"/>
                </a:cubicBezTo>
                <a:close/>
              </a:path>
            </a:pathLst>
          </a:custGeom>
          <a:solidFill>
            <a:srgbClr val="231F20"/>
          </a:solidFill>
          <a:ln w="9525" cap="flat">
            <a:noFill/>
            <a:prstDash val="solid"/>
            <a:miter/>
          </a:ln>
        </p:spPr>
        <p:txBody>
          <a:bodyPr rtlCol="0" anchor="ctr"/>
          <a:lstStyle/>
          <a:p>
            <a:endParaRPr lang="zh-CN" altLang="en-US"/>
          </a:p>
        </p:txBody>
      </p:sp>
      <p:sp>
        <p:nvSpPr>
          <p:cNvPr id="110" name="任意多边形: 形状 287"/>
          <p:cNvSpPr/>
          <p:nvPr userDrawn="1">
            <p:custDataLst>
              <p:tags r:id="rId68"/>
            </p:custDataLst>
          </p:nvPr>
        </p:nvSpPr>
        <p:spPr>
          <a:xfrm>
            <a:off x="9947910" y="2832735"/>
            <a:ext cx="790575" cy="1128395"/>
          </a:xfrm>
          <a:custGeom>
            <a:avLst/>
            <a:gdLst>
              <a:gd name="connsiteX0" fmla="*/ 402852 w 727940"/>
              <a:gd name="connsiteY0" fmla="*/ 0 h 1037781"/>
              <a:gd name="connsiteX1" fmla="*/ 727940 w 727940"/>
              <a:gd name="connsiteY1" fmla="*/ 179165 h 1037781"/>
              <a:gd name="connsiteX2" fmla="*/ 594876 w 727940"/>
              <a:gd name="connsiteY2" fmla="*/ 903160 h 1037781"/>
              <a:gd name="connsiteX3" fmla="*/ 47760 w 727940"/>
              <a:gd name="connsiteY3" fmla="*/ 994219 h 1037781"/>
              <a:gd name="connsiteX4" fmla="*/ 8422 w 727940"/>
              <a:gd name="connsiteY4" fmla="*/ 455486 h 1037781"/>
              <a:gd name="connsiteX5" fmla="*/ 87479 w 727940"/>
              <a:gd name="connsiteY5" fmla="*/ 109347 h 1037781"/>
              <a:gd name="connsiteX6" fmla="*/ 281028 w 727940"/>
              <a:gd name="connsiteY6" fmla="*/ 30670 h 1037781"/>
              <a:gd name="connsiteX7" fmla="*/ 402852 w 727940"/>
              <a:gd name="connsiteY7" fmla="*/ 0 h 103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40" h="1037781">
                <a:moveTo>
                  <a:pt x="402852" y="0"/>
                </a:moveTo>
                <a:lnTo>
                  <a:pt x="727940" y="179165"/>
                </a:lnTo>
                <a:cubicBezTo>
                  <a:pt x="727940" y="179165"/>
                  <a:pt x="692698" y="850678"/>
                  <a:pt x="594876" y="903160"/>
                </a:cubicBezTo>
                <a:cubicBezTo>
                  <a:pt x="413520" y="998792"/>
                  <a:pt x="145868" y="1096613"/>
                  <a:pt x="47760" y="994219"/>
                </a:cubicBezTo>
                <a:cubicBezTo>
                  <a:pt x="5279" y="896779"/>
                  <a:pt x="-11676" y="667131"/>
                  <a:pt x="8422" y="455486"/>
                </a:cubicBezTo>
                <a:cubicBezTo>
                  <a:pt x="20042" y="332994"/>
                  <a:pt x="37187" y="148018"/>
                  <a:pt x="87479" y="109347"/>
                </a:cubicBezTo>
                <a:cubicBezTo>
                  <a:pt x="137771" y="70675"/>
                  <a:pt x="281028" y="30670"/>
                  <a:pt x="281028" y="30670"/>
                </a:cubicBezTo>
                <a:lnTo>
                  <a:pt x="402852" y="0"/>
                </a:lnTo>
                <a:close/>
              </a:path>
            </a:pathLst>
          </a:custGeom>
          <a:solidFill>
            <a:srgbClr val="FFFFFF"/>
          </a:solidFill>
          <a:ln w="9525" cap="flat">
            <a:noFill/>
            <a:prstDash val="solid"/>
            <a:miter/>
          </a:ln>
        </p:spPr>
        <p:txBody>
          <a:bodyPr rtlCol="0" anchor="ctr"/>
          <a:lstStyle/>
          <a:p>
            <a:endParaRPr lang="zh-CN" altLang="en-US"/>
          </a:p>
        </p:txBody>
      </p:sp>
      <p:sp>
        <p:nvSpPr>
          <p:cNvPr id="111" name="任意多边形: 形状 288"/>
          <p:cNvSpPr/>
          <p:nvPr userDrawn="1">
            <p:custDataLst>
              <p:tags r:id="rId69"/>
            </p:custDataLst>
          </p:nvPr>
        </p:nvSpPr>
        <p:spPr>
          <a:xfrm>
            <a:off x="9942195" y="2827655"/>
            <a:ext cx="801370" cy="1138555"/>
          </a:xfrm>
          <a:custGeom>
            <a:avLst/>
            <a:gdLst>
              <a:gd name="connsiteX0" fmla="*/ 180878 w 737716"/>
              <a:gd name="connsiteY0" fmla="*/ 1047119 h 1047309"/>
              <a:gd name="connsiteX1" fmla="*/ 49052 w 737716"/>
              <a:gd name="connsiteY1" fmla="*/ 1002447 h 1047309"/>
              <a:gd name="connsiteX2" fmla="*/ 48100 w 737716"/>
              <a:gd name="connsiteY2" fmla="*/ 1001018 h 1047309"/>
              <a:gd name="connsiteX3" fmla="*/ 8380 w 737716"/>
              <a:gd name="connsiteY3" fmla="*/ 459903 h 1047309"/>
              <a:gd name="connsiteX4" fmla="*/ 8761 w 737716"/>
              <a:gd name="connsiteY4" fmla="*/ 455522 h 1047309"/>
              <a:gd name="connsiteX5" fmla="*/ 89247 w 737716"/>
              <a:gd name="connsiteY5" fmla="*/ 110336 h 1047309"/>
              <a:gd name="connsiteX6" fmla="*/ 284510 w 737716"/>
              <a:gd name="connsiteY6" fmla="*/ 30802 h 1047309"/>
              <a:gd name="connsiteX7" fmla="*/ 406430 w 737716"/>
              <a:gd name="connsiteY7" fmla="*/ 131 h 1047309"/>
              <a:gd name="connsiteX8" fmla="*/ 410050 w 737716"/>
              <a:gd name="connsiteY8" fmla="*/ 608 h 1047309"/>
              <a:gd name="connsiteX9" fmla="*/ 735138 w 737716"/>
              <a:gd name="connsiteY9" fmla="*/ 179773 h 1047309"/>
              <a:gd name="connsiteX10" fmla="*/ 737710 w 737716"/>
              <a:gd name="connsiteY10" fmla="*/ 184440 h 1047309"/>
              <a:gd name="connsiteX11" fmla="*/ 601978 w 737716"/>
              <a:gd name="connsiteY11" fmla="*/ 912531 h 1047309"/>
              <a:gd name="connsiteX12" fmla="*/ 180688 w 737716"/>
              <a:gd name="connsiteY12" fmla="*/ 1047310 h 1047309"/>
              <a:gd name="connsiteX13" fmla="*/ 56863 w 737716"/>
              <a:gd name="connsiteY13" fmla="*/ 996161 h 1047309"/>
              <a:gd name="connsiteX14" fmla="*/ 597406 w 737716"/>
              <a:gd name="connsiteY14" fmla="*/ 903578 h 1047309"/>
              <a:gd name="connsiteX15" fmla="*/ 727708 w 737716"/>
              <a:gd name="connsiteY15" fmla="*/ 186917 h 1047309"/>
              <a:gd name="connsiteX16" fmla="*/ 407097 w 737716"/>
              <a:gd name="connsiteY16" fmla="*/ 10228 h 1047309"/>
              <a:gd name="connsiteX17" fmla="*/ 287177 w 737716"/>
              <a:gd name="connsiteY17" fmla="*/ 40422 h 1047309"/>
              <a:gd name="connsiteX18" fmla="*/ 95439 w 737716"/>
              <a:gd name="connsiteY18" fmla="*/ 118146 h 1047309"/>
              <a:gd name="connsiteX19" fmla="*/ 18763 w 737716"/>
              <a:gd name="connsiteY19" fmla="*/ 456379 h 1047309"/>
              <a:gd name="connsiteX20" fmla="*/ 18381 w 737716"/>
              <a:gd name="connsiteY20" fmla="*/ 460760 h 1047309"/>
              <a:gd name="connsiteX21" fmla="*/ 56958 w 737716"/>
              <a:gd name="connsiteY21" fmla="*/ 996161 h 104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7716" h="1047309">
                <a:moveTo>
                  <a:pt x="180878" y="1047119"/>
                </a:moveTo>
                <a:cubicBezTo>
                  <a:pt x="125347" y="1047119"/>
                  <a:pt x="79151" y="1033880"/>
                  <a:pt x="49052" y="1002447"/>
                </a:cubicBezTo>
                <a:cubicBezTo>
                  <a:pt x="48671" y="1002066"/>
                  <a:pt x="48290" y="1001495"/>
                  <a:pt x="48100" y="1001018"/>
                </a:cubicBezTo>
                <a:cubicBezTo>
                  <a:pt x="5428" y="903006"/>
                  <a:pt x="-11717" y="670406"/>
                  <a:pt x="8380" y="459903"/>
                </a:cubicBezTo>
                <a:lnTo>
                  <a:pt x="8761" y="455522"/>
                </a:lnTo>
                <a:cubicBezTo>
                  <a:pt x="21048" y="326553"/>
                  <a:pt x="37908" y="149864"/>
                  <a:pt x="89247" y="110336"/>
                </a:cubicBezTo>
                <a:cubicBezTo>
                  <a:pt x="139730" y="71569"/>
                  <a:pt x="278605" y="32516"/>
                  <a:pt x="284510" y="30802"/>
                </a:cubicBezTo>
                <a:lnTo>
                  <a:pt x="406430" y="131"/>
                </a:lnTo>
                <a:cubicBezTo>
                  <a:pt x="407668" y="-154"/>
                  <a:pt x="408906" y="36"/>
                  <a:pt x="410050" y="608"/>
                </a:cubicBezTo>
                <a:lnTo>
                  <a:pt x="735138" y="179773"/>
                </a:lnTo>
                <a:cubicBezTo>
                  <a:pt x="736852" y="180725"/>
                  <a:pt x="737805" y="182535"/>
                  <a:pt x="737710" y="184440"/>
                </a:cubicBezTo>
                <a:cubicBezTo>
                  <a:pt x="736281" y="211967"/>
                  <a:pt x="701134" y="859382"/>
                  <a:pt x="601978" y="912531"/>
                </a:cubicBezTo>
                <a:cubicBezTo>
                  <a:pt x="461961" y="986350"/>
                  <a:pt x="299750" y="1047310"/>
                  <a:pt x="180688" y="1047310"/>
                </a:cubicBezTo>
                <a:close/>
                <a:moveTo>
                  <a:pt x="56863" y="996161"/>
                </a:moveTo>
                <a:cubicBezTo>
                  <a:pt x="148112" y="1089887"/>
                  <a:pt x="395762" y="1009877"/>
                  <a:pt x="597406" y="903578"/>
                </a:cubicBezTo>
                <a:cubicBezTo>
                  <a:pt x="688275" y="854810"/>
                  <a:pt x="724851" y="236542"/>
                  <a:pt x="727708" y="186917"/>
                </a:cubicBezTo>
                <a:lnTo>
                  <a:pt x="407097" y="10228"/>
                </a:lnTo>
                <a:lnTo>
                  <a:pt x="287177" y="40422"/>
                </a:lnTo>
                <a:cubicBezTo>
                  <a:pt x="285844" y="40803"/>
                  <a:pt x="144397" y="80522"/>
                  <a:pt x="95439" y="118146"/>
                </a:cubicBezTo>
                <a:cubicBezTo>
                  <a:pt x="47433" y="155008"/>
                  <a:pt x="30193" y="336364"/>
                  <a:pt x="18763" y="456379"/>
                </a:cubicBezTo>
                <a:lnTo>
                  <a:pt x="18381" y="460760"/>
                </a:lnTo>
                <a:cubicBezTo>
                  <a:pt x="-1526" y="669263"/>
                  <a:pt x="15143" y="899101"/>
                  <a:pt x="56958" y="996161"/>
                </a:cubicBezTo>
                <a:close/>
              </a:path>
            </a:pathLst>
          </a:custGeom>
          <a:solidFill>
            <a:srgbClr val="231F20"/>
          </a:solidFill>
          <a:ln w="9525" cap="flat">
            <a:noFill/>
            <a:prstDash val="solid"/>
            <a:miter/>
          </a:ln>
        </p:spPr>
        <p:txBody>
          <a:bodyPr rtlCol="0" anchor="ctr"/>
          <a:lstStyle/>
          <a:p>
            <a:endParaRPr lang="zh-CN" altLang="en-US"/>
          </a:p>
        </p:txBody>
      </p:sp>
      <p:sp>
        <p:nvSpPr>
          <p:cNvPr id="112" name="任意多边形: 形状 289"/>
          <p:cNvSpPr/>
          <p:nvPr userDrawn="1">
            <p:custDataLst>
              <p:tags r:id="rId70"/>
            </p:custDataLst>
          </p:nvPr>
        </p:nvSpPr>
        <p:spPr>
          <a:xfrm>
            <a:off x="10128885" y="2714625"/>
            <a:ext cx="303530" cy="432435"/>
          </a:xfrm>
          <a:custGeom>
            <a:avLst/>
            <a:gdLst>
              <a:gd name="connsiteX0" fmla="*/ 279273 w 279273"/>
              <a:gd name="connsiteY0" fmla="*/ 10000 h 398048"/>
              <a:gd name="connsiteX1" fmla="*/ 0 w 279273"/>
              <a:gd name="connsiteY1" fmla="*/ 76389 h 398048"/>
              <a:gd name="connsiteX2" fmla="*/ 27241 w 279273"/>
              <a:gd name="connsiteY2" fmla="*/ 164781 h 398048"/>
              <a:gd name="connsiteX3" fmla="*/ 10001 w 279273"/>
              <a:gd name="connsiteY3" fmla="*/ 216978 h 398048"/>
              <a:gd name="connsiteX4" fmla="*/ 40005 w 279273"/>
              <a:gd name="connsiteY4" fmla="*/ 398049 h 398048"/>
              <a:gd name="connsiteX5" fmla="*/ 279273 w 279273"/>
              <a:gd name="connsiteY5" fmla="*/ 10000 h 39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73" h="398048">
                <a:moveTo>
                  <a:pt x="279273" y="10000"/>
                </a:moveTo>
                <a:cubicBezTo>
                  <a:pt x="270891" y="-32958"/>
                  <a:pt x="0" y="76389"/>
                  <a:pt x="0" y="76389"/>
                </a:cubicBezTo>
                <a:cubicBezTo>
                  <a:pt x="0" y="76389"/>
                  <a:pt x="22670" y="104869"/>
                  <a:pt x="27241" y="164781"/>
                </a:cubicBezTo>
                <a:cubicBezTo>
                  <a:pt x="7334" y="175164"/>
                  <a:pt x="6477" y="195452"/>
                  <a:pt x="10001" y="216978"/>
                </a:cubicBezTo>
                <a:cubicBezTo>
                  <a:pt x="23146" y="295941"/>
                  <a:pt x="40005" y="398049"/>
                  <a:pt x="40005" y="398049"/>
                </a:cubicBezTo>
                <a:lnTo>
                  <a:pt x="279273" y="10000"/>
                </a:lnTo>
                <a:close/>
              </a:path>
            </a:pathLst>
          </a:custGeom>
          <a:solidFill>
            <a:srgbClr val="FFFFFF"/>
          </a:solidFill>
          <a:ln w="9525" cap="flat">
            <a:noFill/>
            <a:prstDash val="solid"/>
            <a:miter/>
          </a:ln>
        </p:spPr>
        <p:txBody>
          <a:bodyPr rtlCol="0" anchor="ctr"/>
          <a:lstStyle/>
          <a:p>
            <a:endParaRPr lang="zh-CN" altLang="en-US"/>
          </a:p>
        </p:txBody>
      </p:sp>
      <p:sp>
        <p:nvSpPr>
          <p:cNvPr id="113" name="任意多边形: 形状 290"/>
          <p:cNvSpPr/>
          <p:nvPr userDrawn="1">
            <p:custDataLst>
              <p:tags r:id="rId71"/>
            </p:custDataLst>
          </p:nvPr>
        </p:nvSpPr>
        <p:spPr>
          <a:xfrm>
            <a:off x="10123170" y="2709545"/>
            <a:ext cx="314325" cy="438785"/>
          </a:xfrm>
          <a:custGeom>
            <a:avLst/>
            <a:gdLst>
              <a:gd name="connsiteX0" fmla="*/ 40151 w 289240"/>
              <a:gd name="connsiteY0" fmla="*/ 403613 h 403613"/>
              <a:gd name="connsiteX1" fmla="*/ 10147 w 289240"/>
              <a:gd name="connsiteY1" fmla="*/ 222638 h 403613"/>
              <a:gd name="connsiteX2" fmla="*/ 27007 w 289240"/>
              <a:gd name="connsiteY2" fmla="*/ 166822 h 403613"/>
              <a:gd name="connsiteX3" fmla="*/ 1099 w 289240"/>
              <a:gd name="connsiteY3" fmla="*/ 84335 h 403613"/>
              <a:gd name="connsiteX4" fmla="*/ 146 w 289240"/>
              <a:gd name="connsiteY4" fmla="*/ 79954 h 403613"/>
              <a:gd name="connsiteX5" fmla="*/ 3099 w 289240"/>
              <a:gd name="connsiteY5" fmla="*/ 76620 h 403613"/>
              <a:gd name="connsiteX6" fmla="*/ 281229 w 289240"/>
              <a:gd name="connsiteY6" fmla="*/ 3563 h 403613"/>
              <a:gd name="connsiteX7" fmla="*/ 289135 w 289240"/>
              <a:gd name="connsiteY7" fmla="*/ 13850 h 403613"/>
              <a:gd name="connsiteX8" fmla="*/ 285229 w 289240"/>
              <a:gd name="connsiteY8" fmla="*/ 19660 h 403613"/>
              <a:gd name="connsiteX9" fmla="*/ 279419 w 289240"/>
              <a:gd name="connsiteY9" fmla="*/ 15755 h 403613"/>
              <a:gd name="connsiteX10" fmla="*/ 276562 w 289240"/>
              <a:gd name="connsiteY10" fmla="*/ 12326 h 403613"/>
              <a:gd name="connsiteX11" fmla="*/ 12719 w 289240"/>
              <a:gd name="connsiteY11" fmla="*/ 83478 h 403613"/>
              <a:gd name="connsiteX12" fmla="*/ 37293 w 289240"/>
              <a:gd name="connsiteY12" fmla="*/ 169203 h 403613"/>
              <a:gd name="connsiteX13" fmla="*/ 34626 w 289240"/>
              <a:gd name="connsiteY13" fmla="*/ 173965 h 403613"/>
              <a:gd name="connsiteX14" fmla="*/ 20053 w 289240"/>
              <a:gd name="connsiteY14" fmla="*/ 220924 h 403613"/>
              <a:gd name="connsiteX15" fmla="*/ 50057 w 289240"/>
              <a:gd name="connsiteY15" fmla="*/ 401994 h 403613"/>
              <a:gd name="connsiteX16" fmla="*/ 40246 w 289240"/>
              <a:gd name="connsiteY16" fmla="*/ 403613 h 40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240" h="403613">
                <a:moveTo>
                  <a:pt x="40151" y="403613"/>
                </a:moveTo>
                <a:cubicBezTo>
                  <a:pt x="40151" y="403613"/>
                  <a:pt x="23292" y="301505"/>
                  <a:pt x="10147" y="222638"/>
                </a:cubicBezTo>
                <a:cubicBezTo>
                  <a:pt x="6909" y="203302"/>
                  <a:pt x="6051" y="179776"/>
                  <a:pt x="27007" y="166822"/>
                </a:cubicBezTo>
                <a:cubicBezTo>
                  <a:pt x="22149" y="111577"/>
                  <a:pt x="1289" y="84526"/>
                  <a:pt x="1099" y="84335"/>
                </a:cubicBezTo>
                <a:cubicBezTo>
                  <a:pt x="146" y="83097"/>
                  <a:pt x="-235" y="81478"/>
                  <a:pt x="146" y="79954"/>
                </a:cubicBezTo>
                <a:cubicBezTo>
                  <a:pt x="527" y="78430"/>
                  <a:pt x="1670" y="77191"/>
                  <a:pt x="3099" y="76620"/>
                </a:cubicBezTo>
                <a:cubicBezTo>
                  <a:pt x="27292" y="66809"/>
                  <a:pt x="240843" y="-18249"/>
                  <a:pt x="281229" y="3563"/>
                </a:cubicBezTo>
                <a:cubicBezTo>
                  <a:pt x="285515" y="5944"/>
                  <a:pt x="288277" y="9469"/>
                  <a:pt x="289135" y="13850"/>
                </a:cubicBezTo>
                <a:cubicBezTo>
                  <a:pt x="289706" y="16517"/>
                  <a:pt x="287896" y="19184"/>
                  <a:pt x="285229" y="19660"/>
                </a:cubicBezTo>
                <a:cubicBezTo>
                  <a:pt x="282562" y="20137"/>
                  <a:pt x="279895" y="18422"/>
                  <a:pt x="279419" y="15755"/>
                </a:cubicBezTo>
                <a:cubicBezTo>
                  <a:pt x="279229" y="14803"/>
                  <a:pt x="278752" y="13564"/>
                  <a:pt x="276562" y="12326"/>
                </a:cubicBezTo>
                <a:cubicBezTo>
                  <a:pt x="246748" y="-3866"/>
                  <a:pt x="81299" y="56141"/>
                  <a:pt x="12719" y="83478"/>
                </a:cubicBezTo>
                <a:cubicBezTo>
                  <a:pt x="19577" y="94527"/>
                  <a:pt x="33769" y="122531"/>
                  <a:pt x="37293" y="169203"/>
                </a:cubicBezTo>
                <a:cubicBezTo>
                  <a:pt x="37484" y="171203"/>
                  <a:pt x="36436" y="173108"/>
                  <a:pt x="34626" y="173965"/>
                </a:cubicBezTo>
                <a:cubicBezTo>
                  <a:pt x="20149" y="181490"/>
                  <a:pt x="15767" y="195492"/>
                  <a:pt x="20053" y="220924"/>
                </a:cubicBezTo>
                <a:cubicBezTo>
                  <a:pt x="33198" y="299886"/>
                  <a:pt x="50057" y="401994"/>
                  <a:pt x="50057" y="401994"/>
                </a:cubicBezTo>
                <a:lnTo>
                  <a:pt x="40246" y="403613"/>
                </a:lnTo>
                <a:close/>
              </a:path>
            </a:pathLst>
          </a:custGeom>
          <a:solidFill>
            <a:srgbClr val="231F20"/>
          </a:solidFill>
          <a:ln w="9525" cap="flat">
            <a:noFill/>
            <a:prstDash val="solid"/>
            <a:miter/>
          </a:ln>
        </p:spPr>
        <p:txBody>
          <a:bodyPr rtlCol="0" anchor="ctr"/>
          <a:lstStyle/>
          <a:p>
            <a:endParaRPr lang="zh-CN" altLang="en-US"/>
          </a:p>
        </p:txBody>
      </p:sp>
      <p:sp>
        <p:nvSpPr>
          <p:cNvPr id="115" name="任意多边形: 形状 292"/>
          <p:cNvSpPr/>
          <p:nvPr userDrawn="1">
            <p:custDataLst>
              <p:tags r:id="rId72"/>
            </p:custDataLst>
          </p:nvPr>
        </p:nvSpPr>
        <p:spPr>
          <a:xfrm>
            <a:off x="10147300" y="2482850"/>
            <a:ext cx="238125" cy="582930"/>
          </a:xfrm>
          <a:custGeom>
            <a:avLst/>
            <a:gdLst>
              <a:gd name="connsiteX0" fmla="*/ 42481 w 219265"/>
              <a:gd name="connsiteY0" fmla="*/ 536639 h 536638"/>
              <a:gd name="connsiteX1" fmla="*/ 54959 w 219265"/>
              <a:gd name="connsiteY1" fmla="*/ 347377 h 536638"/>
              <a:gd name="connsiteX2" fmla="*/ 0 w 219265"/>
              <a:gd name="connsiteY2" fmla="*/ 122872 h 536638"/>
              <a:gd name="connsiteX3" fmla="*/ 160972 w 219265"/>
              <a:gd name="connsiteY3" fmla="*/ 0 h 536638"/>
              <a:gd name="connsiteX4" fmla="*/ 219265 w 219265"/>
              <a:gd name="connsiteY4" fmla="*/ 322040 h 536638"/>
              <a:gd name="connsiteX5" fmla="*/ 133160 w 219265"/>
              <a:gd name="connsiteY5" fmla="*/ 400050 h 536638"/>
              <a:gd name="connsiteX6" fmla="*/ 42481 w 219265"/>
              <a:gd name="connsiteY6" fmla="*/ 536639 h 53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265" h="536638">
                <a:moveTo>
                  <a:pt x="42481" y="536639"/>
                </a:moveTo>
                <a:cubicBezTo>
                  <a:pt x="58769" y="464725"/>
                  <a:pt x="54959" y="347377"/>
                  <a:pt x="54959" y="347377"/>
                </a:cubicBezTo>
                <a:lnTo>
                  <a:pt x="0" y="122872"/>
                </a:lnTo>
                <a:lnTo>
                  <a:pt x="160972" y="0"/>
                </a:lnTo>
                <a:lnTo>
                  <a:pt x="219265" y="322040"/>
                </a:lnTo>
                <a:cubicBezTo>
                  <a:pt x="219265" y="322040"/>
                  <a:pt x="174117" y="368237"/>
                  <a:pt x="133160" y="400050"/>
                </a:cubicBezTo>
                <a:lnTo>
                  <a:pt x="42481" y="536639"/>
                </a:lnTo>
                <a:close/>
              </a:path>
            </a:pathLst>
          </a:custGeom>
          <a:solidFill>
            <a:srgbClr val="FFFFFF"/>
          </a:solidFill>
          <a:ln w="9525" cap="flat">
            <a:noFill/>
            <a:prstDash val="solid"/>
            <a:miter/>
          </a:ln>
        </p:spPr>
        <p:txBody>
          <a:bodyPr rtlCol="0" anchor="ctr"/>
          <a:lstStyle/>
          <a:p>
            <a:endParaRPr lang="zh-CN" altLang="en-US"/>
          </a:p>
        </p:txBody>
      </p:sp>
      <p:sp>
        <p:nvSpPr>
          <p:cNvPr id="116" name="任意多边形: 形状 293"/>
          <p:cNvSpPr/>
          <p:nvPr userDrawn="1">
            <p:custDataLst>
              <p:tags r:id="rId73"/>
            </p:custDataLst>
          </p:nvPr>
        </p:nvSpPr>
        <p:spPr>
          <a:xfrm>
            <a:off x="10141585" y="2477135"/>
            <a:ext cx="248920" cy="594360"/>
          </a:xfrm>
          <a:custGeom>
            <a:avLst/>
            <a:gdLst>
              <a:gd name="connsiteX0" fmla="*/ 47480 w 229298"/>
              <a:gd name="connsiteY0" fmla="*/ 546713 h 546712"/>
              <a:gd name="connsiteX1" fmla="*/ 46337 w 229298"/>
              <a:gd name="connsiteY1" fmla="*/ 546617 h 546712"/>
              <a:gd name="connsiteX2" fmla="*/ 42622 w 229298"/>
              <a:gd name="connsiteY2" fmla="*/ 540617 h 546712"/>
              <a:gd name="connsiteX3" fmla="*/ 55005 w 229298"/>
              <a:gd name="connsiteY3" fmla="*/ 353069 h 546712"/>
              <a:gd name="connsiteX4" fmla="*/ 141 w 229298"/>
              <a:gd name="connsiteY4" fmla="*/ 129041 h 546712"/>
              <a:gd name="connsiteX5" fmla="*/ 1951 w 229298"/>
              <a:gd name="connsiteY5" fmla="*/ 123898 h 546712"/>
              <a:gd name="connsiteX6" fmla="*/ 162923 w 229298"/>
              <a:gd name="connsiteY6" fmla="*/ 1025 h 546712"/>
              <a:gd name="connsiteX7" fmla="*/ 167781 w 229298"/>
              <a:gd name="connsiteY7" fmla="*/ 359 h 546712"/>
              <a:gd name="connsiteX8" fmla="*/ 170924 w 229298"/>
              <a:gd name="connsiteY8" fmla="*/ 4073 h 546712"/>
              <a:gd name="connsiteX9" fmla="*/ 229217 w 229298"/>
              <a:gd name="connsiteY9" fmla="*/ 326114 h 546712"/>
              <a:gd name="connsiteX10" fmla="*/ 227884 w 229298"/>
              <a:gd name="connsiteY10" fmla="*/ 330495 h 546712"/>
              <a:gd name="connsiteX11" fmla="*/ 141302 w 229298"/>
              <a:gd name="connsiteY11" fmla="*/ 408981 h 546712"/>
              <a:gd name="connsiteX12" fmla="*/ 134348 w 229298"/>
              <a:gd name="connsiteY12" fmla="*/ 408124 h 546712"/>
              <a:gd name="connsiteX13" fmla="*/ 135205 w 229298"/>
              <a:gd name="connsiteY13" fmla="*/ 401171 h 546712"/>
              <a:gd name="connsiteX14" fmla="*/ 219026 w 229298"/>
              <a:gd name="connsiteY14" fmla="*/ 325447 h 546712"/>
              <a:gd name="connsiteX15" fmla="*/ 162637 w 229298"/>
              <a:gd name="connsiteY15" fmla="*/ 13884 h 546712"/>
              <a:gd name="connsiteX16" fmla="*/ 10714 w 229298"/>
              <a:gd name="connsiteY16" fmla="*/ 129803 h 546712"/>
              <a:gd name="connsiteX17" fmla="*/ 64911 w 229298"/>
              <a:gd name="connsiteY17" fmla="*/ 351164 h 546712"/>
              <a:gd name="connsiteX18" fmla="*/ 65006 w 229298"/>
              <a:gd name="connsiteY18" fmla="*/ 352212 h 546712"/>
              <a:gd name="connsiteX19" fmla="*/ 52338 w 229298"/>
              <a:gd name="connsiteY19" fmla="*/ 542807 h 546712"/>
              <a:gd name="connsiteX20" fmla="*/ 47480 w 229298"/>
              <a:gd name="connsiteY20" fmla="*/ 546713 h 54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298" h="546712">
                <a:moveTo>
                  <a:pt x="47480" y="546713"/>
                </a:moveTo>
                <a:cubicBezTo>
                  <a:pt x="47480" y="546713"/>
                  <a:pt x="46718" y="546713"/>
                  <a:pt x="46337" y="546617"/>
                </a:cubicBezTo>
                <a:cubicBezTo>
                  <a:pt x="43670" y="546046"/>
                  <a:pt x="41956" y="543379"/>
                  <a:pt x="42622" y="540617"/>
                </a:cubicBezTo>
                <a:cubicBezTo>
                  <a:pt x="58053" y="472608"/>
                  <a:pt x="55291" y="361642"/>
                  <a:pt x="55005" y="353069"/>
                </a:cubicBezTo>
                <a:lnTo>
                  <a:pt x="141" y="129041"/>
                </a:lnTo>
                <a:cubicBezTo>
                  <a:pt x="-335" y="127136"/>
                  <a:pt x="427" y="125136"/>
                  <a:pt x="1951" y="123898"/>
                </a:cubicBezTo>
                <a:lnTo>
                  <a:pt x="162923" y="1025"/>
                </a:lnTo>
                <a:cubicBezTo>
                  <a:pt x="164352" y="-22"/>
                  <a:pt x="166162" y="-308"/>
                  <a:pt x="167781" y="359"/>
                </a:cubicBezTo>
                <a:cubicBezTo>
                  <a:pt x="169400" y="1025"/>
                  <a:pt x="170543" y="2454"/>
                  <a:pt x="170924" y="4073"/>
                </a:cubicBezTo>
                <a:lnTo>
                  <a:pt x="229217" y="326114"/>
                </a:lnTo>
                <a:cubicBezTo>
                  <a:pt x="229503" y="327733"/>
                  <a:pt x="229027" y="329352"/>
                  <a:pt x="227884" y="330495"/>
                </a:cubicBezTo>
                <a:cubicBezTo>
                  <a:pt x="227408" y="330971"/>
                  <a:pt x="182068" y="377358"/>
                  <a:pt x="141302" y="408981"/>
                </a:cubicBezTo>
                <a:cubicBezTo>
                  <a:pt x="139111" y="410696"/>
                  <a:pt x="135968" y="410315"/>
                  <a:pt x="134348" y="408124"/>
                </a:cubicBezTo>
                <a:cubicBezTo>
                  <a:pt x="132634" y="405933"/>
                  <a:pt x="133015" y="402790"/>
                  <a:pt x="135205" y="401171"/>
                </a:cubicBezTo>
                <a:cubicBezTo>
                  <a:pt x="170829" y="373453"/>
                  <a:pt x="210262" y="334305"/>
                  <a:pt x="219026" y="325447"/>
                </a:cubicBezTo>
                <a:lnTo>
                  <a:pt x="162637" y="13884"/>
                </a:lnTo>
                <a:lnTo>
                  <a:pt x="10714" y="129803"/>
                </a:lnTo>
                <a:lnTo>
                  <a:pt x="64911" y="351164"/>
                </a:lnTo>
                <a:cubicBezTo>
                  <a:pt x="64911" y="351164"/>
                  <a:pt x="65006" y="351831"/>
                  <a:pt x="65006" y="352212"/>
                </a:cubicBezTo>
                <a:cubicBezTo>
                  <a:pt x="65006" y="353355"/>
                  <a:pt x="68626" y="471084"/>
                  <a:pt x="52338" y="542807"/>
                </a:cubicBezTo>
                <a:cubicBezTo>
                  <a:pt x="51862" y="545093"/>
                  <a:pt x="49766" y="546713"/>
                  <a:pt x="47480" y="546713"/>
                </a:cubicBezTo>
                <a:close/>
              </a:path>
            </a:pathLst>
          </a:custGeom>
          <a:solidFill>
            <a:srgbClr val="231F20"/>
          </a:solidFill>
          <a:ln w="9525" cap="flat">
            <a:noFill/>
            <a:prstDash val="solid"/>
            <a:miter/>
          </a:ln>
        </p:spPr>
        <p:txBody>
          <a:bodyPr rtlCol="0" anchor="ctr"/>
          <a:lstStyle/>
          <a:p>
            <a:endParaRPr lang="zh-CN" altLang="en-US"/>
          </a:p>
        </p:txBody>
      </p:sp>
      <p:sp>
        <p:nvSpPr>
          <p:cNvPr id="117" name="任意多边形: 形状 294"/>
          <p:cNvSpPr/>
          <p:nvPr userDrawn="1">
            <p:custDataLst>
              <p:tags r:id="rId74"/>
            </p:custDataLst>
          </p:nvPr>
        </p:nvSpPr>
        <p:spPr>
          <a:xfrm rot="17719799">
            <a:off x="9935210" y="2385695"/>
            <a:ext cx="432435" cy="295910"/>
          </a:xfrm>
          <a:custGeom>
            <a:avLst/>
            <a:gdLst>
              <a:gd name="connsiteX0" fmla="*/ 397954 w 397954"/>
              <a:gd name="connsiteY0" fmla="*/ 136208 h 272415"/>
              <a:gd name="connsiteX1" fmla="*/ 198977 w 397954"/>
              <a:gd name="connsiteY1" fmla="*/ 272415 h 272415"/>
              <a:gd name="connsiteX2" fmla="*/ 0 w 397954"/>
              <a:gd name="connsiteY2" fmla="*/ 136208 h 272415"/>
              <a:gd name="connsiteX3" fmla="*/ 198977 w 397954"/>
              <a:gd name="connsiteY3" fmla="*/ 0 h 272415"/>
              <a:gd name="connsiteX4" fmla="*/ 397954 w 397954"/>
              <a:gd name="connsiteY4" fmla="*/ 136208 h 27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54" h="272415">
                <a:moveTo>
                  <a:pt x="397954" y="136208"/>
                </a:moveTo>
                <a:cubicBezTo>
                  <a:pt x="397954" y="211433"/>
                  <a:pt x="308869" y="272415"/>
                  <a:pt x="198977" y="272415"/>
                </a:cubicBezTo>
                <a:cubicBezTo>
                  <a:pt x="89085" y="272415"/>
                  <a:pt x="0" y="211433"/>
                  <a:pt x="0" y="136208"/>
                </a:cubicBezTo>
                <a:cubicBezTo>
                  <a:pt x="0" y="60982"/>
                  <a:pt x="89085" y="0"/>
                  <a:pt x="198977" y="0"/>
                </a:cubicBezTo>
                <a:cubicBezTo>
                  <a:pt x="308869" y="0"/>
                  <a:pt x="397954" y="60982"/>
                  <a:pt x="397954" y="136208"/>
                </a:cubicBezTo>
                <a:close/>
              </a:path>
            </a:pathLst>
          </a:custGeom>
          <a:solidFill>
            <a:srgbClr val="FFFFFF"/>
          </a:solidFill>
          <a:ln w="9525" cap="flat">
            <a:noFill/>
            <a:prstDash val="solid"/>
            <a:miter/>
          </a:ln>
        </p:spPr>
        <p:txBody>
          <a:bodyPr rtlCol="0" anchor="ctr"/>
          <a:lstStyle/>
          <a:p>
            <a:endParaRPr lang="zh-CN" altLang="en-US"/>
          </a:p>
        </p:txBody>
      </p:sp>
      <p:sp>
        <p:nvSpPr>
          <p:cNvPr id="118" name="任意多边形: 形状 295"/>
          <p:cNvSpPr/>
          <p:nvPr userDrawn="1">
            <p:custDataLst>
              <p:tags r:id="rId75"/>
            </p:custDataLst>
          </p:nvPr>
        </p:nvSpPr>
        <p:spPr>
          <a:xfrm>
            <a:off x="9984105" y="2322830"/>
            <a:ext cx="335280" cy="421640"/>
          </a:xfrm>
          <a:custGeom>
            <a:avLst/>
            <a:gdLst>
              <a:gd name="connsiteX0" fmla="*/ 111313 w 309113"/>
              <a:gd name="connsiteY0" fmla="*/ 388006 h 388101"/>
              <a:gd name="connsiteX1" fmla="*/ 67308 w 309113"/>
              <a:gd name="connsiteY1" fmla="*/ 378386 h 388101"/>
              <a:gd name="connsiteX2" fmla="*/ 26922 w 309113"/>
              <a:gd name="connsiteY2" fmla="*/ 133593 h 388101"/>
              <a:gd name="connsiteX3" fmla="*/ 241806 w 309113"/>
              <a:gd name="connsiteY3" fmla="*/ 9673 h 388101"/>
              <a:gd name="connsiteX4" fmla="*/ 282192 w 309113"/>
              <a:gd name="connsiteY4" fmla="*/ 254466 h 388101"/>
              <a:gd name="connsiteX5" fmla="*/ 111313 w 309113"/>
              <a:gd name="connsiteY5" fmla="*/ 388101 h 388101"/>
              <a:gd name="connsiteX6" fmla="*/ 197515 w 309113"/>
              <a:gd name="connsiteY6" fmla="*/ 9864 h 388101"/>
              <a:gd name="connsiteX7" fmla="*/ 35970 w 309113"/>
              <a:gd name="connsiteY7" fmla="*/ 137880 h 388101"/>
              <a:gd name="connsiteX8" fmla="*/ 71594 w 309113"/>
              <a:gd name="connsiteY8" fmla="*/ 369337 h 388101"/>
              <a:gd name="connsiteX9" fmla="*/ 273238 w 309113"/>
              <a:gd name="connsiteY9" fmla="*/ 250179 h 388101"/>
              <a:gd name="connsiteX10" fmla="*/ 237615 w 309113"/>
              <a:gd name="connsiteY10" fmla="*/ 18722 h 388101"/>
              <a:gd name="connsiteX11" fmla="*/ 197610 w 309113"/>
              <a:gd name="connsiteY11" fmla="*/ 9959 h 38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113" h="388101">
                <a:moveTo>
                  <a:pt x="111313" y="388006"/>
                </a:moveTo>
                <a:cubicBezTo>
                  <a:pt x="95978" y="388006"/>
                  <a:pt x="81214" y="384863"/>
                  <a:pt x="67308" y="378386"/>
                </a:cubicBezTo>
                <a:cubicBezTo>
                  <a:pt x="-3082" y="345048"/>
                  <a:pt x="-21180" y="235320"/>
                  <a:pt x="26922" y="133593"/>
                </a:cubicBezTo>
                <a:cubicBezTo>
                  <a:pt x="75023" y="31962"/>
                  <a:pt x="171416" y="-23664"/>
                  <a:pt x="241806" y="9673"/>
                </a:cubicBezTo>
                <a:cubicBezTo>
                  <a:pt x="312195" y="43011"/>
                  <a:pt x="330293" y="152739"/>
                  <a:pt x="282192" y="254466"/>
                </a:cubicBezTo>
                <a:cubicBezTo>
                  <a:pt x="243520" y="336095"/>
                  <a:pt x="173702" y="388101"/>
                  <a:pt x="111313" y="388101"/>
                </a:cubicBezTo>
                <a:close/>
                <a:moveTo>
                  <a:pt x="197515" y="9864"/>
                </a:moveTo>
                <a:cubicBezTo>
                  <a:pt x="139031" y="9864"/>
                  <a:pt x="72927" y="59775"/>
                  <a:pt x="35970" y="137880"/>
                </a:cubicBezTo>
                <a:cubicBezTo>
                  <a:pt x="-9749" y="234558"/>
                  <a:pt x="6157" y="338381"/>
                  <a:pt x="71594" y="369337"/>
                </a:cubicBezTo>
                <a:cubicBezTo>
                  <a:pt x="137031" y="400293"/>
                  <a:pt x="227423" y="346858"/>
                  <a:pt x="273238" y="250179"/>
                </a:cubicBezTo>
                <a:cubicBezTo>
                  <a:pt x="318958" y="153501"/>
                  <a:pt x="303052" y="49678"/>
                  <a:pt x="237615" y="18722"/>
                </a:cubicBezTo>
                <a:cubicBezTo>
                  <a:pt x="225042" y="12721"/>
                  <a:pt x="211516" y="9959"/>
                  <a:pt x="197610" y="9959"/>
                </a:cubicBezTo>
                <a:close/>
              </a:path>
            </a:pathLst>
          </a:custGeom>
          <a:solidFill>
            <a:srgbClr val="231F20"/>
          </a:solidFill>
          <a:ln w="9525" cap="flat">
            <a:noFill/>
            <a:prstDash val="solid"/>
            <a:miter/>
          </a:ln>
        </p:spPr>
        <p:txBody>
          <a:bodyPr rtlCol="0" anchor="ctr"/>
          <a:lstStyle/>
          <a:p>
            <a:endParaRPr lang="zh-CN" altLang="en-US"/>
          </a:p>
        </p:txBody>
      </p:sp>
      <p:sp>
        <p:nvSpPr>
          <p:cNvPr id="119" name="任意多边形: 形状 297"/>
          <p:cNvSpPr/>
          <p:nvPr userDrawn="1">
            <p:custDataLst>
              <p:tags r:id="rId76"/>
            </p:custDataLst>
          </p:nvPr>
        </p:nvSpPr>
        <p:spPr>
          <a:xfrm>
            <a:off x="9977755" y="2300605"/>
            <a:ext cx="400050" cy="448945"/>
          </a:xfrm>
          <a:custGeom>
            <a:avLst/>
            <a:gdLst>
              <a:gd name="connsiteX0" fmla="*/ 30998 w 368272"/>
              <a:gd name="connsiteY0" fmla="*/ 66230 h 413278"/>
              <a:gd name="connsiteX1" fmla="*/ 231403 w 368272"/>
              <a:gd name="connsiteY1" fmla="*/ 124618 h 413278"/>
              <a:gd name="connsiteX2" fmla="*/ 251311 w 368272"/>
              <a:gd name="connsiteY2" fmla="*/ 210629 h 413278"/>
              <a:gd name="connsiteX3" fmla="*/ 201495 w 368272"/>
              <a:gd name="connsiteY3" fmla="*/ 350742 h 413278"/>
              <a:gd name="connsiteX4" fmla="*/ 123485 w 368272"/>
              <a:gd name="connsiteY4" fmla="*/ 277971 h 413278"/>
              <a:gd name="connsiteX5" fmla="*/ 7375 w 368272"/>
              <a:gd name="connsiteY5" fmla="*/ 244538 h 413278"/>
              <a:gd name="connsiteX6" fmla="*/ 12519 w 368272"/>
              <a:gd name="connsiteY6" fmla="*/ 381222 h 413278"/>
              <a:gd name="connsiteX7" fmla="*/ 218164 w 368272"/>
              <a:gd name="connsiteY7" fmla="*/ 379222 h 413278"/>
              <a:gd name="connsiteX8" fmla="*/ 295316 w 368272"/>
              <a:gd name="connsiteY8" fmla="*/ 283114 h 413278"/>
              <a:gd name="connsiteX9" fmla="*/ 295602 w 368272"/>
              <a:gd name="connsiteY9" fmla="*/ 222345 h 413278"/>
              <a:gd name="connsiteX10" fmla="*/ 324082 w 368272"/>
              <a:gd name="connsiteY10" fmla="*/ 224059 h 413278"/>
              <a:gd name="connsiteX11" fmla="*/ 342084 w 368272"/>
              <a:gd name="connsiteY11" fmla="*/ 307975 h 413278"/>
              <a:gd name="connsiteX12" fmla="*/ 367801 w 368272"/>
              <a:gd name="connsiteY12" fmla="*/ 182626 h 413278"/>
              <a:gd name="connsiteX13" fmla="*/ 215497 w 368272"/>
              <a:gd name="connsiteY13" fmla="*/ 698 h 413278"/>
              <a:gd name="connsiteX14" fmla="*/ 30998 w 368272"/>
              <a:gd name="connsiteY14" fmla="*/ 66325 h 41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272" h="413278">
                <a:moveTo>
                  <a:pt x="30998" y="66230"/>
                </a:moveTo>
                <a:cubicBezTo>
                  <a:pt x="95196" y="149860"/>
                  <a:pt x="226736" y="119284"/>
                  <a:pt x="231403" y="124618"/>
                </a:cubicBezTo>
                <a:cubicBezTo>
                  <a:pt x="236071" y="129857"/>
                  <a:pt x="227022" y="199199"/>
                  <a:pt x="251311" y="210629"/>
                </a:cubicBezTo>
                <a:cubicBezTo>
                  <a:pt x="275599" y="222059"/>
                  <a:pt x="228451" y="343693"/>
                  <a:pt x="201495" y="350742"/>
                </a:cubicBezTo>
                <a:cubicBezTo>
                  <a:pt x="160061" y="361600"/>
                  <a:pt x="154060" y="304546"/>
                  <a:pt x="123485" y="277971"/>
                </a:cubicBezTo>
                <a:cubicBezTo>
                  <a:pt x="88719" y="247681"/>
                  <a:pt x="7375" y="244538"/>
                  <a:pt x="7375" y="244538"/>
                </a:cubicBezTo>
                <a:cubicBezTo>
                  <a:pt x="7375" y="244538"/>
                  <a:pt x="-12246" y="333216"/>
                  <a:pt x="12519" y="381222"/>
                </a:cubicBezTo>
                <a:cubicBezTo>
                  <a:pt x="37284" y="429228"/>
                  <a:pt x="142631" y="418941"/>
                  <a:pt x="218164" y="379222"/>
                </a:cubicBezTo>
                <a:cubicBezTo>
                  <a:pt x="293697" y="339502"/>
                  <a:pt x="297793" y="316357"/>
                  <a:pt x="295316" y="283114"/>
                </a:cubicBezTo>
                <a:cubicBezTo>
                  <a:pt x="292840" y="249872"/>
                  <a:pt x="294364" y="242347"/>
                  <a:pt x="295602" y="222345"/>
                </a:cubicBezTo>
                <a:cubicBezTo>
                  <a:pt x="297221" y="195008"/>
                  <a:pt x="318367" y="208248"/>
                  <a:pt x="324082" y="224059"/>
                </a:cubicBezTo>
                <a:cubicBezTo>
                  <a:pt x="329701" y="239871"/>
                  <a:pt x="342084" y="307975"/>
                  <a:pt x="342084" y="307975"/>
                </a:cubicBezTo>
                <a:cubicBezTo>
                  <a:pt x="342084" y="307975"/>
                  <a:pt x="363039" y="245681"/>
                  <a:pt x="367801" y="182626"/>
                </a:cubicBezTo>
                <a:cubicBezTo>
                  <a:pt x="374850" y="89947"/>
                  <a:pt x="301889" y="-9303"/>
                  <a:pt x="215497" y="698"/>
                </a:cubicBezTo>
                <a:cubicBezTo>
                  <a:pt x="91576" y="15081"/>
                  <a:pt x="30998" y="66325"/>
                  <a:pt x="30998" y="66325"/>
                </a:cubicBezTo>
                <a:close/>
              </a:path>
            </a:pathLst>
          </a:custGeom>
          <a:solidFill>
            <a:srgbClr val="231F20"/>
          </a:solidFill>
          <a:ln w="9525" cap="flat">
            <a:noFill/>
            <a:prstDash val="solid"/>
            <a:miter/>
          </a:ln>
        </p:spPr>
        <p:txBody>
          <a:bodyPr rtlCol="0" anchor="ctr"/>
          <a:lstStyle/>
          <a:p>
            <a:endParaRPr lang="zh-CN" altLang="en-US"/>
          </a:p>
        </p:txBody>
      </p:sp>
      <p:sp>
        <p:nvSpPr>
          <p:cNvPr id="121" name="任意多边形: 形状 301"/>
          <p:cNvSpPr/>
          <p:nvPr userDrawn="1">
            <p:custDataLst>
              <p:tags r:id="rId77"/>
            </p:custDataLst>
          </p:nvPr>
        </p:nvSpPr>
        <p:spPr>
          <a:xfrm>
            <a:off x="10282555" y="2512695"/>
            <a:ext cx="55245" cy="59690"/>
          </a:xfrm>
          <a:custGeom>
            <a:avLst/>
            <a:gdLst>
              <a:gd name="connsiteX0" fmla="*/ 43661 w 51031"/>
              <a:gd name="connsiteY0" fmla="*/ 41156 h 55164"/>
              <a:gd name="connsiteX1" fmla="*/ 7561 w 51031"/>
              <a:gd name="connsiteY1" fmla="*/ 51633 h 55164"/>
              <a:gd name="connsiteX2" fmla="*/ 7370 w 51031"/>
              <a:gd name="connsiteY2" fmla="*/ 14009 h 55164"/>
              <a:gd name="connsiteX3" fmla="*/ 43470 w 51031"/>
              <a:gd name="connsiteY3" fmla="*/ 3532 h 55164"/>
              <a:gd name="connsiteX4" fmla="*/ 43661 w 51031"/>
              <a:gd name="connsiteY4" fmla="*/ 41156 h 5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31" h="55164">
                <a:moveTo>
                  <a:pt x="43661" y="41156"/>
                </a:moveTo>
                <a:cubicBezTo>
                  <a:pt x="33755" y="54395"/>
                  <a:pt x="17562" y="59063"/>
                  <a:pt x="7561" y="51633"/>
                </a:cubicBezTo>
                <a:cubicBezTo>
                  <a:pt x="-2440" y="44108"/>
                  <a:pt x="-2536" y="27249"/>
                  <a:pt x="7370" y="14009"/>
                </a:cubicBezTo>
                <a:cubicBezTo>
                  <a:pt x="17276" y="770"/>
                  <a:pt x="33469" y="-3898"/>
                  <a:pt x="43470" y="3532"/>
                </a:cubicBezTo>
                <a:cubicBezTo>
                  <a:pt x="53471" y="11057"/>
                  <a:pt x="53567" y="27916"/>
                  <a:pt x="43661" y="41156"/>
                </a:cubicBezTo>
                <a:close/>
              </a:path>
            </a:pathLst>
          </a:custGeom>
          <a:solidFill>
            <a:srgbClr val="FFFFFF"/>
          </a:solidFill>
          <a:ln w="9525" cap="flat">
            <a:noFill/>
            <a:prstDash val="solid"/>
            <a:miter/>
          </a:ln>
        </p:spPr>
        <p:txBody>
          <a:bodyPr rtlCol="0" anchor="ctr"/>
          <a:lstStyle/>
          <a:p>
            <a:endParaRPr lang="zh-CN" altLang="en-US"/>
          </a:p>
        </p:txBody>
      </p:sp>
      <p:sp>
        <p:nvSpPr>
          <p:cNvPr id="122" name="任意多边形: 形状 302"/>
          <p:cNvSpPr/>
          <p:nvPr userDrawn="1">
            <p:custDataLst>
              <p:tags r:id="rId78"/>
            </p:custDataLst>
          </p:nvPr>
        </p:nvSpPr>
        <p:spPr>
          <a:xfrm>
            <a:off x="10277475" y="2506980"/>
            <a:ext cx="66040" cy="70485"/>
          </a:xfrm>
          <a:custGeom>
            <a:avLst/>
            <a:gdLst>
              <a:gd name="connsiteX0" fmla="*/ 23573 w 61006"/>
              <a:gd name="connsiteY0" fmla="*/ 65109 h 65108"/>
              <a:gd name="connsiteX1" fmla="*/ 9476 w 61006"/>
              <a:gd name="connsiteY1" fmla="*/ 60537 h 65108"/>
              <a:gd name="connsiteX2" fmla="*/ 8333 w 61006"/>
              <a:gd name="connsiteY2" fmla="*/ 15960 h 65108"/>
              <a:gd name="connsiteX3" fmla="*/ 51481 w 61006"/>
              <a:gd name="connsiteY3" fmla="*/ 4530 h 65108"/>
              <a:gd name="connsiteX4" fmla="*/ 61006 w 61006"/>
              <a:gd name="connsiteY4" fmla="*/ 25104 h 65108"/>
              <a:gd name="connsiteX5" fmla="*/ 52624 w 61006"/>
              <a:gd name="connsiteY5" fmla="*/ 49107 h 65108"/>
              <a:gd name="connsiteX6" fmla="*/ 23668 w 61006"/>
              <a:gd name="connsiteY6" fmla="*/ 65109 h 65108"/>
              <a:gd name="connsiteX7" fmla="*/ 37099 w 61006"/>
              <a:gd name="connsiteY7" fmla="*/ 9959 h 65108"/>
              <a:gd name="connsiteX8" fmla="*/ 16239 w 61006"/>
              <a:gd name="connsiteY8" fmla="*/ 22056 h 65108"/>
              <a:gd name="connsiteX9" fmla="*/ 15382 w 61006"/>
              <a:gd name="connsiteY9" fmla="*/ 52726 h 65108"/>
              <a:gd name="connsiteX10" fmla="*/ 44528 w 61006"/>
              <a:gd name="connsiteY10" fmla="*/ 43297 h 65108"/>
              <a:gd name="connsiteX11" fmla="*/ 50910 w 61006"/>
              <a:gd name="connsiteY11" fmla="*/ 25294 h 65108"/>
              <a:gd name="connsiteX12" fmla="*/ 45385 w 61006"/>
              <a:gd name="connsiteY12" fmla="*/ 12626 h 65108"/>
              <a:gd name="connsiteX13" fmla="*/ 37099 w 61006"/>
              <a:gd name="connsiteY13" fmla="*/ 9959 h 6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006" h="65108">
                <a:moveTo>
                  <a:pt x="23573" y="65109"/>
                </a:moveTo>
                <a:cubicBezTo>
                  <a:pt x="18429" y="65109"/>
                  <a:pt x="13572" y="63680"/>
                  <a:pt x="9476" y="60537"/>
                </a:cubicBezTo>
                <a:cubicBezTo>
                  <a:pt x="-2716" y="51393"/>
                  <a:pt x="-3192" y="31390"/>
                  <a:pt x="8333" y="15960"/>
                </a:cubicBezTo>
                <a:cubicBezTo>
                  <a:pt x="19858" y="529"/>
                  <a:pt x="39194" y="-4614"/>
                  <a:pt x="51481" y="4530"/>
                </a:cubicBezTo>
                <a:cubicBezTo>
                  <a:pt x="57577" y="9102"/>
                  <a:pt x="61006" y="16436"/>
                  <a:pt x="61006" y="25104"/>
                </a:cubicBezTo>
                <a:cubicBezTo>
                  <a:pt x="61006" y="33295"/>
                  <a:pt x="58053" y="41773"/>
                  <a:pt x="52624" y="49107"/>
                </a:cubicBezTo>
                <a:cubicBezTo>
                  <a:pt x="44909" y="59394"/>
                  <a:pt x="33860" y="65109"/>
                  <a:pt x="23668" y="65109"/>
                </a:cubicBezTo>
                <a:close/>
                <a:moveTo>
                  <a:pt x="37099" y="9959"/>
                </a:moveTo>
                <a:cubicBezTo>
                  <a:pt x="30050" y="9959"/>
                  <a:pt x="22049" y="14341"/>
                  <a:pt x="16239" y="22056"/>
                </a:cubicBezTo>
                <a:cubicBezTo>
                  <a:pt x="7952" y="33105"/>
                  <a:pt x="7571" y="46821"/>
                  <a:pt x="15382" y="52726"/>
                </a:cubicBezTo>
                <a:cubicBezTo>
                  <a:pt x="23192" y="58537"/>
                  <a:pt x="36241" y="54346"/>
                  <a:pt x="44528" y="43297"/>
                </a:cubicBezTo>
                <a:cubicBezTo>
                  <a:pt x="48719" y="37772"/>
                  <a:pt x="51005" y="31390"/>
                  <a:pt x="50910" y="25294"/>
                </a:cubicBezTo>
                <a:cubicBezTo>
                  <a:pt x="50910" y="19770"/>
                  <a:pt x="48909" y="15293"/>
                  <a:pt x="45385" y="12626"/>
                </a:cubicBezTo>
                <a:cubicBezTo>
                  <a:pt x="43004" y="10816"/>
                  <a:pt x="40146" y="9959"/>
                  <a:pt x="37099" y="9959"/>
                </a:cubicBezTo>
                <a:close/>
              </a:path>
            </a:pathLst>
          </a:custGeom>
          <a:solidFill>
            <a:srgbClr val="231F20"/>
          </a:solidFill>
          <a:ln w="9525" cap="flat">
            <a:noFill/>
            <a:prstDash val="solid"/>
            <a:miter/>
          </a:ln>
        </p:spPr>
        <p:txBody>
          <a:bodyPr rtlCol="0" anchor="ctr"/>
          <a:lstStyle/>
          <a:p>
            <a:endParaRPr lang="zh-CN" altLang="en-US"/>
          </a:p>
        </p:txBody>
      </p:sp>
      <p:sp>
        <p:nvSpPr>
          <p:cNvPr id="123" name="任意多边形: 形状 303"/>
          <p:cNvSpPr/>
          <p:nvPr userDrawn="1">
            <p:custDataLst>
              <p:tags r:id="rId79"/>
            </p:custDataLst>
          </p:nvPr>
        </p:nvSpPr>
        <p:spPr>
          <a:xfrm>
            <a:off x="10003790" y="2436495"/>
            <a:ext cx="65405" cy="136525"/>
          </a:xfrm>
          <a:custGeom>
            <a:avLst/>
            <a:gdLst>
              <a:gd name="connsiteX0" fmla="*/ 41148 w 60321"/>
              <a:gd name="connsiteY0" fmla="*/ 125874 h 125874"/>
              <a:gd name="connsiteX1" fmla="*/ 40862 w 60321"/>
              <a:gd name="connsiteY1" fmla="*/ 125874 h 125874"/>
              <a:gd name="connsiteX2" fmla="*/ 952 w 60321"/>
              <a:gd name="connsiteY2" fmla="*/ 102633 h 125874"/>
              <a:gd name="connsiteX3" fmla="*/ 95 w 60321"/>
              <a:gd name="connsiteY3" fmla="*/ 98823 h 125874"/>
              <a:gd name="connsiteX4" fmla="*/ 2190 w 60321"/>
              <a:gd name="connsiteY4" fmla="*/ 95585 h 125874"/>
              <a:gd name="connsiteX5" fmla="*/ 38957 w 60321"/>
              <a:gd name="connsiteY5" fmla="*/ 65200 h 125874"/>
              <a:gd name="connsiteX6" fmla="*/ 49244 w 60321"/>
              <a:gd name="connsiteY6" fmla="*/ 28529 h 125874"/>
              <a:gd name="connsiteX7" fmla="*/ 26098 w 60321"/>
              <a:gd name="connsiteY7" fmla="*/ 9860 h 125874"/>
              <a:gd name="connsiteX8" fmla="*/ 22383 w 60321"/>
              <a:gd name="connsiteY8" fmla="*/ 3859 h 125874"/>
              <a:gd name="connsiteX9" fmla="*/ 28384 w 60321"/>
              <a:gd name="connsiteY9" fmla="*/ 144 h 125874"/>
              <a:gd name="connsiteX10" fmla="*/ 58769 w 60321"/>
              <a:gd name="connsiteY10" fmla="*/ 25671 h 125874"/>
              <a:gd name="connsiteX11" fmla="*/ 46101 w 60321"/>
              <a:gd name="connsiteY11" fmla="*/ 72058 h 125874"/>
              <a:gd name="connsiteX12" fmla="*/ 12287 w 60321"/>
              <a:gd name="connsiteY12" fmla="*/ 100538 h 125874"/>
              <a:gd name="connsiteX13" fmla="*/ 41433 w 60321"/>
              <a:gd name="connsiteY13" fmla="*/ 115873 h 125874"/>
              <a:gd name="connsiteX14" fmla="*/ 46101 w 60321"/>
              <a:gd name="connsiteY14" fmla="*/ 121112 h 125874"/>
              <a:gd name="connsiteX15" fmla="*/ 41148 w 60321"/>
              <a:gd name="connsiteY15" fmla="*/ 125779 h 12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321" h="125874">
                <a:moveTo>
                  <a:pt x="41148" y="125874"/>
                </a:moveTo>
                <a:cubicBezTo>
                  <a:pt x="41148" y="125874"/>
                  <a:pt x="40957" y="125874"/>
                  <a:pt x="40862" y="125874"/>
                </a:cubicBezTo>
                <a:cubicBezTo>
                  <a:pt x="17240" y="124445"/>
                  <a:pt x="1619" y="103490"/>
                  <a:pt x="952" y="102633"/>
                </a:cubicBezTo>
                <a:cubicBezTo>
                  <a:pt x="190" y="101585"/>
                  <a:pt x="-191" y="100157"/>
                  <a:pt x="95" y="98823"/>
                </a:cubicBezTo>
                <a:cubicBezTo>
                  <a:pt x="285" y="97490"/>
                  <a:pt x="1047" y="96347"/>
                  <a:pt x="2190" y="95585"/>
                </a:cubicBezTo>
                <a:cubicBezTo>
                  <a:pt x="2381" y="95394"/>
                  <a:pt x="24479" y="80345"/>
                  <a:pt x="38957" y="65200"/>
                </a:cubicBezTo>
                <a:cubicBezTo>
                  <a:pt x="46767" y="57008"/>
                  <a:pt x="53054" y="41387"/>
                  <a:pt x="49244" y="28529"/>
                </a:cubicBezTo>
                <a:cubicBezTo>
                  <a:pt x="46482" y="19099"/>
                  <a:pt x="38671" y="12812"/>
                  <a:pt x="26098" y="9860"/>
                </a:cubicBezTo>
                <a:cubicBezTo>
                  <a:pt x="23431" y="9193"/>
                  <a:pt x="21717" y="6526"/>
                  <a:pt x="22383" y="3859"/>
                </a:cubicBezTo>
                <a:cubicBezTo>
                  <a:pt x="23050" y="1192"/>
                  <a:pt x="25717" y="-523"/>
                  <a:pt x="28384" y="144"/>
                </a:cubicBezTo>
                <a:cubicBezTo>
                  <a:pt x="48672" y="4907"/>
                  <a:pt x="56102" y="16622"/>
                  <a:pt x="58769" y="25671"/>
                </a:cubicBezTo>
                <a:cubicBezTo>
                  <a:pt x="63722" y="42245"/>
                  <a:pt x="56102" y="61580"/>
                  <a:pt x="46101" y="72058"/>
                </a:cubicBezTo>
                <a:cubicBezTo>
                  <a:pt x="34861" y="83869"/>
                  <a:pt x="19716" y="95204"/>
                  <a:pt x="12287" y="100538"/>
                </a:cubicBezTo>
                <a:cubicBezTo>
                  <a:pt x="17430" y="105967"/>
                  <a:pt x="28003" y="115111"/>
                  <a:pt x="41433" y="115873"/>
                </a:cubicBezTo>
                <a:cubicBezTo>
                  <a:pt x="44196" y="116063"/>
                  <a:pt x="46291" y="118349"/>
                  <a:pt x="46101" y="121112"/>
                </a:cubicBezTo>
                <a:cubicBezTo>
                  <a:pt x="45910" y="123779"/>
                  <a:pt x="43719" y="125779"/>
                  <a:pt x="41148" y="125779"/>
                </a:cubicBezTo>
                <a:close/>
              </a:path>
            </a:pathLst>
          </a:custGeom>
          <a:solidFill>
            <a:srgbClr val="231F20"/>
          </a:solidFill>
          <a:ln w="9525" cap="flat">
            <a:noFill/>
            <a:prstDash val="solid"/>
            <a:miter/>
          </a:ln>
        </p:spPr>
        <p:txBody>
          <a:bodyPr rtlCol="0" anchor="ctr"/>
          <a:lstStyle/>
          <a:p>
            <a:endParaRPr lang="zh-CN" altLang="en-US"/>
          </a:p>
        </p:txBody>
      </p:sp>
      <p:sp>
        <p:nvSpPr>
          <p:cNvPr id="124" name="任意多边形: 形状 304"/>
          <p:cNvSpPr/>
          <p:nvPr userDrawn="1">
            <p:custDataLst>
              <p:tags r:id="rId80"/>
            </p:custDataLst>
          </p:nvPr>
        </p:nvSpPr>
        <p:spPr>
          <a:xfrm>
            <a:off x="10099675" y="2471420"/>
            <a:ext cx="80010" cy="42545"/>
          </a:xfrm>
          <a:custGeom>
            <a:avLst/>
            <a:gdLst>
              <a:gd name="connsiteX0" fmla="*/ 68973 w 73953"/>
              <a:gd name="connsiteY0" fmla="*/ 38927 h 38926"/>
              <a:gd name="connsiteX1" fmla="*/ 64686 w 73953"/>
              <a:gd name="connsiteY1" fmla="*/ 36450 h 38926"/>
              <a:gd name="connsiteX2" fmla="*/ 63829 w 73953"/>
              <a:gd name="connsiteY2" fmla="*/ 35021 h 38926"/>
              <a:gd name="connsiteX3" fmla="*/ 5250 w 73953"/>
              <a:gd name="connsiteY3" fmla="*/ 10161 h 38926"/>
              <a:gd name="connsiteX4" fmla="*/ 12 w 73953"/>
              <a:gd name="connsiteY4" fmla="*/ 5399 h 38926"/>
              <a:gd name="connsiteX5" fmla="*/ 4774 w 73953"/>
              <a:gd name="connsiteY5" fmla="*/ 160 h 38926"/>
              <a:gd name="connsiteX6" fmla="*/ 72497 w 73953"/>
              <a:gd name="connsiteY6" fmla="*/ 29973 h 38926"/>
              <a:gd name="connsiteX7" fmla="*/ 73259 w 73953"/>
              <a:gd name="connsiteY7" fmla="*/ 31307 h 38926"/>
              <a:gd name="connsiteX8" fmla="*/ 71449 w 73953"/>
              <a:gd name="connsiteY8" fmla="*/ 38165 h 38926"/>
              <a:gd name="connsiteX9" fmla="*/ 68973 w 73953"/>
              <a:gd name="connsiteY9" fmla="*/ 38831 h 3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53" h="38926">
                <a:moveTo>
                  <a:pt x="68973" y="38927"/>
                </a:moveTo>
                <a:cubicBezTo>
                  <a:pt x="67258" y="38927"/>
                  <a:pt x="65639" y="38069"/>
                  <a:pt x="64686" y="36450"/>
                </a:cubicBezTo>
                <a:lnTo>
                  <a:pt x="63829" y="35021"/>
                </a:lnTo>
                <a:cubicBezTo>
                  <a:pt x="58114" y="25020"/>
                  <a:pt x="48399" y="8256"/>
                  <a:pt x="5250" y="10161"/>
                </a:cubicBezTo>
                <a:cubicBezTo>
                  <a:pt x="2488" y="10161"/>
                  <a:pt x="202" y="8161"/>
                  <a:pt x="12" y="5399"/>
                </a:cubicBezTo>
                <a:cubicBezTo>
                  <a:pt x="-179" y="2636"/>
                  <a:pt x="2012" y="350"/>
                  <a:pt x="4774" y="160"/>
                </a:cubicBezTo>
                <a:cubicBezTo>
                  <a:pt x="54018" y="-2031"/>
                  <a:pt x="66020" y="18829"/>
                  <a:pt x="72497" y="29973"/>
                </a:cubicBezTo>
                <a:lnTo>
                  <a:pt x="73259" y="31307"/>
                </a:lnTo>
                <a:cubicBezTo>
                  <a:pt x="74688" y="33688"/>
                  <a:pt x="73830" y="36736"/>
                  <a:pt x="71449" y="38165"/>
                </a:cubicBezTo>
                <a:cubicBezTo>
                  <a:pt x="70687" y="38641"/>
                  <a:pt x="69830" y="38831"/>
                  <a:pt x="68973" y="38831"/>
                </a:cubicBezTo>
                <a:close/>
              </a:path>
            </a:pathLst>
          </a:custGeom>
          <a:solidFill>
            <a:srgbClr val="231F20"/>
          </a:solidFill>
          <a:ln w="9525" cap="flat">
            <a:noFill/>
            <a:prstDash val="solid"/>
            <a:miter/>
          </a:ln>
        </p:spPr>
        <p:txBody>
          <a:bodyPr rtlCol="0" anchor="ctr"/>
          <a:lstStyle/>
          <a:p>
            <a:endParaRPr lang="zh-CN" altLang="en-US"/>
          </a:p>
        </p:txBody>
      </p:sp>
      <p:sp>
        <p:nvSpPr>
          <p:cNvPr id="125" name="任意多边形: 形状 305"/>
          <p:cNvSpPr/>
          <p:nvPr userDrawn="1">
            <p:custDataLst>
              <p:tags r:id="rId81"/>
            </p:custDataLst>
          </p:nvPr>
        </p:nvSpPr>
        <p:spPr>
          <a:xfrm>
            <a:off x="9991090" y="2590800"/>
            <a:ext cx="109220" cy="119380"/>
          </a:xfrm>
          <a:custGeom>
            <a:avLst/>
            <a:gdLst>
              <a:gd name="connsiteX0" fmla="*/ 13579 w 100802"/>
              <a:gd name="connsiteY0" fmla="*/ 4124 h 109588"/>
              <a:gd name="connsiteX1" fmla="*/ 87684 w 100802"/>
              <a:gd name="connsiteY1" fmla="*/ 30413 h 109588"/>
              <a:gd name="connsiteX2" fmla="*/ 92446 w 100802"/>
              <a:gd name="connsiteY2" fmla="*/ 105565 h 109588"/>
              <a:gd name="connsiteX3" fmla="*/ 54442 w 100802"/>
              <a:gd name="connsiteY3" fmla="*/ 103375 h 109588"/>
              <a:gd name="connsiteX4" fmla="*/ 24057 w 100802"/>
              <a:gd name="connsiteY4" fmla="*/ 65751 h 109588"/>
              <a:gd name="connsiteX5" fmla="*/ 4245 w 100802"/>
              <a:gd name="connsiteY5" fmla="*/ 79753 h 109588"/>
              <a:gd name="connsiteX6" fmla="*/ 13484 w 100802"/>
              <a:gd name="connsiteY6" fmla="*/ 4029 h 1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2" h="109588">
                <a:moveTo>
                  <a:pt x="13579" y="4124"/>
                </a:moveTo>
                <a:cubicBezTo>
                  <a:pt x="43964" y="-10449"/>
                  <a:pt x="80254" y="17269"/>
                  <a:pt x="87684" y="30413"/>
                </a:cubicBezTo>
                <a:cubicBezTo>
                  <a:pt x="93304" y="40414"/>
                  <a:pt x="111211" y="97945"/>
                  <a:pt x="92446" y="105565"/>
                </a:cubicBezTo>
                <a:cubicBezTo>
                  <a:pt x="82731" y="109566"/>
                  <a:pt x="63205" y="112995"/>
                  <a:pt x="54442" y="103375"/>
                </a:cubicBezTo>
                <a:cubicBezTo>
                  <a:pt x="45679" y="93659"/>
                  <a:pt x="38916" y="66703"/>
                  <a:pt x="24057" y="65751"/>
                </a:cubicBezTo>
                <a:cubicBezTo>
                  <a:pt x="9103" y="64894"/>
                  <a:pt x="10246" y="80324"/>
                  <a:pt x="4245" y="79753"/>
                </a:cubicBezTo>
                <a:cubicBezTo>
                  <a:pt x="-3375" y="78991"/>
                  <a:pt x="-994" y="10982"/>
                  <a:pt x="13484" y="4029"/>
                </a:cubicBezTo>
                <a:close/>
              </a:path>
            </a:pathLst>
          </a:custGeom>
          <a:solidFill>
            <a:srgbClr val="FFFFFF"/>
          </a:solidFill>
          <a:ln w="9525" cap="flat">
            <a:noFill/>
            <a:prstDash val="solid"/>
            <a:miter/>
          </a:ln>
        </p:spPr>
        <p:txBody>
          <a:bodyPr rtlCol="0" anchor="ctr"/>
          <a:lstStyle/>
          <a:p>
            <a:endParaRPr lang="zh-CN" altLang="en-US"/>
          </a:p>
        </p:txBody>
      </p:sp>
      <p:sp>
        <p:nvSpPr>
          <p:cNvPr id="127" name="任意多边形: 形状 306"/>
          <p:cNvSpPr/>
          <p:nvPr userDrawn="1">
            <p:custDataLst>
              <p:tags r:id="rId82"/>
            </p:custDataLst>
          </p:nvPr>
        </p:nvSpPr>
        <p:spPr>
          <a:xfrm>
            <a:off x="9988550" y="2595880"/>
            <a:ext cx="86995" cy="33655"/>
          </a:xfrm>
          <a:custGeom>
            <a:avLst/>
            <a:gdLst>
              <a:gd name="connsiteX0" fmla="*/ 71475 w 80146"/>
              <a:gd name="connsiteY0" fmla="*/ 30803 h 30803"/>
              <a:gd name="connsiteX1" fmla="*/ 1371 w 80146"/>
              <a:gd name="connsiteY1" fmla="*/ 8420 h 30803"/>
              <a:gd name="connsiteX2" fmla="*/ 1562 w 80146"/>
              <a:gd name="connsiteY2" fmla="*/ 1371 h 30803"/>
              <a:gd name="connsiteX3" fmla="*/ 8610 w 80146"/>
              <a:gd name="connsiteY3" fmla="*/ 1562 h 30803"/>
              <a:gd name="connsiteX4" fmla="*/ 74904 w 80146"/>
              <a:gd name="connsiteY4" fmla="*/ 20802 h 30803"/>
              <a:gd name="connsiteX5" fmla="*/ 80143 w 80146"/>
              <a:gd name="connsiteY5" fmla="*/ 25565 h 30803"/>
              <a:gd name="connsiteX6" fmla="*/ 75381 w 80146"/>
              <a:gd name="connsiteY6" fmla="*/ 30803 h 30803"/>
              <a:gd name="connsiteX7" fmla="*/ 71570 w 80146"/>
              <a:gd name="connsiteY7" fmla="*/ 30803 h 3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46" h="30803">
                <a:moveTo>
                  <a:pt x="71475" y="30803"/>
                </a:moveTo>
                <a:cubicBezTo>
                  <a:pt x="59188" y="30803"/>
                  <a:pt x="20993" y="29089"/>
                  <a:pt x="1371" y="8420"/>
                </a:cubicBezTo>
                <a:cubicBezTo>
                  <a:pt x="-534" y="6419"/>
                  <a:pt x="-439" y="3276"/>
                  <a:pt x="1562" y="1371"/>
                </a:cubicBezTo>
                <a:cubicBezTo>
                  <a:pt x="3562" y="-534"/>
                  <a:pt x="6705" y="-439"/>
                  <a:pt x="8610" y="1562"/>
                </a:cubicBezTo>
                <a:cubicBezTo>
                  <a:pt x="28517" y="22612"/>
                  <a:pt x="74428" y="20802"/>
                  <a:pt x="74904" y="20802"/>
                </a:cubicBezTo>
                <a:cubicBezTo>
                  <a:pt x="77666" y="20707"/>
                  <a:pt x="79952" y="22802"/>
                  <a:pt x="80143" y="25565"/>
                </a:cubicBezTo>
                <a:cubicBezTo>
                  <a:pt x="80238" y="28327"/>
                  <a:pt x="78143" y="30613"/>
                  <a:pt x="75381" y="30803"/>
                </a:cubicBezTo>
                <a:cubicBezTo>
                  <a:pt x="75095" y="30803"/>
                  <a:pt x="73666" y="30803"/>
                  <a:pt x="71570" y="30803"/>
                </a:cubicBezTo>
                <a:close/>
              </a:path>
            </a:pathLst>
          </a:custGeom>
          <a:solidFill>
            <a:srgbClr val="231F20"/>
          </a:solidFill>
          <a:ln w="9525" cap="flat">
            <a:noFill/>
            <a:prstDash val="solid"/>
            <a:miter/>
          </a:ln>
        </p:spPr>
        <p:txBody>
          <a:bodyPr rtlCol="0" anchor="ctr"/>
          <a:lstStyle/>
          <a:p>
            <a:endParaRPr lang="zh-CN" altLang="en-US"/>
          </a:p>
        </p:txBody>
      </p:sp>
      <p:sp>
        <p:nvSpPr>
          <p:cNvPr id="160" name="任意多边形: 形状 307"/>
          <p:cNvSpPr/>
          <p:nvPr userDrawn="1">
            <p:custDataLst>
              <p:tags r:id="rId83"/>
            </p:custDataLst>
          </p:nvPr>
        </p:nvSpPr>
        <p:spPr>
          <a:xfrm>
            <a:off x="10109835" y="2505075"/>
            <a:ext cx="31115" cy="36830"/>
          </a:xfrm>
          <a:custGeom>
            <a:avLst/>
            <a:gdLst>
              <a:gd name="connsiteX0" fmla="*/ 1430 w 28576"/>
              <a:gd name="connsiteY0" fmla="*/ 11814 h 33724"/>
              <a:gd name="connsiteX1" fmla="*/ 8002 w 28576"/>
              <a:gd name="connsiteY1" fmla="*/ 32960 h 33724"/>
              <a:gd name="connsiteX2" fmla="*/ 27147 w 28576"/>
              <a:gd name="connsiteY2" fmla="*/ 21911 h 33724"/>
              <a:gd name="connsiteX3" fmla="*/ 20575 w 28576"/>
              <a:gd name="connsiteY3" fmla="*/ 765 h 33724"/>
              <a:gd name="connsiteX4" fmla="*/ 1430 w 28576"/>
              <a:gd name="connsiteY4" fmla="*/ 11814 h 3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6" h="33724">
                <a:moveTo>
                  <a:pt x="1430" y="11814"/>
                </a:moveTo>
                <a:cubicBezTo>
                  <a:pt x="-1999" y="20672"/>
                  <a:pt x="953" y="30197"/>
                  <a:pt x="8002" y="32960"/>
                </a:cubicBezTo>
                <a:cubicBezTo>
                  <a:pt x="15146" y="35722"/>
                  <a:pt x="23718" y="30769"/>
                  <a:pt x="27147" y="21911"/>
                </a:cubicBezTo>
                <a:cubicBezTo>
                  <a:pt x="30576" y="13052"/>
                  <a:pt x="27623" y="3527"/>
                  <a:pt x="20575" y="765"/>
                </a:cubicBezTo>
                <a:cubicBezTo>
                  <a:pt x="13431" y="-1997"/>
                  <a:pt x="4859" y="2956"/>
                  <a:pt x="1430" y="11814"/>
                </a:cubicBezTo>
                <a:close/>
              </a:path>
            </a:pathLst>
          </a:custGeom>
          <a:solidFill>
            <a:srgbClr val="231F20"/>
          </a:solidFill>
          <a:ln w="9525" cap="flat">
            <a:noFill/>
            <a:prstDash val="solid"/>
            <a:miter/>
          </a:ln>
        </p:spPr>
        <p:txBody>
          <a:bodyPr rtlCol="0" anchor="ctr"/>
          <a:lstStyle/>
          <a:p>
            <a:endParaRPr lang="zh-CN" altLang="en-US"/>
          </a:p>
        </p:txBody>
      </p:sp>
      <p:sp>
        <p:nvSpPr>
          <p:cNvPr id="161" name="任意多边形: 形状 308"/>
          <p:cNvSpPr/>
          <p:nvPr userDrawn="1">
            <p:custDataLst>
              <p:tags r:id="rId84"/>
            </p:custDataLst>
          </p:nvPr>
        </p:nvSpPr>
        <p:spPr>
          <a:xfrm>
            <a:off x="10017760" y="2482215"/>
            <a:ext cx="23495" cy="31750"/>
          </a:xfrm>
          <a:custGeom>
            <a:avLst/>
            <a:gdLst>
              <a:gd name="connsiteX0" fmla="*/ 1513 w 21505"/>
              <a:gd name="connsiteY0" fmla="*/ 11029 h 29202"/>
              <a:gd name="connsiteX1" fmla="*/ 5228 w 21505"/>
              <a:gd name="connsiteY1" fmla="*/ 28746 h 29202"/>
              <a:gd name="connsiteX2" fmla="*/ 19992 w 21505"/>
              <a:gd name="connsiteY2" fmla="*/ 18173 h 29202"/>
              <a:gd name="connsiteX3" fmla="*/ 16277 w 21505"/>
              <a:gd name="connsiteY3" fmla="*/ 457 h 29202"/>
              <a:gd name="connsiteX4" fmla="*/ 1513 w 21505"/>
              <a:gd name="connsiteY4" fmla="*/ 11029 h 2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 h="29202">
                <a:moveTo>
                  <a:pt x="1513" y="11029"/>
                </a:moveTo>
                <a:cubicBezTo>
                  <a:pt x="-1534" y="18840"/>
                  <a:pt x="180" y="26746"/>
                  <a:pt x="5228" y="28746"/>
                </a:cubicBezTo>
                <a:cubicBezTo>
                  <a:pt x="10372" y="30746"/>
                  <a:pt x="16944" y="25984"/>
                  <a:pt x="19992" y="18173"/>
                </a:cubicBezTo>
                <a:cubicBezTo>
                  <a:pt x="23040" y="10363"/>
                  <a:pt x="21326" y="2457"/>
                  <a:pt x="16277" y="457"/>
                </a:cubicBezTo>
                <a:cubicBezTo>
                  <a:pt x="11134" y="-1544"/>
                  <a:pt x="4562" y="3219"/>
                  <a:pt x="1513" y="11029"/>
                </a:cubicBezTo>
                <a:close/>
              </a:path>
            </a:pathLst>
          </a:custGeom>
          <a:solidFill>
            <a:srgbClr val="231F20"/>
          </a:solidFill>
          <a:ln w="9525" cap="flat">
            <a:noFill/>
            <a:prstDash val="solid"/>
            <a:miter/>
          </a:ln>
        </p:spPr>
        <p:txBody>
          <a:bodyPr rtlCol="0" anchor="ctr"/>
          <a:lstStyle/>
          <a:p>
            <a:endParaRPr lang="zh-CN" altLang="en-US"/>
          </a:p>
        </p:txBody>
      </p:sp>
      <p:sp>
        <p:nvSpPr>
          <p:cNvPr id="162" name="任意多边形: 形状 309"/>
          <p:cNvSpPr/>
          <p:nvPr userDrawn="1">
            <p:custDataLst>
              <p:tags r:id="rId85"/>
            </p:custDataLst>
          </p:nvPr>
        </p:nvSpPr>
        <p:spPr>
          <a:xfrm>
            <a:off x="10086340" y="2725420"/>
            <a:ext cx="400685" cy="1233170"/>
          </a:xfrm>
          <a:custGeom>
            <a:avLst/>
            <a:gdLst>
              <a:gd name="connsiteX0" fmla="*/ 171222 w 368996"/>
              <a:gd name="connsiteY0" fmla="*/ 132683 h 1134237"/>
              <a:gd name="connsiteX1" fmla="*/ 318002 w 368996"/>
              <a:gd name="connsiteY1" fmla="*/ 0 h 1134237"/>
              <a:gd name="connsiteX2" fmla="*/ 368961 w 368996"/>
              <a:gd name="connsiteY2" fmla="*/ 121920 h 1134237"/>
              <a:gd name="connsiteX3" fmla="*/ 239611 w 368996"/>
              <a:gd name="connsiteY3" fmla="*/ 268986 h 1134237"/>
              <a:gd name="connsiteX4" fmla="*/ 206750 w 368996"/>
              <a:gd name="connsiteY4" fmla="*/ 292037 h 1134237"/>
              <a:gd name="connsiteX5" fmla="*/ 171222 w 368996"/>
              <a:gd name="connsiteY5" fmla="*/ 132779 h 1134237"/>
              <a:gd name="connsiteX6" fmla="*/ 85401 w 368996"/>
              <a:gd name="connsiteY6" fmla="*/ 362141 h 1134237"/>
              <a:gd name="connsiteX7" fmla="*/ 1486 w 368996"/>
              <a:gd name="connsiteY7" fmla="*/ 868680 h 1134237"/>
              <a:gd name="connsiteX8" fmla="*/ 29109 w 368996"/>
              <a:gd name="connsiteY8" fmla="*/ 1134237 h 1134237"/>
              <a:gd name="connsiteX9" fmla="*/ 171317 w 368996"/>
              <a:gd name="connsiteY9" fmla="*/ 132683 h 113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996" h="1134237">
                <a:moveTo>
                  <a:pt x="171222" y="132683"/>
                </a:moveTo>
                <a:cubicBezTo>
                  <a:pt x="268091" y="97631"/>
                  <a:pt x="318002" y="0"/>
                  <a:pt x="318002" y="0"/>
                </a:cubicBezTo>
                <a:cubicBezTo>
                  <a:pt x="318002" y="0"/>
                  <a:pt x="366770" y="91821"/>
                  <a:pt x="368961" y="121920"/>
                </a:cubicBezTo>
                <a:cubicBezTo>
                  <a:pt x="371151" y="151924"/>
                  <a:pt x="272473" y="245936"/>
                  <a:pt x="239611" y="268986"/>
                </a:cubicBezTo>
                <a:lnTo>
                  <a:pt x="206750" y="292037"/>
                </a:lnTo>
                <a:cubicBezTo>
                  <a:pt x="206750" y="292037"/>
                  <a:pt x="189319" y="135922"/>
                  <a:pt x="171222" y="132779"/>
                </a:cubicBezTo>
                <a:cubicBezTo>
                  <a:pt x="153124" y="129635"/>
                  <a:pt x="117691" y="234315"/>
                  <a:pt x="85401" y="362141"/>
                </a:cubicBezTo>
                <a:cubicBezTo>
                  <a:pt x="53016" y="489966"/>
                  <a:pt x="11773" y="627317"/>
                  <a:pt x="1486" y="868680"/>
                </a:cubicBezTo>
                <a:cubicBezTo>
                  <a:pt x="-7753" y="1085183"/>
                  <a:pt x="29109" y="1134237"/>
                  <a:pt x="29109" y="1134237"/>
                </a:cubicBezTo>
                <a:lnTo>
                  <a:pt x="171317" y="132683"/>
                </a:lnTo>
                <a:close/>
              </a:path>
            </a:pathLst>
          </a:custGeom>
          <a:solidFill>
            <a:srgbClr val="FFFFFF"/>
          </a:solidFill>
          <a:ln w="9525" cap="flat">
            <a:noFill/>
            <a:prstDash val="solid"/>
            <a:miter/>
          </a:ln>
        </p:spPr>
        <p:txBody>
          <a:bodyPr rtlCol="0" anchor="ctr"/>
          <a:lstStyle/>
          <a:p>
            <a:endParaRPr lang="zh-CN" altLang="en-US"/>
          </a:p>
        </p:txBody>
      </p:sp>
      <p:sp>
        <p:nvSpPr>
          <p:cNvPr id="163" name="任意多边形: 形状 310"/>
          <p:cNvSpPr/>
          <p:nvPr userDrawn="1">
            <p:custDataLst>
              <p:tags r:id="rId86"/>
            </p:custDataLst>
          </p:nvPr>
        </p:nvSpPr>
        <p:spPr>
          <a:xfrm>
            <a:off x="10081260" y="2719705"/>
            <a:ext cx="411480" cy="1243965"/>
          </a:xfrm>
          <a:custGeom>
            <a:avLst/>
            <a:gdLst>
              <a:gd name="connsiteX0" fmla="*/ 34171 w 379018"/>
              <a:gd name="connsiteY0" fmla="*/ 1144238 h 1144238"/>
              <a:gd name="connsiteX1" fmla="*/ 30171 w 379018"/>
              <a:gd name="connsiteY1" fmla="*/ 1142238 h 1144238"/>
              <a:gd name="connsiteX2" fmla="*/ 1501 w 379018"/>
              <a:gd name="connsiteY2" fmla="*/ 873443 h 1144238"/>
              <a:gd name="connsiteX3" fmla="*/ 75605 w 379018"/>
              <a:gd name="connsiteY3" fmla="*/ 404813 h 1144238"/>
              <a:gd name="connsiteX4" fmla="*/ 85606 w 379018"/>
              <a:gd name="connsiteY4" fmla="*/ 365855 h 1144238"/>
              <a:gd name="connsiteX5" fmla="*/ 133993 w 379018"/>
              <a:gd name="connsiteY5" fmla="*/ 201549 h 1144238"/>
              <a:gd name="connsiteX6" fmla="*/ 175618 w 379018"/>
              <a:gd name="connsiteY6" fmla="*/ 132588 h 1144238"/>
              <a:gd name="connsiteX7" fmla="*/ 318588 w 379018"/>
              <a:gd name="connsiteY7" fmla="*/ 2667 h 1144238"/>
              <a:gd name="connsiteX8" fmla="*/ 322969 w 379018"/>
              <a:gd name="connsiteY8" fmla="*/ 0 h 1144238"/>
              <a:gd name="connsiteX9" fmla="*/ 327446 w 379018"/>
              <a:gd name="connsiteY9" fmla="*/ 2667 h 1144238"/>
              <a:gd name="connsiteX10" fmla="*/ 378976 w 379018"/>
              <a:gd name="connsiteY10" fmla="*/ 126492 h 1144238"/>
              <a:gd name="connsiteX11" fmla="*/ 247531 w 379018"/>
              <a:gd name="connsiteY11" fmla="*/ 278035 h 1144238"/>
              <a:gd name="connsiteX12" fmla="*/ 214670 w 379018"/>
              <a:gd name="connsiteY12" fmla="*/ 301085 h 1144238"/>
              <a:gd name="connsiteX13" fmla="*/ 209717 w 379018"/>
              <a:gd name="connsiteY13" fmla="*/ 301562 h 1144238"/>
              <a:gd name="connsiteX14" fmla="*/ 206860 w 379018"/>
              <a:gd name="connsiteY14" fmla="*/ 297561 h 1144238"/>
              <a:gd name="connsiteX15" fmla="*/ 175237 w 379018"/>
              <a:gd name="connsiteY15" fmla="*/ 142589 h 1144238"/>
              <a:gd name="connsiteX16" fmla="*/ 95322 w 379018"/>
              <a:gd name="connsiteY16" fmla="*/ 368332 h 1144238"/>
              <a:gd name="connsiteX17" fmla="*/ 85321 w 379018"/>
              <a:gd name="connsiteY17" fmla="*/ 407289 h 1144238"/>
              <a:gd name="connsiteX18" fmla="*/ 11502 w 379018"/>
              <a:gd name="connsiteY18" fmla="*/ 873824 h 1144238"/>
              <a:gd name="connsiteX19" fmla="*/ 38172 w 379018"/>
              <a:gd name="connsiteY19" fmla="*/ 1136237 h 1144238"/>
              <a:gd name="connsiteX20" fmla="*/ 37124 w 379018"/>
              <a:gd name="connsiteY20" fmla="*/ 1143191 h 1144238"/>
              <a:gd name="connsiteX21" fmla="*/ 34171 w 379018"/>
              <a:gd name="connsiteY21" fmla="*/ 1144143 h 1144238"/>
              <a:gd name="connsiteX22" fmla="*/ 185619 w 379018"/>
              <a:gd name="connsiteY22" fmla="*/ 139541 h 1144238"/>
              <a:gd name="connsiteX23" fmla="*/ 205812 w 379018"/>
              <a:gd name="connsiteY23" fmla="*/ 217742 h 1144238"/>
              <a:gd name="connsiteX24" fmla="*/ 215813 w 379018"/>
              <a:gd name="connsiteY24" fmla="*/ 288131 h 1144238"/>
              <a:gd name="connsiteX25" fmla="*/ 241816 w 379018"/>
              <a:gd name="connsiteY25" fmla="*/ 269939 h 1144238"/>
              <a:gd name="connsiteX26" fmla="*/ 369070 w 379018"/>
              <a:gd name="connsiteY26" fmla="*/ 127349 h 1144238"/>
              <a:gd name="connsiteX27" fmla="*/ 322969 w 379018"/>
              <a:gd name="connsiteY27" fmla="*/ 15621 h 1144238"/>
              <a:gd name="connsiteX28" fmla="*/ 185619 w 379018"/>
              <a:gd name="connsiteY28" fmla="*/ 139637 h 114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9018" h="1144238">
                <a:moveTo>
                  <a:pt x="34171" y="1144238"/>
                </a:moveTo>
                <a:cubicBezTo>
                  <a:pt x="32647" y="1144238"/>
                  <a:pt x="31218" y="1143572"/>
                  <a:pt x="30171" y="1142238"/>
                </a:cubicBezTo>
                <a:cubicBezTo>
                  <a:pt x="28647" y="1140143"/>
                  <a:pt x="-7739" y="1089279"/>
                  <a:pt x="1501" y="873443"/>
                </a:cubicBezTo>
                <a:cubicBezTo>
                  <a:pt x="10835" y="655796"/>
                  <a:pt x="45220" y="522446"/>
                  <a:pt x="75605" y="404813"/>
                </a:cubicBezTo>
                <a:cubicBezTo>
                  <a:pt x="79034" y="391668"/>
                  <a:pt x="82368" y="378714"/>
                  <a:pt x="85606" y="365855"/>
                </a:cubicBezTo>
                <a:cubicBezTo>
                  <a:pt x="102466" y="299180"/>
                  <a:pt x="119230" y="242316"/>
                  <a:pt x="133993" y="201549"/>
                </a:cubicBezTo>
                <a:cubicBezTo>
                  <a:pt x="155615" y="141923"/>
                  <a:pt x="167331" y="132207"/>
                  <a:pt x="175618" y="132588"/>
                </a:cubicBezTo>
                <a:cubicBezTo>
                  <a:pt x="268867" y="98298"/>
                  <a:pt x="318112" y="3620"/>
                  <a:pt x="318588" y="2667"/>
                </a:cubicBezTo>
                <a:cubicBezTo>
                  <a:pt x="319445" y="1048"/>
                  <a:pt x="321160" y="0"/>
                  <a:pt x="322969" y="0"/>
                </a:cubicBezTo>
                <a:cubicBezTo>
                  <a:pt x="324779" y="191"/>
                  <a:pt x="326494" y="1048"/>
                  <a:pt x="327446" y="2667"/>
                </a:cubicBezTo>
                <a:cubicBezTo>
                  <a:pt x="329446" y="6477"/>
                  <a:pt x="376785" y="95821"/>
                  <a:pt x="378976" y="126492"/>
                </a:cubicBezTo>
                <a:cubicBezTo>
                  <a:pt x="381453" y="161068"/>
                  <a:pt x="274677" y="258985"/>
                  <a:pt x="247531" y="278035"/>
                </a:cubicBezTo>
                <a:lnTo>
                  <a:pt x="214670" y="301085"/>
                </a:lnTo>
                <a:cubicBezTo>
                  <a:pt x="213241" y="302133"/>
                  <a:pt x="211336" y="302228"/>
                  <a:pt x="209717" y="301562"/>
                </a:cubicBezTo>
                <a:cubicBezTo>
                  <a:pt x="208098" y="300800"/>
                  <a:pt x="207050" y="299275"/>
                  <a:pt x="206860" y="297561"/>
                </a:cubicBezTo>
                <a:cubicBezTo>
                  <a:pt x="199049" y="227362"/>
                  <a:pt x="184666" y="148304"/>
                  <a:pt x="175237" y="142589"/>
                </a:cubicBezTo>
                <a:cubicBezTo>
                  <a:pt x="165902" y="143446"/>
                  <a:pt x="136851" y="204025"/>
                  <a:pt x="95322" y="368332"/>
                </a:cubicBezTo>
                <a:cubicBezTo>
                  <a:pt x="92083" y="381191"/>
                  <a:pt x="88750" y="394144"/>
                  <a:pt x="85321" y="407289"/>
                </a:cubicBezTo>
                <a:cubicBezTo>
                  <a:pt x="55031" y="524447"/>
                  <a:pt x="20836" y="657320"/>
                  <a:pt x="11502" y="873824"/>
                </a:cubicBezTo>
                <a:cubicBezTo>
                  <a:pt x="2453" y="1084517"/>
                  <a:pt x="37791" y="1135666"/>
                  <a:pt x="38172" y="1136237"/>
                </a:cubicBezTo>
                <a:cubicBezTo>
                  <a:pt x="39791" y="1138428"/>
                  <a:pt x="39315" y="1141571"/>
                  <a:pt x="37124" y="1143191"/>
                </a:cubicBezTo>
                <a:cubicBezTo>
                  <a:pt x="36267" y="1143857"/>
                  <a:pt x="35219" y="1144143"/>
                  <a:pt x="34171" y="1144143"/>
                </a:cubicBezTo>
                <a:close/>
                <a:moveTo>
                  <a:pt x="185619" y="139541"/>
                </a:moveTo>
                <a:cubicBezTo>
                  <a:pt x="190858" y="148209"/>
                  <a:pt x="197525" y="168592"/>
                  <a:pt x="205812" y="217742"/>
                </a:cubicBezTo>
                <a:cubicBezTo>
                  <a:pt x="210574" y="246126"/>
                  <a:pt x="214194" y="274511"/>
                  <a:pt x="215813" y="288131"/>
                </a:cubicBezTo>
                <a:lnTo>
                  <a:pt x="241816" y="269939"/>
                </a:lnTo>
                <a:cubicBezTo>
                  <a:pt x="277440" y="244983"/>
                  <a:pt x="370975" y="153448"/>
                  <a:pt x="369070" y="127349"/>
                </a:cubicBezTo>
                <a:cubicBezTo>
                  <a:pt x="367356" y="103823"/>
                  <a:pt x="334780" y="38672"/>
                  <a:pt x="322969" y="15621"/>
                </a:cubicBezTo>
                <a:cubicBezTo>
                  <a:pt x="308968" y="39529"/>
                  <a:pt x="263152" y="108299"/>
                  <a:pt x="185619" y="139637"/>
                </a:cubicBezTo>
                <a:close/>
              </a:path>
            </a:pathLst>
          </a:custGeom>
          <a:solidFill>
            <a:srgbClr val="231F20"/>
          </a:solidFill>
          <a:ln w="9525" cap="flat">
            <a:noFill/>
            <a:prstDash val="solid"/>
            <a:miter/>
          </a:ln>
        </p:spPr>
        <p:txBody>
          <a:bodyPr rtlCol="0" anchor="ctr"/>
          <a:lstStyle/>
          <a:p>
            <a:endParaRPr lang="zh-CN" altLang="en-US"/>
          </a:p>
        </p:txBody>
      </p:sp>
      <p:sp>
        <p:nvSpPr>
          <p:cNvPr id="164" name="任意多边形: 形状 311"/>
          <p:cNvSpPr/>
          <p:nvPr userDrawn="1">
            <p:custDataLst>
              <p:tags r:id="rId87"/>
            </p:custDataLst>
          </p:nvPr>
        </p:nvSpPr>
        <p:spPr>
          <a:xfrm>
            <a:off x="10078720" y="2797810"/>
            <a:ext cx="50165" cy="132715"/>
          </a:xfrm>
          <a:custGeom>
            <a:avLst/>
            <a:gdLst>
              <a:gd name="connsiteX0" fmla="*/ 46196 w 46196"/>
              <a:gd name="connsiteY0" fmla="*/ 0 h 122015"/>
              <a:gd name="connsiteX1" fmla="*/ 0 w 46196"/>
              <a:gd name="connsiteY1" fmla="*/ 122015 h 122015"/>
              <a:gd name="connsiteX2" fmla="*/ 46196 w 46196"/>
              <a:gd name="connsiteY2" fmla="*/ 0 h 122015"/>
            </a:gdLst>
            <a:ahLst/>
            <a:cxnLst>
              <a:cxn ang="0">
                <a:pos x="connsiteX0" y="connsiteY0"/>
              </a:cxn>
              <a:cxn ang="0">
                <a:pos x="connsiteX1" y="connsiteY1"/>
              </a:cxn>
              <a:cxn ang="0">
                <a:pos x="connsiteX2" y="connsiteY2"/>
              </a:cxn>
            </a:cxnLst>
            <a:rect l="l" t="t" r="r" b="b"/>
            <a:pathLst>
              <a:path w="46196" h="122015">
                <a:moveTo>
                  <a:pt x="46196" y="0"/>
                </a:moveTo>
                <a:cubicBezTo>
                  <a:pt x="18097" y="26098"/>
                  <a:pt x="0" y="122015"/>
                  <a:pt x="0" y="122015"/>
                </a:cubicBezTo>
                <a:lnTo>
                  <a:pt x="46196" y="0"/>
                </a:lnTo>
                <a:close/>
              </a:path>
            </a:pathLst>
          </a:custGeom>
          <a:solidFill>
            <a:srgbClr val="FFFFFF"/>
          </a:solidFill>
          <a:ln w="9525" cap="flat">
            <a:noFill/>
            <a:prstDash val="solid"/>
            <a:miter/>
          </a:ln>
        </p:spPr>
        <p:txBody>
          <a:bodyPr rtlCol="0" anchor="ctr"/>
          <a:lstStyle/>
          <a:p>
            <a:endParaRPr lang="zh-CN" altLang="en-US"/>
          </a:p>
        </p:txBody>
      </p:sp>
      <p:sp>
        <p:nvSpPr>
          <p:cNvPr id="184" name="任意多边形: 形状 312"/>
          <p:cNvSpPr/>
          <p:nvPr userDrawn="1">
            <p:custDataLst>
              <p:tags r:id="rId88"/>
            </p:custDataLst>
          </p:nvPr>
        </p:nvSpPr>
        <p:spPr>
          <a:xfrm>
            <a:off x="10073005" y="2792095"/>
            <a:ext cx="60960" cy="143510"/>
          </a:xfrm>
          <a:custGeom>
            <a:avLst/>
            <a:gdLst>
              <a:gd name="connsiteX0" fmla="*/ 5029 w 56171"/>
              <a:gd name="connsiteY0" fmla="*/ 131915 h 132010"/>
              <a:gd name="connsiteX1" fmla="*/ 4077 w 56171"/>
              <a:gd name="connsiteY1" fmla="*/ 131915 h 132010"/>
              <a:gd name="connsiteX2" fmla="*/ 76 w 56171"/>
              <a:gd name="connsiteY2" fmla="*/ 126105 h 132010"/>
              <a:gd name="connsiteX3" fmla="*/ 47796 w 56171"/>
              <a:gd name="connsiteY3" fmla="*/ 1327 h 132010"/>
              <a:gd name="connsiteX4" fmla="*/ 54845 w 56171"/>
              <a:gd name="connsiteY4" fmla="*/ 1613 h 132010"/>
              <a:gd name="connsiteX5" fmla="*/ 54559 w 56171"/>
              <a:gd name="connsiteY5" fmla="*/ 8661 h 132010"/>
              <a:gd name="connsiteX6" fmla="*/ 9887 w 56171"/>
              <a:gd name="connsiteY6" fmla="*/ 127914 h 132010"/>
              <a:gd name="connsiteX7" fmla="*/ 5029 w 56171"/>
              <a:gd name="connsiteY7" fmla="*/ 132010 h 1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71" h="132010">
                <a:moveTo>
                  <a:pt x="5029" y="131915"/>
                </a:moveTo>
                <a:cubicBezTo>
                  <a:pt x="5029" y="131915"/>
                  <a:pt x="4458" y="131915"/>
                  <a:pt x="4077" y="131915"/>
                </a:cubicBezTo>
                <a:cubicBezTo>
                  <a:pt x="1410" y="131439"/>
                  <a:pt x="-400" y="128772"/>
                  <a:pt x="76" y="126105"/>
                </a:cubicBezTo>
                <a:cubicBezTo>
                  <a:pt x="838" y="122104"/>
                  <a:pt x="18745" y="28283"/>
                  <a:pt x="47796" y="1327"/>
                </a:cubicBezTo>
                <a:cubicBezTo>
                  <a:pt x="49797" y="-578"/>
                  <a:pt x="52940" y="-387"/>
                  <a:pt x="54845" y="1613"/>
                </a:cubicBezTo>
                <a:cubicBezTo>
                  <a:pt x="56750" y="3613"/>
                  <a:pt x="56559" y="6756"/>
                  <a:pt x="54559" y="8661"/>
                </a:cubicBezTo>
                <a:cubicBezTo>
                  <a:pt x="27889" y="33331"/>
                  <a:pt x="10077" y="126962"/>
                  <a:pt x="9887" y="127914"/>
                </a:cubicBezTo>
                <a:cubicBezTo>
                  <a:pt x="9410" y="130296"/>
                  <a:pt x="7315" y="132010"/>
                  <a:pt x="5029" y="132010"/>
                </a:cubicBezTo>
                <a:close/>
              </a:path>
            </a:pathLst>
          </a:custGeom>
          <a:solidFill>
            <a:srgbClr val="231F20"/>
          </a:solidFill>
          <a:ln w="9525" cap="flat">
            <a:noFill/>
            <a:prstDash val="solid"/>
            <a:miter/>
          </a:ln>
        </p:spPr>
        <p:txBody>
          <a:bodyPr rtlCol="0" anchor="ctr"/>
          <a:lstStyle/>
          <a:p>
            <a:endParaRPr lang="zh-CN" altLang="en-US"/>
          </a:p>
        </p:txBody>
      </p:sp>
      <p:sp>
        <p:nvSpPr>
          <p:cNvPr id="186" name="任意多边形: 形状 314"/>
          <p:cNvSpPr/>
          <p:nvPr userDrawn="1">
            <p:custDataLst>
              <p:tags r:id="rId89"/>
            </p:custDataLst>
          </p:nvPr>
        </p:nvSpPr>
        <p:spPr>
          <a:xfrm>
            <a:off x="10549255" y="2978150"/>
            <a:ext cx="557530" cy="796290"/>
          </a:xfrm>
          <a:custGeom>
            <a:avLst/>
            <a:gdLst>
              <a:gd name="connsiteX0" fmla="*/ 91296 w 513226"/>
              <a:gd name="connsiteY0" fmla="*/ 0 h 732831"/>
              <a:gd name="connsiteX1" fmla="*/ 481916 w 513226"/>
              <a:gd name="connsiteY1" fmla="*/ 495300 h 732831"/>
              <a:gd name="connsiteX2" fmla="*/ 464962 w 513226"/>
              <a:gd name="connsiteY2" fmla="*/ 721233 h 732831"/>
              <a:gd name="connsiteX3" fmla="*/ 218264 w 513226"/>
              <a:gd name="connsiteY3" fmla="*/ 644271 h 732831"/>
              <a:gd name="connsiteX4" fmla="*/ 17668 w 513226"/>
              <a:gd name="connsiteY4" fmla="*/ 380524 h 732831"/>
              <a:gd name="connsiteX5" fmla="*/ 60625 w 513226"/>
              <a:gd name="connsiteY5" fmla="*/ 58769 h 732831"/>
              <a:gd name="connsiteX6" fmla="*/ 91391 w 513226"/>
              <a:gd name="connsiteY6" fmla="*/ 95 h 73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26" h="732831">
                <a:moveTo>
                  <a:pt x="91296" y="0"/>
                </a:moveTo>
                <a:cubicBezTo>
                  <a:pt x="253221" y="49149"/>
                  <a:pt x="408669" y="340423"/>
                  <a:pt x="481916" y="495300"/>
                </a:cubicBezTo>
                <a:cubicBezTo>
                  <a:pt x="547924" y="634937"/>
                  <a:pt x="493441" y="710470"/>
                  <a:pt x="464962" y="721233"/>
                </a:cubicBezTo>
                <a:cubicBezTo>
                  <a:pt x="333040" y="771049"/>
                  <a:pt x="218264" y="644271"/>
                  <a:pt x="218264" y="644271"/>
                </a:cubicBezTo>
                <a:cubicBezTo>
                  <a:pt x="218264" y="644271"/>
                  <a:pt x="61578" y="455390"/>
                  <a:pt x="17668" y="380524"/>
                </a:cubicBezTo>
                <a:cubicBezTo>
                  <a:pt x="-26243" y="305562"/>
                  <a:pt x="20716" y="80105"/>
                  <a:pt x="60625" y="58769"/>
                </a:cubicBezTo>
                <a:lnTo>
                  <a:pt x="91391" y="95"/>
                </a:lnTo>
                <a:close/>
              </a:path>
            </a:pathLst>
          </a:custGeom>
          <a:solidFill>
            <a:srgbClr val="FFFFFF"/>
          </a:solidFill>
          <a:ln w="9525" cap="flat">
            <a:noFill/>
            <a:prstDash val="solid"/>
            <a:miter/>
          </a:ln>
        </p:spPr>
        <p:txBody>
          <a:bodyPr rtlCol="0" anchor="ctr"/>
          <a:lstStyle/>
          <a:p>
            <a:endParaRPr lang="zh-CN" altLang="en-US"/>
          </a:p>
        </p:txBody>
      </p:sp>
      <p:sp>
        <p:nvSpPr>
          <p:cNvPr id="187" name="任意多边形: 形状 315"/>
          <p:cNvSpPr/>
          <p:nvPr userDrawn="1">
            <p:custDataLst>
              <p:tags r:id="rId90"/>
            </p:custDataLst>
          </p:nvPr>
        </p:nvSpPr>
        <p:spPr>
          <a:xfrm>
            <a:off x="10543540" y="2972435"/>
            <a:ext cx="568325" cy="807085"/>
          </a:xfrm>
          <a:custGeom>
            <a:avLst/>
            <a:gdLst>
              <a:gd name="connsiteX0" fmla="*/ 407384 w 522860"/>
              <a:gd name="connsiteY0" fmla="*/ 742678 h 742677"/>
              <a:gd name="connsiteX1" fmla="*/ 219551 w 522860"/>
              <a:gd name="connsiteY1" fmla="*/ 652571 h 742677"/>
              <a:gd name="connsiteX2" fmla="*/ 18287 w 522860"/>
              <a:gd name="connsiteY2" fmla="*/ 387967 h 742677"/>
              <a:gd name="connsiteX3" fmla="*/ 21621 w 522860"/>
              <a:gd name="connsiteY3" fmla="*/ 140126 h 742677"/>
              <a:gd name="connsiteX4" fmla="*/ 63150 w 522860"/>
              <a:gd name="connsiteY4" fmla="*/ 59259 h 742677"/>
              <a:gd name="connsiteX5" fmla="*/ 69913 w 522860"/>
              <a:gd name="connsiteY5" fmla="*/ 61259 h 742677"/>
              <a:gd name="connsiteX6" fmla="*/ 67913 w 522860"/>
              <a:gd name="connsiteY6" fmla="*/ 68022 h 742677"/>
              <a:gd name="connsiteX7" fmla="*/ 31242 w 522860"/>
              <a:gd name="connsiteY7" fmla="*/ 142889 h 742677"/>
              <a:gd name="connsiteX8" fmla="*/ 26860 w 522860"/>
              <a:gd name="connsiteY8" fmla="*/ 382919 h 742677"/>
              <a:gd name="connsiteX9" fmla="*/ 226980 w 522860"/>
              <a:gd name="connsiteY9" fmla="*/ 645999 h 742677"/>
              <a:gd name="connsiteX10" fmla="*/ 468058 w 522860"/>
              <a:gd name="connsiteY10" fmla="*/ 721532 h 742677"/>
              <a:gd name="connsiteX11" fmla="*/ 502919 w 522860"/>
              <a:gd name="connsiteY11" fmla="*/ 679337 h 742677"/>
              <a:gd name="connsiteX12" fmla="*/ 482250 w 522860"/>
              <a:gd name="connsiteY12" fmla="*/ 502362 h 742677"/>
              <a:gd name="connsiteX13" fmla="*/ 94678 w 522860"/>
              <a:gd name="connsiteY13" fmla="*/ 9729 h 742677"/>
              <a:gd name="connsiteX14" fmla="*/ 91344 w 522860"/>
              <a:gd name="connsiteY14" fmla="*/ 3538 h 742677"/>
              <a:gd name="connsiteX15" fmla="*/ 97535 w 522860"/>
              <a:gd name="connsiteY15" fmla="*/ 204 h 742677"/>
              <a:gd name="connsiteX16" fmla="*/ 491204 w 522860"/>
              <a:gd name="connsiteY16" fmla="*/ 498076 h 742677"/>
              <a:gd name="connsiteX17" fmla="*/ 512063 w 522860"/>
              <a:gd name="connsiteY17" fmla="*/ 683051 h 742677"/>
              <a:gd name="connsiteX18" fmla="*/ 471487 w 522860"/>
              <a:gd name="connsiteY18" fmla="*/ 730772 h 742677"/>
              <a:gd name="connsiteX19" fmla="*/ 407098 w 522860"/>
              <a:gd name="connsiteY19" fmla="*/ 742583 h 7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860" h="742677">
                <a:moveTo>
                  <a:pt x="407384" y="742678"/>
                </a:moveTo>
                <a:cubicBezTo>
                  <a:pt x="302609" y="742678"/>
                  <a:pt x="220599" y="653619"/>
                  <a:pt x="219551" y="652571"/>
                </a:cubicBezTo>
                <a:cubicBezTo>
                  <a:pt x="217836" y="650476"/>
                  <a:pt x="61912" y="462357"/>
                  <a:pt x="18287" y="387967"/>
                </a:cubicBezTo>
                <a:cubicBezTo>
                  <a:pt x="-10859" y="338246"/>
                  <a:pt x="-1715" y="223184"/>
                  <a:pt x="21621" y="140126"/>
                </a:cubicBezTo>
                <a:cubicBezTo>
                  <a:pt x="28860" y="114314"/>
                  <a:pt x="44005" y="69451"/>
                  <a:pt x="63150" y="59259"/>
                </a:cubicBezTo>
                <a:cubicBezTo>
                  <a:pt x="65627" y="57926"/>
                  <a:pt x="68579" y="58878"/>
                  <a:pt x="69913" y="61259"/>
                </a:cubicBezTo>
                <a:cubicBezTo>
                  <a:pt x="71246" y="63641"/>
                  <a:pt x="70294" y="66689"/>
                  <a:pt x="67913" y="68022"/>
                </a:cubicBezTo>
                <a:cubicBezTo>
                  <a:pt x="56578" y="74023"/>
                  <a:pt x="42576" y="102693"/>
                  <a:pt x="31242" y="142889"/>
                </a:cubicBezTo>
                <a:cubicBezTo>
                  <a:pt x="8381" y="223851"/>
                  <a:pt x="-858" y="335579"/>
                  <a:pt x="26860" y="382919"/>
                </a:cubicBezTo>
                <a:cubicBezTo>
                  <a:pt x="70103" y="456642"/>
                  <a:pt x="225456" y="644094"/>
                  <a:pt x="226980" y="645999"/>
                </a:cubicBezTo>
                <a:cubicBezTo>
                  <a:pt x="227933" y="647047"/>
                  <a:pt x="340899" y="769538"/>
                  <a:pt x="468058" y="721532"/>
                </a:cubicBezTo>
                <a:cubicBezTo>
                  <a:pt x="478535" y="717532"/>
                  <a:pt x="493394" y="702959"/>
                  <a:pt x="502919" y="679337"/>
                </a:cubicBezTo>
                <a:cubicBezTo>
                  <a:pt x="513778" y="652476"/>
                  <a:pt x="525494" y="593802"/>
                  <a:pt x="482250" y="502362"/>
                </a:cubicBezTo>
                <a:cubicBezTo>
                  <a:pt x="404907" y="338818"/>
                  <a:pt x="251745" y="57449"/>
                  <a:pt x="94678" y="9729"/>
                </a:cubicBezTo>
                <a:cubicBezTo>
                  <a:pt x="92011" y="8967"/>
                  <a:pt x="90582" y="6110"/>
                  <a:pt x="91344" y="3538"/>
                </a:cubicBezTo>
                <a:cubicBezTo>
                  <a:pt x="92106" y="871"/>
                  <a:pt x="94964" y="-558"/>
                  <a:pt x="97535" y="204"/>
                </a:cubicBezTo>
                <a:cubicBezTo>
                  <a:pt x="258222" y="49067"/>
                  <a:pt x="413194" y="333103"/>
                  <a:pt x="491204" y="498076"/>
                </a:cubicBezTo>
                <a:cubicBezTo>
                  <a:pt x="536067" y="592945"/>
                  <a:pt x="523494" y="654667"/>
                  <a:pt x="512063" y="683051"/>
                </a:cubicBezTo>
                <a:cubicBezTo>
                  <a:pt x="500634" y="711245"/>
                  <a:pt x="483108" y="726390"/>
                  <a:pt x="471487" y="730772"/>
                </a:cubicBezTo>
                <a:cubicBezTo>
                  <a:pt x="449484" y="739058"/>
                  <a:pt x="427862" y="742583"/>
                  <a:pt x="407098" y="742583"/>
                </a:cubicBezTo>
                <a:close/>
              </a:path>
            </a:pathLst>
          </a:custGeom>
          <a:solidFill>
            <a:srgbClr val="231F20"/>
          </a:solidFill>
          <a:ln w="9525" cap="flat">
            <a:noFill/>
            <a:prstDash val="solid"/>
            <a:miter/>
          </a:ln>
        </p:spPr>
        <p:txBody>
          <a:bodyPr rtlCol="0" anchor="ctr"/>
          <a:lstStyle/>
          <a:p>
            <a:endParaRPr lang="zh-CN" altLang="en-US"/>
          </a:p>
        </p:txBody>
      </p:sp>
      <p:sp>
        <p:nvSpPr>
          <p:cNvPr id="190" name="任意多边形: 形状 316"/>
          <p:cNvSpPr/>
          <p:nvPr userDrawn="1">
            <p:custDataLst>
              <p:tags r:id="rId91"/>
            </p:custDataLst>
          </p:nvPr>
        </p:nvSpPr>
        <p:spPr>
          <a:xfrm>
            <a:off x="10406380" y="3632200"/>
            <a:ext cx="639445" cy="516255"/>
          </a:xfrm>
          <a:custGeom>
            <a:avLst/>
            <a:gdLst>
              <a:gd name="connsiteX0" fmla="*/ 587883 w 588295"/>
              <a:gd name="connsiteY0" fmla="*/ 50935 h 474804"/>
              <a:gd name="connsiteX1" fmla="*/ 296037 w 588295"/>
              <a:gd name="connsiteY1" fmla="*/ 319540 h 474804"/>
              <a:gd name="connsiteX2" fmla="*/ 180308 w 588295"/>
              <a:gd name="connsiteY2" fmla="*/ 363831 h 474804"/>
              <a:gd name="connsiteX3" fmla="*/ 124777 w 588295"/>
              <a:gd name="connsiteY3" fmla="*/ 471178 h 474804"/>
              <a:gd name="connsiteX4" fmla="*/ 0 w 588295"/>
              <a:gd name="connsiteY4" fmla="*/ 441745 h 474804"/>
              <a:gd name="connsiteX5" fmla="*/ 72580 w 588295"/>
              <a:gd name="connsiteY5" fmla="*/ 294679 h 474804"/>
              <a:gd name="connsiteX6" fmla="*/ 145732 w 588295"/>
              <a:gd name="connsiteY6" fmla="*/ 273058 h 474804"/>
              <a:gd name="connsiteX7" fmla="*/ 333280 w 588295"/>
              <a:gd name="connsiteY7" fmla="*/ 82462 h 474804"/>
              <a:gd name="connsiteX8" fmla="*/ 501110 w 588295"/>
              <a:gd name="connsiteY8" fmla="*/ 833 h 474804"/>
              <a:gd name="connsiteX9" fmla="*/ 587978 w 588295"/>
              <a:gd name="connsiteY9" fmla="*/ 50839 h 47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295" h="474804">
                <a:moveTo>
                  <a:pt x="587883" y="50935"/>
                </a:moveTo>
                <a:cubicBezTo>
                  <a:pt x="599789" y="131421"/>
                  <a:pt x="350615" y="295918"/>
                  <a:pt x="296037" y="319540"/>
                </a:cubicBezTo>
                <a:cubicBezTo>
                  <a:pt x="241459" y="343257"/>
                  <a:pt x="180308" y="363831"/>
                  <a:pt x="180308" y="363831"/>
                </a:cubicBezTo>
                <a:lnTo>
                  <a:pt x="124777" y="471178"/>
                </a:lnTo>
                <a:cubicBezTo>
                  <a:pt x="124777" y="471178"/>
                  <a:pt x="37338" y="490037"/>
                  <a:pt x="0" y="441745"/>
                </a:cubicBezTo>
                <a:cubicBezTo>
                  <a:pt x="2191" y="395073"/>
                  <a:pt x="59817" y="300109"/>
                  <a:pt x="72580" y="294679"/>
                </a:cubicBezTo>
                <a:cubicBezTo>
                  <a:pt x="91726" y="286488"/>
                  <a:pt x="127540" y="276201"/>
                  <a:pt x="145732" y="273058"/>
                </a:cubicBezTo>
                <a:cubicBezTo>
                  <a:pt x="156019" y="271248"/>
                  <a:pt x="263366" y="139898"/>
                  <a:pt x="333280" y="82462"/>
                </a:cubicBezTo>
                <a:cubicBezTo>
                  <a:pt x="403193" y="25027"/>
                  <a:pt x="434340" y="-5549"/>
                  <a:pt x="501110" y="833"/>
                </a:cubicBezTo>
                <a:cubicBezTo>
                  <a:pt x="545878" y="5119"/>
                  <a:pt x="587978" y="50839"/>
                  <a:pt x="587978" y="50839"/>
                </a:cubicBezTo>
                <a:close/>
              </a:path>
            </a:pathLst>
          </a:custGeom>
          <a:solidFill>
            <a:srgbClr val="FFFFFF"/>
          </a:solidFill>
          <a:ln w="9525" cap="flat">
            <a:noFill/>
            <a:prstDash val="solid"/>
            <a:miter/>
          </a:ln>
        </p:spPr>
        <p:txBody>
          <a:bodyPr rtlCol="0" anchor="ctr"/>
          <a:lstStyle/>
          <a:p>
            <a:endParaRPr lang="zh-CN" altLang="en-US"/>
          </a:p>
        </p:txBody>
      </p:sp>
      <p:sp>
        <p:nvSpPr>
          <p:cNvPr id="191" name="任意多边形: 形状 317"/>
          <p:cNvSpPr/>
          <p:nvPr userDrawn="1">
            <p:custDataLst>
              <p:tags r:id="rId92"/>
            </p:custDataLst>
          </p:nvPr>
        </p:nvSpPr>
        <p:spPr>
          <a:xfrm>
            <a:off x="10400665" y="3627120"/>
            <a:ext cx="650240" cy="527050"/>
          </a:xfrm>
          <a:custGeom>
            <a:avLst/>
            <a:gdLst>
              <a:gd name="connsiteX0" fmla="*/ 90678 w 598236"/>
              <a:gd name="connsiteY0" fmla="*/ 484715 h 484905"/>
              <a:gd name="connsiteX1" fmla="*/ 1048 w 598236"/>
              <a:gd name="connsiteY1" fmla="*/ 449663 h 484905"/>
              <a:gd name="connsiteX2" fmla="*/ 0 w 598236"/>
              <a:gd name="connsiteY2" fmla="*/ 446424 h 484905"/>
              <a:gd name="connsiteX3" fmla="*/ 75628 w 598236"/>
              <a:gd name="connsiteY3" fmla="*/ 294977 h 484905"/>
              <a:gd name="connsiteX4" fmla="*/ 149447 w 598236"/>
              <a:gd name="connsiteY4" fmla="*/ 273069 h 484905"/>
              <a:gd name="connsiteX5" fmla="*/ 199739 w 598236"/>
              <a:gd name="connsiteY5" fmla="*/ 220586 h 484905"/>
              <a:gd name="connsiteX6" fmla="*/ 335089 w 598236"/>
              <a:gd name="connsiteY6" fmla="*/ 83522 h 484905"/>
              <a:gd name="connsiteX7" fmla="*/ 349663 w 598236"/>
              <a:gd name="connsiteY7" fmla="*/ 71520 h 484905"/>
              <a:gd name="connsiteX8" fmla="*/ 506539 w 598236"/>
              <a:gd name="connsiteY8" fmla="*/ 845 h 484905"/>
              <a:gd name="connsiteX9" fmla="*/ 596551 w 598236"/>
              <a:gd name="connsiteY9" fmla="*/ 52470 h 484905"/>
              <a:gd name="connsiteX10" fmla="*/ 597789 w 598236"/>
              <a:gd name="connsiteY10" fmla="*/ 55137 h 484905"/>
              <a:gd name="connsiteX11" fmla="*/ 302990 w 598236"/>
              <a:gd name="connsiteY11" fmla="*/ 329076 h 484905"/>
              <a:gd name="connsiteX12" fmla="*/ 188785 w 598236"/>
              <a:gd name="connsiteY12" fmla="*/ 372891 h 484905"/>
              <a:gd name="connsiteX13" fmla="*/ 134112 w 598236"/>
              <a:gd name="connsiteY13" fmla="*/ 478524 h 484905"/>
              <a:gd name="connsiteX14" fmla="*/ 130778 w 598236"/>
              <a:gd name="connsiteY14" fmla="*/ 481095 h 484905"/>
              <a:gd name="connsiteX15" fmla="*/ 90583 w 598236"/>
              <a:gd name="connsiteY15" fmla="*/ 484905 h 484905"/>
              <a:gd name="connsiteX16" fmla="*/ 10096 w 598236"/>
              <a:gd name="connsiteY16" fmla="*/ 444995 h 484905"/>
              <a:gd name="connsiteX17" fmla="*/ 126492 w 598236"/>
              <a:gd name="connsiteY17" fmla="*/ 471570 h 484905"/>
              <a:gd name="connsiteX18" fmla="*/ 180975 w 598236"/>
              <a:gd name="connsiteY18" fmla="*/ 366319 h 484905"/>
              <a:gd name="connsiteX19" fmla="*/ 183832 w 598236"/>
              <a:gd name="connsiteY19" fmla="*/ 363842 h 484905"/>
              <a:gd name="connsiteX20" fmla="*/ 299180 w 598236"/>
              <a:gd name="connsiteY20" fmla="*/ 319742 h 484905"/>
              <a:gd name="connsiteX21" fmla="*/ 588264 w 598236"/>
              <a:gd name="connsiteY21" fmla="*/ 57899 h 484905"/>
              <a:gd name="connsiteX22" fmla="*/ 505682 w 598236"/>
              <a:gd name="connsiteY22" fmla="*/ 10560 h 484905"/>
              <a:gd name="connsiteX23" fmla="*/ 356140 w 598236"/>
              <a:gd name="connsiteY23" fmla="*/ 79045 h 484905"/>
              <a:gd name="connsiteX24" fmla="*/ 341566 w 598236"/>
              <a:gd name="connsiteY24" fmla="*/ 91142 h 484905"/>
              <a:gd name="connsiteX25" fmla="*/ 207264 w 598236"/>
              <a:gd name="connsiteY25" fmla="*/ 227254 h 484905"/>
              <a:gd name="connsiteX26" fmla="*/ 151733 w 598236"/>
              <a:gd name="connsiteY26" fmla="*/ 282785 h 484905"/>
              <a:gd name="connsiteX27" fmla="*/ 79629 w 598236"/>
              <a:gd name="connsiteY27" fmla="*/ 304121 h 484905"/>
              <a:gd name="connsiteX28" fmla="*/ 10192 w 598236"/>
              <a:gd name="connsiteY28" fmla="*/ 444995 h 48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8236" h="484905">
                <a:moveTo>
                  <a:pt x="90678" y="484715"/>
                </a:moveTo>
                <a:cubicBezTo>
                  <a:pt x="61436" y="484715"/>
                  <a:pt x="23336" y="478428"/>
                  <a:pt x="1048" y="449663"/>
                </a:cubicBezTo>
                <a:cubicBezTo>
                  <a:pt x="286" y="448710"/>
                  <a:pt x="0" y="447567"/>
                  <a:pt x="0" y="446424"/>
                </a:cubicBezTo>
                <a:cubicBezTo>
                  <a:pt x="2191" y="400228"/>
                  <a:pt x="59722" y="301740"/>
                  <a:pt x="75628" y="294977"/>
                </a:cubicBezTo>
                <a:cubicBezTo>
                  <a:pt x="95821" y="286404"/>
                  <a:pt x="131731" y="276212"/>
                  <a:pt x="149447" y="273069"/>
                </a:cubicBezTo>
                <a:cubicBezTo>
                  <a:pt x="154496" y="270307"/>
                  <a:pt x="177451" y="245066"/>
                  <a:pt x="199739" y="220586"/>
                </a:cubicBezTo>
                <a:cubicBezTo>
                  <a:pt x="239363" y="177057"/>
                  <a:pt x="293656" y="117526"/>
                  <a:pt x="335089" y="83522"/>
                </a:cubicBezTo>
                <a:cubicBezTo>
                  <a:pt x="340138" y="79331"/>
                  <a:pt x="344996" y="75330"/>
                  <a:pt x="349663" y="71520"/>
                </a:cubicBezTo>
                <a:cubicBezTo>
                  <a:pt x="409575" y="21990"/>
                  <a:pt x="442531" y="-5251"/>
                  <a:pt x="506539" y="845"/>
                </a:cubicBezTo>
                <a:cubicBezTo>
                  <a:pt x="552640" y="5226"/>
                  <a:pt x="594836" y="50565"/>
                  <a:pt x="596551" y="52470"/>
                </a:cubicBezTo>
                <a:cubicBezTo>
                  <a:pt x="597217" y="53232"/>
                  <a:pt x="597694" y="54090"/>
                  <a:pt x="597789" y="55137"/>
                </a:cubicBezTo>
                <a:cubicBezTo>
                  <a:pt x="610457" y="141243"/>
                  <a:pt x="350615" y="308407"/>
                  <a:pt x="302990" y="329076"/>
                </a:cubicBezTo>
                <a:cubicBezTo>
                  <a:pt x="254222" y="350222"/>
                  <a:pt x="199644" y="369176"/>
                  <a:pt x="188785" y="372891"/>
                </a:cubicBezTo>
                <a:lnTo>
                  <a:pt x="134112" y="478524"/>
                </a:lnTo>
                <a:cubicBezTo>
                  <a:pt x="133445" y="479857"/>
                  <a:pt x="132207" y="480809"/>
                  <a:pt x="130778" y="481095"/>
                </a:cubicBezTo>
                <a:cubicBezTo>
                  <a:pt x="129159" y="481476"/>
                  <a:pt x="112395" y="484905"/>
                  <a:pt x="90583" y="484905"/>
                </a:cubicBezTo>
                <a:close/>
                <a:moveTo>
                  <a:pt x="10096" y="444995"/>
                </a:moveTo>
                <a:cubicBezTo>
                  <a:pt x="42481" y="484334"/>
                  <a:pt x="112966" y="473951"/>
                  <a:pt x="126492" y="471570"/>
                </a:cubicBezTo>
                <a:lnTo>
                  <a:pt x="180975" y="366319"/>
                </a:lnTo>
                <a:cubicBezTo>
                  <a:pt x="181546" y="365176"/>
                  <a:pt x="182594" y="364319"/>
                  <a:pt x="183832" y="363842"/>
                </a:cubicBezTo>
                <a:cubicBezTo>
                  <a:pt x="184404" y="363652"/>
                  <a:pt x="245364" y="343078"/>
                  <a:pt x="299180" y="319742"/>
                </a:cubicBezTo>
                <a:cubicBezTo>
                  <a:pt x="351853" y="296882"/>
                  <a:pt x="596360" y="136100"/>
                  <a:pt x="588264" y="57899"/>
                </a:cubicBezTo>
                <a:cubicBezTo>
                  <a:pt x="581501" y="50946"/>
                  <a:pt x="544163" y="14275"/>
                  <a:pt x="505682" y="10560"/>
                </a:cubicBezTo>
                <a:cubicBezTo>
                  <a:pt x="445865" y="4845"/>
                  <a:pt x="415861" y="29610"/>
                  <a:pt x="356140" y="79045"/>
                </a:cubicBezTo>
                <a:cubicBezTo>
                  <a:pt x="351472" y="82950"/>
                  <a:pt x="346615" y="86951"/>
                  <a:pt x="341566" y="91142"/>
                </a:cubicBezTo>
                <a:cubicBezTo>
                  <a:pt x="300704" y="124670"/>
                  <a:pt x="246697" y="183915"/>
                  <a:pt x="207264" y="227254"/>
                </a:cubicBezTo>
                <a:cubicBezTo>
                  <a:pt x="167068" y="271450"/>
                  <a:pt x="157067" y="281832"/>
                  <a:pt x="151733" y="282785"/>
                </a:cubicBezTo>
                <a:cubicBezTo>
                  <a:pt x="134683" y="285737"/>
                  <a:pt x="99441" y="295739"/>
                  <a:pt x="79629" y="304121"/>
                </a:cubicBezTo>
                <a:cubicBezTo>
                  <a:pt x="70104" y="308502"/>
                  <a:pt x="13811" y="397180"/>
                  <a:pt x="10192" y="444995"/>
                </a:cubicBezTo>
                <a:close/>
              </a:path>
            </a:pathLst>
          </a:custGeom>
          <a:solidFill>
            <a:srgbClr val="231F20"/>
          </a:solidFill>
          <a:ln w="9525" cap="flat">
            <a:noFill/>
            <a:prstDash val="solid"/>
            <a:miter/>
          </a:ln>
        </p:spPr>
        <p:txBody>
          <a:bodyPr rtlCol="0" anchor="ctr"/>
          <a:lstStyle/>
          <a:p>
            <a:endParaRPr lang="zh-CN" altLang="en-US"/>
          </a:p>
        </p:txBody>
      </p:sp>
      <p:sp>
        <p:nvSpPr>
          <p:cNvPr id="192" name="任意多边形: 形状 318"/>
          <p:cNvSpPr/>
          <p:nvPr userDrawn="1">
            <p:custDataLst>
              <p:tags r:id="rId93"/>
            </p:custDataLst>
          </p:nvPr>
        </p:nvSpPr>
        <p:spPr>
          <a:xfrm>
            <a:off x="10781030" y="3552825"/>
            <a:ext cx="297180" cy="130810"/>
          </a:xfrm>
          <a:custGeom>
            <a:avLst/>
            <a:gdLst>
              <a:gd name="connsiteX0" fmla="*/ 4987 w 273280"/>
              <a:gd name="connsiteY0" fmla="*/ 120016 h 120111"/>
              <a:gd name="connsiteX1" fmla="*/ 3178 w 273280"/>
              <a:gd name="connsiteY1" fmla="*/ 119730 h 120111"/>
              <a:gd name="connsiteX2" fmla="*/ 320 w 273280"/>
              <a:gd name="connsiteY2" fmla="*/ 113253 h 120111"/>
              <a:gd name="connsiteX3" fmla="*/ 179295 w 273280"/>
              <a:gd name="connsiteY3" fmla="*/ 1811 h 120111"/>
              <a:gd name="connsiteX4" fmla="*/ 273021 w 273280"/>
              <a:gd name="connsiteY4" fmla="*/ 69248 h 120111"/>
              <a:gd name="connsiteX5" fmla="*/ 269973 w 273280"/>
              <a:gd name="connsiteY5" fmla="*/ 75629 h 120111"/>
              <a:gd name="connsiteX6" fmla="*/ 263591 w 273280"/>
              <a:gd name="connsiteY6" fmla="*/ 72581 h 120111"/>
              <a:gd name="connsiteX7" fmla="*/ 177676 w 273280"/>
              <a:gd name="connsiteY7" fmla="*/ 11717 h 120111"/>
              <a:gd name="connsiteX8" fmla="*/ 9655 w 273280"/>
              <a:gd name="connsiteY8" fmla="*/ 116873 h 120111"/>
              <a:gd name="connsiteX9" fmla="*/ 4987 w 273280"/>
              <a:gd name="connsiteY9" fmla="*/ 120111 h 1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280" h="120111">
                <a:moveTo>
                  <a:pt x="4987" y="120016"/>
                </a:moveTo>
                <a:cubicBezTo>
                  <a:pt x="4416" y="120016"/>
                  <a:pt x="3749" y="119921"/>
                  <a:pt x="3178" y="119730"/>
                </a:cubicBezTo>
                <a:cubicBezTo>
                  <a:pt x="606" y="118778"/>
                  <a:pt x="-633" y="115825"/>
                  <a:pt x="320" y="113253"/>
                </a:cubicBezTo>
                <a:cubicBezTo>
                  <a:pt x="29181" y="37815"/>
                  <a:pt x="106143" y="-10096"/>
                  <a:pt x="179295" y="1811"/>
                </a:cubicBezTo>
                <a:cubicBezTo>
                  <a:pt x="253018" y="13812"/>
                  <a:pt x="272164" y="66962"/>
                  <a:pt x="273021" y="69248"/>
                </a:cubicBezTo>
                <a:cubicBezTo>
                  <a:pt x="273878" y="71819"/>
                  <a:pt x="272545" y="74677"/>
                  <a:pt x="269973" y="75629"/>
                </a:cubicBezTo>
                <a:cubicBezTo>
                  <a:pt x="267401" y="76487"/>
                  <a:pt x="264544" y="75153"/>
                  <a:pt x="263591" y="72581"/>
                </a:cubicBezTo>
                <a:cubicBezTo>
                  <a:pt x="262924" y="70581"/>
                  <a:pt x="245398" y="22766"/>
                  <a:pt x="177676" y="11717"/>
                </a:cubicBezTo>
                <a:cubicBezTo>
                  <a:pt x="109096" y="572"/>
                  <a:pt x="36801" y="45721"/>
                  <a:pt x="9655" y="116873"/>
                </a:cubicBezTo>
                <a:cubicBezTo>
                  <a:pt x="8892" y="118873"/>
                  <a:pt x="6988" y="120111"/>
                  <a:pt x="4987" y="120111"/>
                </a:cubicBezTo>
                <a:close/>
              </a:path>
            </a:pathLst>
          </a:custGeom>
          <a:solidFill>
            <a:srgbClr val="231F20"/>
          </a:solidFill>
          <a:ln w="9525" cap="flat">
            <a:noFill/>
            <a:prstDash val="solid"/>
            <a:miter/>
          </a:ln>
        </p:spPr>
        <p:txBody>
          <a:bodyPr rtlCol="0" anchor="ctr"/>
          <a:lstStyle/>
          <a:p>
            <a:endParaRPr lang="zh-CN" altLang="en-US"/>
          </a:p>
        </p:txBody>
      </p:sp>
      <p:sp>
        <p:nvSpPr>
          <p:cNvPr id="193" name="任意多边形: 形状 95"/>
          <p:cNvSpPr/>
          <p:nvPr userDrawn="1">
            <p:custDataLst>
              <p:tags r:id="rId94"/>
            </p:custDataLst>
          </p:nvPr>
        </p:nvSpPr>
        <p:spPr>
          <a:xfrm>
            <a:off x="10354310" y="3952875"/>
            <a:ext cx="532130" cy="1923415"/>
          </a:xfrm>
          <a:custGeom>
            <a:avLst/>
            <a:gdLst>
              <a:gd name="connsiteX0" fmla="*/ 484540 w 489591"/>
              <a:gd name="connsiteY0" fmla="*/ 1769748 h 1769748"/>
              <a:gd name="connsiteX1" fmla="*/ 479587 w 489591"/>
              <a:gd name="connsiteY1" fmla="*/ 1764986 h 1769748"/>
              <a:gd name="connsiteX2" fmla="*/ 445868 w 489591"/>
              <a:gd name="connsiteY2" fmla="*/ 1462853 h 1769748"/>
              <a:gd name="connsiteX3" fmla="*/ 280133 w 489591"/>
              <a:gd name="connsiteY3" fmla="*/ 720474 h 1769748"/>
              <a:gd name="connsiteX4" fmla="*/ 231461 w 489591"/>
              <a:gd name="connsiteY4" fmla="*/ 175549 h 1769748"/>
              <a:gd name="connsiteX5" fmla="*/ 114303 w 489591"/>
              <a:gd name="connsiteY5" fmla="*/ 182597 h 1769748"/>
              <a:gd name="connsiteX6" fmla="*/ 3 w 489591"/>
              <a:gd name="connsiteY6" fmla="*/ 5242 h 1769748"/>
              <a:gd name="connsiteX7" fmla="*/ 4766 w 489591"/>
              <a:gd name="connsiteY7" fmla="*/ 3 h 1769748"/>
              <a:gd name="connsiteX8" fmla="*/ 10004 w 489591"/>
              <a:gd name="connsiteY8" fmla="*/ 4766 h 1769748"/>
              <a:gd name="connsiteX9" fmla="*/ 114970 w 489591"/>
              <a:gd name="connsiteY9" fmla="*/ 172596 h 1769748"/>
              <a:gd name="connsiteX10" fmla="*/ 235842 w 489591"/>
              <a:gd name="connsiteY10" fmla="*/ 164881 h 1769748"/>
              <a:gd name="connsiteX11" fmla="*/ 239843 w 489591"/>
              <a:gd name="connsiteY11" fmla="*/ 166024 h 1769748"/>
              <a:gd name="connsiteX12" fmla="*/ 241557 w 489591"/>
              <a:gd name="connsiteY12" fmla="*/ 169834 h 1769748"/>
              <a:gd name="connsiteX13" fmla="*/ 289753 w 489591"/>
              <a:gd name="connsiteY13" fmla="*/ 717521 h 1769748"/>
              <a:gd name="connsiteX14" fmla="*/ 455774 w 489591"/>
              <a:gd name="connsiteY14" fmla="*/ 1461615 h 1769748"/>
              <a:gd name="connsiteX15" fmla="*/ 489588 w 489591"/>
              <a:gd name="connsiteY15" fmla="*/ 1764605 h 1769748"/>
              <a:gd name="connsiteX16" fmla="*/ 484826 w 489591"/>
              <a:gd name="connsiteY16" fmla="*/ 1769748 h 1769748"/>
              <a:gd name="connsiteX17" fmla="*/ 484635 w 489591"/>
              <a:gd name="connsiteY17" fmla="*/ 1769748 h 17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9591" h="1769748">
                <a:moveTo>
                  <a:pt x="484540" y="1769748"/>
                </a:moveTo>
                <a:cubicBezTo>
                  <a:pt x="481873" y="1769748"/>
                  <a:pt x="479682" y="1767653"/>
                  <a:pt x="479587" y="1764986"/>
                </a:cubicBezTo>
                <a:cubicBezTo>
                  <a:pt x="479587" y="1764509"/>
                  <a:pt x="477586" y="1717932"/>
                  <a:pt x="445868" y="1462853"/>
                </a:cubicBezTo>
                <a:cubicBezTo>
                  <a:pt x="414817" y="1213393"/>
                  <a:pt x="339950" y="915832"/>
                  <a:pt x="280133" y="720474"/>
                </a:cubicBezTo>
                <a:cubicBezTo>
                  <a:pt x="229841" y="556073"/>
                  <a:pt x="230984" y="223650"/>
                  <a:pt x="231461" y="175549"/>
                </a:cubicBezTo>
                <a:cubicBezTo>
                  <a:pt x="213268" y="178025"/>
                  <a:pt x="156403" y="185074"/>
                  <a:pt x="114303" y="182597"/>
                </a:cubicBezTo>
                <a:cubicBezTo>
                  <a:pt x="43056" y="178406"/>
                  <a:pt x="5623" y="120399"/>
                  <a:pt x="3" y="5242"/>
                </a:cubicBezTo>
                <a:cubicBezTo>
                  <a:pt x="-92" y="2480"/>
                  <a:pt x="2003" y="194"/>
                  <a:pt x="4766" y="3"/>
                </a:cubicBezTo>
                <a:cubicBezTo>
                  <a:pt x="7433" y="-92"/>
                  <a:pt x="9814" y="2003"/>
                  <a:pt x="10004" y="4766"/>
                </a:cubicBezTo>
                <a:cubicBezTo>
                  <a:pt x="15338" y="113922"/>
                  <a:pt x="49628" y="168786"/>
                  <a:pt x="114970" y="172596"/>
                </a:cubicBezTo>
                <a:cubicBezTo>
                  <a:pt x="163643" y="175454"/>
                  <a:pt x="235080" y="164976"/>
                  <a:pt x="235842" y="164881"/>
                </a:cubicBezTo>
                <a:cubicBezTo>
                  <a:pt x="237271" y="164690"/>
                  <a:pt x="238795" y="165071"/>
                  <a:pt x="239843" y="166024"/>
                </a:cubicBezTo>
                <a:cubicBezTo>
                  <a:pt x="240986" y="166976"/>
                  <a:pt x="241557" y="168405"/>
                  <a:pt x="241557" y="169834"/>
                </a:cubicBezTo>
                <a:cubicBezTo>
                  <a:pt x="241557" y="173549"/>
                  <a:pt x="236128" y="542452"/>
                  <a:pt x="289753" y="717521"/>
                </a:cubicBezTo>
                <a:cubicBezTo>
                  <a:pt x="349666" y="913260"/>
                  <a:pt x="424723" y="1211488"/>
                  <a:pt x="455774" y="1461615"/>
                </a:cubicBezTo>
                <a:cubicBezTo>
                  <a:pt x="487588" y="1717742"/>
                  <a:pt x="489493" y="1762795"/>
                  <a:pt x="489588" y="1764605"/>
                </a:cubicBezTo>
                <a:cubicBezTo>
                  <a:pt x="489683" y="1767367"/>
                  <a:pt x="487588" y="1769653"/>
                  <a:pt x="484826" y="1769748"/>
                </a:cubicBezTo>
                <a:cubicBezTo>
                  <a:pt x="484826" y="1769748"/>
                  <a:pt x="484730" y="1769748"/>
                  <a:pt x="484635" y="1769748"/>
                </a:cubicBezTo>
                <a:close/>
              </a:path>
            </a:pathLst>
          </a:custGeom>
          <a:solidFill>
            <a:srgbClr val="FFFFFF"/>
          </a:solidFill>
          <a:ln w="9525" cap="flat">
            <a:noFill/>
            <a:prstDash val="solid"/>
            <a:miter/>
          </a:ln>
        </p:spPr>
        <p:txBody>
          <a:bodyPr rtlCol="0" anchor="ctr"/>
          <a:lstStyle/>
          <a:p>
            <a:endParaRPr lang="zh-CN" altLang="en-US"/>
          </a:p>
        </p:txBody>
      </p:sp>
      <p:sp>
        <p:nvSpPr>
          <p:cNvPr id="197" name="弧形 196"/>
          <p:cNvSpPr/>
          <p:nvPr userDrawn="1">
            <p:custDataLst>
              <p:tags r:id="rId95"/>
            </p:custDataLst>
          </p:nvPr>
        </p:nvSpPr>
        <p:spPr>
          <a:xfrm>
            <a:off x="6772910" y="1544955"/>
            <a:ext cx="2108200" cy="21082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0" name="椭圆 199"/>
          <p:cNvSpPr/>
          <p:nvPr userDrawn="1">
            <p:custDataLst>
              <p:tags r:id="rId96"/>
            </p:custDataLst>
          </p:nvPr>
        </p:nvSpPr>
        <p:spPr>
          <a:xfrm flipH="1">
            <a:off x="1118679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userDrawn="1">
            <p:custDataLst>
              <p:tags r:id="rId97"/>
            </p:custDataLst>
          </p:nvPr>
        </p:nvSpPr>
        <p:spPr>
          <a:xfrm flipH="1">
            <a:off x="1118679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userDrawn="1">
            <p:custDataLst>
              <p:tags r:id="rId98"/>
            </p:custDataLst>
          </p:nvPr>
        </p:nvSpPr>
        <p:spPr>
          <a:xfrm flipH="1">
            <a:off x="1118679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userDrawn="1">
            <p:custDataLst>
              <p:tags r:id="rId99"/>
            </p:custDataLst>
          </p:nvPr>
        </p:nvSpPr>
        <p:spPr>
          <a:xfrm flipH="1">
            <a:off x="1118679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userDrawn="1">
            <p:custDataLst>
              <p:tags r:id="rId100"/>
            </p:custDataLst>
          </p:nvPr>
        </p:nvSpPr>
        <p:spPr>
          <a:xfrm flipH="1">
            <a:off x="1118679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userDrawn="1">
            <p:custDataLst>
              <p:tags r:id="rId101"/>
            </p:custDataLst>
          </p:nvPr>
        </p:nvSpPr>
        <p:spPr>
          <a:xfrm flipH="1">
            <a:off x="1118679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userDrawn="1">
            <p:custDataLst>
              <p:tags r:id="rId102"/>
            </p:custDataLst>
          </p:nvPr>
        </p:nvSpPr>
        <p:spPr>
          <a:xfrm flipH="1">
            <a:off x="1118679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userDrawn="1">
            <p:custDataLst>
              <p:tags r:id="rId103"/>
            </p:custDataLst>
          </p:nvPr>
        </p:nvSpPr>
        <p:spPr>
          <a:xfrm flipH="1">
            <a:off x="1118679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userDrawn="1">
            <p:custDataLst>
              <p:tags r:id="rId104"/>
            </p:custDataLst>
          </p:nvPr>
        </p:nvSpPr>
        <p:spPr>
          <a:xfrm flipH="1">
            <a:off x="1105662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userDrawn="1">
            <p:custDataLst>
              <p:tags r:id="rId105"/>
            </p:custDataLst>
          </p:nvPr>
        </p:nvSpPr>
        <p:spPr>
          <a:xfrm flipH="1">
            <a:off x="1105662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userDrawn="1">
            <p:custDataLst>
              <p:tags r:id="rId106"/>
            </p:custDataLst>
          </p:nvPr>
        </p:nvSpPr>
        <p:spPr>
          <a:xfrm flipH="1">
            <a:off x="1105662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userDrawn="1">
            <p:custDataLst>
              <p:tags r:id="rId107"/>
            </p:custDataLst>
          </p:nvPr>
        </p:nvSpPr>
        <p:spPr>
          <a:xfrm flipH="1">
            <a:off x="1105662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userDrawn="1">
            <p:custDataLst>
              <p:tags r:id="rId108"/>
            </p:custDataLst>
          </p:nvPr>
        </p:nvSpPr>
        <p:spPr>
          <a:xfrm flipH="1">
            <a:off x="1105662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userDrawn="1">
            <p:custDataLst>
              <p:tags r:id="rId109"/>
            </p:custDataLst>
          </p:nvPr>
        </p:nvSpPr>
        <p:spPr>
          <a:xfrm flipH="1">
            <a:off x="1105662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userDrawn="1">
            <p:custDataLst>
              <p:tags r:id="rId110"/>
            </p:custDataLst>
          </p:nvPr>
        </p:nvSpPr>
        <p:spPr>
          <a:xfrm flipH="1">
            <a:off x="1105662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userDrawn="1">
            <p:custDataLst>
              <p:tags r:id="rId111"/>
            </p:custDataLst>
          </p:nvPr>
        </p:nvSpPr>
        <p:spPr>
          <a:xfrm flipH="1">
            <a:off x="1105662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userDrawn="1">
            <p:custDataLst>
              <p:tags r:id="rId112"/>
            </p:custDataLst>
          </p:nvPr>
        </p:nvSpPr>
        <p:spPr>
          <a:xfrm flipH="1">
            <a:off x="1092644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userDrawn="1">
            <p:custDataLst>
              <p:tags r:id="rId113"/>
            </p:custDataLst>
          </p:nvPr>
        </p:nvSpPr>
        <p:spPr>
          <a:xfrm flipH="1">
            <a:off x="1092644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p:nvPr userDrawn="1">
            <p:custDataLst>
              <p:tags r:id="rId114"/>
            </p:custDataLst>
          </p:nvPr>
        </p:nvSpPr>
        <p:spPr>
          <a:xfrm flipH="1">
            <a:off x="1092644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p:nvPr userDrawn="1">
            <p:custDataLst>
              <p:tags r:id="rId115"/>
            </p:custDataLst>
          </p:nvPr>
        </p:nvSpPr>
        <p:spPr>
          <a:xfrm flipH="1">
            <a:off x="1092644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userDrawn="1">
            <p:custDataLst>
              <p:tags r:id="rId116"/>
            </p:custDataLst>
          </p:nvPr>
        </p:nvSpPr>
        <p:spPr>
          <a:xfrm flipH="1">
            <a:off x="1092644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p:nvPr userDrawn="1">
            <p:custDataLst>
              <p:tags r:id="rId117"/>
            </p:custDataLst>
          </p:nvPr>
        </p:nvSpPr>
        <p:spPr>
          <a:xfrm flipH="1">
            <a:off x="1092644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userDrawn="1">
            <p:custDataLst>
              <p:tags r:id="rId118"/>
            </p:custDataLst>
          </p:nvPr>
        </p:nvSpPr>
        <p:spPr>
          <a:xfrm flipH="1">
            <a:off x="1092644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p:nvPr userDrawn="1">
            <p:custDataLst>
              <p:tags r:id="rId119"/>
            </p:custDataLst>
          </p:nvPr>
        </p:nvSpPr>
        <p:spPr>
          <a:xfrm flipH="1">
            <a:off x="1092644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p:nvPr userDrawn="1">
            <p:custDataLst>
              <p:tags r:id="rId120"/>
            </p:custDataLst>
          </p:nvPr>
        </p:nvSpPr>
        <p:spPr>
          <a:xfrm flipH="1">
            <a:off x="1079436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p:nvPr userDrawn="1">
            <p:custDataLst>
              <p:tags r:id="rId121"/>
            </p:custDataLst>
          </p:nvPr>
        </p:nvSpPr>
        <p:spPr>
          <a:xfrm flipH="1">
            <a:off x="1079436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p:nvPr userDrawn="1">
            <p:custDataLst>
              <p:tags r:id="rId122"/>
            </p:custDataLst>
          </p:nvPr>
        </p:nvSpPr>
        <p:spPr>
          <a:xfrm flipH="1">
            <a:off x="1079436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p:cNvSpPr/>
          <p:nvPr userDrawn="1">
            <p:custDataLst>
              <p:tags r:id="rId123"/>
            </p:custDataLst>
          </p:nvPr>
        </p:nvSpPr>
        <p:spPr>
          <a:xfrm flipH="1">
            <a:off x="1079436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p:nvPr userDrawn="1">
            <p:custDataLst>
              <p:tags r:id="rId124"/>
            </p:custDataLst>
          </p:nvPr>
        </p:nvSpPr>
        <p:spPr>
          <a:xfrm flipH="1">
            <a:off x="1079436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p:nvPr userDrawn="1">
            <p:custDataLst>
              <p:tags r:id="rId125"/>
            </p:custDataLst>
          </p:nvPr>
        </p:nvSpPr>
        <p:spPr>
          <a:xfrm flipH="1">
            <a:off x="1079436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p:nvPr userDrawn="1">
            <p:custDataLst>
              <p:tags r:id="rId126"/>
            </p:custDataLst>
          </p:nvPr>
        </p:nvSpPr>
        <p:spPr>
          <a:xfrm flipH="1">
            <a:off x="1079436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p:nvPr userDrawn="1">
            <p:custDataLst>
              <p:tags r:id="rId127"/>
            </p:custDataLst>
          </p:nvPr>
        </p:nvSpPr>
        <p:spPr>
          <a:xfrm flipH="1">
            <a:off x="1079436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p:nvPr userDrawn="1">
            <p:custDataLst>
              <p:tags r:id="rId128"/>
            </p:custDataLst>
          </p:nvPr>
        </p:nvSpPr>
        <p:spPr>
          <a:xfrm flipH="1">
            <a:off x="1066419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p:nvPr userDrawn="1">
            <p:custDataLst>
              <p:tags r:id="rId129"/>
            </p:custDataLst>
          </p:nvPr>
        </p:nvSpPr>
        <p:spPr>
          <a:xfrm flipH="1">
            <a:off x="1066419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userDrawn="1">
            <p:custDataLst>
              <p:tags r:id="rId130"/>
            </p:custDataLst>
          </p:nvPr>
        </p:nvSpPr>
        <p:spPr>
          <a:xfrm flipH="1">
            <a:off x="1066419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p:nvPr userDrawn="1">
            <p:custDataLst>
              <p:tags r:id="rId131"/>
            </p:custDataLst>
          </p:nvPr>
        </p:nvSpPr>
        <p:spPr>
          <a:xfrm flipH="1">
            <a:off x="1066419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userDrawn="1">
            <p:custDataLst>
              <p:tags r:id="rId132"/>
            </p:custDataLst>
          </p:nvPr>
        </p:nvSpPr>
        <p:spPr>
          <a:xfrm flipH="1">
            <a:off x="1066419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p:nvPr userDrawn="1">
            <p:custDataLst>
              <p:tags r:id="rId133"/>
            </p:custDataLst>
          </p:nvPr>
        </p:nvSpPr>
        <p:spPr>
          <a:xfrm flipH="1">
            <a:off x="1066419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userDrawn="1">
            <p:custDataLst>
              <p:tags r:id="rId134"/>
            </p:custDataLst>
          </p:nvPr>
        </p:nvSpPr>
        <p:spPr>
          <a:xfrm flipH="1">
            <a:off x="1066419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p:nvPr userDrawn="1">
            <p:custDataLst>
              <p:tags r:id="rId135"/>
            </p:custDataLst>
          </p:nvPr>
        </p:nvSpPr>
        <p:spPr>
          <a:xfrm flipH="1">
            <a:off x="1066419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p:nvPr userDrawn="1">
            <p:custDataLst>
              <p:tags r:id="rId136"/>
            </p:custDataLst>
          </p:nvPr>
        </p:nvSpPr>
        <p:spPr>
          <a:xfrm flipH="1">
            <a:off x="1053401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7"/>
            </p:custDataLst>
          </p:nvPr>
        </p:nvSpPr>
        <p:spPr>
          <a:xfrm flipH="1">
            <a:off x="1053401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8"/>
            </p:custDataLst>
          </p:nvPr>
        </p:nvSpPr>
        <p:spPr>
          <a:xfrm flipH="1">
            <a:off x="1053401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9"/>
            </p:custDataLst>
          </p:nvPr>
        </p:nvSpPr>
        <p:spPr>
          <a:xfrm flipH="1">
            <a:off x="1053401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40"/>
            </p:custDataLst>
          </p:nvPr>
        </p:nvSpPr>
        <p:spPr>
          <a:xfrm flipH="1">
            <a:off x="1053401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1"/>
            </p:custDataLst>
          </p:nvPr>
        </p:nvSpPr>
        <p:spPr>
          <a:xfrm flipH="1">
            <a:off x="1053401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2"/>
            </p:custDataLst>
          </p:nvPr>
        </p:nvSpPr>
        <p:spPr>
          <a:xfrm flipH="1">
            <a:off x="1053401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3"/>
            </p:custDataLst>
          </p:nvPr>
        </p:nvSpPr>
        <p:spPr>
          <a:xfrm flipH="1">
            <a:off x="1053401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56" name="单圆角矩形 55"/>
          <p:cNvSpPr/>
          <p:nvPr userDrawn="1">
            <p:custDataLst>
              <p:tags r:id="rId5"/>
            </p:custDataLst>
          </p:nvPr>
        </p:nvSpPr>
        <p:spPr>
          <a:xfrm>
            <a:off x="0" y="0"/>
            <a:ext cx="3317240" cy="6858000"/>
          </a:xfrm>
          <a:prstGeom prst="round1Rect">
            <a:avLst>
              <a:gd name="adj" fmla="val 292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形 82"/>
          <p:cNvPicPr>
            <a:picLocks noChangeAspect="1"/>
          </p:cNvPicPr>
          <p:nvPr userDrawn="1">
            <p:custDataLst>
              <p:tags r:id="rId6"/>
            </p:custDataLst>
          </p:nvPr>
        </p:nvPicPr>
        <p:blipFill>
          <a:blip r:embed="rId7"/>
          <a:stretch>
            <a:fillRect/>
          </a:stretch>
        </p:blipFill>
        <p:spPr>
          <a:xfrm>
            <a:off x="718820" y="3846195"/>
            <a:ext cx="1960880" cy="2962910"/>
          </a:xfrm>
          <a:prstGeom prst="rect">
            <a:avLst/>
          </a:prstGeom>
        </p:spPr>
      </p:pic>
      <p:sp>
        <p:nvSpPr>
          <p:cNvPr id="64" name="椭圆 63"/>
          <p:cNvSpPr/>
          <p:nvPr userDrawn="1">
            <p:custDataLst>
              <p:tags r:id="rId8"/>
            </p:custDataLst>
          </p:nvPr>
        </p:nvSpPr>
        <p:spPr>
          <a:xfrm rot="10800000">
            <a:off x="70485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userDrawn="1">
            <p:custDataLst>
              <p:tags r:id="rId9"/>
            </p:custDataLst>
          </p:nvPr>
        </p:nvSpPr>
        <p:spPr>
          <a:xfrm rot="10800000">
            <a:off x="70485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userDrawn="1">
            <p:custDataLst>
              <p:tags r:id="rId10"/>
            </p:custDataLst>
          </p:nvPr>
        </p:nvSpPr>
        <p:spPr>
          <a:xfrm rot="10800000">
            <a:off x="70485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userDrawn="1">
            <p:custDataLst>
              <p:tags r:id="rId11"/>
            </p:custDataLst>
          </p:nvPr>
        </p:nvSpPr>
        <p:spPr>
          <a:xfrm rot="10800000">
            <a:off x="70485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userDrawn="1">
            <p:custDataLst>
              <p:tags r:id="rId12"/>
            </p:custDataLst>
          </p:nvPr>
        </p:nvSpPr>
        <p:spPr>
          <a:xfrm rot="10800000">
            <a:off x="70485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userDrawn="1">
            <p:custDataLst>
              <p:tags r:id="rId13"/>
            </p:custDataLst>
          </p:nvPr>
        </p:nvSpPr>
        <p:spPr>
          <a:xfrm rot="10800000">
            <a:off x="70485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userDrawn="1">
            <p:custDataLst>
              <p:tags r:id="rId14"/>
            </p:custDataLst>
          </p:nvPr>
        </p:nvSpPr>
        <p:spPr>
          <a:xfrm rot="10800000">
            <a:off x="70485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userDrawn="1">
            <p:custDataLst>
              <p:tags r:id="rId15"/>
            </p:custDataLst>
          </p:nvPr>
        </p:nvSpPr>
        <p:spPr>
          <a:xfrm rot="10800000">
            <a:off x="70485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userDrawn="1">
            <p:custDataLst>
              <p:tags r:id="rId16"/>
            </p:custDataLst>
          </p:nvPr>
        </p:nvSpPr>
        <p:spPr>
          <a:xfrm rot="10800000">
            <a:off x="57531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userDrawn="1">
            <p:custDataLst>
              <p:tags r:id="rId17"/>
            </p:custDataLst>
          </p:nvPr>
        </p:nvSpPr>
        <p:spPr>
          <a:xfrm rot="10800000">
            <a:off x="57531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userDrawn="1">
            <p:custDataLst>
              <p:tags r:id="rId18"/>
            </p:custDataLst>
          </p:nvPr>
        </p:nvSpPr>
        <p:spPr>
          <a:xfrm rot="10800000">
            <a:off x="57531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userDrawn="1">
            <p:custDataLst>
              <p:tags r:id="rId19"/>
            </p:custDataLst>
          </p:nvPr>
        </p:nvSpPr>
        <p:spPr>
          <a:xfrm rot="10800000">
            <a:off x="57531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userDrawn="1">
            <p:custDataLst>
              <p:tags r:id="rId20"/>
            </p:custDataLst>
          </p:nvPr>
        </p:nvSpPr>
        <p:spPr>
          <a:xfrm rot="10800000">
            <a:off x="57531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userDrawn="1">
            <p:custDataLst>
              <p:tags r:id="rId21"/>
            </p:custDataLst>
          </p:nvPr>
        </p:nvSpPr>
        <p:spPr>
          <a:xfrm rot="10800000">
            <a:off x="57531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userDrawn="1">
            <p:custDataLst>
              <p:tags r:id="rId22"/>
            </p:custDataLst>
          </p:nvPr>
        </p:nvSpPr>
        <p:spPr>
          <a:xfrm rot="10800000">
            <a:off x="57531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userDrawn="1">
            <p:custDataLst>
              <p:tags r:id="rId23"/>
            </p:custDataLst>
          </p:nvPr>
        </p:nvSpPr>
        <p:spPr>
          <a:xfrm rot="10800000">
            <a:off x="57531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userDrawn="1">
            <p:custDataLst>
              <p:tags r:id="rId24"/>
            </p:custDataLst>
          </p:nvPr>
        </p:nvSpPr>
        <p:spPr>
          <a:xfrm rot="10800000">
            <a:off x="446405"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userDrawn="1">
            <p:custDataLst>
              <p:tags r:id="rId25"/>
            </p:custDataLst>
          </p:nvPr>
        </p:nvSpPr>
        <p:spPr>
          <a:xfrm rot="10800000">
            <a:off x="446405"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userDrawn="1">
            <p:custDataLst>
              <p:tags r:id="rId26"/>
            </p:custDataLst>
          </p:nvPr>
        </p:nvSpPr>
        <p:spPr>
          <a:xfrm rot="10800000">
            <a:off x="446405"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userDrawn="1">
            <p:custDataLst>
              <p:tags r:id="rId27"/>
            </p:custDataLst>
          </p:nvPr>
        </p:nvSpPr>
        <p:spPr>
          <a:xfrm rot="10800000">
            <a:off x="446405"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userDrawn="1">
            <p:custDataLst>
              <p:tags r:id="rId28"/>
            </p:custDataLst>
          </p:nvPr>
        </p:nvSpPr>
        <p:spPr>
          <a:xfrm rot="10800000">
            <a:off x="446405"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userDrawn="1">
            <p:custDataLst>
              <p:tags r:id="rId29"/>
            </p:custDataLst>
          </p:nvPr>
        </p:nvSpPr>
        <p:spPr>
          <a:xfrm rot="10800000">
            <a:off x="446405"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userDrawn="1">
            <p:custDataLst>
              <p:tags r:id="rId30"/>
            </p:custDataLst>
          </p:nvPr>
        </p:nvSpPr>
        <p:spPr>
          <a:xfrm rot="10800000">
            <a:off x="446405"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userDrawn="1">
            <p:custDataLst>
              <p:tags r:id="rId31"/>
            </p:custDataLst>
          </p:nvPr>
        </p:nvSpPr>
        <p:spPr>
          <a:xfrm rot="10800000">
            <a:off x="446405"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2"/>
            </p:custDataLst>
          </p:nvPr>
        </p:nvSpPr>
        <p:spPr>
          <a:xfrm>
            <a:off x="700405" y="1111250"/>
            <a:ext cx="2079625" cy="1081405"/>
          </a:xfrm>
        </p:spPr>
        <p:txBody>
          <a:bodyPr anchor="b">
            <a:normAutofit/>
          </a:bodyPr>
          <a:lstStyle>
            <a:lvl1pPr algn="ctr">
              <a:defRPr sz="6000">
                <a:solidFill>
                  <a:schemeClr val="tx2"/>
                </a:solidFill>
              </a:defRPr>
            </a:lvl1pPr>
          </a:lstStyle>
          <a:p>
            <a:r>
              <a:rPr lang="zh-CN" altLang="en-US" dirty="0"/>
              <a:t>标题</a:t>
            </a:r>
            <a:endParaRPr lang="zh-CN" altLang="en-US" dirty="0"/>
          </a:p>
        </p:txBody>
      </p:sp>
      <p:sp>
        <p:nvSpPr>
          <p:cNvPr id="3" name="文本占位符 2"/>
          <p:cNvSpPr>
            <a:spLocks noGrp="1"/>
          </p:cNvSpPr>
          <p:nvPr>
            <p:ph type="body" idx="1" hasCustomPrompt="1"/>
            <p:custDataLst>
              <p:tags r:id="rId33"/>
            </p:custDataLst>
          </p:nvPr>
        </p:nvSpPr>
        <p:spPr>
          <a:xfrm>
            <a:off x="700405" y="2205355"/>
            <a:ext cx="2079625" cy="504190"/>
          </a:xfrm>
        </p:spPr>
        <p:txBody>
          <a:bodyPr anchor="t"/>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副标题</a:t>
            </a:r>
            <a:endParaRPr lang="zh-CN" altLang="en-US" dirty="0"/>
          </a:p>
        </p:txBody>
      </p:sp>
      <p:sp>
        <p:nvSpPr>
          <p:cNvPr id="7" name="日期占位符 6"/>
          <p:cNvSpPr>
            <a:spLocks noGrp="1"/>
          </p:cNvSpPr>
          <p:nvPr>
            <p:ph type="dt" sz="half" idx="10"/>
            <p:custDataLst>
              <p:tags r:id="rId3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5"/>
            </p:custDataLst>
          </p:nvPr>
        </p:nvSpPr>
        <p:spPr/>
        <p:txBody>
          <a:bodyPr/>
          <a:lstStyle/>
          <a:p>
            <a:endParaRPr lang="zh-CN" altLang="en-US"/>
          </a:p>
        </p:txBody>
      </p:sp>
      <p:sp>
        <p:nvSpPr>
          <p:cNvPr id="9" name="灯片编号占位符 8"/>
          <p:cNvSpPr>
            <a:spLocks noGrp="1"/>
          </p:cNvSpPr>
          <p:nvPr>
            <p:ph type="sldNum" sz="quarter" idx="12"/>
            <p:custDataLst>
              <p:tags r:id="rId3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2" name="矩形 21"/>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10" name="矩形 9"/>
          <p:cNvSpPr/>
          <p:nvPr userDrawn="1">
            <p:custDataLst>
              <p:tags r:id="rId5"/>
            </p:custDataLst>
          </p:nvPr>
        </p:nvSpPr>
        <p:spPr>
          <a:xfrm>
            <a:off x="470535" y="514350"/>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6"/>
            </p:custDataLst>
          </p:nvPr>
        </p:nvSpPr>
        <p:spPr>
          <a:xfrm>
            <a:off x="479425" y="518160"/>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文本框 282"/>
          <p:cNvSpPr txBox="1"/>
          <p:nvPr userDrawn="1">
            <p:custDataLst>
              <p:tags r:id="rId7"/>
            </p:custDataLst>
          </p:nvPr>
        </p:nvSpPr>
        <p:spPr>
          <a:xfrm flipH="1">
            <a:off x="1052830" y="719455"/>
            <a:ext cx="1536700" cy="306705"/>
          </a:xfrm>
          <a:prstGeom prst="rect">
            <a:avLst/>
          </a:prstGeom>
          <a:noFill/>
        </p:spPr>
        <p:txBody>
          <a:bodyPr wrap="square" rtlCol="0">
            <a:spAutoFit/>
          </a:bodyPr>
          <a:lstStyle/>
          <a:p>
            <a:pPr algn="l"/>
            <a:r>
              <a:rPr lang="zh-CN" altLang="en-US" sz="1400" b="1" cap="all" dirty="0">
                <a:solidFill>
                  <a:schemeClr val="bg1"/>
                </a:solidFill>
                <a:uFillTx/>
              </a:rPr>
              <a:t>template</a:t>
            </a:r>
            <a:endParaRPr lang="zh-CN" altLang="en-US" sz="1400" b="1" cap="all" dirty="0">
              <a:solidFill>
                <a:schemeClr val="bg1"/>
              </a:solidFill>
              <a:uFillTx/>
            </a:endParaRPr>
          </a:p>
        </p:txBody>
      </p:sp>
      <p:sp>
        <p:nvSpPr>
          <p:cNvPr id="12" name="矩形 11"/>
          <p:cNvSpPr/>
          <p:nvPr userDrawn="1">
            <p:custDataLst>
              <p:tags r:id="rId8"/>
            </p:custDataLst>
          </p:nvPr>
        </p:nvSpPr>
        <p:spPr>
          <a:xfrm>
            <a:off x="478790" y="514350"/>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9"/>
            </p:custDataLst>
          </p:nvPr>
        </p:nvSpPr>
        <p:spPr>
          <a:xfrm>
            <a:off x="5704205" y="3400425"/>
            <a:ext cx="5309235" cy="1151890"/>
          </a:xfrm>
        </p:spPr>
        <p:txBody>
          <a:bodyPr anchor="t" anchorCtr="0"/>
          <a:lstStyle>
            <a:lvl1pPr algn="r">
              <a:defRPr sz="6600">
                <a:solidFill>
                  <a:schemeClr val="tx2"/>
                </a:solidFill>
              </a:defRPr>
            </a:lvl1pPr>
          </a:lstStyle>
          <a:p>
            <a:r>
              <a:rPr lang="zh-CN" altLang="en-US" dirty="0"/>
              <a:t>添加章节标题</a:t>
            </a:r>
            <a:endParaRPr lang="zh-CN" altLang="en-US" dirty="0"/>
          </a:p>
        </p:txBody>
      </p:sp>
      <p:sp>
        <p:nvSpPr>
          <p:cNvPr id="3" name="文本占位符 2"/>
          <p:cNvSpPr>
            <a:spLocks noGrp="1"/>
          </p:cNvSpPr>
          <p:nvPr>
            <p:ph type="body" idx="1" hasCustomPrompt="1"/>
            <p:custDataLst>
              <p:tags r:id="rId10"/>
            </p:custDataLst>
          </p:nvPr>
        </p:nvSpPr>
        <p:spPr>
          <a:xfrm>
            <a:off x="5704205" y="4533265"/>
            <a:ext cx="5309235" cy="935990"/>
          </a:xfrm>
        </p:spPr>
        <p:txBody>
          <a:bodyPr/>
          <a:lstStyle>
            <a:lvl1pPr marL="0" indent="0" algn="r">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添加副标题</a:t>
            </a:r>
            <a:endParaRPr lang="zh-CN" altLang="en-US" dirty="0"/>
          </a:p>
        </p:txBody>
      </p:sp>
      <p:sp>
        <p:nvSpPr>
          <p:cNvPr id="4" name="日期占位符 3"/>
          <p:cNvSpPr>
            <a:spLocks noGrp="1"/>
          </p:cNvSpPr>
          <p:nvPr>
            <p:ph type="dt" sz="half" idx="10"/>
            <p:custDataLst>
              <p:tags r:id="rId1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4"/>
            </p:custDataLst>
          </p:nvPr>
        </p:nvSpPr>
        <p:spPr>
          <a:xfrm>
            <a:off x="5701665" y="2051685"/>
            <a:ext cx="5309235" cy="1224280"/>
          </a:xfrm>
        </p:spPr>
        <p:txBody>
          <a:bodyPr anchor="ctr">
            <a:noAutofit/>
          </a:bodyPr>
          <a:lstStyle>
            <a:lvl1pPr marL="0" indent="0" algn="r">
              <a:buNone/>
              <a:defRPr sz="8000" b="1">
                <a:ln>
                  <a:solidFill>
                    <a:schemeClr val="tx2"/>
                  </a:solidFill>
                </a:ln>
                <a:solidFill>
                  <a:schemeClr val="accent1"/>
                </a:solidFill>
              </a:defRPr>
            </a:lvl1pPr>
          </a:lstStyle>
          <a:p>
            <a:pPr lvl="0"/>
            <a:r>
              <a:rPr lang="zh-CN" altLang="en-US" dirty="0"/>
              <a:t>节编号</a:t>
            </a:r>
            <a:endParaRPr lang="zh-CN" altLang="en-US" dirty="0"/>
          </a:p>
        </p:txBody>
      </p:sp>
      <p:sp>
        <p:nvSpPr>
          <p:cNvPr id="13" name="圆角矩形 12"/>
          <p:cNvSpPr/>
          <p:nvPr userDrawn="1">
            <p:custDataLst>
              <p:tags r:id="rId15"/>
            </p:custDataLst>
          </p:nvPr>
        </p:nvSpPr>
        <p:spPr>
          <a:xfrm>
            <a:off x="2755900" y="7816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16"/>
            </p:custDataLst>
          </p:nvPr>
        </p:nvSpPr>
        <p:spPr>
          <a:xfrm rot="5400000">
            <a:off x="10916920"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17"/>
            </p:custDataLst>
          </p:nvPr>
        </p:nvSpPr>
        <p:spPr>
          <a:xfrm rot="5400000">
            <a:off x="10739755"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18"/>
            </p:custDataLst>
          </p:nvPr>
        </p:nvSpPr>
        <p:spPr>
          <a:xfrm rot="5400000">
            <a:off x="10561955"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7" name="椭圆 16"/>
          <p:cNvSpPr/>
          <p:nvPr userDrawn="1">
            <p:custDataLst>
              <p:tags r:id="rId19"/>
            </p:custDataLst>
          </p:nvPr>
        </p:nvSpPr>
        <p:spPr>
          <a:xfrm rot="5400000">
            <a:off x="11094720"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4"/>
          <p:cNvSpPr/>
          <p:nvPr userDrawn="1">
            <p:custDataLst>
              <p:tags r:id="rId20"/>
            </p:custDataLst>
          </p:nvPr>
        </p:nvSpPr>
        <p:spPr>
          <a:xfrm rot="3032444" flipH="1">
            <a:off x="1141730" y="2177415"/>
            <a:ext cx="3825875" cy="2882900"/>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pic>
        <p:nvPicPr>
          <p:cNvPr id="20" name="图形 23"/>
          <p:cNvPicPr>
            <a:picLocks noChangeAspect="1"/>
          </p:cNvPicPr>
          <p:nvPr userDrawn="1">
            <p:custDataLst>
              <p:tags r:id="rId21"/>
            </p:custDataLst>
          </p:nvPr>
        </p:nvPicPr>
        <p:blipFill>
          <a:blip r:embed="rId22"/>
          <a:stretch>
            <a:fillRect/>
          </a:stretch>
        </p:blipFill>
        <p:spPr>
          <a:xfrm>
            <a:off x="1195070" y="2140585"/>
            <a:ext cx="3390900" cy="4182745"/>
          </a:xfrm>
          <a:prstGeom prst="rect">
            <a:avLst/>
          </a:prstGeom>
        </p:spPr>
      </p:pic>
      <p:sp>
        <p:nvSpPr>
          <p:cNvPr id="48" name="任意多边形: 形状 31"/>
          <p:cNvSpPr/>
          <p:nvPr userDrawn="1">
            <p:custDataLst>
              <p:tags r:id="rId23"/>
            </p:custDataLst>
          </p:nvPr>
        </p:nvSpPr>
        <p:spPr>
          <a:xfrm flipH="1">
            <a:off x="1713865" y="1808480"/>
            <a:ext cx="1010920" cy="489585"/>
          </a:xfrm>
          <a:custGeom>
            <a:avLst/>
            <a:gdLst>
              <a:gd name="connsiteX0" fmla="*/ 1029367 w 1086040"/>
              <a:gd name="connsiteY0" fmla="*/ 430530 h 525684"/>
              <a:gd name="connsiteX1" fmla="*/ 949928 w 1086040"/>
              <a:gd name="connsiteY1" fmla="*/ 430530 h 525684"/>
              <a:gd name="connsiteX2" fmla="*/ 874586 w 1086040"/>
              <a:gd name="connsiteY2" fmla="*/ 525685 h 525684"/>
              <a:gd name="connsiteX3" fmla="*/ 817055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2 w 1086040"/>
              <a:gd name="connsiteY8" fmla="*/ 0 h 525684"/>
              <a:gd name="connsiteX9" fmla="*/ 1086041 w 1086040"/>
              <a:gd name="connsiteY9" fmla="*/ 56769 h 525684"/>
              <a:gd name="connsiteX10" fmla="*/ 1086041 w 1086040"/>
              <a:gd name="connsiteY10" fmla="*/ 373761 h 525684"/>
              <a:gd name="connsiteX11" fmla="*/ 1029272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6" y="525685"/>
                </a:lnTo>
                <a:lnTo>
                  <a:pt x="817055" y="430530"/>
                </a:lnTo>
                <a:lnTo>
                  <a:pt x="56769" y="430530"/>
                </a:lnTo>
                <a:cubicBezTo>
                  <a:pt x="25527" y="430530"/>
                  <a:pt x="0" y="405003"/>
                  <a:pt x="0" y="373761"/>
                </a:cubicBezTo>
                <a:lnTo>
                  <a:pt x="0" y="56769"/>
                </a:lnTo>
                <a:cubicBezTo>
                  <a:pt x="0" y="25527"/>
                  <a:pt x="25527" y="0"/>
                  <a:pt x="56769" y="0"/>
                </a:cubicBezTo>
                <a:lnTo>
                  <a:pt x="1029272" y="0"/>
                </a:lnTo>
                <a:cubicBezTo>
                  <a:pt x="1060514" y="0"/>
                  <a:pt x="1086041" y="25527"/>
                  <a:pt x="1086041" y="56769"/>
                </a:cubicBezTo>
                <a:lnTo>
                  <a:pt x="1086041" y="373761"/>
                </a:lnTo>
                <a:cubicBezTo>
                  <a:pt x="1086041" y="405003"/>
                  <a:pt x="1060514" y="430530"/>
                  <a:pt x="1029272"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任意多边形: 形状 32"/>
          <p:cNvSpPr/>
          <p:nvPr userDrawn="1">
            <p:custDataLst>
              <p:tags r:id="rId24"/>
            </p:custDataLst>
          </p:nvPr>
        </p:nvSpPr>
        <p:spPr>
          <a:xfrm flipH="1">
            <a:off x="1709420" y="1804035"/>
            <a:ext cx="1019810" cy="498475"/>
          </a:xfrm>
          <a:custGeom>
            <a:avLst/>
            <a:gdLst>
              <a:gd name="connsiteX0" fmla="*/ 879539 w 1095946"/>
              <a:gd name="connsiteY0" fmla="*/ 535591 h 535590"/>
              <a:gd name="connsiteX1" fmla="*/ 879253 w 1095946"/>
              <a:gd name="connsiteY1" fmla="*/ 535591 h 535590"/>
              <a:gd name="connsiteX2" fmla="*/ 875348 w 1095946"/>
              <a:gd name="connsiteY2" fmla="*/ 533210 h 535590"/>
              <a:gd name="connsiteX3" fmla="*/ 819245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722 w 1095946"/>
              <a:gd name="connsiteY15" fmla="*/ 10001 h 535590"/>
              <a:gd name="connsiteX16" fmla="*/ 9906 w 1095946"/>
              <a:gd name="connsiteY16" fmla="*/ 61817 h 535590"/>
              <a:gd name="connsiteX17" fmla="*/ 9906 w 1095946"/>
              <a:gd name="connsiteY17" fmla="*/ 378714 h 535590"/>
              <a:gd name="connsiteX18" fmla="*/ 61722 w 1095946"/>
              <a:gd name="connsiteY18" fmla="*/ 430530 h 535590"/>
              <a:gd name="connsiteX19" fmla="*/ 822008 w 1095946"/>
              <a:gd name="connsiteY19" fmla="*/ 430530 h 535590"/>
              <a:gd name="connsiteX20" fmla="*/ 826294 w 1095946"/>
              <a:gd name="connsiteY20" fmla="*/ 432911 h 535590"/>
              <a:gd name="connsiteX21" fmla="*/ 880110 w 1095946"/>
              <a:gd name="connsiteY21" fmla="*/ 521875 h 535590"/>
              <a:gd name="connsiteX22" fmla="*/ 950976 w 1095946"/>
              <a:gd name="connsiteY22" fmla="*/ 432340 h 535590"/>
              <a:gd name="connsiteX23" fmla="*/ 954881 w 1095946"/>
              <a:gd name="connsiteY23" fmla="*/ 430435 h 535590"/>
              <a:gd name="connsiteX24" fmla="*/ 1034320 w 1095946"/>
              <a:gd name="connsiteY24" fmla="*/ 430435 h 535590"/>
              <a:gd name="connsiteX25" fmla="*/ 1086136 w 1095946"/>
              <a:gd name="connsiteY25" fmla="*/ 378619 h 535590"/>
              <a:gd name="connsiteX26" fmla="*/ 1086136 w 1095946"/>
              <a:gd name="connsiteY26" fmla="*/ 61722 h 535590"/>
              <a:gd name="connsiteX27" fmla="*/ 1034320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539" y="535591"/>
                </a:moveTo>
                <a:cubicBezTo>
                  <a:pt x="879539" y="535591"/>
                  <a:pt x="879348" y="535591"/>
                  <a:pt x="879253" y="535591"/>
                </a:cubicBezTo>
                <a:cubicBezTo>
                  <a:pt x="877634" y="535496"/>
                  <a:pt x="876110" y="534638"/>
                  <a:pt x="875348" y="533210"/>
                </a:cubicBezTo>
                <a:lnTo>
                  <a:pt x="819245"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722" y="10001"/>
                </a:moveTo>
                <a:cubicBezTo>
                  <a:pt x="33147" y="10001"/>
                  <a:pt x="9906" y="33242"/>
                  <a:pt x="9906" y="61817"/>
                </a:cubicBezTo>
                <a:lnTo>
                  <a:pt x="9906" y="378714"/>
                </a:lnTo>
                <a:cubicBezTo>
                  <a:pt x="9906" y="407289"/>
                  <a:pt x="33147" y="430530"/>
                  <a:pt x="61722" y="430530"/>
                </a:cubicBezTo>
                <a:lnTo>
                  <a:pt x="822008" y="430530"/>
                </a:lnTo>
                <a:cubicBezTo>
                  <a:pt x="823722" y="430530"/>
                  <a:pt x="825341" y="431483"/>
                  <a:pt x="826294" y="432911"/>
                </a:cubicBezTo>
                <a:lnTo>
                  <a:pt x="880110" y="521875"/>
                </a:lnTo>
                <a:lnTo>
                  <a:pt x="950976" y="432340"/>
                </a:lnTo>
                <a:cubicBezTo>
                  <a:pt x="951929" y="431101"/>
                  <a:pt x="953357" y="430435"/>
                  <a:pt x="954881" y="430435"/>
                </a:cubicBezTo>
                <a:lnTo>
                  <a:pt x="1034320" y="430435"/>
                </a:lnTo>
                <a:cubicBezTo>
                  <a:pt x="1062895" y="430435"/>
                  <a:pt x="1086136" y="407194"/>
                  <a:pt x="1086136" y="378619"/>
                </a:cubicBezTo>
                <a:lnTo>
                  <a:pt x="1086136" y="61722"/>
                </a:lnTo>
                <a:cubicBezTo>
                  <a:pt x="1086136" y="33147"/>
                  <a:pt x="1062895" y="9906"/>
                  <a:pt x="1034320"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任意多边形: 形状 33"/>
          <p:cNvSpPr/>
          <p:nvPr userDrawn="1">
            <p:custDataLst>
              <p:tags r:id="rId25"/>
            </p:custDataLst>
          </p:nvPr>
        </p:nvSpPr>
        <p:spPr>
          <a:xfrm flipH="1">
            <a:off x="1948815" y="1903730"/>
            <a:ext cx="569595" cy="19685"/>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任意多边形: 形状 34"/>
          <p:cNvSpPr/>
          <p:nvPr userDrawn="1">
            <p:custDataLst>
              <p:tags r:id="rId26"/>
            </p:custDataLst>
          </p:nvPr>
        </p:nvSpPr>
        <p:spPr>
          <a:xfrm flipH="1">
            <a:off x="2118360" y="1954530"/>
            <a:ext cx="400685" cy="19685"/>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任意多边形: 形状 37"/>
          <p:cNvSpPr/>
          <p:nvPr userDrawn="1">
            <p:custDataLst>
              <p:tags r:id="rId27"/>
            </p:custDataLst>
          </p:nvPr>
        </p:nvSpPr>
        <p:spPr>
          <a:xfrm flipH="1">
            <a:off x="2453640" y="2087880"/>
            <a:ext cx="778510" cy="501650"/>
          </a:xfrm>
          <a:custGeom>
            <a:avLst/>
            <a:gdLst>
              <a:gd name="connsiteX0" fmla="*/ 760381 w 836580"/>
              <a:gd name="connsiteY0" fmla="*/ 430054 h 539210"/>
              <a:gd name="connsiteX1" fmla="*/ 311087 w 836580"/>
              <a:gd name="connsiteY1" fmla="*/ 430054 h 539210"/>
              <a:gd name="connsiteX2" fmla="*/ 155067 w 836580"/>
              <a:gd name="connsiteY2" fmla="*/ 539210 h 539210"/>
              <a:gd name="connsiteX3" fmla="*/ 155067 w 836580"/>
              <a:gd name="connsiteY3" fmla="*/ 430054 h 539210"/>
              <a:gd name="connsiteX4" fmla="*/ 76200 w 836580"/>
              <a:gd name="connsiteY4" fmla="*/ 430054 h 539210"/>
              <a:gd name="connsiteX5" fmla="*/ 0 w 836580"/>
              <a:gd name="connsiteY5" fmla="*/ 353854 h 539210"/>
              <a:gd name="connsiteX6" fmla="*/ 0 w 836580"/>
              <a:gd name="connsiteY6" fmla="*/ 76200 h 539210"/>
              <a:gd name="connsiteX7" fmla="*/ 76200 w 836580"/>
              <a:gd name="connsiteY7" fmla="*/ 0 h 539210"/>
              <a:gd name="connsiteX8" fmla="*/ 760381 w 836580"/>
              <a:gd name="connsiteY8" fmla="*/ 0 h 539210"/>
              <a:gd name="connsiteX9" fmla="*/ 836581 w 836580"/>
              <a:gd name="connsiteY9" fmla="*/ 76200 h 539210"/>
              <a:gd name="connsiteX10" fmla="*/ 836581 w 836580"/>
              <a:gd name="connsiteY10" fmla="*/ 353854 h 539210"/>
              <a:gd name="connsiteX11" fmla="*/ 760381 w 836580"/>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580"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381" y="0"/>
                </a:lnTo>
                <a:cubicBezTo>
                  <a:pt x="802291" y="0"/>
                  <a:pt x="836581" y="34290"/>
                  <a:pt x="836581" y="76200"/>
                </a:cubicBezTo>
                <a:lnTo>
                  <a:pt x="836581" y="353854"/>
                </a:lnTo>
                <a:cubicBezTo>
                  <a:pt x="836581" y="395764"/>
                  <a:pt x="802291" y="430054"/>
                  <a:pt x="760381"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任意多边形: 形状 38"/>
          <p:cNvSpPr/>
          <p:nvPr userDrawn="1">
            <p:custDataLst>
              <p:tags r:id="rId28"/>
            </p:custDataLst>
          </p:nvPr>
        </p:nvSpPr>
        <p:spPr>
          <a:xfrm flipH="1">
            <a:off x="2449195" y="2083435"/>
            <a:ext cx="788035" cy="511175"/>
          </a:xfrm>
          <a:custGeom>
            <a:avLst/>
            <a:gdLst>
              <a:gd name="connsiteX0" fmla="*/ 160020 w 846486"/>
              <a:gd name="connsiteY0" fmla="*/ 549116 h 549116"/>
              <a:gd name="connsiteX1" fmla="*/ 157734 w 846486"/>
              <a:gd name="connsiteY1" fmla="*/ 548545 h 549116"/>
              <a:gd name="connsiteX2" fmla="*/ 155067 w 846486"/>
              <a:gd name="connsiteY2" fmla="*/ 544163 h 549116"/>
              <a:gd name="connsiteX3" fmla="*/ 155067 w 846486"/>
              <a:gd name="connsiteY3" fmla="*/ 439960 h 549116"/>
              <a:gd name="connsiteX4" fmla="*/ 81153 w 846486"/>
              <a:gd name="connsiteY4" fmla="*/ 439960 h 549116"/>
              <a:gd name="connsiteX5" fmla="*/ 0 w 846486"/>
              <a:gd name="connsiteY5" fmla="*/ 358807 h 549116"/>
              <a:gd name="connsiteX6" fmla="*/ 0 w 846486"/>
              <a:gd name="connsiteY6" fmla="*/ 81153 h 549116"/>
              <a:gd name="connsiteX7" fmla="*/ 81153 w 846486"/>
              <a:gd name="connsiteY7" fmla="*/ 0 h 549116"/>
              <a:gd name="connsiteX8" fmla="*/ 765334 w 846486"/>
              <a:gd name="connsiteY8" fmla="*/ 0 h 549116"/>
              <a:gd name="connsiteX9" fmla="*/ 846487 w 846486"/>
              <a:gd name="connsiteY9" fmla="*/ 81153 h 549116"/>
              <a:gd name="connsiteX10" fmla="*/ 846487 w 846486"/>
              <a:gd name="connsiteY10" fmla="*/ 358807 h 549116"/>
              <a:gd name="connsiteX11" fmla="*/ 765334 w 846486"/>
              <a:gd name="connsiteY11" fmla="*/ 439960 h 549116"/>
              <a:gd name="connsiteX12" fmla="*/ 317659 w 846486"/>
              <a:gd name="connsiteY12" fmla="*/ 439960 h 549116"/>
              <a:gd name="connsiteX13" fmla="*/ 162878 w 846486"/>
              <a:gd name="connsiteY13" fmla="*/ 548259 h 549116"/>
              <a:gd name="connsiteX14" fmla="*/ 160020 w 846486"/>
              <a:gd name="connsiteY14" fmla="*/ 549116 h 549116"/>
              <a:gd name="connsiteX15" fmla="*/ 81058 w 846486"/>
              <a:gd name="connsiteY15" fmla="*/ 9906 h 549116"/>
              <a:gd name="connsiteX16" fmla="*/ 9811 w 846486"/>
              <a:gd name="connsiteY16" fmla="*/ 81153 h 549116"/>
              <a:gd name="connsiteX17" fmla="*/ 9811 w 846486"/>
              <a:gd name="connsiteY17" fmla="*/ 358807 h 549116"/>
              <a:gd name="connsiteX18" fmla="*/ 81058 w 846486"/>
              <a:gd name="connsiteY18" fmla="*/ 430054 h 549116"/>
              <a:gd name="connsiteX19" fmla="*/ 159925 w 846486"/>
              <a:gd name="connsiteY19" fmla="*/ 430054 h 549116"/>
              <a:gd name="connsiteX20" fmla="*/ 163449 w 846486"/>
              <a:gd name="connsiteY20" fmla="*/ 431483 h 549116"/>
              <a:gd name="connsiteX21" fmla="*/ 164878 w 846486"/>
              <a:gd name="connsiteY21" fmla="*/ 435007 h 549116"/>
              <a:gd name="connsiteX22" fmla="*/ 164878 w 846486"/>
              <a:gd name="connsiteY22" fmla="*/ 534638 h 549116"/>
              <a:gd name="connsiteX23" fmla="*/ 313087 w 846486"/>
              <a:gd name="connsiteY23" fmla="*/ 430911 h 549116"/>
              <a:gd name="connsiteX24" fmla="*/ 315944 w 846486"/>
              <a:gd name="connsiteY24" fmla="*/ 430054 h 549116"/>
              <a:gd name="connsiteX25" fmla="*/ 765239 w 846486"/>
              <a:gd name="connsiteY25" fmla="*/ 430054 h 549116"/>
              <a:gd name="connsiteX26" fmla="*/ 836486 w 846486"/>
              <a:gd name="connsiteY26" fmla="*/ 358807 h 549116"/>
              <a:gd name="connsiteX27" fmla="*/ 836486 w 846486"/>
              <a:gd name="connsiteY27" fmla="*/ 81153 h 549116"/>
              <a:gd name="connsiteX28" fmla="*/ 765239 w 846486"/>
              <a:gd name="connsiteY28" fmla="*/ 9906 h 549116"/>
              <a:gd name="connsiteX29" fmla="*/ 81058 w 846486"/>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486"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334" y="0"/>
                </a:lnTo>
                <a:cubicBezTo>
                  <a:pt x="810101" y="0"/>
                  <a:pt x="846487" y="36385"/>
                  <a:pt x="846487" y="81153"/>
                </a:cubicBezTo>
                <a:lnTo>
                  <a:pt x="846487" y="358807"/>
                </a:lnTo>
                <a:cubicBezTo>
                  <a:pt x="846487" y="403574"/>
                  <a:pt x="810101" y="439960"/>
                  <a:pt x="765334" y="439960"/>
                </a:cubicBezTo>
                <a:lnTo>
                  <a:pt x="317659" y="439960"/>
                </a:lnTo>
                <a:lnTo>
                  <a:pt x="162878" y="548259"/>
                </a:lnTo>
                <a:cubicBezTo>
                  <a:pt x="162020" y="548831"/>
                  <a:pt x="161068" y="549116"/>
                  <a:pt x="160020" y="549116"/>
                </a:cubicBezTo>
                <a:close/>
                <a:moveTo>
                  <a:pt x="81058" y="9906"/>
                </a:moveTo>
                <a:cubicBezTo>
                  <a:pt x="41815" y="9906"/>
                  <a:pt x="9811" y="41815"/>
                  <a:pt x="9811" y="81153"/>
                </a:cubicBezTo>
                <a:lnTo>
                  <a:pt x="9811" y="358807"/>
                </a:lnTo>
                <a:cubicBezTo>
                  <a:pt x="9811" y="398050"/>
                  <a:pt x="41720" y="430054"/>
                  <a:pt x="81058" y="430054"/>
                </a:cubicBezTo>
                <a:lnTo>
                  <a:pt x="159925" y="430054"/>
                </a:lnTo>
                <a:cubicBezTo>
                  <a:pt x="161258" y="430054"/>
                  <a:pt x="162497" y="430625"/>
                  <a:pt x="163449" y="431483"/>
                </a:cubicBezTo>
                <a:cubicBezTo>
                  <a:pt x="164402" y="432435"/>
                  <a:pt x="164878" y="433673"/>
                  <a:pt x="164878" y="435007"/>
                </a:cubicBezTo>
                <a:lnTo>
                  <a:pt x="164878" y="534638"/>
                </a:lnTo>
                <a:cubicBezTo>
                  <a:pt x="164878" y="534638"/>
                  <a:pt x="313087" y="430911"/>
                  <a:pt x="313087" y="430911"/>
                </a:cubicBezTo>
                <a:cubicBezTo>
                  <a:pt x="313944" y="430340"/>
                  <a:pt x="314897" y="430054"/>
                  <a:pt x="315944" y="430054"/>
                </a:cubicBezTo>
                <a:lnTo>
                  <a:pt x="765239" y="430054"/>
                </a:lnTo>
                <a:cubicBezTo>
                  <a:pt x="804482" y="430054"/>
                  <a:pt x="836486" y="398145"/>
                  <a:pt x="836486" y="358807"/>
                </a:cubicBezTo>
                <a:lnTo>
                  <a:pt x="836486" y="81153"/>
                </a:lnTo>
                <a:cubicBezTo>
                  <a:pt x="836486" y="41910"/>
                  <a:pt x="804577" y="9906"/>
                  <a:pt x="765239"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任意多边形: 形状 39"/>
          <p:cNvSpPr/>
          <p:nvPr userDrawn="1">
            <p:custDataLst>
              <p:tags r:id="rId29"/>
            </p:custDataLst>
          </p:nvPr>
        </p:nvSpPr>
        <p:spPr>
          <a:xfrm flipH="1">
            <a:off x="2830195" y="2216150"/>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任意多边形: 形状 40"/>
          <p:cNvSpPr/>
          <p:nvPr userDrawn="1">
            <p:custDataLst>
              <p:tags r:id="rId30"/>
            </p:custDataLst>
          </p:nvPr>
        </p:nvSpPr>
        <p:spPr>
          <a:xfrm flipH="1">
            <a:off x="2830195" y="2265045"/>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任意多边形: 形状 41"/>
          <p:cNvSpPr/>
          <p:nvPr userDrawn="1">
            <p:custDataLst>
              <p:tags r:id="rId31"/>
            </p:custDataLst>
          </p:nvPr>
        </p:nvSpPr>
        <p:spPr>
          <a:xfrm flipH="1">
            <a:off x="2613660" y="2205990"/>
            <a:ext cx="96520" cy="161925"/>
          </a:xfrm>
          <a:custGeom>
            <a:avLst/>
            <a:gdLst>
              <a:gd name="connsiteX0" fmla="*/ 92393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7 w 103441"/>
              <a:gd name="connsiteY20" fmla="*/ 31909 h 174021"/>
              <a:gd name="connsiteX21" fmla="*/ 90487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1 w 103441"/>
              <a:gd name="connsiteY26" fmla="*/ 115253 h 174021"/>
              <a:gd name="connsiteX27" fmla="*/ 92393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9 w 103441"/>
              <a:gd name="connsiteY37" fmla="*/ 100298 h 174021"/>
              <a:gd name="connsiteX38" fmla="*/ 60389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3"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0"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7" y="31909"/>
                </a:cubicBezTo>
                <a:lnTo>
                  <a:pt x="90487" y="50578"/>
                </a:lnTo>
                <a:cubicBezTo>
                  <a:pt x="81153" y="45149"/>
                  <a:pt x="71152" y="41815"/>
                  <a:pt x="60484" y="40577"/>
                </a:cubicBezTo>
                <a:lnTo>
                  <a:pt x="60484" y="78010"/>
                </a:lnTo>
                <a:cubicBezTo>
                  <a:pt x="69342" y="80105"/>
                  <a:pt x="76772" y="82391"/>
                  <a:pt x="82582" y="84868"/>
                </a:cubicBezTo>
                <a:cubicBezTo>
                  <a:pt x="88487" y="87344"/>
                  <a:pt x="93345" y="90964"/>
                  <a:pt x="97441" y="95917"/>
                </a:cubicBezTo>
                <a:cubicBezTo>
                  <a:pt x="101441" y="100775"/>
                  <a:pt x="103441" y="107252"/>
                  <a:pt x="103441" y="115253"/>
                </a:cubicBezTo>
                <a:cubicBezTo>
                  <a:pt x="103441" y="125254"/>
                  <a:pt x="99727" y="133731"/>
                  <a:pt x="92393"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9" y="100298"/>
                </a:cubicBezTo>
                <a:lnTo>
                  <a:pt x="60389"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弧形 204"/>
          <p:cNvSpPr/>
          <p:nvPr userDrawn="1">
            <p:custDataLst>
              <p:tags r:id="rId32"/>
            </p:custDataLst>
          </p:nvPr>
        </p:nvSpPr>
        <p:spPr>
          <a:xfrm flipH="1">
            <a:off x="3229610" y="1811655"/>
            <a:ext cx="2082800" cy="20828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5676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40105" y="2264410"/>
            <a:ext cx="5157470"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5676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264410"/>
            <a:ext cx="5183505"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56" name="单圆角矩形 55"/>
          <p:cNvSpPr/>
          <p:nvPr userDrawn="1">
            <p:custDataLst>
              <p:tags r:id="rId5"/>
            </p:custDataLst>
          </p:nvPr>
        </p:nvSpPr>
        <p:spPr>
          <a:xfrm>
            <a:off x="0" y="0"/>
            <a:ext cx="3317240" cy="6858000"/>
          </a:xfrm>
          <a:prstGeom prst="round1Rect">
            <a:avLst>
              <a:gd name="adj" fmla="val 292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形 82"/>
          <p:cNvPicPr>
            <a:picLocks noChangeAspect="1"/>
          </p:cNvPicPr>
          <p:nvPr userDrawn="1">
            <p:custDataLst>
              <p:tags r:id="rId6"/>
            </p:custDataLst>
          </p:nvPr>
        </p:nvPicPr>
        <p:blipFill>
          <a:blip r:embed="rId7"/>
          <a:stretch>
            <a:fillRect/>
          </a:stretch>
        </p:blipFill>
        <p:spPr>
          <a:xfrm>
            <a:off x="718820" y="3846195"/>
            <a:ext cx="1960880" cy="2962910"/>
          </a:xfrm>
          <a:prstGeom prst="rect">
            <a:avLst/>
          </a:prstGeom>
        </p:spPr>
      </p:pic>
      <p:sp>
        <p:nvSpPr>
          <p:cNvPr id="64" name="椭圆 63"/>
          <p:cNvSpPr/>
          <p:nvPr userDrawn="1">
            <p:custDataLst>
              <p:tags r:id="rId8"/>
            </p:custDataLst>
          </p:nvPr>
        </p:nvSpPr>
        <p:spPr>
          <a:xfrm rot="10800000">
            <a:off x="70485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userDrawn="1">
            <p:custDataLst>
              <p:tags r:id="rId9"/>
            </p:custDataLst>
          </p:nvPr>
        </p:nvSpPr>
        <p:spPr>
          <a:xfrm rot="10800000">
            <a:off x="70485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userDrawn="1">
            <p:custDataLst>
              <p:tags r:id="rId10"/>
            </p:custDataLst>
          </p:nvPr>
        </p:nvSpPr>
        <p:spPr>
          <a:xfrm rot="10800000">
            <a:off x="70485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userDrawn="1">
            <p:custDataLst>
              <p:tags r:id="rId11"/>
            </p:custDataLst>
          </p:nvPr>
        </p:nvSpPr>
        <p:spPr>
          <a:xfrm rot="10800000">
            <a:off x="70485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userDrawn="1">
            <p:custDataLst>
              <p:tags r:id="rId12"/>
            </p:custDataLst>
          </p:nvPr>
        </p:nvSpPr>
        <p:spPr>
          <a:xfrm rot="10800000">
            <a:off x="70485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userDrawn="1">
            <p:custDataLst>
              <p:tags r:id="rId13"/>
            </p:custDataLst>
          </p:nvPr>
        </p:nvSpPr>
        <p:spPr>
          <a:xfrm rot="10800000">
            <a:off x="70485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userDrawn="1">
            <p:custDataLst>
              <p:tags r:id="rId14"/>
            </p:custDataLst>
          </p:nvPr>
        </p:nvSpPr>
        <p:spPr>
          <a:xfrm rot="10800000">
            <a:off x="70485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userDrawn="1">
            <p:custDataLst>
              <p:tags r:id="rId15"/>
            </p:custDataLst>
          </p:nvPr>
        </p:nvSpPr>
        <p:spPr>
          <a:xfrm rot="10800000">
            <a:off x="70485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userDrawn="1">
            <p:custDataLst>
              <p:tags r:id="rId16"/>
            </p:custDataLst>
          </p:nvPr>
        </p:nvSpPr>
        <p:spPr>
          <a:xfrm rot="10800000">
            <a:off x="57531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userDrawn="1">
            <p:custDataLst>
              <p:tags r:id="rId17"/>
            </p:custDataLst>
          </p:nvPr>
        </p:nvSpPr>
        <p:spPr>
          <a:xfrm rot="10800000">
            <a:off x="57531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userDrawn="1">
            <p:custDataLst>
              <p:tags r:id="rId18"/>
            </p:custDataLst>
          </p:nvPr>
        </p:nvSpPr>
        <p:spPr>
          <a:xfrm rot="10800000">
            <a:off x="57531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userDrawn="1">
            <p:custDataLst>
              <p:tags r:id="rId19"/>
            </p:custDataLst>
          </p:nvPr>
        </p:nvSpPr>
        <p:spPr>
          <a:xfrm rot="10800000">
            <a:off x="57531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userDrawn="1">
            <p:custDataLst>
              <p:tags r:id="rId20"/>
            </p:custDataLst>
          </p:nvPr>
        </p:nvSpPr>
        <p:spPr>
          <a:xfrm rot="10800000">
            <a:off x="57531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userDrawn="1">
            <p:custDataLst>
              <p:tags r:id="rId21"/>
            </p:custDataLst>
          </p:nvPr>
        </p:nvSpPr>
        <p:spPr>
          <a:xfrm rot="10800000">
            <a:off x="57531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userDrawn="1">
            <p:custDataLst>
              <p:tags r:id="rId22"/>
            </p:custDataLst>
          </p:nvPr>
        </p:nvSpPr>
        <p:spPr>
          <a:xfrm rot="10800000">
            <a:off x="57531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userDrawn="1">
            <p:custDataLst>
              <p:tags r:id="rId23"/>
            </p:custDataLst>
          </p:nvPr>
        </p:nvSpPr>
        <p:spPr>
          <a:xfrm rot="10800000">
            <a:off x="57531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userDrawn="1">
            <p:custDataLst>
              <p:tags r:id="rId24"/>
            </p:custDataLst>
          </p:nvPr>
        </p:nvSpPr>
        <p:spPr>
          <a:xfrm rot="10800000">
            <a:off x="446405"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userDrawn="1">
            <p:custDataLst>
              <p:tags r:id="rId25"/>
            </p:custDataLst>
          </p:nvPr>
        </p:nvSpPr>
        <p:spPr>
          <a:xfrm rot="10800000">
            <a:off x="446405"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userDrawn="1">
            <p:custDataLst>
              <p:tags r:id="rId26"/>
            </p:custDataLst>
          </p:nvPr>
        </p:nvSpPr>
        <p:spPr>
          <a:xfrm rot="10800000">
            <a:off x="446405"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userDrawn="1">
            <p:custDataLst>
              <p:tags r:id="rId27"/>
            </p:custDataLst>
          </p:nvPr>
        </p:nvSpPr>
        <p:spPr>
          <a:xfrm rot="10800000">
            <a:off x="446405"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userDrawn="1">
            <p:custDataLst>
              <p:tags r:id="rId28"/>
            </p:custDataLst>
          </p:nvPr>
        </p:nvSpPr>
        <p:spPr>
          <a:xfrm rot="10800000">
            <a:off x="446405"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userDrawn="1">
            <p:custDataLst>
              <p:tags r:id="rId29"/>
            </p:custDataLst>
          </p:nvPr>
        </p:nvSpPr>
        <p:spPr>
          <a:xfrm rot="10800000">
            <a:off x="446405"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userDrawn="1">
            <p:custDataLst>
              <p:tags r:id="rId30"/>
            </p:custDataLst>
          </p:nvPr>
        </p:nvSpPr>
        <p:spPr>
          <a:xfrm rot="10800000">
            <a:off x="446405"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userDrawn="1">
            <p:custDataLst>
              <p:tags r:id="rId31"/>
            </p:custDataLst>
          </p:nvPr>
        </p:nvSpPr>
        <p:spPr>
          <a:xfrm rot="10800000">
            <a:off x="446405"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2"/>
            </p:custDataLst>
          </p:nvPr>
        </p:nvSpPr>
        <p:spPr>
          <a:xfrm>
            <a:off x="700405" y="1111250"/>
            <a:ext cx="2079625" cy="1081405"/>
          </a:xfrm>
        </p:spPr>
        <p:txBody>
          <a:bodyPr anchor="b">
            <a:normAutofit/>
          </a:bodyPr>
          <a:lstStyle>
            <a:lvl1pPr algn="ctr">
              <a:defRPr sz="6000">
                <a:solidFill>
                  <a:schemeClr val="tx2"/>
                </a:solidFill>
              </a:defRPr>
            </a:lvl1pPr>
          </a:lstStyle>
          <a:p>
            <a:r>
              <a:rPr lang="zh-CN" altLang="en-US" dirty="0"/>
              <a:t>标题</a:t>
            </a:r>
            <a:endParaRPr lang="zh-CN" altLang="en-US" dirty="0"/>
          </a:p>
        </p:txBody>
      </p:sp>
      <p:sp>
        <p:nvSpPr>
          <p:cNvPr id="3" name="文本占位符 2"/>
          <p:cNvSpPr>
            <a:spLocks noGrp="1"/>
          </p:cNvSpPr>
          <p:nvPr>
            <p:ph type="body" idx="1" hasCustomPrompt="1"/>
            <p:custDataLst>
              <p:tags r:id="rId33"/>
            </p:custDataLst>
          </p:nvPr>
        </p:nvSpPr>
        <p:spPr>
          <a:xfrm>
            <a:off x="700405" y="2205355"/>
            <a:ext cx="2079625" cy="504190"/>
          </a:xfrm>
        </p:spPr>
        <p:txBody>
          <a:bodyPr anchor="t"/>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副标题</a:t>
            </a:r>
            <a:endParaRPr lang="zh-CN" altLang="en-US" dirty="0"/>
          </a:p>
        </p:txBody>
      </p:sp>
      <p:sp>
        <p:nvSpPr>
          <p:cNvPr id="7" name="日期占位符 6"/>
          <p:cNvSpPr>
            <a:spLocks noGrp="1"/>
          </p:cNvSpPr>
          <p:nvPr>
            <p:ph type="dt" sz="half" idx="10"/>
            <p:custDataLst>
              <p:tags r:id="rId3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5"/>
            </p:custDataLst>
          </p:nvPr>
        </p:nvSpPr>
        <p:spPr/>
        <p:txBody>
          <a:bodyPr/>
          <a:lstStyle/>
          <a:p>
            <a:endParaRPr lang="zh-CN" altLang="en-US"/>
          </a:p>
        </p:txBody>
      </p:sp>
      <p:sp>
        <p:nvSpPr>
          <p:cNvPr id="9" name="灯片编号占位符 8"/>
          <p:cNvSpPr>
            <a:spLocks noGrp="1"/>
          </p:cNvSpPr>
          <p:nvPr>
            <p:ph type="sldNum" sz="quarter" idx="12"/>
            <p:custDataLst>
              <p:tags r:id="rId36"/>
            </p:custDataLst>
          </p:nvPr>
        </p:nvSpPr>
        <p:spPr/>
        <p:txBody>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7913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49" name="矩形 48"/>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7" name="矩形 6"/>
          <p:cNvSpPr/>
          <p:nvPr userDrawn="1">
            <p:custDataLst>
              <p:tags r:id="rId5"/>
            </p:custDataLst>
          </p:nvPr>
        </p:nvSpPr>
        <p:spPr>
          <a:xfrm>
            <a:off x="640080"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6"/>
            </p:custDataLst>
          </p:nvPr>
        </p:nvSpPr>
        <p:spPr>
          <a:xfrm>
            <a:off x="482600"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7"/>
            </p:custDataLst>
          </p:nvPr>
        </p:nvSpPr>
        <p:spPr>
          <a:xfrm>
            <a:off x="338455" y="3638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8"/>
            </p:custDataLst>
          </p:nvPr>
        </p:nvSpPr>
        <p:spPr>
          <a:xfrm>
            <a:off x="315595" y="3511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9"/>
            </p:custDataLst>
          </p:nvPr>
        </p:nvSpPr>
        <p:spPr>
          <a:xfrm>
            <a:off x="324485" y="358612"/>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userDrawn="1">
            <p:custDataLst>
              <p:tags r:id="rId10"/>
            </p:custDataLst>
          </p:nvPr>
        </p:nvSpPr>
        <p:spPr>
          <a:xfrm>
            <a:off x="2374900" y="641985"/>
            <a:ext cx="7752715" cy="110490"/>
          </a:xfrm>
          <a:prstGeom prst="roundRect">
            <a:avLst>
              <a:gd name="adj" fmla="val 5000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1"/>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2"/>
            </p:custDataLst>
          </p:nvPr>
        </p:nvSpPr>
        <p:spPr>
          <a:xfrm rot="5400000">
            <a:off x="10739755"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3"/>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4"/>
            </p:custDataLst>
          </p:nvPr>
        </p:nvSpPr>
        <p:spPr>
          <a:xfrm rot="5400000">
            <a:off x="11094720"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32"/>
          <p:cNvSpPr/>
          <p:nvPr userDrawn="1">
            <p:custDataLst>
              <p:tags r:id="rId15"/>
            </p:custDataLst>
          </p:nvPr>
        </p:nvSpPr>
        <p:spPr>
          <a:xfrm>
            <a:off x="6798945" y="2145030"/>
            <a:ext cx="1491615" cy="1146175"/>
          </a:xfrm>
          <a:custGeom>
            <a:avLst/>
            <a:gdLst>
              <a:gd name="connsiteX0" fmla="*/ 1677257 w 1682686"/>
              <a:gd name="connsiteY0" fmla="*/ 1292924 h 1292923"/>
              <a:gd name="connsiteX1" fmla="*/ 5429 w 1682686"/>
              <a:gd name="connsiteY1" fmla="*/ 1292924 h 1292923"/>
              <a:gd name="connsiteX2" fmla="*/ 0 w 1682686"/>
              <a:gd name="connsiteY2" fmla="*/ 1287494 h 1292923"/>
              <a:gd name="connsiteX3" fmla="*/ 0 w 1682686"/>
              <a:gd name="connsiteY3" fmla="*/ 5429 h 1292923"/>
              <a:gd name="connsiteX4" fmla="*/ 5429 w 1682686"/>
              <a:gd name="connsiteY4" fmla="*/ 0 h 1292923"/>
              <a:gd name="connsiteX5" fmla="*/ 1677257 w 1682686"/>
              <a:gd name="connsiteY5" fmla="*/ 0 h 1292923"/>
              <a:gd name="connsiteX6" fmla="*/ 1682687 w 1682686"/>
              <a:gd name="connsiteY6" fmla="*/ 5429 h 1292923"/>
              <a:gd name="connsiteX7" fmla="*/ 1682687 w 1682686"/>
              <a:gd name="connsiteY7" fmla="*/ 1287494 h 1292923"/>
              <a:gd name="connsiteX8" fmla="*/ 1677257 w 1682686"/>
              <a:gd name="connsiteY8" fmla="*/ 1292924 h 1292923"/>
              <a:gd name="connsiteX9" fmla="*/ 10954 w 1682686"/>
              <a:gd name="connsiteY9" fmla="*/ 1282065 h 1292923"/>
              <a:gd name="connsiteX10" fmla="*/ 1671828 w 1682686"/>
              <a:gd name="connsiteY10" fmla="*/ 1282065 h 1292923"/>
              <a:gd name="connsiteX11" fmla="*/ 1671828 w 1682686"/>
              <a:gd name="connsiteY11" fmla="*/ 10858 h 1292923"/>
              <a:gd name="connsiteX12" fmla="*/ 10954 w 1682686"/>
              <a:gd name="connsiteY12" fmla="*/ 10858 h 1292923"/>
              <a:gd name="connsiteX13" fmla="*/ 10954 w 1682686"/>
              <a:gd name="connsiteY13" fmla="*/ 1282065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686" h="1292923">
                <a:moveTo>
                  <a:pt x="1677257" y="1292924"/>
                </a:moveTo>
                <a:lnTo>
                  <a:pt x="5429" y="1292924"/>
                </a:lnTo>
                <a:cubicBezTo>
                  <a:pt x="2381" y="1292924"/>
                  <a:pt x="0" y="1290447"/>
                  <a:pt x="0" y="1287494"/>
                </a:cubicBezTo>
                <a:lnTo>
                  <a:pt x="0" y="5429"/>
                </a:lnTo>
                <a:cubicBezTo>
                  <a:pt x="0" y="2381"/>
                  <a:pt x="2477" y="0"/>
                  <a:pt x="5429" y="0"/>
                </a:cubicBezTo>
                <a:lnTo>
                  <a:pt x="1677257" y="0"/>
                </a:lnTo>
                <a:cubicBezTo>
                  <a:pt x="1680305" y="0"/>
                  <a:pt x="1682687" y="2476"/>
                  <a:pt x="1682687" y="5429"/>
                </a:cubicBezTo>
                <a:lnTo>
                  <a:pt x="1682687" y="1287494"/>
                </a:lnTo>
                <a:cubicBezTo>
                  <a:pt x="1682687" y="1290542"/>
                  <a:pt x="1680210" y="1292924"/>
                  <a:pt x="1677257" y="1292924"/>
                </a:cubicBezTo>
                <a:close/>
                <a:moveTo>
                  <a:pt x="10954" y="1282065"/>
                </a:moveTo>
                <a:lnTo>
                  <a:pt x="1671828" y="1282065"/>
                </a:lnTo>
                <a:lnTo>
                  <a:pt x="1671828" y="10858"/>
                </a:lnTo>
                <a:lnTo>
                  <a:pt x="10954" y="10858"/>
                </a:lnTo>
                <a:lnTo>
                  <a:pt x="10954" y="128206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134"/>
          <p:cNvSpPr/>
          <p:nvPr userDrawn="1">
            <p:custDataLst>
              <p:tags r:id="rId16"/>
            </p:custDataLst>
          </p:nvPr>
        </p:nvSpPr>
        <p:spPr>
          <a:xfrm>
            <a:off x="7254240" y="2428240"/>
            <a:ext cx="67945" cy="643255"/>
          </a:xfrm>
          <a:custGeom>
            <a:avLst/>
            <a:gdLst>
              <a:gd name="connsiteX0" fmla="*/ 0 w 76485"/>
              <a:gd name="connsiteY0" fmla="*/ 0 h 725424"/>
              <a:gd name="connsiteX1" fmla="*/ 76486 w 76485"/>
              <a:gd name="connsiteY1" fmla="*/ 0 h 725424"/>
              <a:gd name="connsiteX2" fmla="*/ 76486 w 76485"/>
              <a:gd name="connsiteY2" fmla="*/ 725424 h 725424"/>
              <a:gd name="connsiteX3" fmla="*/ 0 w 76485"/>
              <a:gd name="connsiteY3" fmla="*/ 725424 h 725424"/>
            </a:gdLst>
            <a:ahLst/>
            <a:cxnLst>
              <a:cxn ang="0">
                <a:pos x="connsiteX0" y="connsiteY0"/>
              </a:cxn>
              <a:cxn ang="0">
                <a:pos x="connsiteX1" y="connsiteY1"/>
              </a:cxn>
              <a:cxn ang="0">
                <a:pos x="connsiteX2" y="connsiteY2"/>
              </a:cxn>
              <a:cxn ang="0">
                <a:pos x="connsiteX3" y="connsiteY3"/>
              </a:cxn>
            </a:cxnLst>
            <a:rect l="l" t="t" r="r" b="b"/>
            <a:pathLst>
              <a:path w="76485" h="725424">
                <a:moveTo>
                  <a:pt x="0" y="0"/>
                </a:moveTo>
                <a:lnTo>
                  <a:pt x="76486" y="0"/>
                </a:lnTo>
                <a:lnTo>
                  <a:pt x="76486" y="725424"/>
                </a:lnTo>
                <a:lnTo>
                  <a:pt x="0" y="72542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135"/>
          <p:cNvSpPr/>
          <p:nvPr userDrawn="1">
            <p:custDataLst>
              <p:tags r:id="rId17"/>
            </p:custDataLst>
          </p:nvPr>
        </p:nvSpPr>
        <p:spPr>
          <a:xfrm>
            <a:off x="7249160" y="2423160"/>
            <a:ext cx="77470" cy="652780"/>
          </a:xfrm>
          <a:custGeom>
            <a:avLst/>
            <a:gdLst>
              <a:gd name="connsiteX0" fmla="*/ 81915 w 87344"/>
              <a:gd name="connsiteY0" fmla="*/ 736282 h 736282"/>
              <a:gd name="connsiteX1" fmla="*/ 5429 w 87344"/>
              <a:gd name="connsiteY1" fmla="*/ 736282 h 736282"/>
              <a:gd name="connsiteX2" fmla="*/ 0 w 87344"/>
              <a:gd name="connsiteY2" fmla="*/ 730853 h 736282"/>
              <a:gd name="connsiteX3" fmla="*/ 0 w 87344"/>
              <a:gd name="connsiteY3" fmla="*/ 5429 h 736282"/>
              <a:gd name="connsiteX4" fmla="*/ 5429 w 87344"/>
              <a:gd name="connsiteY4" fmla="*/ 0 h 736282"/>
              <a:gd name="connsiteX5" fmla="*/ 81915 w 87344"/>
              <a:gd name="connsiteY5" fmla="*/ 0 h 736282"/>
              <a:gd name="connsiteX6" fmla="*/ 87344 w 87344"/>
              <a:gd name="connsiteY6" fmla="*/ 5429 h 736282"/>
              <a:gd name="connsiteX7" fmla="*/ 87344 w 87344"/>
              <a:gd name="connsiteY7" fmla="*/ 730853 h 736282"/>
              <a:gd name="connsiteX8" fmla="*/ 81915 w 87344"/>
              <a:gd name="connsiteY8" fmla="*/ 736282 h 736282"/>
              <a:gd name="connsiteX9" fmla="*/ 10858 w 87344"/>
              <a:gd name="connsiteY9" fmla="*/ 725329 h 736282"/>
              <a:gd name="connsiteX10" fmla="*/ 76391 w 87344"/>
              <a:gd name="connsiteY10" fmla="*/ 725329 h 736282"/>
              <a:gd name="connsiteX11" fmla="*/ 76391 w 87344"/>
              <a:gd name="connsiteY11" fmla="*/ 10858 h 736282"/>
              <a:gd name="connsiteX12" fmla="*/ 10858 w 87344"/>
              <a:gd name="connsiteY12" fmla="*/ 10858 h 736282"/>
              <a:gd name="connsiteX13" fmla="*/ 10858 w 87344"/>
              <a:gd name="connsiteY13" fmla="*/ 725424 h 73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736282">
                <a:moveTo>
                  <a:pt x="81915" y="736282"/>
                </a:moveTo>
                <a:lnTo>
                  <a:pt x="5429" y="736282"/>
                </a:lnTo>
                <a:cubicBezTo>
                  <a:pt x="2381" y="736282"/>
                  <a:pt x="0" y="733806"/>
                  <a:pt x="0" y="730853"/>
                </a:cubicBezTo>
                <a:lnTo>
                  <a:pt x="0" y="5429"/>
                </a:lnTo>
                <a:cubicBezTo>
                  <a:pt x="0" y="2381"/>
                  <a:pt x="2476" y="0"/>
                  <a:pt x="5429" y="0"/>
                </a:cubicBezTo>
                <a:lnTo>
                  <a:pt x="81915" y="0"/>
                </a:lnTo>
                <a:cubicBezTo>
                  <a:pt x="84963" y="0"/>
                  <a:pt x="87344" y="2477"/>
                  <a:pt x="87344" y="5429"/>
                </a:cubicBezTo>
                <a:lnTo>
                  <a:pt x="87344" y="730853"/>
                </a:lnTo>
                <a:cubicBezTo>
                  <a:pt x="87344" y="733901"/>
                  <a:pt x="84868" y="736282"/>
                  <a:pt x="81915" y="736282"/>
                </a:cubicBezTo>
                <a:close/>
                <a:moveTo>
                  <a:pt x="10858" y="725329"/>
                </a:moveTo>
                <a:lnTo>
                  <a:pt x="76391" y="725329"/>
                </a:lnTo>
                <a:lnTo>
                  <a:pt x="76391" y="10858"/>
                </a:lnTo>
                <a:lnTo>
                  <a:pt x="10858" y="10858"/>
                </a:lnTo>
                <a:lnTo>
                  <a:pt x="10858" y="7254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137"/>
          <p:cNvSpPr/>
          <p:nvPr userDrawn="1">
            <p:custDataLst>
              <p:tags r:id="rId18"/>
            </p:custDataLst>
          </p:nvPr>
        </p:nvSpPr>
        <p:spPr>
          <a:xfrm>
            <a:off x="6939280" y="2670810"/>
            <a:ext cx="67945" cy="400685"/>
          </a:xfrm>
          <a:custGeom>
            <a:avLst/>
            <a:gdLst>
              <a:gd name="connsiteX0" fmla="*/ 0 w 76485"/>
              <a:gd name="connsiteY0" fmla="*/ 0 h 451770"/>
              <a:gd name="connsiteX1" fmla="*/ 76486 w 76485"/>
              <a:gd name="connsiteY1" fmla="*/ 0 h 451770"/>
              <a:gd name="connsiteX2" fmla="*/ 76486 w 76485"/>
              <a:gd name="connsiteY2" fmla="*/ 451771 h 451770"/>
              <a:gd name="connsiteX3" fmla="*/ 0 w 76485"/>
              <a:gd name="connsiteY3" fmla="*/ 451771 h 451770"/>
            </a:gdLst>
            <a:ahLst/>
            <a:cxnLst>
              <a:cxn ang="0">
                <a:pos x="connsiteX0" y="connsiteY0"/>
              </a:cxn>
              <a:cxn ang="0">
                <a:pos x="connsiteX1" y="connsiteY1"/>
              </a:cxn>
              <a:cxn ang="0">
                <a:pos x="connsiteX2" y="connsiteY2"/>
              </a:cxn>
              <a:cxn ang="0">
                <a:pos x="connsiteX3" y="connsiteY3"/>
              </a:cxn>
            </a:cxnLst>
            <a:rect l="l" t="t" r="r" b="b"/>
            <a:pathLst>
              <a:path w="76485" h="451770">
                <a:moveTo>
                  <a:pt x="0" y="0"/>
                </a:moveTo>
                <a:lnTo>
                  <a:pt x="76486" y="0"/>
                </a:lnTo>
                <a:lnTo>
                  <a:pt x="76486" y="451771"/>
                </a:lnTo>
                <a:lnTo>
                  <a:pt x="0" y="451771"/>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138"/>
          <p:cNvSpPr/>
          <p:nvPr userDrawn="1">
            <p:custDataLst>
              <p:tags r:id="rId19"/>
            </p:custDataLst>
          </p:nvPr>
        </p:nvSpPr>
        <p:spPr>
          <a:xfrm>
            <a:off x="6934200" y="2665730"/>
            <a:ext cx="77470" cy="410210"/>
          </a:xfrm>
          <a:custGeom>
            <a:avLst/>
            <a:gdLst>
              <a:gd name="connsiteX0" fmla="*/ 81915 w 87344"/>
              <a:gd name="connsiteY0" fmla="*/ 462629 h 462629"/>
              <a:gd name="connsiteX1" fmla="*/ 5429 w 87344"/>
              <a:gd name="connsiteY1" fmla="*/ 462629 h 462629"/>
              <a:gd name="connsiteX2" fmla="*/ 0 w 87344"/>
              <a:gd name="connsiteY2" fmla="*/ 457200 h 462629"/>
              <a:gd name="connsiteX3" fmla="*/ 0 w 87344"/>
              <a:gd name="connsiteY3" fmla="*/ 5429 h 462629"/>
              <a:gd name="connsiteX4" fmla="*/ 5429 w 87344"/>
              <a:gd name="connsiteY4" fmla="*/ 0 h 462629"/>
              <a:gd name="connsiteX5" fmla="*/ 81915 w 87344"/>
              <a:gd name="connsiteY5" fmla="*/ 0 h 462629"/>
              <a:gd name="connsiteX6" fmla="*/ 87344 w 87344"/>
              <a:gd name="connsiteY6" fmla="*/ 5429 h 462629"/>
              <a:gd name="connsiteX7" fmla="*/ 87344 w 87344"/>
              <a:gd name="connsiteY7" fmla="*/ 457200 h 462629"/>
              <a:gd name="connsiteX8" fmla="*/ 81915 w 87344"/>
              <a:gd name="connsiteY8" fmla="*/ 462629 h 462629"/>
              <a:gd name="connsiteX9" fmla="*/ 10858 w 87344"/>
              <a:gd name="connsiteY9" fmla="*/ 451675 h 462629"/>
              <a:gd name="connsiteX10" fmla="*/ 76391 w 87344"/>
              <a:gd name="connsiteY10" fmla="*/ 451675 h 462629"/>
              <a:gd name="connsiteX11" fmla="*/ 76391 w 87344"/>
              <a:gd name="connsiteY11" fmla="*/ 10858 h 462629"/>
              <a:gd name="connsiteX12" fmla="*/ 10858 w 87344"/>
              <a:gd name="connsiteY12" fmla="*/ 10858 h 462629"/>
              <a:gd name="connsiteX13" fmla="*/ 10858 w 87344"/>
              <a:gd name="connsiteY13" fmla="*/ 451675 h 4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462629">
                <a:moveTo>
                  <a:pt x="81915" y="462629"/>
                </a:moveTo>
                <a:lnTo>
                  <a:pt x="5429" y="462629"/>
                </a:lnTo>
                <a:cubicBezTo>
                  <a:pt x="2381" y="462629"/>
                  <a:pt x="0" y="460153"/>
                  <a:pt x="0" y="457200"/>
                </a:cubicBezTo>
                <a:lnTo>
                  <a:pt x="0" y="5429"/>
                </a:lnTo>
                <a:cubicBezTo>
                  <a:pt x="0" y="2381"/>
                  <a:pt x="2477" y="0"/>
                  <a:pt x="5429" y="0"/>
                </a:cubicBezTo>
                <a:lnTo>
                  <a:pt x="81915" y="0"/>
                </a:lnTo>
                <a:cubicBezTo>
                  <a:pt x="84963" y="0"/>
                  <a:pt x="87344" y="2476"/>
                  <a:pt x="87344" y="5429"/>
                </a:cubicBezTo>
                <a:lnTo>
                  <a:pt x="87344" y="457200"/>
                </a:lnTo>
                <a:cubicBezTo>
                  <a:pt x="87344" y="460248"/>
                  <a:pt x="84868" y="462629"/>
                  <a:pt x="81915" y="462629"/>
                </a:cubicBezTo>
                <a:close/>
                <a:moveTo>
                  <a:pt x="10858" y="451675"/>
                </a:moveTo>
                <a:lnTo>
                  <a:pt x="76391" y="451675"/>
                </a:lnTo>
                <a:lnTo>
                  <a:pt x="76391" y="10858"/>
                </a:lnTo>
                <a:lnTo>
                  <a:pt x="10858" y="10858"/>
                </a:lnTo>
                <a:lnTo>
                  <a:pt x="10858" y="45167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任意多边形: 形状 140"/>
          <p:cNvSpPr/>
          <p:nvPr userDrawn="1">
            <p:custDataLst>
              <p:tags r:id="rId20"/>
            </p:custDataLst>
          </p:nvPr>
        </p:nvSpPr>
        <p:spPr>
          <a:xfrm>
            <a:off x="7094220" y="2530475"/>
            <a:ext cx="67945" cy="541020"/>
          </a:xfrm>
          <a:custGeom>
            <a:avLst/>
            <a:gdLst>
              <a:gd name="connsiteX0" fmla="*/ 0 w 76485"/>
              <a:gd name="connsiteY0" fmla="*/ 0 h 610266"/>
              <a:gd name="connsiteX1" fmla="*/ 76486 w 76485"/>
              <a:gd name="connsiteY1" fmla="*/ 0 h 610266"/>
              <a:gd name="connsiteX2" fmla="*/ 76486 w 76485"/>
              <a:gd name="connsiteY2" fmla="*/ 610267 h 610266"/>
              <a:gd name="connsiteX3" fmla="*/ 0 w 76485"/>
              <a:gd name="connsiteY3" fmla="*/ 610267 h 610266"/>
            </a:gdLst>
            <a:ahLst/>
            <a:cxnLst>
              <a:cxn ang="0">
                <a:pos x="connsiteX0" y="connsiteY0"/>
              </a:cxn>
              <a:cxn ang="0">
                <a:pos x="connsiteX1" y="connsiteY1"/>
              </a:cxn>
              <a:cxn ang="0">
                <a:pos x="connsiteX2" y="connsiteY2"/>
              </a:cxn>
              <a:cxn ang="0">
                <a:pos x="connsiteX3" y="connsiteY3"/>
              </a:cxn>
            </a:cxnLst>
            <a:rect l="l" t="t" r="r" b="b"/>
            <a:pathLst>
              <a:path w="76485" h="610266">
                <a:moveTo>
                  <a:pt x="0" y="0"/>
                </a:moveTo>
                <a:lnTo>
                  <a:pt x="76486" y="0"/>
                </a:lnTo>
                <a:lnTo>
                  <a:pt x="76486" y="610267"/>
                </a:lnTo>
                <a:lnTo>
                  <a:pt x="0" y="6102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141"/>
          <p:cNvSpPr/>
          <p:nvPr userDrawn="1">
            <p:custDataLst>
              <p:tags r:id="rId21"/>
            </p:custDataLst>
          </p:nvPr>
        </p:nvSpPr>
        <p:spPr>
          <a:xfrm>
            <a:off x="7089140" y="2525395"/>
            <a:ext cx="77470" cy="550545"/>
          </a:xfrm>
          <a:custGeom>
            <a:avLst/>
            <a:gdLst>
              <a:gd name="connsiteX0" fmla="*/ 81915 w 87344"/>
              <a:gd name="connsiteY0" fmla="*/ 621030 h 621125"/>
              <a:gd name="connsiteX1" fmla="*/ 5429 w 87344"/>
              <a:gd name="connsiteY1" fmla="*/ 621030 h 621125"/>
              <a:gd name="connsiteX2" fmla="*/ 0 w 87344"/>
              <a:gd name="connsiteY2" fmla="*/ 615601 h 621125"/>
              <a:gd name="connsiteX3" fmla="*/ 0 w 87344"/>
              <a:gd name="connsiteY3" fmla="*/ 5429 h 621125"/>
              <a:gd name="connsiteX4" fmla="*/ 5429 w 87344"/>
              <a:gd name="connsiteY4" fmla="*/ 0 h 621125"/>
              <a:gd name="connsiteX5" fmla="*/ 81915 w 87344"/>
              <a:gd name="connsiteY5" fmla="*/ 0 h 621125"/>
              <a:gd name="connsiteX6" fmla="*/ 87344 w 87344"/>
              <a:gd name="connsiteY6" fmla="*/ 5429 h 621125"/>
              <a:gd name="connsiteX7" fmla="*/ 87344 w 87344"/>
              <a:gd name="connsiteY7" fmla="*/ 615696 h 621125"/>
              <a:gd name="connsiteX8" fmla="*/ 81915 w 87344"/>
              <a:gd name="connsiteY8" fmla="*/ 621125 h 621125"/>
              <a:gd name="connsiteX9" fmla="*/ 10858 w 87344"/>
              <a:gd name="connsiteY9" fmla="*/ 610076 h 621125"/>
              <a:gd name="connsiteX10" fmla="*/ 76391 w 87344"/>
              <a:gd name="connsiteY10" fmla="*/ 610076 h 621125"/>
              <a:gd name="connsiteX11" fmla="*/ 76391 w 87344"/>
              <a:gd name="connsiteY11" fmla="*/ 10763 h 621125"/>
              <a:gd name="connsiteX12" fmla="*/ 10858 w 87344"/>
              <a:gd name="connsiteY12" fmla="*/ 10763 h 621125"/>
              <a:gd name="connsiteX13" fmla="*/ 10858 w 87344"/>
              <a:gd name="connsiteY13" fmla="*/ 610076 h 62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621125">
                <a:moveTo>
                  <a:pt x="81915" y="621030"/>
                </a:moveTo>
                <a:lnTo>
                  <a:pt x="5429" y="621030"/>
                </a:lnTo>
                <a:cubicBezTo>
                  <a:pt x="2381" y="621030"/>
                  <a:pt x="0" y="618554"/>
                  <a:pt x="0" y="615601"/>
                </a:cubicBezTo>
                <a:lnTo>
                  <a:pt x="0" y="5429"/>
                </a:lnTo>
                <a:cubicBezTo>
                  <a:pt x="0" y="2381"/>
                  <a:pt x="2476" y="0"/>
                  <a:pt x="5429" y="0"/>
                </a:cubicBezTo>
                <a:lnTo>
                  <a:pt x="81915" y="0"/>
                </a:lnTo>
                <a:cubicBezTo>
                  <a:pt x="84963" y="0"/>
                  <a:pt x="87344" y="2477"/>
                  <a:pt x="87344" y="5429"/>
                </a:cubicBezTo>
                <a:lnTo>
                  <a:pt x="87344" y="615696"/>
                </a:lnTo>
                <a:cubicBezTo>
                  <a:pt x="87344" y="618744"/>
                  <a:pt x="84868" y="621125"/>
                  <a:pt x="81915" y="621125"/>
                </a:cubicBezTo>
                <a:close/>
                <a:moveTo>
                  <a:pt x="10858" y="610076"/>
                </a:moveTo>
                <a:lnTo>
                  <a:pt x="76391" y="610076"/>
                </a:lnTo>
                <a:lnTo>
                  <a:pt x="76391" y="10763"/>
                </a:lnTo>
                <a:lnTo>
                  <a:pt x="10858" y="10763"/>
                </a:lnTo>
                <a:lnTo>
                  <a:pt x="10858" y="61007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143"/>
          <p:cNvSpPr/>
          <p:nvPr userDrawn="1">
            <p:custDataLst>
              <p:tags r:id="rId22"/>
            </p:custDataLst>
          </p:nvPr>
        </p:nvSpPr>
        <p:spPr>
          <a:xfrm>
            <a:off x="6971665" y="2310130"/>
            <a:ext cx="246380" cy="119380"/>
          </a:xfrm>
          <a:custGeom>
            <a:avLst/>
            <a:gdLst>
              <a:gd name="connsiteX0" fmla="*/ 5433 w 277915"/>
              <a:gd name="connsiteY0" fmla="*/ 134846 h 134941"/>
              <a:gd name="connsiteX1" fmla="*/ 1338 w 277915"/>
              <a:gd name="connsiteY1" fmla="*/ 132941 h 134941"/>
              <a:gd name="connsiteX2" fmla="*/ 1909 w 277915"/>
              <a:gd name="connsiteY2" fmla="*/ 125226 h 134941"/>
              <a:gd name="connsiteX3" fmla="*/ 49534 w 277915"/>
              <a:gd name="connsiteY3" fmla="*/ 88269 h 134941"/>
              <a:gd name="connsiteX4" fmla="*/ 57154 w 277915"/>
              <a:gd name="connsiteY4" fmla="*/ 89698 h 134941"/>
              <a:gd name="connsiteX5" fmla="*/ 55725 w 277915"/>
              <a:gd name="connsiteY5" fmla="*/ 97318 h 134941"/>
              <a:gd name="connsiteX6" fmla="*/ 9053 w 277915"/>
              <a:gd name="connsiteY6" fmla="*/ 133608 h 134941"/>
              <a:gd name="connsiteX7" fmla="*/ 5433 w 277915"/>
              <a:gd name="connsiteY7" fmla="*/ 134942 h 134941"/>
              <a:gd name="connsiteX8" fmla="*/ 103446 w 277915"/>
              <a:gd name="connsiteY8" fmla="*/ 67124 h 134941"/>
              <a:gd name="connsiteX9" fmla="*/ 98588 w 277915"/>
              <a:gd name="connsiteY9" fmla="*/ 64266 h 134941"/>
              <a:gd name="connsiteX10" fmla="*/ 100779 w 277915"/>
              <a:gd name="connsiteY10" fmla="*/ 56837 h 134941"/>
              <a:gd name="connsiteX11" fmla="*/ 155452 w 277915"/>
              <a:gd name="connsiteY11" fmla="*/ 31405 h 134941"/>
              <a:gd name="connsiteX12" fmla="*/ 162501 w 277915"/>
              <a:gd name="connsiteY12" fmla="*/ 34453 h 134941"/>
              <a:gd name="connsiteX13" fmla="*/ 159453 w 277915"/>
              <a:gd name="connsiteY13" fmla="*/ 41501 h 134941"/>
              <a:gd name="connsiteX14" fmla="*/ 105922 w 277915"/>
              <a:gd name="connsiteY14" fmla="*/ 66362 h 134941"/>
              <a:gd name="connsiteX15" fmla="*/ 103350 w 277915"/>
              <a:gd name="connsiteY15" fmla="*/ 67028 h 134941"/>
              <a:gd name="connsiteX16" fmla="*/ 214126 w 277915"/>
              <a:gd name="connsiteY16" fmla="*/ 23118 h 134941"/>
              <a:gd name="connsiteX17" fmla="*/ 208887 w 277915"/>
              <a:gd name="connsiteY17" fmla="*/ 19118 h 134941"/>
              <a:gd name="connsiteX18" fmla="*/ 212697 w 277915"/>
              <a:gd name="connsiteY18" fmla="*/ 12450 h 134941"/>
              <a:gd name="connsiteX19" fmla="*/ 271657 w 277915"/>
              <a:gd name="connsiteY19" fmla="*/ 68 h 134941"/>
              <a:gd name="connsiteX20" fmla="*/ 277848 w 277915"/>
              <a:gd name="connsiteY20" fmla="*/ 4640 h 134941"/>
              <a:gd name="connsiteX21" fmla="*/ 273276 w 277915"/>
              <a:gd name="connsiteY21" fmla="*/ 10831 h 134941"/>
              <a:gd name="connsiteX22" fmla="*/ 215460 w 277915"/>
              <a:gd name="connsiteY22" fmla="*/ 23023 h 134941"/>
              <a:gd name="connsiteX23" fmla="*/ 214031 w 277915"/>
              <a:gd name="connsiteY23" fmla="*/ 23213 h 13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7915" h="134941">
                <a:moveTo>
                  <a:pt x="5433" y="134846"/>
                </a:moveTo>
                <a:cubicBezTo>
                  <a:pt x="3909" y="134846"/>
                  <a:pt x="2385" y="134180"/>
                  <a:pt x="1338" y="132941"/>
                </a:cubicBezTo>
                <a:cubicBezTo>
                  <a:pt x="-663" y="130655"/>
                  <a:pt x="-377" y="127226"/>
                  <a:pt x="1909" y="125226"/>
                </a:cubicBezTo>
                <a:cubicBezTo>
                  <a:pt x="17054" y="112082"/>
                  <a:pt x="33056" y="99604"/>
                  <a:pt x="49534" y="88269"/>
                </a:cubicBezTo>
                <a:cubicBezTo>
                  <a:pt x="52011" y="86555"/>
                  <a:pt x="55440" y="87221"/>
                  <a:pt x="57154" y="89698"/>
                </a:cubicBezTo>
                <a:cubicBezTo>
                  <a:pt x="58869" y="92174"/>
                  <a:pt x="58202" y="95603"/>
                  <a:pt x="55725" y="97318"/>
                </a:cubicBezTo>
                <a:cubicBezTo>
                  <a:pt x="39628" y="108462"/>
                  <a:pt x="23912" y="120654"/>
                  <a:pt x="9053" y="133608"/>
                </a:cubicBezTo>
                <a:cubicBezTo>
                  <a:pt x="8005" y="134465"/>
                  <a:pt x="6767" y="134942"/>
                  <a:pt x="5433" y="134942"/>
                </a:cubicBezTo>
                <a:close/>
                <a:moveTo>
                  <a:pt x="103446" y="67124"/>
                </a:moveTo>
                <a:cubicBezTo>
                  <a:pt x="101541" y="67124"/>
                  <a:pt x="99636" y="66076"/>
                  <a:pt x="98588" y="64266"/>
                </a:cubicBezTo>
                <a:cubicBezTo>
                  <a:pt x="97159" y="61599"/>
                  <a:pt x="98207" y="58265"/>
                  <a:pt x="100779" y="56837"/>
                </a:cubicBezTo>
                <a:cubicBezTo>
                  <a:pt x="118495" y="47407"/>
                  <a:pt x="136878" y="38834"/>
                  <a:pt x="155452" y="31405"/>
                </a:cubicBezTo>
                <a:cubicBezTo>
                  <a:pt x="158310" y="30262"/>
                  <a:pt x="161453" y="31691"/>
                  <a:pt x="162501" y="34453"/>
                </a:cubicBezTo>
                <a:cubicBezTo>
                  <a:pt x="163644" y="37215"/>
                  <a:pt x="162215" y="40454"/>
                  <a:pt x="159453" y="41501"/>
                </a:cubicBezTo>
                <a:cubicBezTo>
                  <a:pt x="141260" y="48740"/>
                  <a:pt x="123258" y="57122"/>
                  <a:pt x="105922" y="66362"/>
                </a:cubicBezTo>
                <a:cubicBezTo>
                  <a:pt x="105065" y="66838"/>
                  <a:pt x="104208" y="67028"/>
                  <a:pt x="103350" y="67028"/>
                </a:cubicBezTo>
                <a:close/>
                <a:moveTo>
                  <a:pt x="214126" y="23118"/>
                </a:moveTo>
                <a:cubicBezTo>
                  <a:pt x="211745" y="23118"/>
                  <a:pt x="209554" y="21499"/>
                  <a:pt x="208887" y="19118"/>
                </a:cubicBezTo>
                <a:cubicBezTo>
                  <a:pt x="208125" y="16165"/>
                  <a:pt x="209840" y="13212"/>
                  <a:pt x="212697" y="12450"/>
                </a:cubicBezTo>
                <a:cubicBezTo>
                  <a:pt x="232033" y="7211"/>
                  <a:pt x="251845" y="3020"/>
                  <a:pt x="271657" y="68"/>
                </a:cubicBezTo>
                <a:cubicBezTo>
                  <a:pt x="274610" y="-409"/>
                  <a:pt x="277467" y="1687"/>
                  <a:pt x="277848" y="4640"/>
                </a:cubicBezTo>
                <a:cubicBezTo>
                  <a:pt x="278325" y="7592"/>
                  <a:pt x="276229" y="10450"/>
                  <a:pt x="273276" y="10831"/>
                </a:cubicBezTo>
                <a:cubicBezTo>
                  <a:pt x="253845" y="13784"/>
                  <a:pt x="234414" y="17879"/>
                  <a:pt x="215460" y="23023"/>
                </a:cubicBezTo>
                <a:cubicBezTo>
                  <a:pt x="214983" y="23118"/>
                  <a:pt x="214507" y="23213"/>
                  <a:pt x="214031" y="2321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144"/>
          <p:cNvSpPr/>
          <p:nvPr userDrawn="1">
            <p:custDataLst>
              <p:tags r:id="rId23"/>
            </p:custDataLst>
          </p:nvPr>
        </p:nvSpPr>
        <p:spPr>
          <a:xfrm>
            <a:off x="7261225" y="2305050"/>
            <a:ext cx="38735" cy="10160"/>
          </a:xfrm>
          <a:custGeom>
            <a:avLst/>
            <a:gdLst>
              <a:gd name="connsiteX0" fmla="*/ 5432 w 43725"/>
              <a:gd name="connsiteY0" fmla="*/ 11335 h 11334"/>
              <a:gd name="connsiteX1" fmla="*/ 3 w 43725"/>
              <a:gd name="connsiteY1" fmla="*/ 6096 h 11334"/>
              <a:gd name="connsiteX2" fmla="*/ 5242 w 43725"/>
              <a:gd name="connsiteY2" fmla="*/ 381 h 11334"/>
              <a:gd name="connsiteX3" fmla="*/ 38389 w 43725"/>
              <a:gd name="connsiteY3" fmla="*/ 95 h 11334"/>
              <a:gd name="connsiteX4" fmla="*/ 43723 w 43725"/>
              <a:gd name="connsiteY4" fmla="*/ 5715 h 11334"/>
              <a:gd name="connsiteX5" fmla="*/ 38103 w 43725"/>
              <a:gd name="connsiteY5" fmla="*/ 11049 h 11334"/>
              <a:gd name="connsiteX6" fmla="*/ 5623 w 43725"/>
              <a:gd name="connsiteY6" fmla="*/ 11335 h 11334"/>
              <a:gd name="connsiteX7" fmla="*/ 5432 w 43725"/>
              <a:gd name="connsiteY7" fmla="*/ 11335 h 1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5" h="11334">
                <a:moveTo>
                  <a:pt x="5432" y="11335"/>
                </a:moveTo>
                <a:cubicBezTo>
                  <a:pt x="2479" y="11335"/>
                  <a:pt x="98" y="9049"/>
                  <a:pt x="3" y="6096"/>
                </a:cubicBezTo>
                <a:cubicBezTo>
                  <a:pt x="-92" y="3048"/>
                  <a:pt x="2194" y="572"/>
                  <a:pt x="5242" y="381"/>
                </a:cubicBezTo>
                <a:cubicBezTo>
                  <a:pt x="16195" y="0"/>
                  <a:pt x="27435" y="-95"/>
                  <a:pt x="38389" y="95"/>
                </a:cubicBezTo>
                <a:cubicBezTo>
                  <a:pt x="41437" y="95"/>
                  <a:pt x="43818" y="2667"/>
                  <a:pt x="43723" y="5715"/>
                </a:cubicBezTo>
                <a:cubicBezTo>
                  <a:pt x="43723" y="8763"/>
                  <a:pt x="40960" y="11144"/>
                  <a:pt x="38103" y="11049"/>
                </a:cubicBezTo>
                <a:cubicBezTo>
                  <a:pt x="27340" y="10858"/>
                  <a:pt x="16481" y="10858"/>
                  <a:pt x="5623" y="11335"/>
                </a:cubicBezTo>
                <a:cubicBezTo>
                  <a:pt x="5623" y="11335"/>
                  <a:pt x="5432" y="11335"/>
                  <a:pt x="5432" y="11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145"/>
          <p:cNvSpPr/>
          <p:nvPr userDrawn="1">
            <p:custDataLst>
              <p:tags r:id="rId24"/>
            </p:custDataLst>
          </p:nvPr>
        </p:nvSpPr>
        <p:spPr>
          <a:xfrm>
            <a:off x="6914515" y="2456815"/>
            <a:ext cx="28575" cy="31750"/>
          </a:xfrm>
          <a:custGeom>
            <a:avLst/>
            <a:gdLst>
              <a:gd name="connsiteX0" fmla="*/ 5458 w 32278"/>
              <a:gd name="connsiteY0" fmla="*/ 35774 h 35773"/>
              <a:gd name="connsiteX1" fmla="*/ 2029 w 32278"/>
              <a:gd name="connsiteY1" fmla="*/ 34535 h 35773"/>
              <a:gd name="connsiteX2" fmla="*/ 1172 w 32278"/>
              <a:gd name="connsiteY2" fmla="*/ 26820 h 35773"/>
              <a:gd name="connsiteX3" fmla="*/ 22794 w 32278"/>
              <a:gd name="connsiteY3" fmla="*/ 1769 h 35773"/>
              <a:gd name="connsiteX4" fmla="*/ 30509 w 32278"/>
              <a:gd name="connsiteY4" fmla="*/ 1388 h 35773"/>
              <a:gd name="connsiteX5" fmla="*/ 30890 w 32278"/>
              <a:gd name="connsiteY5" fmla="*/ 9104 h 35773"/>
              <a:gd name="connsiteX6" fmla="*/ 9745 w 32278"/>
              <a:gd name="connsiteY6" fmla="*/ 33678 h 35773"/>
              <a:gd name="connsiteX7" fmla="*/ 5458 w 32278"/>
              <a:gd name="connsiteY7" fmla="*/ 35678 h 3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8" h="35773">
                <a:moveTo>
                  <a:pt x="5458" y="35774"/>
                </a:moveTo>
                <a:cubicBezTo>
                  <a:pt x="4220" y="35774"/>
                  <a:pt x="3077" y="35393"/>
                  <a:pt x="2029" y="34535"/>
                </a:cubicBezTo>
                <a:cubicBezTo>
                  <a:pt x="-352" y="32630"/>
                  <a:pt x="-638" y="29201"/>
                  <a:pt x="1172" y="26820"/>
                </a:cubicBezTo>
                <a:cubicBezTo>
                  <a:pt x="8030" y="18248"/>
                  <a:pt x="15364" y="9866"/>
                  <a:pt x="22794" y="1769"/>
                </a:cubicBezTo>
                <a:cubicBezTo>
                  <a:pt x="24794" y="-421"/>
                  <a:pt x="28318" y="-612"/>
                  <a:pt x="30509" y="1388"/>
                </a:cubicBezTo>
                <a:cubicBezTo>
                  <a:pt x="32700" y="3389"/>
                  <a:pt x="32890" y="6913"/>
                  <a:pt x="30890" y="9104"/>
                </a:cubicBezTo>
                <a:cubicBezTo>
                  <a:pt x="23651" y="17009"/>
                  <a:pt x="16507" y="25296"/>
                  <a:pt x="9745" y="33678"/>
                </a:cubicBezTo>
                <a:cubicBezTo>
                  <a:pt x="8697" y="35012"/>
                  <a:pt x="7078" y="35678"/>
                  <a:pt x="5458" y="3567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146"/>
          <p:cNvSpPr/>
          <p:nvPr userDrawn="1">
            <p:custDataLst>
              <p:tags r:id="rId25"/>
            </p:custDataLst>
          </p:nvPr>
        </p:nvSpPr>
        <p:spPr>
          <a:xfrm>
            <a:off x="7264400" y="2286000"/>
            <a:ext cx="45720" cy="46990"/>
          </a:xfrm>
          <a:custGeom>
            <a:avLst/>
            <a:gdLst>
              <a:gd name="connsiteX0" fmla="*/ 6769 w 51822"/>
              <a:gd name="connsiteY0" fmla="*/ 53251 h 53251"/>
              <a:gd name="connsiteX1" fmla="*/ 1912 w 51822"/>
              <a:gd name="connsiteY1" fmla="*/ 50394 h 53251"/>
              <a:gd name="connsiteX2" fmla="*/ 4198 w 51822"/>
              <a:gd name="connsiteY2" fmla="*/ 42964 h 53251"/>
              <a:gd name="connsiteX3" fmla="*/ 34678 w 51822"/>
              <a:gd name="connsiteY3" fmla="*/ 26677 h 53251"/>
              <a:gd name="connsiteX4" fmla="*/ 2959 w 51822"/>
              <a:gd name="connsiteY4" fmla="*/ 10293 h 53251"/>
              <a:gd name="connsiteX5" fmla="*/ 578 w 51822"/>
              <a:gd name="connsiteY5" fmla="*/ 2959 h 53251"/>
              <a:gd name="connsiteX6" fmla="*/ 7912 w 51822"/>
              <a:gd name="connsiteY6" fmla="*/ 578 h 53251"/>
              <a:gd name="connsiteX7" fmla="*/ 48870 w 51822"/>
              <a:gd name="connsiteY7" fmla="*/ 21724 h 53251"/>
              <a:gd name="connsiteX8" fmla="*/ 51823 w 51822"/>
              <a:gd name="connsiteY8" fmla="*/ 26581 h 53251"/>
              <a:gd name="connsiteX9" fmla="*/ 48965 w 51822"/>
              <a:gd name="connsiteY9" fmla="*/ 31439 h 53251"/>
              <a:gd name="connsiteX10" fmla="*/ 9341 w 51822"/>
              <a:gd name="connsiteY10" fmla="*/ 52585 h 53251"/>
              <a:gd name="connsiteX11" fmla="*/ 6769 w 51822"/>
              <a:gd name="connsiteY11" fmla="*/ 53251 h 5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22" h="53251">
                <a:moveTo>
                  <a:pt x="6769" y="53251"/>
                </a:moveTo>
                <a:cubicBezTo>
                  <a:pt x="4864" y="53251"/>
                  <a:pt x="2959" y="52204"/>
                  <a:pt x="1912" y="50394"/>
                </a:cubicBezTo>
                <a:cubicBezTo>
                  <a:pt x="483" y="47727"/>
                  <a:pt x="1531" y="44393"/>
                  <a:pt x="4198" y="42964"/>
                </a:cubicBezTo>
                <a:lnTo>
                  <a:pt x="34678" y="26677"/>
                </a:lnTo>
                <a:lnTo>
                  <a:pt x="2959" y="10293"/>
                </a:lnTo>
                <a:cubicBezTo>
                  <a:pt x="292" y="8865"/>
                  <a:pt x="-755" y="5626"/>
                  <a:pt x="578" y="2959"/>
                </a:cubicBezTo>
                <a:cubicBezTo>
                  <a:pt x="1912" y="292"/>
                  <a:pt x="5245" y="-755"/>
                  <a:pt x="7912" y="578"/>
                </a:cubicBezTo>
                <a:lnTo>
                  <a:pt x="48870" y="21724"/>
                </a:lnTo>
                <a:cubicBezTo>
                  <a:pt x="50680" y="22676"/>
                  <a:pt x="51823" y="24486"/>
                  <a:pt x="51823" y="26581"/>
                </a:cubicBezTo>
                <a:cubicBezTo>
                  <a:pt x="51823" y="28582"/>
                  <a:pt x="50680" y="30487"/>
                  <a:pt x="48965" y="31439"/>
                </a:cubicBezTo>
                <a:lnTo>
                  <a:pt x="9341" y="52585"/>
                </a:lnTo>
                <a:cubicBezTo>
                  <a:pt x="8484" y="53061"/>
                  <a:pt x="7627" y="53251"/>
                  <a:pt x="6769" y="532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149"/>
          <p:cNvSpPr/>
          <p:nvPr userDrawn="1">
            <p:custDataLst>
              <p:tags r:id="rId26"/>
            </p:custDataLst>
          </p:nvPr>
        </p:nvSpPr>
        <p:spPr>
          <a:xfrm>
            <a:off x="8525510" y="1631950"/>
            <a:ext cx="962660" cy="466090"/>
          </a:xfrm>
          <a:custGeom>
            <a:avLst/>
            <a:gdLst>
              <a:gd name="connsiteX0" fmla="*/ 1029367 w 1086040"/>
              <a:gd name="connsiteY0" fmla="*/ 430530 h 525684"/>
              <a:gd name="connsiteX1" fmla="*/ 949928 w 1086040"/>
              <a:gd name="connsiteY1" fmla="*/ 430530 h 525684"/>
              <a:gd name="connsiteX2" fmla="*/ 874585 w 1086040"/>
              <a:gd name="connsiteY2" fmla="*/ 525685 h 525684"/>
              <a:gd name="connsiteX3" fmla="*/ 817054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1 w 1086040"/>
              <a:gd name="connsiteY8" fmla="*/ 0 h 525684"/>
              <a:gd name="connsiteX9" fmla="*/ 1086041 w 1086040"/>
              <a:gd name="connsiteY9" fmla="*/ 56769 h 525684"/>
              <a:gd name="connsiteX10" fmla="*/ 1086041 w 1086040"/>
              <a:gd name="connsiteY10" fmla="*/ 373761 h 525684"/>
              <a:gd name="connsiteX11" fmla="*/ 1029271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5" y="525685"/>
                </a:lnTo>
                <a:lnTo>
                  <a:pt x="817054" y="430530"/>
                </a:lnTo>
                <a:lnTo>
                  <a:pt x="56769" y="430530"/>
                </a:lnTo>
                <a:cubicBezTo>
                  <a:pt x="25527" y="430530"/>
                  <a:pt x="0" y="405003"/>
                  <a:pt x="0" y="373761"/>
                </a:cubicBezTo>
                <a:lnTo>
                  <a:pt x="0" y="56769"/>
                </a:lnTo>
                <a:cubicBezTo>
                  <a:pt x="0" y="25527"/>
                  <a:pt x="25527" y="0"/>
                  <a:pt x="56769" y="0"/>
                </a:cubicBezTo>
                <a:lnTo>
                  <a:pt x="1029271" y="0"/>
                </a:lnTo>
                <a:cubicBezTo>
                  <a:pt x="1060513" y="0"/>
                  <a:pt x="1086041" y="25527"/>
                  <a:pt x="1086041" y="56769"/>
                </a:cubicBezTo>
                <a:lnTo>
                  <a:pt x="1086041" y="373761"/>
                </a:lnTo>
                <a:cubicBezTo>
                  <a:pt x="1086041" y="405003"/>
                  <a:pt x="1060513" y="430530"/>
                  <a:pt x="1029271"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任意多边形: 形状 150"/>
          <p:cNvSpPr/>
          <p:nvPr userDrawn="1">
            <p:custDataLst>
              <p:tags r:id="rId27"/>
            </p:custDataLst>
          </p:nvPr>
        </p:nvSpPr>
        <p:spPr>
          <a:xfrm>
            <a:off x="8521065" y="1627505"/>
            <a:ext cx="971550" cy="474980"/>
          </a:xfrm>
          <a:custGeom>
            <a:avLst/>
            <a:gdLst>
              <a:gd name="connsiteX0" fmla="*/ 879443 w 1095946"/>
              <a:gd name="connsiteY0" fmla="*/ 535591 h 535590"/>
              <a:gd name="connsiteX1" fmla="*/ 879158 w 1095946"/>
              <a:gd name="connsiteY1" fmla="*/ 535591 h 535590"/>
              <a:gd name="connsiteX2" fmla="*/ 875252 w 1095946"/>
              <a:gd name="connsiteY2" fmla="*/ 533210 h 535590"/>
              <a:gd name="connsiteX3" fmla="*/ 819150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627 w 1095946"/>
              <a:gd name="connsiteY15" fmla="*/ 10001 h 535590"/>
              <a:gd name="connsiteX16" fmla="*/ 9811 w 1095946"/>
              <a:gd name="connsiteY16" fmla="*/ 61817 h 535590"/>
              <a:gd name="connsiteX17" fmla="*/ 9811 w 1095946"/>
              <a:gd name="connsiteY17" fmla="*/ 378714 h 535590"/>
              <a:gd name="connsiteX18" fmla="*/ 61627 w 1095946"/>
              <a:gd name="connsiteY18" fmla="*/ 430530 h 535590"/>
              <a:gd name="connsiteX19" fmla="*/ 821912 w 1095946"/>
              <a:gd name="connsiteY19" fmla="*/ 430530 h 535590"/>
              <a:gd name="connsiteX20" fmla="*/ 826199 w 1095946"/>
              <a:gd name="connsiteY20" fmla="*/ 432911 h 535590"/>
              <a:gd name="connsiteX21" fmla="*/ 880015 w 1095946"/>
              <a:gd name="connsiteY21" fmla="*/ 521875 h 535590"/>
              <a:gd name="connsiteX22" fmla="*/ 950881 w 1095946"/>
              <a:gd name="connsiteY22" fmla="*/ 432340 h 535590"/>
              <a:gd name="connsiteX23" fmla="*/ 954786 w 1095946"/>
              <a:gd name="connsiteY23" fmla="*/ 430435 h 535590"/>
              <a:gd name="connsiteX24" fmla="*/ 1034225 w 1095946"/>
              <a:gd name="connsiteY24" fmla="*/ 430435 h 535590"/>
              <a:gd name="connsiteX25" fmla="*/ 1086041 w 1095946"/>
              <a:gd name="connsiteY25" fmla="*/ 378619 h 535590"/>
              <a:gd name="connsiteX26" fmla="*/ 1086041 w 1095946"/>
              <a:gd name="connsiteY26" fmla="*/ 61722 h 535590"/>
              <a:gd name="connsiteX27" fmla="*/ 1034225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443" y="535591"/>
                </a:moveTo>
                <a:cubicBezTo>
                  <a:pt x="879443" y="535591"/>
                  <a:pt x="879253" y="535591"/>
                  <a:pt x="879158" y="535591"/>
                </a:cubicBezTo>
                <a:cubicBezTo>
                  <a:pt x="877538" y="535496"/>
                  <a:pt x="876014" y="534638"/>
                  <a:pt x="875252" y="533210"/>
                </a:cubicBezTo>
                <a:lnTo>
                  <a:pt x="819150"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627" y="10001"/>
                </a:moveTo>
                <a:cubicBezTo>
                  <a:pt x="33052" y="10001"/>
                  <a:pt x="9811" y="33242"/>
                  <a:pt x="9811" y="61817"/>
                </a:cubicBezTo>
                <a:lnTo>
                  <a:pt x="9811" y="378714"/>
                </a:lnTo>
                <a:cubicBezTo>
                  <a:pt x="9811" y="407289"/>
                  <a:pt x="33052" y="430530"/>
                  <a:pt x="61627" y="430530"/>
                </a:cubicBezTo>
                <a:lnTo>
                  <a:pt x="821912" y="430530"/>
                </a:lnTo>
                <a:cubicBezTo>
                  <a:pt x="823627" y="430530"/>
                  <a:pt x="825246" y="431483"/>
                  <a:pt x="826199" y="432911"/>
                </a:cubicBezTo>
                <a:lnTo>
                  <a:pt x="880015" y="521875"/>
                </a:lnTo>
                <a:lnTo>
                  <a:pt x="950881" y="432340"/>
                </a:lnTo>
                <a:cubicBezTo>
                  <a:pt x="951833" y="431101"/>
                  <a:pt x="953262" y="430435"/>
                  <a:pt x="954786" y="430435"/>
                </a:cubicBezTo>
                <a:lnTo>
                  <a:pt x="1034225" y="430435"/>
                </a:lnTo>
                <a:cubicBezTo>
                  <a:pt x="1062800" y="430435"/>
                  <a:pt x="1086041" y="407194"/>
                  <a:pt x="1086041" y="378619"/>
                </a:cubicBezTo>
                <a:lnTo>
                  <a:pt x="1086041" y="61722"/>
                </a:lnTo>
                <a:cubicBezTo>
                  <a:pt x="1086041" y="33147"/>
                  <a:pt x="1062800" y="9906"/>
                  <a:pt x="1034225"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任意多边形: 形状 151"/>
          <p:cNvSpPr/>
          <p:nvPr userDrawn="1">
            <p:custDataLst>
              <p:tags r:id="rId28"/>
            </p:custDataLst>
          </p:nvPr>
        </p:nvSpPr>
        <p:spPr>
          <a:xfrm>
            <a:off x="8721725" y="1722120"/>
            <a:ext cx="542290" cy="19050"/>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任意多边形: 形状 152"/>
          <p:cNvSpPr/>
          <p:nvPr userDrawn="1">
            <p:custDataLst>
              <p:tags r:id="rId29"/>
            </p:custDataLst>
          </p:nvPr>
        </p:nvSpPr>
        <p:spPr>
          <a:xfrm>
            <a:off x="8721725" y="1771015"/>
            <a:ext cx="381000" cy="19050"/>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任意多边形: 形状 155"/>
          <p:cNvSpPr/>
          <p:nvPr userDrawn="1">
            <p:custDataLst>
              <p:tags r:id="rId30"/>
            </p:custDataLst>
          </p:nvPr>
        </p:nvSpPr>
        <p:spPr>
          <a:xfrm>
            <a:off x="8042275" y="1898015"/>
            <a:ext cx="741680" cy="478155"/>
          </a:xfrm>
          <a:custGeom>
            <a:avLst/>
            <a:gdLst>
              <a:gd name="connsiteX0" fmla="*/ 760381 w 836676"/>
              <a:gd name="connsiteY0" fmla="*/ 430054 h 539210"/>
              <a:gd name="connsiteX1" fmla="*/ 311087 w 836676"/>
              <a:gd name="connsiteY1" fmla="*/ 430054 h 539210"/>
              <a:gd name="connsiteX2" fmla="*/ 155067 w 836676"/>
              <a:gd name="connsiteY2" fmla="*/ 539210 h 539210"/>
              <a:gd name="connsiteX3" fmla="*/ 155067 w 836676"/>
              <a:gd name="connsiteY3" fmla="*/ 430054 h 539210"/>
              <a:gd name="connsiteX4" fmla="*/ 76200 w 836676"/>
              <a:gd name="connsiteY4" fmla="*/ 430054 h 539210"/>
              <a:gd name="connsiteX5" fmla="*/ 0 w 836676"/>
              <a:gd name="connsiteY5" fmla="*/ 353854 h 539210"/>
              <a:gd name="connsiteX6" fmla="*/ 0 w 836676"/>
              <a:gd name="connsiteY6" fmla="*/ 76200 h 539210"/>
              <a:gd name="connsiteX7" fmla="*/ 76200 w 836676"/>
              <a:gd name="connsiteY7" fmla="*/ 0 h 539210"/>
              <a:gd name="connsiteX8" fmla="*/ 760476 w 836676"/>
              <a:gd name="connsiteY8" fmla="*/ 0 h 539210"/>
              <a:gd name="connsiteX9" fmla="*/ 836676 w 836676"/>
              <a:gd name="connsiteY9" fmla="*/ 76200 h 539210"/>
              <a:gd name="connsiteX10" fmla="*/ 836676 w 836676"/>
              <a:gd name="connsiteY10" fmla="*/ 353854 h 539210"/>
              <a:gd name="connsiteX11" fmla="*/ 760476 w 836676"/>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676"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476" y="0"/>
                </a:lnTo>
                <a:cubicBezTo>
                  <a:pt x="802386" y="0"/>
                  <a:pt x="836676" y="34290"/>
                  <a:pt x="836676" y="76200"/>
                </a:cubicBezTo>
                <a:lnTo>
                  <a:pt x="836676" y="353854"/>
                </a:lnTo>
                <a:cubicBezTo>
                  <a:pt x="836676" y="395764"/>
                  <a:pt x="802386" y="430054"/>
                  <a:pt x="760476"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156"/>
          <p:cNvSpPr/>
          <p:nvPr userDrawn="1">
            <p:custDataLst>
              <p:tags r:id="rId31"/>
            </p:custDataLst>
          </p:nvPr>
        </p:nvSpPr>
        <p:spPr>
          <a:xfrm>
            <a:off x="8037830" y="1893570"/>
            <a:ext cx="750570" cy="487045"/>
          </a:xfrm>
          <a:custGeom>
            <a:avLst/>
            <a:gdLst>
              <a:gd name="connsiteX0" fmla="*/ 160020 w 846582"/>
              <a:gd name="connsiteY0" fmla="*/ 549116 h 549116"/>
              <a:gd name="connsiteX1" fmla="*/ 157734 w 846582"/>
              <a:gd name="connsiteY1" fmla="*/ 548545 h 549116"/>
              <a:gd name="connsiteX2" fmla="*/ 155067 w 846582"/>
              <a:gd name="connsiteY2" fmla="*/ 544163 h 549116"/>
              <a:gd name="connsiteX3" fmla="*/ 155067 w 846582"/>
              <a:gd name="connsiteY3" fmla="*/ 439960 h 549116"/>
              <a:gd name="connsiteX4" fmla="*/ 81153 w 846582"/>
              <a:gd name="connsiteY4" fmla="*/ 439960 h 549116"/>
              <a:gd name="connsiteX5" fmla="*/ 0 w 846582"/>
              <a:gd name="connsiteY5" fmla="*/ 358807 h 549116"/>
              <a:gd name="connsiteX6" fmla="*/ 0 w 846582"/>
              <a:gd name="connsiteY6" fmla="*/ 81153 h 549116"/>
              <a:gd name="connsiteX7" fmla="*/ 81153 w 846582"/>
              <a:gd name="connsiteY7" fmla="*/ 0 h 549116"/>
              <a:gd name="connsiteX8" fmla="*/ 765429 w 846582"/>
              <a:gd name="connsiteY8" fmla="*/ 0 h 549116"/>
              <a:gd name="connsiteX9" fmla="*/ 846582 w 846582"/>
              <a:gd name="connsiteY9" fmla="*/ 81153 h 549116"/>
              <a:gd name="connsiteX10" fmla="*/ 846582 w 846582"/>
              <a:gd name="connsiteY10" fmla="*/ 358807 h 549116"/>
              <a:gd name="connsiteX11" fmla="*/ 765429 w 846582"/>
              <a:gd name="connsiteY11" fmla="*/ 439960 h 549116"/>
              <a:gd name="connsiteX12" fmla="*/ 317659 w 846582"/>
              <a:gd name="connsiteY12" fmla="*/ 439960 h 549116"/>
              <a:gd name="connsiteX13" fmla="*/ 162878 w 846582"/>
              <a:gd name="connsiteY13" fmla="*/ 548259 h 549116"/>
              <a:gd name="connsiteX14" fmla="*/ 160020 w 846582"/>
              <a:gd name="connsiteY14" fmla="*/ 549116 h 549116"/>
              <a:gd name="connsiteX15" fmla="*/ 81153 w 846582"/>
              <a:gd name="connsiteY15" fmla="*/ 9906 h 549116"/>
              <a:gd name="connsiteX16" fmla="*/ 9906 w 846582"/>
              <a:gd name="connsiteY16" fmla="*/ 81153 h 549116"/>
              <a:gd name="connsiteX17" fmla="*/ 9906 w 846582"/>
              <a:gd name="connsiteY17" fmla="*/ 358807 h 549116"/>
              <a:gd name="connsiteX18" fmla="*/ 81153 w 846582"/>
              <a:gd name="connsiteY18" fmla="*/ 430054 h 549116"/>
              <a:gd name="connsiteX19" fmla="*/ 160020 w 846582"/>
              <a:gd name="connsiteY19" fmla="*/ 430054 h 549116"/>
              <a:gd name="connsiteX20" fmla="*/ 163544 w 846582"/>
              <a:gd name="connsiteY20" fmla="*/ 431483 h 549116"/>
              <a:gd name="connsiteX21" fmla="*/ 164973 w 846582"/>
              <a:gd name="connsiteY21" fmla="*/ 435007 h 549116"/>
              <a:gd name="connsiteX22" fmla="*/ 164973 w 846582"/>
              <a:gd name="connsiteY22" fmla="*/ 534638 h 549116"/>
              <a:gd name="connsiteX23" fmla="*/ 313182 w 846582"/>
              <a:gd name="connsiteY23" fmla="*/ 430911 h 549116"/>
              <a:gd name="connsiteX24" fmla="*/ 316040 w 846582"/>
              <a:gd name="connsiteY24" fmla="*/ 430054 h 549116"/>
              <a:gd name="connsiteX25" fmla="*/ 765334 w 846582"/>
              <a:gd name="connsiteY25" fmla="*/ 430054 h 549116"/>
              <a:gd name="connsiteX26" fmla="*/ 836581 w 846582"/>
              <a:gd name="connsiteY26" fmla="*/ 358807 h 549116"/>
              <a:gd name="connsiteX27" fmla="*/ 836581 w 846582"/>
              <a:gd name="connsiteY27" fmla="*/ 81153 h 549116"/>
              <a:gd name="connsiteX28" fmla="*/ 765334 w 846582"/>
              <a:gd name="connsiteY28" fmla="*/ 9906 h 549116"/>
              <a:gd name="connsiteX29" fmla="*/ 81058 w 846582"/>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582"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429" y="0"/>
                </a:lnTo>
                <a:cubicBezTo>
                  <a:pt x="810197" y="0"/>
                  <a:pt x="846582" y="36385"/>
                  <a:pt x="846582" y="81153"/>
                </a:cubicBezTo>
                <a:lnTo>
                  <a:pt x="846582" y="358807"/>
                </a:lnTo>
                <a:cubicBezTo>
                  <a:pt x="846582" y="403574"/>
                  <a:pt x="810197" y="439960"/>
                  <a:pt x="765429" y="439960"/>
                </a:cubicBezTo>
                <a:lnTo>
                  <a:pt x="317659" y="439960"/>
                </a:lnTo>
                <a:lnTo>
                  <a:pt x="162878" y="548259"/>
                </a:lnTo>
                <a:cubicBezTo>
                  <a:pt x="162020" y="548831"/>
                  <a:pt x="161068" y="549116"/>
                  <a:pt x="160020" y="549116"/>
                </a:cubicBezTo>
                <a:close/>
                <a:moveTo>
                  <a:pt x="81153" y="9906"/>
                </a:moveTo>
                <a:cubicBezTo>
                  <a:pt x="41910" y="9906"/>
                  <a:pt x="9906" y="41815"/>
                  <a:pt x="9906" y="81153"/>
                </a:cubicBezTo>
                <a:lnTo>
                  <a:pt x="9906" y="358807"/>
                </a:lnTo>
                <a:cubicBezTo>
                  <a:pt x="9906" y="398050"/>
                  <a:pt x="41815" y="430054"/>
                  <a:pt x="81153" y="430054"/>
                </a:cubicBezTo>
                <a:lnTo>
                  <a:pt x="160020" y="430054"/>
                </a:lnTo>
                <a:cubicBezTo>
                  <a:pt x="161354" y="430054"/>
                  <a:pt x="162592" y="430625"/>
                  <a:pt x="163544" y="431483"/>
                </a:cubicBezTo>
                <a:cubicBezTo>
                  <a:pt x="164497" y="432435"/>
                  <a:pt x="164973" y="433673"/>
                  <a:pt x="164973" y="435007"/>
                </a:cubicBezTo>
                <a:lnTo>
                  <a:pt x="164973" y="534638"/>
                </a:lnTo>
                <a:cubicBezTo>
                  <a:pt x="164973" y="534638"/>
                  <a:pt x="313182" y="430911"/>
                  <a:pt x="313182" y="430911"/>
                </a:cubicBezTo>
                <a:cubicBezTo>
                  <a:pt x="314039" y="430340"/>
                  <a:pt x="314992" y="430054"/>
                  <a:pt x="316040" y="430054"/>
                </a:cubicBezTo>
                <a:lnTo>
                  <a:pt x="765334" y="430054"/>
                </a:lnTo>
                <a:cubicBezTo>
                  <a:pt x="804577" y="430054"/>
                  <a:pt x="836581" y="398145"/>
                  <a:pt x="836581" y="358807"/>
                </a:cubicBezTo>
                <a:lnTo>
                  <a:pt x="836581" y="81153"/>
                </a:lnTo>
                <a:cubicBezTo>
                  <a:pt x="836581" y="41910"/>
                  <a:pt x="804672" y="9906"/>
                  <a:pt x="765334"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157"/>
          <p:cNvSpPr/>
          <p:nvPr userDrawn="1">
            <p:custDataLst>
              <p:tags r:id="rId32"/>
            </p:custDataLst>
          </p:nvPr>
        </p:nvSpPr>
        <p:spPr>
          <a:xfrm>
            <a:off x="8151495" y="201993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158"/>
          <p:cNvSpPr/>
          <p:nvPr userDrawn="1">
            <p:custDataLst>
              <p:tags r:id="rId33"/>
            </p:custDataLst>
          </p:nvPr>
        </p:nvSpPr>
        <p:spPr>
          <a:xfrm>
            <a:off x="8151495" y="206692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任意多边形: 形状 159"/>
          <p:cNvSpPr/>
          <p:nvPr userDrawn="1">
            <p:custDataLst>
              <p:tags r:id="rId34"/>
            </p:custDataLst>
          </p:nvPr>
        </p:nvSpPr>
        <p:spPr>
          <a:xfrm>
            <a:off x="8540115" y="2010410"/>
            <a:ext cx="91440" cy="154305"/>
          </a:xfrm>
          <a:custGeom>
            <a:avLst/>
            <a:gdLst>
              <a:gd name="connsiteX0" fmla="*/ 92392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8 w 103441"/>
              <a:gd name="connsiteY20" fmla="*/ 31909 h 174021"/>
              <a:gd name="connsiteX21" fmla="*/ 90488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2 w 103441"/>
              <a:gd name="connsiteY26" fmla="*/ 115253 h 174021"/>
              <a:gd name="connsiteX27" fmla="*/ 92392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8 w 103441"/>
              <a:gd name="connsiteY37" fmla="*/ 100298 h 174021"/>
              <a:gd name="connsiteX38" fmla="*/ 60388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2"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1"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8" y="31909"/>
                </a:cubicBezTo>
                <a:lnTo>
                  <a:pt x="90488" y="50578"/>
                </a:lnTo>
                <a:cubicBezTo>
                  <a:pt x="81153" y="45149"/>
                  <a:pt x="71152" y="41815"/>
                  <a:pt x="60484" y="40577"/>
                </a:cubicBezTo>
                <a:lnTo>
                  <a:pt x="60484" y="78010"/>
                </a:lnTo>
                <a:cubicBezTo>
                  <a:pt x="69342" y="80105"/>
                  <a:pt x="76771" y="82391"/>
                  <a:pt x="82582" y="84868"/>
                </a:cubicBezTo>
                <a:cubicBezTo>
                  <a:pt x="88487" y="87344"/>
                  <a:pt x="93345" y="90964"/>
                  <a:pt x="97441" y="95917"/>
                </a:cubicBezTo>
                <a:cubicBezTo>
                  <a:pt x="101441" y="100775"/>
                  <a:pt x="103442" y="107252"/>
                  <a:pt x="103442" y="115253"/>
                </a:cubicBezTo>
                <a:cubicBezTo>
                  <a:pt x="103442" y="125254"/>
                  <a:pt x="99727" y="133731"/>
                  <a:pt x="92392"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8" y="100298"/>
                </a:cubicBezTo>
                <a:lnTo>
                  <a:pt x="60388"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任意多边形: 形状 8"/>
          <p:cNvSpPr/>
          <p:nvPr userDrawn="1">
            <p:custDataLst>
              <p:tags r:id="rId35"/>
            </p:custDataLst>
          </p:nvPr>
        </p:nvSpPr>
        <p:spPr>
          <a:xfrm>
            <a:off x="6852285" y="2696210"/>
            <a:ext cx="3914140" cy="2794000"/>
          </a:xfrm>
          <a:custGeom>
            <a:avLst/>
            <a:gdLst>
              <a:gd name="connsiteX0" fmla="*/ 43138 w 3582231"/>
              <a:gd name="connsiteY0" fmla="*/ 1991757 h 2555983"/>
              <a:gd name="connsiteX1" fmla="*/ 3417750 w 3582231"/>
              <a:gd name="connsiteY1" fmla="*/ 77517 h 2555983"/>
              <a:gd name="connsiteX2" fmla="*/ 2194549 w 3582231"/>
              <a:gd name="connsiteY2" fmla="*/ 2137584 h 2555983"/>
              <a:gd name="connsiteX3" fmla="*/ 43138 w 3582231"/>
              <a:gd name="connsiteY3" fmla="*/ 1991757 h 2555983"/>
            </a:gdLst>
            <a:ahLst/>
            <a:cxnLst>
              <a:cxn ang="0">
                <a:pos x="connsiteX0" y="connsiteY0"/>
              </a:cxn>
              <a:cxn ang="0">
                <a:pos x="connsiteX1" y="connsiteY1"/>
              </a:cxn>
              <a:cxn ang="0">
                <a:pos x="connsiteX2" y="connsiteY2"/>
              </a:cxn>
              <a:cxn ang="0">
                <a:pos x="connsiteX3" y="connsiteY3"/>
              </a:cxn>
            </a:cxnLst>
            <a:rect l="l" t="t" r="r" b="b"/>
            <a:pathLst>
              <a:path w="3582231" h="2555983">
                <a:moveTo>
                  <a:pt x="43138" y="1991757"/>
                </a:moveTo>
                <a:cubicBezTo>
                  <a:pt x="-411681" y="267255"/>
                  <a:pt x="2867586" y="-208328"/>
                  <a:pt x="3417750" y="77517"/>
                </a:cubicBezTo>
                <a:cubicBezTo>
                  <a:pt x="3968009" y="363458"/>
                  <a:pt x="3029701" y="1626092"/>
                  <a:pt x="2194549" y="2137584"/>
                </a:cubicBezTo>
                <a:cubicBezTo>
                  <a:pt x="1359397" y="2649077"/>
                  <a:pt x="253831" y="2790428"/>
                  <a:pt x="43138" y="1991757"/>
                </a:cubicBezTo>
                <a:close/>
              </a:path>
            </a:pathLst>
          </a:cu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任意多边形: 形状 10"/>
          <p:cNvSpPr/>
          <p:nvPr userDrawn="1">
            <p:custDataLst>
              <p:tags r:id="rId36"/>
            </p:custDataLst>
          </p:nvPr>
        </p:nvSpPr>
        <p:spPr>
          <a:xfrm>
            <a:off x="8640445" y="3909060"/>
            <a:ext cx="255905" cy="248285"/>
          </a:xfrm>
          <a:custGeom>
            <a:avLst/>
            <a:gdLst>
              <a:gd name="connsiteX0" fmla="*/ 0 w 234381"/>
              <a:gd name="connsiteY0" fmla="*/ 31695 h 227402"/>
              <a:gd name="connsiteX1" fmla="*/ 112681 w 234381"/>
              <a:gd name="connsiteY1" fmla="*/ 1025 h 227402"/>
              <a:gd name="connsiteX2" fmla="*/ 192596 w 234381"/>
              <a:gd name="connsiteY2" fmla="*/ 37124 h 227402"/>
              <a:gd name="connsiteX3" fmla="*/ 228600 w 234381"/>
              <a:gd name="connsiteY3" fmla="*/ 150567 h 227402"/>
              <a:gd name="connsiteX4" fmla="*/ 217742 w 234381"/>
              <a:gd name="connsiteY4" fmla="*/ 202193 h 227402"/>
              <a:gd name="connsiteX5" fmla="*/ 142113 w 234381"/>
              <a:gd name="connsiteY5" fmla="*/ 222005 h 227402"/>
              <a:gd name="connsiteX6" fmla="*/ 7525 w 234381"/>
              <a:gd name="connsiteY6" fmla="*/ 127993 h 227402"/>
              <a:gd name="connsiteX7" fmla="*/ 0 w 234381"/>
              <a:gd name="connsiteY7" fmla="*/ 31695 h 22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81" h="227402">
                <a:moveTo>
                  <a:pt x="0" y="31695"/>
                </a:moveTo>
                <a:cubicBezTo>
                  <a:pt x="0" y="31695"/>
                  <a:pt x="82867" y="-6691"/>
                  <a:pt x="112681" y="1025"/>
                </a:cubicBezTo>
                <a:cubicBezTo>
                  <a:pt x="142494" y="8740"/>
                  <a:pt x="192596" y="37124"/>
                  <a:pt x="192596" y="37124"/>
                </a:cubicBezTo>
                <a:cubicBezTo>
                  <a:pt x="192596" y="37124"/>
                  <a:pt x="215360" y="139423"/>
                  <a:pt x="228600" y="150567"/>
                </a:cubicBezTo>
                <a:cubicBezTo>
                  <a:pt x="241078" y="161140"/>
                  <a:pt x="231458" y="188381"/>
                  <a:pt x="217742" y="202193"/>
                </a:cubicBezTo>
                <a:cubicBezTo>
                  <a:pt x="204121" y="216004"/>
                  <a:pt x="176022" y="237530"/>
                  <a:pt x="142113" y="222005"/>
                </a:cubicBezTo>
                <a:cubicBezTo>
                  <a:pt x="108109" y="206479"/>
                  <a:pt x="7525" y="127993"/>
                  <a:pt x="7525" y="127993"/>
                </a:cubicBezTo>
                <a:lnTo>
                  <a:pt x="0" y="31695"/>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任意多边形: 形状 11"/>
          <p:cNvSpPr/>
          <p:nvPr userDrawn="1">
            <p:custDataLst>
              <p:tags r:id="rId37"/>
            </p:custDataLst>
          </p:nvPr>
        </p:nvSpPr>
        <p:spPr>
          <a:xfrm>
            <a:off x="8510905" y="3903980"/>
            <a:ext cx="347980" cy="40005"/>
          </a:xfrm>
          <a:custGeom>
            <a:avLst/>
            <a:gdLst>
              <a:gd name="connsiteX0" fmla="*/ 314611 w 318230"/>
              <a:gd name="connsiteY0" fmla="*/ 36672 h 36767"/>
              <a:gd name="connsiteX1" fmla="*/ 234315 w 318230"/>
              <a:gd name="connsiteY1" fmla="*/ 11145 h 36767"/>
              <a:gd name="connsiteX2" fmla="*/ 133255 w 318230"/>
              <a:gd name="connsiteY2" fmla="*/ 32005 h 36767"/>
              <a:gd name="connsiteX3" fmla="*/ 131731 w 318230"/>
              <a:gd name="connsiteY3" fmla="*/ 32195 h 36767"/>
              <a:gd name="connsiteX4" fmla="*/ 0 w 318230"/>
              <a:gd name="connsiteY4" fmla="*/ 32195 h 36767"/>
              <a:gd name="connsiteX5" fmla="*/ 0 w 318230"/>
              <a:gd name="connsiteY5" fmla="*/ 21242 h 36767"/>
              <a:gd name="connsiteX6" fmla="*/ 130969 w 318230"/>
              <a:gd name="connsiteY6" fmla="*/ 21242 h 36767"/>
              <a:gd name="connsiteX7" fmla="*/ 236696 w 318230"/>
              <a:gd name="connsiteY7" fmla="*/ 477 h 36767"/>
              <a:gd name="connsiteX8" fmla="*/ 318230 w 318230"/>
              <a:gd name="connsiteY8" fmla="*/ 26385 h 36767"/>
              <a:gd name="connsiteX9" fmla="*/ 314706 w 318230"/>
              <a:gd name="connsiteY9" fmla="*/ 36768 h 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230" h="36767">
                <a:moveTo>
                  <a:pt x="314611" y="36672"/>
                </a:moveTo>
                <a:cubicBezTo>
                  <a:pt x="313944" y="36482"/>
                  <a:pt x="250984" y="14860"/>
                  <a:pt x="234315" y="11145"/>
                </a:cubicBezTo>
                <a:cubicBezTo>
                  <a:pt x="222790" y="8573"/>
                  <a:pt x="166211" y="22575"/>
                  <a:pt x="133255" y="32005"/>
                </a:cubicBezTo>
                <a:lnTo>
                  <a:pt x="131731" y="32195"/>
                </a:lnTo>
                <a:lnTo>
                  <a:pt x="0" y="32195"/>
                </a:lnTo>
                <a:lnTo>
                  <a:pt x="0" y="21242"/>
                </a:lnTo>
                <a:lnTo>
                  <a:pt x="130969" y="21242"/>
                </a:lnTo>
                <a:cubicBezTo>
                  <a:pt x="142875" y="17813"/>
                  <a:pt x="219075" y="-3428"/>
                  <a:pt x="236696" y="477"/>
                </a:cubicBezTo>
                <a:cubicBezTo>
                  <a:pt x="253937" y="4287"/>
                  <a:pt x="315563" y="25433"/>
                  <a:pt x="318230" y="26385"/>
                </a:cubicBezTo>
                <a:lnTo>
                  <a:pt x="314706" y="3676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任意多边形: 形状 13"/>
          <p:cNvSpPr/>
          <p:nvPr userDrawn="1">
            <p:custDataLst>
              <p:tags r:id="rId38"/>
            </p:custDataLst>
          </p:nvPr>
        </p:nvSpPr>
        <p:spPr>
          <a:xfrm>
            <a:off x="8692515" y="3902710"/>
            <a:ext cx="288290" cy="172720"/>
          </a:xfrm>
          <a:custGeom>
            <a:avLst/>
            <a:gdLst>
              <a:gd name="connsiteX0" fmla="*/ 263411 w 263505"/>
              <a:gd name="connsiteY0" fmla="*/ 0 h 157960"/>
              <a:gd name="connsiteX1" fmla="*/ 160350 w 263505"/>
              <a:gd name="connsiteY1" fmla="*/ 20955 h 157960"/>
              <a:gd name="connsiteX2" fmla="*/ 63290 w 263505"/>
              <a:gd name="connsiteY2" fmla="*/ 48101 h 157960"/>
              <a:gd name="connsiteX3" fmla="*/ 235 w 263505"/>
              <a:gd name="connsiteY3" fmla="*/ 114681 h 157960"/>
              <a:gd name="connsiteX4" fmla="*/ 52527 w 263505"/>
              <a:gd name="connsiteY4" fmla="*/ 117538 h 157960"/>
              <a:gd name="connsiteX5" fmla="*/ 104819 w 263505"/>
              <a:gd name="connsiteY5" fmla="*/ 88297 h 157960"/>
              <a:gd name="connsiteX6" fmla="*/ 187115 w 263505"/>
              <a:gd name="connsiteY6" fmla="*/ 157925 h 157960"/>
              <a:gd name="connsiteX7" fmla="*/ 230930 w 263505"/>
              <a:gd name="connsiteY7" fmla="*/ 132779 h 157960"/>
              <a:gd name="connsiteX8" fmla="*/ 263506 w 263505"/>
              <a:gd name="connsiteY8" fmla="*/ 0 h 15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05" h="157960">
                <a:moveTo>
                  <a:pt x="263411" y="0"/>
                </a:moveTo>
                <a:lnTo>
                  <a:pt x="160350" y="20955"/>
                </a:lnTo>
                <a:cubicBezTo>
                  <a:pt x="160350" y="20955"/>
                  <a:pt x="91865" y="10001"/>
                  <a:pt x="63290" y="48101"/>
                </a:cubicBezTo>
                <a:cubicBezTo>
                  <a:pt x="53575" y="61150"/>
                  <a:pt x="235" y="114681"/>
                  <a:pt x="235" y="114681"/>
                </a:cubicBezTo>
                <a:cubicBezTo>
                  <a:pt x="235" y="114681"/>
                  <a:pt x="-6528" y="141351"/>
                  <a:pt x="52527" y="117538"/>
                </a:cubicBezTo>
                <a:cubicBezTo>
                  <a:pt x="80245" y="106394"/>
                  <a:pt x="104819" y="88297"/>
                  <a:pt x="104819" y="88297"/>
                </a:cubicBezTo>
                <a:cubicBezTo>
                  <a:pt x="104819" y="88297"/>
                  <a:pt x="160255" y="155448"/>
                  <a:pt x="187115" y="157925"/>
                </a:cubicBezTo>
                <a:cubicBezTo>
                  <a:pt x="199688" y="159067"/>
                  <a:pt x="230930" y="132779"/>
                  <a:pt x="230930" y="132779"/>
                </a:cubicBezTo>
                <a:lnTo>
                  <a:pt x="26350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任意多边形: 形状 14"/>
          <p:cNvSpPr/>
          <p:nvPr userDrawn="1">
            <p:custDataLst>
              <p:tags r:id="rId39"/>
            </p:custDataLst>
          </p:nvPr>
        </p:nvSpPr>
        <p:spPr>
          <a:xfrm>
            <a:off x="8686800" y="3895090"/>
            <a:ext cx="302260" cy="186055"/>
          </a:xfrm>
          <a:custGeom>
            <a:avLst/>
            <a:gdLst>
              <a:gd name="connsiteX0" fmla="*/ 193109 w 276357"/>
              <a:gd name="connsiteY0" fmla="*/ 170402 h 170402"/>
              <a:gd name="connsiteX1" fmla="*/ 191966 w 276357"/>
              <a:gd name="connsiteY1" fmla="*/ 170402 h 170402"/>
              <a:gd name="connsiteX2" fmla="*/ 109289 w 276357"/>
              <a:gd name="connsiteY2" fmla="*/ 102679 h 170402"/>
              <a:gd name="connsiteX3" fmla="*/ 60045 w 276357"/>
              <a:gd name="connsiteY3" fmla="*/ 129635 h 170402"/>
              <a:gd name="connsiteX4" fmla="*/ 4990 w 276357"/>
              <a:gd name="connsiteY4" fmla="*/ 135350 h 170402"/>
              <a:gd name="connsiteX5" fmla="*/ 418 w 276357"/>
              <a:gd name="connsiteY5" fmla="*/ 120396 h 170402"/>
              <a:gd name="connsiteX6" fmla="*/ 799 w 276357"/>
              <a:gd name="connsiteY6" fmla="*/ 118967 h 170402"/>
              <a:gd name="connsiteX7" fmla="*/ 1847 w 276357"/>
              <a:gd name="connsiteY7" fmla="*/ 117920 h 170402"/>
              <a:gd name="connsiteX8" fmla="*/ 64426 w 276357"/>
              <a:gd name="connsiteY8" fmla="*/ 51911 h 170402"/>
              <a:gd name="connsiteX9" fmla="*/ 165772 w 276357"/>
              <a:gd name="connsiteY9" fmla="*/ 22479 h 170402"/>
              <a:gd name="connsiteX10" fmla="*/ 276357 w 276357"/>
              <a:gd name="connsiteY10" fmla="*/ 0 h 170402"/>
              <a:gd name="connsiteX11" fmla="*/ 241210 w 276357"/>
              <a:gd name="connsiteY11" fmla="*/ 142875 h 170402"/>
              <a:gd name="connsiteX12" fmla="*/ 239877 w 276357"/>
              <a:gd name="connsiteY12" fmla="*/ 144018 h 170402"/>
              <a:gd name="connsiteX13" fmla="*/ 193299 w 276357"/>
              <a:gd name="connsiteY13" fmla="*/ 170402 h 170402"/>
              <a:gd name="connsiteX14" fmla="*/ 111099 w 276357"/>
              <a:gd name="connsiteY14" fmla="*/ 87821 h 170402"/>
              <a:gd name="connsiteX15" fmla="*/ 114432 w 276357"/>
              <a:gd name="connsiteY15" fmla="*/ 91821 h 170402"/>
              <a:gd name="connsiteX16" fmla="*/ 192919 w 276357"/>
              <a:gd name="connsiteY16" fmla="*/ 159449 h 170402"/>
              <a:gd name="connsiteX17" fmla="*/ 231304 w 276357"/>
              <a:gd name="connsiteY17" fmla="*/ 136779 h 170402"/>
              <a:gd name="connsiteX18" fmla="*/ 261403 w 276357"/>
              <a:gd name="connsiteY18" fmla="*/ 14097 h 170402"/>
              <a:gd name="connsiteX19" fmla="*/ 165868 w 276357"/>
              <a:gd name="connsiteY19" fmla="*/ 33528 h 170402"/>
              <a:gd name="connsiteX20" fmla="*/ 164915 w 276357"/>
              <a:gd name="connsiteY20" fmla="*/ 33338 h 170402"/>
              <a:gd name="connsiteX21" fmla="*/ 73094 w 276357"/>
              <a:gd name="connsiteY21" fmla="*/ 58388 h 170402"/>
              <a:gd name="connsiteX22" fmla="*/ 10896 w 276357"/>
              <a:gd name="connsiteY22" fmla="*/ 124206 h 170402"/>
              <a:gd name="connsiteX23" fmla="*/ 12229 w 276357"/>
              <a:gd name="connsiteY23" fmla="*/ 127159 h 170402"/>
              <a:gd name="connsiteX24" fmla="*/ 55949 w 276357"/>
              <a:gd name="connsiteY24" fmla="*/ 119539 h 170402"/>
              <a:gd name="connsiteX25" fmla="*/ 107003 w 276357"/>
              <a:gd name="connsiteY25" fmla="*/ 90964 h 170402"/>
              <a:gd name="connsiteX26" fmla="*/ 111194 w 276357"/>
              <a:gd name="connsiteY26" fmla="*/ 87916 h 1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357" h="170402">
                <a:moveTo>
                  <a:pt x="193109" y="170402"/>
                </a:moveTo>
                <a:cubicBezTo>
                  <a:pt x="193109" y="170402"/>
                  <a:pt x="192347" y="170402"/>
                  <a:pt x="191966" y="170402"/>
                </a:cubicBezTo>
                <a:cubicBezTo>
                  <a:pt x="166630" y="168116"/>
                  <a:pt x="122434" y="118205"/>
                  <a:pt x="109289" y="102679"/>
                </a:cubicBezTo>
                <a:cubicBezTo>
                  <a:pt x="101002" y="108395"/>
                  <a:pt x="81571" y="120967"/>
                  <a:pt x="60045" y="129635"/>
                </a:cubicBezTo>
                <a:cubicBezTo>
                  <a:pt x="31756" y="141065"/>
                  <a:pt x="13753" y="142875"/>
                  <a:pt x="4990" y="135350"/>
                </a:cubicBezTo>
                <a:cubicBezTo>
                  <a:pt x="-439" y="130588"/>
                  <a:pt x="-439" y="123730"/>
                  <a:pt x="418" y="120396"/>
                </a:cubicBezTo>
                <a:lnTo>
                  <a:pt x="799" y="118967"/>
                </a:lnTo>
                <a:lnTo>
                  <a:pt x="1847" y="117920"/>
                </a:lnTo>
                <a:cubicBezTo>
                  <a:pt x="2419" y="117348"/>
                  <a:pt x="54997" y="64389"/>
                  <a:pt x="64426" y="51911"/>
                </a:cubicBezTo>
                <a:cubicBezTo>
                  <a:pt x="93001" y="13811"/>
                  <a:pt x="156628" y="21241"/>
                  <a:pt x="165772" y="22479"/>
                </a:cubicBezTo>
                <a:lnTo>
                  <a:pt x="276357" y="0"/>
                </a:lnTo>
                <a:lnTo>
                  <a:pt x="241210" y="142875"/>
                </a:lnTo>
                <a:lnTo>
                  <a:pt x="239877" y="144018"/>
                </a:lnTo>
                <a:cubicBezTo>
                  <a:pt x="234543" y="148495"/>
                  <a:pt x="207682" y="170402"/>
                  <a:pt x="193299" y="170402"/>
                </a:cubicBezTo>
                <a:close/>
                <a:moveTo>
                  <a:pt x="111099" y="87821"/>
                </a:moveTo>
                <a:lnTo>
                  <a:pt x="114432" y="91821"/>
                </a:lnTo>
                <a:cubicBezTo>
                  <a:pt x="129482" y="110014"/>
                  <a:pt x="172821" y="157639"/>
                  <a:pt x="192919" y="159449"/>
                </a:cubicBezTo>
                <a:cubicBezTo>
                  <a:pt x="199015" y="160020"/>
                  <a:pt x="217302" y="148304"/>
                  <a:pt x="231304" y="136779"/>
                </a:cubicBezTo>
                <a:lnTo>
                  <a:pt x="261403" y="14097"/>
                </a:lnTo>
                <a:lnTo>
                  <a:pt x="165868" y="33528"/>
                </a:lnTo>
                <a:lnTo>
                  <a:pt x="164915" y="33338"/>
                </a:lnTo>
                <a:cubicBezTo>
                  <a:pt x="164248" y="33242"/>
                  <a:pt x="99288" y="23432"/>
                  <a:pt x="73094" y="58388"/>
                </a:cubicBezTo>
                <a:cubicBezTo>
                  <a:pt x="63950" y="70580"/>
                  <a:pt x="19373" y="115633"/>
                  <a:pt x="10896" y="124206"/>
                </a:cubicBezTo>
                <a:cubicBezTo>
                  <a:pt x="10896" y="125063"/>
                  <a:pt x="11181" y="126301"/>
                  <a:pt x="12229" y="127159"/>
                </a:cubicBezTo>
                <a:cubicBezTo>
                  <a:pt x="14134" y="128778"/>
                  <a:pt x="22802" y="132874"/>
                  <a:pt x="55949" y="119539"/>
                </a:cubicBezTo>
                <a:cubicBezTo>
                  <a:pt x="82619" y="108775"/>
                  <a:pt x="106812" y="91059"/>
                  <a:pt x="107003" y="90964"/>
                </a:cubicBezTo>
                <a:lnTo>
                  <a:pt x="111194" y="8791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任意多边形: 形状 15"/>
          <p:cNvSpPr/>
          <p:nvPr userDrawn="1">
            <p:custDataLst>
              <p:tags r:id="rId40"/>
            </p:custDataLst>
          </p:nvPr>
        </p:nvSpPr>
        <p:spPr>
          <a:xfrm>
            <a:off x="8549640" y="4053205"/>
            <a:ext cx="356235" cy="113665"/>
          </a:xfrm>
          <a:custGeom>
            <a:avLst/>
            <a:gdLst>
              <a:gd name="connsiteX0" fmla="*/ 248317 w 326198"/>
              <a:gd name="connsiteY0" fmla="*/ 104204 h 104203"/>
              <a:gd name="connsiteX1" fmla="*/ 203359 w 326198"/>
              <a:gd name="connsiteY1" fmla="*/ 92297 h 104203"/>
              <a:gd name="connsiteX2" fmla="*/ 97346 w 326198"/>
              <a:gd name="connsiteY2" fmla="*/ 11239 h 104203"/>
              <a:gd name="connsiteX3" fmla="*/ 572 w 326198"/>
              <a:gd name="connsiteY3" fmla="*/ 16288 h 104203"/>
              <a:gd name="connsiteX4" fmla="*/ 0 w 326198"/>
              <a:gd name="connsiteY4" fmla="*/ 5334 h 104203"/>
              <a:gd name="connsiteX5" fmla="*/ 101156 w 326198"/>
              <a:gd name="connsiteY5" fmla="*/ 0 h 104203"/>
              <a:gd name="connsiteX6" fmla="*/ 102870 w 326198"/>
              <a:gd name="connsiteY6" fmla="*/ 1429 h 104203"/>
              <a:gd name="connsiteX7" fmla="*/ 208407 w 326198"/>
              <a:gd name="connsiteY7" fmla="*/ 82487 h 104203"/>
              <a:gd name="connsiteX8" fmla="*/ 287655 w 326198"/>
              <a:gd name="connsiteY8" fmla="*/ 76962 h 104203"/>
              <a:gd name="connsiteX9" fmla="*/ 313944 w 326198"/>
              <a:gd name="connsiteY9" fmla="*/ 23622 h 104203"/>
              <a:gd name="connsiteX10" fmla="*/ 322517 w 326198"/>
              <a:gd name="connsiteY10" fmla="*/ 16859 h 104203"/>
              <a:gd name="connsiteX11" fmla="*/ 295561 w 326198"/>
              <a:gd name="connsiteY11" fmla="*/ 84582 h 104203"/>
              <a:gd name="connsiteX12" fmla="*/ 248412 w 326198"/>
              <a:gd name="connsiteY12" fmla="*/ 104204 h 1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198" h="104203">
                <a:moveTo>
                  <a:pt x="248317" y="104204"/>
                </a:moveTo>
                <a:cubicBezTo>
                  <a:pt x="234125" y="104204"/>
                  <a:pt x="218885" y="100203"/>
                  <a:pt x="203359" y="92297"/>
                </a:cubicBezTo>
                <a:cubicBezTo>
                  <a:pt x="173927" y="77153"/>
                  <a:pt x="108871" y="21241"/>
                  <a:pt x="97346" y="11239"/>
                </a:cubicBezTo>
                <a:lnTo>
                  <a:pt x="572" y="16288"/>
                </a:lnTo>
                <a:lnTo>
                  <a:pt x="0" y="5334"/>
                </a:lnTo>
                <a:lnTo>
                  <a:pt x="101156" y="0"/>
                </a:lnTo>
                <a:lnTo>
                  <a:pt x="102870" y="1429"/>
                </a:lnTo>
                <a:cubicBezTo>
                  <a:pt x="103632" y="2096"/>
                  <a:pt x="177927" y="66770"/>
                  <a:pt x="208407" y="82487"/>
                </a:cubicBezTo>
                <a:cubicBezTo>
                  <a:pt x="239363" y="98488"/>
                  <a:pt x="268986" y="96393"/>
                  <a:pt x="287655" y="76962"/>
                </a:cubicBezTo>
                <a:cubicBezTo>
                  <a:pt x="323660" y="39529"/>
                  <a:pt x="314039" y="23717"/>
                  <a:pt x="313944" y="23622"/>
                </a:cubicBezTo>
                <a:lnTo>
                  <a:pt x="322517" y="16859"/>
                </a:lnTo>
                <a:cubicBezTo>
                  <a:pt x="324326" y="19050"/>
                  <a:pt x="338519" y="39814"/>
                  <a:pt x="295561" y="84582"/>
                </a:cubicBezTo>
                <a:cubicBezTo>
                  <a:pt x="283083" y="97536"/>
                  <a:pt x="266700" y="104204"/>
                  <a:pt x="248412" y="10420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任意多边形: 形状 17"/>
          <p:cNvSpPr/>
          <p:nvPr userDrawn="1">
            <p:custDataLst>
              <p:tags r:id="rId41"/>
            </p:custDataLst>
          </p:nvPr>
        </p:nvSpPr>
        <p:spPr>
          <a:xfrm>
            <a:off x="8692515" y="4073525"/>
            <a:ext cx="114300" cy="92075"/>
          </a:xfrm>
          <a:custGeom>
            <a:avLst/>
            <a:gdLst>
              <a:gd name="connsiteX0" fmla="*/ 274 w 104558"/>
              <a:gd name="connsiteY0" fmla="*/ 20220 h 84254"/>
              <a:gd name="connsiteX1" fmla="*/ 25992 w 104558"/>
              <a:gd name="connsiteY1" fmla="*/ 61178 h 84254"/>
              <a:gd name="connsiteX2" fmla="*/ 96381 w 104558"/>
              <a:gd name="connsiteY2" fmla="*/ 80228 h 84254"/>
              <a:gd name="connsiteX3" fmla="*/ 102096 w 104558"/>
              <a:gd name="connsiteY3" fmla="*/ 44033 h 84254"/>
              <a:gd name="connsiteX4" fmla="*/ 18372 w 104558"/>
              <a:gd name="connsiteY4" fmla="*/ 1551 h 84254"/>
              <a:gd name="connsiteX5" fmla="*/ 274 w 104558"/>
              <a:gd name="connsiteY5" fmla="*/ 20220 h 8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58" h="84254">
                <a:moveTo>
                  <a:pt x="274" y="20220"/>
                </a:moveTo>
                <a:cubicBezTo>
                  <a:pt x="274" y="20220"/>
                  <a:pt x="-2107" y="42890"/>
                  <a:pt x="25992" y="61178"/>
                </a:cubicBezTo>
                <a:cubicBezTo>
                  <a:pt x="54090" y="79466"/>
                  <a:pt x="92571" y="90705"/>
                  <a:pt x="96381" y="80228"/>
                </a:cubicBezTo>
                <a:cubicBezTo>
                  <a:pt x="100191" y="69750"/>
                  <a:pt x="108764" y="54510"/>
                  <a:pt x="102096" y="44033"/>
                </a:cubicBezTo>
                <a:cubicBezTo>
                  <a:pt x="95429" y="33555"/>
                  <a:pt x="34659" y="-8546"/>
                  <a:pt x="18372" y="1551"/>
                </a:cubicBezTo>
                <a:cubicBezTo>
                  <a:pt x="2084" y="11743"/>
                  <a:pt x="-1059" y="11933"/>
                  <a:pt x="274" y="2022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任意多边形: 形状 18"/>
          <p:cNvSpPr/>
          <p:nvPr userDrawn="1">
            <p:custDataLst>
              <p:tags r:id="rId42"/>
            </p:custDataLst>
          </p:nvPr>
        </p:nvSpPr>
        <p:spPr>
          <a:xfrm>
            <a:off x="8686800" y="4067810"/>
            <a:ext cx="126365" cy="104140"/>
          </a:xfrm>
          <a:custGeom>
            <a:avLst/>
            <a:gdLst>
              <a:gd name="connsiteX0" fmla="*/ 92344 w 115455"/>
              <a:gd name="connsiteY0" fmla="*/ 94894 h 94989"/>
              <a:gd name="connsiteX1" fmla="*/ 28432 w 115455"/>
              <a:gd name="connsiteY1" fmla="*/ 70986 h 94989"/>
              <a:gd name="connsiteX2" fmla="*/ 238 w 115455"/>
              <a:gd name="connsiteY2" fmla="*/ 25743 h 94989"/>
              <a:gd name="connsiteX3" fmla="*/ 14525 w 115455"/>
              <a:gd name="connsiteY3" fmla="*/ 6121 h 94989"/>
              <a:gd name="connsiteX4" fmla="*/ 20907 w 115455"/>
              <a:gd name="connsiteY4" fmla="*/ 2216 h 94989"/>
              <a:gd name="connsiteX5" fmla="*/ 112156 w 115455"/>
              <a:gd name="connsiteY5" fmla="*/ 46412 h 94989"/>
              <a:gd name="connsiteX6" fmla="*/ 109204 w 115455"/>
              <a:gd name="connsiteY6" fmla="*/ 81750 h 94989"/>
              <a:gd name="connsiteX7" fmla="*/ 107013 w 115455"/>
              <a:gd name="connsiteY7" fmla="*/ 87369 h 94989"/>
              <a:gd name="connsiteX8" fmla="*/ 99774 w 115455"/>
              <a:gd name="connsiteY8" fmla="*/ 93942 h 94989"/>
              <a:gd name="connsiteX9" fmla="*/ 92344 w 115455"/>
              <a:gd name="connsiteY9" fmla="*/ 94989 h 94989"/>
              <a:gd name="connsiteX10" fmla="*/ 11096 w 115455"/>
              <a:gd name="connsiteY10" fmla="*/ 26028 h 94989"/>
              <a:gd name="connsiteX11" fmla="*/ 34337 w 115455"/>
              <a:gd name="connsiteY11" fmla="*/ 61842 h 94989"/>
              <a:gd name="connsiteX12" fmla="*/ 96916 w 115455"/>
              <a:gd name="connsiteY12" fmla="*/ 83274 h 94989"/>
              <a:gd name="connsiteX13" fmla="*/ 99107 w 115455"/>
              <a:gd name="connsiteY13" fmla="*/ 77559 h 94989"/>
              <a:gd name="connsiteX14" fmla="*/ 102917 w 115455"/>
              <a:gd name="connsiteY14" fmla="*/ 52222 h 94989"/>
              <a:gd name="connsiteX15" fmla="*/ 26622 w 115455"/>
              <a:gd name="connsiteY15" fmla="*/ 11455 h 94989"/>
              <a:gd name="connsiteX16" fmla="*/ 20145 w 115455"/>
              <a:gd name="connsiteY16" fmla="*/ 15456 h 94989"/>
              <a:gd name="connsiteX17" fmla="*/ 11096 w 115455"/>
              <a:gd name="connsiteY17" fmla="*/ 24695 h 94989"/>
              <a:gd name="connsiteX18" fmla="*/ 11096 w 115455"/>
              <a:gd name="connsiteY18" fmla="*/ 25362 h 94989"/>
              <a:gd name="connsiteX19" fmla="*/ 11096 w 115455"/>
              <a:gd name="connsiteY19" fmla="*/ 26028 h 9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455" h="94989">
                <a:moveTo>
                  <a:pt x="92344" y="94894"/>
                </a:moveTo>
                <a:cubicBezTo>
                  <a:pt x="75771" y="94894"/>
                  <a:pt x="47958" y="83750"/>
                  <a:pt x="28432" y="70986"/>
                </a:cubicBezTo>
                <a:cubicBezTo>
                  <a:pt x="523" y="52794"/>
                  <a:pt x="47" y="30315"/>
                  <a:pt x="238" y="25743"/>
                </a:cubicBezTo>
                <a:cubicBezTo>
                  <a:pt x="-1191" y="15551"/>
                  <a:pt x="3857" y="12598"/>
                  <a:pt x="14525" y="6121"/>
                </a:cubicBezTo>
                <a:cubicBezTo>
                  <a:pt x="16335" y="4978"/>
                  <a:pt x="18526" y="3740"/>
                  <a:pt x="20907" y="2216"/>
                </a:cubicBezTo>
                <a:cubicBezTo>
                  <a:pt x="41576" y="-10643"/>
                  <a:pt x="105679" y="36220"/>
                  <a:pt x="112156" y="46412"/>
                </a:cubicBezTo>
                <a:cubicBezTo>
                  <a:pt x="119205" y="57461"/>
                  <a:pt x="113395" y="71463"/>
                  <a:pt x="109204" y="81750"/>
                </a:cubicBezTo>
                <a:cubicBezTo>
                  <a:pt x="108346" y="83750"/>
                  <a:pt x="107584" y="85655"/>
                  <a:pt x="107013" y="87369"/>
                </a:cubicBezTo>
                <a:cubicBezTo>
                  <a:pt x="106251" y="89560"/>
                  <a:pt x="104346" y="92418"/>
                  <a:pt x="99774" y="93942"/>
                </a:cubicBezTo>
                <a:cubicBezTo>
                  <a:pt x="97678" y="94608"/>
                  <a:pt x="95202" y="94989"/>
                  <a:pt x="92344" y="94989"/>
                </a:cubicBezTo>
                <a:close/>
                <a:moveTo>
                  <a:pt x="11096" y="26028"/>
                </a:moveTo>
                <a:cubicBezTo>
                  <a:pt x="11096" y="26981"/>
                  <a:pt x="9858" y="45840"/>
                  <a:pt x="34337" y="61842"/>
                </a:cubicBezTo>
                <a:cubicBezTo>
                  <a:pt x="61388" y="79464"/>
                  <a:pt x="92440" y="86893"/>
                  <a:pt x="96916" y="83274"/>
                </a:cubicBezTo>
                <a:cubicBezTo>
                  <a:pt x="97393" y="81750"/>
                  <a:pt x="98250" y="79654"/>
                  <a:pt x="99107" y="77559"/>
                </a:cubicBezTo>
                <a:cubicBezTo>
                  <a:pt x="102631" y="69081"/>
                  <a:pt x="106918" y="58509"/>
                  <a:pt x="102917" y="52222"/>
                </a:cubicBezTo>
                <a:cubicBezTo>
                  <a:pt x="96250" y="41745"/>
                  <a:pt x="38433" y="4121"/>
                  <a:pt x="26622" y="11455"/>
                </a:cubicBezTo>
                <a:cubicBezTo>
                  <a:pt x="24145" y="12979"/>
                  <a:pt x="22050" y="14313"/>
                  <a:pt x="20145" y="15456"/>
                </a:cubicBezTo>
                <a:cubicBezTo>
                  <a:pt x="13735" y="19332"/>
                  <a:pt x="10715" y="22409"/>
                  <a:pt x="11096" y="24695"/>
                </a:cubicBezTo>
                <a:lnTo>
                  <a:pt x="11096" y="25362"/>
                </a:lnTo>
                <a:cubicBezTo>
                  <a:pt x="11096" y="25362"/>
                  <a:pt x="11096" y="26028"/>
                  <a:pt x="11096" y="2602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任意多边形: 形状 22"/>
          <p:cNvSpPr/>
          <p:nvPr userDrawn="1">
            <p:custDataLst>
              <p:tags r:id="rId43"/>
            </p:custDataLst>
          </p:nvPr>
        </p:nvSpPr>
        <p:spPr>
          <a:xfrm>
            <a:off x="758444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任意多边形: 形状 23"/>
          <p:cNvSpPr/>
          <p:nvPr userDrawn="1">
            <p:custDataLst>
              <p:tags r:id="rId44"/>
            </p:custDataLst>
          </p:nvPr>
        </p:nvSpPr>
        <p:spPr>
          <a:xfrm>
            <a:off x="7578725" y="6035040"/>
            <a:ext cx="501015" cy="155575"/>
          </a:xfrm>
          <a:custGeom>
            <a:avLst/>
            <a:gdLst>
              <a:gd name="connsiteX0" fmla="*/ 452818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4 w 458247"/>
              <a:gd name="connsiteY5" fmla="*/ 0 h 142208"/>
              <a:gd name="connsiteX6" fmla="*/ 194024 w 458247"/>
              <a:gd name="connsiteY6" fmla="*/ 3810 h 142208"/>
              <a:gd name="connsiteX7" fmla="*/ 195929 w 458247"/>
              <a:gd name="connsiteY7" fmla="*/ 4191 h 142208"/>
              <a:gd name="connsiteX8" fmla="*/ 435673 w 458247"/>
              <a:gd name="connsiteY8" fmla="*/ 101155 h 142208"/>
              <a:gd name="connsiteX9" fmla="*/ 458248 w 458247"/>
              <a:gd name="connsiteY9" fmla="*/ 134588 h 142208"/>
              <a:gd name="connsiteX10" fmla="*/ 458248 w 458247"/>
              <a:gd name="connsiteY10" fmla="*/ 136779 h 142208"/>
              <a:gd name="connsiteX11" fmla="*/ 452818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8" y="142208"/>
                </a:moveTo>
                <a:lnTo>
                  <a:pt x="5429" y="142208"/>
                </a:lnTo>
                <a:cubicBezTo>
                  <a:pt x="2381" y="142208"/>
                  <a:pt x="0" y="139732"/>
                  <a:pt x="0" y="136779"/>
                </a:cubicBezTo>
                <a:lnTo>
                  <a:pt x="0" y="5429"/>
                </a:lnTo>
                <a:cubicBezTo>
                  <a:pt x="0" y="4001"/>
                  <a:pt x="571" y="2572"/>
                  <a:pt x="1619" y="1524"/>
                </a:cubicBezTo>
                <a:cubicBezTo>
                  <a:pt x="2667" y="476"/>
                  <a:pt x="4191" y="0"/>
                  <a:pt x="5524" y="0"/>
                </a:cubicBezTo>
                <a:lnTo>
                  <a:pt x="194024" y="3810"/>
                </a:lnTo>
                <a:cubicBezTo>
                  <a:pt x="194691" y="3810"/>
                  <a:pt x="195358" y="4001"/>
                  <a:pt x="195929" y="4191"/>
                </a:cubicBezTo>
                <a:lnTo>
                  <a:pt x="435673" y="101155"/>
                </a:lnTo>
                <a:cubicBezTo>
                  <a:pt x="449390" y="106680"/>
                  <a:pt x="458248" y="119824"/>
                  <a:pt x="458248" y="134588"/>
                </a:cubicBezTo>
                <a:lnTo>
                  <a:pt x="458248" y="136779"/>
                </a:lnTo>
                <a:cubicBezTo>
                  <a:pt x="458248" y="139827"/>
                  <a:pt x="455771" y="142208"/>
                  <a:pt x="452818" y="142208"/>
                </a:cubicBezTo>
                <a:close/>
                <a:moveTo>
                  <a:pt x="10954" y="131254"/>
                </a:moveTo>
                <a:lnTo>
                  <a:pt x="447199" y="131254"/>
                </a:lnTo>
                <a:cubicBezTo>
                  <a:pt x="446056" y="122301"/>
                  <a:pt x="440245"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24"/>
          <p:cNvSpPr/>
          <p:nvPr userDrawn="1">
            <p:custDataLst>
              <p:tags r:id="rId45"/>
            </p:custDataLst>
          </p:nvPr>
        </p:nvSpPr>
        <p:spPr>
          <a:xfrm>
            <a:off x="7585075" y="6045200"/>
            <a:ext cx="262255" cy="29845"/>
          </a:xfrm>
          <a:custGeom>
            <a:avLst/>
            <a:gdLst>
              <a:gd name="connsiteX0" fmla="*/ 0 w 239744"/>
              <a:gd name="connsiteY0" fmla="*/ 27527 h 27527"/>
              <a:gd name="connsiteX1" fmla="*/ 239744 w 239744"/>
              <a:gd name="connsiteY1" fmla="*/ 27527 h 27527"/>
              <a:gd name="connsiteX2" fmla="*/ 182690 w 239744"/>
              <a:gd name="connsiteY2" fmla="*/ 0 h 27527"/>
              <a:gd name="connsiteX3" fmla="*/ 0 w 239744"/>
              <a:gd name="connsiteY3" fmla="*/ 0 h 27527"/>
              <a:gd name="connsiteX4" fmla="*/ 0 w 239744"/>
              <a:gd name="connsiteY4" fmla="*/ 27527 h 2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44" h="27527">
                <a:moveTo>
                  <a:pt x="0" y="27527"/>
                </a:moveTo>
                <a:lnTo>
                  <a:pt x="239744" y="27527"/>
                </a:lnTo>
                <a:lnTo>
                  <a:pt x="182690" y="0"/>
                </a:lnTo>
                <a:lnTo>
                  <a:pt x="0" y="0"/>
                </a:lnTo>
                <a:lnTo>
                  <a:pt x="0" y="2752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26"/>
          <p:cNvSpPr/>
          <p:nvPr userDrawn="1">
            <p:custDataLst>
              <p:tags r:id="rId46"/>
            </p:custDataLst>
          </p:nvPr>
        </p:nvSpPr>
        <p:spPr>
          <a:xfrm>
            <a:off x="832866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27"/>
          <p:cNvSpPr/>
          <p:nvPr userDrawn="1">
            <p:custDataLst>
              <p:tags r:id="rId47"/>
            </p:custDataLst>
          </p:nvPr>
        </p:nvSpPr>
        <p:spPr>
          <a:xfrm>
            <a:off x="8322945"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5 w 458247"/>
              <a:gd name="connsiteY5" fmla="*/ 0 h 142208"/>
              <a:gd name="connsiteX6" fmla="*/ 194024 w 458247"/>
              <a:gd name="connsiteY6" fmla="*/ 3810 h 142208"/>
              <a:gd name="connsiteX7" fmla="*/ 195929 w 458247"/>
              <a:gd name="connsiteY7" fmla="*/ 4191 h 142208"/>
              <a:gd name="connsiteX8" fmla="*/ 435674 w 458247"/>
              <a:gd name="connsiteY8" fmla="*/ 101155 h 142208"/>
              <a:gd name="connsiteX9" fmla="*/ 458248 w 458247"/>
              <a:gd name="connsiteY9" fmla="*/ 134588 h 142208"/>
              <a:gd name="connsiteX10" fmla="*/ 458248 w 458247"/>
              <a:gd name="connsiteY10" fmla="*/ 136779 h 142208"/>
              <a:gd name="connsiteX11" fmla="*/ 452819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5429"/>
                </a:lnTo>
                <a:cubicBezTo>
                  <a:pt x="0" y="4001"/>
                  <a:pt x="571" y="2572"/>
                  <a:pt x="1619" y="1524"/>
                </a:cubicBezTo>
                <a:cubicBezTo>
                  <a:pt x="2667" y="476"/>
                  <a:pt x="4191" y="0"/>
                  <a:pt x="5525" y="0"/>
                </a:cubicBezTo>
                <a:lnTo>
                  <a:pt x="194024" y="3810"/>
                </a:lnTo>
                <a:cubicBezTo>
                  <a:pt x="194691" y="3810"/>
                  <a:pt x="195358" y="4001"/>
                  <a:pt x="195929" y="4191"/>
                </a:cubicBezTo>
                <a:lnTo>
                  <a:pt x="435674" y="101155"/>
                </a:lnTo>
                <a:cubicBezTo>
                  <a:pt x="449390" y="106680"/>
                  <a:pt x="458248" y="119824"/>
                  <a:pt x="458248" y="134588"/>
                </a:cubicBezTo>
                <a:lnTo>
                  <a:pt x="458248" y="136779"/>
                </a:lnTo>
                <a:cubicBezTo>
                  <a:pt x="458248" y="139827"/>
                  <a:pt x="455771" y="142208"/>
                  <a:pt x="452819" y="142208"/>
                </a:cubicBezTo>
                <a:close/>
                <a:moveTo>
                  <a:pt x="10954" y="131254"/>
                </a:moveTo>
                <a:lnTo>
                  <a:pt x="447199" y="131254"/>
                </a:lnTo>
                <a:cubicBezTo>
                  <a:pt x="446056" y="122301"/>
                  <a:pt x="440246"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28"/>
          <p:cNvSpPr/>
          <p:nvPr userDrawn="1">
            <p:custDataLst>
              <p:tags r:id="rId48"/>
            </p:custDataLst>
          </p:nvPr>
        </p:nvSpPr>
        <p:spPr>
          <a:xfrm>
            <a:off x="8328660" y="6045200"/>
            <a:ext cx="267335" cy="29845"/>
          </a:xfrm>
          <a:custGeom>
            <a:avLst/>
            <a:gdLst>
              <a:gd name="connsiteX0" fmla="*/ 0 w 244316"/>
              <a:gd name="connsiteY0" fmla="*/ 27432 h 27432"/>
              <a:gd name="connsiteX1" fmla="*/ 244316 w 244316"/>
              <a:gd name="connsiteY1" fmla="*/ 27432 h 27432"/>
              <a:gd name="connsiteX2" fmla="*/ 188500 w 244316"/>
              <a:gd name="connsiteY2" fmla="*/ 0 h 27432"/>
              <a:gd name="connsiteX3" fmla="*/ 0 w 244316"/>
              <a:gd name="connsiteY3" fmla="*/ 0 h 27432"/>
              <a:gd name="connsiteX4" fmla="*/ 0 w 244316"/>
              <a:gd name="connsiteY4" fmla="*/ 27432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6" h="27432">
                <a:moveTo>
                  <a:pt x="0" y="27432"/>
                </a:moveTo>
                <a:lnTo>
                  <a:pt x="244316" y="27432"/>
                </a:lnTo>
                <a:lnTo>
                  <a:pt x="188500" y="0"/>
                </a:lnTo>
                <a:lnTo>
                  <a:pt x="0" y="0"/>
                </a:lnTo>
                <a:lnTo>
                  <a:pt x="0" y="2743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29"/>
          <p:cNvSpPr/>
          <p:nvPr userDrawn="1">
            <p:custDataLst>
              <p:tags r:id="rId49"/>
            </p:custDataLst>
          </p:nvPr>
        </p:nvSpPr>
        <p:spPr>
          <a:xfrm>
            <a:off x="7929880" y="4460240"/>
            <a:ext cx="654685" cy="1581150"/>
          </a:xfrm>
          <a:custGeom>
            <a:avLst/>
            <a:gdLst>
              <a:gd name="connsiteX0" fmla="*/ 325982 w 599063"/>
              <a:gd name="connsiteY0" fmla="*/ 0 h 1446752"/>
              <a:gd name="connsiteX1" fmla="*/ 599064 w 599063"/>
              <a:gd name="connsiteY1" fmla="*/ 1446752 h 1446752"/>
              <a:gd name="connsiteX2" fmla="*/ 347889 w 599063"/>
              <a:gd name="connsiteY2" fmla="*/ 1446752 h 1446752"/>
              <a:gd name="connsiteX3" fmla="*/ 227 w 599063"/>
              <a:gd name="connsiteY3" fmla="*/ 544449 h 1446752"/>
              <a:gd name="connsiteX4" fmla="*/ 174915 w 599063"/>
              <a:gd name="connsiteY4" fmla="*/ 0 h 1446752"/>
              <a:gd name="connsiteX5" fmla="*/ 326077 w 599063"/>
              <a:gd name="connsiteY5" fmla="*/ 0 h 14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063" h="1446752">
                <a:moveTo>
                  <a:pt x="325982" y="0"/>
                </a:moveTo>
                <a:cubicBezTo>
                  <a:pt x="371416" y="496824"/>
                  <a:pt x="599064" y="1446752"/>
                  <a:pt x="599064" y="1446752"/>
                </a:cubicBezTo>
                <a:lnTo>
                  <a:pt x="347889" y="1446752"/>
                </a:lnTo>
                <a:cubicBezTo>
                  <a:pt x="347889" y="1446752"/>
                  <a:pt x="10419" y="768382"/>
                  <a:pt x="227" y="544449"/>
                </a:cubicBezTo>
                <a:cubicBezTo>
                  <a:pt x="-7298" y="378619"/>
                  <a:pt x="174915" y="0"/>
                  <a:pt x="174915" y="0"/>
                </a:cubicBezTo>
                <a:lnTo>
                  <a:pt x="326077"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任意多边形: 形状 30"/>
          <p:cNvSpPr/>
          <p:nvPr userDrawn="1">
            <p:custDataLst>
              <p:tags r:id="rId50"/>
            </p:custDataLst>
          </p:nvPr>
        </p:nvSpPr>
        <p:spPr>
          <a:xfrm>
            <a:off x="7923530" y="4453890"/>
            <a:ext cx="666750" cy="1593215"/>
          </a:xfrm>
          <a:custGeom>
            <a:avLst/>
            <a:gdLst>
              <a:gd name="connsiteX0" fmla="*/ 604502 w 609979"/>
              <a:gd name="connsiteY0" fmla="*/ 1457611 h 1457705"/>
              <a:gd name="connsiteX1" fmla="*/ 353327 w 609979"/>
              <a:gd name="connsiteY1" fmla="*/ 1457611 h 1457705"/>
              <a:gd name="connsiteX2" fmla="*/ 348469 w 609979"/>
              <a:gd name="connsiteY2" fmla="*/ 1454563 h 1457705"/>
              <a:gd name="connsiteX3" fmla="*/ 235 w 609979"/>
              <a:gd name="connsiteY3" fmla="*/ 550069 h 1457705"/>
              <a:gd name="connsiteX4" fmla="*/ 175400 w 609979"/>
              <a:gd name="connsiteY4" fmla="*/ 3048 h 1457705"/>
              <a:gd name="connsiteX5" fmla="*/ 180353 w 609979"/>
              <a:gd name="connsiteY5" fmla="*/ 0 h 1457705"/>
              <a:gd name="connsiteX6" fmla="*/ 331515 w 609979"/>
              <a:gd name="connsiteY6" fmla="*/ 0 h 1457705"/>
              <a:gd name="connsiteX7" fmla="*/ 336944 w 609979"/>
              <a:gd name="connsiteY7" fmla="*/ 4953 h 1457705"/>
              <a:gd name="connsiteX8" fmla="*/ 609836 w 609979"/>
              <a:gd name="connsiteY8" fmla="*/ 1450943 h 1457705"/>
              <a:gd name="connsiteX9" fmla="*/ 608788 w 609979"/>
              <a:gd name="connsiteY9" fmla="*/ 1455610 h 1457705"/>
              <a:gd name="connsiteX10" fmla="*/ 604502 w 609979"/>
              <a:gd name="connsiteY10" fmla="*/ 1457706 h 1457705"/>
              <a:gd name="connsiteX11" fmla="*/ 356756 w 609979"/>
              <a:gd name="connsiteY11" fmla="*/ 1446657 h 1457705"/>
              <a:gd name="connsiteX12" fmla="*/ 597548 w 609979"/>
              <a:gd name="connsiteY12" fmla="*/ 1446657 h 1457705"/>
              <a:gd name="connsiteX13" fmla="*/ 326467 w 609979"/>
              <a:gd name="connsiteY13" fmla="*/ 10858 h 1457705"/>
              <a:gd name="connsiteX14" fmla="*/ 183782 w 609979"/>
              <a:gd name="connsiteY14" fmla="*/ 10858 h 1457705"/>
              <a:gd name="connsiteX15" fmla="*/ 11094 w 609979"/>
              <a:gd name="connsiteY15" fmla="*/ 549593 h 1457705"/>
              <a:gd name="connsiteX16" fmla="*/ 356756 w 609979"/>
              <a:gd name="connsiteY16" fmla="*/ 1446657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979" h="1457705">
                <a:moveTo>
                  <a:pt x="604502" y="1457611"/>
                </a:moveTo>
                <a:lnTo>
                  <a:pt x="353327" y="1457611"/>
                </a:lnTo>
                <a:cubicBezTo>
                  <a:pt x="351232" y="1457611"/>
                  <a:pt x="349327" y="1456468"/>
                  <a:pt x="348469" y="1454563"/>
                </a:cubicBezTo>
                <a:cubicBezTo>
                  <a:pt x="334658" y="1426845"/>
                  <a:pt x="10332" y="772573"/>
                  <a:pt x="235" y="550069"/>
                </a:cubicBezTo>
                <a:cubicBezTo>
                  <a:pt x="-7289" y="384810"/>
                  <a:pt x="167971" y="18574"/>
                  <a:pt x="175400" y="3048"/>
                </a:cubicBezTo>
                <a:cubicBezTo>
                  <a:pt x="176353" y="1143"/>
                  <a:pt x="178258" y="0"/>
                  <a:pt x="180353" y="0"/>
                </a:cubicBezTo>
                <a:lnTo>
                  <a:pt x="331515" y="0"/>
                </a:lnTo>
                <a:cubicBezTo>
                  <a:pt x="334373" y="0"/>
                  <a:pt x="336658" y="2191"/>
                  <a:pt x="336944" y="4953"/>
                </a:cubicBezTo>
                <a:cubicBezTo>
                  <a:pt x="381807" y="495681"/>
                  <a:pt x="607549" y="1441418"/>
                  <a:pt x="609836" y="1450943"/>
                </a:cubicBezTo>
                <a:cubicBezTo>
                  <a:pt x="610216" y="1452562"/>
                  <a:pt x="609836" y="1454277"/>
                  <a:pt x="608788" y="1455610"/>
                </a:cubicBezTo>
                <a:cubicBezTo>
                  <a:pt x="607740" y="1456944"/>
                  <a:pt x="606216" y="1457706"/>
                  <a:pt x="604502" y="1457706"/>
                </a:cubicBezTo>
                <a:close/>
                <a:moveTo>
                  <a:pt x="356756" y="1446657"/>
                </a:moveTo>
                <a:lnTo>
                  <a:pt x="597548" y="1446657"/>
                </a:lnTo>
                <a:cubicBezTo>
                  <a:pt x="577165" y="1360646"/>
                  <a:pt x="370377" y="481679"/>
                  <a:pt x="326467" y="10858"/>
                </a:cubicBezTo>
                <a:lnTo>
                  <a:pt x="183782" y="10858"/>
                </a:lnTo>
                <a:cubicBezTo>
                  <a:pt x="166447" y="47434"/>
                  <a:pt x="4141" y="394906"/>
                  <a:pt x="11094" y="549593"/>
                </a:cubicBezTo>
                <a:cubicBezTo>
                  <a:pt x="20809" y="762191"/>
                  <a:pt x="332182" y="1397032"/>
                  <a:pt x="356756" y="1446657"/>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任意多边形: 形状 31"/>
          <p:cNvSpPr/>
          <p:nvPr userDrawn="1">
            <p:custDataLst>
              <p:tags r:id="rId51"/>
            </p:custDataLst>
          </p:nvPr>
        </p:nvSpPr>
        <p:spPr>
          <a:xfrm>
            <a:off x="7497445" y="4460240"/>
            <a:ext cx="740410" cy="1581150"/>
          </a:xfrm>
          <a:custGeom>
            <a:avLst/>
            <a:gdLst>
              <a:gd name="connsiteX0" fmla="*/ 677513 w 677513"/>
              <a:gd name="connsiteY0" fmla="*/ 0 h 1446752"/>
              <a:gd name="connsiteX1" fmla="*/ 311277 w 677513"/>
              <a:gd name="connsiteY1" fmla="*/ 1446752 h 1446752"/>
              <a:gd name="connsiteX2" fmla="*/ 60674 w 677513"/>
              <a:gd name="connsiteY2" fmla="*/ 1446752 h 1446752"/>
              <a:gd name="connsiteX3" fmla="*/ 0 w 677513"/>
              <a:gd name="connsiteY3" fmla="*/ 0 h 1446752"/>
              <a:gd name="connsiteX4" fmla="*/ 677513 w 677513"/>
              <a:gd name="connsiteY4" fmla="*/ 0 h 14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3" h="1446752">
                <a:moveTo>
                  <a:pt x="677513" y="0"/>
                </a:moveTo>
                <a:cubicBezTo>
                  <a:pt x="412909" y="515874"/>
                  <a:pt x="311277" y="1446752"/>
                  <a:pt x="311277" y="1446752"/>
                </a:cubicBezTo>
                <a:lnTo>
                  <a:pt x="60674" y="1446752"/>
                </a:lnTo>
                <a:lnTo>
                  <a:pt x="0" y="0"/>
                </a:lnTo>
                <a:lnTo>
                  <a:pt x="677513"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任意多边形: 形状 32"/>
          <p:cNvSpPr/>
          <p:nvPr userDrawn="1">
            <p:custDataLst>
              <p:tags r:id="rId52"/>
            </p:custDataLst>
          </p:nvPr>
        </p:nvSpPr>
        <p:spPr>
          <a:xfrm>
            <a:off x="7491730" y="4453890"/>
            <a:ext cx="752475" cy="1593215"/>
          </a:xfrm>
          <a:custGeom>
            <a:avLst/>
            <a:gdLst>
              <a:gd name="connsiteX0" fmla="*/ 316706 w 688387"/>
              <a:gd name="connsiteY0" fmla="*/ 1457706 h 1457705"/>
              <a:gd name="connsiteX1" fmla="*/ 66104 w 688387"/>
              <a:gd name="connsiteY1" fmla="*/ 1457706 h 1457705"/>
              <a:gd name="connsiteX2" fmla="*/ 60674 w 688387"/>
              <a:gd name="connsiteY2" fmla="*/ 1452467 h 1457705"/>
              <a:gd name="connsiteX3" fmla="*/ 0 w 688387"/>
              <a:gd name="connsiteY3" fmla="*/ 5715 h 1457705"/>
              <a:gd name="connsiteX4" fmla="*/ 1524 w 688387"/>
              <a:gd name="connsiteY4" fmla="*/ 1714 h 1457705"/>
              <a:gd name="connsiteX5" fmla="*/ 5429 w 688387"/>
              <a:gd name="connsiteY5" fmla="*/ 0 h 1457705"/>
              <a:gd name="connsiteX6" fmla="*/ 682943 w 688387"/>
              <a:gd name="connsiteY6" fmla="*/ 0 h 1457705"/>
              <a:gd name="connsiteX7" fmla="*/ 687610 w 688387"/>
              <a:gd name="connsiteY7" fmla="*/ 2572 h 1457705"/>
              <a:gd name="connsiteX8" fmla="*/ 687800 w 688387"/>
              <a:gd name="connsiteY8" fmla="*/ 7906 h 1457705"/>
              <a:gd name="connsiteX9" fmla="*/ 322136 w 688387"/>
              <a:gd name="connsiteY9" fmla="*/ 1452753 h 1457705"/>
              <a:gd name="connsiteX10" fmla="*/ 316706 w 688387"/>
              <a:gd name="connsiteY10" fmla="*/ 1457611 h 1457705"/>
              <a:gd name="connsiteX11" fmla="*/ 71342 w 688387"/>
              <a:gd name="connsiteY11" fmla="*/ 1446752 h 1457705"/>
              <a:gd name="connsiteX12" fmla="*/ 311848 w 688387"/>
              <a:gd name="connsiteY12" fmla="*/ 1446752 h 1457705"/>
              <a:gd name="connsiteX13" fmla="*/ 674084 w 688387"/>
              <a:gd name="connsiteY13" fmla="*/ 10954 h 1457705"/>
              <a:gd name="connsiteX14" fmla="*/ 11049 w 688387"/>
              <a:gd name="connsiteY14" fmla="*/ 10954 h 1457705"/>
              <a:gd name="connsiteX15" fmla="*/ 71247 w 688387"/>
              <a:gd name="connsiteY15" fmla="*/ 1446752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387" h="1457705">
                <a:moveTo>
                  <a:pt x="316706" y="1457706"/>
                </a:moveTo>
                <a:lnTo>
                  <a:pt x="66104" y="1457706"/>
                </a:lnTo>
                <a:cubicBezTo>
                  <a:pt x="63151" y="1457706"/>
                  <a:pt x="60769" y="1455420"/>
                  <a:pt x="60674" y="1452467"/>
                </a:cubicBezTo>
                <a:lnTo>
                  <a:pt x="0" y="5715"/>
                </a:lnTo>
                <a:cubicBezTo>
                  <a:pt x="0" y="4191"/>
                  <a:pt x="476" y="2762"/>
                  <a:pt x="1524" y="1714"/>
                </a:cubicBezTo>
                <a:cubicBezTo>
                  <a:pt x="2572" y="667"/>
                  <a:pt x="4000" y="0"/>
                  <a:pt x="5429" y="0"/>
                </a:cubicBezTo>
                <a:lnTo>
                  <a:pt x="682943" y="0"/>
                </a:lnTo>
                <a:cubicBezTo>
                  <a:pt x="684847" y="0"/>
                  <a:pt x="686657" y="952"/>
                  <a:pt x="687610" y="2572"/>
                </a:cubicBezTo>
                <a:cubicBezTo>
                  <a:pt x="688562" y="4191"/>
                  <a:pt x="688658" y="6191"/>
                  <a:pt x="687800" y="7906"/>
                </a:cubicBezTo>
                <a:cubicBezTo>
                  <a:pt x="426625" y="517017"/>
                  <a:pt x="323183" y="1443418"/>
                  <a:pt x="322136" y="1452753"/>
                </a:cubicBezTo>
                <a:cubicBezTo>
                  <a:pt x="321850" y="1455515"/>
                  <a:pt x="319469" y="1457611"/>
                  <a:pt x="316706" y="1457611"/>
                </a:cubicBezTo>
                <a:close/>
                <a:moveTo>
                  <a:pt x="71342" y="1446752"/>
                </a:moveTo>
                <a:lnTo>
                  <a:pt x="311848" y="1446752"/>
                </a:lnTo>
                <a:cubicBezTo>
                  <a:pt x="320326" y="1373505"/>
                  <a:pt x="424720" y="504063"/>
                  <a:pt x="674084" y="10954"/>
                </a:cubicBezTo>
                <a:lnTo>
                  <a:pt x="11049" y="10954"/>
                </a:lnTo>
                <a:lnTo>
                  <a:pt x="71247" y="144675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任意多边形: 形状 33"/>
          <p:cNvSpPr/>
          <p:nvPr userDrawn="1">
            <p:custDataLst>
              <p:tags r:id="rId53"/>
            </p:custDataLst>
          </p:nvPr>
        </p:nvSpPr>
        <p:spPr>
          <a:xfrm>
            <a:off x="7497445" y="4460240"/>
            <a:ext cx="795655" cy="513715"/>
          </a:xfrm>
          <a:custGeom>
            <a:avLst/>
            <a:gdLst>
              <a:gd name="connsiteX0" fmla="*/ 727996 w 727995"/>
              <a:gd name="connsiteY0" fmla="*/ 64579 h 469868"/>
              <a:gd name="connsiteX1" fmla="*/ 501110 w 727995"/>
              <a:gd name="connsiteY1" fmla="*/ 469868 h 469868"/>
              <a:gd name="connsiteX2" fmla="*/ 667512 w 727995"/>
              <a:gd name="connsiteY2" fmla="*/ 19812 h 469868"/>
              <a:gd name="connsiteX3" fmla="*/ 3239 w 727995"/>
              <a:gd name="connsiteY3" fmla="*/ 78200 h 469868"/>
              <a:gd name="connsiteX4" fmla="*/ 0 w 727995"/>
              <a:gd name="connsiteY4" fmla="*/ 0 h 469868"/>
              <a:gd name="connsiteX5" fmla="*/ 721328 w 727995"/>
              <a:gd name="connsiteY5" fmla="*/ 0 h 469868"/>
              <a:gd name="connsiteX6" fmla="*/ 727996 w 727995"/>
              <a:gd name="connsiteY6" fmla="*/ 64579 h 46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995" h="469868">
                <a:moveTo>
                  <a:pt x="727996" y="64579"/>
                </a:moveTo>
                <a:cubicBezTo>
                  <a:pt x="727996" y="64579"/>
                  <a:pt x="620173" y="171355"/>
                  <a:pt x="501110" y="469868"/>
                </a:cubicBezTo>
                <a:cubicBezTo>
                  <a:pt x="565976" y="220790"/>
                  <a:pt x="667512" y="19812"/>
                  <a:pt x="667512" y="19812"/>
                </a:cubicBezTo>
                <a:lnTo>
                  <a:pt x="3239" y="78200"/>
                </a:lnTo>
                <a:lnTo>
                  <a:pt x="0" y="0"/>
                </a:lnTo>
                <a:lnTo>
                  <a:pt x="721328" y="0"/>
                </a:lnTo>
                <a:lnTo>
                  <a:pt x="727996" y="6457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34"/>
          <p:cNvSpPr/>
          <p:nvPr userDrawn="1">
            <p:custDataLst>
              <p:tags r:id="rId54"/>
            </p:custDataLst>
          </p:nvPr>
        </p:nvSpPr>
        <p:spPr>
          <a:xfrm>
            <a:off x="7714615" y="4474845"/>
            <a:ext cx="290830" cy="186690"/>
          </a:xfrm>
          <a:custGeom>
            <a:avLst/>
            <a:gdLst>
              <a:gd name="connsiteX0" fmla="*/ 5517 w 266208"/>
              <a:gd name="connsiteY0" fmla="*/ 170871 h 170870"/>
              <a:gd name="connsiteX1" fmla="*/ 850 w 266208"/>
              <a:gd name="connsiteY1" fmla="*/ 168299 h 170870"/>
              <a:gd name="connsiteX2" fmla="*/ 2564 w 266208"/>
              <a:gd name="connsiteY2" fmla="*/ 160774 h 170870"/>
              <a:gd name="connsiteX3" fmla="*/ 257834 w 266208"/>
              <a:gd name="connsiteY3" fmla="*/ 850 h 170870"/>
              <a:gd name="connsiteX4" fmla="*/ 265359 w 266208"/>
              <a:gd name="connsiteY4" fmla="*/ 2564 h 170870"/>
              <a:gd name="connsiteX5" fmla="*/ 263645 w 266208"/>
              <a:gd name="connsiteY5" fmla="*/ 10089 h 170870"/>
              <a:gd name="connsiteX6" fmla="*/ 8375 w 266208"/>
              <a:gd name="connsiteY6" fmla="*/ 170014 h 170870"/>
              <a:gd name="connsiteX7" fmla="*/ 5517 w 266208"/>
              <a:gd name="connsiteY7" fmla="*/ 170871 h 17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208" h="170870">
                <a:moveTo>
                  <a:pt x="5517" y="170871"/>
                </a:moveTo>
                <a:cubicBezTo>
                  <a:pt x="3707" y="170871"/>
                  <a:pt x="1898" y="169919"/>
                  <a:pt x="850" y="168299"/>
                </a:cubicBezTo>
                <a:cubicBezTo>
                  <a:pt x="-769" y="165727"/>
                  <a:pt x="-7" y="162394"/>
                  <a:pt x="2564" y="160774"/>
                </a:cubicBezTo>
                <a:lnTo>
                  <a:pt x="257834" y="850"/>
                </a:lnTo>
                <a:cubicBezTo>
                  <a:pt x="260406" y="-769"/>
                  <a:pt x="263740" y="-7"/>
                  <a:pt x="265359" y="2564"/>
                </a:cubicBezTo>
                <a:cubicBezTo>
                  <a:pt x="266978" y="5136"/>
                  <a:pt x="266216" y="8470"/>
                  <a:pt x="263645" y="10089"/>
                </a:cubicBezTo>
                <a:lnTo>
                  <a:pt x="8375" y="170014"/>
                </a:lnTo>
                <a:cubicBezTo>
                  <a:pt x="7517" y="170585"/>
                  <a:pt x="6470" y="170871"/>
                  <a:pt x="5517" y="17087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36"/>
          <p:cNvSpPr/>
          <p:nvPr userDrawn="1">
            <p:custDataLst>
              <p:tags r:id="rId55"/>
            </p:custDataLst>
          </p:nvPr>
        </p:nvSpPr>
        <p:spPr>
          <a:xfrm>
            <a:off x="7757160" y="2825750"/>
            <a:ext cx="251460" cy="328295"/>
          </a:xfrm>
          <a:custGeom>
            <a:avLst/>
            <a:gdLst>
              <a:gd name="connsiteX0" fmla="*/ 36862 w 229743"/>
              <a:gd name="connsiteY0" fmla="*/ 0 h 300513"/>
              <a:gd name="connsiteX1" fmla="*/ 0 w 229743"/>
              <a:gd name="connsiteY1" fmla="*/ 247840 h 300513"/>
              <a:gd name="connsiteX2" fmla="*/ 210407 w 229743"/>
              <a:gd name="connsiteY2" fmla="*/ 300514 h 300513"/>
              <a:gd name="connsiteX3" fmla="*/ 229743 w 229743"/>
              <a:gd name="connsiteY3" fmla="*/ 150209 h 300513"/>
              <a:gd name="connsiteX4" fmla="*/ 36862 w 229743"/>
              <a:gd name="connsiteY4" fmla="*/ 0 h 30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43" h="300513">
                <a:moveTo>
                  <a:pt x="36862" y="0"/>
                </a:moveTo>
                <a:lnTo>
                  <a:pt x="0" y="247840"/>
                </a:lnTo>
                <a:lnTo>
                  <a:pt x="210407" y="300514"/>
                </a:lnTo>
                <a:lnTo>
                  <a:pt x="229743" y="150209"/>
                </a:lnTo>
                <a:lnTo>
                  <a:pt x="3686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37"/>
          <p:cNvSpPr/>
          <p:nvPr userDrawn="1">
            <p:custDataLst>
              <p:tags r:id="rId56"/>
            </p:custDataLst>
          </p:nvPr>
        </p:nvSpPr>
        <p:spPr>
          <a:xfrm>
            <a:off x="7806690" y="2614930"/>
            <a:ext cx="346710" cy="398780"/>
          </a:xfrm>
          <a:custGeom>
            <a:avLst/>
            <a:gdLst>
              <a:gd name="connsiteX0" fmla="*/ 297551 w 317383"/>
              <a:gd name="connsiteY0" fmla="*/ 232960 h 364906"/>
              <a:gd name="connsiteX1" fmla="*/ 228590 w 317383"/>
              <a:gd name="connsiteY1" fmla="*/ 362977 h 364906"/>
              <a:gd name="connsiteX2" fmla="*/ 12563 w 317383"/>
              <a:gd name="connsiteY2" fmla="*/ 236866 h 364906"/>
              <a:gd name="connsiteX3" fmla="*/ 2848 w 317383"/>
              <a:gd name="connsiteY3" fmla="*/ 176096 h 364906"/>
              <a:gd name="connsiteX4" fmla="*/ 119148 w 317383"/>
              <a:gd name="connsiteY4" fmla="*/ 2170 h 364906"/>
              <a:gd name="connsiteX5" fmla="*/ 288217 w 317383"/>
              <a:gd name="connsiteY5" fmla="*/ 117327 h 364906"/>
              <a:gd name="connsiteX6" fmla="*/ 290313 w 317383"/>
              <a:gd name="connsiteY6" fmla="*/ 127804 h 364906"/>
              <a:gd name="connsiteX7" fmla="*/ 316506 w 317383"/>
              <a:gd name="connsiteY7" fmla="*/ 226388 h 364906"/>
              <a:gd name="connsiteX8" fmla="*/ 297551 w 317383"/>
              <a:gd name="connsiteY8" fmla="*/ 232960 h 36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383" h="364906">
                <a:moveTo>
                  <a:pt x="297551" y="232960"/>
                </a:moveTo>
                <a:cubicBezTo>
                  <a:pt x="298409" y="302588"/>
                  <a:pt x="291075" y="354309"/>
                  <a:pt x="228590" y="362977"/>
                </a:cubicBezTo>
                <a:cubicBezTo>
                  <a:pt x="155915" y="373073"/>
                  <a:pt x="33995" y="345355"/>
                  <a:pt x="12563" y="236866"/>
                </a:cubicBezTo>
                <a:cubicBezTo>
                  <a:pt x="11039" y="229246"/>
                  <a:pt x="3896" y="184002"/>
                  <a:pt x="2848" y="176096"/>
                </a:cubicBezTo>
                <a:cubicBezTo>
                  <a:pt x="-13154" y="58367"/>
                  <a:pt x="39995" y="13123"/>
                  <a:pt x="119148" y="2170"/>
                </a:cubicBezTo>
                <a:cubicBezTo>
                  <a:pt x="198301" y="-8784"/>
                  <a:pt x="274787" y="20553"/>
                  <a:pt x="288217" y="117327"/>
                </a:cubicBezTo>
                <a:cubicBezTo>
                  <a:pt x="288407" y="118470"/>
                  <a:pt x="290313" y="127804"/>
                  <a:pt x="290313" y="127804"/>
                </a:cubicBezTo>
                <a:cubicBezTo>
                  <a:pt x="301552" y="160856"/>
                  <a:pt x="321840" y="223245"/>
                  <a:pt x="316506" y="226388"/>
                </a:cubicBezTo>
                <a:cubicBezTo>
                  <a:pt x="309172" y="230674"/>
                  <a:pt x="297551" y="232960"/>
                  <a:pt x="297551" y="23296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38"/>
          <p:cNvSpPr/>
          <p:nvPr userDrawn="1">
            <p:custDataLst>
              <p:tags r:id="rId57"/>
            </p:custDataLst>
          </p:nvPr>
        </p:nvSpPr>
        <p:spPr>
          <a:xfrm>
            <a:off x="7800975" y="2608580"/>
            <a:ext cx="358775" cy="410845"/>
          </a:xfrm>
          <a:custGeom>
            <a:avLst/>
            <a:gdLst>
              <a:gd name="connsiteX0" fmla="*/ 204683 w 328157"/>
              <a:gd name="connsiteY0" fmla="*/ 375903 h 375902"/>
              <a:gd name="connsiteX1" fmla="*/ 12564 w 328157"/>
              <a:gd name="connsiteY1" fmla="*/ 243410 h 375902"/>
              <a:gd name="connsiteX2" fmla="*/ 2849 w 328157"/>
              <a:gd name="connsiteY2" fmla="*/ 182260 h 375902"/>
              <a:gd name="connsiteX3" fmla="*/ 123816 w 328157"/>
              <a:gd name="connsiteY3" fmla="*/ 2142 h 375902"/>
              <a:gd name="connsiteX4" fmla="*/ 298981 w 328157"/>
              <a:gd name="connsiteY4" fmla="*/ 121966 h 375902"/>
              <a:gd name="connsiteX5" fmla="*/ 300981 w 328157"/>
              <a:gd name="connsiteY5" fmla="*/ 131777 h 375902"/>
              <a:gd name="connsiteX6" fmla="*/ 324603 w 328157"/>
              <a:gd name="connsiteY6" fmla="*/ 236552 h 375902"/>
              <a:gd name="connsiteX7" fmla="*/ 308411 w 328157"/>
              <a:gd name="connsiteY7" fmla="*/ 242743 h 375902"/>
              <a:gd name="connsiteX8" fmla="*/ 234687 w 328157"/>
              <a:gd name="connsiteY8" fmla="*/ 373807 h 375902"/>
              <a:gd name="connsiteX9" fmla="*/ 204683 w 328157"/>
              <a:gd name="connsiteY9" fmla="*/ 375808 h 375902"/>
              <a:gd name="connsiteX10" fmla="*/ 156106 w 328157"/>
              <a:gd name="connsiteY10" fmla="*/ 10810 h 375902"/>
              <a:gd name="connsiteX11" fmla="*/ 125245 w 328157"/>
              <a:gd name="connsiteY11" fmla="*/ 13000 h 375902"/>
              <a:gd name="connsiteX12" fmla="*/ 13612 w 328157"/>
              <a:gd name="connsiteY12" fmla="*/ 180736 h 375902"/>
              <a:gd name="connsiteX13" fmla="*/ 23232 w 328157"/>
              <a:gd name="connsiteY13" fmla="*/ 241219 h 375902"/>
              <a:gd name="connsiteX14" fmla="*/ 233163 w 328157"/>
              <a:gd name="connsiteY14" fmla="*/ 363044 h 375902"/>
              <a:gd name="connsiteX15" fmla="*/ 297362 w 328157"/>
              <a:gd name="connsiteY15" fmla="*/ 238552 h 375902"/>
              <a:gd name="connsiteX16" fmla="*/ 297362 w 328157"/>
              <a:gd name="connsiteY16" fmla="*/ 233980 h 375902"/>
              <a:gd name="connsiteX17" fmla="*/ 301743 w 328157"/>
              <a:gd name="connsiteY17" fmla="*/ 233123 h 375902"/>
              <a:gd name="connsiteX18" fmla="*/ 317174 w 328157"/>
              <a:gd name="connsiteY18" fmla="*/ 228170 h 375902"/>
              <a:gd name="connsiteX19" fmla="*/ 290408 w 328157"/>
              <a:gd name="connsiteY19" fmla="*/ 135111 h 375902"/>
              <a:gd name="connsiteX20" fmla="*/ 290218 w 328157"/>
              <a:gd name="connsiteY20" fmla="*/ 134444 h 375902"/>
              <a:gd name="connsiteX21" fmla="*/ 288027 w 328157"/>
              <a:gd name="connsiteY21" fmla="*/ 123586 h 375902"/>
              <a:gd name="connsiteX22" fmla="*/ 156011 w 328157"/>
              <a:gd name="connsiteY22" fmla="*/ 10810 h 37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157" h="375902">
                <a:moveTo>
                  <a:pt x="204683" y="375903"/>
                </a:moveTo>
                <a:cubicBezTo>
                  <a:pt x="127721" y="375903"/>
                  <a:pt x="31424" y="338755"/>
                  <a:pt x="12564" y="243410"/>
                </a:cubicBezTo>
                <a:cubicBezTo>
                  <a:pt x="11040" y="235885"/>
                  <a:pt x="3896" y="190451"/>
                  <a:pt x="2849" y="182260"/>
                </a:cubicBezTo>
                <a:cubicBezTo>
                  <a:pt x="-11629" y="75865"/>
                  <a:pt x="29138" y="15286"/>
                  <a:pt x="123816" y="2142"/>
                </a:cubicBezTo>
                <a:cubicBezTo>
                  <a:pt x="199064" y="-8336"/>
                  <a:pt x="284598" y="17763"/>
                  <a:pt x="298981" y="121966"/>
                </a:cubicBezTo>
                <a:cubicBezTo>
                  <a:pt x="299171" y="123109"/>
                  <a:pt x="300600" y="130158"/>
                  <a:pt x="300981" y="131777"/>
                </a:cubicBezTo>
                <a:cubicBezTo>
                  <a:pt x="334509" y="230647"/>
                  <a:pt x="329556" y="233695"/>
                  <a:pt x="324603" y="236552"/>
                </a:cubicBezTo>
                <a:cubicBezTo>
                  <a:pt x="319460" y="239600"/>
                  <a:pt x="312792" y="241600"/>
                  <a:pt x="308411" y="242743"/>
                </a:cubicBezTo>
                <a:cubicBezTo>
                  <a:pt x="308887" y="306847"/>
                  <a:pt x="302600" y="364378"/>
                  <a:pt x="234687" y="373807"/>
                </a:cubicBezTo>
                <a:cubicBezTo>
                  <a:pt x="225257" y="375141"/>
                  <a:pt x="215161" y="375808"/>
                  <a:pt x="204683" y="375808"/>
                </a:cubicBezTo>
                <a:close/>
                <a:moveTo>
                  <a:pt x="156106" y="10810"/>
                </a:moveTo>
                <a:cubicBezTo>
                  <a:pt x="146200" y="10810"/>
                  <a:pt x="135913" y="11572"/>
                  <a:pt x="125245" y="13000"/>
                </a:cubicBezTo>
                <a:cubicBezTo>
                  <a:pt x="36472" y="25288"/>
                  <a:pt x="-9" y="80152"/>
                  <a:pt x="13612" y="180736"/>
                </a:cubicBezTo>
                <a:cubicBezTo>
                  <a:pt x="14755" y="188832"/>
                  <a:pt x="21803" y="233790"/>
                  <a:pt x="23232" y="241219"/>
                </a:cubicBezTo>
                <a:cubicBezTo>
                  <a:pt x="43235" y="342565"/>
                  <a:pt x="158011" y="373426"/>
                  <a:pt x="233163" y="363044"/>
                </a:cubicBezTo>
                <a:cubicBezTo>
                  <a:pt x="288313" y="355424"/>
                  <a:pt x="298314" y="313419"/>
                  <a:pt x="297362" y="238552"/>
                </a:cubicBezTo>
                <a:lnTo>
                  <a:pt x="297362" y="233980"/>
                </a:lnTo>
                <a:cubicBezTo>
                  <a:pt x="297362" y="233980"/>
                  <a:pt x="301743" y="233123"/>
                  <a:pt x="301743" y="233123"/>
                </a:cubicBezTo>
                <a:cubicBezTo>
                  <a:pt x="301838" y="233123"/>
                  <a:pt x="310697" y="231313"/>
                  <a:pt x="317174" y="228170"/>
                </a:cubicBezTo>
                <a:cubicBezTo>
                  <a:pt x="316983" y="220836"/>
                  <a:pt x="310030" y="193023"/>
                  <a:pt x="290408" y="135111"/>
                </a:cubicBezTo>
                <a:lnTo>
                  <a:pt x="290218" y="134444"/>
                </a:lnTo>
                <a:cubicBezTo>
                  <a:pt x="289646" y="131587"/>
                  <a:pt x="288218" y="124729"/>
                  <a:pt x="288027" y="123586"/>
                </a:cubicBezTo>
                <a:cubicBezTo>
                  <a:pt x="278026" y="51481"/>
                  <a:pt x="229544" y="10810"/>
                  <a:pt x="156011" y="108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39"/>
          <p:cNvSpPr/>
          <p:nvPr userDrawn="1">
            <p:custDataLst>
              <p:tags r:id="rId58"/>
            </p:custDataLst>
          </p:nvPr>
        </p:nvSpPr>
        <p:spPr>
          <a:xfrm rot="16768199">
            <a:off x="7599045" y="2912110"/>
            <a:ext cx="362585" cy="12065"/>
          </a:xfrm>
          <a:custGeom>
            <a:avLst/>
            <a:gdLst>
              <a:gd name="connsiteX0" fmla="*/ 0 w 331470"/>
              <a:gd name="connsiteY0" fmla="*/ 0 h 10953"/>
              <a:gd name="connsiteX1" fmla="*/ 331470 w 331470"/>
              <a:gd name="connsiteY1" fmla="*/ 0 h 10953"/>
              <a:gd name="connsiteX2" fmla="*/ 331470 w 331470"/>
              <a:gd name="connsiteY2" fmla="*/ 10954 h 10953"/>
              <a:gd name="connsiteX3" fmla="*/ 0 w 331470"/>
              <a:gd name="connsiteY3" fmla="*/ 10954 h 10953"/>
            </a:gdLst>
            <a:ahLst/>
            <a:cxnLst>
              <a:cxn ang="0">
                <a:pos x="connsiteX0" y="connsiteY0"/>
              </a:cxn>
              <a:cxn ang="0">
                <a:pos x="connsiteX1" y="connsiteY1"/>
              </a:cxn>
              <a:cxn ang="0">
                <a:pos x="connsiteX2" y="connsiteY2"/>
              </a:cxn>
              <a:cxn ang="0">
                <a:pos x="connsiteX3" y="connsiteY3"/>
              </a:cxn>
            </a:cxnLst>
            <a:rect l="l" t="t" r="r" b="b"/>
            <a:pathLst>
              <a:path w="331470" h="10953">
                <a:moveTo>
                  <a:pt x="0" y="0"/>
                </a:moveTo>
                <a:lnTo>
                  <a:pt x="331470" y="0"/>
                </a:lnTo>
                <a:lnTo>
                  <a:pt x="331470" y="10954"/>
                </a:lnTo>
                <a:lnTo>
                  <a:pt x="0" y="1095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任意多边形: 形状 40"/>
          <p:cNvSpPr/>
          <p:nvPr userDrawn="1">
            <p:custDataLst>
              <p:tags r:id="rId59"/>
            </p:custDataLst>
          </p:nvPr>
        </p:nvSpPr>
        <p:spPr>
          <a:xfrm>
            <a:off x="7806690" y="3016250"/>
            <a:ext cx="207645" cy="182245"/>
          </a:xfrm>
          <a:custGeom>
            <a:avLst/>
            <a:gdLst>
              <a:gd name="connsiteX0" fmla="*/ 169069 w 190023"/>
              <a:gd name="connsiteY0" fmla="*/ 166497 h 166496"/>
              <a:gd name="connsiteX1" fmla="*/ 0 w 190023"/>
              <a:gd name="connsiteY1" fmla="*/ 142875 h 166496"/>
              <a:gd name="connsiteX2" fmla="*/ 1524 w 190023"/>
              <a:gd name="connsiteY2" fmla="*/ 132112 h 166496"/>
              <a:gd name="connsiteX3" fmla="*/ 159639 w 190023"/>
              <a:gd name="connsiteY3" fmla="*/ 154115 h 166496"/>
              <a:gd name="connsiteX4" fmla="*/ 179165 w 190023"/>
              <a:gd name="connsiteY4" fmla="*/ 0 h 166496"/>
              <a:gd name="connsiteX5" fmla="*/ 190024 w 190023"/>
              <a:gd name="connsiteY5" fmla="*/ 1333 h 166496"/>
              <a:gd name="connsiteX6" fmla="*/ 169069 w 190023"/>
              <a:gd name="connsiteY6" fmla="*/ 166497 h 16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23" h="166496">
                <a:moveTo>
                  <a:pt x="169069" y="166497"/>
                </a:moveTo>
                <a:lnTo>
                  <a:pt x="0" y="142875"/>
                </a:lnTo>
                <a:lnTo>
                  <a:pt x="1524" y="132112"/>
                </a:lnTo>
                <a:lnTo>
                  <a:pt x="159639" y="154115"/>
                </a:lnTo>
                <a:lnTo>
                  <a:pt x="179165" y="0"/>
                </a:lnTo>
                <a:lnTo>
                  <a:pt x="190024" y="1333"/>
                </a:lnTo>
                <a:lnTo>
                  <a:pt x="169069" y="16649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任意多边形: 形状 41"/>
          <p:cNvSpPr/>
          <p:nvPr userDrawn="1">
            <p:custDataLst>
              <p:tags r:id="rId60"/>
            </p:custDataLst>
          </p:nvPr>
        </p:nvSpPr>
        <p:spPr>
          <a:xfrm>
            <a:off x="7790180" y="2759075"/>
            <a:ext cx="218440" cy="332740"/>
          </a:xfrm>
          <a:custGeom>
            <a:avLst/>
            <a:gdLst>
              <a:gd name="connsiteX0" fmla="*/ 0 w 199574"/>
              <a:gd name="connsiteY0" fmla="*/ 89726 h 304419"/>
              <a:gd name="connsiteX1" fmla="*/ 191167 w 199574"/>
              <a:gd name="connsiteY1" fmla="*/ 304419 h 304419"/>
              <a:gd name="connsiteX2" fmla="*/ 198977 w 199574"/>
              <a:gd name="connsiteY2" fmla="*/ 236411 h 304419"/>
              <a:gd name="connsiteX3" fmla="*/ 99822 w 199574"/>
              <a:gd name="connsiteY3" fmla="*/ 181166 h 304419"/>
              <a:gd name="connsiteX4" fmla="*/ 57817 w 199574"/>
              <a:gd name="connsiteY4" fmla="*/ 99155 h 304419"/>
              <a:gd name="connsiteX5" fmla="*/ 36290 w 199574"/>
              <a:gd name="connsiteY5" fmla="*/ 49340 h 304419"/>
              <a:gd name="connsiteX6" fmla="*/ 14954 w 199574"/>
              <a:gd name="connsiteY6" fmla="*/ 0 h 304419"/>
              <a:gd name="connsiteX7" fmla="*/ 0 w 199574"/>
              <a:gd name="connsiteY7" fmla="*/ 89821 h 30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574" h="304419">
                <a:moveTo>
                  <a:pt x="0" y="89726"/>
                </a:moveTo>
                <a:cubicBezTo>
                  <a:pt x="44482" y="274225"/>
                  <a:pt x="135731" y="294323"/>
                  <a:pt x="191167" y="304419"/>
                </a:cubicBezTo>
                <a:cubicBezTo>
                  <a:pt x="202787" y="223171"/>
                  <a:pt x="198977" y="236411"/>
                  <a:pt x="198977" y="236411"/>
                </a:cubicBezTo>
                <a:cubicBezTo>
                  <a:pt x="198977" y="236411"/>
                  <a:pt x="138113" y="222504"/>
                  <a:pt x="99822" y="181166"/>
                </a:cubicBezTo>
                <a:cubicBezTo>
                  <a:pt x="62675" y="140970"/>
                  <a:pt x="57817" y="99155"/>
                  <a:pt x="57817" y="99155"/>
                </a:cubicBezTo>
                <a:cubicBezTo>
                  <a:pt x="57817" y="99155"/>
                  <a:pt x="22955" y="79153"/>
                  <a:pt x="36290" y="49340"/>
                </a:cubicBezTo>
                <a:cubicBezTo>
                  <a:pt x="30956" y="36957"/>
                  <a:pt x="14954" y="0"/>
                  <a:pt x="14954" y="0"/>
                </a:cubicBezTo>
                <a:lnTo>
                  <a:pt x="0" y="8982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任意多边形: 形状 42"/>
          <p:cNvSpPr/>
          <p:nvPr userDrawn="1">
            <p:custDataLst>
              <p:tags r:id="rId61"/>
            </p:custDataLst>
          </p:nvPr>
        </p:nvSpPr>
        <p:spPr>
          <a:xfrm>
            <a:off x="7821930" y="2803525"/>
            <a:ext cx="66040" cy="73660"/>
          </a:xfrm>
          <a:custGeom>
            <a:avLst/>
            <a:gdLst>
              <a:gd name="connsiteX0" fmla="*/ 35349 w 60125"/>
              <a:gd name="connsiteY0" fmla="*/ 67097 h 67192"/>
              <a:gd name="connsiteX1" fmla="*/ 5250 w 60125"/>
              <a:gd name="connsiteY1" fmla="*/ 47285 h 67192"/>
              <a:gd name="connsiteX2" fmla="*/ 392 w 60125"/>
              <a:gd name="connsiteY2" fmla="*/ 22330 h 67192"/>
              <a:gd name="connsiteX3" fmla="*/ 13156 w 60125"/>
              <a:gd name="connsiteY3" fmla="*/ 2994 h 67192"/>
              <a:gd name="connsiteX4" fmla="*/ 36301 w 60125"/>
              <a:gd name="connsiteY4" fmla="*/ 2518 h 67192"/>
              <a:gd name="connsiteX5" fmla="*/ 54875 w 60125"/>
              <a:gd name="connsiteY5" fmla="*/ 19949 h 67192"/>
              <a:gd name="connsiteX6" fmla="*/ 59733 w 60125"/>
              <a:gd name="connsiteY6" fmla="*/ 44904 h 67192"/>
              <a:gd name="connsiteX7" fmla="*/ 47065 w 60125"/>
              <a:gd name="connsiteY7" fmla="*/ 64240 h 67192"/>
              <a:gd name="connsiteX8" fmla="*/ 35539 w 60125"/>
              <a:gd name="connsiteY8" fmla="*/ 67193 h 67192"/>
              <a:gd name="connsiteX9" fmla="*/ 24776 w 60125"/>
              <a:gd name="connsiteY9" fmla="*/ 10900 h 67192"/>
              <a:gd name="connsiteX10" fmla="*/ 18394 w 60125"/>
              <a:gd name="connsiteY10" fmla="*/ 12519 h 67192"/>
              <a:gd name="connsiteX11" fmla="*/ 11155 w 60125"/>
              <a:gd name="connsiteY11" fmla="*/ 23949 h 67192"/>
              <a:gd name="connsiteX12" fmla="*/ 14775 w 60125"/>
              <a:gd name="connsiteY12" fmla="*/ 41951 h 67192"/>
              <a:gd name="connsiteX13" fmla="*/ 41635 w 60125"/>
              <a:gd name="connsiteY13" fmla="*/ 54620 h 67192"/>
              <a:gd name="connsiteX14" fmla="*/ 48874 w 60125"/>
              <a:gd name="connsiteY14" fmla="*/ 43190 h 67192"/>
              <a:gd name="connsiteX15" fmla="*/ 45255 w 60125"/>
              <a:gd name="connsiteY15" fmla="*/ 25187 h 67192"/>
              <a:gd name="connsiteX16" fmla="*/ 31920 w 60125"/>
              <a:gd name="connsiteY16" fmla="*/ 12519 h 67192"/>
              <a:gd name="connsiteX17" fmla="*/ 24776 w 60125"/>
              <a:gd name="connsiteY17" fmla="*/ 10900 h 6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125" h="67192">
                <a:moveTo>
                  <a:pt x="35349" y="67097"/>
                </a:moveTo>
                <a:cubicBezTo>
                  <a:pt x="24014" y="67097"/>
                  <a:pt x="12108" y="59668"/>
                  <a:pt x="5250" y="47285"/>
                </a:cubicBezTo>
                <a:cubicBezTo>
                  <a:pt x="868" y="39380"/>
                  <a:pt x="-846" y="30426"/>
                  <a:pt x="392" y="22330"/>
                </a:cubicBezTo>
                <a:cubicBezTo>
                  <a:pt x="1726" y="13662"/>
                  <a:pt x="6298" y="6804"/>
                  <a:pt x="13156" y="2994"/>
                </a:cubicBezTo>
                <a:cubicBezTo>
                  <a:pt x="20014" y="-816"/>
                  <a:pt x="28205" y="-1006"/>
                  <a:pt x="36301" y="2518"/>
                </a:cubicBezTo>
                <a:cubicBezTo>
                  <a:pt x="43921" y="5756"/>
                  <a:pt x="50494" y="11948"/>
                  <a:pt x="54875" y="19949"/>
                </a:cubicBezTo>
                <a:cubicBezTo>
                  <a:pt x="59257" y="27854"/>
                  <a:pt x="60971" y="36808"/>
                  <a:pt x="59733" y="44904"/>
                </a:cubicBezTo>
                <a:cubicBezTo>
                  <a:pt x="58399" y="53572"/>
                  <a:pt x="53827" y="60430"/>
                  <a:pt x="47065" y="64240"/>
                </a:cubicBezTo>
                <a:cubicBezTo>
                  <a:pt x="43445" y="66240"/>
                  <a:pt x="39540" y="67193"/>
                  <a:pt x="35539" y="67193"/>
                </a:cubicBezTo>
                <a:close/>
                <a:moveTo>
                  <a:pt x="24776" y="10900"/>
                </a:moveTo>
                <a:cubicBezTo>
                  <a:pt x="22490" y="10900"/>
                  <a:pt x="20299" y="11471"/>
                  <a:pt x="18394" y="12519"/>
                </a:cubicBezTo>
                <a:cubicBezTo>
                  <a:pt x="14584" y="14615"/>
                  <a:pt x="12013" y="18710"/>
                  <a:pt x="11155" y="23949"/>
                </a:cubicBezTo>
                <a:cubicBezTo>
                  <a:pt x="10298" y="29759"/>
                  <a:pt x="11536" y="36141"/>
                  <a:pt x="14775" y="41951"/>
                </a:cubicBezTo>
                <a:cubicBezTo>
                  <a:pt x="21157" y="53572"/>
                  <a:pt x="33253" y="59192"/>
                  <a:pt x="41635" y="54620"/>
                </a:cubicBezTo>
                <a:cubicBezTo>
                  <a:pt x="45445" y="52524"/>
                  <a:pt x="48017" y="48428"/>
                  <a:pt x="48874" y="43190"/>
                </a:cubicBezTo>
                <a:cubicBezTo>
                  <a:pt x="49732" y="37379"/>
                  <a:pt x="48493" y="30998"/>
                  <a:pt x="45255" y="25187"/>
                </a:cubicBezTo>
                <a:cubicBezTo>
                  <a:pt x="42016" y="19377"/>
                  <a:pt x="37254" y="14805"/>
                  <a:pt x="31920" y="12519"/>
                </a:cubicBezTo>
                <a:cubicBezTo>
                  <a:pt x="29443" y="11471"/>
                  <a:pt x="27062" y="10900"/>
                  <a:pt x="24776" y="109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任意多边形: 形状 43"/>
          <p:cNvSpPr/>
          <p:nvPr userDrawn="1">
            <p:custDataLst>
              <p:tags r:id="rId62"/>
            </p:custDataLst>
          </p:nvPr>
        </p:nvSpPr>
        <p:spPr>
          <a:xfrm>
            <a:off x="8024495" y="2708910"/>
            <a:ext cx="59055" cy="41910"/>
          </a:xfrm>
          <a:custGeom>
            <a:avLst/>
            <a:gdLst>
              <a:gd name="connsiteX0" fmla="*/ 5435 w 53946"/>
              <a:gd name="connsiteY0" fmla="*/ 38100 h 38100"/>
              <a:gd name="connsiteX1" fmla="*/ 4388 w 53946"/>
              <a:gd name="connsiteY1" fmla="*/ 38005 h 38100"/>
              <a:gd name="connsiteX2" fmla="*/ 101 w 53946"/>
              <a:gd name="connsiteY2" fmla="*/ 31528 h 38100"/>
              <a:gd name="connsiteX3" fmla="*/ 19627 w 53946"/>
              <a:gd name="connsiteY3" fmla="*/ 4953 h 38100"/>
              <a:gd name="connsiteX4" fmla="*/ 50584 w 53946"/>
              <a:gd name="connsiteY4" fmla="*/ 2096 h 38100"/>
              <a:gd name="connsiteX5" fmla="*/ 53536 w 53946"/>
              <a:gd name="connsiteY5" fmla="*/ 9239 h 38100"/>
              <a:gd name="connsiteX6" fmla="*/ 46393 w 53946"/>
              <a:gd name="connsiteY6" fmla="*/ 12192 h 38100"/>
              <a:gd name="connsiteX7" fmla="*/ 24771 w 53946"/>
              <a:gd name="connsiteY7" fmla="*/ 14669 h 38100"/>
              <a:gd name="connsiteX8" fmla="*/ 10769 w 53946"/>
              <a:gd name="connsiteY8" fmla="*/ 33719 h 38100"/>
              <a:gd name="connsiteX9" fmla="*/ 5435 w 53946"/>
              <a:gd name="connsiteY9"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46" h="38100">
                <a:moveTo>
                  <a:pt x="5435" y="38100"/>
                </a:moveTo>
                <a:cubicBezTo>
                  <a:pt x="5435" y="38100"/>
                  <a:pt x="4673" y="38100"/>
                  <a:pt x="4388" y="38005"/>
                </a:cubicBezTo>
                <a:cubicBezTo>
                  <a:pt x="1435" y="37433"/>
                  <a:pt x="-470" y="34576"/>
                  <a:pt x="101" y="31528"/>
                </a:cubicBezTo>
                <a:cubicBezTo>
                  <a:pt x="2482" y="19907"/>
                  <a:pt x="9340" y="10478"/>
                  <a:pt x="19627" y="4953"/>
                </a:cubicBezTo>
                <a:cubicBezTo>
                  <a:pt x="29629" y="-381"/>
                  <a:pt x="42011" y="-1524"/>
                  <a:pt x="50584" y="2096"/>
                </a:cubicBezTo>
                <a:cubicBezTo>
                  <a:pt x="53346" y="3239"/>
                  <a:pt x="54679" y="6477"/>
                  <a:pt x="53536" y="9239"/>
                </a:cubicBezTo>
                <a:cubicBezTo>
                  <a:pt x="52394" y="12002"/>
                  <a:pt x="49155" y="13335"/>
                  <a:pt x="46393" y="12192"/>
                </a:cubicBezTo>
                <a:cubicBezTo>
                  <a:pt x="41630" y="10192"/>
                  <a:pt x="32677" y="10382"/>
                  <a:pt x="24771" y="14669"/>
                </a:cubicBezTo>
                <a:cubicBezTo>
                  <a:pt x="19532" y="17431"/>
                  <a:pt x="12960" y="22955"/>
                  <a:pt x="10769" y="33719"/>
                </a:cubicBezTo>
                <a:cubicBezTo>
                  <a:pt x="10293" y="36290"/>
                  <a:pt x="8007" y="38100"/>
                  <a:pt x="5435" y="381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44"/>
          <p:cNvSpPr/>
          <p:nvPr userDrawn="1">
            <p:custDataLst>
              <p:tags r:id="rId63"/>
            </p:custDataLst>
          </p:nvPr>
        </p:nvSpPr>
        <p:spPr>
          <a:xfrm>
            <a:off x="8072755" y="2758440"/>
            <a:ext cx="16510" cy="27940"/>
          </a:xfrm>
          <a:custGeom>
            <a:avLst/>
            <a:gdLst>
              <a:gd name="connsiteX0" fmla="*/ 15195 w 15245"/>
              <a:gd name="connsiteY0" fmla="*/ 12298 h 25643"/>
              <a:gd name="connsiteX1" fmla="*/ 8528 w 15245"/>
              <a:gd name="connsiteY1" fmla="*/ 25633 h 25643"/>
              <a:gd name="connsiteX2" fmla="*/ 50 w 15245"/>
              <a:gd name="connsiteY2" fmla="*/ 13346 h 25643"/>
              <a:gd name="connsiteX3" fmla="*/ 6718 w 15245"/>
              <a:gd name="connsiteY3" fmla="*/ 11 h 25643"/>
              <a:gd name="connsiteX4" fmla="*/ 15195 w 15245"/>
              <a:gd name="connsiteY4" fmla="*/ 12298 h 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5" h="25643">
                <a:moveTo>
                  <a:pt x="15195" y="12298"/>
                </a:moveTo>
                <a:cubicBezTo>
                  <a:pt x="15671" y="19346"/>
                  <a:pt x="12719" y="25347"/>
                  <a:pt x="8528" y="25633"/>
                </a:cubicBezTo>
                <a:cubicBezTo>
                  <a:pt x="4337" y="25919"/>
                  <a:pt x="527" y="20394"/>
                  <a:pt x="50" y="13346"/>
                </a:cubicBezTo>
                <a:cubicBezTo>
                  <a:pt x="-426" y="6297"/>
                  <a:pt x="2527" y="296"/>
                  <a:pt x="6718" y="11"/>
                </a:cubicBezTo>
                <a:cubicBezTo>
                  <a:pt x="10909" y="-275"/>
                  <a:pt x="14719" y="5249"/>
                  <a:pt x="15195" y="1229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45"/>
          <p:cNvSpPr/>
          <p:nvPr userDrawn="1">
            <p:custDataLst>
              <p:tags r:id="rId64"/>
            </p:custDataLst>
          </p:nvPr>
        </p:nvSpPr>
        <p:spPr>
          <a:xfrm>
            <a:off x="8039100" y="2877820"/>
            <a:ext cx="85090" cy="40640"/>
          </a:xfrm>
          <a:custGeom>
            <a:avLst/>
            <a:gdLst>
              <a:gd name="connsiteX0" fmla="*/ 64244 w 77551"/>
              <a:gd name="connsiteY0" fmla="*/ 36907 h 37002"/>
              <a:gd name="connsiteX1" fmla="*/ 1379 w 77551"/>
              <a:gd name="connsiteY1" fmla="*/ 9094 h 37002"/>
              <a:gd name="connsiteX2" fmla="*/ 1855 w 77551"/>
              <a:gd name="connsiteY2" fmla="*/ 1379 h 37002"/>
              <a:gd name="connsiteX3" fmla="*/ 9570 w 77551"/>
              <a:gd name="connsiteY3" fmla="*/ 1855 h 37002"/>
              <a:gd name="connsiteX4" fmla="*/ 71292 w 77551"/>
              <a:gd name="connsiteY4" fmla="*/ 25668 h 37002"/>
              <a:gd name="connsiteX5" fmla="*/ 77484 w 77551"/>
              <a:gd name="connsiteY5" fmla="*/ 30240 h 37002"/>
              <a:gd name="connsiteX6" fmla="*/ 72912 w 77551"/>
              <a:gd name="connsiteY6" fmla="*/ 36431 h 37002"/>
              <a:gd name="connsiteX7" fmla="*/ 64244 w 77551"/>
              <a:gd name="connsiteY7" fmla="*/ 37002 h 3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51" h="37002">
                <a:moveTo>
                  <a:pt x="64244" y="36907"/>
                </a:moveTo>
                <a:cubicBezTo>
                  <a:pt x="50433" y="36907"/>
                  <a:pt x="23096" y="33478"/>
                  <a:pt x="1379" y="9094"/>
                </a:cubicBezTo>
                <a:cubicBezTo>
                  <a:pt x="-621" y="6808"/>
                  <a:pt x="-431" y="3379"/>
                  <a:pt x="1855" y="1379"/>
                </a:cubicBezTo>
                <a:cubicBezTo>
                  <a:pt x="4141" y="-621"/>
                  <a:pt x="7570" y="-431"/>
                  <a:pt x="9570" y="1855"/>
                </a:cubicBezTo>
                <a:cubicBezTo>
                  <a:pt x="35193" y="30811"/>
                  <a:pt x="70911" y="25668"/>
                  <a:pt x="71292" y="25668"/>
                </a:cubicBezTo>
                <a:cubicBezTo>
                  <a:pt x="74245" y="25191"/>
                  <a:pt x="77103" y="27287"/>
                  <a:pt x="77484" y="30240"/>
                </a:cubicBezTo>
                <a:cubicBezTo>
                  <a:pt x="77960" y="33192"/>
                  <a:pt x="75864" y="36050"/>
                  <a:pt x="72912" y="36431"/>
                </a:cubicBezTo>
                <a:cubicBezTo>
                  <a:pt x="72436" y="36431"/>
                  <a:pt x="69197" y="37002"/>
                  <a:pt x="64244" y="37002"/>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46"/>
          <p:cNvSpPr/>
          <p:nvPr userDrawn="1">
            <p:custDataLst>
              <p:tags r:id="rId65"/>
            </p:custDataLst>
          </p:nvPr>
        </p:nvSpPr>
        <p:spPr>
          <a:xfrm>
            <a:off x="7791450" y="2690495"/>
            <a:ext cx="171450" cy="178435"/>
          </a:xfrm>
          <a:custGeom>
            <a:avLst/>
            <a:gdLst>
              <a:gd name="connsiteX0" fmla="*/ 132847 w 156976"/>
              <a:gd name="connsiteY0" fmla="*/ 15335 h 163390"/>
              <a:gd name="connsiteX1" fmla="*/ 66363 w 156976"/>
              <a:gd name="connsiteY1" fmla="*/ 17431 h 163390"/>
              <a:gd name="connsiteX2" fmla="*/ 22072 w 156976"/>
              <a:gd name="connsiteY2" fmla="*/ 0 h 163390"/>
              <a:gd name="connsiteX3" fmla="*/ 1117 w 156976"/>
              <a:gd name="connsiteY3" fmla="*/ 55817 h 163390"/>
              <a:gd name="connsiteX4" fmla="*/ 35216 w 156976"/>
              <a:gd name="connsiteY4" fmla="*/ 120872 h 163390"/>
              <a:gd name="connsiteX5" fmla="*/ 67315 w 156976"/>
              <a:gd name="connsiteY5" fmla="*/ 113919 h 163390"/>
              <a:gd name="connsiteX6" fmla="*/ 102939 w 156976"/>
              <a:gd name="connsiteY6" fmla="*/ 163354 h 163390"/>
              <a:gd name="connsiteX7" fmla="*/ 120465 w 156976"/>
              <a:gd name="connsiteY7" fmla="*/ 85344 h 163390"/>
              <a:gd name="connsiteX8" fmla="*/ 155898 w 156976"/>
              <a:gd name="connsiteY8" fmla="*/ 45244 h 163390"/>
              <a:gd name="connsiteX9" fmla="*/ 132847 w 156976"/>
              <a:gd name="connsiteY9" fmla="*/ 15335 h 16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6" h="163390">
                <a:moveTo>
                  <a:pt x="132847" y="15335"/>
                </a:moveTo>
                <a:cubicBezTo>
                  <a:pt x="132847" y="15335"/>
                  <a:pt x="106463" y="20479"/>
                  <a:pt x="66363" y="17431"/>
                </a:cubicBezTo>
                <a:cubicBezTo>
                  <a:pt x="23977" y="14192"/>
                  <a:pt x="22072" y="0"/>
                  <a:pt x="22072" y="0"/>
                </a:cubicBezTo>
                <a:cubicBezTo>
                  <a:pt x="22072" y="0"/>
                  <a:pt x="5688" y="19907"/>
                  <a:pt x="1117" y="55817"/>
                </a:cubicBezTo>
                <a:cubicBezTo>
                  <a:pt x="-7361" y="122587"/>
                  <a:pt x="35216" y="120872"/>
                  <a:pt x="35216" y="120872"/>
                </a:cubicBezTo>
                <a:cubicBezTo>
                  <a:pt x="35216" y="120872"/>
                  <a:pt x="50456" y="103251"/>
                  <a:pt x="67315" y="113919"/>
                </a:cubicBezTo>
                <a:cubicBezTo>
                  <a:pt x="84079" y="124587"/>
                  <a:pt x="87794" y="164783"/>
                  <a:pt x="102939" y="163354"/>
                </a:cubicBezTo>
                <a:cubicBezTo>
                  <a:pt x="126656" y="161163"/>
                  <a:pt x="120465" y="85344"/>
                  <a:pt x="120465" y="85344"/>
                </a:cubicBezTo>
                <a:cubicBezTo>
                  <a:pt x="120465" y="85344"/>
                  <a:pt x="153802" y="71152"/>
                  <a:pt x="155898" y="45244"/>
                </a:cubicBezTo>
                <a:cubicBezTo>
                  <a:pt x="157898" y="19336"/>
                  <a:pt x="160089" y="8668"/>
                  <a:pt x="132847" y="15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48"/>
          <p:cNvSpPr/>
          <p:nvPr userDrawn="1">
            <p:custDataLst>
              <p:tags r:id="rId66"/>
            </p:custDataLst>
          </p:nvPr>
        </p:nvSpPr>
        <p:spPr>
          <a:xfrm>
            <a:off x="7468870" y="3091180"/>
            <a:ext cx="834390" cy="1368425"/>
          </a:xfrm>
          <a:custGeom>
            <a:avLst/>
            <a:gdLst>
              <a:gd name="connsiteX0" fmla="*/ 239086 w 763688"/>
              <a:gd name="connsiteY0" fmla="*/ 0 h 1251870"/>
              <a:gd name="connsiteX1" fmla="*/ 44395 w 763688"/>
              <a:gd name="connsiteY1" fmla="*/ 268319 h 1251870"/>
              <a:gd name="connsiteX2" fmla="*/ 2866 w 763688"/>
              <a:gd name="connsiteY2" fmla="*/ 1251871 h 1251870"/>
              <a:gd name="connsiteX3" fmla="*/ 762008 w 763688"/>
              <a:gd name="connsiteY3" fmla="*/ 1251871 h 1251870"/>
              <a:gd name="connsiteX4" fmla="*/ 743625 w 763688"/>
              <a:gd name="connsiteY4" fmla="*/ 615220 h 1251870"/>
              <a:gd name="connsiteX5" fmla="*/ 428348 w 763688"/>
              <a:gd name="connsiteY5" fmla="*/ 91630 h 1251870"/>
              <a:gd name="connsiteX6" fmla="*/ 239086 w 763688"/>
              <a:gd name="connsiteY6" fmla="*/ 0 h 125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688" h="1251870">
                <a:moveTo>
                  <a:pt x="239086" y="0"/>
                </a:moveTo>
                <a:cubicBezTo>
                  <a:pt x="239086" y="0"/>
                  <a:pt x="80114" y="169736"/>
                  <a:pt x="44395" y="268319"/>
                </a:cubicBezTo>
                <a:cubicBezTo>
                  <a:pt x="-16279" y="435864"/>
                  <a:pt x="2866" y="1251871"/>
                  <a:pt x="2866" y="1251871"/>
                </a:cubicBezTo>
                <a:lnTo>
                  <a:pt x="762008" y="1251871"/>
                </a:lnTo>
                <a:cubicBezTo>
                  <a:pt x="762008" y="1251871"/>
                  <a:pt x="771915" y="880491"/>
                  <a:pt x="743625" y="615220"/>
                </a:cubicBezTo>
                <a:cubicBezTo>
                  <a:pt x="711716" y="315659"/>
                  <a:pt x="428348" y="91630"/>
                  <a:pt x="428348" y="91630"/>
                </a:cubicBezTo>
                <a:lnTo>
                  <a:pt x="23908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任意多边形: 形状 49"/>
          <p:cNvSpPr/>
          <p:nvPr userDrawn="1">
            <p:custDataLst>
              <p:tags r:id="rId67"/>
            </p:custDataLst>
          </p:nvPr>
        </p:nvSpPr>
        <p:spPr>
          <a:xfrm>
            <a:off x="7462520" y="3087370"/>
            <a:ext cx="846455" cy="1378585"/>
          </a:xfrm>
          <a:custGeom>
            <a:avLst/>
            <a:gdLst>
              <a:gd name="connsiteX0" fmla="*/ 772880 w 774679"/>
              <a:gd name="connsiteY0" fmla="*/ 1261110 h 1261110"/>
              <a:gd name="connsiteX1" fmla="*/ 3070 w 774679"/>
              <a:gd name="connsiteY1" fmla="*/ 1261110 h 1261110"/>
              <a:gd name="connsiteX2" fmla="*/ 3070 w 774679"/>
              <a:gd name="connsiteY2" fmla="*/ 1255776 h 1261110"/>
              <a:gd name="connsiteX3" fmla="*/ 44885 w 774679"/>
              <a:gd name="connsiteY3" fmla="*/ 270224 h 1261110"/>
              <a:gd name="connsiteX4" fmla="*/ 240719 w 774679"/>
              <a:gd name="connsiteY4" fmla="*/ 0 h 1261110"/>
              <a:gd name="connsiteX5" fmla="*/ 248720 w 774679"/>
              <a:gd name="connsiteY5" fmla="*/ 7429 h 1261110"/>
              <a:gd name="connsiteX6" fmla="*/ 55172 w 774679"/>
              <a:gd name="connsiteY6" fmla="*/ 273939 h 1261110"/>
              <a:gd name="connsiteX7" fmla="*/ 13833 w 774679"/>
              <a:gd name="connsiteY7" fmla="*/ 1250156 h 1261110"/>
              <a:gd name="connsiteX8" fmla="*/ 762308 w 774679"/>
              <a:gd name="connsiteY8" fmla="*/ 1250156 h 1261110"/>
              <a:gd name="connsiteX9" fmla="*/ 743829 w 774679"/>
              <a:gd name="connsiteY9" fmla="*/ 619506 h 1261110"/>
              <a:gd name="connsiteX10" fmla="*/ 430647 w 774679"/>
              <a:gd name="connsiteY10" fmla="*/ 99631 h 1261110"/>
              <a:gd name="connsiteX11" fmla="*/ 437410 w 774679"/>
              <a:gd name="connsiteY11" fmla="*/ 91059 h 1261110"/>
              <a:gd name="connsiteX12" fmla="*/ 754688 w 774679"/>
              <a:gd name="connsiteY12" fmla="*/ 618363 h 1261110"/>
              <a:gd name="connsiteX13" fmla="*/ 773071 w 774679"/>
              <a:gd name="connsiteY13" fmla="*/ 1255776 h 1261110"/>
              <a:gd name="connsiteX14" fmla="*/ 773071 w 774679"/>
              <a:gd name="connsiteY14" fmla="*/ 1261110 h 126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679" h="1261110">
                <a:moveTo>
                  <a:pt x="772880" y="1261110"/>
                </a:moveTo>
                <a:lnTo>
                  <a:pt x="3070" y="1261110"/>
                </a:lnTo>
                <a:lnTo>
                  <a:pt x="3070" y="1255776"/>
                </a:lnTo>
                <a:cubicBezTo>
                  <a:pt x="2213" y="1222439"/>
                  <a:pt x="-15504" y="436817"/>
                  <a:pt x="44885" y="270224"/>
                </a:cubicBezTo>
                <a:cubicBezTo>
                  <a:pt x="80603" y="171640"/>
                  <a:pt x="234242" y="6953"/>
                  <a:pt x="240719" y="0"/>
                </a:cubicBezTo>
                <a:lnTo>
                  <a:pt x="248720" y="7429"/>
                </a:lnTo>
                <a:cubicBezTo>
                  <a:pt x="247100" y="9144"/>
                  <a:pt x="90128" y="177451"/>
                  <a:pt x="55172" y="273939"/>
                </a:cubicBezTo>
                <a:cubicBezTo>
                  <a:pt x="-1883" y="431578"/>
                  <a:pt x="12309" y="1179290"/>
                  <a:pt x="13833" y="1250156"/>
                </a:cubicBezTo>
                <a:lnTo>
                  <a:pt x="762308" y="1250156"/>
                </a:lnTo>
                <a:cubicBezTo>
                  <a:pt x="763355" y="1203674"/>
                  <a:pt x="769928" y="864203"/>
                  <a:pt x="743829" y="619506"/>
                </a:cubicBezTo>
                <a:cubicBezTo>
                  <a:pt x="712587" y="325755"/>
                  <a:pt x="433409" y="101822"/>
                  <a:pt x="430647" y="99631"/>
                </a:cubicBezTo>
                <a:lnTo>
                  <a:pt x="437410" y="91059"/>
                </a:lnTo>
                <a:cubicBezTo>
                  <a:pt x="440267" y="93345"/>
                  <a:pt x="722969" y="319945"/>
                  <a:pt x="754688" y="618363"/>
                </a:cubicBezTo>
                <a:cubicBezTo>
                  <a:pt x="782596" y="880967"/>
                  <a:pt x="773166" y="1252061"/>
                  <a:pt x="773071" y="1255776"/>
                </a:cubicBezTo>
                <a:lnTo>
                  <a:pt x="773071" y="126111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任意多边形: 形状 50"/>
          <p:cNvSpPr/>
          <p:nvPr userDrawn="1">
            <p:custDataLst>
              <p:tags r:id="rId68"/>
            </p:custDataLst>
          </p:nvPr>
        </p:nvSpPr>
        <p:spPr>
          <a:xfrm>
            <a:off x="7727315" y="3053080"/>
            <a:ext cx="281305" cy="264160"/>
          </a:xfrm>
          <a:custGeom>
            <a:avLst/>
            <a:gdLst>
              <a:gd name="connsiteX0" fmla="*/ 7715 w 257460"/>
              <a:gd name="connsiteY0" fmla="*/ 0 h 241649"/>
              <a:gd name="connsiteX1" fmla="*/ 257461 w 257460"/>
              <a:gd name="connsiteY1" fmla="*/ 81820 h 241649"/>
              <a:gd name="connsiteX2" fmla="*/ 242983 w 257460"/>
              <a:gd name="connsiteY2" fmla="*/ 241649 h 241649"/>
              <a:gd name="connsiteX3" fmla="*/ 0 w 257460"/>
              <a:gd name="connsiteY3" fmla="*/ 40576 h 241649"/>
              <a:gd name="connsiteX4" fmla="*/ 7715 w 257460"/>
              <a:gd name="connsiteY4" fmla="*/ 0 h 24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60" h="241649">
                <a:moveTo>
                  <a:pt x="7715" y="0"/>
                </a:moveTo>
                <a:lnTo>
                  <a:pt x="257461" y="81820"/>
                </a:lnTo>
                <a:lnTo>
                  <a:pt x="242983" y="241649"/>
                </a:lnTo>
                <a:lnTo>
                  <a:pt x="0" y="40576"/>
                </a:lnTo>
                <a:lnTo>
                  <a:pt x="771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任意多边形: 形状 51"/>
          <p:cNvSpPr/>
          <p:nvPr userDrawn="1">
            <p:custDataLst>
              <p:tags r:id="rId69"/>
            </p:custDataLst>
          </p:nvPr>
        </p:nvSpPr>
        <p:spPr>
          <a:xfrm>
            <a:off x="7720330" y="3045460"/>
            <a:ext cx="294005" cy="283845"/>
          </a:xfrm>
          <a:custGeom>
            <a:avLst/>
            <a:gdLst>
              <a:gd name="connsiteX0" fmla="*/ 253460 w 269271"/>
              <a:gd name="connsiteY0" fmla="*/ 259651 h 259651"/>
              <a:gd name="connsiteX1" fmla="*/ 0 w 269271"/>
              <a:gd name="connsiteY1" fmla="*/ 49911 h 259651"/>
              <a:gd name="connsiteX2" fmla="*/ 9525 w 269271"/>
              <a:gd name="connsiteY2" fmla="*/ 0 h 259651"/>
              <a:gd name="connsiteX3" fmla="*/ 269272 w 269271"/>
              <a:gd name="connsiteY3" fmla="*/ 85153 h 259651"/>
              <a:gd name="connsiteX4" fmla="*/ 253556 w 269271"/>
              <a:gd name="connsiteY4" fmla="*/ 259651 h 259651"/>
              <a:gd name="connsiteX5" fmla="*/ 11906 w 269271"/>
              <a:gd name="connsiteY5" fmla="*/ 45625 h 259651"/>
              <a:gd name="connsiteX6" fmla="*/ 244412 w 269271"/>
              <a:gd name="connsiteY6" fmla="*/ 238030 h 259651"/>
              <a:gd name="connsiteX7" fmla="*/ 257556 w 269271"/>
              <a:gd name="connsiteY7" fmla="*/ 92773 h 259651"/>
              <a:gd name="connsiteX8" fmla="*/ 17907 w 269271"/>
              <a:gd name="connsiteY8" fmla="*/ 14192 h 259651"/>
              <a:gd name="connsiteX9" fmla="*/ 11906 w 269271"/>
              <a:gd name="connsiteY9" fmla="*/ 45529 h 2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71" h="259651">
                <a:moveTo>
                  <a:pt x="253460" y="259651"/>
                </a:moveTo>
                <a:lnTo>
                  <a:pt x="0" y="49911"/>
                </a:lnTo>
                <a:lnTo>
                  <a:pt x="9525" y="0"/>
                </a:lnTo>
                <a:lnTo>
                  <a:pt x="269272" y="85153"/>
                </a:lnTo>
                <a:lnTo>
                  <a:pt x="253556" y="259651"/>
                </a:lnTo>
                <a:close/>
                <a:moveTo>
                  <a:pt x="11906" y="45625"/>
                </a:moveTo>
                <a:lnTo>
                  <a:pt x="244412" y="238030"/>
                </a:lnTo>
                <a:lnTo>
                  <a:pt x="257556" y="92773"/>
                </a:lnTo>
                <a:lnTo>
                  <a:pt x="17907" y="14192"/>
                </a:lnTo>
                <a:lnTo>
                  <a:pt x="11906" y="4552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任意多边形: 形状 52"/>
          <p:cNvSpPr/>
          <p:nvPr userDrawn="1">
            <p:custDataLst>
              <p:tags r:id="rId70"/>
            </p:custDataLst>
          </p:nvPr>
        </p:nvSpPr>
        <p:spPr>
          <a:xfrm>
            <a:off x="7988935" y="3312795"/>
            <a:ext cx="229870" cy="229235"/>
          </a:xfrm>
          <a:custGeom>
            <a:avLst/>
            <a:gdLst>
              <a:gd name="connsiteX0" fmla="*/ 201073 w 210312"/>
              <a:gd name="connsiteY0" fmla="*/ 209931 h 209931"/>
              <a:gd name="connsiteX1" fmla="*/ 0 w 210312"/>
              <a:gd name="connsiteY1" fmla="*/ 8858 h 209931"/>
              <a:gd name="connsiteX2" fmla="*/ 6382 w 210312"/>
              <a:gd name="connsiteY2" fmla="*/ 0 h 209931"/>
              <a:gd name="connsiteX3" fmla="*/ 210312 w 210312"/>
              <a:gd name="connsiteY3" fmla="*/ 204121 h 209931"/>
              <a:gd name="connsiteX4" fmla="*/ 201073 w 210312"/>
              <a:gd name="connsiteY4" fmla="*/ 209931 h 209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209931">
                <a:moveTo>
                  <a:pt x="201073" y="209931"/>
                </a:moveTo>
                <a:cubicBezTo>
                  <a:pt x="137255" y="109061"/>
                  <a:pt x="1333" y="9811"/>
                  <a:pt x="0" y="8858"/>
                </a:cubicBezTo>
                <a:lnTo>
                  <a:pt x="6382" y="0"/>
                </a:lnTo>
                <a:cubicBezTo>
                  <a:pt x="7810" y="1048"/>
                  <a:pt x="145447" y="101537"/>
                  <a:pt x="210312" y="204121"/>
                </a:cubicBezTo>
                <a:lnTo>
                  <a:pt x="201073" y="20993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任意多边形: 形状 53"/>
          <p:cNvSpPr/>
          <p:nvPr userDrawn="1">
            <p:custDataLst>
              <p:tags r:id="rId71"/>
            </p:custDataLst>
          </p:nvPr>
        </p:nvSpPr>
        <p:spPr>
          <a:xfrm>
            <a:off x="7999095" y="3179445"/>
            <a:ext cx="205105" cy="340995"/>
          </a:xfrm>
          <a:custGeom>
            <a:avLst/>
            <a:gdLst>
              <a:gd name="connsiteX0" fmla="*/ 8001 w 187928"/>
              <a:gd name="connsiteY0" fmla="*/ 0 h 312134"/>
              <a:gd name="connsiteX1" fmla="*/ 61341 w 187928"/>
              <a:gd name="connsiteY1" fmla="*/ 64865 h 312134"/>
              <a:gd name="connsiteX2" fmla="*/ 74390 w 187928"/>
              <a:gd name="connsiteY2" fmla="*/ 110014 h 312134"/>
              <a:gd name="connsiteX3" fmla="*/ 131731 w 187928"/>
              <a:gd name="connsiteY3" fmla="*/ 186690 h 312134"/>
              <a:gd name="connsiteX4" fmla="*/ 187928 w 187928"/>
              <a:gd name="connsiteY4" fmla="*/ 312134 h 312134"/>
              <a:gd name="connsiteX5" fmla="*/ 102870 w 187928"/>
              <a:gd name="connsiteY5" fmla="*/ 222409 h 312134"/>
              <a:gd name="connsiteX6" fmla="*/ 32861 w 187928"/>
              <a:gd name="connsiteY6" fmla="*/ 104203 h 312134"/>
              <a:gd name="connsiteX7" fmla="*/ 0 w 187928"/>
              <a:gd name="connsiteY7" fmla="*/ 88487 h 312134"/>
              <a:gd name="connsiteX8" fmla="*/ 8001 w 187928"/>
              <a:gd name="connsiteY8" fmla="*/ 0 h 31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8" h="312134">
                <a:moveTo>
                  <a:pt x="8001" y="0"/>
                </a:moveTo>
                <a:cubicBezTo>
                  <a:pt x="8001" y="0"/>
                  <a:pt x="49054" y="27432"/>
                  <a:pt x="61341" y="64865"/>
                </a:cubicBezTo>
                <a:cubicBezTo>
                  <a:pt x="69913" y="90868"/>
                  <a:pt x="74390" y="110014"/>
                  <a:pt x="74390" y="110014"/>
                </a:cubicBezTo>
                <a:cubicBezTo>
                  <a:pt x="74390" y="110014"/>
                  <a:pt x="109061" y="153924"/>
                  <a:pt x="131731" y="186690"/>
                </a:cubicBezTo>
                <a:cubicBezTo>
                  <a:pt x="166021" y="236220"/>
                  <a:pt x="187928" y="312134"/>
                  <a:pt x="187928" y="312134"/>
                </a:cubicBezTo>
                <a:lnTo>
                  <a:pt x="102870" y="222409"/>
                </a:lnTo>
                <a:cubicBezTo>
                  <a:pt x="102870" y="222409"/>
                  <a:pt x="60960" y="119443"/>
                  <a:pt x="32861" y="104203"/>
                </a:cubicBezTo>
                <a:cubicBezTo>
                  <a:pt x="4763" y="88963"/>
                  <a:pt x="0" y="88487"/>
                  <a:pt x="0" y="88487"/>
                </a:cubicBezTo>
                <a:lnTo>
                  <a:pt x="8001" y="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任意多边形: 形状 54"/>
          <p:cNvSpPr/>
          <p:nvPr userDrawn="1">
            <p:custDataLst>
              <p:tags r:id="rId72"/>
            </p:custDataLst>
          </p:nvPr>
        </p:nvSpPr>
        <p:spPr>
          <a:xfrm>
            <a:off x="7593965" y="3846830"/>
            <a:ext cx="708660" cy="436880"/>
          </a:xfrm>
          <a:custGeom>
            <a:avLst/>
            <a:gdLst>
              <a:gd name="connsiteX0" fmla="*/ 648718 w 648718"/>
              <a:gd name="connsiteY0" fmla="*/ 399787 h 399882"/>
              <a:gd name="connsiteX1" fmla="*/ 4162 w 648718"/>
              <a:gd name="connsiteY1" fmla="*/ 7643 h 399882"/>
              <a:gd name="connsiteX2" fmla="*/ 21592 w 648718"/>
              <a:gd name="connsiteY2" fmla="*/ 15263 h 399882"/>
              <a:gd name="connsiteX3" fmla="*/ 438311 w 648718"/>
              <a:gd name="connsiteY3" fmla="*/ 252626 h 399882"/>
              <a:gd name="connsiteX4" fmla="*/ 647671 w 648718"/>
              <a:gd name="connsiteY4" fmla="*/ 279296 h 399882"/>
              <a:gd name="connsiteX5" fmla="*/ 648718 w 648718"/>
              <a:gd name="connsiteY5" fmla="*/ 399882 h 3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718" h="399882">
                <a:moveTo>
                  <a:pt x="648718" y="399787"/>
                </a:moveTo>
                <a:cubicBezTo>
                  <a:pt x="274386" y="337589"/>
                  <a:pt x="15973" y="22883"/>
                  <a:pt x="4162" y="7643"/>
                </a:cubicBezTo>
                <a:cubicBezTo>
                  <a:pt x="-7649" y="-7597"/>
                  <a:pt x="8067" y="2594"/>
                  <a:pt x="21592" y="15263"/>
                </a:cubicBezTo>
                <a:cubicBezTo>
                  <a:pt x="35118" y="27931"/>
                  <a:pt x="295246" y="231576"/>
                  <a:pt x="438311" y="252626"/>
                </a:cubicBezTo>
                <a:cubicBezTo>
                  <a:pt x="581377" y="273676"/>
                  <a:pt x="647671" y="279296"/>
                  <a:pt x="647671" y="279296"/>
                </a:cubicBezTo>
                <a:lnTo>
                  <a:pt x="648718" y="39988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任意多边形: 形状 55"/>
          <p:cNvSpPr/>
          <p:nvPr userDrawn="1">
            <p:custDataLst>
              <p:tags r:id="rId73"/>
            </p:custDataLst>
          </p:nvPr>
        </p:nvSpPr>
        <p:spPr>
          <a:xfrm>
            <a:off x="7713980" y="3136900"/>
            <a:ext cx="441325" cy="376555"/>
          </a:xfrm>
          <a:custGeom>
            <a:avLst/>
            <a:gdLst>
              <a:gd name="connsiteX0" fmla="*/ 398723 w 404147"/>
              <a:gd name="connsiteY0" fmla="*/ 344335 h 344335"/>
              <a:gd name="connsiteX1" fmla="*/ 396151 w 404147"/>
              <a:gd name="connsiteY1" fmla="*/ 343669 h 344335"/>
              <a:gd name="connsiteX2" fmla="*/ 139929 w 404147"/>
              <a:gd name="connsiteY2" fmla="*/ 204604 h 344335"/>
              <a:gd name="connsiteX3" fmla="*/ 137071 w 404147"/>
              <a:gd name="connsiteY3" fmla="*/ 200413 h 344335"/>
              <a:gd name="connsiteX4" fmla="*/ 129356 w 404147"/>
              <a:gd name="connsiteY4" fmla="*/ 134119 h 344335"/>
              <a:gd name="connsiteX5" fmla="*/ 71825 w 404147"/>
              <a:gd name="connsiteY5" fmla="*/ 140881 h 344335"/>
              <a:gd name="connsiteX6" fmla="*/ 66301 w 404147"/>
              <a:gd name="connsiteY6" fmla="*/ 137929 h 344335"/>
              <a:gd name="connsiteX7" fmla="*/ 578 w 404147"/>
              <a:gd name="connsiteY7" fmla="*/ 7912 h 344335"/>
              <a:gd name="connsiteX8" fmla="*/ 2959 w 404147"/>
              <a:gd name="connsiteY8" fmla="*/ 578 h 344335"/>
              <a:gd name="connsiteX9" fmla="*/ 10294 w 404147"/>
              <a:gd name="connsiteY9" fmla="*/ 2959 h 344335"/>
              <a:gd name="connsiteX10" fmla="*/ 74302 w 404147"/>
              <a:gd name="connsiteY10" fmla="*/ 129547 h 344335"/>
              <a:gd name="connsiteX11" fmla="*/ 133547 w 404147"/>
              <a:gd name="connsiteY11" fmla="*/ 122593 h 344335"/>
              <a:gd name="connsiteX12" fmla="*/ 137548 w 404147"/>
              <a:gd name="connsiteY12" fmla="*/ 123736 h 344335"/>
              <a:gd name="connsiteX13" fmla="*/ 139548 w 404147"/>
              <a:gd name="connsiteY13" fmla="*/ 127356 h 344335"/>
              <a:gd name="connsiteX14" fmla="*/ 147549 w 404147"/>
              <a:gd name="connsiteY14" fmla="*/ 196222 h 344335"/>
              <a:gd name="connsiteX15" fmla="*/ 401295 w 404147"/>
              <a:gd name="connsiteY15" fmla="*/ 333858 h 344335"/>
              <a:gd name="connsiteX16" fmla="*/ 403486 w 404147"/>
              <a:gd name="connsiteY16" fmla="*/ 341287 h 344335"/>
              <a:gd name="connsiteX17" fmla="*/ 398723 w 404147"/>
              <a:gd name="connsiteY17" fmla="*/ 344145 h 34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147" h="344335">
                <a:moveTo>
                  <a:pt x="398723" y="344335"/>
                </a:moveTo>
                <a:cubicBezTo>
                  <a:pt x="397866" y="344335"/>
                  <a:pt x="396913" y="344145"/>
                  <a:pt x="396151" y="343669"/>
                </a:cubicBezTo>
                <a:lnTo>
                  <a:pt x="139929" y="204604"/>
                </a:lnTo>
                <a:cubicBezTo>
                  <a:pt x="138405" y="203746"/>
                  <a:pt x="137357" y="202222"/>
                  <a:pt x="137071" y="200413"/>
                </a:cubicBezTo>
                <a:lnTo>
                  <a:pt x="129356" y="134119"/>
                </a:lnTo>
                <a:lnTo>
                  <a:pt x="71825" y="140881"/>
                </a:lnTo>
                <a:cubicBezTo>
                  <a:pt x="69539" y="141167"/>
                  <a:pt x="67348" y="139929"/>
                  <a:pt x="66301" y="137929"/>
                </a:cubicBezTo>
                <a:lnTo>
                  <a:pt x="578" y="7912"/>
                </a:lnTo>
                <a:cubicBezTo>
                  <a:pt x="-755" y="5245"/>
                  <a:pt x="292" y="1912"/>
                  <a:pt x="2959" y="578"/>
                </a:cubicBezTo>
                <a:cubicBezTo>
                  <a:pt x="5626" y="-755"/>
                  <a:pt x="8960" y="292"/>
                  <a:pt x="10294" y="2959"/>
                </a:cubicBezTo>
                <a:lnTo>
                  <a:pt x="74302" y="129547"/>
                </a:lnTo>
                <a:lnTo>
                  <a:pt x="133547" y="122593"/>
                </a:lnTo>
                <a:cubicBezTo>
                  <a:pt x="134976" y="122403"/>
                  <a:pt x="136405" y="122879"/>
                  <a:pt x="137548" y="123736"/>
                </a:cubicBezTo>
                <a:cubicBezTo>
                  <a:pt x="138691" y="124594"/>
                  <a:pt x="139453" y="125927"/>
                  <a:pt x="139548" y="127356"/>
                </a:cubicBezTo>
                <a:lnTo>
                  <a:pt x="147549" y="196222"/>
                </a:lnTo>
                <a:lnTo>
                  <a:pt x="401295" y="333858"/>
                </a:lnTo>
                <a:cubicBezTo>
                  <a:pt x="403962" y="335287"/>
                  <a:pt x="404914" y="338620"/>
                  <a:pt x="403486" y="341287"/>
                </a:cubicBezTo>
                <a:cubicBezTo>
                  <a:pt x="402533" y="343097"/>
                  <a:pt x="400628" y="344145"/>
                  <a:pt x="398723" y="344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57"/>
          <p:cNvSpPr/>
          <p:nvPr userDrawn="1">
            <p:custDataLst>
              <p:tags r:id="rId74"/>
            </p:custDataLst>
          </p:nvPr>
        </p:nvSpPr>
        <p:spPr>
          <a:xfrm>
            <a:off x="8615680" y="3925570"/>
            <a:ext cx="48895" cy="179070"/>
          </a:xfrm>
          <a:custGeom>
            <a:avLst/>
            <a:gdLst>
              <a:gd name="connsiteX0" fmla="*/ 0 w 44862"/>
              <a:gd name="connsiteY0" fmla="*/ 0 h 163639"/>
              <a:gd name="connsiteX1" fmla="*/ 33433 w 44862"/>
              <a:gd name="connsiteY1" fmla="*/ 0 h 163639"/>
              <a:gd name="connsiteX2" fmla="*/ 44863 w 44862"/>
              <a:gd name="connsiteY2" fmla="*/ 154876 h 163639"/>
              <a:gd name="connsiteX3" fmla="*/ 8096 w 44862"/>
              <a:gd name="connsiteY3" fmla="*/ 163639 h 163639"/>
              <a:gd name="connsiteX4" fmla="*/ 0 w 44862"/>
              <a:gd name="connsiteY4" fmla="*/ 0 h 16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2" h="163639">
                <a:moveTo>
                  <a:pt x="0" y="0"/>
                </a:moveTo>
                <a:lnTo>
                  <a:pt x="33433" y="0"/>
                </a:lnTo>
                <a:lnTo>
                  <a:pt x="44863" y="154876"/>
                </a:lnTo>
                <a:lnTo>
                  <a:pt x="8096" y="163639"/>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58"/>
          <p:cNvSpPr/>
          <p:nvPr userDrawn="1">
            <p:custDataLst>
              <p:tags r:id="rId75"/>
            </p:custDataLst>
          </p:nvPr>
        </p:nvSpPr>
        <p:spPr>
          <a:xfrm>
            <a:off x="8609330" y="3919220"/>
            <a:ext cx="61595" cy="192405"/>
          </a:xfrm>
          <a:custGeom>
            <a:avLst/>
            <a:gdLst>
              <a:gd name="connsiteX0" fmla="*/ 8668 w 56292"/>
              <a:gd name="connsiteY0" fmla="*/ 176022 h 176021"/>
              <a:gd name="connsiteX1" fmla="*/ 0 w 56292"/>
              <a:gd name="connsiteY1" fmla="*/ 0 h 176021"/>
              <a:gd name="connsiteX2" fmla="*/ 44196 w 56292"/>
              <a:gd name="connsiteY2" fmla="*/ 0 h 176021"/>
              <a:gd name="connsiteX3" fmla="*/ 56293 w 56292"/>
              <a:gd name="connsiteY3" fmla="*/ 164592 h 176021"/>
              <a:gd name="connsiteX4" fmla="*/ 8668 w 56292"/>
              <a:gd name="connsiteY4" fmla="*/ 176022 h 176021"/>
              <a:gd name="connsiteX5" fmla="*/ 11430 w 56292"/>
              <a:gd name="connsiteY5" fmla="*/ 10954 h 176021"/>
              <a:gd name="connsiteX6" fmla="*/ 18860 w 56292"/>
              <a:gd name="connsiteY6" fmla="*/ 162306 h 176021"/>
              <a:gd name="connsiteX7" fmla="*/ 44672 w 56292"/>
              <a:gd name="connsiteY7" fmla="*/ 156115 h 176021"/>
              <a:gd name="connsiteX8" fmla="*/ 34004 w 56292"/>
              <a:gd name="connsiteY8" fmla="*/ 10858 h 176021"/>
              <a:gd name="connsiteX9" fmla="*/ 11430 w 56292"/>
              <a:gd name="connsiteY9" fmla="*/ 10858 h 17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92" h="176021">
                <a:moveTo>
                  <a:pt x="8668" y="176022"/>
                </a:moveTo>
                <a:lnTo>
                  <a:pt x="0" y="0"/>
                </a:lnTo>
                <a:lnTo>
                  <a:pt x="44196" y="0"/>
                </a:lnTo>
                <a:lnTo>
                  <a:pt x="56293" y="164592"/>
                </a:lnTo>
                <a:lnTo>
                  <a:pt x="8668" y="176022"/>
                </a:lnTo>
                <a:close/>
                <a:moveTo>
                  <a:pt x="11430" y="10954"/>
                </a:moveTo>
                <a:lnTo>
                  <a:pt x="18860" y="162306"/>
                </a:lnTo>
                <a:lnTo>
                  <a:pt x="44672" y="156115"/>
                </a:lnTo>
                <a:lnTo>
                  <a:pt x="34004" y="10858"/>
                </a:lnTo>
                <a:lnTo>
                  <a:pt x="11430" y="1085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59"/>
          <p:cNvSpPr/>
          <p:nvPr userDrawn="1">
            <p:custDataLst>
              <p:tags r:id="rId76"/>
            </p:custDataLst>
          </p:nvPr>
        </p:nvSpPr>
        <p:spPr>
          <a:xfrm>
            <a:off x="7598410" y="3340100"/>
            <a:ext cx="1026160" cy="810895"/>
          </a:xfrm>
          <a:custGeom>
            <a:avLst/>
            <a:gdLst>
              <a:gd name="connsiteX0" fmla="*/ 191167 w 938783"/>
              <a:gd name="connsiteY0" fmla="*/ 0 h 742371"/>
              <a:gd name="connsiteX1" fmla="*/ 621983 w 938783"/>
              <a:gd name="connsiteY1" fmla="*/ 483489 h 742371"/>
              <a:gd name="connsiteX2" fmla="*/ 930402 w 938783"/>
              <a:gd name="connsiteY2" fmla="*/ 527304 h 742371"/>
              <a:gd name="connsiteX3" fmla="*/ 938784 w 938783"/>
              <a:gd name="connsiteY3" fmla="*/ 729044 h 742371"/>
              <a:gd name="connsiteX4" fmla="*/ 478631 w 938783"/>
              <a:gd name="connsiteY4" fmla="*/ 725234 h 742371"/>
              <a:gd name="connsiteX5" fmla="*/ 0 w 938783"/>
              <a:gd name="connsiteY5" fmla="*/ 464439 h 742371"/>
              <a:gd name="connsiteX6" fmla="*/ 191072 w 938783"/>
              <a:gd name="connsiteY6" fmla="*/ 0 h 7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783" h="742371">
                <a:moveTo>
                  <a:pt x="191167" y="0"/>
                </a:moveTo>
                <a:cubicBezTo>
                  <a:pt x="354044" y="269081"/>
                  <a:pt x="485489" y="434054"/>
                  <a:pt x="621983" y="483489"/>
                </a:cubicBezTo>
                <a:cubicBezTo>
                  <a:pt x="720471" y="519208"/>
                  <a:pt x="930402" y="527304"/>
                  <a:pt x="930402" y="527304"/>
                </a:cubicBezTo>
                <a:lnTo>
                  <a:pt x="938784" y="729044"/>
                </a:lnTo>
                <a:cubicBezTo>
                  <a:pt x="938784" y="729044"/>
                  <a:pt x="714661" y="761429"/>
                  <a:pt x="478631" y="725234"/>
                </a:cubicBezTo>
                <a:cubicBezTo>
                  <a:pt x="272891" y="693706"/>
                  <a:pt x="0" y="464439"/>
                  <a:pt x="0" y="464439"/>
                </a:cubicBezTo>
                <a:lnTo>
                  <a:pt x="19107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60"/>
          <p:cNvSpPr/>
          <p:nvPr userDrawn="1">
            <p:custDataLst>
              <p:tags r:id="rId77"/>
            </p:custDataLst>
          </p:nvPr>
        </p:nvSpPr>
        <p:spPr>
          <a:xfrm>
            <a:off x="7592695" y="3334385"/>
            <a:ext cx="1037590" cy="822960"/>
          </a:xfrm>
          <a:custGeom>
            <a:avLst/>
            <a:gdLst>
              <a:gd name="connsiteX0" fmla="*/ 722872 w 949570"/>
              <a:gd name="connsiteY0" fmla="*/ 753160 h 753160"/>
              <a:gd name="connsiteX1" fmla="*/ 483224 w 949570"/>
              <a:gd name="connsiteY1" fmla="*/ 736111 h 753160"/>
              <a:gd name="connsiteX2" fmla="*/ 1925 w 949570"/>
              <a:gd name="connsiteY2" fmla="*/ 474078 h 753160"/>
              <a:gd name="connsiteX3" fmla="*/ 1258 w 949570"/>
              <a:gd name="connsiteY3" fmla="*/ 466363 h 753160"/>
              <a:gd name="connsiteX4" fmla="*/ 8974 w 949570"/>
              <a:gd name="connsiteY4" fmla="*/ 465696 h 753160"/>
              <a:gd name="connsiteX5" fmla="*/ 484938 w 949570"/>
              <a:gd name="connsiteY5" fmla="*/ 725252 h 753160"/>
              <a:gd name="connsiteX6" fmla="*/ 938518 w 949570"/>
              <a:gd name="connsiteY6" fmla="*/ 729729 h 753160"/>
              <a:gd name="connsiteX7" fmla="*/ 930518 w 949570"/>
              <a:gd name="connsiteY7" fmla="*/ 537991 h 753160"/>
              <a:gd name="connsiteX8" fmla="*/ 625432 w 949570"/>
              <a:gd name="connsiteY8" fmla="*/ 494080 h 753160"/>
              <a:gd name="connsiteX9" fmla="*/ 191759 w 949570"/>
              <a:gd name="connsiteY9" fmla="*/ 8305 h 753160"/>
              <a:gd name="connsiteX10" fmla="*/ 193568 w 949570"/>
              <a:gd name="connsiteY10" fmla="*/ 781 h 753160"/>
              <a:gd name="connsiteX11" fmla="*/ 201093 w 949570"/>
              <a:gd name="connsiteY11" fmla="*/ 2590 h 753160"/>
              <a:gd name="connsiteX12" fmla="*/ 629147 w 949570"/>
              <a:gd name="connsiteY12" fmla="*/ 483793 h 753160"/>
              <a:gd name="connsiteX13" fmla="*/ 935947 w 949570"/>
              <a:gd name="connsiteY13" fmla="*/ 527227 h 753160"/>
              <a:gd name="connsiteX14" fmla="*/ 941185 w 949570"/>
              <a:gd name="connsiteY14" fmla="*/ 532466 h 753160"/>
              <a:gd name="connsiteX15" fmla="*/ 949568 w 949570"/>
              <a:gd name="connsiteY15" fmla="*/ 734206 h 753160"/>
              <a:gd name="connsiteX16" fmla="*/ 944900 w 949570"/>
              <a:gd name="connsiteY16" fmla="*/ 739825 h 753160"/>
              <a:gd name="connsiteX17" fmla="*/ 722872 w 949570"/>
              <a:gd name="connsiteY17" fmla="*/ 753065 h 7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9570" h="753160">
                <a:moveTo>
                  <a:pt x="722872" y="753160"/>
                </a:moveTo>
                <a:cubicBezTo>
                  <a:pt x="650768" y="753160"/>
                  <a:pt x="567520" y="748969"/>
                  <a:pt x="483224" y="736111"/>
                </a:cubicBezTo>
                <a:cubicBezTo>
                  <a:pt x="278341" y="704678"/>
                  <a:pt x="4592" y="476364"/>
                  <a:pt x="1925" y="474078"/>
                </a:cubicBezTo>
                <a:cubicBezTo>
                  <a:pt x="-361" y="472173"/>
                  <a:pt x="-646" y="468649"/>
                  <a:pt x="1258" y="466363"/>
                </a:cubicBezTo>
                <a:cubicBezTo>
                  <a:pt x="3163" y="464077"/>
                  <a:pt x="6688" y="463791"/>
                  <a:pt x="8974" y="465696"/>
                </a:cubicBezTo>
                <a:cubicBezTo>
                  <a:pt x="11736" y="467982"/>
                  <a:pt x="283103" y="694296"/>
                  <a:pt x="484938" y="725252"/>
                </a:cubicBezTo>
                <a:cubicBezTo>
                  <a:pt x="698298" y="757923"/>
                  <a:pt x="904514" y="734110"/>
                  <a:pt x="938518" y="729729"/>
                </a:cubicBezTo>
                <a:lnTo>
                  <a:pt x="930518" y="537991"/>
                </a:lnTo>
                <a:cubicBezTo>
                  <a:pt x="897275" y="536467"/>
                  <a:pt x="716396" y="527037"/>
                  <a:pt x="625432" y="494080"/>
                </a:cubicBezTo>
                <a:cubicBezTo>
                  <a:pt x="498463" y="448075"/>
                  <a:pt x="372829" y="307295"/>
                  <a:pt x="191759" y="8305"/>
                </a:cubicBezTo>
                <a:cubicBezTo>
                  <a:pt x="190234" y="5734"/>
                  <a:pt x="190996" y="2400"/>
                  <a:pt x="193568" y="781"/>
                </a:cubicBezTo>
                <a:cubicBezTo>
                  <a:pt x="196140" y="-743"/>
                  <a:pt x="199474" y="19"/>
                  <a:pt x="201093" y="2590"/>
                </a:cubicBezTo>
                <a:cubicBezTo>
                  <a:pt x="380734" y="299294"/>
                  <a:pt x="504750" y="438645"/>
                  <a:pt x="629147" y="483793"/>
                </a:cubicBezTo>
                <a:cubicBezTo>
                  <a:pt x="725730" y="518845"/>
                  <a:pt x="933851" y="527132"/>
                  <a:pt x="935947" y="527227"/>
                </a:cubicBezTo>
                <a:cubicBezTo>
                  <a:pt x="938804" y="527323"/>
                  <a:pt x="941090" y="529609"/>
                  <a:pt x="941185" y="532466"/>
                </a:cubicBezTo>
                <a:lnTo>
                  <a:pt x="949568" y="734206"/>
                </a:lnTo>
                <a:cubicBezTo>
                  <a:pt x="949663" y="736968"/>
                  <a:pt x="947663" y="739444"/>
                  <a:pt x="944900" y="739825"/>
                </a:cubicBezTo>
                <a:cubicBezTo>
                  <a:pt x="943472" y="740016"/>
                  <a:pt x="850698" y="753065"/>
                  <a:pt x="722872" y="75306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61"/>
          <p:cNvSpPr/>
          <p:nvPr userDrawn="1">
            <p:custDataLst>
              <p:tags r:id="rId78"/>
            </p:custDataLst>
          </p:nvPr>
        </p:nvSpPr>
        <p:spPr>
          <a:xfrm>
            <a:off x="8532495" y="4075430"/>
            <a:ext cx="19685" cy="19685"/>
          </a:xfrm>
          <a:custGeom>
            <a:avLst/>
            <a:gdLst>
              <a:gd name="connsiteX0" fmla="*/ 17907 w 17907"/>
              <a:gd name="connsiteY0" fmla="*/ 8953 h 17906"/>
              <a:gd name="connsiteX1" fmla="*/ 8954 w 17907"/>
              <a:gd name="connsiteY1" fmla="*/ 17907 h 17906"/>
              <a:gd name="connsiteX2" fmla="*/ 0 w 17907"/>
              <a:gd name="connsiteY2" fmla="*/ 8953 h 17906"/>
              <a:gd name="connsiteX3" fmla="*/ 8954 w 17907"/>
              <a:gd name="connsiteY3" fmla="*/ 0 h 17906"/>
              <a:gd name="connsiteX4" fmla="*/ 17907 w 17907"/>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 h="17906">
                <a:moveTo>
                  <a:pt x="17907" y="8953"/>
                </a:moveTo>
                <a:cubicBezTo>
                  <a:pt x="17907" y="13906"/>
                  <a:pt x="13907" y="17907"/>
                  <a:pt x="8954" y="17907"/>
                </a:cubicBezTo>
                <a:cubicBezTo>
                  <a:pt x="4000" y="17907"/>
                  <a:pt x="0" y="13906"/>
                  <a:pt x="0" y="8953"/>
                </a:cubicBezTo>
                <a:cubicBezTo>
                  <a:pt x="0" y="4000"/>
                  <a:pt x="4000" y="0"/>
                  <a:pt x="8954" y="0"/>
                </a:cubicBezTo>
                <a:cubicBezTo>
                  <a:pt x="13907" y="0"/>
                  <a:pt x="17907" y="4000"/>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任意多边形: 形状 62"/>
          <p:cNvSpPr/>
          <p:nvPr userDrawn="1">
            <p:custDataLst>
              <p:tags r:id="rId79"/>
            </p:custDataLst>
          </p:nvPr>
        </p:nvSpPr>
        <p:spPr>
          <a:xfrm>
            <a:off x="8566150" y="4075430"/>
            <a:ext cx="19685" cy="19685"/>
          </a:xfrm>
          <a:custGeom>
            <a:avLst/>
            <a:gdLst>
              <a:gd name="connsiteX0" fmla="*/ 17907 w 17906"/>
              <a:gd name="connsiteY0" fmla="*/ 8953 h 17906"/>
              <a:gd name="connsiteX1" fmla="*/ 8954 w 17906"/>
              <a:gd name="connsiteY1" fmla="*/ 17907 h 17906"/>
              <a:gd name="connsiteX2" fmla="*/ 0 w 17906"/>
              <a:gd name="connsiteY2" fmla="*/ 8953 h 17906"/>
              <a:gd name="connsiteX3" fmla="*/ 8954 w 17906"/>
              <a:gd name="connsiteY3" fmla="*/ 0 h 17906"/>
              <a:gd name="connsiteX4" fmla="*/ 17907 w 17906"/>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 h="17906">
                <a:moveTo>
                  <a:pt x="17907" y="8953"/>
                </a:moveTo>
                <a:cubicBezTo>
                  <a:pt x="17907" y="13898"/>
                  <a:pt x="13898" y="17907"/>
                  <a:pt x="8954" y="17907"/>
                </a:cubicBezTo>
                <a:cubicBezTo>
                  <a:pt x="4009" y="17907"/>
                  <a:pt x="0" y="13898"/>
                  <a:pt x="0" y="8953"/>
                </a:cubicBezTo>
                <a:cubicBezTo>
                  <a:pt x="0" y="4009"/>
                  <a:pt x="4009" y="0"/>
                  <a:pt x="8954" y="0"/>
                </a:cubicBezTo>
                <a:cubicBezTo>
                  <a:pt x="13898" y="0"/>
                  <a:pt x="17907" y="4009"/>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任意多边形: 形状 66"/>
          <p:cNvSpPr/>
          <p:nvPr userDrawn="1">
            <p:custDataLst>
              <p:tags r:id="rId80"/>
            </p:custDataLst>
          </p:nvPr>
        </p:nvSpPr>
        <p:spPr>
          <a:xfrm>
            <a:off x="9603105" y="6040755"/>
            <a:ext cx="488950" cy="143510"/>
          </a:xfrm>
          <a:custGeom>
            <a:avLst/>
            <a:gdLst>
              <a:gd name="connsiteX0" fmla="*/ 258889 w 447389"/>
              <a:gd name="connsiteY0" fmla="*/ 3810 h 131349"/>
              <a:gd name="connsiteX1" fmla="*/ 19145 w 447389"/>
              <a:gd name="connsiteY1" fmla="*/ 100774 h 131349"/>
              <a:gd name="connsiteX2" fmla="*/ 0 w 447389"/>
              <a:gd name="connsiteY2" fmla="*/ 129159 h 131349"/>
              <a:gd name="connsiteX3" fmla="*/ 0 w 447389"/>
              <a:gd name="connsiteY3" fmla="*/ 131350 h 131349"/>
              <a:gd name="connsiteX4" fmla="*/ 447389 w 447389"/>
              <a:gd name="connsiteY4" fmla="*/ 131350 h 131349"/>
              <a:gd name="connsiteX5" fmla="*/ 447389 w 447389"/>
              <a:gd name="connsiteY5" fmla="*/ 0 h 131349"/>
              <a:gd name="connsiteX6" fmla="*/ 258889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258889" y="3810"/>
                </a:moveTo>
                <a:lnTo>
                  <a:pt x="19145" y="100774"/>
                </a:lnTo>
                <a:cubicBezTo>
                  <a:pt x="7620" y="105442"/>
                  <a:pt x="0" y="116681"/>
                  <a:pt x="0" y="129159"/>
                </a:cubicBezTo>
                <a:lnTo>
                  <a:pt x="0" y="131350"/>
                </a:lnTo>
                <a:lnTo>
                  <a:pt x="447389" y="131350"/>
                </a:lnTo>
                <a:lnTo>
                  <a:pt x="447389" y="0"/>
                </a:lnTo>
                <a:lnTo>
                  <a:pt x="25888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任意多边形: 形状 67"/>
          <p:cNvSpPr/>
          <p:nvPr userDrawn="1">
            <p:custDataLst>
              <p:tags r:id="rId81"/>
            </p:custDataLst>
          </p:nvPr>
        </p:nvSpPr>
        <p:spPr>
          <a:xfrm>
            <a:off x="9597390"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134588 h 142208"/>
              <a:gd name="connsiteX4" fmla="*/ 22574 w 458247"/>
              <a:gd name="connsiteY4" fmla="*/ 101155 h 142208"/>
              <a:gd name="connsiteX5" fmla="*/ 262319 w 458247"/>
              <a:gd name="connsiteY5" fmla="*/ 4191 h 142208"/>
              <a:gd name="connsiteX6" fmla="*/ 264224 w 458247"/>
              <a:gd name="connsiteY6" fmla="*/ 3810 h 142208"/>
              <a:gd name="connsiteX7" fmla="*/ 452723 w 458247"/>
              <a:gd name="connsiteY7" fmla="*/ 0 h 142208"/>
              <a:gd name="connsiteX8" fmla="*/ 456629 w 458247"/>
              <a:gd name="connsiteY8" fmla="*/ 1524 h 142208"/>
              <a:gd name="connsiteX9" fmla="*/ 458248 w 458247"/>
              <a:gd name="connsiteY9" fmla="*/ 5429 h 142208"/>
              <a:gd name="connsiteX10" fmla="*/ 458248 w 458247"/>
              <a:gd name="connsiteY10" fmla="*/ 136779 h 142208"/>
              <a:gd name="connsiteX11" fmla="*/ 452819 w 458247"/>
              <a:gd name="connsiteY11" fmla="*/ 142208 h 142208"/>
              <a:gd name="connsiteX12" fmla="*/ 11144 w 458247"/>
              <a:gd name="connsiteY12" fmla="*/ 131254 h 142208"/>
              <a:gd name="connsiteX13" fmla="*/ 447389 w 458247"/>
              <a:gd name="connsiteY13" fmla="*/ 131254 h 142208"/>
              <a:gd name="connsiteX14" fmla="*/ 447389 w 458247"/>
              <a:gd name="connsiteY14" fmla="*/ 10954 h 142208"/>
              <a:gd name="connsiteX15" fmla="*/ 265557 w 458247"/>
              <a:gd name="connsiteY15" fmla="*/ 14669 h 142208"/>
              <a:gd name="connsiteX16" fmla="*/ 26765 w 458247"/>
              <a:gd name="connsiteY16" fmla="*/ 111252 h 142208"/>
              <a:gd name="connsiteX17" fmla="*/ 11240 w 458247"/>
              <a:gd name="connsiteY17" fmla="*/ 13135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134588"/>
                </a:lnTo>
                <a:cubicBezTo>
                  <a:pt x="0" y="119824"/>
                  <a:pt x="8858" y="106680"/>
                  <a:pt x="22574" y="101155"/>
                </a:cubicBezTo>
                <a:lnTo>
                  <a:pt x="262319" y="4191"/>
                </a:lnTo>
                <a:cubicBezTo>
                  <a:pt x="262890" y="3905"/>
                  <a:pt x="263557" y="3810"/>
                  <a:pt x="264224" y="3810"/>
                </a:cubicBezTo>
                <a:lnTo>
                  <a:pt x="452723" y="0"/>
                </a:lnTo>
                <a:cubicBezTo>
                  <a:pt x="454057" y="0"/>
                  <a:pt x="455581" y="571"/>
                  <a:pt x="456629" y="1524"/>
                </a:cubicBezTo>
                <a:cubicBezTo>
                  <a:pt x="457676" y="2572"/>
                  <a:pt x="458248" y="4001"/>
                  <a:pt x="458248" y="5429"/>
                </a:cubicBezTo>
                <a:lnTo>
                  <a:pt x="458248" y="136779"/>
                </a:lnTo>
                <a:cubicBezTo>
                  <a:pt x="458248" y="139827"/>
                  <a:pt x="455771" y="142208"/>
                  <a:pt x="452819" y="142208"/>
                </a:cubicBezTo>
                <a:close/>
                <a:moveTo>
                  <a:pt x="11144" y="131254"/>
                </a:moveTo>
                <a:lnTo>
                  <a:pt x="447389" y="131254"/>
                </a:lnTo>
                <a:lnTo>
                  <a:pt x="447389" y="10954"/>
                </a:lnTo>
                <a:lnTo>
                  <a:pt x="265557" y="14669"/>
                </a:lnTo>
                <a:lnTo>
                  <a:pt x="26765" y="111252"/>
                </a:lnTo>
                <a:cubicBezTo>
                  <a:pt x="18193" y="114681"/>
                  <a:pt x="12383" y="122396"/>
                  <a:pt x="11240" y="13135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任意多边形: 形状 68"/>
          <p:cNvSpPr/>
          <p:nvPr userDrawn="1">
            <p:custDataLst>
              <p:tags r:id="rId82"/>
            </p:custDataLst>
          </p:nvPr>
        </p:nvSpPr>
        <p:spPr>
          <a:xfrm>
            <a:off x="9989820" y="6041390"/>
            <a:ext cx="317500" cy="143510"/>
          </a:xfrm>
          <a:custGeom>
            <a:avLst/>
            <a:gdLst>
              <a:gd name="connsiteX0" fmla="*/ 34039 w 290546"/>
              <a:gd name="connsiteY0" fmla="*/ 3715 h 131254"/>
              <a:gd name="connsiteX1" fmla="*/ 130 w 290546"/>
              <a:gd name="connsiteY1" fmla="*/ 131254 h 131254"/>
              <a:gd name="connsiteX2" fmla="*/ 288738 w 290546"/>
              <a:gd name="connsiteY2" fmla="*/ 131254 h 131254"/>
              <a:gd name="connsiteX3" fmla="*/ 270926 w 290546"/>
              <a:gd name="connsiteY3" fmla="*/ 65627 h 131254"/>
              <a:gd name="connsiteX4" fmla="*/ 187201 w 290546"/>
              <a:gd name="connsiteY4" fmla="*/ 0 h 131254"/>
              <a:gd name="connsiteX5" fmla="*/ 34039 w 290546"/>
              <a:gd name="connsiteY5" fmla="*/ 3810 h 13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546" h="131254">
                <a:moveTo>
                  <a:pt x="34039" y="3715"/>
                </a:moveTo>
                <a:cubicBezTo>
                  <a:pt x="34039" y="3715"/>
                  <a:pt x="-2442" y="108585"/>
                  <a:pt x="130" y="131254"/>
                </a:cubicBezTo>
                <a:lnTo>
                  <a:pt x="288738" y="131254"/>
                </a:lnTo>
                <a:cubicBezTo>
                  <a:pt x="288738" y="131254"/>
                  <a:pt x="298929" y="86296"/>
                  <a:pt x="270926" y="65627"/>
                </a:cubicBezTo>
                <a:cubicBezTo>
                  <a:pt x="243017" y="44863"/>
                  <a:pt x="187201" y="0"/>
                  <a:pt x="187201" y="0"/>
                </a:cubicBezTo>
                <a:lnTo>
                  <a:pt x="3403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69"/>
          <p:cNvSpPr/>
          <p:nvPr userDrawn="1">
            <p:custDataLst>
              <p:tags r:id="rId83"/>
            </p:custDataLst>
          </p:nvPr>
        </p:nvSpPr>
        <p:spPr>
          <a:xfrm>
            <a:off x="9983470" y="6035040"/>
            <a:ext cx="329565" cy="155575"/>
          </a:xfrm>
          <a:custGeom>
            <a:avLst/>
            <a:gdLst>
              <a:gd name="connsiteX0" fmla="*/ 298561 w 301497"/>
              <a:gd name="connsiteY0" fmla="*/ 142208 h 142303"/>
              <a:gd name="connsiteX1" fmla="*/ 714 w 301497"/>
              <a:gd name="connsiteY1" fmla="*/ 142208 h 142303"/>
              <a:gd name="connsiteX2" fmla="*/ 142 w 301497"/>
              <a:gd name="connsiteY2" fmla="*/ 137351 h 142303"/>
              <a:gd name="connsiteX3" fmla="*/ 34337 w 301497"/>
              <a:gd name="connsiteY3" fmla="*/ 7429 h 142303"/>
              <a:gd name="connsiteX4" fmla="*/ 35575 w 301497"/>
              <a:gd name="connsiteY4" fmla="*/ 3905 h 142303"/>
              <a:gd name="connsiteX5" fmla="*/ 194548 w 301497"/>
              <a:gd name="connsiteY5" fmla="*/ 0 h 142303"/>
              <a:gd name="connsiteX6" fmla="*/ 196072 w 301497"/>
              <a:gd name="connsiteY6" fmla="*/ 1238 h 142303"/>
              <a:gd name="connsiteX7" fmla="*/ 279701 w 301497"/>
              <a:gd name="connsiteY7" fmla="*/ 66770 h 142303"/>
              <a:gd name="connsiteX8" fmla="*/ 299513 w 301497"/>
              <a:gd name="connsiteY8" fmla="*/ 138017 h 142303"/>
              <a:gd name="connsiteX9" fmla="*/ 298561 w 301497"/>
              <a:gd name="connsiteY9" fmla="*/ 142304 h 142303"/>
              <a:gd name="connsiteX10" fmla="*/ 11001 w 301497"/>
              <a:gd name="connsiteY10" fmla="*/ 131254 h 142303"/>
              <a:gd name="connsiteX11" fmla="*/ 289607 w 301497"/>
              <a:gd name="connsiteY11" fmla="*/ 131254 h 142303"/>
              <a:gd name="connsiteX12" fmla="*/ 273224 w 301497"/>
              <a:gd name="connsiteY12" fmla="*/ 75438 h 142303"/>
              <a:gd name="connsiteX13" fmla="*/ 190833 w 301497"/>
              <a:gd name="connsiteY13" fmla="*/ 10858 h 142303"/>
              <a:gd name="connsiteX14" fmla="*/ 43481 w 301497"/>
              <a:gd name="connsiteY14" fmla="*/ 14478 h 142303"/>
              <a:gd name="connsiteX15" fmla="*/ 11001 w 301497"/>
              <a:gd name="connsiteY15" fmla="*/ 13115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497" h="142303">
                <a:moveTo>
                  <a:pt x="298561" y="142208"/>
                </a:moveTo>
                <a:lnTo>
                  <a:pt x="714" y="142208"/>
                </a:lnTo>
                <a:lnTo>
                  <a:pt x="142" y="137351"/>
                </a:lnTo>
                <a:cubicBezTo>
                  <a:pt x="-2429" y="114110"/>
                  <a:pt x="30623" y="18288"/>
                  <a:pt x="34337" y="7429"/>
                </a:cubicBezTo>
                <a:lnTo>
                  <a:pt x="35575" y="3905"/>
                </a:lnTo>
                <a:lnTo>
                  <a:pt x="194548" y="0"/>
                </a:lnTo>
                <a:lnTo>
                  <a:pt x="196072" y="1238"/>
                </a:lnTo>
                <a:cubicBezTo>
                  <a:pt x="196643" y="1714"/>
                  <a:pt x="252174" y="46291"/>
                  <a:pt x="279701" y="66770"/>
                </a:cubicBezTo>
                <a:cubicBezTo>
                  <a:pt x="310086" y="89345"/>
                  <a:pt x="299990" y="136017"/>
                  <a:pt x="299513" y="138017"/>
                </a:cubicBezTo>
                <a:lnTo>
                  <a:pt x="298561" y="142304"/>
                </a:lnTo>
                <a:close/>
                <a:moveTo>
                  <a:pt x="11001" y="131254"/>
                </a:moveTo>
                <a:lnTo>
                  <a:pt x="289607" y="131254"/>
                </a:lnTo>
                <a:cubicBezTo>
                  <a:pt x="291131" y="120205"/>
                  <a:pt x="293132" y="90297"/>
                  <a:pt x="273224" y="75438"/>
                </a:cubicBezTo>
                <a:cubicBezTo>
                  <a:pt x="248174" y="56769"/>
                  <a:pt x="200167" y="18288"/>
                  <a:pt x="190833" y="10858"/>
                </a:cubicBezTo>
                <a:lnTo>
                  <a:pt x="43481" y="14478"/>
                </a:lnTo>
                <a:cubicBezTo>
                  <a:pt x="33575" y="43339"/>
                  <a:pt x="12716" y="108109"/>
                  <a:pt x="11001" y="13115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70"/>
          <p:cNvSpPr/>
          <p:nvPr userDrawn="1">
            <p:custDataLst>
              <p:tags r:id="rId84"/>
            </p:custDataLst>
          </p:nvPr>
        </p:nvSpPr>
        <p:spPr>
          <a:xfrm>
            <a:off x="10007600" y="6040755"/>
            <a:ext cx="259080" cy="76835"/>
          </a:xfrm>
          <a:custGeom>
            <a:avLst/>
            <a:gdLst>
              <a:gd name="connsiteX0" fmla="*/ 0 w 236886"/>
              <a:gd name="connsiteY0" fmla="*/ 70199 h 70199"/>
              <a:gd name="connsiteX1" fmla="*/ 168116 w 236886"/>
              <a:gd name="connsiteY1" fmla="*/ 25337 h 70199"/>
              <a:gd name="connsiteX2" fmla="*/ 236887 w 236886"/>
              <a:gd name="connsiteY2" fmla="*/ 59626 h 70199"/>
              <a:gd name="connsiteX3" fmla="*/ 170688 w 236886"/>
              <a:gd name="connsiteY3" fmla="*/ 0 h 70199"/>
              <a:gd name="connsiteX4" fmla="*/ 17526 w 236886"/>
              <a:gd name="connsiteY4" fmla="*/ 3810 h 70199"/>
              <a:gd name="connsiteX5" fmla="*/ 95 w 236886"/>
              <a:gd name="connsiteY5" fmla="*/ 70199 h 7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886" h="70199">
                <a:moveTo>
                  <a:pt x="0" y="70199"/>
                </a:moveTo>
                <a:cubicBezTo>
                  <a:pt x="59722" y="49911"/>
                  <a:pt x="134017" y="17431"/>
                  <a:pt x="168116" y="25337"/>
                </a:cubicBezTo>
                <a:cubicBezTo>
                  <a:pt x="193643" y="31242"/>
                  <a:pt x="236887" y="59626"/>
                  <a:pt x="236887" y="59626"/>
                </a:cubicBezTo>
                <a:lnTo>
                  <a:pt x="170688" y="0"/>
                </a:lnTo>
                <a:lnTo>
                  <a:pt x="17526" y="3810"/>
                </a:lnTo>
                <a:lnTo>
                  <a:pt x="95" y="701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任意多边形: 形状 71"/>
          <p:cNvSpPr/>
          <p:nvPr userDrawn="1">
            <p:custDataLst>
              <p:tags r:id="rId85"/>
            </p:custDataLst>
          </p:nvPr>
        </p:nvSpPr>
        <p:spPr>
          <a:xfrm>
            <a:off x="9825355" y="6046470"/>
            <a:ext cx="202565" cy="28575"/>
          </a:xfrm>
          <a:custGeom>
            <a:avLst/>
            <a:gdLst>
              <a:gd name="connsiteX0" fmla="*/ 0 w 185546"/>
              <a:gd name="connsiteY0" fmla="*/ 26099 h 26098"/>
              <a:gd name="connsiteX1" fmla="*/ 179641 w 185546"/>
              <a:gd name="connsiteY1" fmla="*/ 26099 h 26098"/>
              <a:gd name="connsiteX2" fmla="*/ 185547 w 185546"/>
              <a:gd name="connsiteY2" fmla="*/ 0 h 26098"/>
              <a:gd name="connsiteX3" fmla="*/ 55531 w 185546"/>
              <a:gd name="connsiteY3" fmla="*/ 0 h 26098"/>
              <a:gd name="connsiteX4" fmla="*/ 0 w 185546"/>
              <a:gd name="connsiteY4" fmla="*/ 26099 h 26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46" h="26098">
                <a:moveTo>
                  <a:pt x="0" y="26099"/>
                </a:moveTo>
                <a:lnTo>
                  <a:pt x="179641" y="26099"/>
                </a:lnTo>
                <a:lnTo>
                  <a:pt x="185547" y="0"/>
                </a:lnTo>
                <a:lnTo>
                  <a:pt x="55531" y="0"/>
                </a:lnTo>
                <a:lnTo>
                  <a:pt x="0" y="260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72"/>
          <p:cNvSpPr/>
          <p:nvPr userDrawn="1">
            <p:custDataLst>
              <p:tags r:id="rId86"/>
            </p:custDataLst>
          </p:nvPr>
        </p:nvSpPr>
        <p:spPr>
          <a:xfrm>
            <a:off x="9692640" y="4338320"/>
            <a:ext cx="364490" cy="1703070"/>
          </a:xfrm>
          <a:custGeom>
            <a:avLst/>
            <a:gdLst>
              <a:gd name="connsiteX0" fmla="*/ 95 w 333565"/>
              <a:gd name="connsiteY0" fmla="*/ 0 h 1557909"/>
              <a:gd name="connsiteX1" fmla="*/ 140684 w 333565"/>
              <a:gd name="connsiteY1" fmla="*/ 1557909 h 1557909"/>
              <a:gd name="connsiteX2" fmla="*/ 333566 w 333565"/>
              <a:gd name="connsiteY2" fmla="*/ 1557909 h 1557909"/>
              <a:gd name="connsiteX3" fmla="*/ 304991 w 333565"/>
              <a:gd name="connsiteY3" fmla="*/ 0 h 1557909"/>
              <a:gd name="connsiteX4" fmla="*/ 0 w 333565"/>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65" h="1557909">
                <a:moveTo>
                  <a:pt x="95" y="0"/>
                </a:moveTo>
                <a:cubicBezTo>
                  <a:pt x="52769" y="577120"/>
                  <a:pt x="140684" y="1557909"/>
                  <a:pt x="140684" y="1557909"/>
                </a:cubicBezTo>
                <a:lnTo>
                  <a:pt x="333566" y="1557909"/>
                </a:lnTo>
                <a:lnTo>
                  <a:pt x="304991"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73"/>
          <p:cNvSpPr/>
          <p:nvPr userDrawn="1">
            <p:custDataLst>
              <p:tags r:id="rId87"/>
            </p:custDataLst>
          </p:nvPr>
        </p:nvSpPr>
        <p:spPr>
          <a:xfrm>
            <a:off x="9686290" y="4331970"/>
            <a:ext cx="377190" cy="1715135"/>
          </a:xfrm>
          <a:custGeom>
            <a:avLst/>
            <a:gdLst>
              <a:gd name="connsiteX0" fmla="*/ 345091 w 345090"/>
              <a:gd name="connsiteY0" fmla="*/ 1568863 h 1568862"/>
              <a:gd name="connsiteX1" fmla="*/ 141637 w 345090"/>
              <a:gd name="connsiteY1" fmla="*/ 1568863 h 1568862"/>
              <a:gd name="connsiteX2" fmla="*/ 141161 w 345090"/>
              <a:gd name="connsiteY2" fmla="*/ 1563910 h 1568862"/>
              <a:gd name="connsiteX3" fmla="*/ 571 w 345090"/>
              <a:gd name="connsiteY3" fmla="*/ 6001 h 1568862"/>
              <a:gd name="connsiteX4" fmla="*/ 0 w 345090"/>
              <a:gd name="connsiteY4" fmla="*/ 0 h 1568862"/>
              <a:gd name="connsiteX5" fmla="*/ 316325 w 345090"/>
              <a:gd name="connsiteY5" fmla="*/ 0 h 1568862"/>
              <a:gd name="connsiteX6" fmla="*/ 345091 w 345090"/>
              <a:gd name="connsiteY6" fmla="*/ 1568863 h 1568862"/>
              <a:gd name="connsiteX7" fmla="*/ 151638 w 345090"/>
              <a:gd name="connsiteY7" fmla="*/ 1557909 h 1568862"/>
              <a:gd name="connsiteX8" fmla="*/ 333946 w 345090"/>
              <a:gd name="connsiteY8" fmla="*/ 1557909 h 1568862"/>
              <a:gd name="connsiteX9" fmla="*/ 305562 w 345090"/>
              <a:gd name="connsiteY9" fmla="*/ 10954 h 1568862"/>
              <a:gd name="connsiteX10" fmla="*/ 11906 w 345090"/>
              <a:gd name="connsiteY10" fmla="*/ 10954 h 1568862"/>
              <a:gd name="connsiteX11" fmla="*/ 151543 w 345090"/>
              <a:gd name="connsiteY11" fmla="*/ 1557909 h 156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090" h="1568862">
                <a:moveTo>
                  <a:pt x="345091" y="1568863"/>
                </a:moveTo>
                <a:lnTo>
                  <a:pt x="141637" y="1568863"/>
                </a:lnTo>
                <a:lnTo>
                  <a:pt x="141161" y="1563910"/>
                </a:lnTo>
                <a:cubicBezTo>
                  <a:pt x="140303" y="1554099"/>
                  <a:pt x="52578" y="576548"/>
                  <a:pt x="571" y="6001"/>
                </a:cubicBezTo>
                <a:lnTo>
                  <a:pt x="0" y="0"/>
                </a:lnTo>
                <a:lnTo>
                  <a:pt x="316325" y="0"/>
                </a:lnTo>
                <a:lnTo>
                  <a:pt x="345091" y="1568863"/>
                </a:lnTo>
                <a:close/>
                <a:moveTo>
                  <a:pt x="151638" y="1557909"/>
                </a:moveTo>
                <a:lnTo>
                  <a:pt x="333946" y="1557909"/>
                </a:lnTo>
                <a:lnTo>
                  <a:pt x="305562" y="10954"/>
                </a:lnTo>
                <a:lnTo>
                  <a:pt x="11906" y="10954"/>
                </a:lnTo>
                <a:cubicBezTo>
                  <a:pt x="62103" y="561118"/>
                  <a:pt x="144685" y="1481709"/>
                  <a:pt x="151543" y="155790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74"/>
          <p:cNvSpPr/>
          <p:nvPr userDrawn="1">
            <p:custDataLst>
              <p:tags r:id="rId88"/>
            </p:custDataLst>
          </p:nvPr>
        </p:nvSpPr>
        <p:spPr>
          <a:xfrm>
            <a:off x="9883775" y="4338320"/>
            <a:ext cx="514350" cy="1703070"/>
          </a:xfrm>
          <a:custGeom>
            <a:avLst/>
            <a:gdLst>
              <a:gd name="connsiteX0" fmla="*/ 0 w 470630"/>
              <a:gd name="connsiteY0" fmla="*/ 0 h 1557909"/>
              <a:gd name="connsiteX1" fmla="*/ 82677 w 470630"/>
              <a:gd name="connsiteY1" fmla="*/ 1557909 h 1557909"/>
              <a:gd name="connsiteX2" fmla="*/ 389096 w 470630"/>
              <a:gd name="connsiteY2" fmla="*/ 1557909 h 1557909"/>
              <a:gd name="connsiteX3" fmla="*/ 470630 w 470630"/>
              <a:gd name="connsiteY3" fmla="*/ 0 h 1557909"/>
              <a:gd name="connsiteX4" fmla="*/ 0 w 470630"/>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630" h="1557909">
                <a:moveTo>
                  <a:pt x="0" y="0"/>
                </a:moveTo>
                <a:lnTo>
                  <a:pt x="82677" y="1557909"/>
                </a:lnTo>
                <a:lnTo>
                  <a:pt x="389096" y="1557909"/>
                </a:lnTo>
                <a:lnTo>
                  <a:pt x="470630"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75"/>
          <p:cNvSpPr/>
          <p:nvPr userDrawn="1">
            <p:custDataLst>
              <p:tags r:id="rId89"/>
            </p:custDataLst>
          </p:nvPr>
        </p:nvSpPr>
        <p:spPr>
          <a:xfrm>
            <a:off x="9878060" y="4337685"/>
            <a:ext cx="526415" cy="1709420"/>
          </a:xfrm>
          <a:custGeom>
            <a:avLst/>
            <a:gdLst>
              <a:gd name="connsiteX0" fmla="*/ 399764 w 481488"/>
              <a:gd name="connsiteY0" fmla="*/ 1563624 h 1563623"/>
              <a:gd name="connsiteX1" fmla="*/ 82868 w 481488"/>
              <a:gd name="connsiteY1" fmla="*/ 1563624 h 1563623"/>
              <a:gd name="connsiteX2" fmla="*/ 0 w 481488"/>
              <a:gd name="connsiteY2" fmla="*/ 571 h 1563623"/>
              <a:gd name="connsiteX3" fmla="*/ 10859 w 481488"/>
              <a:gd name="connsiteY3" fmla="*/ 0 h 1563623"/>
              <a:gd name="connsiteX4" fmla="*/ 93250 w 481488"/>
              <a:gd name="connsiteY4" fmla="*/ 1552766 h 1563623"/>
              <a:gd name="connsiteX5" fmla="*/ 389382 w 481488"/>
              <a:gd name="connsiteY5" fmla="*/ 1552766 h 1563623"/>
              <a:gd name="connsiteX6" fmla="*/ 470535 w 481488"/>
              <a:gd name="connsiteY6" fmla="*/ 0 h 1563623"/>
              <a:gd name="connsiteX7" fmla="*/ 481489 w 481488"/>
              <a:gd name="connsiteY7" fmla="*/ 571 h 1563623"/>
              <a:gd name="connsiteX8" fmla="*/ 399764 w 481488"/>
              <a:gd name="connsiteY8" fmla="*/ 1563624 h 156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488" h="1563623">
                <a:moveTo>
                  <a:pt x="399764" y="1563624"/>
                </a:moveTo>
                <a:lnTo>
                  <a:pt x="82868" y="1563624"/>
                </a:lnTo>
                <a:lnTo>
                  <a:pt x="0" y="571"/>
                </a:lnTo>
                <a:lnTo>
                  <a:pt x="10859" y="0"/>
                </a:lnTo>
                <a:lnTo>
                  <a:pt x="93250" y="1552766"/>
                </a:lnTo>
                <a:lnTo>
                  <a:pt x="389382" y="1552766"/>
                </a:lnTo>
                <a:lnTo>
                  <a:pt x="470535" y="0"/>
                </a:lnTo>
                <a:lnTo>
                  <a:pt x="481489" y="571"/>
                </a:lnTo>
                <a:lnTo>
                  <a:pt x="399764" y="15636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76"/>
          <p:cNvSpPr/>
          <p:nvPr userDrawn="1">
            <p:custDataLst>
              <p:tags r:id="rId90"/>
            </p:custDataLst>
          </p:nvPr>
        </p:nvSpPr>
        <p:spPr>
          <a:xfrm>
            <a:off x="9692640" y="4338320"/>
            <a:ext cx="709295" cy="49530"/>
          </a:xfrm>
          <a:custGeom>
            <a:avLst/>
            <a:gdLst>
              <a:gd name="connsiteX0" fmla="*/ 2857 w 648938"/>
              <a:gd name="connsiteY0" fmla="*/ 31718 h 45434"/>
              <a:gd name="connsiteX1" fmla="*/ 174688 w 648938"/>
              <a:gd name="connsiteY1" fmla="*/ 31718 h 45434"/>
              <a:gd name="connsiteX2" fmla="*/ 648938 w 648938"/>
              <a:gd name="connsiteY2" fmla="*/ 45434 h 45434"/>
              <a:gd name="connsiteX3" fmla="*/ 645319 w 648938"/>
              <a:gd name="connsiteY3" fmla="*/ 0 h 45434"/>
              <a:gd name="connsiteX4" fmla="*/ 0 w 648938"/>
              <a:gd name="connsiteY4" fmla="*/ 0 h 45434"/>
              <a:gd name="connsiteX5" fmla="*/ 2857 w 648938"/>
              <a:gd name="connsiteY5" fmla="*/ 31718 h 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938" h="45434">
                <a:moveTo>
                  <a:pt x="2857" y="31718"/>
                </a:moveTo>
                <a:lnTo>
                  <a:pt x="174688" y="31718"/>
                </a:lnTo>
                <a:lnTo>
                  <a:pt x="648938" y="45434"/>
                </a:lnTo>
                <a:lnTo>
                  <a:pt x="645319" y="0"/>
                </a:lnTo>
                <a:lnTo>
                  <a:pt x="0" y="0"/>
                </a:lnTo>
                <a:lnTo>
                  <a:pt x="2857" y="3171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78"/>
          <p:cNvSpPr/>
          <p:nvPr userDrawn="1">
            <p:custDataLst>
              <p:tags r:id="rId91"/>
            </p:custDataLst>
          </p:nvPr>
        </p:nvSpPr>
        <p:spPr>
          <a:xfrm>
            <a:off x="8909685" y="3896995"/>
            <a:ext cx="104140" cy="178435"/>
          </a:xfrm>
          <a:custGeom>
            <a:avLst/>
            <a:gdLst>
              <a:gd name="connsiteX0" fmla="*/ 51435 w 95250"/>
              <a:gd name="connsiteY0" fmla="*/ 0 h 163067"/>
              <a:gd name="connsiteX1" fmla="*/ 0 w 95250"/>
              <a:gd name="connsiteY1" fmla="*/ 16574 h 163067"/>
              <a:gd name="connsiteX2" fmla="*/ 25717 w 95250"/>
              <a:gd name="connsiteY2" fmla="*/ 163068 h 163067"/>
              <a:gd name="connsiteX3" fmla="*/ 95250 w 95250"/>
              <a:gd name="connsiteY3" fmla="*/ 151733 h 163067"/>
              <a:gd name="connsiteX4" fmla="*/ 51435 w 95250"/>
              <a:gd name="connsiteY4" fmla="*/ 0 h 16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63067">
                <a:moveTo>
                  <a:pt x="51435" y="0"/>
                </a:moveTo>
                <a:lnTo>
                  <a:pt x="0" y="16574"/>
                </a:lnTo>
                <a:lnTo>
                  <a:pt x="25717" y="163068"/>
                </a:lnTo>
                <a:lnTo>
                  <a:pt x="95250" y="151733"/>
                </a:lnTo>
                <a:lnTo>
                  <a:pt x="5143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79"/>
          <p:cNvSpPr/>
          <p:nvPr userDrawn="1">
            <p:custDataLst>
              <p:tags r:id="rId92"/>
            </p:custDataLst>
          </p:nvPr>
        </p:nvSpPr>
        <p:spPr>
          <a:xfrm>
            <a:off x="8902700" y="3889375"/>
            <a:ext cx="118110" cy="192405"/>
          </a:xfrm>
          <a:custGeom>
            <a:avLst/>
            <a:gdLst>
              <a:gd name="connsiteX0" fmla="*/ 27432 w 108299"/>
              <a:gd name="connsiteY0" fmla="*/ 176308 h 176307"/>
              <a:gd name="connsiteX1" fmla="*/ 0 w 108299"/>
              <a:gd name="connsiteY1" fmla="*/ 19812 h 176307"/>
              <a:gd name="connsiteX2" fmla="*/ 61246 w 108299"/>
              <a:gd name="connsiteY2" fmla="*/ 0 h 176307"/>
              <a:gd name="connsiteX3" fmla="*/ 108299 w 108299"/>
              <a:gd name="connsiteY3" fmla="*/ 163068 h 176307"/>
              <a:gd name="connsiteX4" fmla="*/ 27432 w 108299"/>
              <a:gd name="connsiteY4" fmla="*/ 176308 h 176307"/>
              <a:gd name="connsiteX5" fmla="*/ 12382 w 108299"/>
              <a:gd name="connsiteY5" fmla="*/ 27242 h 176307"/>
              <a:gd name="connsiteX6" fmla="*/ 36290 w 108299"/>
              <a:gd name="connsiteY6" fmla="*/ 163735 h 176307"/>
              <a:gd name="connsiteX7" fmla="*/ 94393 w 108299"/>
              <a:gd name="connsiteY7" fmla="*/ 154210 h 176307"/>
              <a:gd name="connsiteX8" fmla="*/ 53911 w 108299"/>
              <a:gd name="connsiteY8" fmla="*/ 13811 h 176307"/>
              <a:gd name="connsiteX9" fmla="*/ 12382 w 108299"/>
              <a:gd name="connsiteY9" fmla="*/ 27242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99" h="176307">
                <a:moveTo>
                  <a:pt x="27432" y="176308"/>
                </a:moveTo>
                <a:lnTo>
                  <a:pt x="0" y="19812"/>
                </a:lnTo>
                <a:lnTo>
                  <a:pt x="61246" y="0"/>
                </a:lnTo>
                <a:lnTo>
                  <a:pt x="108299" y="163068"/>
                </a:lnTo>
                <a:lnTo>
                  <a:pt x="27432" y="176308"/>
                </a:lnTo>
                <a:close/>
                <a:moveTo>
                  <a:pt x="12382" y="27242"/>
                </a:moveTo>
                <a:lnTo>
                  <a:pt x="36290" y="163735"/>
                </a:lnTo>
                <a:lnTo>
                  <a:pt x="94393" y="154210"/>
                </a:lnTo>
                <a:lnTo>
                  <a:pt x="53911" y="13811"/>
                </a:lnTo>
                <a:lnTo>
                  <a:pt x="12382" y="2724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80"/>
          <p:cNvSpPr/>
          <p:nvPr userDrawn="1">
            <p:custDataLst>
              <p:tags r:id="rId93"/>
            </p:custDataLst>
          </p:nvPr>
        </p:nvSpPr>
        <p:spPr>
          <a:xfrm>
            <a:off x="8944610" y="3053080"/>
            <a:ext cx="644525" cy="1031875"/>
          </a:xfrm>
          <a:custGeom>
            <a:avLst/>
            <a:gdLst>
              <a:gd name="connsiteX0" fmla="*/ 465487 w 590073"/>
              <a:gd name="connsiteY0" fmla="*/ 11872 h 943988"/>
              <a:gd name="connsiteX1" fmla="*/ 456629 w 590073"/>
              <a:gd name="connsiteY1" fmla="*/ 252 h 943988"/>
              <a:gd name="connsiteX2" fmla="*/ 312230 w 590073"/>
              <a:gd name="connsiteY2" fmla="*/ 603089 h 943988"/>
              <a:gd name="connsiteX3" fmla="*/ 0 w 590073"/>
              <a:gd name="connsiteY3" fmla="*/ 761871 h 943988"/>
              <a:gd name="connsiteX4" fmla="*/ 53340 w 590073"/>
              <a:gd name="connsiteY4" fmla="*/ 943989 h 943988"/>
              <a:gd name="connsiteX5" fmla="*/ 518160 w 590073"/>
              <a:gd name="connsiteY5" fmla="*/ 788541 h 943988"/>
              <a:gd name="connsiteX6" fmla="*/ 590074 w 590073"/>
              <a:gd name="connsiteY6" fmla="*/ 670526 h 943988"/>
              <a:gd name="connsiteX7" fmla="*/ 465487 w 590073"/>
              <a:gd name="connsiteY7" fmla="*/ 11967 h 9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073" h="943988">
                <a:moveTo>
                  <a:pt x="465487" y="11872"/>
                </a:moveTo>
                <a:cubicBezTo>
                  <a:pt x="465106" y="9777"/>
                  <a:pt x="456819" y="-1844"/>
                  <a:pt x="456629" y="252"/>
                </a:cubicBezTo>
                <a:cubicBezTo>
                  <a:pt x="424720" y="296289"/>
                  <a:pt x="367379" y="563084"/>
                  <a:pt x="312230" y="603089"/>
                </a:cubicBezTo>
                <a:cubicBezTo>
                  <a:pt x="256413" y="643570"/>
                  <a:pt x="0" y="761871"/>
                  <a:pt x="0" y="761871"/>
                </a:cubicBezTo>
                <a:lnTo>
                  <a:pt x="53340" y="943989"/>
                </a:lnTo>
                <a:cubicBezTo>
                  <a:pt x="53340" y="943989"/>
                  <a:pt x="445008" y="857597"/>
                  <a:pt x="518160" y="788541"/>
                </a:cubicBezTo>
                <a:cubicBezTo>
                  <a:pt x="571405" y="738249"/>
                  <a:pt x="590074" y="670526"/>
                  <a:pt x="590074" y="670526"/>
                </a:cubicBezTo>
                <a:lnTo>
                  <a:pt x="465487" y="119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81"/>
          <p:cNvSpPr/>
          <p:nvPr userDrawn="1">
            <p:custDataLst>
              <p:tags r:id="rId94"/>
            </p:custDataLst>
          </p:nvPr>
        </p:nvSpPr>
        <p:spPr>
          <a:xfrm>
            <a:off x="8937625" y="3047365"/>
            <a:ext cx="657860" cy="1045210"/>
          </a:xfrm>
          <a:custGeom>
            <a:avLst/>
            <a:gdLst>
              <a:gd name="connsiteX0" fmla="*/ 56102 w 602170"/>
              <a:gd name="connsiteY0" fmla="*/ 955838 h 956028"/>
              <a:gd name="connsiteX1" fmla="*/ 0 w 602170"/>
              <a:gd name="connsiteY1" fmla="*/ 764290 h 956028"/>
              <a:gd name="connsiteX2" fmla="*/ 4286 w 602170"/>
              <a:gd name="connsiteY2" fmla="*/ 762290 h 956028"/>
              <a:gd name="connsiteX3" fmla="*/ 315563 w 602170"/>
              <a:gd name="connsiteY3" fmla="*/ 604080 h 956028"/>
              <a:gd name="connsiteX4" fmla="*/ 457676 w 602170"/>
              <a:gd name="connsiteY4" fmla="*/ 5148 h 956028"/>
              <a:gd name="connsiteX5" fmla="*/ 458153 w 602170"/>
              <a:gd name="connsiteY5" fmla="*/ 480 h 956028"/>
              <a:gd name="connsiteX6" fmla="*/ 463010 w 602170"/>
              <a:gd name="connsiteY6" fmla="*/ 4 h 956028"/>
              <a:gd name="connsiteX7" fmla="*/ 477298 w 602170"/>
              <a:gd name="connsiteY7" fmla="*/ 16292 h 956028"/>
              <a:gd name="connsiteX8" fmla="*/ 602171 w 602170"/>
              <a:gd name="connsiteY8" fmla="*/ 676184 h 956028"/>
              <a:gd name="connsiteX9" fmla="*/ 601885 w 602170"/>
              <a:gd name="connsiteY9" fmla="*/ 677422 h 956028"/>
              <a:gd name="connsiteX10" fmla="*/ 528447 w 602170"/>
              <a:gd name="connsiteY10" fmla="*/ 798009 h 956028"/>
              <a:gd name="connsiteX11" fmla="*/ 61055 w 602170"/>
              <a:gd name="connsiteY11" fmla="*/ 954885 h 956028"/>
              <a:gd name="connsiteX12" fmla="*/ 56102 w 602170"/>
              <a:gd name="connsiteY12" fmla="*/ 956028 h 956028"/>
              <a:gd name="connsiteX13" fmla="*/ 13144 w 602170"/>
              <a:gd name="connsiteY13" fmla="*/ 770291 h 956028"/>
              <a:gd name="connsiteX14" fmla="*/ 63722 w 602170"/>
              <a:gd name="connsiteY14" fmla="*/ 942979 h 956028"/>
              <a:gd name="connsiteX15" fmla="*/ 521017 w 602170"/>
              <a:gd name="connsiteY15" fmla="*/ 790008 h 956028"/>
              <a:gd name="connsiteX16" fmla="*/ 591026 w 602170"/>
              <a:gd name="connsiteY16" fmla="*/ 675708 h 956028"/>
              <a:gd name="connsiteX17" fmla="*/ 467011 w 602170"/>
              <a:gd name="connsiteY17" fmla="*/ 20483 h 956028"/>
              <a:gd name="connsiteX18" fmla="*/ 321945 w 602170"/>
              <a:gd name="connsiteY18" fmla="*/ 613128 h 956028"/>
              <a:gd name="connsiteX19" fmla="*/ 13144 w 602170"/>
              <a:gd name="connsiteY19" fmla="*/ 770386 h 95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170" h="956028">
                <a:moveTo>
                  <a:pt x="56102" y="955838"/>
                </a:moveTo>
                <a:lnTo>
                  <a:pt x="0" y="764290"/>
                </a:lnTo>
                <a:lnTo>
                  <a:pt x="4286" y="762290"/>
                </a:lnTo>
                <a:cubicBezTo>
                  <a:pt x="6858" y="761147"/>
                  <a:pt x="260794" y="643799"/>
                  <a:pt x="315563" y="604080"/>
                </a:cubicBezTo>
                <a:cubicBezTo>
                  <a:pt x="365188" y="568075"/>
                  <a:pt x="423577" y="321758"/>
                  <a:pt x="457676" y="5148"/>
                </a:cubicBezTo>
                <a:lnTo>
                  <a:pt x="458153" y="480"/>
                </a:lnTo>
                <a:lnTo>
                  <a:pt x="463010" y="4"/>
                </a:lnTo>
                <a:cubicBezTo>
                  <a:pt x="469487" y="-282"/>
                  <a:pt x="477012" y="14863"/>
                  <a:pt x="477298" y="16292"/>
                </a:cubicBezTo>
                <a:cubicBezTo>
                  <a:pt x="477298" y="16292"/>
                  <a:pt x="602171" y="676184"/>
                  <a:pt x="602171" y="676184"/>
                </a:cubicBezTo>
                <a:lnTo>
                  <a:pt x="601885" y="677422"/>
                </a:lnTo>
                <a:cubicBezTo>
                  <a:pt x="601123" y="680280"/>
                  <a:pt x="582263" y="747240"/>
                  <a:pt x="528447" y="798009"/>
                </a:cubicBezTo>
                <a:cubicBezTo>
                  <a:pt x="455009" y="867350"/>
                  <a:pt x="77057" y="951361"/>
                  <a:pt x="61055" y="954885"/>
                </a:cubicBezTo>
                <a:lnTo>
                  <a:pt x="56102" y="956028"/>
                </a:lnTo>
                <a:close/>
                <a:moveTo>
                  <a:pt x="13144" y="770291"/>
                </a:moveTo>
                <a:lnTo>
                  <a:pt x="63722" y="942979"/>
                </a:lnTo>
                <a:cubicBezTo>
                  <a:pt x="109442" y="932597"/>
                  <a:pt x="454152" y="853063"/>
                  <a:pt x="521017" y="790008"/>
                </a:cubicBezTo>
                <a:cubicBezTo>
                  <a:pt x="568833" y="744954"/>
                  <a:pt x="588264" y="684756"/>
                  <a:pt x="591026" y="675708"/>
                </a:cubicBezTo>
                <a:lnTo>
                  <a:pt x="467011" y="20483"/>
                </a:lnTo>
                <a:cubicBezTo>
                  <a:pt x="437483" y="286611"/>
                  <a:pt x="381762" y="569694"/>
                  <a:pt x="321945" y="613128"/>
                </a:cubicBezTo>
                <a:cubicBezTo>
                  <a:pt x="269653" y="651133"/>
                  <a:pt x="48006" y="754289"/>
                  <a:pt x="13144" y="770386"/>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2" name="任意多边形: 形状 82"/>
          <p:cNvSpPr/>
          <p:nvPr userDrawn="1">
            <p:custDataLst>
              <p:tags r:id="rId95"/>
            </p:custDataLst>
          </p:nvPr>
        </p:nvSpPr>
        <p:spPr>
          <a:xfrm>
            <a:off x="9003030" y="3060700"/>
            <a:ext cx="586740" cy="1024890"/>
          </a:xfrm>
          <a:custGeom>
            <a:avLst/>
            <a:gdLst>
              <a:gd name="connsiteX0" fmla="*/ 402622 w 536733"/>
              <a:gd name="connsiteY0" fmla="*/ 0 h 937450"/>
              <a:gd name="connsiteX1" fmla="*/ 437864 w 536733"/>
              <a:gd name="connsiteY1" fmla="*/ 544544 h 937450"/>
              <a:gd name="connsiteX2" fmla="*/ 355378 w 536733"/>
              <a:gd name="connsiteY2" fmla="*/ 809815 h 937450"/>
              <a:gd name="connsiteX3" fmla="*/ 0 w 536733"/>
              <a:gd name="connsiteY3" fmla="*/ 937450 h 937450"/>
              <a:gd name="connsiteX4" fmla="*/ 464820 w 536733"/>
              <a:gd name="connsiteY4" fmla="*/ 782003 h 937450"/>
              <a:gd name="connsiteX5" fmla="*/ 536734 w 536733"/>
              <a:gd name="connsiteY5" fmla="*/ 663988 h 937450"/>
              <a:gd name="connsiteX6" fmla="*/ 469392 w 536733"/>
              <a:gd name="connsiteY6" fmla="*/ 301847 h 937450"/>
              <a:gd name="connsiteX7" fmla="*/ 402622 w 536733"/>
              <a:gd name="connsiteY7" fmla="*/ 0 h 93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733" h="937450">
                <a:moveTo>
                  <a:pt x="402622" y="0"/>
                </a:moveTo>
                <a:cubicBezTo>
                  <a:pt x="402622" y="0"/>
                  <a:pt x="434054" y="407480"/>
                  <a:pt x="437864" y="544544"/>
                </a:cubicBezTo>
                <a:cubicBezTo>
                  <a:pt x="441674" y="681609"/>
                  <a:pt x="469582" y="747236"/>
                  <a:pt x="355378" y="809815"/>
                </a:cubicBezTo>
                <a:cubicBezTo>
                  <a:pt x="241173" y="872395"/>
                  <a:pt x="0" y="937450"/>
                  <a:pt x="0" y="937450"/>
                </a:cubicBezTo>
                <a:cubicBezTo>
                  <a:pt x="0" y="937450"/>
                  <a:pt x="404717" y="846582"/>
                  <a:pt x="464820" y="782003"/>
                </a:cubicBezTo>
                <a:cubicBezTo>
                  <a:pt x="516731" y="726281"/>
                  <a:pt x="536734" y="663988"/>
                  <a:pt x="536734" y="663988"/>
                </a:cubicBezTo>
                <a:cubicBezTo>
                  <a:pt x="536734" y="663988"/>
                  <a:pt x="478060" y="340900"/>
                  <a:pt x="469392" y="301847"/>
                </a:cubicBezTo>
                <a:cubicBezTo>
                  <a:pt x="460724" y="262890"/>
                  <a:pt x="402622" y="0"/>
                  <a:pt x="402622"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任意多边形: 形状 84"/>
          <p:cNvSpPr/>
          <p:nvPr userDrawn="1">
            <p:custDataLst>
              <p:tags r:id="rId96"/>
            </p:custDataLst>
          </p:nvPr>
        </p:nvSpPr>
        <p:spPr>
          <a:xfrm>
            <a:off x="9606280" y="2463800"/>
            <a:ext cx="229870" cy="467995"/>
          </a:xfrm>
          <a:custGeom>
            <a:avLst/>
            <a:gdLst>
              <a:gd name="connsiteX0" fmla="*/ 103156 w 210216"/>
              <a:gd name="connsiteY0" fmla="*/ 0 h 427863"/>
              <a:gd name="connsiteX1" fmla="*/ 210217 w 210216"/>
              <a:gd name="connsiteY1" fmla="*/ 325565 h 427863"/>
              <a:gd name="connsiteX2" fmla="*/ 59912 w 210216"/>
              <a:gd name="connsiteY2" fmla="*/ 427863 h 427863"/>
              <a:gd name="connsiteX3" fmla="*/ 0 w 210216"/>
              <a:gd name="connsiteY3" fmla="*/ 261176 h 427863"/>
              <a:gd name="connsiteX4" fmla="*/ 103156 w 210216"/>
              <a:gd name="connsiteY4" fmla="*/ 0 h 427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16" h="427863">
                <a:moveTo>
                  <a:pt x="103156" y="0"/>
                </a:moveTo>
                <a:lnTo>
                  <a:pt x="210217" y="325565"/>
                </a:lnTo>
                <a:lnTo>
                  <a:pt x="59912" y="427863"/>
                </a:lnTo>
                <a:lnTo>
                  <a:pt x="0" y="261176"/>
                </a:lnTo>
                <a:lnTo>
                  <a:pt x="10315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85"/>
          <p:cNvSpPr/>
          <p:nvPr userDrawn="1">
            <p:custDataLst>
              <p:tags r:id="rId97"/>
            </p:custDataLst>
          </p:nvPr>
        </p:nvSpPr>
        <p:spPr>
          <a:xfrm>
            <a:off x="9599930" y="2458085"/>
            <a:ext cx="241300" cy="479425"/>
          </a:xfrm>
          <a:custGeom>
            <a:avLst/>
            <a:gdLst>
              <a:gd name="connsiteX0" fmla="*/ 65387 w 221015"/>
              <a:gd name="connsiteY0" fmla="*/ 438718 h 438813"/>
              <a:gd name="connsiteX1" fmla="*/ 63673 w 221015"/>
              <a:gd name="connsiteY1" fmla="*/ 438433 h 438813"/>
              <a:gd name="connsiteX2" fmla="*/ 60244 w 221015"/>
              <a:gd name="connsiteY2" fmla="*/ 435099 h 438813"/>
              <a:gd name="connsiteX3" fmla="*/ 332 w 221015"/>
              <a:gd name="connsiteY3" fmla="*/ 268411 h 438813"/>
              <a:gd name="connsiteX4" fmla="*/ 3665 w 221015"/>
              <a:gd name="connsiteY4" fmla="*/ 261458 h 438813"/>
              <a:gd name="connsiteX5" fmla="*/ 10618 w 221015"/>
              <a:gd name="connsiteY5" fmla="*/ 264792 h 438813"/>
              <a:gd name="connsiteX6" fmla="*/ 68150 w 221015"/>
              <a:gd name="connsiteY6" fmla="*/ 424812 h 438813"/>
              <a:gd name="connsiteX7" fmla="*/ 209119 w 221015"/>
              <a:gd name="connsiteY7" fmla="*/ 328800 h 438813"/>
              <a:gd name="connsiteX8" fmla="*/ 103297 w 221015"/>
              <a:gd name="connsiteY8" fmla="*/ 7141 h 438813"/>
              <a:gd name="connsiteX9" fmla="*/ 106821 w 221015"/>
              <a:gd name="connsiteY9" fmla="*/ 283 h 438813"/>
              <a:gd name="connsiteX10" fmla="*/ 113679 w 221015"/>
              <a:gd name="connsiteY10" fmla="*/ 3807 h 438813"/>
              <a:gd name="connsiteX11" fmla="*/ 220740 w 221015"/>
              <a:gd name="connsiteY11" fmla="*/ 329371 h 438813"/>
              <a:gd name="connsiteX12" fmla="*/ 218644 w 221015"/>
              <a:gd name="connsiteY12" fmla="*/ 335563 h 438813"/>
              <a:gd name="connsiteX13" fmla="*/ 68435 w 221015"/>
              <a:gd name="connsiteY13" fmla="*/ 437861 h 438813"/>
              <a:gd name="connsiteX14" fmla="*/ 65387 w 221015"/>
              <a:gd name="connsiteY14" fmla="*/ 438814 h 43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015" h="438813">
                <a:moveTo>
                  <a:pt x="65387" y="438718"/>
                </a:moveTo>
                <a:cubicBezTo>
                  <a:pt x="64816" y="438718"/>
                  <a:pt x="64244" y="438718"/>
                  <a:pt x="63673" y="438433"/>
                </a:cubicBezTo>
                <a:cubicBezTo>
                  <a:pt x="62053" y="437956"/>
                  <a:pt x="60815" y="436718"/>
                  <a:pt x="60244" y="435099"/>
                </a:cubicBezTo>
                <a:lnTo>
                  <a:pt x="332" y="268411"/>
                </a:lnTo>
                <a:cubicBezTo>
                  <a:pt x="-716" y="265554"/>
                  <a:pt x="808" y="262411"/>
                  <a:pt x="3665" y="261458"/>
                </a:cubicBezTo>
                <a:cubicBezTo>
                  <a:pt x="6523" y="260410"/>
                  <a:pt x="9666" y="261934"/>
                  <a:pt x="10618" y="264792"/>
                </a:cubicBezTo>
                <a:lnTo>
                  <a:pt x="68150" y="424812"/>
                </a:lnTo>
                <a:lnTo>
                  <a:pt x="209119" y="328800"/>
                </a:lnTo>
                <a:lnTo>
                  <a:pt x="103297" y="7141"/>
                </a:lnTo>
                <a:cubicBezTo>
                  <a:pt x="102344" y="4283"/>
                  <a:pt x="103868" y="1140"/>
                  <a:pt x="106821" y="283"/>
                </a:cubicBezTo>
                <a:cubicBezTo>
                  <a:pt x="109678" y="-670"/>
                  <a:pt x="112822" y="854"/>
                  <a:pt x="113679" y="3807"/>
                </a:cubicBezTo>
                <a:lnTo>
                  <a:pt x="220740" y="329371"/>
                </a:lnTo>
                <a:cubicBezTo>
                  <a:pt x="221502" y="331657"/>
                  <a:pt x="220645" y="334229"/>
                  <a:pt x="218644" y="335563"/>
                </a:cubicBezTo>
                <a:lnTo>
                  <a:pt x="68435" y="437861"/>
                </a:lnTo>
                <a:cubicBezTo>
                  <a:pt x="67483" y="438528"/>
                  <a:pt x="66435" y="438814"/>
                  <a:pt x="65387" y="43881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86"/>
          <p:cNvSpPr/>
          <p:nvPr userDrawn="1">
            <p:custDataLst>
              <p:tags r:id="rId98"/>
            </p:custDataLst>
          </p:nvPr>
        </p:nvSpPr>
        <p:spPr>
          <a:xfrm>
            <a:off x="9403080" y="2351405"/>
            <a:ext cx="316230" cy="414020"/>
          </a:xfrm>
          <a:custGeom>
            <a:avLst/>
            <a:gdLst>
              <a:gd name="connsiteX0" fmla="*/ 0 w 289179"/>
              <a:gd name="connsiteY0" fmla="*/ 162748 h 378775"/>
              <a:gd name="connsiteX1" fmla="*/ 101060 w 289179"/>
              <a:gd name="connsiteY1" fmla="*/ 6538 h 378775"/>
              <a:gd name="connsiteX2" fmla="*/ 289179 w 289179"/>
              <a:gd name="connsiteY2" fmla="*/ 169987 h 378775"/>
              <a:gd name="connsiteX3" fmla="*/ 138208 w 289179"/>
              <a:gd name="connsiteY3" fmla="*/ 378775 h 378775"/>
              <a:gd name="connsiteX4" fmla="*/ 15716 w 289179"/>
              <a:gd name="connsiteY4" fmla="*/ 260284 h 378775"/>
              <a:gd name="connsiteX5" fmla="*/ 0 w 289179"/>
              <a:gd name="connsiteY5" fmla="*/ 162748 h 37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179" h="378775">
                <a:moveTo>
                  <a:pt x="0" y="162748"/>
                </a:moveTo>
                <a:cubicBezTo>
                  <a:pt x="1619" y="85120"/>
                  <a:pt x="36385" y="23398"/>
                  <a:pt x="101060" y="6538"/>
                </a:cubicBezTo>
                <a:cubicBezTo>
                  <a:pt x="210407" y="-21941"/>
                  <a:pt x="289084" y="44448"/>
                  <a:pt x="289179" y="169987"/>
                </a:cubicBezTo>
                <a:cubicBezTo>
                  <a:pt x="289179" y="308195"/>
                  <a:pt x="188976" y="378775"/>
                  <a:pt x="138208" y="378775"/>
                </a:cubicBezTo>
                <a:cubicBezTo>
                  <a:pt x="98298" y="378775"/>
                  <a:pt x="42291" y="331436"/>
                  <a:pt x="15716" y="260284"/>
                </a:cubicBezTo>
                <a:lnTo>
                  <a:pt x="0" y="162748"/>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9" name="任意多边形: 形状 87"/>
          <p:cNvSpPr/>
          <p:nvPr userDrawn="1">
            <p:custDataLst>
              <p:tags r:id="rId99"/>
            </p:custDataLst>
          </p:nvPr>
        </p:nvSpPr>
        <p:spPr>
          <a:xfrm>
            <a:off x="9396730" y="2345690"/>
            <a:ext cx="327660" cy="426085"/>
          </a:xfrm>
          <a:custGeom>
            <a:avLst/>
            <a:gdLst>
              <a:gd name="connsiteX0" fmla="*/ 143640 w 300040"/>
              <a:gd name="connsiteY0" fmla="*/ 389788 h 389788"/>
              <a:gd name="connsiteX1" fmla="*/ 16005 w 300040"/>
              <a:gd name="connsiteY1" fmla="*/ 267773 h 389788"/>
              <a:gd name="connsiteX2" fmla="*/ 19243 w 300040"/>
              <a:gd name="connsiteY2" fmla="*/ 260724 h 389788"/>
              <a:gd name="connsiteX3" fmla="*/ 26292 w 300040"/>
              <a:gd name="connsiteY3" fmla="*/ 263963 h 389788"/>
              <a:gd name="connsiteX4" fmla="*/ 143640 w 300040"/>
              <a:gd name="connsiteY4" fmla="*/ 378834 h 389788"/>
              <a:gd name="connsiteX5" fmla="*/ 234127 w 300040"/>
              <a:gd name="connsiteY5" fmla="*/ 328066 h 389788"/>
              <a:gd name="connsiteX6" fmla="*/ 289182 w 300040"/>
              <a:gd name="connsiteY6" fmla="*/ 175476 h 389788"/>
              <a:gd name="connsiteX7" fmla="*/ 233175 w 300040"/>
              <a:gd name="connsiteY7" fmla="*/ 36220 h 389788"/>
              <a:gd name="connsiteX8" fmla="*/ 107921 w 300040"/>
              <a:gd name="connsiteY8" fmla="*/ 17361 h 389788"/>
              <a:gd name="connsiteX9" fmla="*/ 10957 w 300040"/>
              <a:gd name="connsiteY9" fmla="*/ 168427 h 389788"/>
              <a:gd name="connsiteX10" fmla="*/ 5337 w 300040"/>
              <a:gd name="connsiteY10" fmla="*/ 173761 h 389788"/>
              <a:gd name="connsiteX11" fmla="*/ 3 w 300040"/>
              <a:gd name="connsiteY11" fmla="*/ 168141 h 389788"/>
              <a:gd name="connsiteX12" fmla="*/ 105159 w 300040"/>
              <a:gd name="connsiteY12" fmla="*/ 6788 h 389788"/>
              <a:gd name="connsiteX13" fmla="*/ 239842 w 300040"/>
              <a:gd name="connsiteY13" fmla="*/ 27552 h 389788"/>
              <a:gd name="connsiteX14" fmla="*/ 300040 w 300040"/>
              <a:gd name="connsiteY14" fmla="*/ 175476 h 389788"/>
              <a:gd name="connsiteX15" fmla="*/ 242224 w 300040"/>
              <a:gd name="connsiteY15" fmla="*/ 335400 h 389788"/>
              <a:gd name="connsiteX16" fmla="*/ 143640 w 300040"/>
              <a:gd name="connsiteY16" fmla="*/ 389788 h 38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40" h="389788">
                <a:moveTo>
                  <a:pt x="143640" y="389788"/>
                </a:moveTo>
                <a:cubicBezTo>
                  <a:pt x="103254" y="389788"/>
                  <a:pt x="44484" y="344163"/>
                  <a:pt x="16005" y="267773"/>
                </a:cubicBezTo>
                <a:cubicBezTo>
                  <a:pt x="14957" y="264915"/>
                  <a:pt x="16386" y="261772"/>
                  <a:pt x="19243" y="260724"/>
                </a:cubicBezTo>
                <a:cubicBezTo>
                  <a:pt x="22101" y="259677"/>
                  <a:pt x="25244" y="261105"/>
                  <a:pt x="26292" y="263963"/>
                </a:cubicBezTo>
                <a:cubicBezTo>
                  <a:pt x="52771" y="334924"/>
                  <a:pt x="107826" y="378834"/>
                  <a:pt x="143640" y="378834"/>
                </a:cubicBezTo>
                <a:cubicBezTo>
                  <a:pt x="165928" y="378834"/>
                  <a:pt x="202600" y="363118"/>
                  <a:pt x="234127" y="328066"/>
                </a:cubicBezTo>
                <a:cubicBezTo>
                  <a:pt x="259273" y="300158"/>
                  <a:pt x="289182" y="251009"/>
                  <a:pt x="289182" y="175476"/>
                </a:cubicBezTo>
                <a:cubicBezTo>
                  <a:pt x="289182" y="113563"/>
                  <a:pt x="269275" y="64128"/>
                  <a:pt x="233175" y="36220"/>
                </a:cubicBezTo>
                <a:cubicBezTo>
                  <a:pt x="200599" y="10979"/>
                  <a:pt x="157260" y="4502"/>
                  <a:pt x="107921" y="17361"/>
                </a:cubicBezTo>
                <a:cubicBezTo>
                  <a:pt x="48771" y="32791"/>
                  <a:pt x="12576" y="89179"/>
                  <a:pt x="10957" y="168427"/>
                </a:cubicBezTo>
                <a:cubicBezTo>
                  <a:pt x="10957" y="171475"/>
                  <a:pt x="8575" y="173666"/>
                  <a:pt x="5337" y="173761"/>
                </a:cubicBezTo>
                <a:cubicBezTo>
                  <a:pt x="2289" y="173761"/>
                  <a:pt x="-92" y="171189"/>
                  <a:pt x="3" y="168141"/>
                </a:cubicBezTo>
                <a:cubicBezTo>
                  <a:pt x="1717" y="83750"/>
                  <a:pt x="41056" y="23457"/>
                  <a:pt x="105159" y="6788"/>
                </a:cubicBezTo>
                <a:cubicBezTo>
                  <a:pt x="157927" y="-6928"/>
                  <a:pt x="204505" y="216"/>
                  <a:pt x="239842" y="27552"/>
                </a:cubicBezTo>
                <a:cubicBezTo>
                  <a:pt x="278704" y="57556"/>
                  <a:pt x="300040" y="110039"/>
                  <a:pt x="300040" y="175476"/>
                </a:cubicBezTo>
                <a:cubicBezTo>
                  <a:pt x="300040" y="254438"/>
                  <a:pt x="268608" y="305968"/>
                  <a:pt x="242224" y="335400"/>
                </a:cubicBezTo>
                <a:cubicBezTo>
                  <a:pt x="212506" y="368452"/>
                  <a:pt x="173834" y="389788"/>
                  <a:pt x="143640" y="38978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0" name="任意多边形: 形状 88"/>
          <p:cNvSpPr/>
          <p:nvPr userDrawn="1">
            <p:custDataLst>
              <p:tags r:id="rId100"/>
            </p:custDataLst>
          </p:nvPr>
        </p:nvSpPr>
        <p:spPr>
          <a:xfrm>
            <a:off x="9396730" y="2523490"/>
            <a:ext cx="29210" cy="118745"/>
          </a:xfrm>
          <a:custGeom>
            <a:avLst/>
            <a:gdLst>
              <a:gd name="connsiteX0" fmla="*/ 21195 w 26681"/>
              <a:gd name="connsiteY0" fmla="*/ 108490 h 108584"/>
              <a:gd name="connsiteX1" fmla="*/ 16052 w 26681"/>
              <a:gd name="connsiteY1" fmla="*/ 104965 h 108584"/>
              <a:gd name="connsiteX2" fmla="*/ 2907 w 26681"/>
              <a:gd name="connsiteY2" fmla="*/ 52768 h 108584"/>
              <a:gd name="connsiteX3" fmla="*/ 49 w 26681"/>
              <a:gd name="connsiteY3" fmla="*/ 5334 h 108584"/>
              <a:gd name="connsiteX4" fmla="*/ 5669 w 26681"/>
              <a:gd name="connsiteY4" fmla="*/ 0 h 108584"/>
              <a:gd name="connsiteX5" fmla="*/ 11003 w 26681"/>
              <a:gd name="connsiteY5" fmla="*/ 5620 h 108584"/>
              <a:gd name="connsiteX6" fmla="*/ 13766 w 26681"/>
              <a:gd name="connsiteY6" fmla="*/ 51340 h 108584"/>
              <a:gd name="connsiteX7" fmla="*/ 26338 w 26681"/>
              <a:gd name="connsiteY7" fmla="*/ 101155 h 108584"/>
              <a:gd name="connsiteX8" fmla="*/ 23100 w 26681"/>
              <a:gd name="connsiteY8" fmla="*/ 108204 h 108584"/>
              <a:gd name="connsiteX9" fmla="*/ 21195 w 26681"/>
              <a:gd name="connsiteY9" fmla="*/ 108585 h 1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81" h="108584">
                <a:moveTo>
                  <a:pt x="21195" y="108490"/>
                </a:moveTo>
                <a:cubicBezTo>
                  <a:pt x="19004" y="108490"/>
                  <a:pt x="16909" y="107156"/>
                  <a:pt x="16052" y="104965"/>
                </a:cubicBezTo>
                <a:cubicBezTo>
                  <a:pt x="9765" y="88106"/>
                  <a:pt x="5288" y="70580"/>
                  <a:pt x="2907" y="52768"/>
                </a:cubicBezTo>
                <a:cubicBezTo>
                  <a:pt x="716" y="36671"/>
                  <a:pt x="-236" y="20669"/>
                  <a:pt x="49" y="5334"/>
                </a:cubicBezTo>
                <a:cubicBezTo>
                  <a:pt x="49" y="2286"/>
                  <a:pt x="2431" y="95"/>
                  <a:pt x="5669" y="0"/>
                </a:cubicBezTo>
                <a:cubicBezTo>
                  <a:pt x="8717" y="0"/>
                  <a:pt x="11098" y="2572"/>
                  <a:pt x="11003" y="5620"/>
                </a:cubicBezTo>
                <a:cubicBezTo>
                  <a:pt x="10718" y="20383"/>
                  <a:pt x="11670" y="35719"/>
                  <a:pt x="13766" y="51340"/>
                </a:cubicBezTo>
                <a:cubicBezTo>
                  <a:pt x="16052" y="68294"/>
                  <a:pt x="20338" y="85058"/>
                  <a:pt x="26338" y="101155"/>
                </a:cubicBezTo>
                <a:cubicBezTo>
                  <a:pt x="27386" y="104013"/>
                  <a:pt x="25958" y="107156"/>
                  <a:pt x="23100" y="108204"/>
                </a:cubicBezTo>
                <a:cubicBezTo>
                  <a:pt x="22433" y="108394"/>
                  <a:pt x="21862" y="108585"/>
                  <a:pt x="21195" y="10858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89"/>
          <p:cNvSpPr/>
          <p:nvPr userDrawn="1">
            <p:custDataLst>
              <p:tags r:id="rId101"/>
            </p:custDataLst>
          </p:nvPr>
        </p:nvSpPr>
        <p:spPr>
          <a:xfrm>
            <a:off x="9606280" y="2468245"/>
            <a:ext cx="132715" cy="351790"/>
          </a:xfrm>
          <a:custGeom>
            <a:avLst/>
            <a:gdLst>
              <a:gd name="connsiteX0" fmla="*/ 120968 w 121496"/>
              <a:gd name="connsiteY0" fmla="*/ 50102 h 321564"/>
              <a:gd name="connsiteX1" fmla="*/ 24384 w 121496"/>
              <a:gd name="connsiteY1" fmla="*/ 321564 h 321564"/>
              <a:gd name="connsiteX2" fmla="*/ 0 w 121496"/>
              <a:gd name="connsiteY2" fmla="*/ 257175 h 321564"/>
              <a:gd name="connsiteX3" fmla="*/ 82487 w 121496"/>
              <a:gd name="connsiteY3" fmla="*/ 82582 h 321564"/>
              <a:gd name="connsiteX4" fmla="*/ 103061 w 121496"/>
              <a:gd name="connsiteY4" fmla="*/ 0 h 321564"/>
              <a:gd name="connsiteX5" fmla="*/ 120872 w 121496"/>
              <a:gd name="connsiteY5" fmla="*/ 50102 h 32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96" h="321564">
                <a:moveTo>
                  <a:pt x="120968" y="50102"/>
                </a:moveTo>
                <a:cubicBezTo>
                  <a:pt x="129826" y="235934"/>
                  <a:pt x="24384" y="321564"/>
                  <a:pt x="24384" y="321564"/>
                </a:cubicBezTo>
                <a:lnTo>
                  <a:pt x="0" y="257175"/>
                </a:lnTo>
                <a:cubicBezTo>
                  <a:pt x="0" y="257175"/>
                  <a:pt x="95536" y="190976"/>
                  <a:pt x="82487" y="82582"/>
                </a:cubicBezTo>
                <a:cubicBezTo>
                  <a:pt x="72485" y="-667"/>
                  <a:pt x="103061" y="0"/>
                  <a:pt x="103061" y="0"/>
                </a:cubicBezTo>
                <a:lnTo>
                  <a:pt x="120872" y="5010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2" name="任意多边形: 形状 90"/>
          <p:cNvSpPr/>
          <p:nvPr userDrawn="1">
            <p:custDataLst>
              <p:tags r:id="rId102"/>
            </p:custDataLst>
          </p:nvPr>
        </p:nvSpPr>
        <p:spPr>
          <a:xfrm>
            <a:off x="9370060" y="2521585"/>
            <a:ext cx="88900" cy="120650"/>
          </a:xfrm>
          <a:custGeom>
            <a:avLst/>
            <a:gdLst>
              <a:gd name="connsiteX0" fmla="*/ 42334 w 81535"/>
              <a:gd name="connsiteY0" fmla="*/ 110551 h 110551"/>
              <a:gd name="connsiteX1" fmla="*/ 138 w 81535"/>
              <a:gd name="connsiteY1" fmla="*/ 57783 h 110551"/>
              <a:gd name="connsiteX2" fmla="*/ 9092 w 81535"/>
              <a:gd name="connsiteY2" fmla="*/ 18730 h 110551"/>
              <a:gd name="connsiteX3" fmla="*/ 37381 w 81535"/>
              <a:gd name="connsiteY3" fmla="*/ 61 h 110551"/>
              <a:gd name="connsiteX4" fmla="*/ 81387 w 81535"/>
              <a:gd name="connsiteY4" fmla="*/ 52735 h 110551"/>
              <a:gd name="connsiteX5" fmla="*/ 44144 w 81535"/>
              <a:gd name="connsiteY5" fmla="*/ 110456 h 110551"/>
              <a:gd name="connsiteX6" fmla="*/ 42239 w 81535"/>
              <a:gd name="connsiteY6" fmla="*/ 110456 h 110551"/>
              <a:gd name="connsiteX7" fmla="*/ 39286 w 81535"/>
              <a:gd name="connsiteY7" fmla="*/ 10920 h 110551"/>
              <a:gd name="connsiteX8" fmla="*/ 38048 w 81535"/>
              <a:gd name="connsiteY8" fmla="*/ 10920 h 110551"/>
              <a:gd name="connsiteX9" fmla="*/ 18426 w 81535"/>
              <a:gd name="connsiteY9" fmla="*/ 24445 h 110551"/>
              <a:gd name="connsiteX10" fmla="*/ 11092 w 81535"/>
              <a:gd name="connsiteY10" fmla="*/ 57021 h 110551"/>
              <a:gd name="connsiteX11" fmla="*/ 43572 w 81535"/>
              <a:gd name="connsiteY11" fmla="*/ 99502 h 110551"/>
              <a:gd name="connsiteX12" fmla="*/ 70528 w 81535"/>
              <a:gd name="connsiteY12" fmla="*/ 53401 h 110551"/>
              <a:gd name="connsiteX13" fmla="*/ 39286 w 81535"/>
              <a:gd name="connsiteY13" fmla="*/ 10920 h 11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535" h="110551">
                <a:moveTo>
                  <a:pt x="42334" y="110551"/>
                </a:moveTo>
                <a:cubicBezTo>
                  <a:pt x="20712" y="110551"/>
                  <a:pt x="2043" y="87406"/>
                  <a:pt x="138" y="57783"/>
                </a:cubicBezTo>
                <a:cubicBezTo>
                  <a:pt x="-719" y="43400"/>
                  <a:pt x="2424" y="29494"/>
                  <a:pt x="9092" y="18730"/>
                </a:cubicBezTo>
                <a:cubicBezTo>
                  <a:pt x="16140" y="7396"/>
                  <a:pt x="26142" y="728"/>
                  <a:pt x="37381" y="61"/>
                </a:cubicBezTo>
                <a:cubicBezTo>
                  <a:pt x="59670" y="-1367"/>
                  <a:pt x="79482" y="22350"/>
                  <a:pt x="81387" y="52735"/>
                </a:cubicBezTo>
                <a:cubicBezTo>
                  <a:pt x="83292" y="83215"/>
                  <a:pt x="66623" y="109027"/>
                  <a:pt x="44144" y="110456"/>
                </a:cubicBezTo>
                <a:cubicBezTo>
                  <a:pt x="43477" y="110456"/>
                  <a:pt x="42906" y="110456"/>
                  <a:pt x="42239" y="110456"/>
                </a:cubicBezTo>
                <a:close/>
                <a:moveTo>
                  <a:pt x="39286" y="10920"/>
                </a:moveTo>
                <a:cubicBezTo>
                  <a:pt x="39286" y="10920"/>
                  <a:pt x="38429" y="10920"/>
                  <a:pt x="38048" y="10920"/>
                </a:cubicBezTo>
                <a:cubicBezTo>
                  <a:pt x="30523" y="11396"/>
                  <a:pt x="23475" y="16159"/>
                  <a:pt x="18426" y="24445"/>
                </a:cubicBezTo>
                <a:cubicBezTo>
                  <a:pt x="12997" y="33304"/>
                  <a:pt x="10330" y="44924"/>
                  <a:pt x="11092" y="57021"/>
                </a:cubicBezTo>
                <a:cubicBezTo>
                  <a:pt x="12616" y="81405"/>
                  <a:pt x="27094" y="100645"/>
                  <a:pt x="43572" y="99502"/>
                </a:cubicBezTo>
                <a:cubicBezTo>
                  <a:pt x="59955" y="98455"/>
                  <a:pt x="72052" y="77785"/>
                  <a:pt x="70528" y="53401"/>
                </a:cubicBezTo>
                <a:cubicBezTo>
                  <a:pt x="69099" y="29589"/>
                  <a:pt x="55193" y="10920"/>
                  <a:pt x="39286" y="1092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任意多边形: 形状 91"/>
          <p:cNvSpPr/>
          <p:nvPr userDrawn="1">
            <p:custDataLst>
              <p:tags r:id="rId103"/>
            </p:custDataLst>
          </p:nvPr>
        </p:nvSpPr>
        <p:spPr>
          <a:xfrm>
            <a:off x="9478645" y="2505075"/>
            <a:ext cx="102235" cy="128270"/>
          </a:xfrm>
          <a:custGeom>
            <a:avLst/>
            <a:gdLst>
              <a:gd name="connsiteX0" fmla="*/ 48148 w 93821"/>
              <a:gd name="connsiteY0" fmla="*/ 117243 h 117242"/>
              <a:gd name="connsiteX1" fmla="*/ 142 w 93821"/>
              <a:gd name="connsiteY1" fmla="*/ 61522 h 117242"/>
              <a:gd name="connsiteX2" fmla="*/ 43290 w 93821"/>
              <a:gd name="connsiteY2" fmla="*/ 85 h 117242"/>
              <a:gd name="connsiteX3" fmla="*/ 77866 w 93821"/>
              <a:gd name="connsiteY3" fmla="*/ 15706 h 117242"/>
              <a:gd name="connsiteX4" fmla="*/ 93678 w 93821"/>
              <a:gd name="connsiteY4" fmla="*/ 55807 h 117242"/>
              <a:gd name="connsiteX5" fmla="*/ 83010 w 93821"/>
              <a:gd name="connsiteY5" fmla="*/ 97526 h 117242"/>
              <a:gd name="connsiteX6" fmla="*/ 50625 w 93821"/>
              <a:gd name="connsiteY6" fmla="*/ 117243 h 117242"/>
              <a:gd name="connsiteX7" fmla="*/ 48244 w 93821"/>
              <a:gd name="connsiteY7" fmla="*/ 117243 h 117242"/>
              <a:gd name="connsiteX8" fmla="*/ 45577 w 93821"/>
              <a:gd name="connsiteY8" fmla="*/ 10944 h 117242"/>
              <a:gd name="connsiteX9" fmla="*/ 43862 w 93821"/>
              <a:gd name="connsiteY9" fmla="*/ 10944 h 117242"/>
              <a:gd name="connsiteX10" fmla="*/ 11001 w 93821"/>
              <a:gd name="connsiteY10" fmla="*/ 60760 h 117242"/>
              <a:gd name="connsiteX11" fmla="*/ 49768 w 93821"/>
              <a:gd name="connsiteY11" fmla="*/ 106194 h 117242"/>
              <a:gd name="connsiteX12" fmla="*/ 73866 w 93821"/>
              <a:gd name="connsiteY12" fmla="*/ 91240 h 117242"/>
              <a:gd name="connsiteX13" fmla="*/ 82724 w 93821"/>
              <a:gd name="connsiteY13" fmla="*/ 56378 h 117242"/>
              <a:gd name="connsiteX14" fmla="*/ 69675 w 93821"/>
              <a:gd name="connsiteY14" fmla="*/ 22850 h 117242"/>
              <a:gd name="connsiteX15" fmla="*/ 45672 w 93821"/>
              <a:gd name="connsiteY15" fmla="*/ 10944 h 1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821" h="117242">
                <a:moveTo>
                  <a:pt x="48148" y="117243"/>
                </a:moveTo>
                <a:cubicBezTo>
                  <a:pt x="23383" y="117243"/>
                  <a:pt x="2047" y="92859"/>
                  <a:pt x="142" y="61522"/>
                </a:cubicBezTo>
                <a:cubicBezTo>
                  <a:pt x="-1858" y="29232"/>
                  <a:pt x="17478" y="1705"/>
                  <a:pt x="43290" y="85"/>
                </a:cubicBezTo>
                <a:cubicBezTo>
                  <a:pt x="55959" y="-772"/>
                  <a:pt x="68341" y="4848"/>
                  <a:pt x="77866" y="15706"/>
                </a:cubicBezTo>
                <a:cubicBezTo>
                  <a:pt x="87106" y="26184"/>
                  <a:pt x="92725" y="40376"/>
                  <a:pt x="93678" y="55807"/>
                </a:cubicBezTo>
                <a:cubicBezTo>
                  <a:pt x="94630" y="71237"/>
                  <a:pt x="90820" y="86001"/>
                  <a:pt x="83010" y="97526"/>
                </a:cubicBezTo>
                <a:cubicBezTo>
                  <a:pt x="74818" y="109432"/>
                  <a:pt x="63388" y="116481"/>
                  <a:pt x="50625" y="117243"/>
                </a:cubicBezTo>
                <a:cubicBezTo>
                  <a:pt x="49863" y="117243"/>
                  <a:pt x="49101" y="117243"/>
                  <a:pt x="48244" y="117243"/>
                </a:cubicBezTo>
                <a:close/>
                <a:moveTo>
                  <a:pt x="45577" y="10944"/>
                </a:moveTo>
                <a:cubicBezTo>
                  <a:pt x="45005" y="10944"/>
                  <a:pt x="44434" y="10944"/>
                  <a:pt x="43862" y="10944"/>
                </a:cubicBezTo>
                <a:cubicBezTo>
                  <a:pt x="24145" y="12182"/>
                  <a:pt x="9381" y="34566"/>
                  <a:pt x="11001" y="60760"/>
                </a:cubicBezTo>
                <a:cubicBezTo>
                  <a:pt x="12620" y="87049"/>
                  <a:pt x="29860" y="107432"/>
                  <a:pt x="49768" y="106194"/>
                </a:cubicBezTo>
                <a:cubicBezTo>
                  <a:pt x="59102" y="105622"/>
                  <a:pt x="67579" y="100288"/>
                  <a:pt x="73866" y="91240"/>
                </a:cubicBezTo>
                <a:cubicBezTo>
                  <a:pt x="80343" y="81715"/>
                  <a:pt x="83486" y="69332"/>
                  <a:pt x="82724" y="56378"/>
                </a:cubicBezTo>
                <a:cubicBezTo>
                  <a:pt x="81962" y="43424"/>
                  <a:pt x="77295" y="31518"/>
                  <a:pt x="69675" y="22850"/>
                </a:cubicBezTo>
                <a:cubicBezTo>
                  <a:pt x="62817" y="15135"/>
                  <a:pt x="54339" y="10944"/>
                  <a:pt x="45672" y="1094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92"/>
          <p:cNvSpPr/>
          <p:nvPr userDrawn="1">
            <p:custDataLst>
              <p:tags r:id="rId104"/>
            </p:custDataLst>
          </p:nvPr>
        </p:nvSpPr>
        <p:spPr>
          <a:xfrm>
            <a:off x="9453245" y="2576195"/>
            <a:ext cx="41910" cy="95885"/>
          </a:xfrm>
          <a:custGeom>
            <a:avLst/>
            <a:gdLst>
              <a:gd name="connsiteX0" fmla="*/ 19985 w 38372"/>
              <a:gd name="connsiteY0" fmla="*/ 87423 h 87518"/>
              <a:gd name="connsiteX1" fmla="*/ 6174 w 38372"/>
              <a:gd name="connsiteY1" fmla="*/ 83613 h 87518"/>
              <a:gd name="connsiteX2" fmla="*/ 9032 w 38372"/>
              <a:gd name="connsiteY2" fmla="*/ 4175 h 87518"/>
              <a:gd name="connsiteX3" fmla="*/ 15604 w 38372"/>
              <a:gd name="connsiteY3" fmla="*/ 174 h 87518"/>
              <a:gd name="connsiteX4" fmla="*/ 19605 w 38372"/>
              <a:gd name="connsiteY4" fmla="*/ 6747 h 87518"/>
              <a:gd name="connsiteX5" fmla="*/ 12175 w 38372"/>
              <a:gd name="connsiteY5" fmla="*/ 74660 h 87518"/>
              <a:gd name="connsiteX6" fmla="*/ 30463 w 38372"/>
              <a:gd name="connsiteY6" fmla="*/ 74184 h 87518"/>
              <a:gd name="connsiteX7" fmla="*/ 37797 w 38372"/>
              <a:gd name="connsiteY7" fmla="*/ 76660 h 87518"/>
              <a:gd name="connsiteX8" fmla="*/ 35321 w 38372"/>
              <a:gd name="connsiteY8" fmla="*/ 83994 h 87518"/>
              <a:gd name="connsiteX9" fmla="*/ 19890 w 38372"/>
              <a:gd name="connsiteY9" fmla="*/ 87519 h 8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72" h="87518">
                <a:moveTo>
                  <a:pt x="19985" y="87423"/>
                </a:moveTo>
                <a:cubicBezTo>
                  <a:pt x="15604" y="87423"/>
                  <a:pt x="10746" y="86471"/>
                  <a:pt x="6174" y="83613"/>
                </a:cubicBezTo>
                <a:cubicBezTo>
                  <a:pt x="-5351" y="76374"/>
                  <a:pt x="1412" y="36465"/>
                  <a:pt x="9032" y="4175"/>
                </a:cubicBezTo>
                <a:cubicBezTo>
                  <a:pt x="9699" y="1222"/>
                  <a:pt x="12651" y="-588"/>
                  <a:pt x="15604" y="174"/>
                </a:cubicBezTo>
                <a:cubicBezTo>
                  <a:pt x="18557" y="841"/>
                  <a:pt x="20366" y="3794"/>
                  <a:pt x="19605" y="6747"/>
                </a:cubicBezTo>
                <a:cubicBezTo>
                  <a:pt x="11889" y="38941"/>
                  <a:pt x="8556" y="69993"/>
                  <a:pt x="12175" y="74660"/>
                </a:cubicBezTo>
                <a:cubicBezTo>
                  <a:pt x="19700" y="79327"/>
                  <a:pt x="30368" y="74184"/>
                  <a:pt x="30463" y="74184"/>
                </a:cubicBezTo>
                <a:cubicBezTo>
                  <a:pt x="33130" y="72850"/>
                  <a:pt x="36464" y="73993"/>
                  <a:pt x="37797" y="76660"/>
                </a:cubicBezTo>
                <a:cubicBezTo>
                  <a:pt x="39131" y="79327"/>
                  <a:pt x="38083" y="82661"/>
                  <a:pt x="35321" y="83994"/>
                </a:cubicBezTo>
                <a:cubicBezTo>
                  <a:pt x="34940" y="84185"/>
                  <a:pt x="28082" y="87519"/>
                  <a:pt x="19890" y="875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93"/>
          <p:cNvSpPr/>
          <p:nvPr userDrawn="1">
            <p:custDataLst>
              <p:tags r:id="rId105"/>
            </p:custDataLst>
          </p:nvPr>
        </p:nvSpPr>
        <p:spPr>
          <a:xfrm>
            <a:off x="9554845" y="2478405"/>
            <a:ext cx="128905" cy="52070"/>
          </a:xfrm>
          <a:custGeom>
            <a:avLst/>
            <a:gdLst>
              <a:gd name="connsiteX0" fmla="*/ 5475 w 118153"/>
              <a:gd name="connsiteY0" fmla="*/ 47623 h 47622"/>
              <a:gd name="connsiteX1" fmla="*/ 332 w 118153"/>
              <a:gd name="connsiteY1" fmla="*/ 44003 h 47622"/>
              <a:gd name="connsiteX2" fmla="*/ 3665 w 118153"/>
              <a:gd name="connsiteY2" fmla="*/ 37050 h 47622"/>
              <a:gd name="connsiteX3" fmla="*/ 110917 w 118153"/>
              <a:gd name="connsiteY3" fmla="*/ 283 h 47622"/>
              <a:gd name="connsiteX4" fmla="*/ 117870 w 118153"/>
              <a:gd name="connsiteY4" fmla="*/ 3712 h 47622"/>
              <a:gd name="connsiteX5" fmla="*/ 114441 w 118153"/>
              <a:gd name="connsiteY5" fmla="*/ 10666 h 47622"/>
              <a:gd name="connsiteX6" fmla="*/ 7285 w 118153"/>
              <a:gd name="connsiteY6" fmla="*/ 47337 h 47622"/>
              <a:gd name="connsiteX7" fmla="*/ 5475 w 118153"/>
              <a:gd name="connsiteY7" fmla="*/ 47623 h 4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53" h="47622">
                <a:moveTo>
                  <a:pt x="5475" y="47623"/>
                </a:moveTo>
                <a:cubicBezTo>
                  <a:pt x="3189" y="47623"/>
                  <a:pt x="1093" y="46194"/>
                  <a:pt x="332" y="44003"/>
                </a:cubicBezTo>
                <a:cubicBezTo>
                  <a:pt x="-716" y="41146"/>
                  <a:pt x="808" y="38002"/>
                  <a:pt x="3665" y="37050"/>
                </a:cubicBezTo>
                <a:cubicBezTo>
                  <a:pt x="7380" y="35716"/>
                  <a:pt x="106726" y="1712"/>
                  <a:pt x="110917" y="283"/>
                </a:cubicBezTo>
                <a:cubicBezTo>
                  <a:pt x="113774" y="-669"/>
                  <a:pt x="116917" y="855"/>
                  <a:pt x="117870" y="3712"/>
                </a:cubicBezTo>
                <a:cubicBezTo>
                  <a:pt x="118823" y="6570"/>
                  <a:pt x="117299" y="9713"/>
                  <a:pt x="114441" y="10666"/>
                </a:cubicBezTo>
                <a:cubicBezTo>
                  <a:pt x="113393" y="11047"/>
                  <a:pt x="10999" y="46099"/>
                  <a:pt x="7285" y="47337"/>
                </a:cubicBezTo>
                <a:cubicBezTo>
                  <a:pt x="6713" y="47527"/>
                  <a:pt x="6047" y="47623"/>
                  <a:pt x="5475" y="4762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94"/>
          <p:cNvSpPr/>
          <p:nvPr userDrawn="1">
            <p:custDataLst>
              <p:tags r:id="rId106"/>
            </p:custDataLst>
          </p:nvPr>
        </p:nvSpPr>
        <p:spPr>
          <a:xfrm>
            <a:off x="9415145" y="2578735"/>
            <a:ext cx="17780" cy="28575"/>
          </a:xfrm>
          <a:custGeom>
            <a:avLst/>
            <a:gdLst>
              <a:gd name="connsiteX0" fmla="*/ 16035 w 16354"/>
              <a:gd name="connsiteY0" fmla="*/ 11695 h 26152"/>
              <a:gd name="connsiteX1" fmla="*/ 10511 w 16354"/>
              <a:gd name="connsiteY1" fmla="*/ 26078 h 26152"/>
              <a:gd name="connsiteX2" fmla="*/ 319 w 16354"/>
              <a:gd name="connsiteY2" fmla="*/ 14458 h 26152"/>
              <a:gd name="connsiteX3" fmla="*/ 5843 w 16354"/>
              <a:gd name="connsiteY3" fmla="*/ 75 h 26152"/>
              <a:gd name="connsiteX4" fmla="*/ 16035 w 16354"/>
              <a:gd name="connsiteY4" fmla="*/ 11695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4" h="26152">
                <a:moveTo>
                  <a:pt x="16035" y="11695"/>
                </a:moveTo>
                <a:cubicBezTo>
                  <a:pt x="17274" y="18839"/>
                  <a:pt x="14797" y="25316"/>
                  <a:pt x="10511" y="26078"/>
                </a:cubicBezTo>
                <a:cubicBezTo>
                  <a:pt x="6129" y="26840"/>
                  <a:pt x="1652" y="21697"/>
                  <a:pt x="319" y="14458"/>
                </a:cubicBezTo>
                <a:cubicBezTo>
                  <a:pt x="-919" y="7314"/>
                  <a:pt x="1557" y="837"/>
                  <a:pt x="5843" y="75"/>
                </a:cubicBezTo>
                <a:cubicBezTo>
                  <a:pt x="10130" y="-687"/>
                  <a:pt x="14702" y="4456"/>
                  <a:pt x="16035" y="1169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 name="任意多边形: 形状 95"/>
          <p:cNvSpPr/>
          <p:nvPr userDrawn="1">
            <p:custDataLst>
              <p:tags r:id="rId107"/>
            </p:custDataLst>
          </p:nvPr>
        </p:nvSpPr>
        <p:spPr>
          <a:xfrm>
            <a:off x="9511665" y="2563495"/>
            <a:ext cx="21590" cy="30480"/>
          </a:xfrm>
          <a:custGeom>
            <a:avLst/>
            <a:gdLst>
              <a:gd name="connsiteX0" fmla="*/ 19777 w 19931"/>
              <a:gd name="connsiteY0" fmla="*/ 12627 h 27729"/>
              <a:gd name="connsiteX1" fmla="*/ 11776 w 19931"/>
              <a:gd name="connsiteY1" fmla="*/ 27676 h 27729"/>
              <a:gd name="connsiteX2" fmla="*/ 155 w 19931"/>
              <a:gd name="connsiteY2" fmla="*/ 15103 h 27729"/>
              <a:gd name="connsiteX3" fmla="*/ 8156 w 19931"/>
              <a:gd name="connsiteY3" fmla="*/ 54 h 27729"/>
              <a:gd name="connsiteX4" fmla="*/ 19777 w 19931"/>
              <a:gd name="connsiteY4" fmla="*/ 12627 h 2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1" h="27729">
                <a:moveTo>
                  <a:pt x="19777" y="12627"/>
                </a:moveTo>
                <a:cubicBezTo>
                  <a:pt x="20729" y="20247"/>
                  <a:pt x="17205" y="27009"/>
                  <a:pt x="11776" y="27676"/>
                </a:cubicBezTo>
                <a:cubicBezTo>
                  <a:pt x="6347" y="28343"/>
                  <a:pt x="1203" y="22723"/>
                  <a:pt x="155" y="15103"/>
                </a:cubicBezTo>
                <a:cubicBezTo>
                  <a:pt x="-797" y="7483"/>
                  <a:pt x="2727" y="720"/>
                  <a:pt x="8156" y="54"/>
                </a:cubicBezTo>
                <a:cubicBezTo>
                  <a:pt x="13585" y="-613"/>
                  <a:pt x="18729" y="5007"/>
                  <a:pt x="19777" y="12627"/>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任意多边形: 形状 96"/>
          <p:cNvSpPr/>
          <p:nvPr userDrawn="1">
            <p:custDataLst>
              <p:tags r:id="rId108"/>
            </p:custDataLst>
          </p:nvPr>
        </p:nvSpPr>
        <p:spPr>
          <a:xfrm>
            <a:off x="9483090" y="2654300"/>
            <a:ext cx="100965" cy="67310"/>
          </a:xfrm>
          <a:custGeom>
            <a:avLst/>
            <a:gdLst>
              <a:gd name="connsiteX0" fmla="*/ 5432 w 92649"/>
              <a:gd name="connsiteY0" fmla="*/ 61500 h 61500"/>
              <a:gd name="connsiteX1" fmla="*/ 98 w 92649"/>
              <a:gd name="connsiteY1" fmla="*/ 57023 h 61500"/>
              <a:gd name="connsiteX2" fmla="*/ 4479 w 92649"/>
              <a:gd name="connsiteY2" fmla="*/ 50642 h 61500"/>
              <a:gd name="connsiteX3" fmla="*/ 82489 w 92649"/>
              <a:gd name="connsiteY3" fmla="*/ 2731 h 61500"/>
              <a:gd name="connsiteX4" fmla="*/ 89919 w 92649"/>
              <a:gd name="connsiteY4" fmla="*/ 731 h 61500"/>
              <a:gd name="connsiteX5" fmla="*/ 91919 w 92649"/>
              <a:gd name="connsiteY5" fmla="*/ 8160 h 61500"/>
              <a:gd name="connsiteX6" fmla="*/ 6384 w 92649"/>
              <a:gd name="connsiteY6" fmla="*/ 61310 h 61500"/>
              <a:gd name="connsiteX7" fmla="*/ 5432 w 92649"/>
              <a:gd name="connsiteY7" fmla="*/ 61310 h 6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9" h="61500">
                <a:moveTo>
                  <a:pt x="5432" y="61500"/>
                </a:moveTo>
                <a:cubicBezTo>
                  <a:pt x="2860" y="61500"/>
                  <a:pt x="574" y="59690"/>
                  <a:pt x="98" y="57023"/>
                </a:cubicBezTo>
                <a:cubicBezTo>
                  <a:pt x="-474" y="54071"/>
                  <a:pt x="1527" y="51213"/>
                  <a:pt x="4479" y="50642"/>
                </a:cubicBezTo>
                <a:cubicBezTo>
                  <a:pt x="59820" y="40545"/>
                  <a:pt x="82298" y="3112"/>
                  <a:pt x="82489" y="2731"/>
                </a:cubicBezTo>
                <a:cubicBezTo>
                  <a:pt x="84013" y="159"/>
                  <a:pt x="87347" y="-793"/>
                  <a:pt x="89919" y="731"/>
                </a:cubicBezTo>
                <a:cubicBezTo>
                  <a:pt x="92490" y="2255"/>
                  <a:pt x="93443" y="5588"/>
                  <a:pt x="91919" y="8160"/>
                </a:cubicBezTo>
                <a:cubicBezTo>
                  <a:pt x="90871" y="9875"/>
                  <a:pt x="66678" y="50356"/>
                  <a:pt x="6384" y="61310"/>
                </a:cubicBezTo>
                <a:cubicBezTo>
                  <a:pt x="6098" y="61310"/>
                  <a:pt x="5717" y="61310"/>
                  <a:pt x="5432" y="613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97"/>
          <p:cNvSpPr/>
          <p:nvPr userDrawn="1">
            <p:custDataLst>
              <p:tags r:id="rId109"/>
            </p:custDataLst>
          </p:nvPr>
        </p:nvSpPr>
        <p:spPr>
          <a:xfrm>
            <a:off x="9505950" y="2467610"/>
            <a:ext cx="54610" cy="21590"/>
          </a:xfrm>
          <a:custGeom>
            <a:avLst/>
            <a:gdLst>
              <a:gd name="connsiteX0" fmla="*/ 44863 w 50229"/>
              <a:gd name="connsiteY0" fmla="*/ 19568 h 19567"/>
              <a:gd name="connsiteX1" fmla="*/ 41720 w 50229"/>
              <a:gd name="connsiteY1" fmla="*/ 18615 h 19567"/>
              <a:gd name="connsiteX2" fmla="*/ 5620 w 50229"/>
              <a:gd name="connsiteY2" fmla="*/ 10995 h 19567"/>
              <a:gd name="connsiteX3" fmla="*/ 0 w 50229"/>
              <a:gd name="connsiteY3" fmla="*/ 5661 h 19567"/>
              <a:gd name="connsiteX4" fmla="*/ 5334 w 50229"/>
              <a:gd name="connsiteY4" fmla="*/ 41 h 19567"/>
              <a:gd name="connsiteX5" fmla="*/ 47911 w 50229"/>
              <a:gd name="connsiteY5" fmla="*/ 9662 h 19567"/>
              <a:gd name="connsiteX6" fmla="*/ 49244 w 50229"/>
              <a:gd name="connsiteY6" fmla="*/ 17282 h 19567"/>
              <a:gd name="connsiteX7" fmla="*/ 44768 w 50229"/>
              <a:gd name="connsiteY7" fmla="*/ 19568 h 1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29" h="19567">
                <a:moveTo>
                  <a:pt x="44863" y="19568"/>
                </a:moveTo>
                <a:cubicBezTo>
                  <a:pt x="43815" y="19568"/>
                  <a:pt x="42672" y="19282"/>
                  <a:pt x="41720" y="18615"/>
                </a:cubicBezTo>
                <a:cubicBezTo>
                  <a:pt x="41720" y="18615"/>
                  <a:pt x="29337" y="10328"/>
                  <a:pt x="5620" y="10995"/>
                </a:cubicBezTo>
                <a:cubicBezTo>
                  <a:pt x="2477" y="11090"/>
                  <a:pt x="95" y="8709"/>
                  <a:pt x="0" y="5661"/>
                </a:cubicBezTo>
                <a:cubicBezTo>
                  <a:pt x="0" y="2613"/>
                  <a:pt x="2286" y="137"/>
                  <a:pt x="5334" y="41"/>
                </a:cubicBezTo>
                <a:cubicBezTo>
                  <a:pt x="32861" y="-721"/>
                  <a:pt x="47339" y="9281"/>
                  <a:pt x="47911" y="9662"/>
                </a:cubicBezTo>
                <a:cubicBezTo>
                  <a:pt x="50387" y="11376"/>
                  <a:pt x="50959" y="14805"/>
                  <a:pt x="49244" y="17282"/>
                </a:cubicBezTo>
                <a:cubicBezTo>
                  <a:pt x="48196" y="18806"/>
                  <a:pt x="46482" y="19568"/>
                  <a:pt x="44768" y="19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 name="任意多边形: 形状 98"/>
          <p:cNvSpPr/>
          <p:nvPr userDrawn="1">
            <p:custDataLst>
              <p:tags r:id="rId110"/>
            </p:custDataLst>
          </p:nvPr>
        </p:nvSpPr>
        <p:spPr>
          <a:xfrm>
            <a:off x="9399905" y="2498090"/>
            <a:ext cx="28575" cy="15240"/>
          </a:xfrm>
          <a:custGeom>
            <a:avLst/>
            <a:gdLst>
              <a:gd name="connsiteX0" fmla="*/ 5542 w 26309"/>
              <a:gd name="connsiteY0" fmla="*/ 13758 h 13758"/>
              <a:gd name="connsiteX1" fmla="*/ 1066 w 26309"/>
              <a:gd name="connsiteY1" fmla="*/ 11472 h 13758"/>
              <a:gd name="connsiteX2" fmla="*/ 2018 w 26309"/>
              <a:gd name="connsiteY2" fmla="*/ 4043 h 13758"/>
              <a:gd name="connsiteX3" fmla="*/ 21068 w 26309"/>
              <a:gd name="connsiteY3" fmla="*/ 42 h 13758"/>
              <a:gd name="connsiteX4" fmla="*/ 26307 w 26309"/>
              <a:gd name="connsiteY4" fmla="*/ 5662 h 13758"/>
              <a:gd name="connsiteX5" fmla="*/ 20687 w 26309"/>
              <a:gd name="connsiteY5" fmla="*/ 10901 h 13758"/>
              <a:gd name="connsiteX6" fmla="*/ 8590 w 26309"/>
              <a:gd name="connsiteY6" fmla="*/ 12710 h 13758"/>
              <a:gd name="connsiteX7" fmla="*/ 5542 w 26309"/>
              <a:gd name="connsiteY7" fmla="*/ 13568 h 1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09" h="13758">
                <a:moveTo>
                  <a:pt x="5542" y="13758"/>
                </a:moveTo>
                <a:cubicBezTo>
                  <a:pt x="3828" y="13758"/>
                  <a:pt x="2113" y="12996"/>
                  <a:pt x="1066" y="11472"/>
                </a:cubicBezTo>
                <a:cubicBezTo>
                  <a:pt x="-649" y="9091"/>
                  <a:pt x="-268" y="5852"/>
                  <a:pt x="2018" y="4043"/>
                </a:cubicBezTo>
                <a:cubicBezTo>
                  <a:pt x="2971" y="3281"/>
                  <a:pt x="8400" y="-434"/>
                  <a:pt x="21068" y="42"/>
                </a:cubicBezTo>
                <a:cubicBezTo>
                  <a:pt x="24116" y="137"/>
                  <a:pt x="26402" y="2709"/>
                  <a:pt x="26307" y="5662"/>
                </a:cubicBezTo>
                <a:cubicBezTo>
                  <a:pt x="26212" y="8710"/>
                  <a:pt x="23640" y="11091"/>
                  <a:pt x="20687" y="10901"/>
                </a:cubicBezTo>
                <a:cubicBezTo>
                  <a:pt x="12019" y="10615"/>
                  <a:pt x="8590" y="12710"/>
                  <a:pt x="8590" y="12710"/>
                </a:cubicBezTo>
                <a:cubicBezTo>
                  <a:pt x="7638" y="13282"/>
                  <a:pt x="6590" y="13568"/>
                  <a:pt x="5542" y="13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 name="任意多边形: 形状 99"/>
          <p:cNvSpPr/>
          <p:nvPr userDrawn="1">
            <p:custDataLst>
              <p:tags r:id="rId111"/>
            </p:custDataLst>
          </p:nvPr>
        </p:nvSpPr>
        <p:spPr>
          <a:xfrm>
            <a:off x="9377680" y="2344420"/>
            <a:ext cx="345440" cy="195580"/>
          </a:xfrm>
          <a:custGeom>
            <a:avLst/>
            <a:gdLst>
              <a:gd name="connsiteX0" fmla="*/ 0 w 316408"/>
              <a:gd name="connsiteY0" fmla="*/ 90114 h 179172"/>
              <a:gd name="connsiteX1" fmla="*/ 196786 w 316408"/>
              <a:gd name="connsiteY1" fmla="*/ 34298 h 179172"/>
              <a:gd name="connsiteX2" fmla="*/ 242030 w 316408"/>
              <a:gd name="connsiteY2" fmla="*/ 179173 h 179172"/>
              <a:gd name="connsiteX3" fmla="*/ 257270 w 316408"/>
              <a:gd name="connsiteY3" fmla="*/ 179173 h 179172"/>
              <a:gd name="connsiteX4" fmla="*/ 316135 w 316408"/>
              <a:gd name="connsiteY4" fmla="*/ 109355 h 179172"/>
              <a:gd name="connsiteX5" fmla="*/ 207169 w 316408"/>
              <a:gd name="connsiteY5" fmla="*/ 2579 h 179172"/>
              <a:gd name="connsiteX6" fmla="*/ 83534 w 316408"/>
              <a:gd name="connsiteY6" fmla="*/ 24201 h 179172"/>
              <a:gd name="connsiteX7" fmla="*/ 95 w 316408"/>
              <a:gd name="connsiteY7" fmla="*/ 90019 h 17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408" h="179172">
                <a:moveTo>
                  <a:pt x="0" y="90114"/>
                </a:moveTo>
                <a:cubicBezTo>
                  <a:pt x="77057" y="112688"/>
                  <a:pt x="186118" y="27630"/>
                  <a:pt x="196786" y="34298"/>
                </a:cubicBezTo>
                <a:cubicBezTo>
                  <a:pt x="207454" y="40965"/>
                  <a:pt x="232696" y="179173"/>
                  <a:pt x="242030" y="179173"/>
                </a:cubicBezTo>
                <a:lnTo>
                  <a:pt x="257270" y="179173"/>
                </a:lnTo>
                <a:cubicBezTo>
                  <a:pt x="257270" y="179173"/>
                  <a:pt x="321088" y="130024"/>
                  <a:pt x="316135" y="109355"/>
                </a:cubicBezTo>
                <a:cubicBezTo>
                  <a:pt x="311182" y="88781"/>
                  <a:pt x="281940" y="12485"/>
                  <a:pt x="207169" y="2579"/>
                </a:cubicBezTo>
                <a:cubicBezTo>
                  <a:pt x="139446" y="-6374"/>
                  <a:pt x="113348" y="9723"/>
                  <a:pt x="83534" y="24201"/>
                </a:cubicBezTo>
                <a:cubicBezTo>
                  <a:pt x="52768" y="39155"/>
                  <a:pt x="95" y="90019"/>
                  <a:pt x="95" y="900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101"/>
          <p:cNvSpPr/>
          <p:nvPr userDrawn="1">
            <p:custDataLst>
              <p:tags r:id="rId112"/>
            </p:custDataLst>
          </p:nvPr>
        </p:nvSpPr>
        <p:spPr>
          <a:xfrm>
            <a:off x="9658985" y="2482850"/>
            <a:ext cx="53975" cy="71120"/>
          </a:xfrm>
          <a:custGeom>
            <a:avLst/>
            <a:gdLst>
              <a:gd name="connsiteX0" fmla="*/ 49149 w 49149"/>
              <a:gd name="connsiteY0" fmla="*/ 32575 h 65150"/>
              <a:gd name="connsiteX1" fmla="*/ 24575 w 49149"/>
              <a:gd name="connsiteY1" fmla="*/ 65151 h 65150"/>
              <a:gd name="connsiteX2" fmla="*/ 0 w 49149"/>
              <a:gd name="connsiteY2" fmla="*/ 32575 h 65150"/>
              <a:gd name="connsiteX3" fmla="*/ 24575 w 49149"/>
              <a:gd name="connsiteY3" fmla="*/ 0 h 65150"/>
              <a:gd name="connsiteX4" fmla="*/ 49149 w 49149"/>
              <a:gd name="connsiteY4" fmla="*/ 32575 h 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9" h="65150">
                <a:moveTo>
                  <a:pt x="49149" y="32575"/>
                </a:moveTo>
                <a:cubicBezTo>
                  <a:pt x="49149" y="50578"/>
                  <a:pt x="38100" y="65151"/>
                  <a:pt x="24575" y="65151"/>
                </a:cubicBezTo>
                <a:cubicBezTo>
                  <a:pt x="11049" y="65151"/>
                  <a:pt x="0" y="50578"/>
                  <a:pt x="0" y="32575"/>
                </a:cubicBezTo>
                <a:cubicBezTo>
                  <a:pt x="0" y="14573"/>
                  <a:pt x="11049" y="0"/>
                  <a:pt x="24575" y="0"/>
                </a:cubicBezTo>
                <a:cubicBezTo>
                  <a:pt x="38100" y="0"/>
                  <a:pt x="49149" y="14573"/>
                  <a:pt x="49149" y="32575"/>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 name="任意多边形: 形状 102"/>
          <p:cNvSpPr/>
          <p:nvPr userDrawn="1">
            <p:custDataLst>
              <p:tags r:id="rId113"/>
            </p:custDataLst>
          </p:nvPr>
        </p:nvSpPr>
        <p:spPr>
          <a:xfrm>
            <a:off x="9652635" y="2477135"/>
            <a:ext cx="66040" cy="83185"/>
          </a:xfrm>
          <a:custGeom>
            <a:avLst/>
            <a:gdLst>
              <a:gd name="connsiteX0" fmla="*/ 30099 w 60197"/>
              <a:gd name="connsiteY0" fmla="*/ 76010 h 76009"/>
              <a:gd name="connsiteX1" fmla="*/ 0 w 60197"/>
              <a:gd name="connsiteY1" fmla="*/ 38005 h 76009"/>
              <a:gd name="connsiteX2" fmla="*/ 30099 w 60197"/>
              <a:gd name="connsiteY2" fmla="*/ 0 h 76009"/>
              <a:gd name="connsiteX3" fmla="*/ 60198 w 60197"/>
              <a:gd name="connsiteY3" fmla="*/ 38005 h 76009"/>
              <a:gd name="connsiteX4" fmla="*/ 30099 w 60197"/>
              <a:gd name="connsiteY4" fmla="*/ 76010 h 76009"/>
              <a:gd name="connsiteX5" fmla="*/ 30099 w 60197"/>
              <a:gd name="connsiteY5" fmla="*/ 10858 h 76009"/>
              <a:gd name="connsiteX6" fmla="*/ 10954 w 60197"/>
              <a:gd name="connsiteY6" fmla="*/ 38005 h 76009"/>
              <a:gd name="connsiteX7" fmla="*/ 30099 w 60197"/>
              <a:gd name="connsiteY7" fmla="*/ 65151 h 76009"/>
              <a:gd name="connsiteX8" fmla="*/ 49244 w 60197"/>
              <a:gd name="connsiteY8" fmla="*/ 38005 h 76009"/>
              <a:gd name="connsiteX9" fmla="*/ 30099 w 60197"/>
              <a:gd name="connsiteY9" fmla="*/ 10858 h 7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97" h="76009">
                <a:moveTo>
                  <a:pt x="30099" y="76010"/>
                </a:moveTo>
                <a:cubicBezTo>
                  <a:pt x="13525" y="76010"/>
                  <a:pt x="0" y="58960"/>
                  <a:pt x="0" y="38005"/>
                </a:cubicBezTo>
                <a:cubicBezTo>
                  <a:pt x="0" y="17050"/>
                  <a:pt x="13525" y="0"/>
                  <a:pt x="30099" y="0"/>
                </a:cubicBezTo>
                <a:cubicBezTo>
                  <a:pt x="46672" y="0"/>
                  <a:pt x="60198" y="17050"/>
                  <a:pt x="60198" y="38005"/>
                </a:cubicBezTo>
                <a:cubicBezTo>
                  <a:pt x="60198" y="58960"/>
                  <a:pt x="46672" y="76010"/>
                  <a:pt x="30099" y="76010"/>
                </a:cubicBezTo>
                <a:close/>
                <a:moveTo>
                  <a:pt x="30099" y="10858"/>
                </a:moveTo>
                <a:cubicBezTo>
                  <a:pt x="19526" y="10858"/>
                  <a:pt x="10954" y="23051"/>
                  <a:pt x="10954" y="38005"/>
                </a:cubicBezTo>
                <a:cubicBezTo>
                  <a:pt x="10954" y="52959"/>
                  <a:pt x="19526" y="65151"/>
                  <a:pt x="30099" y="65151"/>
                </a:cubicBezTo>
                <a:cubicBezTo>
                  <a:pt x="40672" y="65151"/>
                  <a:pt x="49244" y="52959"/>
                  <a:pt x="49244" y="38005"/>
                </a:cubicBezTo>
                <a:cubicBezTo>
                  <a:pt x="49244" y="23051"/>
                  <a:pt x="40672" y="10858"/>
                  <a:pt x="30099" y="1085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104"/>
          <p:cNvSpPr/>
          <p:nvPr userDrawn="1">
            <p:custDataLst>
              <p:tags r:id="rId114"/>
            </p:custDataLst>
          </p:nvPr>
        </p:nvSpPr>
        <p:spPr>
          <a:xfrm>
            <a:off x="9444990" y="2813685"/>
            <a:ext cx="994410" cy="1524635"/>
          </a:xfrm>
          <a:custGeom>
            <a:avLst/>
            <a:gdLst>
              <a:gd name="connsiteX0" fmla="*/ 172117 w 909923"/>
              <a:gd name="connsiteY0" fmla="*/ 94964 h 1394555"/>
              <a:gd name="connsiteX1" fmla="*/ 0 w 909923"/>
              <a:gd name="connsiteY1" fmla="*/ 218885 h 1394555"/>
              <a:gd name="connsiteX2" fmla="*/ 154210 w 909923"/>
              <a:gd name="connsiteY2" fmla="*/ 1044321 h 1394555"/>
              <a:gd name="connsiteX3" fmla="*/ 188500 w 909923"/>
              <a:gd name="connsiteY3" fmla="*/ 1394555 h 1394555"/>
              <a:gd name="connsiteX4" fmla="*/ 909923 w 909923"/>
              <a:gd name="connsiteY4" fmla="*/ 1394555 h 1394555"/>
              <a:gd name="connsiteX5" fmla="*/ 869728 w 909923"/>
              <a:gd name="connsiteY5" fmla="*/ 490347 h 1394555"/>
              <a:gd name="connsiteX6" fmla="*/ 780479 w 909923"/>
              <a:gd name="connsiteY6" fmla="*/ 50101 h 1394555"/>
              <a:gd name="connsiteX7" fmla="*/ 386429 w 909923"/>
              <a:gd name="connsiteY7" fmla="*/ 0 h 1394555"/>
              <a:gd name="connsiteX8" fmla="*/ 172117 w 909923"/>
              <a:gd name="connsiteY8" fmla="*/ 94964 h 139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923" h="1394555">
                <a:moveTo>
                  <a:pt x="172117" y="94964"/>
                </a:moveTo>
                <a:lnTo>
                  <a:pt x="0" y="218885"/>
                </a:lnTo>
                <a:cubicBezTo>
                  <a:pt x="0" y="218885"/>
                  <a:pt x="125635" y="789242"/>
                  <a:pt x="154210" y="1044321"/>
                </a:cubicBezTo>
                <a:cubicBezTo>
                  <a:pt x="182785" y="1299401"/>
                  <a:pt x="188500" y="1394555"/>
                  <a:pt x="188500" y="1394555"/>
                </a:cubicBezTo>
                <a:lnTo>
                  <a:pt x="909923" y="1394555"/>
                </a:lnTo>
                <a:cubicBezTo>
                  <a:pt x="909923" y="1394555"/>
                  <a:pt x="909923" y="834866"/>
                  <a:pt x="869728" y="490347"/>
                </a:cubicBezTo>
                <a:cubicBezTo>
                  <a:pt x="842105" y="253841"/>
                  <a:pt x="780479" y="50101"/>
                  <a:pt x="780479" y="50101"/>
                </a:cubicBezTo>
                <a:lnTo>
                  <a:pt x="386429" y="0"/>
                </a:lnTo>
                <a:lnTo>
                  <a:pt x="172117" y="9496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6" name="任意多边形: 形状 105"/>
          <p:cNvSpPr/>
          <p:nvPr userDrawn="1">
            <p:custDataLst>
              <p:tags r:id="rId115"/>
            </p:custDataLst>
          </p:nvPr>
        </p:nvSpPr>
        <p:spPr>
          <a:xfrm>
            <a:off x="9438640" y="2807335"/>
            <a:ext cx="1007110" cy="1536700"/>
          </a:xfrm>
          <a:custGeom>
            <a:avLst/>
            <a:gdLst>
              <a:gd name="connsiteX0" fmla="*/ 921449 w 921639"/>
              <a:gd name="connsiteY0" fmla="*/ 1405604 h 1405699"/>
              <a:gd name="connsiteX1" fmla="*/ 189357 w 921639"/>
              <a:gd name="connsiteY1" fmla="*/ 1405604 h 1405699"/>
              <a:gd name="connsiteX2" fmla="*/ 189071 w 921639"/>
              <a:gd name="connsiteY2" fmla="*/ 1400461 h 1405699"/>
              <a:gd name="connsiteX3" fmla="*/ 154877 w 921639"/>
              <a:gd name="connsiteY3" fmla="*/ 1050512 h 1405699"/>
              <a:gd name="connsiteX4" fmla="*/ 762 w 921639"/>
              <a:gd name="connsiteY4" fmla="*/ 225647 h 1405699"/>
              <a:gd name="connsiteX5" fmla="*/ 0 w 921639"/>
              <a:gd name="connsiteY5" fmla="*/ 222123 h 1405699"/>
              <a:gd name="connsiteX6" fmla="*/ 176022 w 921639"/>
              <a:gd name="connsiteY6" fmla="*/ 95536 h 1405699"/>
              <a:gd name="connsiteX7" fmla="*/ 391763 w 921639"/>
              <a:gd name="connsiteY7" fmla="*/ 0 h 1405699"/>
              <a:gd name="connsiteX8" fmla="*/ 790861 w 921639"/>
              <a:gd name="connsiteY8" fmla="*/ 50768 h 1405699"/>
              <a:gd name="connsiteX9" fmla="*/ 791909 w 921639"/>
              <a:gd name="connsiteY9" fmla="*/ 54197 h 1405699"/>
              <a:gd name="connsiteX10" fmla="*/ 881348 w 921639"/>
              <a:gd name="connsiteY10" fmla="*/ 495395 h 1405699"/>
              <a:gd name="connsiteX11" fmla="*/ 921639 w 921639"/>
              <a:gd name="connsiteY11" fmla="*/ 1400270 h 1405699"/>
              <a:gd name="connsiteX12" fmla="*/ 921639 w 921639"/>
              <a:gd name="connsiteY12" fmla="*/ 1405700 h 1405699"/>
              <a:gd name="connsiteX13" fmla="*/ 199644 w 921639"/>
              <a:gd name="connsiteY13" fmla="*/ 1394651 h 1405699"/>
              <a:gd name="connsiteX14" fmla="*/ 910495 w 921639"/>
              <a:gd name="connsiteY14" fmla="*/ 1394651 h 1405699"/>
              <a:gd name="connsiteX15" fmla="*/ 870299 w 921639"/>
              <a:gd name="connsiteY15" fmla="*/ 496538 h 1405699"/>
              <a:gd name="connsiteX16" fmla="*/ 782288 w 921639"/>
              <a:gd name="connsiteY16" fmla="*/ 60674 h 1405699"/>
              <a:gd name="connsiteX17" fmla="*/ 393287 w 921639"/>
              <a:gd name="connsiteY17" fmla="*/ 11144 h 1405699"/>
              <a:gd name="connsiteX18" fmla="*/ 180880 w 921639"/>
              <a:gd name="connsiteY18" fmla="*/ 105251 h 1405699"/>
              <a:gd name="connsiteX19" fmla="*/ 12192 w 921639"/>
              <a:gd name="connsiteY19" fmla="*/ 226790 h 1405699"/>
              <a:gd name="connsiteX20" fmla="*/ 165735 w 921639"/>
              <a:gd name="connsiteY20" fmla="*/ 1049274 h 1405699"/>
              <a:gd name="connsiteX21" fmla="*/ 199644 w 921639"/>
              <a:gd name="connsiteY21" fmla="*/ 1394651 h 140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1639" h="1405699">
                <a:moveTo>
                  <a:pt x="921449" y="1405604"/>
                </a:moveTo>
                <a:lnTo>
                  <a:pt x="189357" y="1405604"/>
                </a:lnTo>
                <a:lnTo>
                  <a:pt x="189071" y="1400461"/>
                </a:lnTo>
                <a:cubicBezTo>
                  <a:pt x="189071" y="1399508"/>
                  <a:pt x="183071" y="1302449"/>
                  <a:pt x="154877" y="1050512"/>
                </a:cubicBezTo>
                <a:cubicBezTo>
                  <a:pt x="126683" y="798671"/>
                  <a:pt x="2000" y="231362"/>
                  <a:pt x="762" y="225647"/>
                </a:cubicBezTo>
                <a:lnTo>
                  <a:pt x="0" y="222123"/>
                </a:lnTo>
                <a:lnTo>
                  <a:pt x="176022" y="95536"/>
                </a:lnTo>
                <a:lnTo>
                  <a:pt x="391763" y="0"/>
                </a:lnTo>
                <a:lnTo>
                  <a:pt x="790861" y="50768"/>
                </a:lnTo>
                <a:lnTo>
                  <a:pt x="791909" y="54197"/>
                </a:lnTo>
                <a:cubicBezTo>
                  <a:pt x="792480" y="56198"/>
                  <a:pt x="854012" y="260985"/>
                  <a:pt x="881348" y="495395"/>
                </a:cubicBezTo>
                <a:cubicBezTo>
                  <a:pt x="921163" y="836390"/>
                  <a:pt x="921639" y="1394651"/>
                  <a:pt x="921639" y="1400270"/>
                </a:cubicBezTo>
                <a:lnTo>
                  <a:pt x="921639" y="1405700"/>
                </a:lnTo>
                <a:close/>
                <a:moveTo>
                  <a:pt x="199644" y="1394651"/>
                </a:moveTo>
                <a:lnTo>
                  <a:pt x="910495" y="1394651"/>
                </a:lnTo>
                <a:cubicBezTo>
                  <a:pt x="910304" y="1335786"/>
                  <a:pt x="907923" y="818674"/>
                  <a:pt x="870299" y="496538"/>
                </a:cubicBezTo>
                <a:cubicBezTo>
                  <a:pt x="844963" y="279654"/>
                  <a:pt x="790385" y="88297"/>
                  <a:pt x="782288" y="60674"/>
                </a:cubicBezTo>
                <a:lnTo>
                  <a:pt x="393287" y="11144"/>
                </a:lnTo>
                <a:lnTo>
                  <a:pt x="180880" y="105251"/>
                </a:lnTo>
                <a:lnTo>
                  <a:pt x="12192" y="226790"/>
                </a:lnTo>
                <a:cubicBezTo>
                  <a:pt x="22765" y="275272"/>
                  <a:pt x="138684" y="807244"/>
                  <a:pt x="165735" y="1049274"/>
                </a:cubicBezTo>
                <a:cubicBezTo>
                  <a:pt x="190405" y="1269587"/>
                  <a:pt x="198120" y="1371695"/>
                  <a:pt x="199644" y="13946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7" name="任意多边形: 形状 106"/>
          <p:cNvSpPr/>
          <p:nvPr userDrawn="1">
            <p:custDataLst>
              <p:tags r:id="rId116"/>
            </p:custDataLst>
          </p:nvPr>
        </p:nvSpPr>
        <p:spPr>
          <a:xfrm>
            <a:off x="9613900" y="2715260"/>
            <a:ext cx="254000" cy="241300"/>
          </a:xfrm>
          <a:custGeom>
            <a:avLst/>
            <a:gdLst>
              <a:gd name="connsiteX0" fmla="*/ 0 w 232219"/>
              <a:gd name="connsiteY0" fmla="*/ 90392 h 220979"/>
              <a:gd name="connsiteX1" fmla="*/ 184690 w 232219"/>
              <a:gd name="connsiteY1" fmla="*/ 0 h 220979"/>
              <a:gd name="connsiteX2" fmla="*/ 232220 w 232219"/>
              <a:gd name="connsiteY2" fmla="*/ 90392 h 220979"/>
              <a:gd name="connsiteX3" fmla="*/ 116110 w 232219"/>
              <a:gd name="connsiteY3" fmla="*/ 220980 h 220979"/>
              <a:gd name="connsiteX4" fmla="*/ 46482 w 232219"/>
              <a:gd name="connsiteY4" fmla="*/ 114300 h 220979"/>
              <a:gd name="connsiteX5" fmla="*/ 22860 w 232219"/>
              <a:gd name="connsiteY5" fmla="*/ 211455 h 220979"/>
              <a:gd name="connsiteX6" fmla="*/ 0 w 232219"/>
              <a:gd name="connsiteY6" fmla="*/ 90392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19" h="220979">
                <a:moveTo>
                  <a:pt x="0" y="90392"/>
                </a:moveTo>
                <a:lnTo>
                  <a:pt x="184690" y="0"/>
                </a:lnTo>
                <a:lnTo>
                  <a:pt x="232220" y="90392"/>
                </a:lnTo>
                <a:lnTo>
                  <a:pt x="116110" y="220980"/>
                </a:lnTo>
                <a:lnTo>
                  <a:pt x="46482" y="114300"/>
                </a:lnTo>
                <a:lnTo>
                  <a:pt x="22860" y="211455"/>
                </a:lnTo>
                <a:lnTo>
                  <a:pt x="0" y="90392"/>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107"/>
          <p:cNvSpPr/>
          <p:nvPr userDrawn="1">
            <p:custDataLst>
              <p:tags r:id="rId117"/>
            </p:custDataLst>
          </p:nvPr>
        </p:nvSpPr>
        <p:spPr>
          <a:xfrm>
            <a:off x="9606915" y="2707005"/>
            <a:ext cx="267970" cy="267335"/>
          </a:xfrm>
          <a:custGeom>
            <a:avLst/>
            <a:gdLst>
              <a:gd name="connsiteX0" fmla="*/ 28289 w 244982"/>
              <a:gd name="connsiteY0" fmla="*/ 244507 h 244601"/>
              <a:gd name="connsiteX1" fmla="*/ 0 w 244982"/>
              <a:gd name="connsiteY1" fmla="*/ 94488 h 244601"/>
              <a:gd name="connsiteX2" fmla="*/ 193167 w 244982"/>
              <a:gd name="connsiteY2" fmla="*/ 0 h 244601"/>
              <a:gd name="connsiteX3" fmla="*/ 244983 w 244982"/>
              <a:gd name="connsiteY3" fmla="*/ 98393 h 244601"/>
              <a:gd name="connsiteX4" fmla="*/ 121634 w 244982"/>
              <a:gd name="connsiteY4" fmla="*/ 237172 h 244601"/>
              <a:gd name="connsiteX5" fmla="*/ 54959 w 244982"/>
              <a:gd name="connsiteY5" fmla="*/ 135160 h 244601"/>
              <a:gd name="connsiteX6" fmla="*/ 28384 w 244982"/>
              <a:gd name="connsiteY6" fmla="*/ 244602 h 244601"/>
              <a:gd name="connsiteX7" fmla="*/ 50197 w 244982"/>
              <a:gd name="connsiteY7" fmla="*/ 108013 h 244601"/>
              <a:gd name="connsiteX8" fmla="*/ 122872 w 244982"/>
              <a:gd name="connsiteY8" fmla="*/ 219170 h 244601"/>
              <a:gd name="connsiteX9" fmla="*/ 231743 w 244982"/>
              <a:gd name="connsiteY9" fmla="*/ 96774 h 244601"/>
              <a:gd name="connsiteX10" fmla="*/ 188404 w 244982"/>
              <a:gd name="connsiteY10" fmla="*/ 14478 h 244601"/>
              <a:gd name="connsiteX11" fmla="*/ 12287 w 244982"/>
              <a:gd name="connsiteY11" fmla="*/ 100679 h 244601"/>
              <a:gd name="connsiteX12" fmla="*/ 29623 w 244982"/>
              <a:gd name="connsiteY12" fmla="*/ 192786 h 244601"/>
              <a:gd name="connsiteX13" fmla="*/ 50197 w 244982"/>
              <a:gd name="connsiteY13" fmla="*/ 108013 h 2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982" h="244601">
                <a:moveTo>
                  <a:pt x="28289" y="244507"/>
                </a:moveTo>
                <a:lnTo>
                  <a:pt x="0" y="94488"/>
                </a:lnTo>
                <a:lnTo>
                  <a:pt x="193167" y="0"/>
                </a:lnTo>
                <a:lnTo>
                  <a:pt x="244983" y="98393"/>
                </a:lnTo>
                <a:lnTo>
                  <a:pt x="121634" y="237172"/>
                </a:lnTo>
                <a:lnTo>
                  <a:pt x="54959" y="135160"/>
                </a:lnTo>
                <a:lnTo>
                  <a:pt x="28384" y="244602"/>
                </a:lnTo>
                <a:close/>
                <a:moveTo>
                  <a:pt x="50197" y="108013"/>
                </a:moveTo>
                <a:lnTo>
                  <a:pt x="122872" y="219170"/>
                </a:lnTo>
                <a:lnTo>
                  <a:pt x="231743" y="96774"/>
                </a:lnTo>
                <a:lnTo>
                  <a:pt x="188404" y="14478"/>
                </a:lnTo>
                <a:lnTo>
                  <a:pt x="12287" y="100679"/>
                </a:lnTo>
                <a:lnTo>
                  <a:pt x="29623" y="192786"/>
                </a:lnTo>
                <a:lnTo>
                  <a:pt x="50197" y="108013"/>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108"/>
          <p:cNvSpPr/>
          <p:nvPr userDrawn="1">
            <p:custDataLst>
              <p:tags r:id="rId118"/>
            </p:custDataLst>
          </p:nvPr>
        </p:nvSpPr>
        <p:spPr>
          <a:xfrm>
            <a:off x="9638665" y="2839720"/>
            <a:ext cx="190500" cy="898525"/>
          </a:xfrm>
          <a:custGeom>
            <a:avLst/>
            <a:gdLst>
              <a:gd name="connsiteX0" fmla="*/ 0 w 174116"/>
              <a:gd name="connsiteY0" fmla="*/ 97155 h 822197"/>
              <a:gd name="connsiteX1" fmla="*/ 32385 w 174116"/>
              <a:gd name="connsiteY1" fmla="*/ 130778 h 822197"/>
              <a:gd name="connsiteX2" fmla="*/ 83534 w 174116"/>
              <a:gd name="connsiteY2" fmla="*/ 513683 h 822197"/>
              <a:gd name="connsiteX3" fmla="*/ 145256 w 174116"/>
              <a:gd name="connsiteY3" fmla="*/ 822198 h 822197"/>
              <a:gd name="connsiteX4" fmla="*/ 174117 w 174116"/>
              <a:gd name="connsiteY4" fmla="*/ 526637 h 822197"/>
              <a:gd name="connsiteX5" fmla="*/ 64103 w 174116"/>
              <a:gd name="connsiteY5" fmla="*/ 123158 h 822197"/>
              <a:gd name="connsiteX6" fmla="*/ 78296 w 174116"/>
              <a:gd name="connsiteY6" fmla="*/ 90678 h 822197"/>
              <a:gd name="connsiteX7" fmla="*/ 23622 w 174116"/>
              <a:gd name="connsiteY7" fmla="*/ 0 h 822197"/>
              <a:gd name="connsiteX8" fmla="*/ 0 w 174116"/>
              <a:gd name="connsiteY8" fmla="*/ 97155 h 82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116" h="822197">
                <a:moveTo>
                  <a:pt x="0" y="97155"/>
                </a:moveTo>
                <a:lnTo>
                  <a:pt x="32385" y="130778"/>
                </a:lnTo>
                <a:lnTo>
                  <a:pt x="83534" y="513683"/>
                </a:lnTo>
                <a:lnTo>
                  <a:pt x="145256" y="822198"/>
                </a:lnTo>
                <a:lnTo>
                  <a:pt x="174117" y="526637"/>
                </a:lnTo>
                <a:lnTo>
                  <a:pt x="64103" y="123158"/>
                </a:lnTo>
                <a:lnTo>
                  <a:pt x="78296" y="90678"/>
                </a:lnTo>
                <a:lnTo>
                  <a:pt x="23622" y="0"/>
                </a:lnTo>
                <a:lnTo>
                  <a:pt x="0" y="9715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0" name="任意多边形: 形状 109"/>
          <p:cNvSpPr/>
          <p:nvPr userDrawn="1">
            <p:custDataLst>
              <p:tags r:id="rId119"/>
            </p:custDataLst>
          </p:nvPr>
        </p:nvSpPr>
        <p:spPr>
          <a:xfrm>
            <a:off x="9627235" y="2809875"/>
            <a:ext cx="262255" cy="942340"/>
          </a:xfrm>
          <a:custGeom>
            <a:avLst/>
            <a:gdLst>
              <a:gd name="connsiteX0" fmla="*/ 156978 w 239965"/>
              <a:gd name="connsiteY0" fmla="*/ 861834 h 861834"/>
              <a:gd name="connsiteX1" fmla="*/ 151644 w 239965"/>
              <a:gd name="connsiteY1" fmla="*/ 857453 h 861834"/>
              <a:gd name="connsiteX2" fmla="*/ 101 w 239965"/>
              <a:gd name="connsiteY2" fmla="*/ 99548 h 861834"/>
              <a:gd name="connsiteX3" fmla="*/ 4387 w 239965"/>
              <a:gd name="connsiteY3" fmla="*/ 93167 h 861834"/>
              <a:gd name="connsiteX4" fmla="*/ 10769 w 239965"/>
              <a:gd name="connsiteY4" fmla="*/ 97453 h 861834"/>
              <a:gd name="connsiteX5" fmla="*/ 154882 w 239965"/>
              <a:gd name="connsiteY5" fmla="*/ 818400 h 861834"/>
              <a:gd name="connsiteX6" fmla="*/ 229082 w 239965"/>
              <a:gd name="connsiteY6" fmla="*/ 4965 h 861834"/>
              <a:gd name="connsiteX7" fmla="*/ 234988 w 239965"/>
              <a:gd name="connsiteY7" fmla="*/ 12 h 861834"/>
              <a:gd name="connsiteX8" fmla="*/ 239941 w 239965"/>
              <a:gd name="connsiteY8" fmla="*/ 5918 h 861834"/>
              <a:gd name="connsiteX9" fmla="*/ 162312 w 239965"/>
              <a:gd name="connsiteY9" fmla="*/ 856881 h 861834"/>
              <a:gd name="connsiteX10" fmla="*/ 157168 w 239965"/>
              <a:gd name="connsiteY10" fmla="*/ 861834 h 861834"/>
              <a:gd name="connsiteX11" fmla="*/ 156883 w 239965"/>
              <a:gd name="connsiteY11" fmla="*/ 861834 h 86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965" h="861834">
                <a:moveTo>
                  <a:pt x="156978" y="861834"/>
                </a:moveTo>
                <a:cubicBezTo>
                  <a:pt x="154406" y="861834"/>
                  <a:pt x="152120" y="860024"/>
                  <a:pt x="151644" y="857453"/>
                </a:cubicBezTo>
                <a:lnTo>
                  <a:pt x="101" y="99548"/>
                </a:lnTo>
                <a:cubicBezTo>
                  <a:pt x="-470" y="96596"/>
                  <a:pt x="1435" y="93738"/>
                  <a:pt x="4387" y="93167"/>
                </a:cubicBezTo>
                <a:cubicBezTo>
                  <a:pt x="7340" y="92595"/>
                  <a:pt x="10198" y="94500"/>
                  <a:pt x="10769" y="97453"/>
                </a:cubicBezTo>
                <a:lnTo>
                  <a:pt x="154882" y="818400"/>
                </a:lnTo>
                <a:lnTo>
                  <a:pt x="229082" y="4965"/>
                </a:lnTo>
                <a:cubicBezTo>
                  <a:pt x="229368" y="1917"/>
                  <a:pt x="232035" y="-178"/>
                  <a:pt x="234988" y="12"/>
                </a:cubicBezTo>
                <a:cubicBezTo>
                  <a:pt x="238036" y="298"/>
                  <a:pt x="240226" y="2965"/>
                  <a:pt x="239941" y="5918"/>
                </a:cubicBezTo>
                <a:lnTo>
                  <a:pt x="162312" y="856881"/>
                </a:lnTo>
                <a:cubicBezTo>
                  <a:pt x="162026" y="859548"/>
                  <a:pt x="159835" y="861739"/>
                  <a:pt x="157168" y="861834"/>
                </a:cubicBezTo>
                <a:cubicBezTo>
                  <a:pt x="157073" y="861834"/>
                  <a:pt x="156978" y="861834"/>
                  <a:pt x="156883" y="86183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110"/>
          <p:cNvSpPr/>
          <p:nvPr userDrawn="1">
            <p:custDataLst>
              <p:tags r:id="rId120"/>
            </p:custDataLst>
          </p:nvPr>
        </p:nvSpPr>
        <p:spPr>
          <a:xfrm>
            <a:off x="9568815" y="2934970"/>
            <a:ext cx="138430" cy="499110"/>
          </a:xfrm>
          <a:custGeom>
            <a:avLst/>
            <a:gdLst>
              <a:gd name="connsiteX0" fmla="*/ 120922 w 126460"/>
              <a:gd name="connsiteY0" fmla="*/ 456625 h 456720"/>
              <a:gd name="connsiteX1" fmla="*/ 115873 w 126460"/>
              <a:gd name="connsiteY1" fmla="*/ 453196 h 456720"/>
              <a:gd name="connsiteX2" fmla="*/ 18147 w 126460"/>
              <a:gd name="connsiteY2" fmla="*/ 206499 h 456720"/>
              <a:gd name="connsiteX3" fmla="*/ 17956 w 126460"/>
              <a:gd name="connsiteY3" fmla="*/ 203165 h 456720"/>
              <a:gd name="connsiteX4" fmla="*/ 35006 w 126460"/>
              <a:gd name="connsiteY4" fmla="*/ 133633 h 456720"/>
              <a:gd name="connsiteX5" fmla="*/ 1383 w 126460"/>
              <a:gd name="connsiteY5" fmla="*/ 95818 h 456720"/>
              <a:gd name="connsiteX6" fmla="*/ 240 w 126460"/>
              <a:gd name="connsiteY6" fmla="*/ 90770 h 456720"/>
              <a:gd name="connsiteX7" fmla="*/ 24243 w 126460"/>
              <a:gd name="connsiteY7" fmla="*/ 3997 h 456720"/>
              <a:gd name="connsiteX8" fmla="*/ 31006 w 126460"/>
              <a:gd name="connsiteY8" fmla="*/ 187 h 456720"/>
              <a:gd name="connsiteX9" fmla="*/ 34816 w 126460"/>
              <a:gd name="connsiteY9" fmla="*/ 6950 h 456720"/>
              <a:gd name="connsiteX10" fmla="*/ 11575 w 126460"/>
              <a:gd name="connsiteY10" fmla="*/ 90865 h 456720"/>
              <a:gd name="connsiteX11" fmla="*/ 45103 w 126460"/>
              <a:gd name="connsiteY11" fmla="*/ 128584 h 456720"/>
              <a:gd name="connsiteX12" fmla="*/ 46341 w 126460"/>
              <a:gd name="connsiteY12" fmla="*/ 133537 h 456720"/>
              <a:gd name="connsiteX13" fmla="*/ 29005 w 126460"/>
              <a:gd name="connsiteY13" fmla="*/ 204213 h 456720"/>
              <a:gd name="connsiteX14" fmla="*/ 126065 w 126460"/>
              <a:gd name="connsiteY14" fmla="*/ 449291 h 456720"/>
              <a:gd name="connsiteX15" fmla="*/ 123017 w 126460"/>
              <a:gd name="connsiteY15" fmla="*/ 456340 h 456720"/>
              <a:gd name="connsiteX16" fmla="*/ 121017 w 126460"/>
              <a:gd name="connsiteY16" fmla="*/ 456721 h 4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460" h="456720">
                <a:moveTo>
                  <a:pt x="120922" y="456625"/>
                </a:moveTo>
                <a:cubicBezTo>
                  <a:pt x="118731" y="456625"/>
                  <a:pt x="116731" y="455292"/>
                  <a:pt x="115873" y="453196"/>
                </a:cubicBezTo>
                <a:lnTo>
                  <a:pt x="18147" y="206499"/>
                </a:lnTo>
                <a:cubicBezTo>
                  <a:pt x="17766" y="205451"/>
                  <a:pt x="17671" y="204308"/>
                  <a:pt x="17956" y="203165"/>
                </a:cubicBezTo>
                <a:lnTo>
                  <a:pt x="35006" y="133633"/>
                </a:lnTo>
                <a:lnTo>
                  <a:pt x="1383" y="95818"/>
                </a:lnTo>
                <a:cubicBezTo>
                  <a:pt x="145" y="94390"/>
                  <a:pt x="-332" y="92485"/>
                  <a:pt x="240" y="90770"/>
                </a:cubicBezTo>
                <a:lnTo>
                  <a:pt x="24243" y="3997"/>
                </a:lnTo>
                <a:cubicBezTo>
                  <a:pt x="25005" y="1045"/>
                  <a:pt x="28053" y="-575"/>
                  <a:pt x="31006" y="187"/>
                </a:cubicBezTo>
                <a:cubicBezTo>
                  <a:pt x="33958" y="949"/>
                  <a:pt x="35578" y="3997"/>
                  <a:pt x="34816" y="6950"/>
                </a:cubicBezTo>
                <a:lnTo>
                  <a:pt x="11575" y="90865"/>
                </a:lnTo>
                <a:lnTo>
                  <a:pt x="45103" y="128584"/>
                </a:lnTo>
                <a:cubicBezTo>
                  <a:pt x="46341" y="129918"/>
                  <a:pt x="46722" y="131728"/>
                  <a:pt x="46341" y="133537"/>
                </a:cubicBezTo>
                <a:lnTo>
                  <a:pt x="29005" y="204213"/>
                </a:lnTo>
                <a:lnTo>
                  <a:pt x="126065" y="449291"/>
                </a:lnTo>
                <a:cubicBezTo>
                  <a:pt x="127208" y="452053"/>
                  <a:pt x="125779" y="455292"/>
                  <a:pt x="123017" y="456340"/>
                </a:cubicBezTo>
                <a:cubicBezTo>
                  <a:pt x="122350" y="456625"/>
                  <a:pt x="121684" y="456721"/>
                  <a:pt x="121017" y="45672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111"/>
          <p:cNvSpPr/>
          <p:nvPr userDrawn="1">
            <p:custDataLst>
              <p:tags r:id="rId121"/>
            </p:custDataLst>
          </p:nvPr>
        </p:nvSpPr>
        <p:spPr>
          <a:xfrm>
            <a:off x="9792970" y="2818130"/>
            <a:ext cx="186690" cy="1525905"/>
          </a:xfrm>
          <a:custGeom>
            <a:avLst/>
            <a:gdLst>
              <a:gd name="connsiteX0" fmla="*/ 33052 w 170919"/>
              <a:gd name="connsiteY0" fmla="*/ 1395859 h 1395858"/>
              <a:gd name="connsiteX1" fmla="*/ 27623 w 170919"/>
              <a:gd name="connsiteY1" fmla="*/ 1390715 h 1395858"/>
              <a:gd name="connsiteX2" fmla="*/ 0 w 170919"/>
              <a:gd name="connsiteY2" fmla="*/ 848933 h 1395858"/>
              <a:gd name="connsiteX3" fmla="*/ 191 w 170919"/>
              <a:gd name="connsiteY3" fmla="*/ 847314 h 1395858"/>
              <a:gd name="connsiteX4" fmla="*/ 144304 w 170919"/>
              <a:gd name="connsiteY4" fmla="*/ 298007 h 1395858"/>
              <a:gd name="connsiteX5" fmla="*/ 101727 w 170919"/>
              <a:gd name="connsiteY5" fmla="*/ 228284 h 1395858"/>
              <a:gd name="connsiteX6" fmla="*/ 102299 w 170919"/>
              <a:gd name="connsiteY6" fmla="*/ 221807 h 1395858"/>
              <a:gd name="connsiteX7" fmla="*/ 159639 w 170919"/>
              <a:gd name="connsiteY7" fmla="*/ 157037 h 1395858"/>
              <a:gd name="connsiteX8" fmla="*/ 139160 w 170919"/>
              <a:gd name="connsiteY8" fmla="*/ 6256 h 1395858"/>
              <a:gd name="connsiteX9" fmla="*/ 143828 w 170919"/>
              <a:gd name="connsiteY9" fmla="*/ 65 h 1395858"/>
              <a:gd name="connsiteX10" fmla="*/ 150019 w 170919"/>
              <a:gd name="connsiteY10" fmla="*/ 4732 h 1395858"/>
              <a:gd name="connsiteX11" fmla="*/ 170879 w 170919"/>
              <a:gd name="connsiteY11" fmla="*/ 157990 h 1395858"/>
              <a:gd name="connsiteX12" fmla="*/ 169545 w 170919"/>
              <a:gd name="connsiteY12" fmla="*/ 162371 h 1395858"/>
              <a:gd name="connsiteX13" fmla="*/ 113252 w 170919"/>
              <a:gd name="connsiteY13" fmla="*/ 225998 h 1395858"/>
              <a:gd name="connsiteX14" fmla="*/ 154972 w 170919"/>
              <a:gd name="connsiteY14" fmla="*/ 294197 h 1395858"/>
              <a:gd name="connsiteX15" fmla="*/ 155638 w 170919"/>
              <a:gd name="connsiteY15" fmla="*/ 298388 h 1395858"/>
              <a:gd name="connsiteX16" fmla="*/ 11144 w 170919"/>
              <a:gd name="connsiteY16" fmla="*/ 849124 h 1395858"/>
              <a:gd name="connsiteX17" fmla="*/ 38671 w 170919"/>
              <a:gd name="connsiteY17" fmla="*/ 1390049 h 1395858"/>
              <a:gd name="connsiteX18" fmla="*/ 33528 w 170919"/>
              <a:gd name="connsiteY18" fmla="*/ 1395763 h 1395858"/>
              <a:gd name="connsiteX19" fmla="*/ 33242 w 170919"/>
              <a:gd name="connsiteY19" fmla="*/ 1395763 h 13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919" h="1395858">
                <a:moveTo>
                  <a:pt x="33052" y="1395859"/>
                </a:moveTo>
                <a:cubicBezTo>
                  <a:pt x="30194" y="1395859"/>
                  <a:pt x="27718" y="1393573"/>
                  <a:pt x="27623" y="1390715"/>
                </a:cubicBezTo>
                <a:lnTo>
                  <a:pt x="0" y="848933"/>
                </a:lnTo>
                <a:cubicBezTo>
                  <a:pt x="0" y="848362"/>
                  <a:pt x="0" y="847790"/>
                  <a:pt x="191" y="847314"/>
                </a:cubicBezTo>
                <a:lnTo>
                  <a:pt x="144304" y="298007"/>
                </a:lnTo>
                <a:lnTo>
                  <a:pt x="101727" y="228284"/>
                </a:lnTo>
                <a:cubicBezTo>
                  <a:pt x="100489" y="226189"/>
                  <a:pt x="100679" y="223617"/>
                  <a:pt x="102299" y="221807"/>
                </a:cubicBezTo>
                <a:lnTo>
                  <a:pt x="159639" y="157037"/>
                </a:lnTo>
                <a:lnTo>
                  <a:pt x="139160" y="6256"/>
                </a:lnTo>
                <a:cubicBezTo>
                  <a:pt x="138779" y="3304"/>
                  <a:pt x="140875" y="541"/>
                  <a:pt x="143828" y="65"/>
                </a:cubicBezTo>
                <a:cubicBezTo>
                  <a:pt x="146780" y="-411"/>
                  <a:pt x="149543" y="1780"/>
                  <a:pt x="150019" y="4732"/>
                </a:cubicBezTo>
                <a:lnTo>
                  <a:pt x="170879" y="157990"/>
                </a:lnTo>
                <a:cubicBezTo>
                  <a:pt x="171069" y="159609"/>
                  <a:pt x="170593" y="161133"/>
                  <a:pt x="169545" y="162371"/>
                </a:cubicBezTo>
                <a:lnTo>
                  <a:pt x="113252" y="225998"/>
                </a:lnTo>
                <a:lnTo>
                  <a:pt x="154972" y="294197"/>
                </a:lnTo>
                <a:cubicBezTo>
                  <a:pt x="155734" y="295435"/>
                  <a:pt x="155924" y="296959"/>
                  <a:pt x="155638" y="298388"/>
                </a:cubicBezTo>
                <a:lnTo>
                  <a:pt x="11144" y="849124"/>
                </a:lnTo>
                <a:lnTo>
                  <a:pt x="38671" y="1390049"/>
                </a:lnTo>
                <a:cubicBezTo>
                  <a:pt x="38862" y="1393096"/>
                  <a:pt x="36481" y="1395668"/>
                  <a:pt x="33528" y="1395763"/>
                </a:cubicBezTo>
                <a:cubicBezTo>
                  <a:pt x="33528" y="1395763"/>
                  <a:pt x="33338" y="1395763"/>
                  <a:pt x="33242" y="139576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112"/>
          <p:cNvSpPr/>
          <p:nvPr userDrawn="1">
            <p:custDataLst>
              <p:tags r:id="rId122"/>
            </p:custDataLst>
          </p:nvPr>
        </p:nvSpPr>
        <p:spPr>
          <a:xfrm>
            <a:off x="9829800" y="378587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5" name="任意多边形: 形状 113"/>
          <p:cNvSpPr/>
          <p:nvPr userDrawn="1">
            <p:custDataLst>
              <p:tags r:id="rId123"/>
            </p:custDataLst>
          </p:nvPr>
        </p:nvSpPr>
        <p:spPr>
          <a:xfrm>
            <a:off x="9838690" y="391541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6" name="任意多边形: 形状 114"/>
          <p:cNvSpPr/>
          <p:nvPr userDrawn="1">
            <p:custDataLst>
              <p:tags r:id="rId124"/>
            </p:custDataLst>
          </p:nvPr>
        </p:nvSpPr>
        <p:spPr>
          <a:xfrm>
            <a:off x="9846945" y="4044315"/>
            <a:ext cx="37465" cy="37465"/>
          </a:xfrm>
          <a:custGeom>
            <a:avLst/>
            <a:gdLst>
              <a:gd name="connsiteX0" fmla="*/ 34290 w 34290"/>
              <a:gd name="connsiteY0" fmla="*/ 17145 h 34289"/>
              <a:gd name="connsiteX1" fmla="*/ 17145 w 34290"/>
              <a:gd name="connsiteY1" fmla="*/ 34290 h 34289"/>
              <a:gd name="connsiteX2" fmla="*/ 0 w 34290"/>
              <a:gd name="connsiteY2" fmla="*/ 17145 h 34289"/>
              <a:gd name="connsiteX3" fmla="*/ 17145 w 34290"/>
              <a:gd name="connsiteY3" fmla="*/ 0 h 34289"/>
              <a:gd name="connsiteX4" fmla="*/ 34290 w 34290"/>
              <a:gd name="connsiteY4" fmla="*/ 17145 h 34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89">
                <a:moveTo>
                  <a:pt x="34290" y="17145"/>
                </a:moveTo>
                <a:cubicBezTo>
                  <a:pt x="34290" y="26575"/>
                  <a:pt x="26575" y="34290"/>
                  <a:pt x="17145" y="34290"/>
                </a:cubicBezTo>
                <a:cubicBezTo>
                  <a:pt x="7715" y="34290"/>
                  <a:pt x="0" y="26575"/>
                  <a:pt x="0" y="17145"/>
                </a:cubicBezTo>
                <a:cubicBezTo>
                  <a:pt x="0" y="7715"/>
                  <a:pt x="7715" y="0"/>
                  <a:pt x="17145" y="0"/>
                </a:cubicBezTo>
                <a:cubicBezTo>
                  <a:pt x="26575" y="0"/>
                  <a:pt x="34290" y="7715"/>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115"/>
          <p:cNvSpPr/>
          <p:nvPr userDrawn="1">
            <p:custDataLst>
              <p:tags r:id="rId125"/>
            </p:custDataLst>
          </p:nvPr>
        </p:nvSpPr>
        <p:spPr>
          <a:xfrm>
            <a:off x="10188575" y="3158490"/>
            <a:ext cx="162560" cy="1184275"/>
          </a:xfrm>
          <a:custGeom>
            <a:avLst/>
            <a:gdLst>
              <a:gd name="connsiteX0" fmla="*/ 15515 w 148865"/>
              <a:gd name="connsiteY0" fmla="*/ 0 h 1083183"/>
              <a:gd name="connsiteX1" fmla="*/ 14848 w 148865"/>
              <a:gd name="connsiteY1" fmla="*/ 888968 h 1083183"/>
              <a:gd name="connsiteX2" fmla="*/ 28850 w 148865"/>
              <a:gd name="connsiteY2" fmla="*/ 1079373 h 1083183"/>
              <a:gd name="connsiteX3" fmla="*/ 93620 w 148865"/>
              <a:gd name="connsiteY3" fmla="*/ 1083183 h 1083183"/>
              <a:gd name="connsiteX4" fmla="*/ 148865 w 148865"/>
              <a:gd name="connsiteY4" fmla="*/ 338900 h 1083183"/>
              <a:gd name="connsiteX5" fmla="*/ 15610 w 148865"/>
              <a:gd name="connsiteY5" fmla="*/ 95 h 108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65" h="1083183">
                <a:moveTo>
                  <a:pt x="15515" y="0"/>
                </a:moveTo>
                <a:cubicBezTo>
                  <a:pt x="-13060" y="224600"/>
                  <a:pt x="4656" y="742379"/>
                  <a:pt x="14848" y="888968"/>
                </a:cubicBezTo>
                <a:cubicBezTo>
                  <a:pt x="25040" y="1035558"/>
                  <a:pt x="28850" y="1079373"/>
                  <a:pt x="28850" y="1079373"/>
                </a:cubicBezTo>
                <a:lnTo>
                  <a:pt x="93620" y="1083183"/>
                </a:lnTo>
                <a:lnTo>
                  <a:pt x="148865" y="338900"/>
                </a:lnTo>
                <a:lnTo>
                  <a:pt x="15610" y="9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118"/>
          <p:cNvSpPr/>
          <p:nvPr userDrawn="1">
            <p:custDataLst>
              <p:tags r:id="rId126"/>
            </p:custDataLst>
          </p:nvPr>
        </p:nvSpPr>
        <p:spPr>
          <a:xfrm>
            <a:off x="10304145" y="4203065"/>
            <a:ext cx="176530" cy="447675"/>
          </a:xfrm>
          <a:custGeom>
            <a:avLst/>
            <a:gdLst>
              <a:gd name="connsiteX0" fmla="*/ 19050 w 161639"/>
              <a:gd name="connsiteY0" fmla="*/ 95 h 409455"/>
              <a:gd name="connsiteX1" fmla="*/ 0 w 161639"/>
              <a:gd name="connsiteY1" fmla="*/ 198787 h 409455"/>
              <a:gd name="connsiteX2" fmla="*/ 40005 w 161639"/>
              <a:gd name="connsiteY2" fmla="*/ 338900 h 409455"/>
              <a:gd name="connsiteX3" fmla="*/ 132493 w 161639"/>
              <a:gd name="connsiteY3" fmla="*/ 409289 h 409455"/>
              <a:gd name="connsiteX4" fmla="*/ 161639 w 161639"/>
              <a:gd name="connsiteY4" fmla="*/ 291275 h 409455"/>
              <a:gd name="connsiteX5" fmla="*/ 132493 w 161639"/>
              <a:gd name="connsiteY5" fmla="*/ 204788 h 409455"/>
              <a:gd name="connsiteX6" fmla="*/ 132493 w 161639"/>
              <a:gd name="connsiteY6" fmla="*/ 60960 h 409455"/>
              <a:gd name="connsiteX7" fmla="*/ 19050 w 161639"/>
              <a:gd name="connsiteY7" fmla="*/ 0 h 40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639" h="409455">
                <a:moveTo>
                  <a:pt x="19050" y="95"/>
                </a:moveTo>
                <a:lnTo>
                  <a:pt x="0" y="198787"/>
                </a:lnTo>
                <a:cubicBezTo>
                  <a:pt x="0" y="198787"/>
                  <a:pt x="32385" y="327470"/>
                  <a:pt x="40005" y="338900"/>
                </a:cubicBezTo>
                <a:cubicBezTo>
                  <a:pt x="47625" y="350330"/>
                  <a:pt x="122206" y="413099"/>
                  <a:pt x="132493" y="409289"/>
                </a:cubicBezTo>
                <a:cubicBezTo>
                  <a:pt x="142780" y="405479"/>
                  <a:pt x="161544" y="310325"/>
                  <a:pt x="161639" y="291275"/>
                </a:cubicBezTo>
                <a:cubicBezTo>
                  <a:pt x="161735" y="272225"/>
                  <a:pt x="141161" y="230505"/>
                  <a:pt x="132493" y="204788"/>
                </a:cubicBezTo>
                <a:cubicBezTo>
                  <a:pt x="123730" y="178975"/>
                  <a:pt x="132493" y="60960"/>
                  <a:pt x="132493" y="60960"/>
                </a:cubicBezTo>
                <a:lnTo>
                  <a:pt x="1905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119"/>
          <p:cNvSpPr/>
          <p:nvPr userDrawn="1">
            <p:custDataLst>
              <p:tags r:id="rId127"/>
            </p:custDataLst>
          </p:nvPr>
        </p:nvSpPr>
        <p:spPr>
          <a:xfrm>
            <a:off x="10297795" y="4193540"/>
            <a:ext cx="188595" cy="462915"/>
          </a:xfrm>
          <a:custGeom>
            <a:avLst/>
            <a:gdLst>
              <a:gd name="connsiteX0" fmla="*/ 137731 w 172593"/>
              <a:gd name="connsiteY0" fmla="*/ 423481 h 423481"/>
              <a:gd name="connsiteX1" fmla="*/ 40957 w 172593"/>
              <a:gd name="connsiteY1" fmla="*/ 350615 h 423481"/>
              <a:gd name="connsiteX2" fmla="*/ 190 w 172593"/>
              <a:gd name="connsiteY2" fmla="*/ 208788 h 423481"/>
              <a:gd name="connsiteX3" fmla="*/ 0 w 172593"/>
              <a:gd name="connsiteY3" fmla="*/ 207835 h 423481"/>
              <a:gd name="connsiteX4" fmla="*/ 0 w 172593"/>
              <a:gd name="connsiteY4" fmla="*/ 206883 h 423481"/>
              <a:gd name="connsiteX5" fmla="*/ 19907 w 172593"/>
              <a:gd name="connsiteY5" fmla="*/ 0 h 423481"/>
              <a:gd name="connsiteX6" fmla="*/ 143732 w 172593"/>
              <a:gd name="connsiteY6" fmla="*/ 66484 h 423481"/>
              <a:gd name="connsiteX7" fmla="*/ 143446 w 172593"/>
              <a:gd name="connsiteY7" fmla="*/ 70009 h 423481"/>
              <a:gd name="connsiteX8" fmla="*/ 143161 w 172593"/>
              <a:gd name="connsiteY8" fmla="*/ 211646 h 423481"/>
              <a:gd name="connsiteX9" fmla="*/ 153924 w 172593"/>
              <a:gd name="connsiteY9" fmla="*/ 239554 h 423481"/>
              <a:gd name="connsiteX10" fmla="*/ 172593 w 172593"/>
              <a:gd name="connsiteY10" fmla="*/ 299942 h 423481"/>
              <a:gd name="connsiteX11" fmla="*/ 139827 w 172593"/>
              <a:gd name="connsiteY11" fmla="*/ 423005 h 423481"/>
              <a:gd name="connsiteX12" fmla="*/ 137636 w 172593"/>
              <a:gd name="connsiteY12" fmla="*/ 423386 h 423481"/>
              <a:gd name="connsiteX13" fmla="*/ 11049 w 172593"/>
              <a:gd name="connsiteY13" fmla="*/ 207073 h 423481"/>
              <a:gd name="connsiteX14" fmla="*/ 50006 w 172593"/>
              <a:gd name="connsiteY14" fmla="*/ 344519 h 423481"/>
              <a:gd name="connsiteX15" fmla="*/ 136017 w 172593"/>
              <a:gd name="connsiteY15" fmla="*/ 412528 h 423481"/>
              <a:gd name="connsiteX16" fmla="*/ 161735 w 172593"/>
              <a:gd name="connsiteY16" fmla="*/ 299942 h 423481"/>
              <a:gd name="connsiteX17" fmla="*/ 143828 w 172593"/>
              <a:gd name="connsiteY17" fmla="*/ 243745 h 423481"/>
              <a:gd name="connsiteX18" fmla="*/ 132779 w 172593"/>
              <a:gd name="connsiteY18" fmla="*/ 215265 h 423481"/>
              <a:gd name="connsiteX19" fmla="*/ 132207 w 172593"/>
              <a:gd name="connsiteY19" fmla="*/ 72866 h 423481"/>
              <a:gd name="connsiteX20" fmla="*/ 29146 w 172593"/>
              <a:gd name="connsiteY20" fmla="*/ 17526 h 423481"/>
              <a:gd name="connsiteX21" fmla="*/ 10954 w 172593"/>
              <a:gd name="connsiteY21" fmla="*/ 207169 h 4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93" h="423481">
                <a:moveTo>
                  <a:pt x="137731" y="423481"/>
                </a:moveTo>
                <a:cubicBezTo>
                  <a:pt x="117920" y="423481"/>
                  <a:pt x="46101" y="358235"/>
                  <a:pt x="40957" y="350615"/>
                </a:cubicBezTo>
                <a:cubicBezTo>
                  <a:pt x="33242" y="338995"/>
                  <a:pt x="5715" y="230410"/>
                  <a:pt x="190" y="208788"/>
                </a:cubicBezTo>
                <a:lnTo>
                  <a:pt x="0" y="207835"/>
                </a:lnTo>
                <a:lnTo>
                  <a:pt x="0" y="206883"/>
                </a:lnTo>
                <a:cubicBezTo>
                  <a:pt x="0" y="206883"/>
                  <a:pt x="19907" y="0"/>
                  <a:pt x="19907" y="0"/>
                </a:cubicBezTo>
                <a:lnTo>
                  <a:pt x="143732" y="66484"/>
                </a:lnTo>
                <a:lnTo>
                  <a:pt x="143446" y="70009"/>
                </a:lnTo>
                <a:cubicBezTo>
                  <a:pt x="141065" y="102489"/>
                  <a:pt x="136303" y="191357"/>
                  <a:pt x="143161" y="211646"/>
                </a:cubicBezTo>
                <a:cubicBezTo>
                  <a:pt x="145923" y="219742"/>
                  <a:pt x="149828" y="229362"/>
                  <a:pt x="153924" y="239554"/>
                </a:cubicBezTo>
                <a:cubicBezTo>
                  <a:pt x="163163" y="262318"/>
                  <a:pt x="172688" y="285940"/>
                  <a:pt x="172593" y="299942"/>
                </a:cubicBezTo>
                <a:cubicBezTo>
                  <a:pt x="172498" y="312325"/>
                  <a:pt x="155543" y="417290"/>
                  <a:pt x="139827" y="423005"/>
                </a:cubicBezTo>
                <a:cubicBezTo>
                  <a:pt x="139160" y="423196"/>
                  <a:pt x="138494" y="423386"/>
                  <a:pt x="137636" y="423386"/>
                </a:cubicBezTo>
                <a:close/>
                <a:moveTo>
                  <a:pt x="11049" y="207073"/>
                </a:moveTo>
                <a:cubicBezTo>
                  <a:pt x="23527" y="256508"/>
                  <a:pt x="44958" y="336899"/>
                  <a:pt x="50006" y="344519"/>
                </a:cubicBezTo>
                <a:cubicBezTo>
                  <a:pt x="58103" y="356711"/>
                  <a:pt x="123158" y="409289"/>
                  <a:pt x="136017" y="412528"/>
                </a:cubicBezTo>
                <a:cubicBezTo>
                  <a:pt x="144494" y="401574"/>
                  <a:pt x="161544" y="318992"/>
                  <a:pt x="161735" y="299942"/>
                </a:cubicBezTo>
                <a:cubicBezTo>
                  <a:pt x="161830" y="288036"/>
                  <a:pt x="152305" y="264509"/>
                  <a:pt x="143828" y="243745"/>
                </a:cubicBezTo>
                <a:cubicBezTo>
                  <a:pt x="139637" y="233363"/>
                  <a:pt x="135636" y="223552"/>
                  <a:pt x="132779" y="215265"/>
                </a:cubicBezTo>
                <a:cubicBezTo>
                  <a:pt x="124587" y="190976"/>
                  <a:pt x="130873" y="93154"/>
                  <a:pt x="132207" y="72866"/>
                </a:cubicBezTo>
                <a:lnTo>
                  <a:pt x="29146" y="17526"/>
                </a:lnTo>
                <a:lnTo>
                  <a:pt x="10954" y="20716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120"/>
          <p:cNvSpPr/>
          <p:nvPr userDrawn="1">
            <p:custDataLst>
              <p:tags r:id="rId128"/>
            </p:custDataLst>
          </p:nvPr>
        </p:nvSpPr>
        <p:spPr>
          <a:xfrm>
            <a:off x="10304145" y="4380230"/>
            <a:ext cx="140970" cy="40005"/>
          </a:xfrm>
          <a:custGeom>
            <a:avLst/>
            <a:gdLst>
              <a:gd name="connsiteX0" fmla="*/ 0 w 129158"/>
              <a:gd name="connsiteY0" fmla="*/ 36671 h 36671"/>
              <a:gd name="connsiteX1" fmla="*/ 129159 w 129158"/>
              <a:gd name="connsiteY1" fmla="*/ 19526 h 36671"/>
              <a:gd name="connsiteX2" fmla="*/ 128683 w 129158"/>
              <a:gd name="connsiteY2" fmla="*/ 6763 h 36671"/>
              <a:gd name="connsiteX3" fmla="*/ 3429 w 129158"/>
              <a:gd name="connsiteY3" fmla="*/ 0 h 36671"/>
              <a:gd name="connsiteX4" fmla="*/ 0 w 129158"/>
              <a:gd name="connsiteY4" fmla="*/ 36671 h 3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58" h="36671">
                <a:moveTo>
                  <a:pt x="0" y="36671"/>
                </a:moveTo>
                <a:lnTo>
                  <a:pt x="129159" y="19526"/>
                </a:lnTo>
                <a:lnTo>
                  <a:pt x="128683" y="6763"/>
                </a:lnTo>
                <a:lnTo>
                  <a:pt x="3429" y="0"/>
                </a:lnTo>
                <a:lnTo>
                  <a:pt x="0" y="3667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121"/>
          <p:cNvSpPr/>
          <p:nvPr userDrawn="1">
            <p:custDataLst>
              <p:tags r:id="rId129"/>
            </p:custDataLst>
          </p:nvPr>
        </p:nvSpPr>
        <p:spPr>
          <a:xfrm>
            <a:off x="10285095" y="4291965"/>
            <a:ext cx="192405" cy="95885"/>
          </a:xfrm>
          <a:custGeom>
            <a:avLst/>
            <a:gdLst>
              <a:gd name="connsiteX0" fmla="*/ 4858 w 176212"/>
              <a:gd name="connsiteY0" fmla="*/ 0 h 87629"/>
              <a:gd name="connsiteX1" fmla="*/ 0 w 176212"/>
              <a:gd name="connsiteY1" fmla="*/ 79915 h 87629"/>
              <a:gd name="connsiteX2" fmla="*/ 167926 w 176212"/>
              <a:gd name="connsiteY2" fmla="*/ 87630 h 87629"/>
              <a:gd name="connsiteX3" fmla="*/ 176213 w 176212"/>
              <a:gd name="connsiteY3" fmla="*/ 37814 h 87629"/>
              <a:gd name="connsiteX4" fmla="*/ 4858 w 176212"/>
              <a:gd name="connsiteY4" fmla="*/ 0 h 8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 h="87629">
                <a:moveTo>
                  <a:pt x="4858" y="0"/>
                </a:moveTo>
                <a:lnTo>
                  <a:pt x="0" y="79915"/>
                </a:lnTo>
                <a:lnTo>
                  <a:pt x="167926" y="87630"/>
                </a:lnTo>
                <a:lnTo>
                  <a:pt x="176213" y="37814"/>
                </a:lnTo>
                <a:lnTo>
                  <a:pt x="4858"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122"/>
          <p:cNvSpPr/>
          <p:nvPr userDrawn="1">
            <p:custDataLst>
              <p:tags r:id="rId130"/>
            </p:custDataLst>
          </p:nvPr>
        </p:nvSpPr>
        <p:spPr>
          <a:xfrm>
            <a:off x="10279380" y="4284345"/>
            <a:ext cx="205740" cy="109220"/>
          </a:xfrm>
          <a:custGeom>
            <a:avLst/>
            <a:gdLst>
              <a:gd name="connsiteX0" fmla="*/ 178308 w 188214"/>
              <a:gd name="connsiteY0" fmla="*/ 100013 h 100012"/>
              <a:gd name="connsiteX1" fmla="*/ 0 w 188214"/>
              <a:gd name="connsiteY1" fmla="*/ 91821 h 100012"/>
              <a:gd name="connsiteX2" fmla="*/ 5620 w 188214"/>
              <a:gd name="connsiteY2" fmla="*/ 0 h 100012"/>
              <a:gd name="connsiteX3" fmla="*/ 188214 w 188214"/>
              <a:gd name="connsiteY3" fmla="*/ 40291 h 100012"/>
              <a:gd name="connsiteX4" fmla="*/ 178213 w 188214"/>
              <a:gd name="connsiteY4" fmla="*/ 100013 h 100012"/>
              <a:gd name="connsiteX5" fmla="*/ 11621 w 188214"/>
              <a:gd name="connsiteY5" fmla="*/ 81439 h 100012"/>
              <a:gd name="connsiteX6" fmla="*/ 169164 w 188214"/>
              <a:gd name="connsiteY6" fmla="*/ 88678 h 100012"/>
              <a:gd name="connsiteX7" fmla="*/ 175832 w 188214"/>
              <a:gd name="connsiteY7" fmla="*/ 48768 h 100012"/>
              <a:gd name="connsiteX8" fmla="*/ 15812 w 188214"/>
              <a:gd name="connsiteY8" fmla="*/ 13430 h 100012"/>
              <a:gd name="connsiteX9" fmla="*/ 11621 w 188214"/>
              <a:gd name="connsiteY9" fmla="*/ 8143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214" h="100012">
                <a:moveTo>
                  <a:pt x="178308" y="100013"/>
                </a:moveTo>
                <a:lnTo>
                  <a:pt x="0" y="91821"/>
                </a:lnTo>
                <a:lnTo>
                  <a:pt x="5620" y="0"/>
                </a:lnTo>
                <a:lnTo>
                  <a:pt x="188214" y="40291"/>
                </a:lnTo>
                <a:lnTo>
                  <a:pt x="178213" y="100013"/>
                </a:lnTo>
                <a:close/>
                <a:moveTo>
                  <a:pt x="11621" y="81439"/>
                </a:moveTo>
                <a:lnTo>
                  <a:pt x="169164" y="88678"/>
                </a:lnTo>
                <a:lnTo>
                  <a:pt x="175832" y="48768"/>
                </a:lnTo>
                <a:lnTo>
                  <a:pt x="15812" y="13430"/>
                </a:lnTo>
                <a:lnTo>
                  <a:pt x="11621" y="8143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123"/>
          <p:cNvSpPr/>
          <p:nvPr userDrawn="1">
            <p:custDataLst>
              <p:tags r:id="rId131"/>
            </p:custDataLst>
          </p:nvPr>
        </p:nvSpPr>
        <p:spPr>
          <a:xfrm>
            <a:off x="10206355" y="2868295"/>
            <a:ext cx="373380" cy="1479550"/>
          </a:xfrm>
          <a:custGeom>
            <a:avLst/>
            <a:gdLst>
              <a:gd name="connsiteX0" fmla="*/ 83841 w 341593"/>
              <a:gd name="connsiteY0" fmla="*/ 0 h 1353312"/>
              <a:gd name="connsiteX1" fmla="*/ 340825 w 341593"/>
              <a:gd name="connsiteY1" fmla="*/ 754285 h 1353312"/>
              <a:gd name="connsiteX2" fmla="*/ 261577 w 341593"/>
              <a:gd name="connsiteY2" fmla="*/ 1353312 h 1353312"/>
              <a:gd name="connsiteX3" fmla="*/ 61743 w 341593"/>
              <a:gd name="connsiteY3" fmla="*/ 1322832 h 1353312"/>
              <a:gd name="connsiteX4" fmla="*/ 57266 w 341593"/>
              <a:gd name="connsiteY4" fmla="*/ 689610 h 1353312"/>
              <a:gd name="connsiteX5" fmla="*/ 24881 w 341593"/>
              <a:gd name="connsiteY5" fmla="*/ 66008 h 1353312"/>
              <a:gd name="connsiteX6" fmla="*/ 83936 w 341593"/>
              <a:gd name="connsiteY6"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93" h="1353312">
                <a:moveTo>
                  <a:pt x="83841" y="0"/>
                </a:moveTo>
                <a:cubicBezTo>
                  <a:pt x="123846" y="10001"/>
                  <a:pt x="325585" y="592550"/>
                  <a:pt x="340825" y="754285"/>
                </a:cubicBezTo>
                <a:cubicBezTo>
                  <a:pt x="350731" y="859155"/>
                  <a:pt x="261577" y="1353312"/>
                  <a:pt x="261577" y="1353312"/>
                </a:cubicBezTo>
                <a:lnTo>
                  <a:pt x="61743" y="1322832"/>
                </a:lnTo>
                <a:cubicBezTo>
                  <a:pt x="61743" y="1322832"/>
                  <a:pt x="105558" y="856583"/>
                  <a:pt x="57266" y="689610"/>
                </a:cubicBezTo>
                <a:cubicBezTo>
                  <a:pt x="26214" y="582454"/>
                  <a:pt x="-34079" y="123920"/>
                  <a:pt x="24881" y="66008"/>
                </a:cubicBezTo>
                <a:lnTo>
                  <a:pt x="8393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124"/>
          <p:cNvSpPr/>
          <p:nvPr userDrawn="1">
            <p:custDataLst>
              <p:tags r:id="rId132"/>
            </p:custDataLst>
          </p:nvPr>
        </p:nvSpPr>
        <p:spPr>
          <a:xfrm>
            <a:off x="10200005" y="2862580"/>
            <a:ext cx="385445" cy="1490980"/>
          </a:xfrm>
          <a:custGeom>
            <a:avLst/>
            <a:gdLst>
              <a:gd name="connsiteX0" fmla="*/ 267148 w 352799"/>
              <a:gd name="connsiteY0" fmla="*/ 1364314 h 1364314"/>
              <a:gd name="connsiteX1" fmla="*/ 266290 w 352799"/>
              <a:gd name="connsiteY1" fmla="*/ 1364314 h 1364314"/>
              <a:gd name="connsiteX2" fmla="*/ 66456 w 352799"/>
              <a:gd name="connsiteY2" fmla="*/ 1333834 h 1364314"/>
              <a:gd name="connsiteX3" fmla="*/ 61884 w 352799"/>
              <a:gd name="connsiteY3" fmla="*/ 1327929 h 1364314"/>
              <a:gd name="connsiteX4" fmla="*/ 57598 w 352799"/>
              <a:gd name="connsiteY4" fmla="*/ 696707 h 1364314"/>
              <a:gd name="connsiteX5" fmla="*/ 26641 w 352799"/>
              <a:gd name="connsiteY5" fmla="*/ 67676 h 1364314"/>
              <a:gd name="connsiteX6" fmla="*/ 34357 w 352799"/>
              <a:gd name="connsiteY6" fmla="*/ 67676 h 1364314"/>
              <a:gd name="connsiteX7" fmla="*/ 34357 w 352799"/>
              <a:gd name="connsiteY7" fmla="*/ 75391 h 1364314"/>
              <a:gd name="connsiteX8" fmla="*/ 68170 w 352799"/>
              <a:gd name="connsiteY8" fmla="*/ 693564 h 1364314"/>
              <a:gd name="connsiteX9" fmla="*/ 73314 w 352799"/>
              <a:gd name="connsiteY9" fmla="*/ 1323738 h 1364314"/>
              <a:gd name="connsiteX10" fmla="*/ 262861 w 352799"/>
              <a:gd name="connsiteY10" fmla="*/ 1352598 h 1364314"/>
              <a:gd name="connsiteX11" fmla="*/ 341157 w 352799"/>
              <a:gd name="connsiteY11" fmla="*/ 760334 h 1364314"/>
              <a:gd name="connsiteX12" fmla="*/ 222571 w 352799"/>
              <a:gd name="connsiteY12" fmla="*/ 328661 h 1364314"/>
              <a:gd name="connsiteX13" fmla="*/ 88268 w 352799"/>
              <a:gd name="connsiteY13" fmla="*/ 10812 h 1364314"/>
              <a:gd name="connsiteX14" fmla="*/ 84458 w 352799"/>
              <a:gd name="connsiteY14" fmla="*/ 4049 h 1364314"/>
              <a:gd name="connsiteX15" fmla="*/ 90935 w 352799"/>
              <a:gd name="connsiteY15" fmla="*/ 144 h 1364314"/>
              <a:gd name="connsiteX16" fmla="*/ 232572 w 352799"/>
              <a:gd name="connsiteY16" fmla="*/ 323898 h 1364314"/>
              <a:gd name="connsiteX17" fmla="*/ 352015 w 352799"/>
              <a:gd name="connsiteY17" fmla="*/ 759286 h 1364314"/>
              <a:gd name="connsiteX18" fmla="*/ 272672 w 352799"/>
              <a:gd name="connsiteY18" fmla="*/ 1359742 h 1364314"/>
              <a:gd name="connsiteX19" fmla="*/ 267338 w 352799"/>
              <a:gd name="connsiteY19" fmla="*/ 1364219 h 1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2799" h="1364314">
                <a:moveTo>
                  <a:pt x="267148" y="1364314"/>
                </a:moveTo>
                <a:cubicBezTo>
                  <a:pt x="267148" y="1364314"/>
                  <a:pt x="266576" y="1364314"/>
                  <a:pt x="266290" y="1364314"/>
                </a:cubicBezTo>
                <a:lnTo>
                  <a:pt x="66456" y="1333834"/>
                </a:lnTo>
                <a:cubicBezTo>
                  <a:pt x="63598" y="1333358"/>
                  <a:pt x="61598" y="1330786"/>
                  <a:pt x="61884" y="1327929"/>
                </a:cubicBezTo>
                <a:cubicBezTo>
                  <a:pt x="62360" y="1323261"/>
                  <a:pt x="105127" y="860727"/>
                  <a:pt x="57598" y="696707"/>
                </a:cubicBezTo>
                <a:cubicBezTo>
                  <a:pt x="29308" y="599171"/>
                  <a:pt x="-36795" y="129969"/>
                  <a:pt x="26641" y="67676"/>
                </a:cubicBezTo>
                <a:cubicBezTo>
                  <a:pt x="28832" y="65580"/>
                  <a:pt x="32261" y="65580"/>
                  <a:pt x="34357" y="67676"/>
                </a:cubicBezTo>
                <a:cubicBezTo>
                  <a:pt x="36452" y="69867"/>
                  <a:pt x="36452" y="73296"/>
                  <a:pt x="34357" y="75391"/>
                </a:cubicBezTo>
                <a:cubicBezTo>
                  <a:pt x="-21269" y="129969"/>
                  <a:pt x="37119" y="586407"/>
                  <a:pt x="68170" y="693564"/>
                </a:cubicBezTo>
                <a:cubicBezTo>
                  <a:pt x="114081" y="852155"/>
                  <a:pt x="78267" y="1269826"/>
                  <a:pt x="73314" y="1323738"/>
                </a:cubicBezTo>
                <a:lnTo>
                  <a:pt x="262861" y="1352598"/>
                </a:lnTo>
                <a:cubicBezTo>
                  <a:pt x="272386" y="1299258"/>
                  <a:pt x="350301" y="857489"/>
                  <a:pt x="341157" y="760334"/>
                </a:cubicBezTo>
                <a:cubicBezTo>
                  <a:pt x="332965" y="672894"/>
                  <a:pt x="272100" y="473060"/>
                  <a:pt x="222571" y="328661"/>
                </a:cubicBezTo>
                <a:cubicBezTo>
                  <a:pt x="153705" y="127874"/>
                  <a:pt x="101984" y="15098"/>
                  <a:pt x="88268" y="10812"/>
                </a:cubicBezTo>
                <a:cubicBezTo>
                  <a:pt x="85410" y="9954"/>
                  <a:pt x="83696" y="6906"/>
                  <a:pt x="84458" y="4049"/>
                </a:cubicBezTo>
                <a:cubicBezTo>
                  <a:pt x="85220" y="1191"/>
                  <a:pt x="87982" y="-523"/>
                  <a:pt x="90935" y="144"/>
                </a:cubicBezTo>
                <a:cubicBezTo>
                  <a:pt x="121891" y="7859"/>
                  <a:pt x="207140" y="249889"/>
                  <a:pt x="232572" y="323898"/>
                </a:cubicBezTo>
                <a:cubicBezTo>
                  <a:pt x="282483" y="469345"/>
                  <a:pt x="343729" y="670608"/>
                  <a:pt x="352015" y="759286"/>
                </a:cubicBezTo>
                <a:cubicBezTo>
                  <a:pt x="361826" y="863680"/>
                  <a:pt x="276387" y="1339549"/>
                  <a:pt x="272672" y="1359742"/>
                </a:cubicBezTo>
                <a:cubicBezTo>
                  <a:pt x="272196" y="1362409"/>
                  <a:pt x="269910" y="1364219"/>
                  <a:pt x="267338" y="13642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125"/>
          <p:cNvSpPr/>
          <p:nvPr userDrawn="1">
            <p:custDataLst>
              <p:tags r:id="rId133"/>
            </p:custDataLst>
          </p:nvPr>
        </p:nvSpPr>
        <p:spPr>
          <a:xfrm>
            <a:off x="10460355" y="428371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126"/>
          <p:cNvSpPr/>
          <p:nvPr userDrawn="1">
            <p:custDataLst>
              <p:tags r:id="rId134"/>
            </p:custDataLst>
          </p:nvPr>
        </p:nvSpPr>
        <p:spPr>
          <a:xfrm>
            <a:off x="10465435" y="425069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椭圆 298"/>
          <p:cNvSpPr/>
          <p:nvPr userDrawn="1">
            <p:custDataLst>
              <p:tags r:id="rId135"/>
            </p:custDataLst>
          </p:nvPr>
        </p:nvSpPr>
        <p:spPr>
          <a:xfrm rot="5400000">
            <a:off x="1092009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6"/>
            </p:custDataLst>
          </p:nvPr>
        </p:nvSpPr>
        <p:spPr>
          <a:xfrm rot="5400000">
            <a:off x="1078801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7"/>
            </p:custDataLst>
          </p:nvPr>
        </p:nvSpPr>
        <p:spPr>
          <a:xfrm rot="5400000">
            <a:off x="1065593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8"/>
            </p:custDataLst>
          </p:nvPr>
        </p:nvSpPr>
        <p:spPr>
          <a:xfrm rot="5400000">
            <a:off x="1052322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39"/>
            </p:custDataLst>
          </p:nvPr>
        </p:nvSpPr>
        <p:spPr>
          <a:xfrm rot="5400000">
            <a:off x="1039114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0"/>
            </p:custDataLst>
          </p:nvPr>
        </p:nvSpPr>
        <p:spPr>
          <a:xfrm rot="5400000">
            <a:off x="1025906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1"/>
            </p:custDataLst>
          </p:nvPr>
        </p:nvSpPr>
        <p:spPr>
          <a:xfrm rot="5400000">
            <a:off x="1012634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2"/>
            </p:custDataLst>
          </p:nvPr>
        </p:nvSpPr>
        <p:spPr>
          <a:xfrm rot="5400000">
            <a:off x="999426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p:nvPr userDrawn="1">
            <p:custDataLst>
              <p:tags r:id="rId143"/>
            </p:custDataLst>
          </p:nvPr>
        </p:nvSpPr>
        <p:spPr>
          <a:xfrm rot="5400000">
            <a:off x="1092009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p:nvPr userDrawn="1">
            <p:custDataLst>
              <p:tags r:id="rId144"/>
            </p:custDataLst>
          </p:nvPr>
        </p:nvSpPr>
        <p:spPr>
          <a:xfrm rot="5400000">
            <a:off x="1078801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p:nvPr userDrawn="1">
            <p:custDataLst>
              <p:tags r:id="rId145"/>
            </p:custDataLst>
          </p:nvPr>
        </p:nvSpPr>
        <p:spPr>
          <a:xfrm rot="5400000">
            <a:off x="1065593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p:nvPr userDrawn="1">
            <p:custDataLst>
              <p:tags r:id="rId146"/>
            </p:custDataLst>
          </p:nvPr>
        </p:nvSpPr>
        <p:spPr>
          <a:xfrm rot="5400000">
            <a:off x="1052322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p:nvPr userDrawn="1">
            <p:custDataLst>
              <p:tags r:id="rId147"/>
            </p:custDataLst>
          </p:nvPr>
        </p:nvSpPr>
        <p:spPr>
          <a:xfrm rot="5400000">
            <a:off x="1039114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p:nvPr userDrawn="1">
            <p:custDataLst>
              <p:tags r:id="rId148"/>
            </p:custDataLst>
          </p:nvPr>
        </p:nvSpPr>
        <p:spPr>
          <a:xfrm rot="5400000">
            <a:off x="1025906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p:nvPr userDrawn="1">
            <p:custDataLst>
              <p:tags r:id="rId149"/>
            </p:custDataLst>
          </p:nvPr>
        </p:nvSpPr>
        <p:spPr>
          <a:xfrm rot="5400000">
            <a:off x="1012634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p:nvPr userDrawn="1">
            <p:custDataLst>
              <p:tags r:id="rId150"/>
            </p:custDataLst>
          </p:nvPr>
        </p:nvSpPr>
        <p:spPr>
          <a:xfrm rot="5400000">
            <a:off x="999426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p:nvPr userDrawn="1">
            <p:custDataLst>
              <p:tags r:id="rId151"/>
            </p:custDataLst>
          </p:nvPr>
        </p:nvSpPr>
        <p:spPr>
          <a:xfrm rot="5400000">
            <a:off x="1092009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p:nvPr userDrawn="1">
            <p:custDataLst>
              <p:tags r:id="rId152"/>
            </p:custDataLst>
          </p:nvPr>
        </p:nvSpPr>
        <p:spPr>
          <a:xfrm rot="5400000">
            <a:off x="1078801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p:nvPr userDrawn="1">
            <p:custDataLst>
              <p:tags r:id="rId153"/>
            </p:custDataLst>
          </p:nvPr>
        </p:nvSpPr>
        <p:spPr>
          <a:xfrm rot="5400000">
            <a:off x="1065593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p:nvPr userDrawn="1">
            <p:custDataLst>
              <p:tags r:id="rId154"/>
            </p:custDataLst>
          </p:nvPr>
        </p:nvSpPr>
        <p:spPr>
          <a:xfrm rot="5400000">
            <a:off x="1052322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p:nvPr userDrawn="1">
            <p:custDataLst>
              <p:tags r:id="rId155"/>
            </p:custDataLst>
          </p:nvPr>
        </p:nvSpPr>
        <p:spPr>
          <a:xfrm rot="5400000">
            <a:off x="1039114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p:nvPr userDrawn="1">
            <p:custDataLst>
              <p:tags r:id="rId156"/>
            </p:custDataLst>
          </p:nvPr>
        </p:nvSpPr>
        <p:spPr>
          <a:xfrm rot="5400000">
            <a:off x="1025906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p:nvPr userDrawn="1">
            <p:custDataLst>
              <p:tags r:id="rId157"/>
            </p:custDataLst>
          </p:nvPr>
        </p:nvSpPr>
        <p:spPr>
          <a:xfrm rot="5400000">
            <a:off x="1012634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p:cNvSpPr/>
          <p:nvPr userDrawn="1">
            <p:custDataLst>
              <p:tags r:id="rId158"/>
            </p:custDataLst>
          </p:nvPr>
        </p:nvSpPr>
        <p:spPr>
          <a:xfrm rot="5400000">
            <a:off x="999426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任意多边形: 形状 49"/>
          <p:cNvSpPr/>
          <p:nvPr userDrawn="1">
            <p:custDataLst>
              <p:tags r:id="rId159"/>
            </p:custDataLst>
          </p:nvPr>
        </p:nvSpPr>
        <p:spPr>
          <a:xfrm>
            <a:off x="10479405" y="4759960"/>
            <a:ext cx="660400" cy="1090930"/>
          </a:xfrm>
          <a:custGeom>
            <a:avLst/>
            <a:gdLst>
              <a:gd name="connsiteX0" fmla="*/ 1006151 w 1578840"/>
              <a:gd name="connsiteY0" fmla="*/ 2602720 h 2603045"/>
              <a:gd name="connsiteX1" fmla="*/ 1006151 w 1578840"/>
              <a:gd name="connsiteY1" fmla="*/ 1024205 h 2603045"/>
              <a:gd name="connsiteX2" fmla="*/ 1578840 w 1578840"/>
              <a:gd name="connsiteY2" fmla="*/ 324649 h 2603045"/>
              <a:gd name="connsiteX3" fmla="*/ 1029735 w 1578840"/>
              <a:gd name="connsiteY3" fmla="*/ 897338 h 2603045"/>
              <a:gd name="connsiteX4" fmla="*/ 1120656 w 1578840"/>
              <a:gd name="connsiteY4" fmla="*/ 0 h 2603045"/>
              <a:gd name="connsiteX5" fmla="*/ 963537 w 1578840"/>
              <a:gd name="connsiteY5" fmla="*/ 853911 h 2603045"/>
              <a:gd name="connsiteX6" fmla="*/ 516901 w 1578840"/>
              <a:gd name="connsiteY6" fmla="*/ 41476 h 2603045"/>
              <a:gd name="connsiteX7" fmla="*/ 922224 w 1578840"/>
              <a:gd name="connsiteY7" fmla="*/ 893435 h 2603045"/>
              <a:gd name="connsiteX8" fmla="*/ 0 w 1578840"/>
              <a:gd name="connsiteY8" fmla="*/ 615629 h 2603045"/>
              <a:gd name="connsiteX9" fmla="*/ 913928 w 1578840"/>
              <a:gd name="connsiteY9" fmla="*/ 959633 h 2603045"/>
              <a:gd name="connsiteX10" fmla="*/ 140529 w 1578840"/>
              <a:gd name="connsiteY10" fmla="*/ 1199541 h 2603045"/>
              <a:gd name="connsiteX11" fmla="*/ 955241 w 1578840"/>
              <a:gd name="connsiteY11" fmla="*/ 1024368 h 2603045"/>
              <a:gd name="connsiteX12" fmla="*/ 955241 w 1578840"/>
              <a:gd name="connsiteY12" fmla="*/ 2562220 h 2603045"/>
              <a:gd name="connsiteX13" fmla="*/ 1005988 w 1578840"/>
              <a:gd name="connsiteY13" fmla="*/ 2603045 h 26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8840" h="2603045">
                <a:moveTo>
                  <a:pt x="1006151" y="2602720"/>
                </a:moveTo>
                <a:lnTo>
                  <a:pt x="1006151" y="1024205"/>
                </a:lnTo>
                <a:cubicBezTo>
                  <a:pt x="1006151" y="1024205"/>
                  <a:pt x="1443353" y="752905"/>
                  <a:pt x="1578840" y="324649"/>
                </a:cubicBezTo>
                <a:cubicBezTo>
                  <a:pt x="1124885" y="487461"/>
                  <a:pt x="1029735" y="897338"/>
                  <a:pt x="1029735" y="897338"/>
                </a:cubicBezTo>
                <a:cubicBezTo>
                  <a:pt x="1029735" y="897338"/>
                  <a:pt x="1250939" y="363847"/>
                  <a:pt x="1120656" y="0"/>
                </a:cubicBezTo>
                <a:cubicBezTo>
                  <a:pt x="868387" y="324649"/>
                  <a:pt x="963537" y="853911"/>
                  <a:pt x="963537" y="853911"/>
                </a:cubicBezTo>
                <a:cubicBezTo>
                  <a:pt x="963537" y="853911"/>
                  <a:pt x="876682" y="206890"/>
                  <a:pt x="516901" y="41476"/>
                </a:cubicBezTo>
                <a:cubicBezTo>
                  <a:pt x="467292" y="454281"/>
                  <a:pt x="922224" y="893435"/>
                  <a:pt x="922224" y="893435"/>
                </a:cubicBezTo>
                <a:cubicBezTo>
                  <a:pt x="922224" y="893435"/>
                  <a:pt x="388733" y="487624"/>
                  <a:pt x="0" y="615629"/>
                </a:cubicBezTo>
                <a:cubicBezTo>
                  <a:pt x="243974" y="919459"/>
                  <a:pt x="913928" y="959633"/>
                  <a:pt x="913928" y="959633"/>
                </a:cubicBezTo>
                <a:cubicBezTo>
                  <a:pt x="913928" y="959633"/>
                  <a:pt x="454931" y="919621"/>
                  <a:pt x="140529" y="1199541"/>
                </a:cubicBezTo>
                <a:cubicBezTo>
                  <a:pt x="628478" y="1222963"/>
                  <a:pt x="955241" y="1024368"/>
                  <a:pt x="955241" y="1024368"/>
                </a:cubicBezTo>
                <a:lnTo>
                  <a:pt x="955241" y="2562220"/>
                </a:lnTo>
                <a:lnTo>
                  <a:pt x="1005988" y="2603045"/>
                </a:ln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6" name="任意多边形: 形状 51"/>
          <p:cNvSpPr/>
          <p:nvPr userDrawn="1">
            <p:custDataLst>
              <p:tags r:id="rId160"/>
            </p:custDataLst>
          </p:nvPr>
        </p:nvSpPr>
        <p:spPr>
          <a:xfrm>
            <a:off x="10505440" y="5029200"/>
            <a:ext cx="537845" cy="888365"/>
          </a:xfrm>
          <a:custGeom>
            <a:avLst/>
            <a:gdLst>
              <a:gd name="connsiteX0" fmla="*/ 805116 w 1283631"/>
              <a:gd name="connsiteY0" fmla="*/ 2119651 h 2119650"/>
              <a:gd name="connsiteX1" fmla="*/ 805116 w 1283631"/>
              <a:gd name="connsiteY1" fmla="*/ 765429 h 2119650"/>
              <a:gd name="connsiteX2" fmla="*/ 1283631 w 1283631"/>
              <a:gd name="connsiteY2" fmla="*/ 492503 h 2119650"/>
              <a:gd name="connsiteX3" fmla="*/ 824796 w 1283631"/>
              <a:gd name="connsiteY3" fmla="*/ 694677 h 2119650"/>
              <a:gd name="connsiteX4" fmla="*/ 862043 w 1283631"/>
              <a:gd name="connsiteY4" fmla="*/ 0 h 2119650"/>
              <a:gd name="connsiteX5" fmla="*/ 769496 w 1283631"/>
              <a:gd name="connsiteY5" fmla="*/ 658406 h 2119650"/>
              <a:gd name="connsiteX6" fmla="*/ 318468 w 1283631"/>
              <a:gd name="connsiteY6" fmla="*/ 105234 h 2119650"/>
              <a:gd name="connsiteX7" fmla="*/ 735014 w 1283631"/>
              <a:gd name="connsiteY7" fmla="*/ 691261 h 2119650"/>
              <a:gd name="connsiteX8" fmla="*/ 0 w 1283631"/>
              <a:gd name="connsiteY8" fmla="*/ 686707 h 2119650"/>
              <a:gd name="connsiteX9" fmla="*/ 728020 w 1283631"/>
              <a:gd name="connsiteY9" fmla="*/ 746562 h 2119650"/>
              <a:gd name="connsiteX10" fmla="*/ 198433 w 1283631"/>
              <a:gd name="connsiteY10" fmla="*/ 1108783 h 2119650"/>
              <a:gd name="connsiteX11" fmla="*/ 762502 w 1283631"/>
              <a:gd name="connsiteY11" fmla="*/ 800724 h 2119650"/>
              <a:gd name="connsiteX12" fmla="*/ 762502 w 1283631"/>
              <a:gd name="connsiteY12" fmla="*/ 2085657 h 2119650"/>
              <a:gd name="connsiteX13" fmla="*/ 804953 w 1283631"/>
              <a:gd name="connsiteY13" fmla="*/ 2119651 h 21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3631" h="2119650">
                <a:moveTo>
                  <a:pt x="805116" y="2119651"/>
                </a:moveTo>
                <a:lnTo>
                  <a:pt x="805116" y="765429"/>
                </a:lnTo>
                <a:cubicBezTo>
                  <a:pt x="805116" y="765429"/>
                  <a:pt x="1079343" y="777791"/>
                  <a:pt x="1283631" y="492503"/>
                </a:cubicBezTo>
                <a:cubicBezTo>
                  <a:pt x="868387" y="609448"/>
                  <a:pt x="824796" y="694677"/>
                  <a:pt x="824796" y="694677"/>
                </a:cubicBezTo>
                <a:cubicBezTo>
                  <a:pt x="824796" y="694677"/>
                  <a:pt x="970856" y="303992"/>
                  <a:pt x="862043" y="0"/>
                </a:cubicBezTo>
                <a:cubicBezTo>
                  <a:pt x="651249" y="271300"/>
                  <a:pt x="769496" y="658406"/>
                  <a:pt x="769496" y="658406"/>
                </a:cubicBezTo>
                <a:cubicBezTo>
                  <a:pt x="769496" y="658406"/>
                  <a:pt x="619045" y="243487"/>
                  <a:pt x="318468" y="105234"/>
                </a:cubicBezTo>
                <a:cubicBezTo>
                  <a:pt x="276992" y="450214"/>
                  <a:pt x="735014" y="691261"/>
                  <a:pt x="735014" y="691261"/>
                </a:cubicBezTo>
                <a:cubicBezTo>
                  <a:pt x="735014" y="691261"/>
                  <a:pt x="351649" y="524220"/>
                  <a:pt x="0" y="686707"/>
                </a:cubicBezTo>
                <a:cubicBezTo>
                  <a:pt x="297812" y="856513"/>
                  <a:pt x="728020" y="746562"/>
                  <a:pt x="728020" y="746562"/>
                </a:cubicBezTo>
                <a:cubicBezTo>
                  <a:pt x="728020" y="746562"/>
                  <a:pt x="434275" y="852447"/>
                  <a:pt x="198433" y="1108783"/>
                </a:cubicBezTo>
                <a:cubicBezTo>
                  <a:pt x="578870" y="1033639"/>
                  <a:pt x="762502" y="800724"/>
                  <a:pt x="762502" y="800724"/>
                </a:cubicBezTo>
                <a:lnTo>
                  <a:pt x="762502" y="2085657"/>
                </a:lnTo>
                <a:lnTo>
                  <a:pt x="804953" y="2119651"/>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7" name="任意多边形: 形状 52"/>
          <p:cNvSpPr/>
          <p:nvPr userDrawn="1">
            <p:custDataLst>
              <p:tags r:id="rId161"/>
            </p:custDataLst>
          </p:nvPr>
        </p:nvSpPr>
        <p:spPr>
          <a:xfrm>
            <a:off x="10501630" y="5025390"/>
            <a:ext cx="544830" cy="895350"/>
          </a:xfrm>
          <a:custGeom>
            <a:avLst/>
            <a:gdLst>
              <a:gd name="connsiteX0" fmla="*/ 813585 w 1300842"/>
              <a:gd name="connsiteY0" fmla="*/ 2136830 h 2136830"/>
              <a:gd name="connsiteX1" fmla="*/ 808217 w 1300842"/>
              <a:gd name="connsiteY1" fmla="*/ 2135041 h 2136830"/>
              <a:gd name="connsiteX2" fmla="*/ 765766 w 1300842"/>
              <a:gd name="connsiteY2" fmla="*/ 2101047 h 2136830"/>
              <a:gd name="connsiteX3" fmla="*/ 762513 w 1300842"/>
              <a:gd name="connsiteY3" fmla="*/ 2094379 h 2136830"/>
              <a:gd name="connsiteX4" fmla="*/ 762513 w 1300842"/>
              <a:gd name="connsiteY4" fmla="*/ 831892 h 2136830"/>
              <a:gd name="connsiteX5" fmla="*/ 208528 w 1300842"/>
              <a:gd name="connsiteY5" fmla="*/ 1125800 h 2136830"/>
              <a:gd name="connsiteX6" fmla="*/ 199420 w 1300842"/>
              <a:gd name="connsiteY6" fmla="*/ 1121571 h 2136830"/>
              <a:gd name="connsiteX7" fmla="*/ 200558 w 1300842"/>
              <a:gd name="connsiteY7" fmla="*/ 1111649 h 2136830"/>
              <a:gd name="connsiteX8" fmla="*/ 660043 w 1300842"/>
              <a:gd name="connsiteY8" fmla="*/ 778868 h 2136830"/>
              <a:gd name="connsiteX9" fmla="*/ 4240 w 1300842"/>
              <a:gd name="connsiteY9" fmla="*/ 702748 h 2136830"/>
              <a:gd name="connsiteX10" fmla="*/ 11 w 1300842"/>
              <a:gd name="connsiteY10" fmla="*/ 694941 h 2136830"/>
              <a:gd name="connsiteX11" fmla="*/ 4891 w 1300842"/>
              <a:gd name="connsiteY11" fmla="*/ 687622 h 2136830"/>
              <a:gd name="connsiteX12" fmla="*/ 670616 w 1300842"/>
              <a:gd name="connsiteY12" fmla="*/ 665501 h 2136830"/>
              <a:gd name="connsiteX13" fmla="*/ 318479 w 1300842"/>
              <a:gd name="connsiteY13" fmla="*/ 112818 h 2136830"/>
              <a:gd name="connsiteX14" fmla="*/ 322708 w 1300842"/>
              <a:gd name="connsiteY14" fmla="*/ 106474 h 2136830"/>
              <a:gd name="connsiteX15" fmla="*/ 330353 w 1300842"/>
              <a:gd name="connsiteY15" fmla="*/ 106149 h 2136830"/>
              <a:gd name="connsiteX16" fmla="*/ 750965 w 1300842"/>
              <a:gd name="connsiteY16" fmla="*/ 583038 h 2136830"/>
              <a:gd name="connsiteX17" fmla="*/ 863844 w 1300842"/>
              <a:gd name="connsiteY17" fmla="*/ 3355 h 2136830"/>
              <a:gd name="connsiteX18" fmla="*/ 871976 w 1300842"/>
              <a:gd name="connsiteY18" fmla="*/ 102 h 2136830"/>
              <a:gd name="connsiteX19" fmla="*/ 878645 w 1300842"/>
              <a:gd name="connsiteY19" fmla="*/ 5632 h 2136830"/>
              <a:gd name="connsiteX20" fmla="*/ 852946 w 1300842"/>
              <a:gd name="connsiteY20" fmla="*/ 671845 h 2136830"/>
              <a:gd name="connsiteX21" fmla="*/ 1289986 w 1300842"/>
              <a:gd name="connsiteY21" fmla="*/ 492930 h 2136830"/>
              <a:gd name="connsiteX22" fmla="*/ 1299257 w 1300842"/>
              <a:gd name="connsiteY22" fmla="*/ 496183 h 2136830"/>
              <a:gd name="connsiteX23" fmla="*/ 1299257 w 1300842"/>
              <a:gd name="connsiteY23" fmla="*/ 505942 h 2136830"/>
              <a:gd name="connsiteX24" fmla="*/ 822205 w 1300842"/>
              <a:gd name="connsiteY24" fmla="*/ 782446 h 2136830"/>
              <a:gd name="connsiteX25" fmla="*/ 822205 w 1300842"/>
              <a:gd name="connsiteY25" fmla="*/ 2128047 h 2136830"/>
              <a:gd name="connsiteX26" fmla="*/ 817326 w 1300842"/>
              <a:gd name="connsiteY26" fmla="*/ 2135692 h 2136830"/>
              <a:gd name="connsiteX27" fmla="*/ 813585 w 1300842"/>
              <a:gd name="connsiteY27" fmla="*/ 2136505 h 2136830"/>
              <a:gd name="connsiteX28" fmla="*/ 779591 w 1300842"/>
              <a:gd name="connsiteY28" fmla="*/ 2090150 h 2136830"/>
              <a:gd name="connsiteX29" fmla="*/ 804964 w 1300842"/>
              <a:gd name="connsiteY29" fmla="*/ 2110481 h 2136830"/>
              <a:gd name="connsiteX30" fmla="*/ 804964 w 1300842"/>
              <a:gd name="connsiteY30" fmla="*/ 774151 h 2136830"/>
              <a:gd name="connsiteX31" fmla="*/ 807567 w 1300842"/>
              <a:gd name="connsiteY31" fmla="*/ 767971 h 2136830"/>
              <a:gd name="connsiteX32" fmla="*/ 813910 w 1300842"/>
              <a:gd name="connsiteY32" fmla="*/ 765694 h 2136830"/>
              <a:gd name="connsiteX33" fmla="*/ 1270305 w 1300842"/>
              <a:gd name="connsiteY33" fmla="*/ 516352 h 2136830"/>
              <a:gd name="connsiteX34" fmla="*/ 840747 w 1300842"/>
              <a:gd name="connsiteY34" fmla="*/ 707465 h 2136830"/>
              <a:gd name="connsiteX35" fmla="*/ 829687 w 1300842"/>
              <a:gd name="connsiteY35" fmla="*/ 711043 h 2136830"/>
              <a:gd name="connsiteX36" fmla="*/ 825296 w 1300842"/>
              <a:gd name="connsiteY36" fmla="*/ 700471 h 2136830"/>
              <a:gd name="connsiteX37" fmla="*/ 867747 w 1300842"/>
              <a:gd name="connsiteY37" fmla="*/ 26613 h 2136830"/>
              <a:gd name="connsiteX38" fmla="*/ 786260 w 1300842"/>
              <a:gd name="connsiteY38" fmla="*/ 664525 h 2136830"/>
              <a:gd name="connsiteX39" fmla="*/ 780892 w 1300842"/>
              <a:gd name="connsiteY39" fmla="*/ 675098 h 2136830"/>
              <a:gd name="connsiteX40" fmla="*/ 770157 w 1300842"/>
              <a:gd name="connsiteY40" fmla="*/ 669893 h 2136830"/>
              <a:gd name="connsiteX41" fmla="*/ 334256 w 1300842"/>
              <a:gd name="connsiteY41" fmla="*/ 126643 h 2136830"/>
              <a:gd name="connsiteX42" fmla="*/ 747549 w 1300842"/>
              <a:gd name="connsiteY42" fmla="*/ 692339 h 2136830"/>
              <a:gd name="connsiteX43" fmla="*/ 751290 w 1300842"/>
              <a:gd name="connsiteY43" fmla="*/ 703561 h 2136830"/>
              <a:gd name="connsiteX44" fmla="*/ 740230 w 1300842"/>
              <a:gd name="connsiteY44" fmla="*/ 707628 h 2136830"/>
              <a:gd name="connsiteX45" fmla="*/ 27662 w 1300842"/>
              <a:gd name="connsiteY45" fmla="*/ 696079 h 2136830"/>
              <a:gd name="connsiteX46" fmla="*/ 734537 w 1300842"/>
              <a:gd name="connsiteY46" fmla="*/ 746989 h 2136830"/>
              <a:gd name="connsiteX47" fmla="*/ 744784 w 1300842"/>
              <a:gd name="connsiteY47" fmla="*/ 752682 h 2136830"/>
              <a:gd name="connsiteX48" fmla="*/ 739579 w 1300842"/>
              <a:gd name="connsiteY48" fmla="*/ 763254 h 2136830"/>
              <a:gd name="connsiteX49" fmla="*/ 231787 w 1300842"/>
              <a:gd name="connsiteY49" fmla="*/ 1103517 h 2136830"/>
              <a:gd name="connsiteX50" fmla="*/ 764465 w 1300842"/>
              <a:gd name="connsiteY50" fmla="*/ 803916 h 2136830"/>
              <a:gd name="connsiteX51" fmla="*/ 773898 w 1300842"/>
              <a:gd name="connsiteY51" fmla="*/ 801151 h 2136830"/>
              <a:gd name="connsiteX52" fmla="*/ 779591 w 1300842"/>
              <a:gd name="connsiteY52" fmla="*/ 809121 h 2136830"/>
              <a:gd name="connsiteX53" fmla="*/ 779591 w 1300842"/>
              <a:gd name="connsiteY53" fmla="*/ 2089987 h 213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00842" h="2136830">
                <a:moveTo>
                  <a:pt x="813585" y="2136830"/>
                </a:moveTo>
                <a:cubicBezTo>
                  <a:pt x="811633" y="2136830"/>
                  <a:pt x="809844" y="2136180"/>
                  <a:pt x="808217" y="2135041"/>
                </a:cubicBezTo>
                <a:lnTo>
                  <a:pt x="765766" y="2101047"/>
                </a:lnTo>
                <a:cubicBezTo>
                  <a:pt x="763814" y="2099421"/>
                  <a:pt x="762513" y="2096981"/>
                  <a:pt x="762513" y="2094379"/>
                </a:cubicBezTo>
                <a:lnTo>
                  <a:pt x="762513" y="831892"/>
                </a:lnTo>
                <a:cubicBezTo>
                  <a:pt x="710790" y="887681"/>
                  <a:pt x="527159" y="1062854"/>
                  <a:pt x="208528" y="1125800"/>
                </a:cubicBezTo>
                <a:cubicBezTo>
                  <a:pt x="204950" y="1126451"/>
                  <a:pt x="201209" y="1124824"/>
                  <a:pt x="199420" y="1121571"/>
                </a:cubicBezTo>
                <a:cubicBezTo>
                  <a:pt x="197630" y="1118318"/>
                  <a:pt x="198118" y="1114414"/>
                  <a:pt x="200558" y="1111649"/>
                </a:cubicBezTo>
                <a:cubicBezTo>
                  <a:pt x="363858" y="934036"/>
                  <a:pt x="556924" y="827500"/>
                  <a:pt x="660043" y="778868"/>
                </a:cubicBezTo>
                <a:cubicBezTo>
                  <a:pt x="520978" y="801639"/>
                  <a:pt x="225118" y="828802"/>
                  <a:pt x="4240" y="702748"/>
                </a:cubicBezTo>
                <a:cubicBezTo>
                  <a:pt x="1475" y="701122"/>
                  <a:pt x="-151" y="698194"/>
                  <a:pt x="11" y="694941"/>
                </a:cubicBezTo>
                <a:cubicBezTo>
                  <a:pt x="11" y="691688"/>
                  <a:pt x="2126" y="688923"/>
                  <a:pt x="4891" y="687622"/>
                </a:cubicBezTo>
                <a:cubicBezTo>
                  <a:pt x="262690" y="568399"/>
                  <a:pt x="540008" y="625977"/>
                  <a:pt x="670616" y="665501"/>
                </a:cubicBezTo>
                <a:cubicBezTo>
                  <a:pt x="543261" y="581086"/>
                  <a:pt x="286763" y="376148"/>
                  <a:pt x="318479" y="112818"/>
                </a:cubicBezTo>
                <a:cubicBezTo>
                  <a:pt x="318804" y="110053"/>
                  <a:pt x="320431" y="107776"/>
                  <a:pt x="322708" y="106474"/>
                </a:cubicBezTo>
                <a:cubicBezTo>
                  <a:pt x="325148" y="105173"/>
                  <a:pt x="327913" y="105011"/>
                  <a:pt x="330353" y="106149"/>
                </a:cubicBezTo>
                <a:cubicBezTo>
                  <a:pt x="548954" y="206667"/>
                  <a:pt x="689808" y="454057"/>
                  <a:pt x="750965" y="583038"/>
                </a:cubicBezTo>
                <a:cubicBezTo>
                  <a:pt x="729007" y="451780"/>
                  <a:pt x="713067" y="197396"/>
                  <a:pt x="863844" y="3355"/>
                </a:cubicBezTo>
                <a:cubicBezTo>
                  <a:pt x="865795" y="915"/>
                  <a:pt x="868886" y="-386"/>
                  <a:pt x="871976" y="102"/>
                </a:cubicBezTo>
                <a:cubicBezTo>
                  <a:pt x="875066" y="589"/>
                  <a:pt x="877669" y="2704"/>
                  <a:pt x="878645" y="5632"/>
                </a:cubicBezTo>
                <a:cubicBezTo>
                  <a:pt x="968427" y="256763"/>
                  <a:pt x="885151" y="569050"/>
                  <a:pt x="852946" y="671845"/>
                </a:cubicBezTo>
                <a:cubicBezTo>
                  <a:pt x="897024" y="637038"/>
                  <a:pt x="1009740" y="571978"/>
                  <a:pt x="1289986" y="492930"/>
                </a:cubicBezTo>
                <a:cubicBezTo>
                  <a:pt x="1293401" y="491954"/>
                  <a:pt x="1297142" y="493255"/>
                  <a:pt x="1299257" y="496183"/>
                </a:cubicBezTo>
                <a:cubicBezTo>
                  <a:pt x="1301371" y="499111"/>
                  <a:pt x="1301371" y="503014"/>
                  <a:pt x="1299257" y="505942"/>
                </a:cubicBezTo>
                <a:cubicBezTo>
                  <a:pt x="1115300" y="762928"/>
                  <a:pt x="871651" y="781470"/>
                  <a:pt x="822205" y="782446"/>
                </a:cubicBezTo>
                <a:lnTo>
                  <a:pt x="822205" y="2128047"/>
                </a:lnTo>
                <a:cubicBezTo>
                  <a:pt x="822205" y="2131300"/>
                  <a:pt x="820253" y="2134228"/>
                  <a:pt x="817326" y="2135692"/>
                </a:cubicBezTo>
                <a:cubicBezTo>
                  <a:pt x="816187" y="2136180"/>
                  <a:pt x="814886" y="2136505"/>
                  <a:pt x="813585" y="2136505"/>
                </a:cubicBezTo>
                <a:close/>
                <a:moveTo>
                  <a:pt x="779591" y="2090150"/>
                </a:moveTo>
                <a:lnTo>
                  <a:pt x="804964" y="2110481"/>
                </a:lnTo>
                <a:lnTo>
                  <a:pt x="804964" y="774151"/>
                </a:lnTo>
                <a:cubicBezTo>
                  <a:pt x="804964" y="771874"/>
                  <a:pt x="805940" y="769597"/>
                  <a:pt x="807567" y="767971"/>
                </a:cubicBezTo>
                <a:cubicBezTo>
                  <a:pt x="809193" y="766344"/>
                  <a:pt x="811470" y="765531"/>
                  <a:pt x="813910" y="765694"/>
                </a:cubicBezTo>
                <a:cubicBezTo>
                  <a:pt x="816350" y="765694"/>
                  <a:pt x="1073011" y="773989"/>
                  <a:pt x="1270305" y="516352"/>
                </a:cubicBezTo>
                <a:cubicBezTo>
                  <a:pt x="890193" y="626140"/>
                  <a:pt x="841073" y="706652"/>
                  <a:pt x="840747" y="707465"/>
                </a:cubicBezTo>
                <a:cubicBezTo>
                  <a:pt x="838633" y="711369"/>
                  <a:pt x="833753" y="712995"/>
                  <a:pt x="829687" y="711043"/>
                </a:cubicBezTo>
                <a:cubicBezTo>
                  <a:pt x="825621" y="709254"/>
                  <a:pt x="823669" y="704537"/>
                  <a:pt x="825296" y="700471"/>
                </a:cubicBezTo>
                <a:cubicBezTo>
                  <a:pt x="826759" y="696730"/>
                  <a:pt x="964198" y="321985"/>
                  <a:pt x="867747" y="26613"/>
                </a:cubicBezTo>
                <a:cubicBezTo>
                  <a:pt x="675170" y="290756"/>
                  <a:pt x="784958" y="660784"/>
                  <a:pt x="786260" y="664525"/>
                </a:cubicBezTo>
                <a:cubicBezTo>
                  <a:pt x="787561" y="668917"/>
                  <a:pt x="785121" y="673634"/>
                  <a:pt x="780892" y="675098"/>
                </a:cubicBezTo>
                <a:cubicBezTo>
                  <a:pt x="776501" y="676562"/>
                  <a:pt x="771784" y="674284"/>
                  <a:pt x="770157" y="669893"/>
                </a:cubicBezTo>
                <a:cubicBezTo>
                  <a:pt x="768693" y="665827"/>
                  <a:pt x="621170" y="266684"/>
                  <a:pt x="334256" y="126643"/>
                </a:cubicBezTo>
                <a:cubicBezTo>
                  <a:pt x="305630" y="455683"/>
                  <a:pt x="742995" y="690061"/>
                  <a:pt x="747549" y="692339"/>
                </a:cubicBezTo>
                <a:cubicBezTo>
                  <a:pt x="751615" y="694453"/>
                  <a:pt x="753242" y="699495"/>
                  <a:pt x="751290" y="703561"/>
                </a:cubicBezTo>
                <a:cubicBezTo>
                  <a:pt x="749338" y="707628"/>
                  <a:pt x="744459" y="709579"/>
                  <a:pt x="740230" y="707628"/>
                </a:cubicBezTo>
                <a:cubicBezTo>
                  <a:pt x="736489" y="706001"/>
                  <a:pt x="367437" y="548882"/>
                  <a:pt x="27662" y="696079"/>
                </a:cubicBezTo>
                <a:cubicBezTo>
                  <a:pt x="318479" y="850597"/>
                  <a:pt x="730308" y="747965"/>
                  <a:pt x="734537" y="746989"/>
                </a:cubicBezTo>
                <a:cubicBezTo>
                  <a:pt x="738929" y="745850"/>
                  <a:pt x="743483" y="748453"/>
                  <a:pt x="744784" y="752682"/>
                </a:cubicBezTo>
                <a:cubicBezTo>
                  <a:pt x="746085" y="757073"/>
                  <a:pt x="743808" y="761627"/>
                  <a:pt x="739579" y="763254"/>
                </a:cubicBezTo>
                <a:cubicBezTo>
                  <a:pt x="736814" y="764230"/>
                  <a:pt x="460147" y="865886"/>
                  <a:pt x="231787" y="1103517"/>
                </a:cubicBezTo>
                <a:cubicBezTo>
                  <a:pt x="586851" y="1024632"/>
                  <a:pt x="762675" y="806193"/>
                  <a:pt x="764465" y="803916"/>
                </a:cubicBezTo>
                <a:cubicBezTo>
                  <a:pt x="766742" y="801151"/>
                  <a:pt x="770483" y="800013"/>
                  <a:pt x="773898" y="801151"/>
                </a:cubicBezTo>
                <a:cubicBezTo>
                  <a:pt x="777314" y="802290"/>
                  <a:pt x="779591" y="805543"/>
                  <a:pt x="779591" y="809121"/>
                </a:cubicBezTo>
                <a:lnTo>
                  <a:pt x="779591" y="2089987"/>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9" name="任意多边形: 形状 54"/>
          <p:cNvSpPr/>
          <p:nvPr userDrawn="1">
            <p:custDataLst>
              <p:tags r:id="rId162"/>
            </p:custDataLst>
          </p:nvPr>
        </p:nvSpPr>
        <p:spPr>
          <a:xfrm>
            <a:off x="10730230" y="4926965"/>
            <a:ext cx="535305" cy="991870"/>
          </a:xfrm>
          <a:custGeom>
            <a:avLst/>
            <a:gdLst>
              <a:gd name="connsiteX0" fmla="*/ 478841 w 1278588"/>
              <a:gd name="connsiteY0" fmla="*/ 2365902 h 2366227"/>
              <a:gd name="connsiteX1" fmla="*/ 478841 w 1278588"/>
              <a:gd name="connsiteY1" fmla="*/ 927916 h 2366227"/>
              <a:gd name="connsiteX2" fmla="*/ 0 w 1278588"/>
              <a:gd name="connsiteY2" fmla="*/ 399630 h 2366227"/>
              <a:gd name="connsiteX3" fmla="*/ 457371 w 1278588"/>
              <a:gd name="connsiteY3" fmla="*/ 812435 h 2366227"/>
              <a:gd name="connsiteX4" fmla="*/ 435088 w 1278588"/>
              <a:gd name="connsiteY4" fmla="*/ 0 h 2366227"/>
              <a:gd name="connsiteX5" fmla="*/ 517551 w 1278588"/>
              <a:gd name="connsiteY5" fmla="*/ 772911 h 2366227"/>
              <a:gd name="connsiteX6" fmla="*/ 993301 w 1278588"/>
              <a:gd name="connsiteY6" fmla="*/ 117270 h 2366227"/>
              <a:gd name="connsiteX7" fmla="*/ 555123 w 1278588"/>
              <a:gd name="connsiteY7" fmla="*/ 808857 h 2366227"/>
              <a:gd name="connsiteX8" fmla="*/ 1278589 w 1278588"/>
              <a:gd name="connsiteY8" fmla="*/ 588141 h 2366227"/>
              <a:gd name="connsiteX9" fmla="*/ 562605 w 1278588"/>
              <a:gd name="connsiteY9" fmla="*/ 869200 h 2366227"/>
              <a:gd name="connsiteX10" fmla="*/ 1059337 w 1278588"/>
              <a:gd name="connsiteY10" fmla="*/ 1180674 h 2366227"/>
              <a:gd name="connsiteX11" fmla="*/ 524870 w 1278588"/>
              <a:gd name="connsiteY11" fmla="*/ 928242 h 2366227"/>
              <a:gd name="connsiteX12" fmla="*/ 524870 w 1278588"/>
              <a:gd name="connsiteY12" fmla="*/ 2329143 h 2366227"/>
              <a:gd name="connsiteX13" fmla="*/ 478515 w 1278588"/>
              <a:gd name="connsiteY13" fmla="*/ 2366227 h 236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8588" h="2366227">
                <a:moveTo>
                  <a:pt x="478841" y="2365902"/>
                </a:moveTo>
                <a:lnTo>
                  <a:pt x="478841" y="927916"/>
                </a:lnTo>
                <a:cubicBezTo>
                  <a:pt x="478841" y="927916"/>
                  <a:pt x="123451" y="789827"/>
                  <a:pt x="0" y="399630"/>
                </a:cubicBezTo>
                <a:cubicBezTo>
                  <a:pt x="413618" y="547967"/>
                  <a:pt x="457371" y="812435"/>
                  <a:pt x="457371" y="812435"/>
                </a:cubicBezTo>
                <a:cubicBezTo>
                  <a:pt x="457371" y="812435"/>
                  <a:pt x="316516" y="331480"/>
                  <a:pt x="435088" y="0"/>
                </a:cubicBezTo>
                <a:cubicBezTo>
                  <a:pt x="664912" y="295697"/>
                  <a:pt x="517551" y="772911"/>
                  <a:pt x="517551" y="772911"/>
                </a:cubicBezTo>
                <a:cubicBezTo>
                  <a:pt x="517551" y="772911"/>
                  <a:pt x="665562" y="267884"/>
                  <a:pt x="993301" y="117270"/>
                </a:cubicBezTo>
                <a:cubicBezTo>
                  <a:pt x="1038518" y="493316"/>
                  <a:pt x="555123" y="808857"/>
                  <a:pt x="555123" y="808857"/>
                </a:cubicBezTo>
                <a:cubicBezTo>
                  <a:pt x="555123" y="808857"/>
                  <a:pt x="924501" y="471521"/>
                  <a:pt x="1278589" y="588141"/>
                </a:cubicBezTo>
                <a:cubicBezTo>
                  <a:pt x="1056247" y="864971"/>
                  <a:pt x="562605" y="869200"/>
                  <a:pt x="562605" y="869200"/>
                </a:cubicBezTo>
                <a:cubicBezTo>
                  <a:pt x="562605" y="869200"/>
                  <a:pt x="889856" y="931332"/>
                  <a:pt x="1059337" y="1180674"/>
                </a:cubicBezTo>
                <a:cubicBezTo>
                  <a:pt x="619695" y="1129927"/>
                  <a:pt x="524870" y="928242"/>
                  <a:pt x="524870" y="928242"/>
                </a:cubicBezTo>
                <a:lnTo>
                  <a:pt x="524870" y="2329143"/>
                </a:lnTo>
                <a:lnTo>
                  <a:pt x="478515" y="2366227"/>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0" name="任意多边形: 形状 55"/>
          <p:cNvSpPr/>
          <p:nvPr userDrawn="1">
            <p:custDataLst>
              <p:tags r:id="rId163"/>
            </p:custDataLst>
          </p:nvPr>
        </p:nvSpPr>
        <p:spPr>
          <a:xfrm>
            <a:off x="10726420" y="4923155"/>
            <a:ext cx="542290" cy="998855"/>
          </a:xfrm>
          <a:custGeom>
            <a:avLst/>
            <a:gdLst>
              <a:gd name="connsiteX0" fmla="*/ 487513 w 1295743"/>
              <a:gd name="connsiteY0" fmla="*/ 2382765 h 2382927"/>
              <a:gd name="connsiteX1" fmla="*/ 483772 w 1295743"/>
              <a:gd name="connsiteY1" fmla="*/ 2381952 h 2382927"/>
              <a:gd name="connsiteX2" fmla="*/ 478892 w 1295743"/>
              <a:gd name="connsiteY2" fmla="*/ 2374308 h 2382927"/>
              <a:gd name="connsiteX3" fmla="*/ 478892 w 1295743"/>
              <a:gd name="connsiteY3" fmla="*/ 942015 h 2382927"/>
              <a:gd name="connsiteX4" fmla="*/ 377 w 1295743"/>
              <a:gd name="connsiteY4" fmla="*/ 410638 h 2382927"/>
              <a:gd name="connsiteX5" fmla="*/ 2654 w 1295743"/>
              <a:gd name="connsiteY5" fmla="*/ 402018 h 2382927"/>
              <a:gd name="connsiteX6" fmla="*/ 11437 w 1295743"/>
              <a:gd name="connsiteY6" fmla="*/ 400066 h 2382927"/>
              <a:gd name="connsiteX7" fmla="*/ 431886 w 1295743"/>
              <a:gd name="connsiteY7" fmla="*/ 716419 h 2382927"/>
              <a:gd name="connsiteX8" fmla="*/ 435627 w 1295743"/>
              <a:gd name="connsiteY8" fmla="*/ 5640 h 2382927"/>
              <a:gd name="connsiteX9" fmla="*/ 442296 w 1295743"/>
              <a:gd name="connsiteY9" fmla="*/ 110 h 2382927"/>
              <a:gd name="connsiteX10" fmla="*/ 450428 w 1295743"/>
              <a:gd name="connsiteY10" fmla="*/ 3363 h 2382927"/>
              <a:gd name="connsiteX11" fmla="*/ 562169 w 1295743"/>
              <a:gd name="connsiteY11" fmla="*/ 658842 h 2382927"/>
              <a:gd name="connsiteX12" fmla="*/ 998558 w 1295743"/>
              <a:gd name="connsiteY12" fmla="*/ 118031 h 2382927"/>
              <a:gd name="connsiteX13" fmla="*/ 1006202 w 1295743"/>
              <a:gd name="connsiteY13" fmla="*/ 118357 h 2382927"/>
              <a:gd name="connsiteX14" fmla="*/ 1010431 w 1295743"/>
              <a:gd name="connsiteY14" fmla="*/ 124700 h 2382927"/>
              <a:gd name="connsiteX15" fmla="*/ 806143 w 1295743"/>
              <a:gd name="connsiteY15" fmla="*/ 618179 h 2382927"/>
              <a:gd name="connsiteX16" fmla="*/ 746451 w 1295743"/>
              <a:gd name="connsiteY16" fmla="*/ 679173 h 2382927"/>
              <a:gd name="connsiteX17" fmla="*/ 1289863 w 1295743"/>
              <a:gd name="connsiteY17" fmla="*/ 588414 h 2382927"/>
              <a:gd name="connsiteX18" fmla="*/ 1295393 w 1295743"/>
              <a:gd name="connsiteY18" fmla="*/ 594107 h 2382927"/>
              <a:gd name="connsiteX19" fmla="*/ 1293930 w 1295743"/>
              <a:gd name="connsiteY19" fmla="*/ 601914 h 2382927"/>
              <a:gd name="connsiteX20" fmla="*/ 627066 w 1295743"/>
              <a:gd name="connsiteY20" fmla="*/ 883135 h 2382927"/>
              <a:gd name="connsiteX21" fmla="*/ 1075166 w 1295743"/>
              <a:gd name="connsiteY21" fmla="*/ 1184363 h 2382927"/>
              <a:gd name="connsiteX22" fmla="*/ 1075328 w 1295743"/>
              <a:gd name="connsiteY22" fmla="*/ 1193471 h 2382927"/>
              <a:gd name="connsiteX23" fmla="*/ 1067033 w 1295743"/>
              <a:gd name="connsiteY23" fmla="*/ 1197537 h 2382927"/>
              <a:gd name="connsiteX24" fmla="*/ 542163 w 1295743"/>
              <a:gd name="connsiteY24" fmla="*/ 966087 h 2382927"/>
              <a:gd name="connsiteX25" fmla="*/ 542163 w 1295743"/>
              <a:gd name="connsiteY25" fmla="*/ 2337386 h 2382927"/>
              <a:gd name="connsiteX26" fmla="*/ 538910 w 1295743"/>
              <a:gd name="connsiteY26" fmla="*/ 2344055 h 2382927"/>
              <a:gd name="connsiteX27" fmla="*/ 492555 w 1295743"/>
              <a:gd name="connsiteY27" fmla="*/ 2381139 h 2382927"/>
              <a:gd name="connsiteX28" fmla="*/ 487187 w 1295743"/>
              <a:gd name="connsiteY28" fmla="*/ 2382928 h 2382927"/>
              <a:gd name="connsiteX29" fmla="*/ 22335 w 1295743"/>
              <a:gd name="connsiteY29" fmla="*/ 422186 h 2382927"/>
              <a:gd name="connsiteX30" fmla="*/ 490765 w 1295743"/>
              <a:gd name="connsiteY30" fmla="*/ 928515 h 2382927"/>
              <a:gd name="connsiteX31" fmla="*/ 496133 w 1295743"/>
              <a:gd name="connsiteY31" fmla="*/ 936485 h 2382927"/>
              <a:gd name="connsiteX32" fmla="*/ 496133 w 1295743"/>
              <a:gd name="connsiteY32" fmla="*/ 2356741 h 2382927"/>
              <a:gd name="connsiteX33" fmla="*/ 525410 w 1295743"/>
              <a:gd name="connsiteY33" fmla="*/ 2333320 h 2382927"/>
              <a:gd name="connsiteX34" fmla="*/ 525410 w 1295743"/>
              <a:gd name="connsiteY34" fmla="*/ 936322 h 2382927"/>
              <a:gd name="connsiteX35" fmla="*/ 532079 w 1295743"/>
              <a:gd name="connsiteY35" fmla="*/ 928027 h 2382927"/>
              <a:gd name="connsiteX36" fmla="*/ 541675 w 1295743"/>
              <a:gd name="connsiteY36" fmla="*/ 932744 h 2382927"/>
              <a:gd name="connsiteX37" fmla="*/ 1050443 w 1295743"/>
              <a:gd name="connsiteY37" fmla="*/ 1178019 h 2382927"/>
              <a:gd name="connsiteX38" fmla="*/ 570139 w 1295743"/>
              <a:gd name="connsiteY38" fmla="*/ 885738 h 2382927"/>
              <a:gd name="connsiteX39" fmla="*/ 563307 w 1295743"/>
              <a:gd name="connsiteY39" fmla="*/ 876629 h 2382927"/>
              <a:gd name="connsiteX40" fmla="*/ 571765 w 1295743"/>
              <a:gd name="connsiteY40" fmla="*/ 868822 h 2382927"/>
              <a:gd name="connsiteX41" fmla="*/ 1273110 w 1295743"/>
              <a:gd name="connsiteY41" fmla="*/ 600613 h 2382927"/>
              <a:gd name="connsiteX42" fmla="*/ 675536 w 1295743"/>
              <a:gd name="connsiteY42" fmla="*/ 742931 h 2382927"/>
              <a:gd name="connsiteX43" fmla="*/ 568837 w 1295743"/>
              <a:gd name="connsiteY43" fmla="*/ 824094 h 2382927"/>
              <a:gd name="connsiteX44" fmla="*/ 557452 w 1295743"/>
              <a:gd name="connsiteY44" fmla="*/ 822142 h 2382927"/>
              <a:gd name="connsiteX45" fmla="*/ 558428 w 1295743"/>
              <a:gd name="connsiteY45" fmla="*/ 810594 h 2382927"/>
              <a:gd name="connsiteX46" fmla="*/ 662198 w 1295743"/>
              <a:gd name="connsiteY46" fmla="*/ 731383 h 2382927"/>
              <a:gd name="connsiteX47" fmla="*/ 995142 w 1295743"/>
              <a:gd name="connsiteY47" fmla="*/ 138200 h 2382927"/>
              <a:gd name="connsiteX48" fmla="*/ 535006 w 1295743"/>
              <a:gd name="connsiteY48" fmla="*/ 782618 h 2382927"/>
              <a:gd name="connsiteX49" fmla="*/ 534681 w 1295743"/>
              <a:gd name="connsiteY49" fmla="*/ 783594 h 2382927"/>
              <a:gd name="connsiteX50" fmla="*/ 524109 w 1295743"/>
              <a:gd name="connsiteY50" fmla="*/ 789287 h 2382927"/>
              <a:gd name="connsiteX51" fmla="*/ 518416 w 1295743"/>
              <a:gd name="connsiteY51" fmla="*/ 778714 h 2382927"/>
              <a:gd name="connsiteX52" fmla="*/ 518741 w 1295743"/>
              <a:gd name="connsiteY52" fmla="*/ 777738 h 2382927"/>
              <a:gd name="connsiteX53" fmla="*/ 447013 w 1295743"/>
              <a:gd name="connsiteY53" fmla="*/ 26134 h 2382927"/>
              <a:gd name="connsiteX54" fmla="*/ 468483 w 1295743"/>
              <a:gd name="connsiteY54" fmla="*/ 795630 h 2382927"/>
              <a:gd name="connsiteX55" fmla="*/ 474826 w 1295743"/>
              <a:gd name="connsiteY55" fmla="*/ 819214 h 2382927"/>
              <a:gd name="connsiteX56" fmla="*/ 468320 w 1295743"/>
              <a:gd name="connsiteY56" fmla="*/ 828973 h 2382927"/>
              <a:gd name="connsiteX57" fmla="*/ 458236 w 1295743"/>
              <a:gd name="connsiteY57" fmla="*/ 823118 h 2382927"/>
              <a:gd name="connsiteX58" fmla="*/ 451892 w 1295743"/>
              <a:gd name="connsiteY58" fmla="*/ 799533 h 2382927"/>
              <a:gd name="connsiteX59" fmla="*/ 22660 w 1295743"/>
              <a:gd name="connsiteY59" fmla="*/ 421861 h 238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95743" h="2382927">
                <a:moveTo>
                  <a:pt x="487513" y="2382765"/>
                </a:moveTo>
                <a:cubicBezTo>
                  <a:pt x="486211" y="2382765"/>
                  <a:pt x="485073" y="2382440"/>
                  <a:pt x="483772" y="2381952"/>
                </a:cubicBezTo>
                <a:cubicBezTo>
                  <a:pt x="480844" y="2380488"/>
                  <a:pt x="478892" y="2377561"/>
                  <a:pt x="478892" y="2374308"/>
                </a:cubicBezTo>
                <a:lnTo>
                  <a:pt x="478892" y="942015"/>
                </a:lnTo>
                <a:cubicBezTo>
                  <a:pt x="433350" y="922334"/>
                  <a:pt x="115370" y="773672"/>
                  <a:pt x="377" y="410638"/>
                </a:cubicBezTo>
                <a:cubicBezTo>
                  <a:pt x="-599" y="407548"/>
                  <a:pt x="377" y="404132"/>
                  <a:pt x="2654" y="402018"/>
                </a:cubicBezTo>
                <a:cubicBezTo>
                  <a:pt x="4931" y="399741"/>
                  <a:pt x="8347" y="399090"/>
                  <a:pt x="11437" y="400066"/>
                </a:cubicBezTo>
                <a:cubicBezTo>
                  <a:pt x="262080" y="490011"/>
                  <a:pt x="378863" y="624034"/>
                  <a:pt x="431886" y="716419"/>
                </a:cubicBezTo>
                <a:cubicBezTo>
                  <a:pt x="397730" y="554583"/>
                  <a:pt x="351212" y="241320"/>
                  <a:pt x="435627" y="5640"/>
                </a:cubicBezTo>
                <a:cubicBezTo>
                  <a:pt x="436603" y="2713"/>
                  <a:pt x="439206" y="598"/>
                  <a:pt x="442296" y="110"/>
                </a:cubicBezTo>
                <a:cubicBezTo>
                  <a:pt x="445386" y="-378"/>
                  <a:pt x="448477" y="761"/>
                  <a:pt x="450428" y="3363"/>
                </a:cubicBezTo>
                <a:cubicBezTo>
                  <a:pt x="608036" y="206025"/>
                  <a:pt x="589657" y="495379"/>
                  <a:pt x="562169" y="658842"/>
                </a:cubicBezTo>
                <a:cubicBezTo>
                  <a:pt x="628530" y="498469"/>
                  <a:pt x="771011" y="222615"/>
                  <a:pt x="998558" y="118031"/>
                </a:cubicBezTo>
                <a:cubicBezTo>
                  <a:pt x="1000998" y="116893"/>
                  <a:pt x="1003925" y="117055"/>
                  <a:pt x="1006202" y="118357"/>
                </a:cubicBezTo>
                <a:cubicBezTo>
                  <a:pt x="1008642" y="119658"/>
                  <a:pt x="1010106" y="122098"/>
                  <a:pt x="1010431" y="124700"/>
                </a:cubicBezTo>
                <a:cubicBezTo>
                  <a:pt x="1029136" y="281006"/>
                  <a:pt x="958546" y="451626"/>
                  <a:pt x="806143" y="618179"/>
                </a:cubicBezTo>
                <a:cubicBezTo>
                  <a:pt x="786300" y="639974"/>
                  <a:pt x="766131" y="660305"/>
                  <a:pt x="746451" y="679173"/>
                </a:cubicBezTo>
                <a:cubicBezTo>
                  <a:pt x="888607" y="598824"/>
                  <a:pt x="1092081" y="523192"/>
                  <a:pt x="1289863" y="588414"/>
                </a:cubicBezTo>
                <a:cubicBezTo>
                  <a:pt x="1292466" y="589227"/>
                  <a:pt x="1294580" y="591342"/>
                  <a:pt x="1295393" y="594107"/>
                </a:cubicBezTo>
                <a:cubicBezTo>
                  <a:pt x="1296207" y="596709"/>
                  <a:pt x="1295556" y="599637"/>
                  <a:pt x="1293930" y="601914"/>
                </a:cubicBezTo>
                <a:cubicBezTo>
                  <a:pt x="1116154" y="823280"/>
                  <a:pt x="763529" y="872401"/>
                  <a:pt x="627066" y="883135"/>
                </a:cubicBezTo>
                <a:cubicBezTo>
                  <a:pt x="728234" y="912900"/>
                  <a:pt x="947161" y="996177"/>
                  <a:pt x="1075166" y="1184363"/>
                </a:cubicBezTo>
                <a:cubicBezTo>
                  <a:pt x="1076955" y="1187128"/>
                  <a:pt x="1077118" y="1190706"/>
                  <a:pt x="1075328" y="1193471"/>
                </a:cubicBezTo>
                <a:cubicBezTo>
                  <a:pt x="1073539" y="1196399"/>
                  <a:pt x="1070286" y="1197863"/>
                  <a:pt x="1067033" y="1197537"/>
                </a:cubicBezTo>
                <a:cubicBezTo>
                  <a:pt x="717174" y="1157200"/>
                  <a:pt x="583964" y="1023339"/>
                  <a:pt x="542163" y="966087"/>
                </a:cubicBezTo>
                <a:lnTo>
                  <a:pt x="542163" y="2337386"/>
                </a:lnTo>
                <a:cubicBezTo>
                  <a:pt x="542163" y="2339988"/>
                  <a:pt x="541024" y="2342428"/>
                  <a:pt x="538910" y="2344055"/>
                </a:cubicBezTo>
                <a:lnTo>
                  <a:pt x="492555" y="2381139"/>
                </a:lnTo>
                <a:cubicBezTo>
                  <a:pt x="490928" y="2382440"/>
                  <a:pt x="489139" y="2382928"/>
                  <a:pt x="487187" y="2382928"/>
                </a:cubicBezTo>
                <a:close/>
                <a:moveTo>
                  <a:pt x="22335" y="422186"/>
                </a:moveTo>
                <a:cubicBezTo>
                  <a:pt x="147900" y="791401"/>
                  <a:pt x="487187" y="927214"/>
                  <a:pt x="490765" y="928515"/>
                </a:cubicBezTo>
                <a:cubicBezTo>
                  <a:pt x="494019" y="929816"/>
                  <a:pt x="496133" y="932906"/>
                  <a:pt x="496133" y="936485"/>
                </a:cubicBezTo>
                <a:lnTo>
                  <a:pt x="496133" y="2356741"/>
                </a:lnTo>
                <a:lnTo>
                  <a:pt x="525410" y="2333320"/>
                </a:lnTo>
                <a:lnTo>
                  <a:pt x="525410" y="936322"/>
                </a:lnTo>
                <a:cubicBezTo>
                  <a:pt x="525410" y="932418"/>
                  <a:pt x="528175" y="928840"/>
                  <a:pt x="532079" y="928027"/>
                </a:cubicBezTo>
                <a:cubicBezTo>
                  <a:pt x="535982" y="927214"/>
                  <a:pt x="539886" y="929165"/>
                  <a:pt x="541675" y="932744"/>
                </a:cubicBezTo>
                <a:cubicBezTo>
                  <a:pt x="542651" y="934695"/>
                  <a:pt x="637638" y="1125158"/>
                  <a:pt x="1050443" y="1178019"/>
                </a:cubicBezTo>
                <a:cubicBezTo>
                  <a:pt x="881938" y="947219"/>
                  <a:pt x="573229" y="886226"/>
                  <a:pt x="570139" y="885738"/>
                </a:cubicBezTo>
                <a:cubicBezTo>
                  <a:pt x="565910" y="884925"/>
                  <a:pt x="562819" y="881021"/>
                  <a:pt x="563307" y="876629"/>
                </a:cubicBezTo>
                <a:cubicBezTo>
                  <a:pt x="563633" y="872238"/>
                  <a:pt x="567374" y="868985"/>
                  <a:pt x="571765" y="868822"/>
                </a:cubicBezTo>
                <a:cubicBezTo>
                  <a:pt x="576645" y="868822"/>
                  <a:pt x="1052395" y="861503"/>
                  <a:pt x="1273110" y="600613"/>
                </a:cubicBezTo>
                <a:cubicBezTo>
                  <a:pt x="1043937" y="531812"/>
                  <a:pt x="807444" y="653962"/>
                  <a:pt x="675536" y="742931"/>
                </a:cubicBezTo>
                <a:cubicBezTo>
                  <a:pt x="614705" y="794003"/>
                  <a:pt x="569651" y="823606"/>
                  <a:pt x="568837" y="824094"/>
                </a:cubicBezTo>
                <a:cubicBezTo>
                  <a:pt x="565096" y="826533"/>
                  <a:pt x="560217" y="825720"/>
                  <a:pt x="557452" y="822142"/>
                </a:cubicBezTo>
                <a:cubicBezTo>
                  <a:pt x="554687" y="818564"/>
                  <a:pt x="555175" y="813684"/>
                  <a:pt x="558428" y="810594"/>
                </a:cubicBezTo>
                <a:cubicBezTo>
                  <a:pt x="559566" y="809455"/>
                  <a:pt x="598440" y="774648"/>
                  <a:pt x="662198" y="731383"/>
                </a:cubicBezTo>
                <a:cubicBezTo>
                  <a:pt x="798011" y="617203"/>
                  <a:pt x="1017913" y="390957"/>
                  <a:pt x="995142" y="138200"/>
                </a:cubicBezTo>
                <a:cubicBezTo>
                  <a:pt x="688222" y="288488"/>
                  <a:pt x="542000" y="759196"/>
                  <a:pt x="535006" y="782618"/>
                </a:cubicBezTo>
                <a:cubicBezTo>
                  <a:pt x="534844" y="783106"/>
                  <a:pt x="534681" y="783431"/>
                  <a:pt x="534681" y="783594"/>
                </a:cubicBezTo>
                <a:cubicBezTo>
                  <a:pt x="533380" y="787985"/>
                  <a:pt x="528663" y="790588"/>
                  <a:pt x="524109" y="789287"/>
                </a:cubicBezTo>
                <a:cubicBezTo>
                  <a:pt x="519555" y="787985"/>
                  <a:pt x="517115" y="783268"/>
                  <a:pt x="518416" y="778714"/>
                </a:cubicBezTo>
                <a:cubicBezTo>
                  <a:pt x="518416" y="778714"/>
                  <a:pt x="518416" y="778226"/>
                  <a:pt x="518741" y="777738"/>
                </a:cubicBezTo>
                <a:cubicBezTo>
                  <a:pt x="525410" y="754967"/>
                  <a:pt x="653253" y="309795"/>
                  <a:pt x="447013" y="26134"/>
                </a:cubicBezTo>
                <a:cubicBezTo>
                  <a:pt x="353652" y="309633"/>
                  <a:pt x="443272" y="698528"/>
                  <a:pt x="468483" y="795630"/>
                </a:cubicBezTo>
                <a:cubicBezTo>
                  <a:pt x="473199" y="810268"/>
                  <a:pt x="474826" y="818889"/>
                  <a:pt x="474826" y="819214"/>
                </a:cubicBezTo>
                <a:cubicBezTo>
                  <a:pt x="475639" y="823606"/>
                  <a:pt x="472711" y="827835"/>
                  <a:pt x="468320" y="828973"/>
                </a:cubicBezTo>
                <a:cubicBezTo>
                  <a:pt x="463928" y="829949"/>
                  <a:pt x="459537" y="827347"/>
                  <a:pt x="458236" y="823118"/>
                </a:cubicBezTo>
                <a:cubicBezTo>
                  <a:pt x="458073" y="822467"/>
                  <a:pt x="455633" y="814172"/>
                  <a:pt x="451892" y="799533"/>
                </a:cubicBezTo>
                <a:cubicBezTo>
                  <a:pt x="430585" y="734148"/>
                  <a:pt x="342592" y="541896"/>
                  <a:pt x="22660" y="421861"/>
                </a:cubicBez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1" name="任意多边形: 形状 57"/>
          <p:cNvSpPr/>
          <p:nvPr userDrawn="1">
            <p:custDataLst>
              <p:tags r:id="rId164"/>
            </p:custDataLst>
          </p:nvPr>
        </p:nvSpPr>
        <p:spPr>
          <a:xfrm>
            <a:off x="10784205" y="5716270"/>
            <a:ext cx="205105" cy="465455"/>
          </a:xfrm>
          <a:custGeom>
            <a:avLst/>
            <a:gdLst>
              <a:gd name="connsiteX0" fmla="*/ 281709 w 489738"/>
              <a:gd name="connsiteY0" fmla="*/ 1110572 h 1110571"/>
              <a:gd name="connsiteX1" fmla="*/ 208029 w 489738"/>
              <a:gd name="connsiteY1" fmla="*/ 1110572 h 1110571"/>
              <a:gd name="connsiteX2" fmla="*/ 0 w 489738"/>
              <a:gd name="connsiteY2" fmla="*/ 902543 h 1110571"/>
              <a:gd name="connsiteX3" fmla="*/ 0 w 489738"/>
              <a:gd name="connsiteY3" fmla="*/ 0 h 1110571"/>
              <a:gd name="connsiteX4" fmla="*/ 489738 w 489738"/>
              <a:gd name="connsiteY4" fmla="*/ 0 h 1110571"/>
              <a:gd name="connsiteX5" fmla="*/ 489738 w 489738"/>
              <a:gd name="connsiteY5" fmla="*/ 902543 h 1110571"/>
              <a:gd name="connsiteX6" fmla="*/ 281709 w 489738"/>
              <a:gd name="connsiteY6" fmla="*/ 1110572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738" h="1110571">
                <a:moveTo>
                  <a:pt x="281709" y="1110572"/>
                </a:moveTo>
                <a:lnTo>
                  <a:pt x="208029" y="1110572"/>
                </a:lnTo>
                <a:cubicBezTo>
                  <a:pt x="93198" y="1110572"/>
                  <a:pt x="0" y="1017374"/>
                  <a:pt x="0" y="902543"/>
                </a:cubicBezTo>
                <a:lnTo>
                  <a:pt x="0" y="0"/>
                </a:lnTo>
                <a:lnTo>
                  <a:pt x="489738" y="0"/>
                </a:lnTo>
                <a:lnTo>
                  <a:pt x="489738" y="902543"/>
                </a:lnTo>
                <a:cubicBezTo>
                  <a:pt x="489738" y="1017374"/>
                  <a:pt x="396540" y="1110572"/>
                  <a:pt x="281709" y="1110572"/>
                </a:cubicBez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2" name="任意多边形: 形状 58"/>
          <p:cNvSpPr/>
          <p:nvPr userDrawn="1">
            <p:custDataLst>
              <p:tags r:id="rId165"/>
            </p:custDataLst>
          </p:nvPr>
        </p:nvSpPr>
        <p:spPr>
          <a:xfrm>
            <a:off x="10784205" y="5716270"/>
            <a:ext cx="194945" cy="465455"/>
          </a:xfrm>
          <a:custGeom>
            <a:avLst/>
            <a:gdLst>
              <a:gd name="connsiteX0" fmla="*/ 320094 w 465665"/>
              <a:gd name="connsiteY0" fmla="*/ 1067958 h 1110571"/>
              <a:gd name="connsiteX1" fmla="*/ 224294 w 465665"/>
              <a:gd name="connsiteY1" fmla="*/ 1067958 h 1110571"/>
              <a:gd name="connsiteX2" fmla="*/ 64572 w 465665"/>
              <a:gd name="connsiteY2" fmla="*/ 848218 h 1110571"/>
              <a:gd name="connsiteX3" fmla="*/ 64572 w 465665"/>
              <a:gd name="connsiteY3" fmla="*/ 0 h 1110571"/>
              <a:gd name="connsiteX4" fmla="*/ 0 w 465665"/>
              <a:gd name="connsiteY4" fmla="*/ 0 h 1110571"/>
              <a:gd name="connsiteX5" fmla="*/ 0 w 465665"/>
              <a:gd name="connsiteY5" fmla="*/ 890832 h 1110571"/>
              <a:gd name="connsiteX6" fmla="*/ 196969 w 465665"/>
              <a:gd name="connsiteY6" fmla="*/ 1110572 h 1110571"/>
              <a:gd name="connsiteX7" fmla="*/ 292769 w 465665"/>
              <a:gd name="connsiteY7" fmla="*/ 1110572 h 1110571"/>
              <a:gd name="connsiteX8" fmla="*/ 465666 w 465665"/>
              <a:gd name="connsiteY8" fmla="*/ 996066 h 1110571"/>
              <a:gd name="connsiteX9" fmla="*/ 320094 w 465665"/>
              <a:gd name="connsiteY9" fmla="*/ 1067795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665" h="1110571">
                <a:moveTo>
                  <a:pt x="320094" y="1067958"/>
                </a:moveTo>
                <a:lnTo>
                  <a:pt x="224294" y="1067958"/>
                </a:lnTo>
                <a:cubicBezTo>
                  <a:pt x="115481" y="1067958"/>
                  <a:pt x="64572" y="969555"/>
                  <a:pt x="64572" y="848218"/>
                </a:cubicBezTo>
                <a:lnTo>
                  <a:pt x="64572" y="0"/>
                </a:lnTo>
                <a:lnTo>
                  <a:pt x="0" y="0"/>
                </a:lnTo>
                <a:lnTo>
                  <a:pt x="0" y="890832"/>
                </a:lnTo>
                <a:cubicBezTo>
                  <a:pt x="0" y="1012169"/>
                  <a:pt x="88156" y="1110572"/>
                  <a:pt x="196969" y="1110572"/>
                </a:cubicBezTo>
                <a:lnTo>
                  <a:pt x="292769" y="1110572"/>
                </a:lnTo>
                <a:cubicBezTo>
                  <a:pt x="367426" y="1110572"/>
                  <a:pt x="432323" y="1064380"/>
                  <a:pt x="465666" y="996066"/>
                </a:cubicBezTo>
                <a:cubicBezTo>
                  <a:pt x="429720" y="1040145"/>
                  <a:pt x="377835" y="1067795"/>
                  <a:pt x="320094" y="1067795"/>
                </a:cubicBez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3" name="任意多边形: 形状 59"/>
          <p:cNvSpPr/>
          <p:nvPr userDrawn="1">
            <p:custDataLst>
              <p:tags r:id="rId166"/>
            </p:custDataLst>
          </p:nvPr>
        </p:nvSpPr>
        <p:spPr>
          <a:xfrm>
            <a:off x="10781030" y="5713095"/>
            <a:ext cx="212090" cy="472440"/>
          </a:xfrm>
          <a:custGeom>
            <a:avLst/>
            <a:gdLst>
              <a:gd name="connsiteX0" fmla="*/ 290167 w 506653"/>
              <a:gd name="connsiteY0" fmla="*/ 1127488 h 1127487"/>
              <a:gd name="connsiteX1" fmla="*/ 216487 w 506653"/>
              <a:gd name="connsiteY1" fmla="*/ 1127488 h 1127487"/>
              <a:gd name="connsiteX2" fmla="*/ 0 w 506653"/>
              <a:gd name="connsiteY2" fmla="*/ 911001 h 1127487"/>
              <a:gd name="connsiteX3" fmla="*/ 0 w 506653"/>
              <a:gd name="connsiteY3" fmla="*/ 8458 h 1127487"/>
              <a:gd name="connsiteX4" fmla="*/ 8458 w 506653"/>
              <a:gd name="connsiteY4" fmla="*/ 0 h 1127487"/>
              <a:gd name="connsiteX5" fmla="*/ 498196 w 506653"/>
              <a:gd name="connsiteY5" fmla="*/ 0 h 1127487"/>
              <a:gd name="connsiteX6" fmla="*/ 506654 w 506653"/>
              <a:gd name="connsiteY6" fmla="*/ 8458 h 1127487"/>
              <a:gd name="connsiteX7" fmla="*/ 506654 w 506653"/>
              <a:gd name="connsiteY7" fmla="*/ 911001 h 1127487"/>
              <a:gd name="connsiteX8" fmla="*/ 290167 w 506653"/>
              <a:gd name="connsiteY8" fmla="*/ 1127488 h 1127487"/>
              <a:gd name="connsiteX9" fmla="*/ 17078 w 506653"/>
              <a:gd name="connsiteY9" fmla="*/ 16916 h 1127487"/>
              <a:gd name="connsiteX10" fmla="*/ 17078 w 506653"/>
              <a:gd name="connsiteY10" fmla="*/ 911001 h 1127487"/>
              <a:gd name="connsiteX11" fmla="*/ 216649 w 506653"/>
              <a:gd name="connsiteY11" fmla="*/ 1110572 h 1127487"/>
              <a:gd name="connsiteX12" fmla="*/ 290330 w 506653"/>
              <a:gd name="connsiteY12" fmla="*/ 1110572 h 1127487"/>
              <a:gd name="connsiteX13" fmla="*/ 489901 w 506653"/>
              <a:gd name="connsiteY13" fmla="*/ 911001 h 1127487"/>
              <a:gd name="connsiteX14" fmla="*/ 489901 w 506653"/>
              <a:gd name="connsiteY14" fmla="*/ 16916 h 1127487"/>
              <a:gd name="connsiteX15" fmla="*/ 17241 w 506653"/>
              <a:gd name="connsiteY15" fmla="*/ 16916 h 112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6653" h="1127487">
                <a:moveTo>
                  <a:pt x="290167" y="1127488"/>
                </a:moveTo>
                <a:lnTo>
                  <a:pt x="216487" y="1127488"/>
                </a:lnTo>
                <a:cubicBezTo>
                  <a:pt x="97102" y="1127488"/>
                  <a:pt x="0" y="1030386"/>
                  <a:pt x="0" y="911001"/>
                </a:cubicBezTo>
                <a:lnTo>
                  <a:pt x="0" y="8458"/>
                </a:lnTo>
                <a:cubicBezTo>
                  <a:pt x="0" y="3741"/>
                  <a:pt x="3741" y="0"/>
                  <a:pt x="8458" y="0"/>
                </a:cubicBezTo>
                <a:lnTo>
                  <a:pt x="498196" y="0"/>
                </a:lnTo>
                <a:cubicBezTo>
                  <a:pt x="502913" y="0"/>
                  <a:pt x="506654" y="3741"/>
                  <a:pt x="506654" y="8458"/>
                </a:cubicBezTo>
                <a:lnTo>
                  <a:pt x="506654" y="911001"/>
                </a:lnTo>
                <a:cubicBezTo>
                  <a:pt x="506654" y="1030386"/>
                  <a:pt x="409552" y="1127488"/>
                  <a:pt x="290167" y="1127488"/>
                </a:cubicBezTo>
                <a:close/>
                <a:moveTo>
                  <a:pt x="17078" y="16916"/>
                </a:moveTo>
                <a:lnTo>
                  <a:pt x="17078" y="911001"/>
                </a:lnTo>
                <a:cubicBezTo>
                  <a:pt x="17078" y="1020952"/>
                  <a:pt x="106536" y="1110572"/>
                  <a:pt x="216649" y="1110572"/>
                </a:cubicBezTo>
                <a:lnTo>
                  <a:pt x="290330" y="1110572"/>
                </a:lnTo>
                <a:cubicBezTo>
                  <a:pt x="400281" y="1110572"/>
                  <a:pt x="489901" y="1021115"/>
                  <a:pt x="489901" y="911001"/>
                </a:cubicBezTo>
                <a:lnTo>
                  <a:pt x="489901" y="16916"/>
                </a:lnTo>
                <a:lnTo>
                  <a:pt x="17241" y="16916"/>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矩形 46"/>
          <p:cNvSpPr/>
          <p:nvPr userDrawn="1">
            <p:custDataLst>
              <p:tags r:id="rId167"/>
            </p:custDataLst>
          </p:nvPr>
        </p:nvSpPr>
        <p:spPr>
          <a:xfrm>
            <a:off x="315595"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168"/>
            </p:custDataLst>
          </p:nvPr>
        </p:nvSpPr>
        <p:spPr>
          <a:xfrm>
            <a:off x="939800" y="1694180"/>
            <a:ext cx="4571365" cy="1800225"/>
          </a:xfrm>
        </p:spPr>
        <p:txBody>
          <a:bodyPr anchor="b"/>
          <a:lstStyle>
            <a:lvl1pPr algn="l">
              <a:lnSpc>
                <a:spcPct val="100000"/>
              </a:lnSpc>
              <a:defRPr sz="7200"/>
            </a:lvl1pPr>
          </a:lstStyle>
          <a:p>
            <a:r>
              <a:rPr lang="zh-CN" altLang="en-US" dirty="0"/>
              <a:t>感谢观看</a:t>
            </a:r>
            <a:endParaRPr lang="zh-CN" altLang="en-US" dirty="0"/>
          </a:p>
        </p:txBody>
      </p:sp>
      <p:sp>
        <p:nvSpPr>
          <p:cNvPr id="3" name="副标题 2"/>
          <p:cNvSpPr>
            <a:spLocks noGrp="1"/>
          </p:cNvSpPr>
          <p:nvPr>
            <p:ph type="subTitle" idx="1" hasCustomPrompt="1"/>
            <p:custDataLst>
              <p:tags r:id="rId169"/>
            </p:custDataLst>
          </p:nvPr>
        </p:nvSpPr>
        <p:spPr>
          <a:xfrm>
            <a:off x="939800" y="3599815"/>
            <a:ext cx="4571365" cy="972185"/>
          </a:xfrm>
        </p:spPr>
        <p:txBody>
          <a:bodyPr/>
          <a:lstStyle>
            <a:lvl1pPr marL="0" marR="0" lvl="0" indent="0" algn="l" defTabSz="914400" rtl="0" eaLnBrk="1" fontAlgn="auto" latinLnBrk="0" hangingPunct="1">
              <a:lnSpc>
                <a:spcPct val="100000"/>
              </a:lnSpc>
              <a:spcBef>
                <a:spcPts val="1000"/>
              </a:spcBef>
              <a:buClrTx/>
              <a:buSzTx/>
              <a:buFontTx/>
              <a:buNone/>
              <a:defRPr kumimoji="0" lang="en-US" altLang="zh-CN" sz="5400" b="1" i="0" u="none" strike="noStrike" kern="1200" cap="all" spc="0" normalizeH="0" baseline="0" noProof="1" dirty="0">
                <a:ln>
                  <a:solidFill>
                    <a:schemeClr val="tx1"/>
                  </a:solidFill>
                </a:ln>
                <a:solidFill>
                  <a:schemeClr val="bg1">
                    <a:lumMod val="95000"/>
                  </a:schemeClr>
                </a:solidFill>
                <a:uFillTx/>
                <a:latin typeface="+mj-ea"/>
                <a:ea typeface="+mj-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THANK YOU</a:t>
            </a:r>
            <a:endParaRPr lang="en-US" altLang="zh-CN" dirty="0"/>
          </a:p>
        </p:txBody>
      </p:sp>
      <p:sp>
        <p:nvSpPr>
          <p:cNvPr id="24" name="文本占位符 23"/>
          <p:cNvSpPr txBox="1">
            <a:spLocks noGrp="1"/>
          </p:cNvSpPr>
          <p:nvPr>
            <p:ph type="body" sz="quarter" idx="17" hasCustomPrompt="1"/>
            <p:custDataLst>
              <p:tags r:id="rId170"/>
            </p:custDataLst>
          </p:nvPr>
        </p:nvSpPr>
        <p:spPr>
          <a:xfrm>
            <a:off x="914400" y="4807400"/>
            <a:ext cx="2743200" cy="504000"/>
          </a:xfrm>
          <a:solidFill>
            <a:schemeClr val="accent1"/>
          </a:solidFill>
          <a:ln w="12700">
            <a:solidFill>
              <a:schemeClr val="tx2"/>
            </a:solidFill>
          </a:ln>
        </p:spPr>
        <p:txBody>
          <a:bodyPr vert="horz" wrap="square" lIns="0" tIns="0" rIns="0" bIns="72000" rtlCol="0" anchor="ctr" anchorCtr="0">
            <a:noAutofit/>
          </a:bodyPr>
          <a:lstStyle>
            <a:lvl1pPr marL="0" marR="0" lvl="0" indent="-228600" algn="ctr" defTabSz="914400" rtl="0" eaLnBrk="1" fontAlgn="auto" latinLnBrk="0" hangingPunct="1">
              <a:lnSpc>
                <a:spcPct val="150000"/>
              </a:lnSpc>
              <a:spcBef>
                <a:spcPts val="1000"/>
              </a:spcBef>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sym typeface="+mn-ea"/>
              </a:defRPr>
            </a:lvl1pPr>
          </a:lstStyle>
          <a:p>
            <a:pPr lvl="0"/>
            <a:r>
              <a:rPr>
                <a:sym typeface="+mn-ea"/>
              </a:rPr>
              <a:t>署名占位符</a:t>
            </a:r>
            <a:endParaRPr>
              <a:sym typeface="+mn-ea"/>
            </a:endParaRPr>
          </a:p>
        </p:txBody>
      </p:sp>
      <p:sp>
        <p:nvSpPr>
          <p:cNvPr id="4" name="日期占位符 3"/>
          <p:cNvSpPr>
            <a:spLocks noGrp="1"/>
          </p:cNvSpPr>
          <p:nvPr>
            <p:ph type="dt" sz="half" idx="10"/>
            <p:custDataLst>
              <p:tags r:id="rId17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72"/>
            </p:custDataLst>
          </p:nvPr>
        </p:nvSpPr>
        <p:spPr/>
        <p:txBody>
          <a:bodyPr/>
          <a:lstStyle/>
          <a:p>
            <a:endParaRPr lang="zh-CN" altLang="en-US"/>
          </a:p>
        </p:txBody>
      </p:sp>
      <p:sp>
        <p:nvSpPr>
          <p:cNvPr id="6" name="灯片编号占位符 5"/>
          <p:cNvSpPr>
            <a:spLocks noGrp="1"/>
          </p:cNvSpPr>
          <p:nvPr>
            <p:ph type="sldNum" sz="quarter" idx="12"/>
            <p:custDataLst>
              <p:tags r:id="rId173"/>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48" name="文本占位符 47"/>
          <p:cNvSpPr>
            <a:spLocks noGrp="1"/>
          </p:cNvSpPr>
          <p:nvPr>
            <p:ph type="body" sz="quarter" idx="13" hasCustomPrompt="1"/>
            <p:custDataLst>
              <p:tags r:id="rId174"/>
            </p:custDataLst>
          </p:nvPr>
        </p:nvSpPr>
        <p:spPr>
          <a:xfrm>
            <a:off x="9785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780415"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3"/>
            </p:custDataLst>
          </p:nvPr>
        </p:nvSpPr>
        <p:spPr>
          <a:xfrm>
            <a:off x="622935"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4"/>
            </p:custDataLst>
          </p:nvPr>
        </p:nvSpPr>
        <p:spPr>
          <a:xfrm>
            <a:off x="469900" y="36639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a:off x="464820" y="358521"/>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6"/>
            </p:custDataLst>
          </p:nvPr>
        </p:nvSpPr>
        <p:spPr>
          <a:xfrm>
            <a:off x="455930"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7"/>
            </p:custDataLst>
          </p:nvPr>
        </p:nvSpPr>
        <p:spPr>
          <a:xfrm>
            <a:off x="978535" y="2009775"/>
            <a:ext cx="5123180" cy="1800225"/>
          </a:xfrm>
        </p:spPr>
        <p:txBody>
          <a:bodyPr anchor="b">
            <a:normAutofit/>
          </a:bodyPr>
          <a:lstStyle>
            <a:lvl1pPr algn="l">
              <a:lnSpc>
                <a:spcPct val="100000"/>
              </a:lnSpc>
              <a:defRPr sz="6000" b="1">
                <a:ln>
                  <a:noFill/>
                </a:ln>
                <a:solidFill>
                  <a:schemeClr val="tx2"/>
                </a:solidFill>
              </a:defRPr>
            </a:lvl1pPr>
          </a:lstStyle>
          <a:p>
            <a:r>
              <a:rPr lang="zh-CN" altLang="en-US" dirty="0">
                <a:ln>
                  <a:solidFill>
                    <a:schemeClr val="tx1">
                      <a:lumMod val="95000"/>
                      <a:lumOff val="5000"/>
                    </a:schemeClr>
                  </a:solidFill>
                </a:ln>
                <a:solidFill>
                  <a:srgbClr val="FAD706"/>
                </a:solidFill>
                <a:sym typeface="+mn-ea"/>
              </a:rPr>
              <a:t>单击此处</a:t>
            </a:r>
            <a:br>
              <a:rPr lang="en-US" altLang="zh-CN" b="1" dirty="0">
                <a:ln>
                  <a:solidFill>
                    <a:schemeClr val="tx1">
                      <a:lumMod val="95000"/>
                      <a:lumOff val="5000"/>
                    </a:schemeClr>
                  </a:solidFill>
                </a:ln>
                <a:solidFill>
                  <a:srgbClr val="FAD706"/>
                </a:solidFill>
              </a:rPr>
            </a:br>
            <a:r>
              <a:rPr lang="zh-CN" altLang="en-US" dirty="0">
                <a:sym typeface="+mn-ea"/>
              </a:rPr>
              <a:t>添加文档标题</a:t>
            </a:r>
            <a:endParaRPr lang="zh-CN" altLang="en-US" dirty="0"/>
          </a:p>
        </p:txBody>
      </p:sp>
      <p:sp>
        <p:nvSpPr>
          <p:cNvPr id="3" name="副标题 2"/>
          <p:cNvSpPr>
            <a:spLocks noGrp="1"/>
          </p:cNvSpPr>
          <p:nvPr>
            <p:ph type="subTitle" idx="1" hasCustomPrompt="1"/>
            <p:custDataLst>
              <p:tags r:id="rId8"/>
            </p:custDataLst>
          </p:nvPr>
        </p:nvSpPr>
        <p:spPr>
          <a:xfrm>
            <a:off x="978535" y="3953510"/>
            <a:ext cx="5123180" cy="692785"/>
          </a:xfrm>
        </p:spPr>
        <p:txBody>
          <a:bodyPr>
            <a:normAutofit/>
          </a:bodyPr>
          <a:lstStyle>
            <a:lvl1pPr marL="0" indent="0" algn="l">
              <a:lnSpc>
                <a:spcPct val="100000"/>
              </a:lnSpc>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zh-CN" altLang="en-US" dirty="0">
                <a:solidFill>
                  <a:schemeClr val="tx1">
                    <a:lumMod val="75000"/>
                    <a:lumOff val="25000"/>
                  </a:schemeClr>
                </a:solidFill>
                <a:sym typeface="+mn-ea"/>
              </a:rPr>
              <a:t>单击此处添加副标题</a:t>
            </a:r>
            <a:endParaRPr lang="zh-CN" altLang="en-US" dirty="0"/>
          </a:p>
        </p:txBody>
      </p:sp>
      <p:sp>
        <p:nvSpPr>
          <p:cNvPr id="4" name="日期占位符 3"/>
          <p:cNvSpPr>
            <a:spLocks noGrp="1"/>
          </p:cNvSpPr>
          <p:nvPr>
            <p:ph type="dt" sz="half" idx="10"/>
            <p:custDataLst>
              <p:tags r:id="rId9"/>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10" name="文本占位符 9"/>
          <p:cNvSpPr>
            <a:spLocks noGrp="1"/>
          </p:cNvSpPr>
          <p:nvPr>
            <p:ph type="body" sz="quarter" idx="13" hasCustomPrompt="1"/>
            <p:custDataLst>
              <p:tags r:id="rId12"/>
            </p:custDataLst>
          </p:nvPr>
        </p:nvSpPr>
        <p:spPr>
          <a:xfrm>
            <a:off x="9912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
        <p:nvSpPr>
          <p:cNvPr id="24" name="文本占位符 23"/>
          <p:cNvSpPr txBox="1">
            <a:spLocks noGrp="1"/>
          </p:cNvSpPr>
          <p:nvPr>
            <p:ph type="body" sz="quarter" idx="17" hasCustomPrompt="1"/>
            <p:custDataLst>
              <p:tags r:id="rId13"/>
            </p:custDataLst>
          </p:nvPr>
        </p:nvSpPr>
        <p:spPr>
          <a:xfrm>
            <a:off x="1001395" y="4813750"/>
            <a:ext cx="2743200" cy="504000"/>
          </a:xfrm>
          <a:prstGeom prst="roundRect">
            <a:avLst/>
          </a:prstGeom>
          <a:solidFill>
            <a:schemeClr val="accent1"/>
          </a:solidFill>
          <a:ln w="12700">
            <a:solidFill>
              <a:schemeClr val="tx2"/>
            </a:solidFill>
          </a:ln>
        </p:spPr>
        <p:txBody>
          <a:bodyPr wrap="square" tIns="0" bIns="72000" rtlCol="0" anchor="ctr" anchorCtr="0">
            <a:noAutofit/>
          </a:bodyPr>
          <a:lstStyle>
            <a:lvl1pPr marL="0" marR="0" algn="ctr" defTabSz="914400" rtl="0" eaLnBrk="1" fontAlgn="auto" latinLnBrk="0" hangingPunct="1">
              <a:lnSpc>
                <a:spcPct val="150000"/>
              </a:lnSpc>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defRPr>
            </a:lvl1pPr>
          </a:lstStyle>
          <a:p>
            <a:pPr lvl="0"/>
            <a:r>
              <a:rPr>
                <a:sym typeface="+mn-ea"/>
              </a:rPr>
              <a:t>署名占位符</a:t>
            </a:r>
            <a:endParaRPr>
              <a:sym typeface="+mn-ea"/>
            </a:endParaRPr>
          </a:p>
        </p:txBody>
      </p:sp>
      <p:sp>
        <p:nvSpPr>
          <p:cNvPr id="216" name="圆角矩形 215"/>
          <p:cNvSpPr/>
          <p:nvPr userDrawn="1">
            <p:custDataLst>
              <p:tags r:id="rId14"/>
            </p:custDataLst>
          </p:nvPr>
        </p:nvSpPr>
        <p:spPr>
          <a:xfrm>
            <a:off x="2755900" y="6419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5"/>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6"/>
            </p:custDataLst>
          </p:nvPr>
        </p:nvSpPr>
        <p:spPr>
          <a:xfrm rot="5400000">
            <a:off x="10739755"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7"/>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8"/>
            </p:custDataLst>
          </p:nvPr>
        </p:nvSpPr>
        <p:spPr>
          <a:xfrm rot="5400000">
            <a:off x="11094720"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4"/>
          <p:cNvSpPr/>
          <p:nvPr userDrawn="1">
            <p:custDataLst>
              <p:tags r:id="rId19"/>
            </p:custDataLst>
          </p:nvPr>
        </p:nvSpPr>
        <p:spPr>
          <a:xfrm rot="17432444" flipH="1">
            <a:off x="6987540" y="1927860"/>
            <a:ext cx="4347210" cy="3275965"/>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sp>
        <p:nvSpPr>
          <p:cNvPr id="17" name="任意多边形: 形状 7"/>
          <p:cNvSpPr/>
          <p:nvPr userDrawn="1">
            <p:custDataLst>
              <p:tags r:id="rId20"/>
            </p:custDataLst>
          </p:nvPr>
        </p:nvSpPr>
        <p:spPr>
          <a:xfrm>
            <a:off x="7380605"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19" name="任意多边形: 形状 8"/>
          <p:cNvSpPr/>
          <p:nvPr userDrawn="1">
            <p:custDataLst>
              <p:tags r:id="rId21"/>
            </p:custDataLst>
          </p:nvPr>
        </p:nvSpPr>
        <p:spPr>
          <a:xfrm>
            <a:off x="8510270"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1" name="任意多边形: 形状 9"/>
          <p:cNvSpPr/>
          <p:nvPr userDrawn="1">
            <p:custDataLst>
              <p:tags r:id="rId22"/>
            </p:custDataLst>
          </p:nvPr>
        </p:nvSpPr>
        <p:spPr>
          <a:xfrm>
            <a:off x="7339330" y="2860040"/>
            <a:ext cx="1388110" cy="530860"/>
          </a:xfrm>
          <a:custGeom>
            <a:avLst/>
            <a:gdLst>
              <a:gd name="connsiteX0" fmla="*/ 1173766 w 1278159"/>
              <a:gd name="connsiteY0" fmla="*/ 0 h 488251"/>
              <a:gd name="connsiteX1" fmla="*/ 1278160 w 1278159"/>
              <a:gd name="connsiteY1" fmla="*/ 104394 h 488251"/>
              <a:gd name="connsiteX2" fmla="*/ 1278160 w 1278159"/>
              <a:gd name="connsiteY2" fmla="*/ 383857 h 488251"/>
              <a:gd name="connsiteX3" fmla="*/ 1173766 w 1278159"/>
              <a:gd name="connsiteY3" fmla="*/ 488251 h 488251"/>
              <a:gd name="connsiteX4" fmla="*/ 104394 w 1278159"/>
              <a:gd name="connsiteY4" fmla="*/ 488251 h 488251"/>
              <a:gd name="connsiteX5" fmla="*/ 0 w 1278159"/>
              <a:gd name="connsiteY5" fmla="*/ 383857 h 488251"/>
              <a:gd name="connsiteX6" fmla="*/ 0 w 1278159"/>
              <a:gd name="connsiteY6" fmla="*/ 104394 h 488251"/>
              <a:gd name="connsiteX7" fmla="*/ 104394 w 1278159"/>
              <a:gd name="connsiteY7" fmla="*/ 0 h 4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8159" h="488251">
                <a:moveTo>
                  <a:pt x="1173766" y="0"/>
                </a:moveTo>
                <a:cubicBezTo>
                  <a:pt x="1231421" y="0"/>
                  <a:pt x="1278160" y="46739"/>
                  <a:pt x="1278160" y="104394"/>
                </a:cubicBezTo>
                <a:lnTo>
                  <a:pt x="1278160" y="383857"/>
                </a:lnTo>
                <a:cubicBezTo>
                  <a:pt x="1278160" y="441513"/>
                  <a:pt x="1231421" y="488251"/>
                  <a:pt x="1173766" y="488251"/>
                </a:cubicBezTo>
                <a:lnTo>
                  <a:pt x="104394" y="488251"/>
                </a:lnTo>
                <a:cubicBezTo>
                  <a:pt x="46739" y="488251"/>
                  <a:pt x="0" y="441513"/>
                  <a:pt x="0" y="383857"/>
                </a:cubicBezTo>
                <a:lnTo>
                  <a:pt x="0" y="104394"/>
                </a:lnTo>
                <a:cubicBezTo>
                  <a:pt x="0" y="46739"/>
                  <a:pt x="46739" y="0"/>
                  <a:pt x="104394" y="0"/>
                </a:cubicBez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3" name="任意多边形: 形状 11"/>
          <p:cNvSpPr/>
          <p:nvPr userDrawn="1">
            <p:custDataLst>
              <p:tags r:id="rId23"/>
            </p:custDataLst>
          </p:nvPr>
        </p:nvSpPr>
        <p:spPr>
          <a:xfrm>
            <a:off x="7312025" y="2120265"/>
            <a:ext cx="1968500" cy="2778760"/>
          </a:xfrm>
          <a:custGeom>
            <a:avLst/>
            <a:gdLst>
              <a:gd name="connsiteX0" fmla="*/ 1812417 w 1812417"/>
              <a:gd name="connsiteY0" fmla="*/ 2556320 h 2556319"/>
              <a:gd name="connsiteX1" fmla="*/ 415195 w 1812417"/>
              <a:gd name="connsiteY1" fmla="*/ 2556320 h 2556319"/>
              <a:gd name="connsiteX2" fmla="*/ 0 w 1812417"/>
              <a:gd name="connsiteY2" fmla="*/ 0 h 2556319"/>
              <a:gd name="connsiteX3" fmla="*/ 1397222 w 1812417"/>
              <a:gd name="connsiteY3" fmla="*/ 0 h 2556319"/>
              <a:gd name="connsiteX4" fmla="*/ 1812417 w 1812417"/>
              <a:gd name="connsiteY4" fmla="*/ 2556320 h 255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417" h="2556319">
                <a:moveTo>
                  <a:pt x="1812417" y="2556320"/>
                </a:moveTo>
                <a:lnTo>
                  <a:pt x="415195" y="2556320"/>
                </a:lnTo>
                <a:lnTo>
                  <a:pt x="0" y="0"/>
                </a:lnTo>
                <a:lnTo>
                  <a:pt x="1397222" y="0"/>
                </a:lnTo>
                <a:lnTo>
                  <a:pt x="1812417" y="2556320"/>
                </a:lnTo>
                <a:close/>
              </a:path>
            </a:pathLst>
          </a:custGeom>
          <a:solidFill>
            <a:srgbClr val="FFFFFF"/>
          </a:solidFill>
          <a:ln w="9525" cap="flat">
            <a:noFill/>
            <a:prstDash val="solid"/>
            <a:miter/>
          </a:ln>
        </p:spPr>
        <p:txBody>
          <a:bodyPr rtlCol="0" anchor="ctr"/>
          <a:lstStyle/>
          <a:p>
            <a:endParaRPr lang="zh-CN" altLang="en-US"/>
          </a:p>
        </p:txBody>
      </p:sp>
      <p:sp>
        <p:nvSpPr>
          <p:cNvPr id="25" name="任意多边形: 形状 12"/>
          <p:cNvSpPr/>
          <p:nvPr userDrawn="1">
            <p:custDataLst>
              <p:tags r:id="rId24"/>
            </p:custDataLst>
          </p:nvPr>
        </p:nvSpPr>
        <p:spPr>
          <a:xfrm>
            <a:off x="7305675" y="2115185"/>
            <a:ext cx="1981200" cy="2789555"/>
          </a:xfrm>
          <a:custGeom>
            <a:avLst/>
            <a:gdLst>
              <a:gd name="connsiteX0" fmla="*/ 1824038 w 1824037"/>
              <a:gd name="connsiteY0" fmla="*/ 2566226 h 2566225"/>
              <a:gd name="connsiteX1" fmla="*/ 416814 w 1824037"/>
              <a:gd name="connsiteY1" fmla="*/ 2566226 h 2566225"/>
              <a:gd name="connsiteX2" fmla="*/ 416147 w 1824037"/>
              <a:gd name="connsiteY2" fmla="*/ 2562035 h 2566225"/>
              <a:gd name="connsiteX3" fmla="*/ 0 w 1824037"/>
              <a:gd name="connsiteY3" fmla="*/ 0 h 2566225"/>
              <a:gd name="connsiteX4" fmla="*/ 1407224 w 1824037"/>
              <a:gd name="connsiteY4" fmla="*/ 0 h 2566225"/>
              <a:gd name="connsiteX5" fmla="*/ 1407890 w 1824037"/>
              <a:gd name="connsiteY5" fmla="*/ 4191 h 2566225"/>
              <a:gd name="connsiteX6" fmla="*/ 1824038 w 1824037"/>
              <a:gd name="connsiteY6" fmla="*/ 2566226 h 2566225"/>
              <a:gd name="connsiteX7" fmla="*/ 425291 w 1824037"/>
              <a:gd name="connsiteY7" fmla="*/ 2556224 h 2566225"/>
              <a:gd name="connsiteX8" fmla="*/ 1812322 w 1824037"/>
              <a:gd name="connsiteY8" fmla="*/ 2556224 h 2566225"/>
              <a:gd name="connsiteX9" fmla="*/ 1398746 w 1824037"/>
              <a:gd name="connsiteY9" fmla="*/ 10001 h 2566225"/>
              <a:gd name="connsiteX10" fmla="*/ 11716 w 1824037"/>
              <a:gd name="connsiteY10" fmla="*/ 10001 h 2566225"/>
              <a:gd name="connsiteX11" fmla="*/ 425291 w 1824037"/>
              <a:gd name="connsiteY11" fmla="*/ 2556320 h 256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4037" h="2566225">
                <a:moveTo>
                  <a:pt x="1824038" y="2566226"/>
                </a:moveTo>
                <a:lnTo>
                  <a:pt x="416814" y="2566226"/>
                </a:lnTo>
                <a:lnTo>
                  <a:pt x="416147" y="2562035"/>
                </a:lnTo>
                <a:lnTo>
                  <a:pt x="0" y="0"/>
                </a:lnTo>
                <a:lnTo>
                  <a:pt x="1407224" y="0"/>
                </a:lnTo>
                <a:lnTo>
                  <a:pt x="1407890" y="4191"/>
                </a:lnTo>
                <a:lnTo>
                  <a:pt x="1824038" y="2566226"/>
                </a:lnTo>
                <a:close/>
                <a:moveTo>
                  <a:pt x="425291" y="2556224"/>
                </a:moveTo>
                <a:lnTo>
                  <a:pt x="1812322" y="2556224"/>
                </a:lnTo>
                <a:lnTo>
                  <a:pt x="1398746" y="10001"/>
                </a:lnTo>
                <a:lnTo>
                  <a:pt x="11716" y="10001"/>
                </a:lnTo>
                <a:lnTo>
                  <a:pt x="425291" y="2556320"/>
                </a:lnTo>
                <a:close/>
              </a:path>
            </a:pathLst>
          </a:custGeom>
          <a:solidFill>
            <a:srgbClr val="231F20"/>
          </a:solidFill>
          <a:ln w="9525" cap="flat">
            <a:noFill/>
            <a:prstDash val="solid"/>
            <a:miter/>
          </a:ln>
        </p:spPr>
        <p:txBody>
          <a:bodyPr rtlCol="0" anchor="ctr"/>
          <a:lstStyle/>
          <a:p>
            <a:endParaRPr lang="zh-CN" altLang="en-US"/>
          </a:p>
        </p:txBody>
      </p:sp>
      <p:sp>
        <p:nvSpPr>
          <p:cNvPr id="26" name="任意多边形: 形状 13"/>
          <p:cNvSpPr/>
          <p:nvPr userDrawn="1">
            <p:custDataLst>
              <p:tags r:id="rId25"/>
            </p:custDataLst>
          </p:nvPr>
        </p:nvSpPr>
        <p:spPr>
          <a:xfrm>
            <a:off x="7136765" y="5949315"/>
            <a:ext cx="1833245" cy="76200"/>
          </a:xfrm>
          <a:custGeom>
            <a:avLst/>
            <a:gdLst>
              <a:gd name="connsiteX0" fmla="*/ 1687830 w 1687829"/>
              <a:gd name="connsiteY0" fmla="*/ 70295 h 70294"/>
              <a:gd name="connsiteX1" fmla="*/ 0 w 1687829"/>
              <a:gd name="connsiteY1" fmla="*/ 70295 h 70294"/>
              <a:gd name="connsiteX2" fmla="*/ 70294 w 1687829"/>
              <a:gd name="connsiteY2" fmla="*/ 0 h 70294"/>
              <a:gd name="connsiteX3" fmla="*/ 1617535 w 1687829"/>
              <a:gd name="connsiteY3" fmla="*/ 0 h 70294"/>
              <a:gd name="connsiteX4" fmla="*/ 1687830 w 1687829"/>
              <a:gd name="connsiteY4" fmla="*/ 70295 h 70294"/>
              <a:gd name="connsiteX5" fmla="*/ 1687830 w 1687829"/>
              <a:gd name="connsiteY5" fmla="*/ 70295 h 7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7829" h="70294">
                <a:moveTo>
                  <a:pt x="1687830" y="70295"/>
                </a:moveTo>
                <a:lnTo>
                  <a:pt x="0" y="70295"/>
                </a:lnTo>
                <a:cubicBezTo>
                  <a:pt x="0" y="31432"/>
                  <a:pt x="31528" y="0"/>
                  <a:pt x="70294" y="0"/>
                </a:cubicBezTo>
                <a:lnTo>
                  <a:pt x="1617535" y="0"/>
                </a:lnTo>
                <a:cubicBezTo>
                  <a:pt x="1656398" y="0"/>
                  <a:pt x="1687830" y="31528"/>
                  <a:pt x="1687830" y="70295"/>
                </a:cubicBezTo>
                <a:lnTo>
                  <a:pt x="1687830" y="70295"/>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7" name="任意多边形: 形状 14"/>
          <p:cNvSpPr/>
          <p:nvPr userDrawn="1">
            <p:custDataLst>
              <p:tags r:id="rId26"/>
            </p:custDataLst>
          </p:nvPr>
        </p:nvSpPr>
        <p:spPr>
          <a:xfrm>
            <a:off x="7795260" y="4752975"/>
            <a:ext cx="1544955" cy="113030"/>
          </a:xfrm>
          <a:custGeom>
            <a:avLst/>
            <a:gdLst>
              <a:gd name="connsiteX0" fmla="*/ 0 w 1422558"/>
              <a:gd name="connsiteY0" fmla="*/ 0 h 103822"/>
              <a:gd name="connsiteX1" fmla="*/ 1422559 w 1422558"/>
              <a:gd name="connsiteY1" fmla="*/ 0 h 103822"/>
              <a:gd name="connsiteX2" fmla="*/ 1422559 w 1422558"/>
              <a:gd name="connsiteY2" fmla="*/ 103823 h 103822"/>
              <a:gd name="connsiteX3" fmla="*/ 0 w 1422558"/>
              <a:gd name="connsiteY3" fmla="*/ 103823 h 103822"/>
            </a:gdLst>
            <a:ahLst/>
            <a:cxnLst>
              <a:cxn ang="0">
                <a:pos x="connsiteX0" y="connsiteY0"/>
              </a:cxn>
              <a:cxn ang="0">
                <a:pos x="connsiteX1" y="connsiteY1"/>
              </a:cxn>
              <a:cxn ang="0">
                <a:pos x="connsiteX2" y="connsiteY2"/>
              </a:cxn>
              <a:cxn ang="0">
                <a:pos x="connsiteX3" y="connsiteY3"/>
              </a:cxn>
            </a:cxnLst>
            <a:rect l="l" t="t" r="r" b="b"/>
            <a:pathLst>
              <a:path w="1422558" h="103822">
                <a:moveTo>
                  <a:pt x="0" y="0"/>
                </a:moveTo>
                <a:lnTo>
                  <a:pt x="1422559" y="0"/>
                </a:lnTo>
                <a:lnTo>
                  <a:pt x="1422559" y="103823"/>
                </a:lnTo>
                <a:lnTo>
                  <a:pt x="0" y="103823"/>
                </a:lnTo>
                <a:close/>
              </a:path>
            </a:pathLst>
          </a:custGeom>
          <a:solidFill>
            <a:srgbClr val="231F20"/>
          </a:solidFill>
          <a:ln w="9525" cap="flat">
            <a:noFill/>
            <a:prstDash val="solid"/>
            <a:miter/>
          </a:ln>
        </p:spPr>
        <p:txBody>
          <a:bodyPr rtlCol="0" anchor="ctr"/>
          <a:lstStyle/>
          <a:p>
            <a:endParaRPr lang="zh-CN" altLang="en-US"/>
          </a:p>
        </p:txBody>
      </p:sp>
      <p:sp>
        <p:nvSpPr>
          <p:cNvPr id="29" name="任意多边形: 形状 16"/>
          <p:cNvSpPr/>
          <p:nvPr userDrawn="1">
            <p:custDataLst>
              <p:tags r:id="rId27"/>
            </p:custDataLst>
          </p:nvPr>
        </p:nvSpPr>
        <p:spPr>
          <a:xfrm>
            <a:off x="7601585" y="2273300"/>
            <a:ext cx="787400" cy="776605"/>
          </a:xfrm>
          <a:custGeom>
            <a:avLst/>
            <a:gdLst>
              <a:gd name="connsiteX0" fmla="*/ 362571 w 725141"/>
              <a:gd name="connsiteY0" fmla="*/ 357092 h 714184"/>
              <a:gd name="connsiteX1" fmla="*/ 719663 w 725141"/>
              <a:gd name="connsiteY1" fmla="*/ 357092 h 714184"/>
              <a:gd name="connsiteX2" fmla="*/ 425531 w 725141"/>
              <a:gd name="connsiteY2" fmla="*/ 714185 h 714184"/>
              <a:gd name="connsiteX3" fmla="*/ 5478 w 725141"/>
              <a:gd name="connsiteY3" fmla="*/ 357092 h 714184"/>
              <a:gd name="connsiteX4" fmla="*/ 299610 w 725141"/>
              <a:gd name="connsiteY4" fmla="*/ 0 h 714184"/>
              <a:gd name="connsiteX5" fmla="*/ 433341 w 725141"/>
              <a:gd name="connsiteY5" fmla="*/ 24289 h 714184"/>
              <a:gd name="connsiteX6" fmla="*/ 362571 w 725141"/>
              <a:gd name="connsiteY6" fmla="*/ 357092 h 71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141" h="714184">
                <a:moveTo>
                  <a:pt x="362571" y="357092"/>
                </a:moveTo>
                <a:lnTo>
                  <a:pt x="719663" y="357092"/>
                </a:lnTo>
                <a:cubicBezTo>
                  <a:pt x="754239" y="552926"/>
                  <a:pt x="621460" y="714185"/>
                  <a:pt x="425531" y="714185"/>
                </a:cubicBezTo>
                <a:cubicBezTo>
                  <a:pt x="229602" y="714185"/>
                  <a:pt x="40054" y="553022"/>
                  <a:pt x="5478" y="357092"/>
                </a:cubicBezTo>
                <a:cubicBezTo>
                  <a:pt x="-29097" y="161258"/>
                  <a:pt x="103681" y="0"/>
                  <a:pt x="299610" y="0"/>
                </a:cubicBezTo>
                <a:cubicBezTo>
                  <a:pt x="343902" y="0"/>
                  <a:pt x="389241" y="8191"/>
                  <a:pt x="433341" y="24289"/>
                </a:cubicBezTo>
                <a:lnTo>
                  <a:pt x="362571" y="357092"/>
                </a:lnTo>
                <a:close/>
              </a:path>
            </a:pathLst>
          </a:custGeom>
          <a:solidFill>
            <a:srgbClr val="FFFFFF"/>
          </a:solidFill>
          <a:ln w="9525" cap="flat">
            <a:noFill/>
            <a:prstDash val="solid"/>
            <a:miter/>
          </a:ln>
        </p:spPr>
        <p:txBody>
          <a:bodyPr rtlCol="0" anchor="ctr"/>
          <a:lstStyle/>
          <a:p>
            <a:endParaRPr lang="zh-CN" altLang="en-US"/>
          </a:p>
        </p:txBody>
      </p:sp>
      <p:sp>
        <p:nvSpPr>
          <p:cNvPr id="30" name="任意多边形: 形状 17"/>
          <p:cNvSpPr/>
          <p:nvPr userDrawn="1">
            <p:custDataLst>
              <p:tags r:id="rId28"/>
            </p:custDataLst>
          </p:nvPr>
        </p:nvSpPr>
        <p:spPr>
          <a:xfrm>
            <a:off x="7595870" y="2268220"/>
            <a:ext cx="798195" cy="787400"/>
          </a:xfrm>
          <a:custGeom>
            <a:avLst/>
            <a:gdLst>
              <a:gd name="connsiteX0" fmla="*/ 430516 w 735112"/>
              <a:gd name="connsiteY0" fmla="*/ 724091 h 724090"/>
              <a:gd name="connsiteX1" fmla="*/ 5606 w 735112"/>
              <a:gd name="connsiteY1" fmla="*/ 362903 h 724090"/>
              <a:gd name="connsiteX2" fmla="*/ 68947 w 735112"/>
              <a:gd name="connsiteY2" fmla="*/ 104870 h 724090"/>
              <a:gd name="connsiteX3" fmla="*/ 304596 w 735112"/>
              <a:gd name="connsiteY3" fmla="*/ 0 h 724090"/>
              <a:gd name="connsiteX4" fmla="*/ 439946 w 735112"/>
              <a:gd name="connsiteY4" fmla="*/ 24575 h 724090"/>
              <a:gd name="connsiteX5" fmla="*/ 444042 w 735112"/>
              <a:gd name="connsiteY5" fmla="*/ 26099 h 724090"/>
              <a:gd name="connsiteX6" fmla="*/ 373652 w 735112"/>
              <a:gd name="connsiteY6" fmla="*/ 357092 h 724090"/>
              <a:gd name="connsiteX7" fmla="*/ 728744 w 735112"/>
              <a:gd name="connsiteY7" fmla="*/ 357092 h 724090"/>
              <a:gd name="connsiteX8" fmla="*/ 729506 w 735112"/>
              <a:gd name="connsiteY8" fmla="*/ 361188 h 724090"/>
              <a:gd name="connsiteX9" fmla="*/ 666165 w 735112"/>
              <a:gd name="connsiteY9" fmla="*/ 619220 h 724090"/>
              <a:gd name="connsiteX10" fmla="*/ 430516 w 735112"/>
              <a:gd name="connsiteY10" fmla="*/ 724091 h 724090"/>
              <a:gd name="connsiteX11" fmla="*/ 304596 w 735112"/>
              <a:gd name="connsiteY11" fmla="*/ 10001 h 724090"/>
              <a:gd name="connsiteX12" fmla="*/ 76567 w 735112"/>
              <a:gd name="connsiteY12" fmla="*/ 111347 h 724090"/>
              <a:gd name="connsiteX13" fmla="*/ 15417 w 735112"/>
              <a:gd name="connsiteY13" fmla="*/ 361188 h 724090"/>
              <a:gd name="connsiteX14" fmla="*/ 430516 w 735112"/>
              <a:gd name="connsiteY14" fmla="*/ 714089 h 724090"/>
              <a:gd name="connsiteX15" fmla="*/ 658545 w 735112"/>
              <a:gd name="connsiteY15" fmla="*/ 612743 h 724090"/>
              <a:gd name="connsiteX16" fmla="*/ 720457 w 735112"/>
              <a:gd name="connsiteY16" fmla="*/ 366998 h 724090"/>
              <a:gd name="connsiteX17" fmla="*/ 361460 w 735112"/>
              <a:gd name="connsiteY17" fmla="*/ 366998 h 724090"/>
              <a:gd name="connsiteX18" fmla="*/ 432612 w 735112"/>
              <a:gd name="connsiteY18" fmla="*/ 32480 h 724090"/>
              <a:gd name="connsiteX19" fmla="*/ 304691 w 735112"/>
              <a:gd name="connsiteY19" fmla="*/ 10001 h 72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5112" h="724090">
                <a:moveTo>
                  <a:pt x="430516" y="724091"/>
                </a:moveTo>
                <a:cubicBezTo>
                  <a:pt x="231349" y="724091"/>
                  <a:pt x="40753" y="562070"/>
                  <a:pt x="5606" y="362903"/>
                </a:cubicBezTo>
                <a:cubicBezTo>
                  <a:pt x="-11539" y="265652"/>
                  <a:pt x="10940" y="174022"/>
                  <a:pt x="68947" y="104870"/>
                </a:cubicBezTo>
                <a:cubicBezTo>
                  <a:pt x="125716" y="37243"/>
                  <a:pt x="209346" y="0"/>
                  <a:pt x="304596" y="0"/>
                </a:cubicBezTo>
                <a:cubicBezTo>
                  <a:pt x="349649" y="0"/>
                  <a:pt x="395179" y="8287"/>
                  <a:pt x="439946" y="24575"/>
                </a:cubicBezTo>
                <a:lnTo>
                  <a:pt x="444042" y="26099"/>
                </a:lnTo>
                <a:lnTo>
                  <a:pt x="373652" y="357092"/>
                </a:lnTo>
                <a:lnTo>
                  <a:pt x="728744" y="357092"/>
                </a:lnTo>
                <a:lnTo>
                  <a:pt x="729506" y="361188"/>
                </a:lnTo>
                <a:cubicBezTo>
                  <a:pt x="746651" y="458438"/>
                  <a:pt x="724172" y="550069"/>
                  <a:pt x="666165" y="619220"/>
                </a:cubicBezTo>
                <a:cubicBezTo>
                  <a:pt x="609396" y="686848"/>
                  <a:pt x="525766" y="724091"/>
                  <a:pt x="430516" y="724091"/>
                </a:cubicBezTo>
                <a:close/>
                <a:moveTo>
                  <a:pt x="304596" y="10001"/>
                </a:moveTo>
                <a:cubicBezTo>
                  <a:pt x="212394" y="10001"/>
                  <a:pt x="131431" y="46006"/>
                  <a:pt x="76567" y="111347"/>
                </a:cubicBezTo>
                <a:cubicBezTo>
                  <a:pt x="20465" y="178213"/>
                  <a:pt x="-1252" y="266891"/>
                  <a:pt x="15417" y="361188"/>
                </a:cubicBezTo>
                <a:cubicBezTo>
                  <a:pt x="49707" y="555784"/>
                  <a:pt x="235921" y="714089"/>
                  <a:pt x="430516" y="714089"/>
                </a:cubicBezTo>
                <a:cubicBezTo>
                  <a:pt x="522718" y="714089"/>
                  <a:pt x="603681" y="678085"/>
                  <a:pt x="658545" y="612743"/>
                </a:cubicBezTo>
                <a:cubicBezTo>
                  <a:pt x="713790" y="546926"/>
                  <a:pt x="735697" y="459772"/>
                  <a:pt x="720457" y="366998"/>
                </a:cubicBezTo>
                <a:lnTo>
                  <a:pt x="361460" y="366998"/>
                </a:lnTo>
                <a:lnTo>
                  <a:pt x="432612" y="32480"/>
                </a:lnTo>
                <a:cubicBezTo>
                  <a:pt x="390226" y="17526"/>
                  <a:pt x="347173" y="10001"/>
                  <a:pt x="304691" y="10001"/>
                </a:cubicBezTo>
                <a:close/>
              </a:path>
            </a:pathLst>
          </a:custGeom>
          <a:solidFill>
            <a:srgbClr val="231F20"/>
          </a:solidFill>
          <a:ln w="9525" cap="flat">
            <a:noFill/>
            <a:prstDash val="solid"/>
            <a:miter/>
          </a:ln>
        </p:spPr>
        <p:txBody>
          <a:bodyPr rtlCol="0" anchor="ctr"/>
          <a:lstStyle/>
          <a:p>
            <a:endParaRPr lang="zh-CN" altLang="en-US"/>
          </a:p>
        </p:txBody>
      </p:sp>
      <p:sp>
        <p:nvSpPr>
          <p:cNvPr id="32" name="任意多边形: 形状 19"/>
          <p:cNvSpPr/>
          <p:nvPr userDrawn="1">
            <p:custDataLst>
              <p:tags r:id="rId29"/>
            </p:custDataLst>
          </p:nvPr>
        </p:nvSpPr>
        <p:spPr>
          <a:xfrm>
            <a:off x="8248015" y="3869690"/>
            <a:ext cx="373380" cy="367665"/>
          </a:xfrm>
          <a:custGeom>
            <a:avLst/>
            <a:gdLst>
              <a:gd name="connsiteX0" fmla="*/ 0 w 343615"/>
              <a:gd name="connsiteY0" fmla="*/ 0 h 338423"/>
              <a:gd name="connsiteX1" fmla="*/ 338423 w 343615"/>
              <a:gd name="connsiteY1" fmla="*/ 0 h 338423"/>
              <a:gd name="connsiteX2" fmla="*/ 59722 w 343615"/>
              <a:gd name="connsiteY2" fmla="*/ 338423 h 338423"/>
              <a:gd name="connsiteX3" fmla="*/ 4191 w 343615"/>
              <a:gd name="connsiteY3" fmla="*/ 333947 h 338423"/>
              <a:gd name="connsiteX4" fmla="*/ 95 w 343615"/>
              <a:gd name="connsiteY4" fmla="*/ 0 h 33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15" h="338423">
                <a:moveTo>
                  <a:pt x="0" y="0"/>
                </a:moveTo>
                <a:lnTo>
                  <a:pt x="338423" y="0"/>
                </a:lnTo>
                <a:cubicBezTo>
                  <a:pt x="371189" y="185642"/>
                  <a:pt x="245364" y="338423"/>
                  <a:pt x="59722" y="338423"/>
                </a:cubicBezTo>
                <a:cubicBezTo>
                  <a:pt x="41338" y="338423"/>
                  <a:pt x="22765" y="336899"/>
                  <a:pt x="4191" y="333947"/>
                </a:cubicBezTo>
                <a:lnTo>
                  <a:pt x="95" y="0"/>
                </a:lnTo>
                <a:close/>
              </a:path>
            </a:pathLst>
          </a:custGeom>
          <a:solidFill>
            <a:srgbClr val="FFFFFF"/>
          </a:solidFill>
          <a:ln w="9525" cap="flat">
            <a:noFill/>
            <a:prstDash val="solid"/>
            <a:miter/>
          </a:ln>
        </p:spPr>
        <p:txBody>
          <a:bodyPr rtlCol="0" anchor="ctr"/>
          <a:lstStyle/>
          <a:p>
            <a:endParaRPr lang="zh-CN" altLang="en-US"/>
          </a:p>
        </p:txBody>
      </p:sp>
      <p:sp>
        <p:nvSpPr>
          <p:cNvPr id="33" name="任意多边形: 形状 20"/>
          <p:cNvSpPr/>
          <p:nvPr userDrawn="1">
            <p:custDataLst>
              <p:tags r:id="rId30"/>
            </p:custDataLst>
          </p:nvPr>
        </p:nvSpPr>
        <p:spPr>
          <a:xfrm>
            <a:off x="8242300" y="3864610"/>
            <a:ext cx="384175" cy="378460"/>
          </a:xfrm>
          <a:custGeom>
            <a:avLst/>
            <a:gdLst>
              <a:gd name="connsiteX0" fmla="*/ 64770 w 353753"/>
              <a:gd name="connsiteY0" fmla="*/ 348329 h 348329"/>
              <a:gd name="connsiteX1" fmla="*/ 8477 w 353753"/>
              <a:gd name="connsiteY1" fmla="*/ 343852 h 348329"/>
              <a:gd name="connsiteX2" fmla="*/ 4286 w 353753"/>
              <a:gd name="connsiteY2" fmla="*/ 343186 h 348329"/>
              <a:gd name="connsiteX3" fmla="*/ 0 w 353753"/>
              <a:gd name="connsiteY3" fmla="*/ 0 h 348329"/>
              <a:gd name="connsiteX4" fmla="*/ 347663 w 353753"/>
              <a:gd name="connsiteY4" fmla="*/ 0 h 348329"/>
              <a:gd name="connsiteX5" fmla="*/ 348424 w 353753"/>
              <a:gd name="connsiteY5" fmla="*/ 4096 h 348329"/>
              <a:gd name="connsiteX6" fmla="*/ 288322 w 353753"/>
              <a:gd name="connsiteY6" fmla="*/ 248793 h 348329"/>
              <a:gd name="connsiteX7" fmla="*/ 64770 w 353753"/>
              <a:gd name="connsiteY7" fmla="*/ 348329 h 348329"/>
              <a:gd name="connsiteX8" fmla="*/ 14192 w 353753"/>
              <a:gd name="connsiteY8" fmla="*/ 334613 h 348329"/>
              <a:gd name="connsiteX9" fmla="*/ 64770 w 353753"/>
              <a:gd name="connsiteY9" fmla="*/ 338328 h 348329"/>
              <a:gd name="connsiteX10" fmla="*/ 280702 w 353753"/>
              <a:gd name="connsiteY10" fmla="*/ 242411 h 348329"/>
              <a:gd name="connsiteX11" fmla="*/ 339376 w 353753"/>
              <a:gd name="connsiteY11" fmla="*/ 9906 h 348329"/>
              <a:gd name="connsiteX12" fmla="*/ 10192 w 353753"/>
              <a:gd name="connsiteY12" fmla="*/ 9906 h 348329"/>
              <a:gd name="connsiteX13" fmla="*/ 14192 w 353753"/>
              <a:gd name="connsiteY13" fmla="*/ 334613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753" h="348329">
                <a:moveTo>
                  <a:pt x="64770" y="348329"/>
                </a:moveTo>
                <a:cubicBezTo>
                  <a:pt x="46196" y="348329"/>
                  <a:pt x="27242" y="346805"/>
                  <a:pt x="8477" y="343852"/>
                </a:cubicBezTo>
                <a:lnTo>
                  <a:pt x="4286" y="343186"/>
                </a:lnTo>
                <a:lnTo>
                  <a:pt x="0" y="0"/>
                </a:lnTo>
                <a:lnTo>
                  <a:pt x="347663" y="0"/>
                </a:lnTo>
                <a:lnTo>
                  <a:pt x="348424" y="4096"/>
                </a:lnTo>
                <a:cubicBezTo>
                  <a:pt x="364712" y="96298"/>
                  <a:pt x="343376" y="183261"/>
                  <a:pt x="288322" y="248793"/>
                </a:cubicBezTo>
                <a:cubicBezTo>
                  <a:pt x="234505" y="312992"/>
                  <a:pt x="155067" y="348329"/>
                  <a:pt x="64770" y="348329"/>
                </a:cubicBezTo>
                <a:close/>
                <a:moveTo>
                  <a:pt x="14192" y="334613"/>
                </a:moveTo>
                <a:cubicBezTo>
                  <a:pt x="31147" y="337090"/>
                  <a:pt x="48101" y="338328"/>
                  <a:pt x="64770" y="338328"/>
                </a:cubicBezTo>
                <a:cubicBezTo>
                  <a:pt x="152114" y="338328"/>
                  <a:pt x="228790" y="304228"/>
                  <a:pt x="280702" y="242411"/>
                </a:cubicBezTo>
                <a:cubicBezTo>
                  <a:pt x="332994" y="180118"/>
                  <a:pt x="353759" y="97631"/>
                  <a:pt x="339376" y="9906"/>
                </a:cubicBezTo>
                <a:lnTo>
                  <a:pt x="10192" y="9906"/>
                </a:lnTo>
                <a:lnTo>
                  <a:pt x="14192" y="334613"/>
                </a:lnTo>
                <a:close/>
              </a:path>
            </a:pathLst>
          </a:custGeom>
          <a:solidFill>
            <a:srgbClr val="231F20"/>
          </a:solidFill>
          <a:ln w="9525" cap="flat">
            <a:noFill/>
            <a:prstDash val="solid"/>
            <a:miter/>
          </a:ln>
        </p:spPr>
        <p:txBody>
          <a:bodyPr rtlCol="0" anchor="ctr"/>
          <a:lstStyle/>
          <a:p>
            <a:endParaRPr lang="zh-CN" altLang="en-US"/>
          </a:p>
        </p:txBody>
      </p:sp>
      <p:sp>
        <p:nvSpPr>
          <p:cNvPr id="34" name="任意多边形: 形状 21"/>
          <p:cNvSpPr/>
          <p:nvPr userDrawn="1">
            <p:custDataLst>
              <p:tags r:id="rId31"/>
            </p:custDataLst>
          </p:nvPr>
        </p:nvSpPr>
        <p:spPr>
          <a:xfrm>
            <a:off x="8055610" y="2284095"/>
            <a:ext cx="361315" cy="337185"/>
          </a:xfrm>
          <a:custGeom>
            <a:avLst/>
            <a:gdLst>
              <a:gd name="connsiteX0" fmla="*/ 0 w 332803"/>
              <a:gd name="connsiteY0" fmla="*/ 310134 h 310229"/>
              <a:gd name="connsiteX1" fmla="*/ 65913 w 332803"/>
              <a:gd name="connsiteY1" fmla="*/ 0 h 310229"/>
              <a:gd name="connsiteX2" fmla="*/ 241554 w 332803"/>
              <a:gd name="connsiteY2" fmla="*/ 122301 h 310229"/>
              <a:gd name="connsiteX3" fmla="*/ 332804 w 332803"/>
              <a:gd name="connsiteY3" fmla="*/ 310229 h 310229"/>
              <a:gd name="connsiteX4" fmla="*/ 0 w 332803"/>
              <a:gd name="connsiteY4" fmla="*/ 310229 h 31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03" h="310229">
                <a:moveTo>
                  <a:pt x="0" y="310134"/>
                </a:moveTo>
                <a:lnTo>
                  <a:pt x="65913" y="0"/>
                </a:lnTo>
                <a:cubicBezTo>
                  <a:pt x="132683" y="24289"/>
                  <a:pt x="193929" y="66961"/>
                  <a:pt x="241554" y="122301"/>
                </a:cubicBezTo>
                <a:cubicBezTo>
                  <a:pt x="289179" y="177641"/>
                  <a:pt x="320993" y="243173"/>
                  <a:pt x="332804" y="310229"/>
                </a:cubicBezTo>
                <a:lnTo>
                  <a:pt x="0" y="310229"/>
                </a:lnTo>
                <a:close/>
              </a:path>
            </a:pathLst>
          </a:custGeom>
          <a:solidFill>
            <a:srgbClr val="231F20"/>
          </a:solidFill>
          <a:ln w="9525" cap="flat">
            <a:noFill/>
            <a:prstDash val="solid"/>
            <a:miter/>
          </a:ln>
        </p:spPr>
        <p:txBody>
          <a:bodyPr rtlCol="0" anchor="ctr"/>
          <a:lstStyle/>
          <a:p>
            <a:endParaRPr lang="zh-CN" altLang="en-US"/>
          </a:p>
        </p:txBody>
      </p:sp>
      <p:sp>
        <p:nvSpPr>
          <p:cNvPr id="35" name="任意多边形: 形状 22"/>
          <p:cNvSpPr/>
          <p:nvPr userDrawn="1">
            <p:custDataLst>
              <p:tags r:id="rId32"/>
            </p:custDataLst>
          </p:nvPr>
        </p:nvSpPr>
        <p:spPr>
          <a:xfrm>
            <a:off x="7807325" y="3439795"/>
            <a:ext cx="781685" cy="770890"/>
          </a:xfrm>
          <a:custGeom>
            <a:avLst/>
            <a:gdLst>
              <a:gd name="connsiteX0" fmla="*/ 362475 w 719662"/>
              <a:gd name="connsiteY0" fmla="*/ 357092 h 709421"/>
              <a:gd name="connsiteX1" fmla="*/ 366857 w 719662"/>
              <a:gd name="connsiteY1" fmla="*/ 709422 h 709421"/>
              <a:gd name="connsiteX2" fmla="*/ 5478 w 719662"/>
              <a:gd name="connsiteY2" fmla="*/ 357092 h 709421"/>
              <a:gd name="connsiteX3" fmla="*/ 299610 w 719662"/>
              <a:gd name="connsiteY3" fmla="*/ 0 h 709421"/>
              <a:gd name="connsiteX4" fmla="*/ 719663 w 719662"/>
              <a:gd name="connsiteY4" fmla="*/ 357092 h 709421"/>
              <a:gd name="connsiteX5" fmla="*/ 362571 w 719662"/>
              <a:gd name="connsiteY5" fmla="*/ 357092 h 70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662" h="709421">
                <a:moveTo>
                  <a:pt x="362475" y="357092"/>
                </a:moveTo>
                <a:lnTo>
                  <a:pt x="366857" y="709422"/>
                </a:lnTo>
                <a:cubicBezTo>
                  <a:pt x="189978" y="681228"/>
                  <a:pt x="36149" y="531209"/>
                  <a:pt x="5478" y="357092"/>
                </a:cubicBezTo>
                <a:cubicBezTo>
                  <a:pt x="-29097" y="161258"/>
                  <a:pt x="103681" y="0"/>
                  <a:pt x="299610" y="0"/>
                </a:cubicBezTo>
                <a:cubicBezTo>
                  <a:pt x="495540" y="0"/>
                  <a:pt x="685087" y="161163"/>
                  <a:pt x="719663" y="357092"/>
                </a:cubicBezTo>
                <a:lnTo>
                  <a:pt x="362571" y="357092"/>
                </a:lnTo>
                <a:close/>
              </a:path>
            </a:pathLst>
          </a:custGeom>
          <a:solidFill>
            <a:schemeClr val="tx2"/>
          </a:solidFill>
          <a:ln w="9525" cap="flat">
            <a:noFill/>
            <a:prstDash val="solid"/>
            <a:miter/>
          </a:ln>
        </p:spPr>
        <p:txBody>
          <a:bodyPr rtlCol="0" anchor="ctr"/>
          <a:lstStyle/>
          <a:p>
            <a:endParaRPr lang="zh-CN" altLang="en-US"/>
          </a:p>
        </p:txBody>
      </p:sp>
      <p:sp>
        <p:nvSpPr>
          <p:cNvPr id="36" name="任意多边形: 形状 23"/>
          <p:cNvSpPr/>
          <p:nvPr userDrawn="1">
            <p:custDataLst>
              <p:tags r:id="rId33"/>
            </p:custDataLst>
          </p:nvPr>
        </p:nvSpPr>
        <p:spPr>
          <a:xfrm>
            <a:off x="8431530" y="3009265"/>
            <a:ext cx="405130" cy="30480"/>
          </a:xfrm>
          <a:custGeom>
            <a:avLst/>
            <a:gdLst>
              <a:gd name="connsiteX0" fmla="*/ 361208 w 372943"/>
              <a:gd name="connsiteY0" fmla="*/ 28004 h 28003"/>
              <a:gd name="connsiteX1" fmla="*/ 16689 w 372943"/>
              <a:gd name="connsiteY1" fmla="*/ 28004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4"/>
                </a:moveTo>
                <a:lnTo>
                  <a:pt x="16689" y="28004"/>
                </a:lnTo>
                <a:cubicBezTo>
                  <a:pt x="8973" y="28004"/>
                  <a:pt x="1544" y="21717"/>
                  <a:pt x="210" y="14002"/>
                </a:cubicBezTo>
                <a:cubicBezTo>
                  <a:pt x="-1123" y="6287"/>
                  <a:pt x="4020" y="0"/>
                  <a:pt x="11736" y="0"/>
                </a:cubicBezTo>
                <a:lnTo>
                  <a:pt x="356255" y="0"/>
                </a:lnTo>
                <a:cubicBezTo>
                  <a:pt x="363970" y="0"/>
                  <a:pt x="371400" y="6287"/>
                  <a:pt x="372733" y="14002"/>
                </a:cubicBezTo>
                <a:cubicBezTo>
                  <a:pt x="374067" y="21717"/>
                  <a:pt x="368923" y="28004"/>
                  <a:pt x="361208" y="28004"/>
                </a:cubicBezTo>
                <a:close/>
              </a:path>
            </a:pathLst>
          </a:custGeom>
          <a:solidFill>
            <a:srgbClr val="231F20"/>
          </a:solidFill>
          <a:ln w="9525" cap="flat">
            <a:noFill/>
            <a:prstDash val="solid"/>
            <a:miter/>
          </a:ln>
        </p:spPr>
        <p:txBody>
          <a:bodyPr rtlCol="0" anchor="ctr"/>
          <a:lstStyle/>
          <a:p>
            <a:endParaRPr lang="zh-CN" altLang="en-US"/>
          </a:p>
        </p:txBody>
      </p:sp>
      <p:sp>
        <p:nvSpPr>
          <p:cNvPr id="37" name="任意多边形: 形状 24"/>
          <p:cNvSpPr/>
          <p:nvPr userDrawn="1">
            <p:custDataLst>
              <p:tags r:id="rId34"/>
            </p:custDataLst>
          </p:nvPr>
        </p:nvSpPr>
        <p:spPr>
          <a:xfrm>
            <a:off x="8444230" y="307975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39" name="任意多边形: 形状 25"/>
          <p:cNvSpPr/>
          <p:nvPr userDrawn="1">
            <p:custDataLst>
              <p:tags r:id="rId35"/>
            </p:custDataLst>
          </p:nvPr>
        </p:nvSpPr>
        <p:spPr>
          <a:xfrm>
            <a:off x="8586470" y="4260850"/>
            <a:ext cx="405130" cy="30480"/>
          </a:xfrm>
          <a:custGeom>
            <a:avLst/>
            <a:gdLst>
              <a:gd name="connsiteX0" fmla="*/ 361208 w 372943"/>
              <a:gd name="connsiteY0" fmla="*/ 28003 h 28003"/>
              <a:gd name="connsiteX1" fmla="*/ 16689 w 372943"/>
              <a:gd name="connsiteY1" fmla="*/ 28003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3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3"/>
                </a:moveTo>
                <a:lnTo>
                  <a:pt x="16689" y="28003"/>
                </a:lnTo>
                <a:cubicBezTo>
                  <a:pt x="8973" y="28003"/>
                  <a:pt x="1544" y="21717"/>
                  <a:pt x="210" y="14002"/>
                </a:cubicBezTo>
                <a:cubicBezTo>
                  <a:pt x="-1123" y="6286"/>
                  <a:pt x="4020" y="0"/>
                  <a:pt x="11736" y="0"/>
                </a:cubicBezTo>
                <a:lnTo>
                  <a:pt x="356255" y="0"/>
                </a:lnTo>
                <a:cubicBezTo>
                  <a:pt x="363970" y="0"/>
                  <a:pt x="371400" y="6286"/>
                  <a:pt x="372733" y="14002"/>
                </a:cubicBezTo>
                <a:cubicBezTo>
                  <a:pt x="374067" y="21717"/>
                  <a:pt x="368923" y="28003"/>
                  <a:pt x="361208" y="28003"/>
                </a:cubicBezTo>
                <a:close/>
              </a:path>
            </a:pathLst>
          </a:custGeom>
          <a:solidFill>
            <a:srgbClr val="231F20"/>
          </a:solidFill>
          <a:ln w="9525" cap="flat">
            <a:noFill/>
            <a:prstDash val="solid"/>
            <a:miter/>
          </a:ln>
        </p:spPr>
        <p:txBody>
          <a:bodyPr rtlCol="0" anchor="ctr"/>
          <a:lstStyle/>
          <a:p>
            <a:endParaRPr lang="zh-CN" altLang="en-US"/>
          </a:p>
        </p:txBody>
      </p:sp>
      <p:sp>
        <p:nvSpPr>
          <p:cNvPr id="51" name="任意多边形: 形状 26"/>
          <p:cNvSpPr/>
          <p:nvPr userDrawn="1">
            <p:custDataLst>
              <p:tags r:id="rId36"/>
            </p:custDataLst>
          </p:nvPr>
        </p:nvSpPr>
        <p:spPr>
          <a:xfrm>
            <a:off x="8599170" y="433070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4" name="任意多边形: 形状 27"/>
          <p:cNvSpPr/>
          <p:nvPr userDrawn="1">
            <p:custDataLst>
              <p:tags r:id="rId37"/>
            </p:custDataLst>
          </p:nvPr>
        </p:nvSpPr>
        <p:spPr>
          <a:xfrm>
            <a:off x="8611235" y="4401185"/>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9" name="任意多边形: 形状 285"/>
          <p:cNvSpPr/>
          <p:nvPr userDrawn="1">
            <p:custDataLst>
              <p:tags r:id="rId38"/>
            </p:custDataLst>
          </p:nvPr>
        </p:nvSpPr>
        <p:spPr>
          <a:xfrm>
            <a:off x="9869170" y="5828030"/>
            <a:ext cx="503555" cy="187960"/>
          </a:xfrm>
          <a:custGeom>
            <a:avLst/>
            <a:gdLst>
              <a:gd name="connsiteX0" fmla="*/ 249079 w 463295"/>
              <a:gd name="connsiteY0" fmla="*/ 32195 h 172783"/>
              <a:gd name="connsiteX1" fmla="*/ 30194 w 463295"/>
              <a:gd name="connsiteY1" fmla="*/ 123349 h 172783"/>
              <a:gd name="connsiteX2" fmla="*/ 0 w 463295"/>
              <a:gd name="connsiteY2" fmla="*/ 168688 h 172783"/>
              <a:gd name="connsiteX3" fmla="*/ 0 w 463295"/>
              <a:gd name="connsiteY3" fmla="*/ 171164 h 172783"/>
              <a:gd name="connsiteX4" fmla="*/ 263080 w 463295"/>
              <a:gd name="connsiteY4" fmla="*/ 171164 h 172783"/>
              <a:gd name="connsiteX5" fmla="*/ 338709 w 463295"/>
              <a:gd name="connsiteY5" fmla="*/ 160306 h 172783"/>
              <a:gd name="connsiteX6" fmla="*/ 351187 w 463295"/>
              <a:gd name="connsiteY6" fmla="*/ 172784 h 172783"/>
              <a:gd name="connsiteX7" fmla="*/ 463296 w 463295"/>
              <a:gd name="connsiteY7" fmla="*/ 172784 h 172783"/>
              <a:gd name="connsiteX8" fmla="*/ 440912 w 463295"/>
              <a:gd name="connsiteY8" fmla="*/ 83153 h 172783"/>
              <a:gd name="connsiteX9" fmla="*/ 411099 w 463295"/>
              <a:gd name="connsiteY9" fmla="*/ 0 h 172783"/>
              <a:gd name="connsiteX10" fmla="*/ 249174 w 463295"/>
              <a:gd name="connsiteY10" fmla="*/ 32290 h 17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295" h="172783">
                <a:moveTo>
                  <a:pt x="249079" y="32195"/>
                </a:moveTo>
                <a:lnTo>
                  <a:pt x="30194" y="123349"/>
                </a:lnTo>
                <a:cubicBezTo>
                  <a:pt x="11906" y="130969"/>
                  <a:pt x="0" y="148876"/>
                  <a:pt x="0" y="168688"/>
                </a:cubicBezTo>
                <a:lnTo>
                  <a:pt x="0" y="171164"/>
                </a:lnTo>
                <a:lnTo>
                  <a:pt x="263080" y="171164"/>
                </a:lnTo>
                <a:cubicBezTo>
                  <a:pt x="263080" y="171164"/>
                  <a:pt x="326231" y="147828"/>
                  <a:pt x="338709" y="160306"/>
                </a:cubicBezTo>
                <a:lnTo>
                  <a:pt x="351187" y="172784"/>
                </a:lnTo>
                <a:lnTo>
                  <a:pt x="463296" y="172784"/>
                </a:lnTo>
                <a:cubicBezTo>
                  <a:pt x="463296" y="172784"/>
                  <a:pt x="460820" y="122587"/>
                  <a:pt x="440912" y="83153"/>
                </a:cubicBezTo>
                <a:cubicBezTo>
                  <a:pt x="421005" y="43720"/>
                  <a:pt x="411099" y="0"/>
                  <a:pt x="411099" y="0"/>
                </a:cubicBezTo>
                <a:lnTo>
                  <a:pt x="249174" y="32290"/>
                </a:lnTo>
                <a:close/>
              </a:path>
            </a:pathLst>
          </a:custGeom>
          <a:solidFill>
            <a:schemeClr val="tx2"/>
          </a:solidFill>
          <a:ln w="9525" cap="flat">
            <a:noFill/>
            <a:prstDash val="solid"/>
            <a:miter/>
          </a:ln>
        </p:spPr>
        <p:txBody>
          <a:bodyPr rtlCol="0" anchor="ctr"/>
          <a:lstStyle/>
          <a:p>
            <a:endParaRPr lang="zh-CN" altLang="en-US"/>
          </a:p>
        </p:txBody>
      </p:sp>
      <p:sp>
        <p:nvSpPr>
          <p:cNvPr id="70" name="任意多边形: 形状 286"/>
          <p:cNvSpPr/>
          <p:nvPr userDrawn="1">
            <p:custDataLst>
              <p:tags r:id="rId39"/>
            </p:custDataLst>
          </p:nvPr>
        </p:nvSpPr>
        <p:spPr>
          <a:xfrm>
            <a:off x="10547985" y="5780405"/>
            <a:ext cx="436245" cy="299085"/>
          </a:xfrm>
          <a:custGeom>
            <a:avLst/>
            <a:gdLst>
              <a:gd name="connsiteX0" fmla="*/ 157925 w 401288"/>
              <a:gd name="connsiteY0" fmla="*/ 74486 h 275177"/>
              <a:gd name="connsiteX1" fmla="*/ 115062 w 401288"/>
              <a:gd name="connsiteY1" fmla="*/ 182309 h 275177"/>
              <a:gd name="connsiteX2" fmla="*/ 31623 w 401288"/>
              <a:gd name="connsiteY2" fmla="*/ 224219 h 275177"/>
              <a:gd name="connsiteX3" fmla="*/ 0 w 401288"/>
              <a:gd name="connsiteY3" fmla="*/ 275177 h 275177"/>
              <a:gd name="connsiteX4" fmla="*/ 252222 w 401288"/>
              <a:gd name="connsiteY4" fmla="*/ 266224 h 275177"/>
              <a:gd name="connsiteX5" fmla="*/ 295561 w 401288"/>
              <a:gd name="connsiteY5" fmla="*/ 247269 h 275177"/>
              <a:gd name="connsiteX6" fmla="*/ 333946 w 401288"/>
              <a:gd name="connsiteY6" fmla="*/ 220694 h 275177"/>
              <a:gd name="connsiteX7" fmla="*/ 401288 w 401288"/>
              <a:gd name="connsiteY7" fmla="*/ 206788 h 275177"/>
              <a:gd name="connsiteX8" fmla="*/ 348805 w 401288"/>
              <a:gd name="connsiteY8" fmla="*/ 102679 h 275177"/>
              <a:gd name="connsiteX9" fmla="*/ 303657 w 401288"/>
              <a:gd name="connsiteY9" fmla="*/ 0 h 275177"/>
              <a:gd name="connsiteX10" fmla="*/ 157925 w 401288"/>
              <a:gd name="connsiteY10" fmla="*/ 74390 h 27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288" h="275177">
                <a:moveTo>
                  <a:pt x="157925" y="74486"/>
                </a:moveTo>
                <a:lnTo>
                  <a:pt x="115062" y="182309"/>
                </a:lnTo>
                <a:lnTo>
                  <a:pt x="31623" y="224219"/>
                </a:lnTo>
                <a:cubicBezTo>
                  <a:pt x="12383" y="233934"/>
                  <a:pt x="191" y="253555"/>
                  <a:pt x="0" y="275177"/>
                </a:cubicBezTo>
                <a:lnTo>
                  <a:pt x="252222" y="266224"/>
                </a:lnTo>
                <a:cubicBezTo>
                  <a:pt x="268605" y="265652"/>
                  <a:pt x="284131" y="258889"/>
                  <a:pt x="295561" y="247269"/>
                </a:cubicBezTo>
                <a:cubicBezTo>
                  <a:pt x="308420" y="234220"/>
                  <a:pt x="325374" y="219265"/>
                  <a:pt x="333946" y="220694"/>
                </a:cubicBezTo>
                <a:cubicBezTo>
                  <a:pt x="348901" y="223266"/>
                  <a:pt x="401288" y="206788"/>
                  <a:pt x="401288" y="206788"/>
                </a:cubicBezTo>
                <a:cubicBezTo>
                  <a:pt x="401288" y="206788"/>
                  <a:pt x="375285" y="126778"/>
                  <a:pt x="348805" y="102679"/>
                </a:cubicBezTo>
                <a:cubicBezTo>
                  <a:pt x="322231" y="78581"/>
                  <a:pt x="303657" y="0"/>
                  <a:pt x="303657" y="0"/>
                </a:cubicBezTo>
                <a:lnTo>
                  <a:pt x="157925" y="74390"/>
                </a:lnTo>
                <a:close/>
              </a:path>
            </a:pathLst>
          </a:custGeom>
          <a:solidFill>
            <a:schemeClr val="tx2"/>
          </a:solidFill>
          <a:ln w="9525" cap="flat">
            <a:noFill/>
            <a:prstDash val="solid"/>
            <a:miter/>
          </a:ln>
        </p:spPr>
        <p:txBody>
          <a:bodyPr rtlCol="0" anchor="ctr"/>
          <a:lstStyle/>
          <a:p>
            <a:endParaRPr lang="zh-CN" altLang="en-US"/>
          </a:p>
        </p:txBody>
      </p:sp>
      <p:sp>
        <p:nvSpPr>
          <p:cNvPr id="71" name="任意多边形: 形状 63"/>
          <p:cNvSpPr/>
          <p:nvPr userDrawn="1">
            <p:custDataLst>
              <p:tags r:id="rId40"/>
            </p:custDataLst>
          </p:nvPr>
        </p:nvSpPr>
        <p:spPr>
          <a:xfrm>
            <a:off x="10690225" y="5906135"/>
            <a:ext cx="83185" cy="20955"/>
          </a:xfrm>
          <a:custGeom>
            <a:avLst/>
            <a:gdLst>
              <a:gd name="connsiteX0" fmla="*/ 5002 w 76392"/>
              <a:gd name="connsiteY0" fmla="*/ 19194 h 19193"/>
              <a:gd name="connsiteX1" fmla="*/ 48 w 76392"/>
              <a:gd name="connsiteY1" fmla="*/ 14907 h 19193"/>
              <a:gd name="connsiteX2" fmla="*/ 4335 w 76392"/>
              <a:gd name="connsiteY2" fmla="*/ 9288 h 19193"/>
              <a:gd name="connsiteX3" fmla="*/ 70724 w 76392"/>
              <a:gd name="connsiteY3" fmla="*/ 48 h 19193"/>
              <a:gd name="connsiteX4" fmla="*/ 76344 w 76392"/>
              <a:gd name="connsiteY4" fmla="*/ 4335 h 19193"/>
              <a:gd name="connsiteX5" fmla="*/ 72058 w 76392"/>
              <a:gd name="connsiteY5" fmla="*/ 9955 h 19193"/>
              <a:gd name="connsiteX6" fmla="*/ 5668 w 76392"/>
              <a:gd name="connsiteY6" fmla="*/ 19194 h 19193"/>
              <a:gd name="connsiteX7" fmla="*/ 5002 w 76392"/>
              <a:gd name="connsiteY7" fmla="*/ 19194 h 1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92" h="19193">
                <a:moveTo>
                  <a:pt x="5002" y="19194"/>
                </a:moveTo>
                <a:cubicBezTo>
                  <a:pt x="2525" y="19194"/>
                  <a:pt x="430" y="17384"/>
                  <a:pt x="48" y="14907"/>
                </a:cubicBezTo>
                <a:cubicBezTo>
                  <a:pt x="-332" y="12145"/>
                  <a:pt x="1572" y="9669"/>
                  <a:pt x="4335" y="9288"/>
                </a:cubicBezTo>
                <a:lnTo>
                  <a:pt x="70724" y="48"/>
                </a:lnTo>
                <a:cubicBezTo>
                  <a:pt x="73486" y="-332"/>
                  <a:pt x="75963" y="1572"/>
                  <a:pt x="76344" y="4335"/>
                </a:cubicBezTo>
                <a:cubicBezTo>
                  <a:pt x="76725" y="7097"/>
                  <a:pt x="74820" y="9573"/>
                  <a:pt x="72058" y="9955"/>
                </a:cubicBezTo>
                <a:lnTo>
                  <a:pt x="5668" y="19194"/>
                </a:lnTo>
                <a:cubicBezTo>
                  <a:pt x="5668" y="19194"/>
                  <a:pt x="5192" y="19194"/>
                  <a:pt x="5002" y="19194"/>
                </a:cubicBezTo>
                <a:close/>
              </a:path>
            </a:pathLst>
          </a:custGeom>
          <a:solidFill>
            <a:srgbClr val="FFFFFF"/>
          </a:solidFill>
          <a:ln w="9525" cap="flat">
            <a:noFill/>
            <a:prstDash val="solid"/>
            <a:miter/>
          </a:ln>
        </p:spPr>
        <p:txBody>
          <a:bodyPr rtlCol="0" anchor="ctr"/>
          <a:lstStyle/>
          <a:p>
            <a:endParaRPr lang="zh-CN" altLang="en-US"/>
          </a:p>
        </p:txBody>
      </p:sp>
      <p:sp>
        <p:nvSpPr>
          <p:cNvPr id="72" name="任意多边形: 形状 64"/>
          <p:cNvSpPr/>
          <p:nvPr userDrawn="1">
            <p:custDataLst>
              <p:tags r:id="rId41"/>
            </p:custDataLst>
          </p:nvPr>
        </p:nvSpPr>
        <p:spPr>
          <a:xfrm>
            <a:off x="10680065" y="5932805"/>
            <a:ext cx="83185" cy="20320"/>
          </a:xfrm>
          <a:custGeom>
            <a:avLst/>
            <a:gdLst>
              <a:gd name="connsiteX0" fmla="*/ 5000 w 76674"/>
              <a:gd name="connsiteY0" fmla="*/ 18412 h 18411"/>
              <a:gd name="connsiteX1" fmla="*/ 47 w 76674"/>
              <a:gd name="connsiteY1" fmla="*/ 14030 h 18411"/>
              <a:gd name="connsiteX2" fmla="*/ 4333 w 76674"/>
              <a:gd name="connsiteY2" fmla="*/ 8505 h 18411"/>
              <a:gd name="connsiteX3" fmla="*/ 71103 w 76674"/>
              <a:gd name="connsiteY3" fmla="*/ 28 h 18411"/>
              <a:gd name="connsiteX4" fmla="*/ 76627 w 76674"/>
              <a:gd name="connsiteY4" fmla="*/ 4314 h 18411"/>
              <a:gd name="connsiteX5" fmla="*/ 72341 w 76674"/>
              <a:gd name="connsiteY5" fmla="*/ 9839 h 18411"/>
              <a:gd name="connsiteX6" fmla="*/ 5571 w 76674"/>
              <a:gd name="connsiteY6" fmla="*/ 18316 h 18411"/>
              <a:gd name="connsiteX7" fmla="*/ 4904 w 76674"/>
              <a:gd name="connsiteY7" fmla="*/ 18316 h 1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74" h="18411">
                <a:moveTo>
                  <a:pt x="5000" y="18412"/>
                </a:moveTo>
                <a:cubicBezTo>
                  <a:pt x="2523" y="18412"/>
                  <a:pt x="427" y="16602"/>
                  <a:pt x="47" y="14030"/>
                </a:cubicBezTo>
                <a:cubicBezTo>
                  <a:pt x="-334" y="11268"/>
                  <a:pt x="1666" y="8791"/>
                  <a:pt x="4333" y="8505"/>
                </a:cubicBezTo>
                <a:lnTo>
                  <a:pt x="71103" y="28"/>
                </a:lnTo>
                <a:cubicBezTo>
                  <a:pt x="73770" y="-257"/>
                  <a:pt x="76342" y="1647"/>
                  <a:pt x="76627" y="4314"/>
                </a:cubicBezTo>
                <a:cubicBezTo>
                  <a:pt x="77009" y="7077"/>
                  <a:pt x="75008" y="9553"/>
                  <a:pt x="72341" y="9839"/>
                </a:cubicBezTo>
                <a:lnTo>
                  <a:pt x="5571" y="18316"/>
                </a:lnTo>
                <a:cubicBezTo>
                  <a:pt x="5571" y="18316"/>
                  <a:pt x="5190" y="18316"/>
                  <a:pt x="4904" y="18316"/>
                </a:cubicBezTo>
                <a:close/>
              </a:path>
            </a:pathLst>
          </a:custGeom>
          <a:solidFill>
            <a:srgbClr val="FFFFFF"/>
          </a:solidFill>
          <a:ln w="9525" cap="flat">
            <a:noFill/>
            <a:prstDash val="solid"/>
            <a:miter/>
          </a:ln>
        </p:spPr>
        <p:txBody>
          <a:bodyPr rtlCol="0" anchor="ctr"/>
          <a:lstStyle/>
          <a:p>
            <a:endParaRPr lang="zh-CN" altLang="en-US"/>
          </a:p>
        </p:txBody>
      </p:sp>
      <p:sp>
        <p:nvSpPr>
          <p:cNvPr id="73" name="任意多边形: 形状 65"/>
          <p:cNvSpPr/>
          <p:nvPr userDrawn="1">
            <p:custDataLst>
              <p:tags r:id="rId42"/>
            </p:custDataLst>
          </p:nvPr>
        </p:nvSpPr>
        <p:spPr>
          <a:xfrm>
            <a:off x="10069195" y="5880100"/>
            <a:ext cx="66040" cy="13970"/>
          </a:xfrm>
          <a:custGeom>
            <a:avLst/>
            <a:gdLst>
              <a:gd name="connsiteX0" fmla="*/ 55924 w 60888"/>
              <a:gd name="connsiteY0" fmla="*/ 12862 h 12862"/>
              <a:gd name="connsiteX1" fmla="*/ 55638 w 60888"/>
              <a:gd name="connsiteY1" fmla="*/ 12862 h 12862"/>
              <a:gd name="connsiteX2" fmla="*/ 4679 w 60888"/>
              <a:gd name="connsiteY2" fmla="*/ 9909 h 12862"/>
              <a:gd name="connsiteX3" fmla="*/ 12 w 60888"/>
              <a:gd name="connsiteY3" fmla="*/ 4671 h 12862"/>
              <a:gd name="connsiteX4" fmla="*/ 5251 w 60888"/>
              <a:gd name="connsiteY4" fmla="*/ 3 h 12862"/>
              <a:gd name="connsiteX5" fmla="*/ 56209 w 60888"/>
              <a:gd name="connsiteY5" fmla="*/ 2956 h 12862"/>
              <a:gd name="connsiteX6" fmla="*/ 60877 w 60888"/>
              <a:gd name="connsiteY6" fmla="*/ 8195 h 12862"/>
              <a:gd name="connsiteX7" fmla="*/ 55924 w 60888"/>
              <a:gd name="connsiteY7" fmla="*/ 12862 h 1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88" h="12862">
                <a:moveTo>
                  <a:pt x="55924" y="12862"/>
                </a:moveTo>
                <a:cubicBezTo>
                  <a:pt x="55924" y="12862"/>
                  <a:pt x="55733" y="12862"/>
                  <a:pt x="55638" y="12862"/>
                </a:cubicBezTo>
                <a:lnTo>
                  <a:pt x="4679" y="9909"/>
                </a:lnTo>
                <a:cubicBezTo>
                  <a:pt x="1917" y="9719"/>
                  <a:pt x="-179" y="7433"/>
                  <a:pt x="12" y="4671"/>
                </a:cubicBezTo>
                <a:cubicBezTo>
                  <a:pt x="202" y="1908"/>
                  <a:pt x="2584" y="-92"/>
                  <a:pt x="5251" y="3"/>
                </a:cubicBezTo>
                <a:lnTo>
                  <a:pt x="56209" y="2956"/>
                </a:lnTo>
                <a:cubicBezTo>
                  <a:pt x="58972" y="3147"/>
                  <a:pt x="61067" y="5433"/>
                  <a:pt x="60877" y="8195"/>
                </a:cubicBezTo>
                <a:cubicBezTo>
                  <a:pt x="60686" y="10862"/>
                  <a:pt x="58495" y="12862"/>
                  <a:pt x="55924" y="12862"/>
                </a:cubicBezTo>
                <a:close/>
              </a:path>
            </a:pathLst>
          </a:custGeom>
          <a:solidFill>
            <a:srgbClr val="FFFFFF"/>
          </a:solidFill>
          <a:ln w="9525" cap="flat">
            <a:noFill/>
            <a:prstDash val="solid"/>
            <a:miter/>
          </a:ln>
        </p:spPr>
        <p:txBody>
          <a:bodyPr rtlCol="0" anchor="ctr"/>
          <a:lstStyle/>
          <a:p>
            <a:endParaRPr lang="zh-CN" altLang="en-US"/>
          </a:p>
        </p:txBody>
      </p:sp>
      <p:sp>
        <p:nvSpPr>
          <p:cNvPr id="74" name="任意多边形: 形状 66"/>
          <p:cNvSpPr/>
          <p:nvPr userDrawn="1">
            <p:custDataLst>
              <p:tags r:id="rId43"/>
            </p:custDataLst>
          </p:nvPr>
        </p:nvSpPr>
        <p:spPr>
          <a:xfrm>
            <a:off x="10010140" y="5902960"/>
            <a:ext cx="125095" cy="17780"/>
          </a:xfrm>
          <a:custGeom>
            <a:avLst/>
            <a:gdLst>
              <a:gd name="connsiteX0" fmla="*/ 110026 w 114990"/>
              <a:gd name="connsiteY0" fmla="*/ 16109 h 16109"/>
              <a:gd name="connsiteX1" fmla="*/ 109740 w 114990"/>
              <a:gd name="connsiteY1" fmla="*/ 16109 h 16109"/>
              <a:gd name="connsiteX2" fmla="*/ 4679 w 114990"/>
              <a:gd name="connsiteY2" fmla="*/ 9918 h 16109"/>
              <a:gd name="connsiteX3" fmla="*/ 12 w 114990"/>
              <a:gd name="connsiteY3" fmla="*/ 4679 h 16109"/>
              <a:gd name="connsiteX4" fmla="*/ 5251 w 114990"/>
              <a:gd name="connsiteY4" fmla="*/ 12 h 16109"/>
              <a:gd name="connsiteX5" fmla="*/ 110311 w 114990"/>
              <a:gd name="connsiteY5" fmla="*/ 6203 h 16109"/>
              <a:gd name="connsiteX6" fmla="*/ 114979 w 114990"/>
              <a:gd name="connsiteY6" fmla="*/ 11442 h 16109"/>
              <a:gd name="connsiteX7" fmla="*/ 110026 w 114990"/>
              <a:gd name="connsiteY7" fmla="*/ 16109 h 1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90" h="16109">
                <a:moveTo>
                  <a:pt x="110026" y="16109"/>
                </a:moveTo>
                <a:cubicBezTo>
                  <a:pt x="110026" y="16109"/>
                  <a:pt x="109835" y="16109"/>
                  <a:pt x="109740" y="16109"/>
                </a:cubicBezTo>
                <a:lnTo>
                  <a:pt x="4679" y="9918"/>
                </a:lnTo>
                <a:cubicBezTo>
                  <a:pt x="1917" y="9728"/>
                  <a:pt x="-179" y="7442"/>
                  <a:pt x="12" y="4679"/>
                </a:cubicBezTo>
                <a:cubicBezTo>
                  <a:pt x="202" y="1917"/>
                  <a:pt x="2488" y="-178"/>
                  <a:pt x="5251" y="12"/>
                </a:cubicBezTo>
                <a:lnTo>
                  <a:pt x="110311" y="6203"/>
                </a:lnTo>
                <a:cubicBezTo>
                  <a:pt x="113074" y="6394"/>
                  <a:pt x="115169" y="8680"/>
                  <a:pt x="114979" y="11442"/>
                </a:cubicBezTo>
                <a:cubicBezTo>
                  <a:pt x="114788" y="14109"/>
                  <a:pt x="112597" y="16109"/>
                  <a:pt x="110026" y="16109"/>
                </a:cubicBezTo>
                <a:close/>
              </a:path>
            </a:pathLst>
          </a:custGeom>
          <a:solidFill>
            <a:srgbClr val="FFFFFF"/>
          </a:solidFill>
          <a:ln w="9525" cap="flat">
            <a:noFill/>
            <a:prstDash val="solid"/>
            <a:miter/>
          </a:ln>
        </p:spPr>
        <p:txBody>
          <a:bodyPr rtlCol="0" anchor="ctr"/>
          <a:lstStyle/>
          <a:p>
            <a:endParaRPr lang="zh-CN" altLang="en-US"/>
          </a:p>
        </p:txBody>
      </p:sp>
      <p:sp>
        <p:nvSpPr>
          <p:cNvPr id="75" name="任意多边形: 形状 68"/>
          <p:cNvSpPr/>
          <p:nvPr userDrawn="1">
            <p:custDataLst>
              <p:tags r:id="rId44"/>
            </p:custDataLst>
          </p:nvPr>
        </p:nvSpPr>
        <p:spPr>
          <a:xfrm>
            <a:off x="9996805" y="3865880"/>
            <a:ext cx="467995" cy="2019300"/>
          </a:xfrm>
          <a:custGeom>
            <a:avLst/>
            <a:gdLst>
              <a:gd name="connsiteX0" fmla="*/ 4302 w 430450"/>
              <a:gd name="connsiteY0" fmla="*/ 0 h 1858106"/>
              <a:gd name="connsiteX1" fmla="*/ 82884 w 430450"/>
              <a:gd name="connsiteY1" fmla="*/ 1154335 h 1858106"/>
              <a:gd name="connsiteX2" fmla="*/ 101648 w 430450"/>
              <a:gd name="connsiteY2" fmla="*/ 1835182 h 1858106"/>
              <a:gd name="connsiteX3" fmla="*/ 329962 w 430450"/>
              <a:gd name="connsiteY3" fmla="*/ 1855565 h 1858106"/>
              <a:gd name="connsiteX4" fmla="*/ 378349 w 430450"/>
              <a:gd name="connsiteY4" fmla="*/ 1032034 h 1858106"/>
              <a:gd name="connsiteX5" fmla="*/ 430451 w 430450"/>
              <a:gd name="connsiteY5" fmla="*/ 145542 h 1858106"/>
              <a:gd name="connsiteX6" fmla="*/ 4302 w 430450"/>
              <a:gd name="connsiteY6" fmla="*/ 0 h 18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450" h="1858106">
                <a:moveTo>
                  <a:pt x="4302" y="0"/>
                </a:moveTo>
                <a:cubicBezTo>
                  <a:pt x="-17891" y="562451"/>
                  <a:pt x="51451" y="858107"/>
                  <a:pt x="82884" y="1154335"/>
                </a:cubicBezTo>
                <a:cubicBezTo>
                  <a:pt x="114221" y="1450562"/>
                  <a:pt x="101648" y="1835182"/>
                  <a:pt x="101648" y="1835182"/>
                </a:cubicBezTo>
                <a:cubicBezTo>
                  <a:pt x="101648" y="1835182"/>
                  <a:pt x="304340" y="1867186"/>
                  <a:pt x="329962" y="1855565"/>
                </a:cubicBezTo>
                <a:cubicBezTo>
                  <a:pt x="355584" y="1843945"/>
                  <a:pt x="427498" y="1299305"/>
                  <a:pt x="378349" y="1032034"/>
                </a:cubicBezTo>
                <a:cubicBezTo>
                  <a:pt x="329200" y="764762"/>
                  <a:pt x="430451" y="145542"/>
                  <a:pt x="430451" y="145542"/>
                </a:cubicBezTo>
                <a:lnTo>
                  <a:pt x="4302" y="0"/>
                </a:lnTo>
                <a:close/>
              </a:path>
            </a:pathLst>
          </a:custGeom>
          <a:solidFill>
            <a:schemeClr val="tx2"/>
          </a:solidFill>
          <a:ln w="9525" cap="flat">
            <a:noFill/>
            <a:prstDash val="solid"/>
            <a:miter/>
          </a:ln>
        </p:spPr>
        <p:txBody>
          <a:bodyPr rtlCol="0" anchor="ctr"/>
          <a:lstStyle/>
          <a:p>
            <a:endParaRPr lang="zh-CN" altLang="en-US"/>
          </a:p>
        </p:txBody>
      </p:sp>
      <p:sp>
        <p:nvSpPr>
          <p:cNvPr id="76" name="任意多边形: 形状 69"/>
          <p:cNvSpPr/>
          <p:nvPr userDrawn="1">
            <p:custDataLst>
              <p:tags r:id="rId45"/>
            </p:custDataLst>
          </p:nvPr>
        </p:nvSpPr>
        <p:spPr>
          <a:xfrm>
            <a:off x="9991725" y="3860800"/>
            <a:ext cx="478790" cy="2030095"/>
          </a:xfrm>
          <a:custGeom>
            <a:avLst/>
            <a:gdLst>
              <a:gd name="connsiteX0" fmla="*/ 311334 w 440459"/>
              <a:gd name="connsiteY0" fmla="*/ 1867960 h 1867959"/>
              <a:gd name="connsiteX1" fmla="*/ 105690 w 440459"/>
              <a:gd name="connsiteY1" fmla="*/ 1845099 h 1867959"/>
              <a:gd name="connsiteX2" fmla="*/ 101498 w 440459"/>
              <a:gd name="connsiteY2" fmla="*/ 1840051 h 1867959"/>
              <a:gd name="connsiteX3" fmla="*/ 82830 w 440459"/>
              <a:gd name="connsiteY3" fmla="*/ 1159871 h 1867959"/>
              <a:gd name="connsiteX4" fmla="*/ 56826 w 440459"/>
              <a:gd name="connsiteY4" fmla="*/ 952607 h 1867959"/>
              <a:gd name="connsiteX5" fmla="*/ 4343 w 440459"/>
              <a:gd name="connsiteY5" fmla="*/ 4774 h 1867959"/>
              <a:gd name="connsiteX6" fmla="*/ 6534 w 440459"/>
              <a:gd name="connsiteY6" fmla="*/ 869 h 1867959"/>
              <a:gd name="connsiteX7" fmla="*/ 10916 w 440459"/>
              <a:gd name="connsiteY7" fmla="*/ 297 h 1867959"/>
              <a:gd name="connsiteX8" fmla="*/ 437064 w 440459"/>
              <a:gd name="connsiteY8" fmla="*/ 145839 h 1867959"/>
              <a:gd name="connsiteX9" fmla="*/ 440398 w 440459"/>
              <a:gd name="connsiteY9" fmla="*/ 151364 h 1867959"/>
              <a:gd name="connsiteX10" fmla="*/ 388296 w 440459"/>
              <a:gd name="connsiteY10" fmla="*/ 1036141 h 1867959"/>
              <a:gd name="connsiteX11" fmla="*/ 392201 w 440459"/>
              <a:gd name="connsiteY11" fmla="*/ 1545157 h 1867959"/>
              <a:gd name="connsiteX12" fmla="*/ 337052 w 440459"/>
              <a:gd name="connsiteY12" fmla="*/ 1865102 h 1867959"/>
              <a:gd name="connsiteX13" fmla="*/ 311525 w 440459"/>
              <a:gd name="connsiteY13" fmla="*/ 1867960 h 1867959"/>
              <a:gd name="connsiteX14" fmla="*/ 111595 w 440459"/>
              <a:gd name="connsiteY14" fmla="*/ 1835955 h 1867959"/>
              <a:gd name="connsiteX15" fmla="*/ 332765 w 440459"/>
              <a:gd name="connsiteY15" fmla="*/ 1856053 h 1867959"/>
              <a:gd name="connsiteX16" fmla="*/ 382581 w 440459"/>
              <a:gd name="connsiteY16" fmla="*/ 1538871 h 1867959"/>
              <a:gd name="connsiteX17" fmla="*/ 378295 w 440459"/>
              <a:gd name="connsiteY17" fmla="*/ 1037951 h 1867959"/>
              <a:gd name="connsiteX18" fmla="*/ 429730 w 440459"/>
              <a:gd name="connsiteY18" fmla="*/ 153936 h 1867959"/>
              <a:gd name="connsiteX19" fmla="*/ 13964 w 440459"/>
              <a:gd name="connsiteY19" fmla="*/ 11918 h 1867959"/>
              <a:gd name="connsiteX20" fmla="*/ 66637 w 440459"/>
              <a:gd name="connsiteY20" fmla="*/ 951369 h 1867959"/>
              <a:gd name="connsiteX21" fmla="*/ 92735 w 440459"/>
              <a:gd name="connsiteY21" fmla="*/ 1158919 h 1867959"/>
              <a:gd name="connsiteX22" fmla="*/ 111595 w 440459"/>
              <a:gd name="connsiteY22" fmla="*/ 1836051 h 186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0459" h="1867959">
                <a:moveTo>
                  <a:pt x="311334" y="1867960"/>
                </a:moveTo>
                <a:cubicBezTo>
                  <a:pt x="252660" y="1867960"/>
                  <a:pt x="123025" y="1847862"/>
                  <a:pt x="105690" y="1845099"/>
                </a:cubicBezTo>
                <a:cubicBezTo>
                  <a:pt x="103213" y="1844719"/>
                  <a:pt x="101403" y="1842528"/>
                  <a:pt x="101498" y="1840051"/>
                </a:cubicBezTo>
                <a:cubicBezTo>
                  <a:pt x="101594" y="1836241"/>
                  <a:pt x="113786" y="1452384"/>
                  <a:pt x="82830" y="1159871"/>
                </a:cubicBezTo>
                <a:cubicBezTo>
                  <a:pt x="75590" y="1091862"/>
                  <a:pt x="66447" y="1024235"/>
                  <a:pt x="56826" y="952607"/>
                </a:cubicBezTo>
                <a:cubicBezTo>
                  <a:pt x="24156" y="711624"/>
                  <a:pt x="-12802" y="438352"/>
                  <a:pt x="4343" y="4774"/>
                </a:cubicBezTo>
                <a:cubicBezTo>
                  <a:pt x="4343" y="3155"/>
                  <a:pt x="5201" y="1726"/>
                  <a:pt x="6534" y="869"/>
                </a:cubicBezTo>
                <a:cubicBezTo>
                  <a:pt x="7868" y="12"/>
                  <a:pt x="9487" y="-274"/>
                  <a:pt x="10916" y="297"/>
                </a:cubicBezTo>
                <a:lnTo>
                  <a:pt x="437064" y="145839"/>
                </a:lnTo>
                <a:cubicBezTo>
                  <a:pt x="439350" y="146601"/>
                  <a:pt x="440779" y="148983"/>
                  <a:pt x="440398" y="151364"/>
                </a:cubicBezTo>
                <a:cubicBezTo>
                  <a:pt x="439350" y="157555"/>
                  <a:pt x="339814" y="772680"/>
                  <a:pt x="388296" y="1036141"/>
                </a:cubicBezTo>
                <a:cubicBezTo>
                  <a:pt x="409251" y="1149965"/>
                  <a:pt x="410680" y="1335512"/>
                  <a:pt x="392201" y="1545157"/>
                </a:cubicBezTo>
                <a:cubicBezTo>
                  <a:pt x="380962" y="1672697"/>
                  <a:pt x="356483" y="1856339"/>
                  <a:pt x="337052" y="1865102"/>
                </a:cubicBezTo>
                <a:cubicBezTo>
                  <a:pt x="332575" y="1867102"/>
                  <a:pt x="323526" y="1867960"/>
                  <a:pt x="311525" y="1867960"/>
                </a:cubicBezTo>
                <a:close/>
                <a:moveTo>
                  <a:pt x="111595" y="1835955"/>
                </a:moveTo>
                <a:cubicBezTo>
                  <a:pt x="192557" y="1848624"/>
                  <a:pt x="315240" y="1863959"/>
                  <a:pt x="332765" y="1856053"/>
                </a:cubicBezTo>
                <a:cubicBezTo>
                  <a:pt x="342672" y="1847481"/>
                  <a:pt x="366674" y="1722513"/>
                  <a:pt x="382581" y="1538871"/>
                </a:cubicBezTo>
                <a:cubicBezTo>
                  <a:pt x="400393" y="1332369"/>
                  <a:pt x="398869" y="1149774"/>
                  <a:pt x="378295" y="1037951"/>
                </a:cubicBezTo>
                <a:cubicBezTo>
                  <a:pt x="331623" y="784300"/>
                  <a:pt x="421062" y="208704"/>
                  <a:pt x="429730" y="153936"/>
                </a:cubicBezTo>
                <a:lnTo>
                  <a:pt x="13964" y="11918"/>
                </a:lnTo>
                <a:cubicBezTo>
                  <a:pt x="-2515" y="440829"/>
                  <a:pt x="34252" y="712005"/>
                  <a:pt x="66637" y="951369"/>
                </a:cubicBezTo>
                <a:cubicBezTo>
                  <a:pt x="76352" y="1022997"/>
                  <a:pt x="85497" y="1090719"/>
                  <a:pt x="92735" y="1158919"/>
                </a:cubicBezTo>
                <a:cubicBezTo>
                  <a:pt x="121977" y="1435144"/>
                  <a:pt x="112833" y="1792426"/>
                  <a:pt x="111595" y="1836051"/>
                </a:cubicBezTo>
                <a:close/>
              </a:path>
            </a:pathLst>
          </a:custGeom>
          <a:solidFill>
            <a:srgbClr val="FFFFFF"/>
          </a:solidFill>
          <a:ln w="9525" cap="flat">
            <a:noFill/>
            <a:prstDash val="solid"/>
            <a:miter/>
          </a:ln>
        </p:spPr>
        <p:txBody>
          <a:bodyPr rtlCol="0" anchor="ctr"/>
          <a:lstStyle/>
          <a:p>
            <a:endParaRPr lang="zh-CN" altLang="en-US"/>
          </a:p>
        </p:txBody>
      </p:sp>
      <p:sp>
        <p:nvSpPr>
          <p:cNvPr id="77" name="任意多边形: 形状 70"/>
          <p:cNvSpPr/>
          <p:nvPr userDrawn="1">
            <p:custDataLst>
              <p:tags r:id="rId46"/>
            </p:custDataLst>
          </p:nvPr>
        </p:nvSpPr>
        <p:spPr>
          <a:xfrm>
            <a:off x="10093960" y="3732530"/>
            <a:ext cx="837565" cy="2162810"/>
          </a:xfrm>
          <a:custGeom>
            <a:avLst/>
            <a:gdLst>
              <a:gd name="connsiteX0" fmla="*/ 95 w 770572"/>
              <a:gd name="connsiteY0" fmla="*/ 456533 h 1989867"/>
              <a:gd name="connsiteX1" fmla="*/ 94297 w 770572"/>
              <a:gd name="connsiteY1" fmla="*/ 479774 h 1989867"/>
              <a:gd name="connsiteX2" fmla="*/ 302419 w 770572"/>
              <a:gd name="connsiteY2" fmla="*/ 1269778 h 1989867"/>
              <a:gd name="connsiteX3" fmla="*/ 554355 w 770572"/>
              <a:gd name="connsiteY3" fmla="*/ 1989868 h 1989867"/>
              <a:gd name="connsiteX4" fmla="*/ 770572 w 770572"/>
              <a:gd name="connsiteY4" fmla="*/ 1961388 h 1989867"/>
              <a:gd name="connsiteX5" fmla="*/ 648938 w 770572"/>
              <a:gd name="connsiteY5" fmla="*/ 1203579 h 1989867"/>
              <a:gd name="connsiteX6" fmla="*/ 532447 w 770572"/>
              <a:gd name="connsiteY6" fmla="*/ 410623 h 1989867"/>
              <a:gd name="connsiteX7" fmla="*/ 426815 w 770572"/>
              <a:gd name="connsiteY7" fmla="*/ 0 h 1989867"/>
              <a:gd name="connsiteX8" fmla="*/ 23622 w 770572"/>
              <a:gd name="connsiteY8" fmla="*/ 55055 h 1989867"/>
              <a:gd name="connsiteX9" fmla="*/ 0 w 770572"/>
              <a:gd name="connsiteY9" fmla="*/ 456343 h 198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572" h="1989867">
                <a:moveTo>
                  <a:pt x="95" y="456533"/>
                </a:moveTo>
                <a:lnTo>
                  <a:pt x="94297" y="479774"/>
                </a:lnTo>
                <a:cubicBezTo>
                  <a:pt x="94297" y="479774"/>
                  <a:pt x="133921" y="990410"/>
                  <a:pt x="302419" y="1269778"/>
                </a:cubicBezTo>
                <a:cubicBezTo>
                  <a:pt x="473964" y="1554194"/>
                  <a:pt x="554355" y="1989868"/>
                  <a:pt x="554355" y="1989868"/>
                </a:cubicBezTo>
                <a:lnTo>
                  <a:pt x="770572" y="1961388"/>
                </a:lnTo>
                <a:cubicBezTo>
                  <a:pt x="770572" y="1961388"/>
                  <a:pt x="750761" y="1509332"/>
                  <a:pt x="648938" y="1203579"/>
                </a:cubicBezTo>
                <a:cubicBezTo>
                  <a:pt x="560261" y="937546"/>
                  <a:pt x="530257" y="650081"/>
                  <a:pt x="532447" y="410623"/>
                </a:cubicBezTo>
                <a:cubicBezTo>
                  <a:pt x="535210" y="109728"/>
                  <a:pt x="426815" y="0"/>
                  <a:pt x="426815" y="0"/>
                </a:cubicBezTo>
                <a:lnTo>
                  <a:pt x="23622" y="55055"/>
                </a:lnTo>
                <a:lnTo>
                  <a:pt x="0" y="456343"/>
                </a:lnTo>
                <a:close/>
              </a:path>
            </a:pathLst>
          </a:custGeom>
          <a:solidFill>
            <a:schemeClr val="tx2"/>
          </a:solidFill>
          <a:ln w="9525" cap="flat">
            <a:noFill/>
            <a:prstDash val="solid"/>
            <a:miter/>
          </a:ln>
        </p:spPr>
        <p:txBody>
          <a:bodyPr rtlCol="0" anchor="ctr"/>
          <a:lstStyle/>
          <a:p>
            <a:endParaRPr lang="zh-CN" altLang="en-US"/>
          </a:p>
        </p:txBody>
      </p:sp>
      <p:sp>
        <p:nvSpPr>
          <p:cNvPr id="78" name="任意多边形: 形状 71"/>
          <p:cNvSpPr/>
          <p:nvPr userDrawn="1">
            <p:custDataLst>
              <p:tags r:id="rId47"/>
            </p:custDataLst>
          </p:nvPr>
        </p:nvSpPr>
        <p:spPr>
          <a:xfrm>
            <a:off x="10088880" y="3924300"/>
            <a:ext cx="847725" cy="1976120"/>
          </a:xfrm>
          <a:custGeom>
            <a:avLst/>
            <a:gdLst>
              <a:gd name="connsiteX0" fmla="*/ 658518 w 780450"/>
              <a:gd name="connsiteY0" fmla="*/ 1025652 h 1818322"/>
              <a:gd name="connsiteX1" fmla="*/ 542218 w 780450"/>
              <a:gd name="connsiteY1" fmla="*/ 234315 h 1818322"/>
              <a:gd name="connsiteX2" fmla="*/ 517929 w 780450"/>
              <a:gd name="connsiteY2" fmla="*/ 0 h 1818322"/>
              <a:gd name="connsiteX3" fmla="*/ 508213 w 780450"/>
              <a:gd name="connsiteY3" fmla="*/ 4000 h 1818322"/>
              <a:gd name="connsiteX4" fmla="*/ 532312 w 780450"/>
              <a:gd name="connsiteY4" fmla="*/ 234220 h 1818322"/>
              <a:gd name="connsiteX5" fmla="*/ 649088 w 780450"/>
              <a:gd name="connsiteY5" fmla="*/ 1028795 h 1818322"/>
              <a:gd name="connsiteX6" fmla="*/ 770246 w 780450"/>
              <a:gd name="connsiteY6" fmla="*/ 1780603 h 1818322"/>
              <a:gd name="connsiteX7" fmla="*/ 563268 w 780450"/>
              <a:gd name="connsiteY7" fmla="*/ 1807845 h 1818322"/>
              <a:gd name="connsiteX8" fmla="*/ 311522 w 780450"/>
              <a:gd name="connsiteY8" fmla="*/ 1090708 h 1818322"/>
              <a:gd name="connsiteX9" fmla="*/ 104163 w 780450"/>
              <a:gd name="connsiteY9" fmla="*/ 302895 h 1818322"/>
              <a:gd name="connsiteX10" fmla="*/ 100353 w 780450"/>
              <a:gd name="connsiteY10" fmla="*/ 298418 h 1818322"/>
              <a:gd name="connsiteX11" fmla="*/ 6150 w 780450"/>
              <a:gd name="connsiteY11" fmla="*/ 275177 h 1818322"/>
              <a:gd name="connsiteX12" fmla="*/ 150 w 780450"/>
              <a:gd name="connsiteY12" fmla="*/ 278797 h 1818322"/>
              <a:gd name="connsiteX13" fmla="*/ 3769 w 780450"/>
              <a:gd name="connsiteY13" fmla="*/ 284797 h 1818322"/>
              <a:gd name="connsiteX14" fmla="*/ 94543 w 780450"/>
              <a:gd name="connsiteY14" fmla="*/ 307181 h 1818322"/>
              <a:gd name="connsiteX15" fmla="*/ 303045 w 780450"/>
              <a:gd name="connsiteY15" fmla="*/ 1095756 h 1818322"/>
              <a:gd name="connsiteX16" fmla="*/ 554410 w 780450"/>
              <a:gd name="connsiteY16" fmla="*/ 1814227 h 1818322"/>
              <a:gd name="connsiteX17" fmla="*/ 559267 w 780450"/>
              <a:gd name="connsiteY17" fmla="*/ 1818322 h 1818322"/>
              <a:gd name="connsiteX18" fmla="*/ 559934 w 780450"/>
              <a:gd name="connsiteY18" fmla="*/ 1818322 h 1818322"/>
              <a:gd name="connsiteX19" fmla="*/ 776152 w 780450"/>
              <a:gd name="connsiteY19" fmla="*/ 1789843 h 1818322"/>
              <a:gd name="connsiteX20" fmla="*/ 780438 w 780450"/>
              <a:gd name="connsiteY20" fmla="*/ 1784699 h 1818322"/>
              <a:gd name="connsiteX21" fmla="*/ 658518 w 780450"/>
              <a:gd name="connsiteY21" fmla="*/ 1025557 h 18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0450" h="1818322">
                <a:moveTo>
                  <a:pt x="658518" y="1025652"/>
                </a:moveTo>
                <a:cubicBezTo>
                  <a:pt x="581080" y="793147"/>
                  <a:pt x="539741" y="512159"/>
                  <a:pt x="542218" y="234315"/>
                </a:cubicBezTo>
                <a:cubicBezTo>
                  <a:pt x="543075" y="137255"/>
                  <a:pt x="532597" y="60103"/>
                  <a:pt x="517929" y="0"/>
                </a:cubicBezTo>
                <a:cubicBezTo>
                  <a:pt x="514786" y="1524"/>
                  <a:pt x="511547" y="2953"/>
                  <a:pt x="508213" y="4000"/>
                </a:cubicBezTo>
                <a:cubicBezTo>
                  <a:pt x="522691" y="63341"/>
                  <a:pt x="533169" y="139255"/>
                  <a:pt x="532312" y="234220"/>
                </a:cubicBezTo>
                <a:cubicBezTo>
                  <a:pt x="529835" y="513112"/>
                  <a:pt x="571269" y="795242"/>
                  <a:pt x="649088" y="1028795"/>
                </a:cubicBezTo>
                <a:cubicBezTo>
                  <a:pt x="744148" y="1313974"/>
                  <a:pt x="767770" y="1732407"/>
                  <a:pt x="770246" y="1780603"/>
                </a:cubicBezTo>
                <a:lnTo>
                  <a:pt x="563268" y="1807845"/>
                </a:lnTo>
                <a:cubicBezTo>
                  <a:pt x="553933" y="1760029"/>
                  <a:pt x="472114" y="1356932"/>
                  <a:pt x="311522" y="1090708"/>
                </a:cubicBezTo>
                <a:cubicBezTo>
                  <a:pt x="145597" y="815626"/>
                  <a:pt x="104544" y="308038"/>
                  <a:pt x="104163" y="302895"/>
                </a:cubicBezTo>
                <a:cubicBezTo>
                  <a:pt x="103972" y="300704"/>
                  <a:pt x="102448" y="298990"/>
                  <a:pt x="100353" y="298418"/>
                </a:cubicBezTo>
                <a:lnTo>
                  <a:pt x="6150" y="275177"/>
                </a:lnTo>
                <a:cubicBezTo>
                  <a:pt x="3483" y="274510"/>
                  <a:pt x="817" y="276130"/>
                  <a:pt x="150" y="278797"/>
                </a:cubicBezTo>
                <a:cubicBezTo>
                  <a:pt x="-517" y="281464"/>
                  <a:pt x="1102" y="284131"/>
                  <a:pt x="3769" y="284797"/>
                </a:cubicBezTo>
                <a:lnTo>
                  <a:pt x="94543" y="307181"/>
                </a:lnTo>
                <a:cubicBezTo>
                  <a:pt x="98543" y="353473"/>
                  <a:pt x="143311" y="830961"/>
                  <a:pt x="303045" y="1095756"/>
                </a:cubicBezTo>
                <a:cubicBezTo>
                  <a:pt x="472114" y="1376172"/>
                  <a:pt x="553552" y="1809845"/>
                  <a:pt x="554410" y="1814227"/>
                </a:cubicBezTo>
                <a:cubicBezTo>
                  <a:pt x="554886" y="1816608"/>
                  <a:pt x="556981" y="1818322"/>
                  <a:pt x="559267" y="1818322"/>
                </a:cubicBezTo>
                <a:cubicBezTo>
                  <a:pt x="559458" y="1818322"/>
                  <a:pt x="559744" y="1818322"/>
                  <a:pt x="559934" y="1818322"/>
                </a:cubicBezTo>
                <a:lnTo>
                  <a:pt x="776152" y="1789843"/>
                </a:lnTo>
                <a:cubicBezTo>
                  <a:pt x="778723" y="1789462"/>
                  <a:pt x="780629" y="1787271"/>
                  <a:pt x="780438" y="1784699"/>
                </a:cubicBezTo>
                <a:cubicBezTo>
                  <a:pt x="780247" y="1780127"/>
                  <a:pt x="759483" y="1328452"/>
                  <a:pt x="658518" y="1025557"/>
                </a:cubicBezTo>
                <a:close/>
              </a:path>
            </a:pathLst>
          </a:custGeom>
          <a:solidFill>
            <a:srgbClr val="FFFFFF"/>
          </a:solidFill>
          <a:ln w="9525" cap="flat">
            <a:noFill/>
            <a:prstDash val="solid"/>
            <a:miter/>
          </a:ln>
        </p:spPr>
        <p:txBody>
          <a:bodyPr rtlCol="0" anchor="ctr"/>
          <a:lstStyle/>
          <a:p>
            <a:endParaRPr lang="zh-CN" altLang="en-US"/>
          </a:p>
        </p:txBody>
      </p:sp>
      <p:sp>
        <p:nvSpPr>
          <p:cNvPr id="79" name="任意多边形: 形状 72"/>
          <p:cNvSpPr/>
          <p:nvPr userDrawn="1">
            <p:custDataLst>
              <p:tags r:id="rId48"/>
            </p:custDataLst>
          </p:nvPr>
        </p:nvSpPr>
        <p:spPr>
          <a:xfrm>
            <a:off x="9999345" y="3797935"/>
            <a:ext cx="633095" cy="240030"/>
          </a:xfrm>
          <a:custGeom>
            <a:avLst/>
            <a:gdLst>
              <a:gd name="connsiteX0" fmla="*/ 5810 w 582930"/>
              <a:gd name="connsiteY0" fmla="*/ 188214 h 220988"/>
              <a:gd name="connsiteX1" fmla="*/ 302800 w 582930"/>
              <a:gd name="connsiteY1" fmla="*/ 188976 h 220988"/>
              <a:gd name="connsiteX2" fmla="*/ 520541 w 582930"/>
              <a:gd name="connsiteY2" fmla="*/ 106966 h 220988"/>
              <a:gd name="connsiteX3" fmla="*/ 582930 w 582930"/>
              <a:gd name="connsiteY3" fmla="*/ 93154 h 220988"/>
              <a:gd name="connsiteX4" fmla="*/ 554927 w 582930"/>
              <a:gd name="connsiteY4" fmla="*/ 0 h 220988"/>
              <a:gd name="connsiteX5" fmla="*/ 0 w 582930"/>
              <a:gd name="connsiteY5" fmla="*/ 96964 h 220988"/>
              <a:gd name="connsiteX6" fmla="*/ 5906 w 582930"/>
              <a:gd name="connsiteY6" fmla="*/ 188309 h 22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930" h="220988">
                <a:moveTo>
                  <a:pt x="5810" y="188214"/>
                </a:moveTo>
                <a:cubicBezTo>
                  <a:pt x="87154" y="236029"/>
                  <a:pt x="192405" y="227362"/>
                  <a:pt x="302800" y="188976"/>
                </a:cubicBezTo>
                <a:cubicBezTo>
                  <a:pt x="413195" y="150590"/>
                  <a:pt x="498539" y="115538"/>
                  <a:pt x="520541" y="106966"/>
                </a:cubicBezTo>
                <a:cubicBezTo>
                  <a:pt x="551212" y="94964"/>
                  <a:pt x="582930" y="93154"/>
                  <a:pt x="582930" y="93154"/>
                </a:cubicBezTo>
                <a:lnTo>
                  <a:pt x="554927" y="0"/>
                </a:lnTo>
                <a:lnTo>
                  <a:pt x="0" y="96964"/>
                </a:lnTo>
                <a:lnTo>
                  <a:pt x="5906" y="188309"/>
                </a:lnTo>
                <a:close/>
              </a:path>
            </a:pathLst>
          </a:custGeom>
          <a:solidFill>
            <a:srgbClr val="FFFFFF"/>
          </a:solidFill>
          <a:ln w="9525" cap="flat">
            <a:noFill/>
            <a:prstDash val="solid"/>
            <a:miter/>
          </a:ln>
        </p:spPr>
        <p:txBody>
          <a:bodyPr rtlCol="0" anchor="ctr"/>
          <a:lstStyle/>
          <a:p>
            <a:endParaRPr lang="zh-CN" altLang="en-US"/>
          </a:p>
        </p:txBody>
      </p:sp>
      <p:sp>
        <p:nvSpPr>
          <p:cNvPr id="80" name="任意多边形: 形状 73"/>
          <p:cNvSpPr/>
          <p:nvPr userDrawn="1">
            <p:custDataLst>
              <p:tags r:id="rId49"/>
            </p:custDataLst>
          </p:nvPr>
        </p:nvSpPr>
        <p:spPr>
          <a:xfrm>
            <a:off x="9991090" y="3792220"/>
            <a:ext cx="647700" cy="250825"/>
          </a:xfrm>
          <a:custGeom>
            <a:avLst/>
            <a:gdLst>
              <a:gd name="connsiteX0" fmla="*/ 144685 w 595922"/>
              <a:gd name="connsiteY0" fmla="*/ 230973 h 230973"/>
              <a:gd name="connsiteX1" fmla="*/ 11335 w 595922"/>
              <a:gd name="connsiteY1" fmla="*/ 197540 h 230973"/>
              <a:gd name="connsiteX2" fmla="*/ 1429 w 595922"/>
              <a:gd name="connsiteY2" fmla="*/ 189825 h 230973"/>
              <a:gd name="connsiteX3" fmla="*/ 0 w 595922"/>
              <a:gd name="connsiteY3" fmla="*/ 99814 h 230973"/>
              <a:gd name="connsiteX4" fmla="*/ 11621 w 595922"/>
              <a:gd name="connsiteY4" fmla="*/ 98385 h 230973"/>
              <a:gd name="connsiteX5" fmla="*/ 562070 w 595922"/>
              <a:gd name="connsiteY5" fmla="*/ 87 h 230973"/>
              <a:gd name="connsiteX6" fmla="*/ 567690 w 595922"/>
              <a:gd name="connsiteY6" fmla="*/ 3516 h 230973"/>
              <a:gd name="connsiteX7" fmla="*/ 595694 w 595922"/>
              <a:gd name="connsiteY7" fmla="*/ 96671 h 230973"/>
              <a:gd name="connsiteX8" fmla="*/ 595027 w 595922"/>
              <a:gd name="connsiteY8" fmla="*/ 100957 h 230973"/>
              <a:gd name="connsiteX9" fmla="*/ 591217 w 595922"/>
              <a:gd name="connsiteY9" fmla="*/ 103052 h 230973"/>
              <a:gd name="connsiteX10" fmla="*/ 530352 w 595922"/>
              <a:gd name="connsiteY10" fmla="*/ 116483 h 230973"/>
              <a:gd name="connsiteX11" fmla="*/ 516350 w 595922"/>
              <a:gd name="connsiteY11" fmla="*/ 122007 h 230973"/>
              <a:gd name="connsiteX12" fmla="*/ 312515 w 595922"/>
              <a:gd name="connsiteY12" fmla="*/ 198493 h 230973"/>
              <a:gd name="connsiteX13" fmla="*/ 144780 w 595922"/>
              <a:gd name="connsiteY13" fmla="*/ 230783 h 230973"/>
              <a:gd name="connsiteX14" fmla="*/ 13049 w 595922"/>
              <a:gd name="connsiteY14" fmla="*/ 189063 h 230973"/>
              <a:gd name="connsiteX15" fmla="*/ 309182 w 595922"/>
              <a:gd name="connsiteY15" fmla="*/ 189254 h 230973"/>
              <a:gd name="connsiteX16" fmla="*/ 512636 w 595922"/>
              <a:gd name="connsiteY16" fmla="*/ 112863 h 230973"/>
              <a:gd name="connsiteX17" fmla="*/ 526733 w 595922"/>
              <a:gd name="connsiteY17" fmla="*/ 107243 h 230973"/>
              <a:gd name="connsiteX18" fmla="*/ 584359 w 595922"/>
              <a:gd name="connsiteY18" fmla="*/ 93623 h 230973"/>
              <a:gd name="connsiteX19" fmla="*/ 559403 w 595922"/>
              <a:gd name="connsiteY19" fmla="*/ 10565 h 230973"/>
              <a:gd name="connsiteX20" fmla="*/ 11716 w 595922"/>
              <a:gd name="connsiteY20" fmla="*/ 106100 h 230973"/>
              <a:gd name="connsiteX21" fmla="*/ 13049 w 595922"/>
              <a:gd name="connsiteY21" fmla="*/ 188968 h 23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5922" h="230973">
                <a:moveTo>
                  <a:pt x="144685" y="230973"/>
                </a:moveTo>
                <a:cubicBezTo>
                  <a:pt x="93821" y="230973"/>
                  <a:pt x="49244" y="219829"/>
                  <a:pt x="11335" y="197540"/>
                </a:cubicBezTo>
                <a:cubicBezTo>
                  <a:pt x="9811" y="196683"/>
                  <a:pt x="1429" y="191540"/>
                  <a:pt x="1429" y="189825"/>
                </a:cubicBezTo>
                <a:lnTo>
                  <a:pt x="0" y="99814"/>
                </a:lnTo>
                <a:cubicBezTo>
                  <a:pt x="0" y="97337"/>
                  <a:pt x="9144" y="98766"/>
                  <a:pt x="11621" y="98385"/>
                </a:cubicBezTo>
                <a:lnTo>
                  <a:pt x="562070" y="87"/>
                </a:lnTo>
                <a:cubicBezTo>
                  <a:pt x="564547" y="-389"/>
                  <a:pt x="567023" y="1135"/>
                  <a:pt x="567690" y="3516"/>
                </a:cubicBezTo>
                <a:lnTo>
                  <a:pt x="595694" y="96671"/>
                </a:lnTo>
                <a:cubicBezTo>
                  <a:pt x="596170" y="98099"/>
                  <a:pt x="595884" y="99719"/>
                  <a:pt x="595027" y="100957"/>
                </a:cubicBezTo>
                <a:cubicBezTo>
                  <a:pt x="594170" y="102195"/>
                  <a:pt x="592741" y="102957"/>
                  <a:pt x="591217" y="103052"/>
                </a:cubicBezTo>
                <a:cubicBezTo>
                  <a:pt x="590931" y="103052"/>
                  <a:pt x="559880" y="104957"/>
                  <a:pt x="530352" y="116483"/>
                </a:cubicBezTo>
                <a:cubicBezTo>
                  <a:pt x="527018" y="117721"/>
                  <a:pt x="522351" y="119626"/>
                  <a:pt x="516350" y="122007"/>
                </a:cubicBezTo>
                <a:cubicBezTo>
                  <a:pt x="483489" y="135152"/>
                  <a:pt x="406432" y="165822"/>
                  <a:pt x="312515" y="198493"/>
                </a:cubicBezTo>
                <a:cubicBezTo>
                  <a:pt x="250698" y="220019"/>
                  <a:pt x="194691" y="230783"/>
                  <a:pt x="144780" y="230783"/>
                </a:cubicBezTo>
                <a:close/>
                <a:moveTo>
                  <a:pt x="13049" y="189063"/>
                </a:moveTo>
                <a:cubicBezTo>
                  <a:pt x="85344" y="230306"/>
                  <a:pt x="188690" y="231164"/>
                  <a:pt x="309182" y="189254"/>
                </a:cubicBezTo>
                <a:cubicBezTo>
                  <a:pt x="402908" y="156678"/>
                  <a:pt x="479775" y="126008"/>
                  <a:pt x="512636" y="112863"/>
                </a:cubicBezTo>
                <a:cubicBezTo>
                  <a:pt x="518636" y="110482"/>
                  <a:pt x="523399" y="108577"/>
                  <a:pt x="526733" y="107243"/>
                </a:cubicBezTo>
                <a:cubicBezTo>
                  <a:pt x="549974" y="98195"/>
                  <a:pt x="573500" y="94766"/>
                  <a:pt x="584359" y="93623"/>
                </a:cubicBezTo>
                <a:lnTo>
                  <a:pt x="559403" y="10565"/>
                </a:lnTo>
                <a:lnTo>
                  <a:pt x="11716" y="106100"/>
                </a:lnTo>
                <a:lnTo>
                  <a:pt x="13049" y="188968"/>
                </a:lnTo>
                <a:close/>
              </a:path>
            </a:pathLst>
          </a:custGeom>
          <a:solidFill>
            <a:srgbClr val="231F20"/>
          </a:solidFill>
          <a:ln w="9525" cap="flat">
            <a:noFill/>
            <a:prstDash val="solid"/>
            <a:miter/>
          </a:ln>
        </p:spPr>
        <p:txBody>
          <a:bodyPr rtlCol="0" anchor="ctr"/>
          <a:lstStyle/>
          <a:p>
            <a:endParaRPr lang="zh-CN" altLang="en-US"/>
          </a:p>
        </p:txBody>
      </p:sp>
      <p:sp>
        <p:nvSpPr>
          <p:cNvPr id="81" name="任意多边形: 形状 74"/>
          <p:cNvSpPr/>
          <p:nvPr userDrawn="1">
            <p:custDataLst>
              <p:tags r:id="rId50"/>
            </p:custDataLst>
          </p:nvPr>
        </p:nvSpPr>
        <p:spPr>
          <a:xfrm>
            <a:off x="10015855" y="3916045"/>
            <a:ext cx="35560" cy="124460"/>
          </a:xfrm>
          <a:custGeom>
            <a:avLst/>
            <a:gdLst>
              <a:gd name="connsiteX0" fmla="*/ 7910 w 32677"/>
              <a:gd name="connsiteY0" fmla="*/ 0 h 114560"/>
              <a:gd name="connsiteX1" fmla="*/ 1719 w 32677"/>
              <a:gd name="connsiteY1" fmla="*/ 106013 h 114560"/>
              <a:gd name="connsiteX2" fmla="*/ 23150 w 32677"/>
              <a:gd name="connsiteY2" fmla="*/ 112490 h 114560"/>
              <a:gd name="connsiteX3" fmla="*/ 32579 w 32677"/>
              <a:gd name="connsiteY3" fmla="*/ 28480 h 114560"/>
              <a:gd name="connsiteX4" fmla="*/ 7910 w 32677"/>
              <a:gd name="connsiteY4" fmla="*/ 0 h 11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7" h="114560">
                <a:moveTo>
                  <a:pt x="7910" y="0"/>
                </a:moveTo>
                <a:cubicBezTo>
                  <a:pt x="-1901" y="71152"/>
                  <a:pt x="-758" y="105061"/>
                  <a:pt x="1719" y="106013"/>
                </a:cubicBezTo>
                <a:cubicBezTo>
                  <a:pt x="4195" y="107061"/>
                  <a:pt x="22769" y="119348"/>
                  <a:pt x="23150" y="112490"/>
                </a:cubicBezTo>
                <a:cubicBezTo>
                  <a:pt x="23531" y="105632"/>
                  <a:pt x="30675" y="42291"/>
                  <a:pt x="32579" y="28480"/>
                </a:cubicBezTo>
                <a:cubicBezTo>
                  <a:pt x="34485" y="14668"/>
                  <a:pt x="7910" y="0"/>
                  <a:pt x="7910" y="0"/>
                </a:cubicBezTo>
                <a:close/>
              </a:path>
            </a:pathLst>
          </a:custGeom>
          <a:solidFill>
            <a:srgbClr val="231F20"/>
          </a:solidFill>
          <a:ln w="9525" cap="flat">
            <a:noFill/>
            <a:prstDash val="solid"/>
            <a:miter/>
          </a:ln>
        </p:spPr>
        <p:txBody>
          <a:bodyPr rtlCol="0" anchor="ctr"/>
          <a:lstStyle/>
          <a:p>
            <a:endParaRPr lang="zh-CN" altLang="en-US"/>
          </a:p>
        </p:txBody>
      </p:sp>
      <p:sp>
        <p:nvSpPr>
          <p:cNvPr id="82" name="任意多边形: 形状 75"/>
          <p:cNvSpPr/>
          <p:nvPr userDrawn="1">
            <p:custDataLst>
              <p:tags r:id="rId51"/>
            </p:custDataLst>
          </p:nvPr>
        </p:nvSpPr>
        <p:spPr>
          <a:xfrm>
            <a:off x="10543540" y="3809365"/>
            <a:ext cx="81280" cy="121285"/>
          </a:xfrm>
          <a:custGeom>
            <a:avLst/>
            <a:gdLst>
              <a:gd name="connsiteX0" fmla="*/ 0 w 74675"/>
              <a:gd name="connsiteY0" fmla="*/ 15341 h 111543"/>
              <a:gd name="connsiteX1" fmla="*/ 39243 w 74675"/>
              <a:gd name="connsiteY1" fmla="*/ 111543 h 111543"/>
              <a:gd name="connsiteX2" fmla="*/ 74676 w 74675"/>
              <a:gd name="connsiteY2" fmla="*/ 103733 h 111543"/>
              <a:gd name="connsiteX3" fmla="*/ 38576 w 74675"/>
              <a:gd name="connsiteY3" fmla="*/ 4292 h 111543"/>
              <a:gd name="connsiteX4" fmla="*/ 95 w 74675"/>
              <a:gd name="connsiteY4" fmla="*/ 15341 h 11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5" h="111543">
                <a:moveTo>
                  <a:pt x="0" y="15341"/>
                </a:moveTo>
                <a:cubicBezTo>
                  <a:pt x="35338" y="58965"/>
                  <a:pt x="39243" y="111543"/>
                  <a:pt x="39243" y="111543"/>
                </a:cubicBezTo>
                <a:lnTo>
                  <a:pt x="74676" y="103733"/>
                </a:lnTo>
                <a:cubicBezTo>
                  <a:pt x="74676" y="103733"/>
                  <a:pt x="51435" y="18389"/>
                  <a:pt x="38576" y="4292"/>
                </a:cubicBezTo>
                <a:cubicBezTo>
                  <a:pt x="25622" y="-9805"/>
                  <a:pt x="95" y="15341"/>
                  <a:pt x="95" y="15341"/>
                </a:cubicBezTo>
                <a:close/>
              </a:path>
            </a:pathLst>
          </a:custGeom>
          <a:solidFill>
            <a:srgbClr val="231F20"/>
          </a:solidFill>
          <a:ln w="9525" cap="flat">
            <a:noFill/>
            <a:prstDash val="solid"/>
            <a:miter/>
          </a:ln>
        </p:spPr>
        <p:txBody>
          <a:bodyPr rtlCol="0" anchor="ctr"/>
          <a:lstStyle/>
          <a:p>
            <a:endParaRPr lang="zh-CN" altLang="en-US"/>
          </a:p>
        </p:txBody>
      </p:sp>
      <p:sp>
        <p:nvSpPr>
          <p:cNvPr id="83" name="任意多边形: 形状 76"/>
          <p:cNvSpPr/>
          <p:nvPr userDrawn="1">
            <p:custDataLst>
              <p:tags r:id="rId52"/>
            </p:custDataLst>
          </p:nvPr>
        </p:nvSpPr>
        <p:spPr>
          <a:xfrm rot="21126599">
            <a:off x="10273665" y="3876675"/>
            <a:ext cx="36830" cy="154940"/>
          </a:xfrm>
          <a:custGeom>
            <a:avLst/>
            <a:gdLst>
              <a:gd name="connsiteX0" fmla="*/ 0 w 34004"/>
              <a:gd name="connsiteY0" fmla="*/ 0 h 142779"/>
              <a:gd name="connsiteX1" fmla="*/ 34004 w 34004"/>
              <a:gd name="connsiteY1" fmla="*/ 0 h 142779"/>
              <a:gd name="connsiteX2" fmla="*/ 34004 w 34004"/>
              <a:gd name="connsiteY2" fmla="*/ 142780 h 142779"/>
              <a:gd name="connsiteX3" fmla="*/ 0 w 34004"/>
              <a:gd name="connsiteY3" fmla="*/ 142780 h 142779"/>
            </a:gdLst>
            <a:ahLst/>
            <a:cxnLst>
              <a:cxn ang="0">
                <a:pos x="connsiteX0" y="connsiteY0"/>
              </a:cxn>
              <a:cxn ang="0">
                <a:pos x="connsiteX1" y="connsiteY1"/>
              </a:cxn>
              <a:cxn ang="0">
                <a:pos x="connsiteX2" y="connsiteY2"/>
              </a:cxn>
              <a:cxn ang="0">
                <a:pos x="connsiteX3" y="connsiteY3"/>
              </a:cxn>
            </a:cxnLst>
            <a:rect l="l" t="t" r="r" b="b"/>
            <a:pathLst>
              <a:path w="34004" h="142779">
                <a:moveTo>
                  <a:pt x="0" y="0"/>
                </a:moveTo>
                <a:lnTo>
                  <a:pt x="34004" y="0"/>
                </a:lnTo>
                <a:lnTo>
                  <a:pt x="34004" y="142780"/>
                </a:lnTo>
                <a:lnTo>
                  <a:pt x="0" y="142780"/>
                </a:lnTo>
                <a:close/>
              </a:path>
            </a:pathLst>
          </a:custGeom>
          <a:solidFill>
            <a:srgbClr val="231F20"/>
          </a:solidFill>
          <a:ln w="9525" cap="flat">
            <a:noFill/>
            <a:prstDash val="solid"/>
            <a:miter/>
          </a:ln>
        </p:spPr>
        <p:txBody>
          <a:bodyPr rtlCol="0" anchor="ctr"/>
          <a:lstStyle/>
          <a:p>
            <a:endParaRPr lang="zh-CN" altLang="en-US"/>
          </a:p>
        </p:txBody>
      </p:sp>
      <p:sp>
        <p:nvSpPr>
          <p:cNvPr id="84" name="任意多边形: 形状 77"/>
          <p:cNvSpPr/>
          <p:nvPr userDrawn="1">
            <p:custDataLst>
              <p:tags r:id="rId53"/>
            </p:custDataLst>
          </p:nvPr>
        </p:nvSpPr>
        <p:spPr>
          <a:xfrm>
            <a:off x="10068560" y="3955415"/>
            <a:ext cx="93345" cy="93980"/>
          </a:xfrm>
          <a:custGeom>
            <a:avLst/>
            <a:gdLst>
              <a:gd name="connsiteX0" fmla="*/ 46092 w 86033"/>
              <a:gd name="connsiteY0" fmla="*/ 2866 h 86231"/>
              <a:gd name="connsiteX1" fmla="*/ 1325 w 86033"/>
              <a:gd name="connsiteY1" fmla="*/ 35441 h 86231"/>
              <a:gd name="connsiteX2" fmla="*/ 15993 w 86033"/>
              <a:gd name="connsiteY2" fmla="*/ 82495 h 86231"/>
              <a:gd name="connsiteX3" fmla="*/ 85811 w 86033"/>
              <a:gd name="connsiteY3" fmla="*/ 72874 h 86231"/>
              <a:gd name="connsiteX4" fmla="*/ 34567 w 86033"/>
              <a:gd name="connsiteY4" fmla="*/ 61730 h 86231"/>
              <a:gd name="connsiteX5" fmla="*/ 36948 w 86033"/>
              <a:gd name="connsiteY5" fmla="*/ 21916 h 86231"/>
              <a:gd name="connsiteX6" fmla="*/ 85430 w 86033"/>
              <a:gd name="connsiteY6" fmla="*/ 16201 h 86231"/>
              <a:gd name="connsiteX7" fmla="*/ 46092 w 86033"/>
              <a:gd name="connsiteY7" fmla="*/ 2866 h 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33" h="86231">
                <a:moveTo>
                  <a:pt x="46092" y="2866"/>
                </a:moveTo>
                <a:cubicBezTo>
                  <a:pt x="3420" y="-6278"/>
                  <a:pt x="4277" y="6961"/>
                  <a:pt x="1325" y="35441"/>
                </a:cubicBezTo>
                <a:cubicBezTo>
                  <a:pt x="-104" y="49157"/>
                  <a:pt x="-4200" y="76208"/>
                  <a:pt x="15993" y="82495"/>
                </a:cubicBezTo>
                <a:cubicBezTo>
                  <a:pt x="36186" y="88781"/>
                  <a:pt x="89907" y="88114"/>
                  <a:pt x="85811" y="72874"/>
                </a:cubicBezTo>
                <a:cubicBezTo>
                  <a:pt x="81715" y="57634"/>
                  <a:pt x="42949" y="74684"/>
                  <a:pt x="34567" y="61730"/>
                </a:cubicBezTo>
                <a:cubicBezTo>
                  <a:pt x="26185" y="48776"/>
                  <a:pt x="29900" y="26297"/>
                  <a:pt x="36948" y="21916"/>
                </a:cubicBezTo>
                <a:cubicBezTo>
                  <a:pt x="42282" y="18582"/>
                  <a:pt x="90955" y="27726"/>
                  <a:pt x="85430" y="16201"/>
                </a:cubicBezTo>
                <a:cubicBezTo>
                  <a:pt x="79906" y="4675"/>
                  <a:pt x="59046" y="5628"/>
                  <a:pt x="46092" y="2866"/>
                </a:cubicBezTo>
                <a:close/>
              </a:path>
            </a:pathLst>
          </a:custGeom>
          <a:solidFill>
            <a:srgbClr val="FFFFFF"/>
          </a:solidFill>
          <a:ln w="9525" cap="flat">
            <a:noFill/>
            <a:prstDash val="solid"/>
            <a:miter/>
          </a:ln>
        </p:spPr>
        <p:txBody>
          <a:bodyPr rtlCol="0" anchor="ctr"/>
          <a:lstStyle/>
          <a:p>
            <a:endParaRPr lang="zh-CN" altLang="en-US"/>
          </a:p>
        </p:txBody>
      </p:sp>
      <p:sp>
        <p:nvSpPr>
          <p:cNvPr id="85" name="任意多边形: 形状 78"/>
          <p:cNvSpPr/>
          <p:nvPr userDrawn="1">
            <p:custDataLst>
              <p:tags r:id="rId54"/>
            </p:custDataLst>
          </p:nvPr>
        </p:nvSpPr>
        <p:spPr>
          <a:xfrm>
            <a:off x="10063480" y="3949700"/>
            <a:ext cx="104140" cy="104775"/>
          </a:xfrm>
          <a:custGeom>
            <a:avLst/>
            <a:gdLst>
              <a:gd name="connsiteX0" fmla="*/ 53044 w 95918"/>
              <a:gd name="connsiteY0" fmla="*/ 96118 h 96213"/>
              <a:gd name="connsiteX1" fmla="*/ 19516 w 95918"/>
              <a:gd name="connsiteY1" fmla="*/ 92213 h 96213"/>
              <a:gd name="connsiteX2" fmla="*/ 1038 w 95918"/>
              <a:gd name="connsiteY2" fmla="*/ 42302 h 96213"/>
              <a:gd name="connsiteX3" fmla="*/ 1704 w 95918"/>
              <a:gd name="connsiteY3" fmla="*/ 36016 h 96213"/>
              <a:gd name="connsiteX4" fmla="*/ 12563 w 95918"/>
              <a:gd name="connsiteY4" fmla="*/ 4393 h 96213"/>
              <a:gd name="connsiteX5" fmla="*/ 51996 w 95918"/>
              <a:gd name="connsiteY5" fmla="*/ 2964 h 96213"/>
              <a:gd name="connsiteX6" fmla="*/ 62188 w 95918"/>
              <a:gd name="connsiteY6" fmla="*/ 4488 h 96213"/>
              <a:gd name="connsiteX7" fmla="*/ 94763 w 95918"/>
              <a:gd name="connsiteY7" fmla="*/ 19061 h 96213"/>
              <a:gd name="connsiteX8" fmla="*/ 94478 w 95918"/>
              <a:gd name="connsiteY8" fmla="*/ 27062 h 96213"/>
              <a:gd name="connsiteX9" fmla="*/ 59712 w 95918"/>
              <a:gd name="connsiteY9" fmla="*/ 31634 h 96213"/>
              <a:gd name="connsiteX10" fmla="*/ 44186 w 95918"/>
              <a:gd name="connsiteY10" fmla="*/ 31348 h 96213"/>
              <a:gd name="connsiteX11" fmla="*/ 40471 w 95918"/>
              <a:gd name="connsiteY11" fmla="*/ 39540 h 96213"/>
              <a:gd name="connsiteX12" fmla="*/ 43614 w 95918"/>
              <a:gd name="connsiteY12" fmla="*/ 64019 h 96213"/>
              <a:gd name="connsiteX13" fmla="*/ 65236 w 95918"/>
              <a:gd name="connsiteY13" fmla="*/ 66591 h 96213"/>
              <a:gd name="connsiteX14" fmla="*/ 95526 w 95918"/>
              <a:gd name="connsiteY14" fmla="*/ 76592 h 96213"/>
              <a:gd name="connsiteX15" fmla="*/ 92382 w 95918"/>
              <a:gd name="connsiteY15" fmla="*/ 87451 h 96213"/>
              <a:gd name="connsiteX16" fmla="*/ 53044 w 95918"/>
              <a:gd name="connsiteY16" fmla="*/ 96214 h 96213"/>
              <a:gd name="connsiteX17" fmla="*/ 29327 w 95918"/>
              <a:gd name="connsiteY17" fmla="*/ 9917 h 96213"/>
              <a:gd name="connsiteX18" fmla="*/ 18468 w 95918"/>
              <a:gd name="connsiteY18" fmla="*/ 12394 h 96213"/>
              <a:gd name="connsiteX19" fmla="*/ 11610 w 95918"/>
              <a:gd name="connsiteY19" fmla="*/ 36968 h 96213"/>
              <a:gd name="connsiteX20" fmla="*/ 10944 w 95918"/>
              <a:gd name="connsiteY20" fmla="*/ 43350 h 96213"/>
              <a:gd name="connsiteX21" fmla="*/ 22373 w 95918"/>
              <a:gd name="connsiteY21" fmla="*/ 82688 h 96213"/>
              <a:gd name="connsiteX22" fmla="*/ 85429 w 95918"/>
              <a:gd name="connsiteY22" fmla="*/ 80212 h 96213"/>
              <a:gd name="connsiteX23" fmla="*/ 85905 w 95918"/>
              <a:gd name="connsiteY23" fmla="*/ 79164 h 96213"/>
              <a:gd name="connsiteX24" fmla="*/ 65903 w 95918"/>
              <a:gd name="connsiteY24" fmla="*/ 76497 h 96213"/>
              <a:gd name="connsiteX25" fmla="*/ 35232 w 95918"/>
              <a:gd name="connsiteY25" fmla="*/ 69448 h 96213"/>
              <a:gd name="connsiteX26" fmla="*/ 30755 w 95918"/>
              <a:gd name="connsiteY26" fmla="*/ 37349 h 96213"/>
              <a:gd name="connsiteX27" fmla="*/ 39138 w 95918"/>
              <a:gd name="connsiteY27" fmla="*/ 22776 h 96213"/>
              <a:gd name="connsiteX28" fmla="*/ 60188 w 95918"/>
              <a:gd name="connsiteY28" fmla="*/ 21823 h 96213"/>
              <a:gd name="connsiteX29" fmla="*/ 84667 w 95918"/>
              <a:gd name="connsiteY29" fmla="*/ 21823 h 96213"/>
              <a:gd name="connsiteX30" fmla="*/ 60950 w 95918"/>
              <a:gd name="connsiteY30" fmla="*/ 14489 h 96213"/>
              <a:gd name="connsiteX31" fmla="*/ 49901 w 95918"/>
              <a:gd name="connsiteY31" fmla="*/ 12775 h 96213"/>
              <a:gd name="connsiteX32" fmla="*/ 29231 w 95918"/>
              <a:gd name="connsiteY32" fmla="*/ 10012 h 9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5918" h="96213">
                <a:moveTo>
                  <a:pt x="53044" y="96118"/>
                </a:moveTo>
                <a:cubicBezTo>
                  <a:pt x="40090" y="96118"/>
                  <a:pt x="27231" y="94594"/>
                  <a:pt x="19516" y="92213"/>
                </a:cubicBezTo>
                <a:cubicBezTo>
                  <a:pt x="-3534" y="85069"/>
                  <a:pt x="-487" y="57256"/>
                  <a:pt x="1038" y="42302"/>
                </a:cubicBezTo>
                <a:lnTo>
                  <a:pt x="1704" y="36016"/>
                </a:lnTo>
                <a:cubicBezTo>
                  <a:pt x="3133" y="21823"/>
                  <a:pt x="4181" y="10489"/>
                  <a:pt x="12563" y="4393"/>
                </a:cubicBezTo>
                <a:cubicBezTo>
                  <a:pt x="19897" y="-941"/>
                  <a:pt x="31708" y="-1418"/>
                  <a:pt x="51996" y="2964"/>
                </a:cubicBezTo>
                <a:cubicBezTo>
                  <a:pt x="54949" y="3631"/>
                  <a:pt x="58473" y="4012"/>
                  <a:pt x="62188" y="4488"/>
                </a:cubicBezTo>
                <a:cubicBezTo>
                  <a:pt x="74952" y="6107"/>
                  <a:pt x="89334" y="7822"/>
                  <a:pt x="94763" y="19061"/>
                </a:cubicBezTo>
                <a:cubicBezTo>
                  <a:pt x="96573" y="22871"/>
                  <a:pt x="95335" y="25729"/>
                  <a:pt x="94478" y="27062"/>
                </a:cubicBezTo>
                <a:cubicBezTo>
                  <a:pt x="90477" y="33063"/>
                  <a:pt x="78666" y="32777"/>
                  <a:pt x="59712" y="31634"/>
                </a:cubicBezTo>
                <a:cubicBezTo>
                  <a:pt x="54092" y="31348"/>
                  <a:pt x="46472" y="30872"/>
                  <a:pt x="44186" y="31348"/>
                </a:cubicBezTo>
                <a:cubicBezTo>
                  <a:pt x="43233" y="32206"/>
                  <a:pt x="41519" y="34873"/>
                  <a:pt x="40471" y="39540"/>
                </a:cubicBezTo>
                <a:cubicBezTo>
                  <a:pt x="38852" y="46779"/>
                  <a:pt x="39138" y="57256"/>
                  <a:pt x="43614" y="64019"/>
                </a:cubicBezTo>
                <a:cubicBezTo>
                  <a:pt x="46091" y="67829"/>
                  <a:pt x="56759" y="67162"/>
                  <a:pt x="65236" y="66591"/>
                </a:cubicBezTo>
                <a:cubicBezTo>
                  <a:pt x="77904" y="65734"/>
                  <a:pt x="92382" y="64781"/>
                  <a:pt x="95526" y="76592"/>
                </a:cubicBezTo>
                <a:cubicBezTo>
                  <a:pt x="96573" y="80593"/>
                  <a:pt x="95526" y="84403"/>
                  <a:pt x="92382" y="87451"/>
                </a:cubicBezTo>
                <a:cubicBezTo>
                  <a:pt x="85810" y="93737"/>
                  <a:pt x="69332" y="96214"/>
                  <a:pt x="53044" y="96214"/>
                </a:cubicBezTo>
                <a:close/>
                <a:moveTo>
                  <a:pt x="29327" y="9917"/>
                </a:moveTo>
                <a:cubicBezTo>
                  <a:pt x="24279" y="9917"/>
                  <a:pt x="20754" y="10774"/>
                  <a:pt x="18468" y="12394"/>
                </a:cubicBezTo>
                <a:cubicBezTo>
                  <a:pt x="13706" y="15918"/>
                  <a:pt x="12848" y="24681"/>
                  <a:pt x="11610" y="36968"/>
                </a:cubicBezTo>
                <a:lnTo>
                  <a:pt x="10944" y="43350"/>
                </a:lnTo>
                <a:cubicBezTo>
                  <a:pt x="9038" y="60876"/>
                  <a:pt x="8372" y="78307"/>
                  <a:pt x="22373" y="82688"/>
                </a:cubicBezTo>
                <a:cubicBezTo>
                  <a:pt x="39328" y="87927"/>
                  <a:pt x="78000" y="87355"/>
                  <a:pt x="85429" y="80212"/>
                </a:cubicBezTo>
                <a:cubicBezTo>
                  <a:pt x="86001" y="79640"/>
                  <a:pt x="86001" y="79450"/>
                  <a:pt x="85905" y="79164"/>
                </a:cubicBezTo>
                <a:cubicBezTo>
                  <a:pt x="84858" y="75259"/>
                  <a:pt x="74380" y="75925"/>
                  <a:pt x="65903" y="76497"/>
                </a:cubicBezTo>
                <a:cubicBezTo>
                  <a:pt x="53616" y="77354"/>
                  <a:pt x="40947" y="78211"/>
                  <a:pt x="35232" y="69448"/>
                </a:cubicBezTo>
                <a:cubicBezTo>
                  <a:pt x="28851" y="59542"/>
                  <a:pt x="28660" y="46398"/>
                  <a:pt x="30755" y="37349"/>
                </a:cubicBezTo>
                <a:cubicBezTo>
                  <a:pt x="31708" y="33253"/>
                  <a:pt x="33994" y="25919"/>
                  <a:pt x="39138" y="22776"/>
                </a:cubicBezTo>
                <a:cubicBezTo>
                  <a:pt x="42090" y="20966"/>
                  <a:pt x="47043" y="21061"/>
                  <a:pt x="60188" y="21823"/>
                </a:cubicBezTo>
                <a:cubicBezTo>
                  <a:pt x="67236" y="22204"/>
                  <a:pt x="79523" y="22966"/>
                  <a:pt x="84667" y="21823"/>
                </a:cubicBezTo>
                <a:cubicBezTo>
                  <a:pt x="80571" y="16966"/>
                  <a:pt x="70189" y="15632"/>
                  <a:pt x="60950" y="14489"/>
                </a:cubicBezTo>
                <a:cubicBezTo>
                  <a:pt x="57045" y="14013"/>
                  <a:pt x="53235" y="13537"/>
                  <a:pt x="49901" y="12775"/>
                </a:cubicBezTo>
                <a:cubicBezTo>
                  <a:pt x="41328" y="10965"/>
                  <a:pt x="34470" y="10012"/>
                  <a:pt x="29231" y="10012"/>
                </a:cubicBezTo>
                <a:close/>
              </a:path>
            </a:pathLst>
          </a:custGeom>
          <a:solidFill>
            <a:srgbClr val="231F20"/>
          </a:solidFill>
          <a:ln w="9525" cap="flat">
            <a:noFill/>
            <a:prstDash val="solid"/>
            <a:miter/>
          </a:ln>
        </p:spPr>
        <p:txBody>
          <a:bodyPr rtlCol="0" anchor="ctr"/>
          <a:lstStyle/>
          <a:p>
            <a:endParaRPr lang="zh-CN" altLang="en-US"/>
          </a:p>
        </p:txBody>
      </p:sp>
      <p:sp>
        <p:nvSpPr>
          <p:cNvPr id="86" name="任意多边形: 形状 79"/>
          <p:cNvSpPr/>
          <p:nvPr userDrawn="1">
            <p:custDataLst>
              <p:tags r:id="rId55"/>
            </p:custDataLst>
          </p:nvPr>
        </p:nvSpPr>
        <p:spPr>
          <a:xfrm>
            <a:off x="10082530" y="3990340"/>
            <a:ext cx="61595" cy="18415"/>
          </a:xfrm>
          <a:custGeom>
            <a:avLst/>
            <a:gdLst>
              <a:gd name="connsiteX0" fmla="*/ 49062 w 56595"/>
              <a:gd name="connsiteY0" fmla="*/ 16772 h 16780"/>
              <a:gd name="connsiteX1" fmla="*/ 6771 w 56595"/>
              <a:gd name="connsiteY1" fmla="*/ 14296 h 16780"/>
              <a:gd name="connsiteX2" fmla="*/ 8 w 56595"/>
              <a:gd name="connsiteY2" fmla="*/ 6771 h 16780"/>
              <a:gd name="connsiteX3" fmla="*/ 7533 w 56595"/>
              <a:gd name="connsiteY3" fmla="*/ 8 h 16780"/>
              <a:gd name="connsiteX4" fmla="*/ 49824 w 56595"/>
              <a:gd name="connsiteY4" fmla="*/ 2485 h 16780"/>
              <a:gd name="connsiteX5" fmla="*/ 56587 w 56595"/>
              <a:gd name="connsiteY5" fmla="*/ 10010 h 16780"/>
              <a:gd name="connsiteX6" fmla="*/ 49062 w 56595"/>
              <a:gd name="connsiteY6" fmla="*/ 16772 h 1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6780">
                <a:moveTo>
                  <a:pt x="49062" y="16772"/>
                </a:moveTo>
                <a:lnTo>
                  <a:pt x="6771" y="14296"/>
                </a:lnTo>
                <a:cubicBezTo>
                  <a:pt x="2866" y="14105"/>
                  <a:pt x="-182" y="10676"/>
                  <a:pt x="8" y="6771"/>
                </a:cubicBezTo>
                <a:cubicBezTo>
                  <a:pt x="199" y="2866"/>
                  <a:pt x="3628" y="-182"/>
                  <a:pt x="7533" y="8"/>
                </a:cubicBezTo>
                <a:lnTo>
                  <a:pt x="49824" y="2485"/>
                </a:lnTo>
                <a:cubicBezTo>
                  <a:pt x="53729" y="2675"/>
                  <a:pt x="56777" y="6104"/>
                  <a:pt x="56587" y="10010"/>
                </a:cubicBezTo>
                <a:cubicBezTo>
                  <a:pt x="56396" y="13915"/>
                  <a:pt x="52967" y="16963"/>
                  <a:pt x="49062" y="16772"/>
                </a:cubicBezTo>
                <a:close/>
              </a:path>
            </a:pathLst>
          </a:custGeom>
          <a:solidFill>
            <a:srgbClr val="231F20"/>
          </a:solidFill>
          <a:ln w="9525" cap="flat">
            <a:noFill/>
            <a:prstDash val="solid"/>
            <a:miter/>
          </a:ln>
        </p:spPr>
        <p:txBody>
          <a:bodyPr rtlCol="0" anchor="ctr"/>
          <a:lstStyle/>
          <a:p>
            <a:endParaRPr lang="zh-CN" altLang="en-US"/>
          </a:p>
        </p:txBody>
      </p:sp>
      <p:sp>
        <p:nvSpPr>
          <p:cNvPr id="88" name="任意多边形: 形状 81"/>
          <p:cNvSpPr/>
          <p:nvPr userDrawn="1">
            <p:custDataLst>
              <p:tags r:id="rId56"/>
            </p:custDataLst>
          </p:nvPr>
        </p:nvSpPr>
        <p:spPr>
          <a:xfrm>
            <a:off x="9622790" y="3535680"/>
            <a:ext cx="101600" cy="256540"/>
          </a:xfrm>
          <a:custGeom>
            <a:avLst/>
            <a:gdLst>
              <a:gd name="connsiteX0" fmla="*/ 54444 w 93423"/>
              <a:gd name="connsiteY0" fmla="*/ 0 h 236040"/>
              <a:gd name="connsiteX1" fmla="*/ 60350 w 93423"/>
              <a:gd name="connsiteY1" fmla="*/ 236029 h 236040"/>
              <a:gd name="connsiteX2" fmla="*/ 342 w 93423"/>
              <a:gd name="connsiteY2" fmla="*/ 115157 h 236040"/>
              <a:gd name="connsiteX3" fmla="*/ 54539 w 93423"/>
              <a:gd name="connsiteY3" fmla="*/ 0 h 236040"/>
            </a:gdLst>
            <a:ahLst/>
            <a:cxnLst>
              <a:cxn ang="0">
                <a:pos x="connsiteX0" y="connsiteY0"/>
              </a:cxn>
              <a:cxn ang="0">
                <a:pos x="connsiteX1" y="connsiteY1"/>
              </a:cxn>
              <a:cxn ang="0">
                <a:pos x="connsiteX2" y="connsiteY2"/>
              </a:cxn>
              <a:cxn ang="0">
                <a:pos x="connsiteX3" y="connsiteY3"/>
              </a:cxn>
            </a:cxnLst>
            <a:rect l="l" t="t" r="r" b="b"/>
            <a:pathLst>
              <a:path w="93423" h="236040">
                <a:moveTo>
                  <a:pt x="54444" y="0"/>
                </a:moveTo>
                <a:cubicBezTo>
                  <a:pt x="112166" y="41243"/>
                  <a:pt x="98545" y="237744"/>
                  <a:pt x="60350" y="236029"/>
                </a:cubicBezTo>
                <a:cubicBezTo>
                  <a:pt x="22155" y="234315"/>
                  <a:pt x="-3277" y="152400"/>
                  <a:pt x="342" y="115157"/>
                </a:cubicBezTo>
                <a:cubicBezTo>
                  <a:pt x="3962" y="77915"/>
                  <a:pt x="54539" y="0"/>
                  <a:pt x="54539" y="0"/>
                </a:cubicBezTo>
                <a:close/>
              </a:path>
            </a:pathLst>
          </a:custGeom>
          <a:solidFill>
            <a:srgbClr val="231F20"/>
          </a:solidFill>
          <a:ln w="9525" cap="flat">
            <a:noFill/>
            <a:prstDash val="solid"/>
            <a:miter/>
          </a:ln>
        </p:spPr>
        <p:txBody>
          <a:bodyPr rtlCol="0" anchor="ctr"/>
          <a:lstStyle/>
          <a:p>
            <a:endParaRPr lang="zh-CN" altLang="en-US"/>
          </a:p>
        </p:txBody>
      </p:sp>
      <p:sp>
        <p:nvSpPr>
          <p:cNvPr id="89" name="任意多边形: 形状 82"/>
          <p:cNvSpPr/>
          <p:nvPr userDrawn="1">
            <p:custDataLst>
              <p:tags r:id="rId57"/>
            </p:custDataLst>
          </p:nvPr>
        </p:nvSpPr>
        <p:spPr>
          <a:xfrm>
            <a:off x="9321800" y="2929890"/>
            <a:ext cx="787400" cy="848360"/>
          </a:xfrm>
          <a:custGeom>
            <a:avLst/>
            <a:gdLst>
              <a:gd name="connsiteX0" fmla="*/ 724594 w 724593"/>
              <a:gd name="connsiteY0" fmla="*/ 2019 h 781008"/>
              <a:gd name="connsiteX1" fmla="*/ 331783 w 724593"/>
              <a:gd name="connsiteY1" fmla="*/ 557898 h 781008"/>
              <a:gd name="connsiteX2" fmla="*/ 48700 w 724593"/>
              <a:gd name="connsiteY2" fmla="*/ 308629 h 781008"/>
              <a:gd name="connsiteX3" fmla="*/ 86228 w 724593"/>
              <a:gd name="connsiteY3" fmla="*/ 535229 h 781008"/>
              <a:gd name="connsiteX4" fmla="*/ 413983 w 724593"/>
              <a:gd name="connsiteY4" fmla="*/ 779259 h 781008"/>
              <a:gd name="connsiteX5" fmla="*/ 679540 w 724593"/>
              <a:gd name="connsiteY5" fmla="*/ 568281 h 781008"/>
              <a:gd name="connsiteX6" fmla="*/ 724594 w 724593"/>
              <a:gd name="connsiteY6" fmla="*/ 1924 h 78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593" h="781008">
                <a:moveTo>
                  <a:pt x="724594" y="2019"/>
                </a:moveTo>
                <a:cubicBezTo>
                  <a:pt x="597340" y="-35795"/>
                  <a:pt x="490374" y="468935"/>
                  <a:pt x="331783" y="557898"/>
                </a:cubicBezTo>
                <a:cubicBezTo>
                  <a:pt x="283015" y="490080"/>
                  <a:pt x="169477" y="435407"/>
                  <a:pt x="48700" y="308629"/>
                </a:cubicBezTo>
                <a:cubicBezTo>
                  <a:pt x="-20166" y="236334"/>
                  <a:pt x="-23119" y="399878"/>
                  <a:pt x="86228" y="535229"/>
                </a:cubicBezTo>
                <a:cubicBezTo>
                  <a:pt x="238723" y="724205"/>
                  <a:pt x="317686" y="793261"/>
                  <a:pt x="413983" y="779259"/>
                </a:cubicBezTo>
                <a:cubicBezTo>
                  <a:pt x="476468" y="770211"/>
                  <a:pt x="670968" y="608190"/>
                  <a:pt x="679540" y="568281"/>
                </a:cubicBezTo>
                <a:cubicBezTo>
                  <a:pt x="688113" y="528371"/>
                  <a:pt x="724594" y="1924"/>
                  <a:pt x="724594" y="1924"/>
                </a:cubicBezTo>
                <a:close/>
              </a:path>
            </a:pathLst>
          </a:custGeom>
          <a:solidFill>
            <a:srgbClr val="FFFFFF"/>
          </a:solidFill>
          <a:ln w="9525" cap="flat">
            <a:noFill/>
            <a:prstDash val="solid"/>
            <a:miter/>
          </a:ln>
        </p:spPr>
        <p:txBody>
          <a:bodyPr rtlCol="0" anchor="ctr"/>
          <a:lstStyle/>
          <a:p>
            <a:endParaRPr lang="zh-CN" altLang="en-US"/>
          </a:p>
        </p:txBody>
      </p:sp>
      <p:sp>
        <p:nvSpPr>
          <p:cNvPr id="90" name="任意多边形: 形状 83"/>
          <p:cNvSpPr/>
          <p:nvPr userDrawn="1">
            <p:custDataLst>
              <p:tags r:id="rId58"/>
            </p:custDataLst>
          </p:nvPr>
        </p:nvSpPr>
        <p:spPr>
          <a:xfrm>
            <a:off x="9316085" y="2924175"/>
            <a:ext cx="798195" cy="859790"/>
          </a:xfrm>
          <a:custGeom>
            <a:avLst/>
            <a:gdLst>
              <a:gd name="connsiteX0" fmla="*/ 395733 w 734648"/>
              <a:gd name="connsiteY0" fmla="*/ 791065 h 791064"/>
              <a:gd name="connsiteX1" fmla="*/ 87408 w 734648"/>
              <a:gd name="connsiteY1" fmla="*/ 543415 h 791064"/>
              <a:gd name="connsiteX2" fmla="*/ 11970 w 734648"/>
              <a:gd name="connsiteY2" fmla="*/ 295765 h 791064"/>
              <a:gd name="connsiteX3" fmla="*/ 57405 w 734648"/>
              <a:gd name="connsiteY3" fmla="*/ 310243 h 791064"/>
              <a:gd name="connsiteX4" fmla="*/ 229712 w 734648"/>
              <a:gd name="connsiteY4" fmla="*/ 459785 h 791064"/>
              <a:gd name="connsiteX5" fmla="*/ 338202 w 734648"/>
              <a:gd name="connsiteY5" fmla="*/ 556369 h 791064"/>
              <a:gd name="connsiteX6" fmla="*/ 530321 w 734648"/>
              <a:gd name="connsiteY6" fmla="*/ 256998 h 791064"/>
              <a:gd name="connsiteX7" fmla="*/ 731108 w 734648"/>
              <a:gd name="connsiteY7" fmla="*/ 2299 h 791064"/>
              <a:gd name="connsiteX8" fmla="*/ 734632 w 734648"/>
              <a:gd name="connsiteY8" fmla="*/ 7443 h 791064"/>
              <a:gd name="connsiteX9" fmla="*/ 689484 w 734648"/>
              <a:gd name="connsiteY9" fmla="*/ 574466 h 791064"/>
              <a:gd name="connsiteX10" fmla="*/ 419736 w 734648"/>
              <a:gd name="connsiteY10" fmla="*/ 789255 h 791064"/>
              <a:gd name="connsiteX11" fmla="*/ 395637 w 734648"/>
              <a:gd name="connsiteY11" fmla="*/ 791065 h 791064"/>
              <a:gd name="connsiteX12" fmla="*/ 24829 w 734648"/>
              <a:gd name="connsiteY12" fmla="*/ 300908 h 791064"/>
              <a:gd name="connsiteX13" fmla="*/ 18543 w 734648"/>
              <a:gd name="connsiteY13" fmla="*/ 303194 h 791064"/>
              <a:gd name="connsiteX14" fmla="*/ 95219 w 734648"/>
              <a:gd name="connsiteY14" fmla="*/ 537128 h 791064"/>
              <a:gd name="connsiteX15" fmla="*/ 418402 w 734648"/>
              <a:gd name="connsiteY15" fmla="*/ 779349 h 791064"/>
              <a:gd name="connsiteX16" fmla="*/ 679864 w 734648"/>
              <a:gd name="connsiteY16" fmla="*/ 572275 h 791064"/>
              <a:gd name="connsiteX17" fmla="*/ 724536 w 734648"/>
              <a:gd name="connsiteY17" fmla="*/ 10777 h 791064"/>
              <a:gd name="connsiteX18" fmla="*/ 539465 w 734648"/>
              <a:gd name="connsiteY18" fmla="*/ 261094 h 791064"/>
              <a:gd name="connsiteX19" fmla="*/ 339440 w 734648"/>
              <a:gd name="connsiteY19" fmla="*/ 567132 h 791064"/>
              <a:gd name="connsiteX20" fmla="*/ 332963 w 734648"/>
              <a:gd name="connsiteY20" fmla="*/ 565703 h 791064"/>
              <a:gd name="connsiteX21" fmla="*/ 223807 w 734648"/>
              <a:gd name="connsiteY21" fmla="*/ 467596 h 791064"/>
              <a:gd name="connsiteX22" fmla="*/ 50356 w 734648"/>
              <a:gd name="connsiteY22" fmla="*/ 317005 h 791064"/>
              <a:gd name="connsiteX23" fmla="*/ 25020 w 734648"/>
              <a:gd name="connsiteY23" fmla="*/ 300813 h 7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4648" h="791064">
                <a:moveTo>
                  <a:pt x="395733" y="791065"/>
                </a:moveTo>
                <a:cubicBezTo>
                  <a:pt x="303721" y="791065"/>
                  <a:pt x="222759" y="711055"/>
                  <a:pt x="87408" y="543415"/>
                </a:cubicBezTo>
                <a:cubicBezTo>
                  <a:pt x="5493" y="441973"/>
                  <a:pt x="-16795" y="321006"/>
                  <a:pt x="11970" y="295765"/>
                </a:cubicBezTo>
                <a:cubicBezTo>
                  <a:pt x="18448" y="290145"/>
                  <a:pt x="32830" y="284525"/>
                  <a:pt x="57405" y="310243"/>
                </a:cubicBezTo>
                <a:cubicBezTo>
                  <a:pt x="119317" y="375203"/>
                  <a:pt x="180563" y="422161"/>
                  <a:pt x="229712" y="459785"/>
                </a:cubicBezTo>
                <a:cubicBezTo>
                  <a:pt x="276575" y="495694"/>
                  <a:pt x="314008" y="524365"/>
                  <a:pt x="338202" y="556369"/>
                </a:cubicBezTo>
                <a:cubicBezTo>
                  <a:pt x="410116" y="512744"/>
                  <a:pt x="471171" y="382728"/>
                  <a:pt x="530321" y="256998"/>
                </a:cubicBezTo>
                <a:cubicBezTo>
                  <a:pt x="599853" y="108979"/>
                  <a:pt x="659861" y="-18846"/>
                  <a:pt x="731108" y="2299"/>
                </a:cubicBezTo>
                <a:cubicBezTo>
                  <a:pt x="733299" y="2966"/>
                  <a:pt x="734823" y="5062"/>
                  <a:pt x="734632" y="7443"/>
                </a:cubicBezTo>
                <a:cubicBezTo>
                  <a:pt x="733108" y="28969"/>
                  <a:pt x="698056" y="534747"/>
                  <a:pt x="689484" y="574466"/>
                </a:cubicBezTo>
                <a:cubicBezTo>
                  <a:pt x="680721" y="615233"/>
                  <a:pt x="484030" y="779920"/>
                  <a:pt x="419736" y="789255"/>
                </a:cubicBezTo>
                <a:cubicBezTo>
                  <a:pt x="411640" y="790398"/>
                  <a:pt x="403639" y="791065"/>
                  <a:pt x="395637" y="791065"/>
                </a:cubicBezTo>
                <a:close/>
                <a:moveTo>
                  <a:pt x="24829" y="300908"/>
                </a:moveTo>
                <a:cubicBezTo>
                  <a:pt x="22543" y="300908"/>
                  <a:pt x="20448" y="301575"/>
                  <a:pt x="18543" y="303194"/>
                </a:cubicBezTo>
                <a:cubicBezTo>
                  <a:pt x="-3365" y="322435"/>
                  <a:pt x="14352" y="437020"/>
                  <a:pt x="95219" y="537128"/>
                </a:cubicBezTo>
                <a:cubicBezTo>
                  <a:pt x="239713" y="716103"/>
                  <a:pt x="320676" y="793636"/>
                  <a:pt x="418402" y="779349"/>
                </a:cubicBezTo>
                <a:cubicBezTo>
                  <a:pt x="478315" y="770681"/>
                  <a:pt x="671672" y="610185"/>
                  <a:pt x="679864" y="572275"/>
                </a:cubicBezTo>
                <a:cubicBezTo>
                  <a:pt x="687865" y="535033"/>
                  <a:pt x="721011" y="60497"/>
                  <a:pt x="724536" y="10777"/>
                </a:cubicBezTo>
                <a:cubicBezTo>
                  <a:pt x="662909" y="-1701"/>
                  <a:pt x="602901" y="126029"/>
                  <a:pt x="539465" y="261094"/>
                </a:cubicBezTo>
                <a:cubicBezTo>
                  <a:pt x="478695" y="390443"/>
                  <a:pt x="415831" y="524269"/>
                  <a:pt x="339440" y="567132"/>
                </a:cubicBezTo>
                <a:cubicBezTo>
                  <a:pt x="337249" y="568370"/>
                  <a:pt x="334487" y="567799"/>
                  <a:pt x="332963" y="565703"/>
                </a:cubicBezTo>
                <a:cubicBezTo>
                  <a:pt x="309722" y="533413"/>
                  <a:pt x="271812" y="504362"/>
                  <a:pt x="223807" y="467596"/>
                </a:cubicBezTo>
                <a:cubicBezTo>
                  <a:pt x="174372" y="429686"/>
                  <a:pt x="112745" y="382537"/>
                  <a:pt x="50356" y="317005"/>
                </a:cubicBezTo>
                <a:cubicBezTo>
                  <a:pt x="43974" y="310338"/>
                  <a:pt x="33497" y="300813"/>
                  <a:pt x="25020" y="300813"/>
                </a:cubicBezTo>
                <a:close/>
              </a:path>
            </a:pathLst>
          </a:custGeom>
          <a:solidFill>
            <a:srgbClr val="231F20"/>
          </a:solidFill>
          <a:ln w="9525" cap="flat">
            <a:noFill/>
            <a:prstDash val="solid"/>
            <a:miter/>
          </a:ln>
        </p:spPr>
        <p:txBody>
          <a:bodyPr rtlCol="0" anchor="ctr"/>
          <a:lstStyle/>
          <a:p>
            <a:endParaRPr lang="zh-CN" altLang="en-US"/>
          </a:p>
        </p:txBody>
      </p:sp>
      <p:sp>
        <p:nvSpPr>
          <p:cNvPr id="91" name="任意多边形: 形状 84"/>
          <p:cNvSpPr/>
          <p:nvPr userDrawn="1">
            <p:custDataLst>
              <p:tags r:id="rId59"/>
            </p:custDataLst>
          </p:nvPr>
        </p:nvSpPr>
        <p:spPr>
          <a:xfrm>
            <a:off x="9654540" y="3488055"/>
            <a:ext cx="191770" cy="336550"/>
          </a:xfrm>
          <a:custGeom>
            <a:avLst/>
            <a:gdLst>
              <a:gd name="connsiteX0" fmla="*/ 25659 w 176379"/>
              <a:gd name="connsiteY0" fmla="*/ 44026 h 309487"/>
              <a:gd name="connsiteX1" fmla="*/ 44518 w 176379"/>
              <a:gd name="connsiteY1" fmla="*/ 263578 h 309487"/>
              <a:gd name="connsiteX2" fmla="*/ 1084 w 176379"/>
              <a:gd name="connsiteY2" fmla="*/ 246909 h 309487"/>
              <a:gd name="connsiteX3" fmla="*/ 54710 w 176379"/>
              <a:gd name="connsiteY3" fmla="*/ 301868 h 309487"/>
              <a:gd name="connsiteX4" fmla="*/ 175678 w 176379"/>
              <a:gd name="connsiteY4" fmla="*/ 202808 h 309487"/>
              <a:gd name="connsiteX5" fmla="*/ 109098 w 176379"/>
              <a:gd name="connsiteY5" fmla="*/ 56600 h 309487"/>
              <a:gd name="connsiteX6" fmla="*/ 29374 w 176379"/>
              <a:gd name="connsiteY6" fmla="*/ 14880 h 309487"/>
              <a:gd name="connsiteX7" fmla="*/ 25659 w 176379"/>
              <a:gd name="connsiteY7" fmla="*/ 44122 h 30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379" h="309487">
                <a:moveTo>
                  <a:pt x="25659" y="44026"/>
                </a:moveTo>
                <a:cubicBezTo>
                  <a:pt x="80714" y="90223"/>
                  <a:pt x="58711" y="233669"/>
                  <a:pt x="44518" y="263578"/>
                </a:cubicBezTo>
                <a:cubicBezTo>
                  <a:pt x="30326" y="293486"/>
                  <a:pt x="7085" y="269864"/>
                  <a:pt x="1084" y="246909"/>
                </a:cubicBezTo>
                <a:cubicBezTo>
                  <a:pt x="-1392" y="237289"/>
                  <a:pt x="-4726" y="273865"/>
                  <a:pt x="54710" y="301868"/>
                </a:cubicBezTo>
                <a:cubicBezTo>
                  <a:pt x="125005" y="335015"/>
                  <a:pt x="183488" y="252243"/>
                  <a:pt x="175678" y="202808"/>
                </a:cubicBezTo>
                <a:cubicBezTo>
                  <a:pt x="168058" y="154517"/>
                  <a:pt x="155866" y="114988"/>
                  <a:pt x="109098" y="56600"/>
                </a:cubicBezTo>
                <a:cubicBezTo>
                  <a:pt x="57377" y="-7980"/>
                  <a:pt x="47566" y="-10266"/>
                  <a:pt x="29374" y="14880"/>
                </a:cubicBezTo>
                <a:cubicBezTo>
                  <a:pt x="16991" y="32120"/>
                  <a:pt x="25659" y="44122"/>
                  <a:pt x="25659" y="44122"/>
                </a:cubicBezTo>
                <a:close/>
              </a:path>
            </a:pathLst>
          </a:custGeom>
          <a:solidFill>
            <a:srgbClr val="FFFFFF"/>
          </a:solidFill>
          <a:ln w="9525" cap="flat">
            <a:noFill/>
            <a:prstDash val="solid"/>
            <a:miter/>
          </a:ln>
        </p:spPr>
        <p:txBody>
          <a:bodyPr rtlCol="0" anchor="ctr"/>
          <a:lstStyle/>
          <a:p>
            <a:endParaRPr lang="zh-CN" altLang="en-US"/>
          </a:p>
        </p:txBody>
      </p:sp>
      <p:sp>
        <p:nvSpPr>
          <p:cNvPr id="92" name="任意多边形: 形状 85"/>
          <p:cNvSpPr/>
          <p:nvPr userDrawn="1">
            <p:custDataLst>
              <p:tags r:id="rId60"/>
            </p:custDataLst>
          </p:nvPr>
        </p:nvSpPr>
        <p:spPr>
          <a:xfrm>
            <a:off x="9648825" y="3482340"/>
            <a:ext cx="202565" cy="347345"/>
          </a:xfrm>
          <a:custGeom>
            <a:avLst/>
            <a:gdLst>
              <a:gd name="connsiteX0" fmla="*/ 92217 w 186397"/>
              <a:gd name="connsiteY0" fmla="*/ 319473 h 319568"/>
              <a:gd name="connsiteX1" fmla="*/ 57546 w 186397"/>
              <a:gd name="connsiteY1" fmla="*/ 311377 h 319568"/>
              <a:gd name="connsiteX2" fmla="*/ 110 w 186397"/>
              <a:gd name="connsiteY2" fmla="*/ 249750 h 319568"/>
              <a:gd name="connsiteX3" fmla="*/ 5158 w 186397"/>
              <a:gd name="connsiteY3" fmla="*/ 245368 h 319568"/>
              <a:gd name="connsiteX4" fmla="*/ 10873 w 186397"/>
              <a:gd name="connsiteY4" fmla="*/ 250702 h 319568"/>
              <a:gd name="connsiteX5" fmla="*/ 32304 w 186397"/>
              <a:gd name="connsiteY5" fmla="*/ 277658 h 319568"/>
              <a:gd name="connsiteX6" fmla="*/ 44972 w 186397"/>
              <a:gd name="connsiteY6" fmla="*/ 266514 h 319568"/>
              <a:gd name="connsiteX7" fmla="*/ 27351 w 186397"/>
              <a:gd name="connsiteY7" fmla="*/ 52963 h 319568"/>
              <a:gd name="connsiteX8" fmla="*/ 26494 w 186397"/>
              <a:gd name="connsiteY8" fmla="*/ 52011 h 319568"/>
              <a:gd name="connsiteX9" fmla="*/ 30304 w 186397"/>
              <a:gd name="connsiteY9" fmla="*/ 16959 h 319568"/>
              <a:gd name="connsiteX10" fmla="*/ 53259 w 186397"/>
              <a:gd name="connsiteY10" fmla="*/ 4 h 319568"/>
              <a:gd name="connsiteX11" fmla="*/ 118029 w 186397"/>
              <a:gd name="connsiteY11" fmla="*/ 58488 h 319568"/>
              <a:gd name="connsiteX12" fmla="*/ 185657 w 186397"/>
              <a:gd name="connsiteY12" fmla="*/ 207078 h 319568"/>
              <a:gd name="connsiteX13" fmla="*/ 141175 w 186397"/>
              <a:gd name="connsiteY13" fmla="*/ 302328 h 319568"/>
              <a:gd name="connsiteX14" fmla="*/ 92312 w 186397"/>
              <a:gd name="connsiteY14" fmla="*/ 319568 h 319568"/>
              <a:gd name="connsiteX15" fmla="*/ 36400 w 186397"/>
              <a:gd name="connsiteY15" fmla="*/ 287374 h 319568"/>
              <a:gd name="connsiteX16" fmla="*/ 61832 w 186397"/>
              <a:gd name="connsiteY16" fmla="*/ 302423 h 319568"/>
              <a:gd name="connsiteX17" fmla="*/ 135174 w 186397"/>
              <a:gd name="connsiteY17" fmla="*/ 294327 h 319568"/>
              <a:gd name="connsiteX18" fmla="*/ 175846 w 186397"/>
              <a:gd name="connsiteY18" fmla="*/ 208602 h 319568"/>
              <a:gd name="connsiteX19" fmla="*/ 110219 w 186397"/>
              <a:gd name="connsiteY19" fmla="*/ 64679 h 319568"/>
              <a:gd name="connsiteX20" fmla="*/ 53736 w 186397"/>
              <a:gd name="connsiteY20" fmla="*/ 9910 h 319568"/>
              <a:gd name="connsiteX21" fmla="*/ 38400 w 186397"/>
              <a:gd name="connsiteY21" fmla="*/ 22769 h 319568"/>
              <a:gd name="connsiteX22" fmla="*/ 34400 w 186397"/>
              <a:gd name="connsiteY22" fmla="*/ 45820 h 319568"/>
              <a:gd name="connsiteX23" fmla="*/ 53926 w 186397"/>
              <a:gd name="connsiteY23" fmla="*/ 270800 h 319568"/>
              <a:gd name="connsiteX24" fmla="*/ 36400 w 186397"/>
              <a:gd name="connsiteY24" fmla="*/ 287374 h 3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397" h="319568">
                <a:moveTo>
                  <a:pt x="92217" y="319473"/>
                </a:moveTo>
                <a:cubicBezTo>
                  <a:pt x="80691" y="319473"/>
                  <a:pt x="68976" y="316806"/>
                  <a:pt x="57546" y="311377"/>
                </a:cubicBezTo>
                <a:cubicBezTo>
                  <a:pt x="4587" y="286421"/>
                  <a:pt x="-938" y="254893"/>
                  <a:pt x="110" y="249750"/>
                </a:cubicBezTo>
                <a:cubicBezTo>
                  <a:pt x="586" y="247464"/>
                  <a:pt x="2777" y="245464"/>
                  <a:pt x="5158" y="245368"/>
                </a:cubicBezTo>
                <a:cubicBezTo>
                  <a:pt x="6777" y="245368"/>
                  <a:pt x="9635" y="245940"/>
                  <a:pt x="10873" y="250702"/>
                </a:cubicBezTo>
                <a:cubicBezTo>
                  <a:pt x="14493" y="264609"/>
                  <a:pt x="24303" y="276896"/>
                  <a:pt x="32304" y="277658"/>
                </a:cubicBezTo>
                <a:cubicBezTo>
                  <a:pt x="38114" y="278230"/>
                  <a:pt x="42401" y="271848"/>
                  <a:pt x="44972" y="266514"/>
                </a:cubicBezTo>
                <a:cubicBezTo>
                  <a:pt x="58498" y="238034"/>
                  <a:pt x="79548" y="96683"/>
                  <a:pt x="27351" y="52963"/>
                </a:cubicBezTo>
                <a:cubicBezTo>
                  <a:pt x="27065" y="52678"/>
                  <a:pt x="26780" y="52392"/>
                  <a:pt x="26494" y="52011"/>
                </a:cubicBezTo>
                <a:cubicBezTo>
                  <a:pt x="26018" y="51439"/>
                  <a:pt x="15921" y="36771"/>
                  <a:pt x="30304" y="16959"/>
                </a:cubicBezTo>
                <a:cubicBezTo>
                  <a:pt x="37543" y="6958"/>
                  <a:pt x="44211" y="195"/>
                  <a:pt x="53259" y="4"/>
                </a:cubicBezTo>
                <a:cubicBezTo>
                  <a:pt x="66689" y="-281"/>
                  <a:pt x="81834" y="13339"/>
                  <a:pt x="118029" y="58488"/>
                </a:cubicBezTo>
                <a:cubicBezTo>
                  <a:pt x="164130" y="116019"/>
                  <a:pt x="177751" y="156595"/>
                  <a:pt x="185657" y="207078"/>
                </a:cubicBezTo>
                <a:cubicBezTo>
                  <a:pt x="190514" y="238129"/>
                  <a:pt x="170988" y="279944"/>
                  <a:pt x="141175" y="302328"/>
                </a:cubicBezTo>
                <a:cubicBezTo>
                  <a:pt x="125935" y="313758"/>
                  <a:pt x="109266" y="319568"/>
                  <a:pt x="92312" y="319568"/>
                </a:cubicBezTo>
                <a:close/>
                <a:moveTo>
                  <a:pt x="36400" y="287374"/>
                </a:moveTo>
                <a:cubicBezTo>
                  <a:pt x="43068" y="292327"/>
                  <a:pt x="51354" y="297470"/>
                  <a:pt x="61832" y="302423"/>
                </a:cubicBezTo>
                <a:cubicBezTo>
                  <a:pt x="93550" y="317377"/>
                  <a:pt x="119172" y="306233"/>
                  <a:pt x="135174" y="294327"/>
                </a:cubicBezTo>
                <a:cubicBezTo>
                  <a:pt x="162321" y="274039"/>
                  <a:pt x="180132" y="236320"/>
                  <a:pt x="175846" y="208602"/>
                </a:cubicBezTo>
                <a:cubicBezTo>
                  <a:pt x="167940" y="158500"/>
                  <a:pt x="155177" y="120781"/>
                  <a:pt x="110219" y="64679"/>
                </a:cubicBezTo>
                <a:cubicBezTo>
                  <a:pt x="83168" y="30865"/>
                  <a:pt x="64213" y="9910"/>
                  <a:pt x="53736" y="9910"/>
                </a:cubicBezTo>
                <a:cubicBezTo>
                  <a:pt x="49259" y="10006"/>
                  <a:pt x="45068" y="13625"/>
                  <a:pt x="38400" y="22769"/>
                </a:cubicBezTo>
                <a:cubicBezTo>
                  <a:pt x="29447" y="35247"/>
                  <a:pt x="33352" y="43915"/>
                  <a:pt x="34400" y="45820"/>
                </a:cubicBezTo>
                <a:cubicBezTo>
                  <a:pt x="91455" y="94778"/>
                  <a:pt x="69071" y="238891"/>
                  <a:pt x="53926" y="270800"/>
                </a:cubicBezTo>
                <a:cubicBezTo>
                  <a:pt x="48497" y="282135"/>
                  <a:pt x="42020" y="286326"/>
                  <a:pt x="36400" y="287374"/>
                </a:cubicBezTo>
                <a:close/>
              </a:path>
            </a:pathLst>
          </a:custGeom>
          <a:solidFill>
            <a:srgbClr val="231F20"/>
          </a:solidFill>
          <a:ln w="9525" cap="flat">
            <a:noFill/>
            <a:prstDash val="solid"/>
            <a:miter/>
          </a:ln>
        </p:spPr>
        <p:txBody>
          <a:bodyPr rtlCol="0" anchor="ctr"/>
          <a:lstStyle/>
          <a:p>
            <a:endParaRPr lang="zh-CN" altLang="en-US"/>
          </a:p>
        </p:txBody>
      </p:sp>
      <p:sp>
        <p:nvSpPr>
          <p:cNvPr id="94" name="任意多边形: 形状 87"/>
          <p:cNvSpPr/>
          <p:nvPr userDrawn="1">
            <p:custDataLst>
              <p:tags r:id="rId61"/>
            </p:custDataLst>
          </p:nvPr>
        </p:nvSpPr>
        <p:spPr>
          <a:xfrm>
            <a:off x="9153525" y="3080385"/>
            <a:ext cx="259080" cy="327025"/>
          </a:xfrm>
          <a:custGeom>
            <a:avLst/>
            <a:gdLst>
              <a:gd name="connsiteX0" fmla="*/ 238813 w 238813"/>
              <a:gd name="connsiteY0" fmla="*/ 205493 h 301410"/>
              <a:gd name="connsiteX1" fmla="*/ 220239 w 238813"/>
              <a:gd name="connsiteY1" fmla="*/ 183586 h 301410"/>
              <a:gd name="connsiteX2" fmla="*/ 176805 w 238813"/>
              <a:gd name="connsiteY2" fmla="*/ 52808 h 301410"/>
              <a:gd name="connsiteX3" fmla="*/ 51932 w 238813"/>
              <a:gd name="connsiteY3" fmla="*/ 7564 h 301410"/>
              <a:gd name="connsiteX4" fmla="*/ 13451 w 238813"/>
              <a:gd name="connsiteY4" fmla="*/ 18041 h 301410"/>
              <a:gd name="connsiteX5" fmla="*/ 43551 w 238813"/>
              <a:gd name="connsiteY5" fmla="*/ 231592 h 301410"/>
              <a:gd name="connsiteX6" fmla="*/ 165470 w 238813"/>
              <a:gd name="connsiteY6" fmla="*/ 271978 h 301410"/>
              <a:gd name="connsiteX7" fmla="*/ 182425 w 238813"/>
              <a:gd name="connsiteY7" fmla="*/ 301410 h 301410"/>
              <a:gd name="connsiteX8" fmla="*/ 238813 w 238813"/>
              <a:gd name="connsiteY8" fmla="*/ 205493 h 30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13" h="301410">
                <a:moveTo>
                  <a:pt x="238813" y="205493"/>
                </a:moveTo>
                <a:cubicBezTo>
                  <a:pt x="238813" y="205493"/>
                  <a:pt x="220525" y="184919"/>
                  <a:pt x="220239" y="183586"/>
                </a:cubicBezTo>
                <a:cubicBezTo>
                  <a:pt x="218048" y="171965"/>
                  <a:pt x="197951" y="68429"/>
                  <a:pt x="176805" y="52808"/>
                </a:cubicBezTo>
                <a:cubicBezTo>
                  <a:pt x="155660" y="37187"/>
                  <a:pt x="59457" y="-20440"/>
                  <a:pt x="51932" y="7564"/>
                </a:cubicBezTo>
                <a:cubicBezTo>
                  <a:pt x="44408" y="35567"/>
                  <a:pt x="13451" y="18041"/>
                  <a:pt x="13451" y="18041"/>
                </a:cubicBezTo>
                <a:cubicBezTo>
                  <a:pt x="-2931" y="120530"/>
                  <a:pt x="-14933" y="188253"/>
                  <a:pt x="43551" y="231592"/>
                </a:cubicBezTo>
                <a:cubicBezTo>
                  <a:pt x="91556" y="267120"/>
                  <a:pt x="147182" y="270835"/>
                  <a:pt x="165470" y="271978"/>
                </a:cubicBezTo>
                <a:cubicBezTo>
                  <a:pt x="167756" y="272168"/>
                  <a:pt x="176901" y="290171"/>
                  <a:pt x="182425" y="301410"/>
                </a:cubicBezTo>
                <a:lnTo>
                  <a:pt x="238813" y="205493"/>
                </a:lnTo>
                <a:close/>
              </a:path>
            </a:pathLst>
          </a:custGeom>
          <a:solidFill>
            <a:srgbClr val="FFFFFF"/>
          </a:solidFill>
          <a:ln w="9525" cap="flat">
            <a:noFill/>
            <a:prstDash val="solid"/>
            <a:miter/>
          </a:ln>
        </p:spPr>
        <p:txBody>
          <a:bodyPr rtlCol="0" anchor="ctr"/>
          <a:lstStyle/>
          <a:p>
            <a:endParaRPr lang="zh-CN" altLang="en-US"/>
          </a:p>
        </p:txBody>
      </p:sp>
      <p:sp>
        <p:nvSpPr>
          <p:cNvPr id="95" name="任意多边形: 形状 88"/>
          <p:cNvSpPr/>
          <p:nvPr userDrawn="1">
            <p:custDataLst>
              <p:tags r:id="rId62"/>
            </p:custDataLst>
          </p:nvPr>
        </p:nvSpPr>
        <p:spPr>
          <a:xfrm>
            <a:off x="9147810" y="3075305"/>
            <a:ext cx="270510" cy="337820"/>
          </a:xfrm>
          <a:custGeom>
            <a:avLst/>
            <a:gdLst>
              <a:gd name="connsiteX0" fmla="*/ 187480 w 248828"/>
              <a:gd name="connsiteY0" fmla="*/ 311240 h 311239"/>
              <a:gd name="connsiteX1" fmla="*/ 183003 w 248828"/>
              <a:gd name="connsiteY1" fmla="*/ 308478 h 311239"/>
              <a:gd name="connsiteX2" fmla="*/ 168525 w 248828"/>
              <a:gd name="connsiteY2" fmla="*/ 281712 h 311239"/>
              <a:gd name="connsiteX3" fmla="*/ 45652 w 248828"/>
              <a:gd name="connsiteY3" fmla="*/ 240469 h 311239"/>
              <a:gd name="connsiteX4" fmla="*/ 12696 w 248828"/>
              <a:gd name="connsiteY4" fmla="*/ 27490 h 311239"/>
              <a:gd name="connsiteX5" fmla="*/ 13553 w 248828"/>
              <a:gd name="connsiteY5" fmla="*/ 22156 h 311239"/>
              <a:gd name="connsiteX6" fmla="*/ 16315 w 248828"/>
              <a:gd name="connsiteY6" fmla="*/ 18441 h 311239"/>
              <a:gd name="connsiteX7" fmla="*/ 20887 w 248828"/>
              <a:gd name="connsiteY7" fmla="*/ 18537 h 311239"/>
              <a:gd name="connsiteX8" fmla="*/ 43938 w 248828"/>
              <a:gd name="connsiteY8" fmla="*/ 22251 h 311239"/>
              <a:gd name="connsiteX9" fmla="*/ 52129 w 248828"/>
              <a:gd name="connsiteY9" fmla="*/ 11202 h 311239"/>
              <a:gd name="connsiteX10" fmla="*/ 61559 w 248828"/>
              <a:gd name="connsiteY10" fmla="*/ 1201 h 311239"/>
              <a:gd name="connsiteX11" fmla="*/ 184813 w 248828"/>
              <a:gd name="connsiteY11" fmla="*/ 53779 h 311239"/>
              <a:gd name="connsiteX12" fmla="*/ 230056 w 248828"/>
              <a:gd name="connsiteY12" fmla="*/ 186748 h 311239"/>
              <a:gd name="connsiteX13" fmla="*/ 247582 w 248828"/>
              <a:gd name="connsiteY13" fmla="*/ 207132 h 311239"/>
              <a:gd name="connsiteX14" fmla="*/ 247201 w 248828"/>
              <a:gd name="connsiteY14" fmla="*/ 214180 h 311239"/>
              <a:gd name="connsiteX15" fmla="*/ 240153 w 248828"/>
              <a:gd name="connsiteY15" fmla="*/ 213799 h 311239"/>
              <a:gd name="connsiteX16" fmla="*/ 220436 w 248828"/>
              <a:gd name="connsiteY16" fmla="*/ 189510 h 311239"/>
              <a:gd name="connsiteX17" fmla="*/ 178907 w 248828"/>
              <a:gd name="connsiteY17" fmla="*/ 61875 h 311239"/>
              <a:gd name="connsiteX18" fmla="*/ 73751 w 248828"/>
              <a:gd name="connsiteY18" fmla="*/ 9774 h 311239"/>
              <a:gd name="connsiteX19" fmla="*/ 64321 w 248828"/>
              <a:gd name="connsiteY19" fmla="*/ 8726 h 311239"/>
              <a:gd name="connsiteX20" fmla="*/ 61749 w 248828"/>
              <a:gd name="connsiteY20" fmla="*/ 13774 h 311239"/>
              <a:gd name="connsiteX21" fmla="*/ 47748 w 248828"/>
              <a:gd name="connsiteY21" fmla="*/ 31491 h 311239"/>
              <a:gd name="connsiteX22" fmla="*/ 22221 w 248828"/>
              <a:gd name="connsiteY22" fmla="*/ 30157 h 311239"/>
              <a:gd name="connsiteX23" fmla="*/ 51463 w 248828"/>
              <a:gd name="connsiteY23" fmla="*/ 232468 h 311239"/>
              <a:gd name="connsiteX24" fmla="*/ 170715 w 248828"/>
              <a:gd name="connsiteY24" fmla="*/ 271902 h 311239"/>
              <a:gd name="connsiteX25" fmla="*/ 191861 w 248828"/>
              <a:gd name="connsiteY25" fmla="*/ 304096 h 311239"/>
              <a:gd name="connsiteX26" fmla="*/ 189575 w 248828"/>
              <a:gd name="connsiteY26" fmla="*/ 310764 h 311239"/>
              <a:gd name="connsiteX27" fmla="*/ 187384 w 248828"/>
              <a:gd name="connsiteY27" fmla="*/ 311240 h 31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8828" h="311239">
                <a:moveTo>
                  <a:pt x="187480" y="311240"/>
                </a:moveTo>
                <a:cubicBezTo>
                  <a:pt x="185670" y="311240"/>
                  <a:pt x="183860" y="310192"/>
                  <a:pt x="183003" y="308478"/>
                </a:cubicBezTo>
                <a:cubicBezTo>
                  <a:pt x="173764" y="289523"/>
                  <a:pt x="169954" y="283617"/>
                  <a:pt x="168525" y="281712"/>
                </a:cubicBezTo>
                <a:cubicBezTo>
                  <a:pt x="148427" y="280379"/>
                  <a:pt x="93754" y="276093"/>
                  <a:pt x="45652" y="240469"/>
                </a:cubicBezTo>
                <a:cubicBezTo>
                  <a:pt x="-14260" y="196178"/>
                  <a:pt x="-3497" y="129027"/>
                  <a:pt x="12696" y="27490"/>
                </a:cubicBezTo>
                <a:lnTo>
                  <a:pt x="13553" y="22156"/>
                </a:lnTo>
                <a:cubicBezTo>
                  <a:pt x="13839" y="20537"/>
                  <a:pt x="14887" y="19203"/>
                  <a:pt x="16315" y="18441"/>
                </a:cubicBezTo>
                <a:cubicBezTo>
                  <a:pt x="17744" y="17679"/>
                  <a:pt x="19554" y="17775"/>
                  <a:pt x="20887" y="18537"/>
                </a:cubicBezTo>
                <a:cubicBezTo>
                  <a:pt x="24697" y="20632"/>
                  <a:pt x="36222" y="25490"/>
                  <a:pt x="43938" y="22251"/>
                </a:cubicBezTo>
                <a:cubicBezTo>
                  <a:pt x="47843" y="20537"/>
                  <a:pt x="50605" y="16917"/>
                  <a:pt x="52129" y="11202"/>
                </a:cubicBezTo>
                <a:cubicBezTo>
                  <a:pt x="53463" y="6345"/>
                  <a:pt x="56701" y="2916"/>
                  <a:pt x="61559" y="1201"/>
                </a:cubicBezTo>
                <a:cubicBezTo>
                  <a:pt x="89753" y="-8705"/>
                  <a:pt x="173859" y="45683"/>
                  <a:pt x="184813" y="53779"/>
                </a:cubicBezTo>
                <a:cubicBezTo>
                  <a:pt x="206911" y="70067"/>
                  <a:pt x="225961" y="165317"/>
                  <a:pt x="230056" y="186748"/>
                </a:cubicBezTo>
                <a:cubicBezTo>
                  <a:pt x="232056" y="189415"/>
                  <a:pt x="240248" y="198845"/>
                  <a:pt x="247582" y="207132"/>
                </a:cubicBezTo>
                <a:cubicBezTo>
                  <a:pt x="249392" y="209227"/>
                  <a:pt x="249202" y="212370"/>
                  <a:pt x="247201" y="214180"/>
                </a:cubicBezTo>
                <a:cubicBezTo>
                  <a:pt x="245106" y="215990"/>
                  <a:pt x="241963" y="215799"/>
                  <a:pt x="240153" y="213799"/>
                </a:cubicBezTo>
                <a:cubicBezTo>
                  <a:pt x="220912" y="192177"/>
                  <a:pt x="220722" y="191130"/>
                  <a:pt x="220436" y="189510"/>
                </a:cubicBezTo>
                <a:cubicBezTo>
                  <a:pt x="213102" y="150553"/>
                  <a:pt x="195004" y="73686"/>
                  <a:pt x="178907" y="61875"/>
                </a:cubicBezTo>
                <a:cubicBezTo>
                  <a:pt x="159762" y="47778"/>
                  <a:pt x="100612" y="12441"/>
                  <a:pt x="73751" y="9774"/>
                </a:cubicBezTo>
                <a:cubicBezTo>
                  <a:pt x="69655" y="9107"/>
                  <a:pt x="66512" y="7964"/>
                  <a:pt x="64321" y="8726"/>
                </a:cubicBezTo>
                <a:cubicBezTo>
                  <a:pt x="62607" y="9297"/>
                  <a:pt x="62226" y="12155"/>
                  <a:pt x="61749" y="13774"/>
                </a:cubicBezTo>
                <a:cubicBezTo>
                  <a:pt x="59368" y="22632"/>
                  <a:pt x="54701" y="28538"/>
                  <a:pt x="47748" y="31491"/>
                </a:cubicBezTo>
                <a:cubicBezTo>
                  <a:pt x="38889" y="35205"/>
                  <a:pt x="28698" y="32634"/>
                  <a:pt x="22221" y="30157"/>
                </a:cubicBezTo>
                <a:cubicBezTo>
                  <a:pt x="6695" y="127503"/>
                  <a:pt x="-3401" y="191892"/>
                  <a:pt x="51463" y="232468"/>
                </a:cubicBezTo>
                <a:cubicBezTo>
                  <a:pt x="98611" y="267330"/>
                  <a:pt x="152904" y="270759"/>
                  <a:pt x="170715" y="271902"/>
                </a:cubicBezTo>
                <a:cubicBezTo>
                  <a:pt x="174049" y="272092"/>
                  <a:pt x="176240" y="272283"/>
                  <a:pt x="191861" y="304096"/>
                </a:cubicBezTo>
                <a:cubicBezTo>
                  <a:pt x="193099" y="306573"/>
                  <a:pt x="192052" y="309525"/>
                  <a:pt x="189575" y="310764"/>
                </a:cubicBezTo>
                <a:cubicBezTo>
                  <a:pt x="188908" y="311145"/>
                  <a:pt x="188146" y="311240"/>
                  <a:pt x="187384" y="311240"/>
                </a:cubicBezTo>
                <a:close/>
              </a:path>
            </a:pathLst>
          </a:custGeom>
          <a:solidFill>
            <a:srgbClr val="231F20"/>
          </a:solidFill>
          <a:ln w="9525" cap="flat">
            <a:noFill/>
            <a:prstDash val="solid"/>
            <a:miter/>
          </a:ln>
        </p:spPr>
        <p:txBody>
          <a:bodyPr rtlCol="0" anchor="ctr"/>
          <a:lstStyle/>
          <a:p>
            <a:endParaRPr lang="zh-CN" altLang="en-US"/>
          </a:p>
        </p:txBody>
      </p:sp>
      <p:sp>
        <p:nvSpPr>
          <p:cNvPr id="96" name="任意多边形: 形状 89"/>
          <p:cNvSpPr/>
          <p:nvPr userDrawn="1">
            <p:custDataLst>
              <p:tags r:id="rId63"/>
            </p:custDataLst>
          </p:nvPr>
        </p:nvSpPr>
        <p:spPr>
          <a:xfrm>
            <a:off x="9029065" y="2983865"/>
            <a:ext cx="281305" cy="211455"/>
          </a:xfrm>
          <a:custGeom>
            <a:avLst/>
            <a:gdLst>
              <a:gd name="connsiteX0" fmla="*/ 220959 w 259016"/>
              <a:gd name="connsiteY0" fmla="*/ 185050 h 194591"/>
              <a:gd name="connsiteX1" fmla="*/ 4170 w 259016"/>
              <a:gd name="connsiteY1" fmla="*/ 18458 h 194591"/>
              <a:gd name="connsiteX2" fmla="*/ 1884 w 259016"/>
              <a:gd name="connsiteY2" fmla="*/ 4170 h 194591"/>
              <a:gd name="connsiteX3" fmla="*/ 16172 w 259016"/>
              <a:gd name="connsiteY3" fmla="*/ 1884 h 194591"/>
              <a:gd name="connsiteX4" fmla="*/ 241343 w 259016"/>
              <a:gd name="connsiteY4" fmla="*/ 156856 h 194591"/>
              <a:gd name="connsiteX5" fmla="*/ 256964 w 259016"/>
              <a:gd name="connsiteY5" fmla="*/ 189717 h 194591"/>
              <a:gd name="connsiteX6" fmla="*/ 220864 w 259016"/>
              <a:gd name="connsiteY6" fmla="*/ 185050 h 19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16" h="194591">
                <a:moveTo>
                  <a:pt x="220959" y="185050"/>
                </a:moveTo>
                <a:lnTo>
                  <a:pt x="4170" y="18458"/>
                </a:lnTo>
                <a:cubicBezTo>
                  <a:pt x="-307" y="15029"/>
                  <a:pt x="-1354" y="8552"/>
                  <a:pt x="1884" y="4170"/>
                </a:cubicBezTo>
                <a:cubicBezTo>
                  <a:pt x="5123" y="-307"/>
                  <a:pt x="11505" y="-1354"/>
                  <a:pt x="16172" y="1884"/>
                </a:cubicBezTo>
                <a:lnTo>
                  <a:pt x="241343" y="156856"/>
                </a:lnTo>
                <a:cubicBezTo>
                  <a:pt x="255535" y="166571"/>
                  <a:pt x="262869" y="181621"/>
                  <a:pt x="256964" y="189717"/>
                </a:cubicBezTo>
                <a:cubicBezTo>
                  <a:pt x="251058" y="197813"/>
                  <a:pt x="234485" y="195528"/>
                  <a:pt x="220864" y="185050"/>
                </a:cubicBezTo>
                <a:close/>
              </a:path>
            </a:pathLst>
          </a:custGeom>
          <a:solidFill>
            <a:srgbClr val="231F20"/>
          </a:solidFill>
          <a:ln w="9525" cap="flat">
            <a:noFill/>
            <a:prstDash val="solid"/>
            <a:miter/>
          </a:ln>
        </p:spPr>
        <p:txBody>
          <a:bodyPr rtlCol="0" anchor="ctr"/>
          <a:lstStyle/>
          <a:p>
            <a:endParaRPr lang="zh-CN" altLang="en-US"/>
          </a:p>
        </p:txBody>
      </p:sp>
      <p:sp>
        <p:nvSpPr>
          <p:cNvPr id="98" name="任意多边形: 形状 90"/>
          <p:cNvSpPr/>
          <p:nvPr userDrawn="1">
            <p:custDataLst>
              <p:tags r:id="rId64"/>
            </p:custDataLst>
          </p:nvPr>
        </p:nvSpPr>
        <p:spPr>
          <a:xfrm>
            <a:off x="9183370" y="3078480"/>
            <a:ext cx="113665" cy="66040"/>
          </a:xfrm>
          <a:custGeom>
            <a:avLst/>
            <a:gdLst>
              <a:gd name="connsiteX0" fmla="*/ 35475 w 104721"/>
              <a:gd name="connsiteY0" fmla="*/ 3684 h 60548"/>
              <a:gd name="connsiteX1" fmla="*/ 24140 w 104721"/>
              <a:gd name="connsiteY1" fmla="*/ 34831 h 60548"/>
              <a:gd name="connsiteX2" fmla="*/ 104722 w 104721"/>
              <a:gd name="connsiteY2" fmla="*/ 60548 h 60548"/>
              <a:gd name="connsiteX3" fmla="*/ 35475 w 104721"/>
              <a:gd name="connsiteY3" fmla="*/ 3684 h 60548"/>
            </a:gdLst>
            <a:ahLst/>
            <a:cxnLst>
              <a:cxn ang="0">
                <a:pos x="connsiteX0" y="connsiteY0"/>
              </a:cxn>
              <a:cxn ang="0">
                <a:pos x="connsiteX1" y="connsiteY1"/>
              </a:cxn>
              <a:cxn ang="0">
                <a:pos x="connsiteX2" y="connsiteY2"/>
              </a:cxn>
              <a:cxn ang="0">
                <a:pos x="connsiteX3" y="connsiteY3"/>
              </a:cxn>
            </a:cxnLst>
            <a:rect l="l" t="t" r="r" b="b"/>
            <a:pathLst>
              <a:path w="104721" h="60548">
                <a:moveTo>
                  <a:pt x="35475" y="3684"/>
                </a:moveTo>
                <a:cubicBezTo>
                  <a:pt x="-8911" y="-9365"/>
                  <a:pt x="-10435" y="14923"/>
                  <a:pt x="24140" y="34831"/>
                </a:cubicBezTo>
                <a:cubicBezTo>
                  <a:pt x="66622" y="59405"/>
                  <a:pt x="85100" y="51595"/>
                  <a:pt x="104722" y="60548"/>
                </a:cubicBezTo>
                <a:lnTo>
                  <a:pt x="35475" y="3684"/>
                </a:lnTo>
                <a:close/>
              </a:path>
            </a:pathLst>
          </a:custGeom>
          <a:solidFill>
            <a:srgbClr val="FFFFFF"/>
          </a:solidFill>
          <a:ln w="9525" cap="flat">
            <a:noFill/>
            <a:prstDash val="solid"/>
            <a:miter/>
          </a:ln>
        </p:spPr>
        <p:txBody>
          <a:bodyPr rtlCol="0" anchor="ctr"/>
          <a:lstStyle/>
          <a:p>
            <a:endParaRPr lang="zh-CN" altLang="en-US"/>
          </a:p>
        </p:txBody>
      </p:sp>
      <p:sp>
        <p:nvSpPr>
          <p:cNvPr id="105" name="任意多边形: 形状 91"/>
          <p:cNvSpPr/>
          <p:nvPr userDrawn="1">
            <p:custDataLst>
              <p:tags r:id="rId65"/>
            </p:custDataLst>
          </p:nvPr>
        </p:nvSpPr>
        <p:spPr>
          <a:xfrm>
            <a:off x="9173210" y="3072130"/>
            <a:ext cx="128905" cy="78105"/>
          </a:xfrm>
          <a:custGeom>
            <a:avLst/>
            <a:gdLst>
              <a:gd name="connsiteX0" fmla="*/ 114139 w 118965"/>
              <a:gd name="connsiteY0" fmla="*/ 71628 h 71628"/>
              <a:gd name="connsiteX1" fmla="*/ 112044 w 118965"/>
              <a:gd name="connsiteY1" fmla="*/ 71152 h 71628"/>
              <a:gd name="connsiteX2" fmla="*/ 91089 w 118965"/>
              <a:gd name="connsiteY2" fmla="*/ 66104 h 71628"/>
              <a:gd name="connsiteX3" fmla="*/ 30986 w 118965"/>
              <a:gd name="connsiteY3" fmla="*/ 45244 h 71628"/>
              <a:gd name="connsiteX4" fmla="*/ 697 w 118965"/>
              <a:gd name="connsiteY4" fmla="*/ 9144 h 71628"/>
              <a:gd name="connsiteX5" fmla="*/ 46988 w 118965"/>
              <a:gd name="connsiteY5" fmla="*/ 2667 h 71628"/>
              <a:gd name="connsiteX6" fmla="*/ 50989 w 118965"/>
              <a:gd name="connsiteY6" fmla="*/ 8477 h 71628"/>
              <a:gd name="connsiteX7" fmla="*/ 48322 w 118965"/>
              <a:gd name="connsiteY7" fmla="*/ 12002 h 71628"/>
              <a:gd name="connsiteX8" fmla="*/ 10031 w 118965"/>
              <a:gd name="connsiteY8" fmla="*/ 12573 h 71628"/>
              <a:gd name="connsiteX9" fmla="*/ 35939 w 118965"/>
              <a:gd name="connsiteY9" fmla="*/ 36576 h 71628"/>
              <a:gd name="connsiteX10" fmla="*/ 92518 w 118965"/>
              <a:gd name="connsiteY10" fmla="*/ 56198 h 71628"/>
              <a:gd name="connsiteX11" fmla="*/ 116044 w 118965"/>
              <a:gd name="connsiteY11" fmla="*/ 62008 h 71628"/>
              <a:gd name="connsiteX12" fmla="*/ 118521 w 118965"/>
              <a:gd name="connsiteY12" fmla="*/ 68580 h 71628"/>
              <a:gd name="connsiteX13" fmla="*/ 113949 w 118965"/>
              <a:gd name="connsiteY13" fmla="*/ 71533 h 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65" h="71628">
                <a:moveTo>
                  <a:pt x="114139" y="71628"/>
                </a:moveTo>
                <a:cubicBezTo>
                  <a:pt x="113473" y="71628"/>
                  <a:pt x="112710" y="71438"/>
                  <a:pt x="112044" y="71152"/>
                </a:cubicBezTo>
                <a:cubicBezTo>
                  <a:pt x="105472" y="68199"/>
                  <a:pt x="98804" y="67247"/>
                  <a:pt x="91089" y="66104"/>
                </a:cubicBezTo>
                <a:cubicBezTo>
                  <a:pt x="76706" y="64008"/>
                  <a:pt x="58799" y="61341"/>
                  <a:pt x="30986" y="45244"/>
                </a:cubicBezTo>
                <a:cubicBezTo>
                  <a:pt x="20223" y="38957"/>
                  <a:pt x="-4447" y="22955"/>
                  <a:pt x="697" y="9144"/>
                </a:cubicBezTo>
                <a:cubicBezTo>
                  <a:pt x="4221" y="-286"/>
                  <a:pt x="19366" y="-2381"/>
                  <a:pt x="46988" y="2667"/>
                </a:cubicBezTo>
                <a:cubicBezTo>
                  <a:pt x="49655" y="3143"/>
                  <a:pt x="51465" y="5715"/>
                  <a:pt x="50989" y="8477"/>
                </a:cubicBezTo>
                <a:cubicBezTo>
                  <a:pt x="50512" y="11144"/>
                  <a:pt x="50989" y="12573"/>
                  <a:pt x="48322" y="12002"/>
                </a:cubicBezTo>
                <a:cubicBezTo>
                  <a:pt x="16889" y="6191"/>
                  <a:pt x="10031" y="12478"/>
                  <a:pt x="10031" y="12573"/>
                </a:cubicBezTo>
                <a:cubicBezTo>
                  <a:pt x="9364" y="14478"/>
                  <a:pt x="14317" y="24098"/>
                  <a:pt x="35939" y="36576"/>
                </a:cubicBezTo>
                <a:cubicBezTo>
                  <a:pt x="62133" y="51721"/>
                  <a:pt x="78992" y="54197"/>
                  <a:pt x="92518" y="56198"/>
                </a:cubicBezTo>
                <a:cubicBezTo>
                  <a:pt x="100614" y="57436"/>
                  <a:pt x="108329" y="58484"/>
                  <a:pt x="116044" y="62008"/>
                </a:cubicBezTo>
                <a:cubicBezTo>
                  <a:pt x="118521" y="63151"/>
                  <a:pt x="119664" y="66104"/>
                  <a:pt x="118521" y="68580"/>
                </a:cubicBezTo>
                <a:cubicBezTo>
                  <a:pt x="117664" y="70390"/>
                  <a:pt x="115854" y="71533"/>
                  <a:pt x="113949" y="71533"/>
                </a:cubicBezTo>
                <a:close/>
              </a:path>
            </a:pathLst>
          </a:custGeom>
          <a:solidFill>
            <a:srgbClr val="231F20"/>
          </a:solidFill>
          <a:ln w="9525" cap="flat">
            <a:noFill/>
            <a:prstDash val="solid"/>
            <a:miter/>
          </a:ln>
        </p:spPr>
        <p:txBody>
          <a:bodyPr rtlCol="0" anchor="ctr"/>
          <a:lstStyle/>
          <a:p>
            <a:endParaRPr lang="zh-CN" altLang="en-US"/>
          </a:p>
        </p:txBody>
      </p:sp>
      <p:sp>
        <p:nvSpPr>
          <p:cNvPr id="106" name="任意多边形: 形状 92"/>
          <p:cNvSpPr/>
          <p:nvPr userDrawn="1">
            <p:custDataLst>
              <p:tags r:id="rId66"/>
            </p:custDataLst>
          </p:nvPr>
        </p:nvSpPr>
        <p:spPr>
          <a:xfrm>
            <a:off x="9177020" y="3146425"/>
            <a:ext cx="139700" cy="151130"/>
          </a:xfrm>
          <a:custGeom>
            <a:avLst/>
            <a:gdLst>
              <a:gd name="connsiteX0" fmla="*/ 0 w 128701"/>
              <a:gd name="connsiteY0" fmla="*/ 0 h 139160"/>
              <a:gd name="connsiteX1" fmla="*/ 110109 w 128701"/>
              <a:gd name="connsiteY1" fmla="*/ 19907 h 139160"/>
              <a:gd name="connsiteX2" fmla="*/ 125635 w 128701"/>
              <a:gd name="connsiteY2" fmla="*/ 139160 h 139160"/>
              <a:gd name="connsiteX3" fmla="*/ 0 w 128701"/>
              <a:gd name="connsiteY3" fmla="*/ 0 h 139160"/>
            </a:gdLst>
            <a:ahLst/>
            <a:cxnLst>
              <a:cxn ang="0">
                <a:pos x="connsiteX0" y="connsiteY0"/>
              </a:cxn>
              <a:cxn ang="0">
                <a:pos x="connsiteX1" y="connsiteY1"/>
              </a:cxn>
              <a:cxn ang="0">
                <a:pos x="connsiteX2" y="connsiteY2"/>
              </a:cxn>
              <a:cxn ang="0">
                <a:pos x="connsiteX3" y="connsiteY3"/>
              </a:cxn>
            </a:cxnLst>
            <a:rect l="l" t="t" r="r" b="b"/>
            <a:pathLst>
              <a:path w="128701" h="139160">
                <a:moveTo>
                  <a:pt x="0" y="0"/>
                </a:moveTo>
                <a:cubicBezTo>
                  <a:pt x="0" y="0"/>
                  <a:pt x="89059" y="2667"/>
                  <a:pt x="110109" y="19907"/>
                </a:cubicBezTo>
                <a:cubicBezTo>
                  <a:pt x="131159" y="37148"/>
                  <a:pt x="131064" y="122682"/>
                  <a:pt x="125635" y="139160"/>
                </a:cubicBezTo>
                <a:lnTo>
                  <a:pt x="0" y="0"/>
                </a:lnTo>
                <a:close/>
              </a:path>
            </a:pathLst>
          </a:custGeom>
          <a:solidFill>
            <a:srgbClr val="FFFFFF"/>
          </a:solidFill>
          <a:ln w="9525" cap="flat">
            <a:noFill/>
            <a:prstDash val="solid"/>
            <a:miter/>
          </a:ln>
        </p:spPr>
        <p:txBody>
          <a:bodyPr rtlCol="0" anchor="ctr"/>
          <a:lstStyle/>
          <a:p>
            <a:endParaRPr lang="zh-CN" altLang="en-US"/>
          </a:p>
        </p:txBody>
      </p:sp>
      <p:sp>
        <p:nvSpPr>
          <p:cNvPr id="108" name="任意多边形: 形状 93"/>
          <p:cNvSpPr/>
          <p:nvPr userDrawn="1">
            <p:custDataLst>
              <p:tags r:id="rId67"/>
            </p:custDataLst>
          </p:nvPr>
        </p:nvSpPr>
        <p:spPr>
          <a:xfrm>
            <a:off x="9171305" y="3140710"/>
            <a:ext cx="150495" cy="161925"/>
          </a:xfrm>
          <a:custGeom>
            <a:avLst/>
            <a:gdLst>
              <a:gd name="connsiteX0" fmla="*/ 130686 w 138695"/>
              <a:gd name="connsiteY0" fmla="*/ 149173 h 149172"/>
              <a:gd name="connsiteX1" fmla="*/ 129067 w 138695"/>
              <a:gd name="connsiteY1" fmla="*/ 148887 h 149172"/>
              <a:gd name="connsiteX2" fmla="*/ 125924 w 138695"/>
              <a:gd name="connsiteY2" fmla="*/ 142600 h 149172"/>
              <a:gd name="connsiteX3" fmla="*/ 112017 w 138695"/>
              <a:gd name="connsiteY3" fmla="*/ 28777 h 149172"/>
              <a:gd name="connsiteX4" fmla="*/ 4861 w 138695"/>
              <a:gd name="connsiteY4" fmla="*/ 10012 h 149172"/>
              <a:gd name="connsiteX5" fmla="*/ 3 w 138695"/>
              <a:gd name="connsiteY5" fmla="*/ 4869 h 149172"/>
              <a:gd name="connsiteX6" fmla="*/ 5146 w 138695"/>
              <a:gd name="connsiteY6" fmla="*/ 11 h 149172"/>
              <a:gd name="connsiteX7" fmla="*/ 118303 w 138695"/>
              <a:gd name="connsiteY7" fmla="*/ 21061 h 149172"/>
              <a:gd name="connsiteX8" fmla="*/ 135353 w 138695"/>
              <a:gd name="connsiteY8" fmla="*/ 145744 h 149172"/>
              <a:gd name="connsiteX9" fmla="*/ 130591 w 138695"/>
              <a:gd name="connsiteY9" fmla="*/ 149173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695" h="149172">
                <a:moveTo>
                  <a:pt x="130686" y="149173"/>
                </a:moveTo>
                <a:cubicBezTo>
                  <a:pt x="130210" y="149173"/>
                  <a:pt x="129638" y="149173"/>
                  <a:pt x="129067" y="148887"/>
                </a:cubicBezTo>
                <a:cubicBezTo>
                  <a:pt x="126495" y="148030"/>
                  <a:pt x="125066" y="145172"/>
                  <a:pt x="125924" y="142600"/>
                </a:cubicBezTo>
                <a:cubicBezTo>
                  <a:pt x="131162" y="126884"/>
                  <a:pt x="130495" y="43921"/>
                  <a:pt x="112017" y="28777"/>
                </a:cubicBezTo>
                <a:cubicBezTo>
                  <a:pt x="95824" y="15537"/>
                  <a:pt x="29245" y="10679"/>
                  <a:pt x="4861" y="10012"/>
                </a:cubicBezTo>
                <a:cubicBezTo>
                  <a:pt x="2099" y="10012"/>
                  <a:pt x="-92" y="7631"/>
                  <a:pt x="3" y="4869"/>
                </a:cubicBezTo>
                <a:cubicBezTo>
                  <a:pt x="3" y="2107"/>
                  <a:pt x="2384" y="-179"/>
                  <a:pt x="5146" y="11"/>
                </a:cubicBezTo>
                <a:cubicBezTo>
                  <a:pt x="14386" y="297"/>
                  <a:pt x="96491" y="3250"/>
                  <a:pt x="118303" y="21061"/>
                </a:cubicBezTo>
                <a:cubicBezTo>
                  <a:pt x="142497" y="40873"/>
                  <a:pt x="140687" y="129742"/>
                  <a:pt x="135353" y="145744"/>
                </a:cubicBezTo>
                <a:cubicBezTo>
                  <a:pt x="134686" y="147839"/>
                  <a:pt x="132686" y="149173"/>
                  <a:pt x="130591" y="149173"/>
                </a:cubicBezTo>
                <a:close/>
              </a:path>
            </a:pathLst>
          </a:custGeom>
          <a:solidFill>
            <a:srgbClr val="231F20"/>
          </a:solidFill>
          <a:ln w="9525" cap="flat">
            <a:noFill/>
            <a:prstDash val="solid"/>
            <a:miter/>
          </a:ln>
        </p:spPr>
        <p:txBody>
          <a:bodyPr rtlCol="0" anchor="ctr"/>
          <a:lstStyle/>
          <a:p>
            <a:endParaRPr lang="zh-CN" altLang="en-US"/>
          </a:p>
        </p:txBody>
      </p:sp>
      <p:sp>
        <p:nvSpPr>
          <p:cNvPr id="110" name="任意多边形: 形状 287"/>
          <p:cNvSpPr/>
          <p:nvPr userDrawn="1">
            <p:custDataLst>
              <p:tags r:id="rId68"/>
            </p:custDataLst>
          </p:nvPr>
        </p:nvSpPr>
        <p:spPr>
          <a:xfrm>
            <a:off x="9947910" y="2832735"/>
            <a:ext cx="790575" cy="1128395"/>
          </a:xfrm>
          <a:custGeom>
            <a:avLst/>
            <a:gdLst>
              <a:gd name="connsiteX0" fmla="*/ 402852 w 727940"/>
              <a:gd name="connsiteY0" fmla="*/ 0 h 1037781"/>
              <a:gd name="connsiteX1" fmla="*/ 727940 w 727940"/>
              <a:gd name="connsiteY1" fmla="*/ 179165 h 1037781"/>
              <a:gd name="connsiteX2" fmla="*/ 594876 w 727940"/>
              <a:gd name="connsiteY2" fmla="*/ 903160 h 1037781"/>
              <a:gd name="connsiteX3" fmla="*/ 47760 w 727940"/>
              <a:gd name="connsiteY3" fmla="*/ 994219 h 1037781"/>
              <a:gd name="connsiteX4" fmla="*/ 8422 w 727940"/>
              <a:gd name="connsiteY4" fmla="*/ 455486 h 1037781"/>
              <a:gd name="connsiteX5" fmla="*/ 87479 w 727940"/>
              <a:gd name="connsiteY5" fmla="*/ 109347 h 1037781"/>
              <a:gd name="connsiteX6" fmla="*/ 281028 w 727940"/>
              <a:gd name="connsiteY6" fmla="*/ 30670 h 1037781"/>
              <a:gd name="connsiteX7" fmla="*/ 402852 w 727940"/>
              <a:gd name="connsiteY7" fmla="*/ 0 h 103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40" h="1037781">
                <a:moveTo>
                  <a:pt x="402852" y="0"/>
                </a:moveTo>
                <a:lnTo>
                  <a:pt x="727940" y="179165"/>
                </a:lnTo>
                <a:cubicBezTo>
                  <a:pt x="727940" y="179165"/>
                  <a:pt x="692698" y="850678"/>
                  <a:pt x="594876" y="903160"/>
                </a:cubicBezTo>
                <a:cubicBezTo>
                  <a:pt x="413520" y="998792"/>
                  <a:pt x="145868" y="1096613"/>
                  <a:pt x="47760" y="994219"/>
                </a:cubicBezTo>
                <a:cubicBezTo>
                  <a:pt x="5279" y="896779"/>
                  <a:pt x="-11676" y="667131"/>
                  <a:pt x="8422" y="455486"/>
                </a:cubicBezTo>
                <a:cubicBezTo>
                  <a:pt x="20042" y="332994"/>
                  <a:pt x="37187" y="148018"/>
                  <a:pt x="87479" y="109347"/>
                </a:cubicBezTo>
                <a:cubicBezTo>
                  <a:pt x="137771" y="70675"/>
                  <a:pt x="281028" y="30670"/>
                  <a:pt x="281028" y="30670"/>
                </a:cubicBezTo>
                <a:lnTo>
                  <a:pt x="402852" y="0"/>
                </a:lnTo>
                <a:close/>
              </a:path>
            </a:pathLst>
          </a:custGeom>
          <a:solidFill>
            <a:srgbClr val="FFFFFF"/>
          </a:solidFill>
          <a:ln w="9525" cap="flat">
            <a:noFill/>
            <a:prstDash val="solid"/>
            <a:miter/>
          </a:ln>
        </p:spPr>
        <p:txBody>
          <a:bodyPr rtlCol="0" anchor="ctr"/>
          <a:lstStyle/>
          <a:p>
            <a:endParaRPr lang="zh-CN" altLang="en-US"/>
          </a:p>
        </p:txBody>
      </p:sp>
      <p:sp>
        <p:nvSpPr>
          <p:cNvPr id="111" name="任意多边形: 形状 288"/>
          <p:cNvSpPr/>
          <p:nvPr userDrawn="1">
            <p:custDataLst>
              <p:tags r:id="rId69"/>
            </p:custDataLst>
          </p:nvPr>
        </p:nvSpPr>
        <p:spPr>
          <a:xfrm>
            <a:off x="9942195" y="2827655"/>
            <a:ext cx="801370" cy="1138555"/>
          </a:xfrm>
          <a:custGeom>
            <a:avLst/>
            <a:gdLst>
              <a:gd name="connsiteX0" fmla="*/ 180878 w 737716"/>
              <a:gd name="connsiteY0" fmla="*/ 1047119 h 1047309"/>
              <a:gd name="connsiteX1" fmla="*/ 49052 w 737716"/>
              <a:gd name="connsiteY1" fmla="*/ 1002447 h 1047309"/>
              <a:gd name="connsiteX2" fmla="*/ 48100 w 737716"/>
              <a:gd name="connsiteY2" fmla="*/ 1001018 h 1047309"/>
              <a:gd name="connsiteX3" fmla="*/ 8380 w 737716"/>
              <a:gd name="connsiteY3" fmla="*/ 459903 h 1047309"/>
              <a:gd name="connsiteX4" fmla="*/ 8761 w 737716"/>
              <a:gd name="connsiteY4" fmla="*/ 455522 h 1047309"/>
              <a:gd name="connsiteX5" fmla="*/ 89247 w 737716"/>
              <a:gd name="connsiteY5" fmla="*/ 110336 h 1047309"/>
              <a:gd name="connsiteX6" fmla="*/ 284510 w 737716"/>
              <a:gd name="connsiteY6" fmla="*/ 30802 h 1047309"/>
              <a:gd name="connsiteX7" fmla="*/ 406430 w 737716"/>
              <a:gd name="connsiteY7" fmla="*/ 131 h 1047309"/>
              <a:gd name="connsiteX8" fmla="*/ 410050 w 737716"/>
              <a:gd name="connsiteY8" fmla="*/ 608 h 1047309"/>
              <a:gd name="connsiteX9" fmla="*/ 735138 w 737716"/>
              <a:gd name="connsiteY9" fmla="*/ 179773 h 1047309"/>
              <a:gd name="connsiteX10" fmla="*/ 737710 w 737716"/>
              <a:gd name="connsiteY10" fmla="*/ 184440 h 1047309"/>
              <a:gd name="connsiteX11" fmla="*/ 601978 w 737716"/>
              <a:gd name="connsiteY11" fmla="*/ 912531 h 1047309"/>
              <a:gd name="connsiteX12" fmla="*/ 180688 w 737716"/>
              <a:gd name="connsiteY12" fmla="*/ 1047310 h 1047309"/>
              <a:gd name="connsiteX13" fmla="*/ 56863 w 737716"/>
              <a:gd name="connsiteY13" fmla="*/ 996161 h 1047309"/>
              <a:gd name="connsiteX14" fmla="*/ 597406 w 737716"/>
              <a:gd name="connsiteY14" fmla="*/ 903578 h 1047309"/>
              <a:gd name="connsiteX15" fmla="*/ 727708 w 737716"/>
              <a:gd name="connsiteY15" fmla="*/ 186917 h 1047309"/>
              <a:gd name="connsiteX16" fmla="*/ 407097 w 737716"/>
              <a:gd name="connsiteY16" fmla="*/ 10228 h 1047309"/>
              <a:gd name="connsiteX17" fmla="*/ 287177 w 737716"/>
              <a:gd name="connsiteY17" fmla="*/ 40422 h 1047309"/>
              <a:gd name="connsiteX18" fmla="*/ 95439 w 737716"/>
              <a:gd name="connsiteY18" fmla="*/ 118146 h 1047309"/>
              <a:gd name="connsiteX19" fmla="*/ 18763 w 737716"/>
              <a:gd name="connsiteY19" fmla="*/ 456379 h 1047309"/>
              <a:gd name="connsiteX20" fmla="*/ 18381 w 737716"/>
              <a:gd name="connsiteY20" fmla="*/ 460760 h 1047309"/>
              <a:gd name="connsiteX21" fmla="*/ 56958 w 737716"/>
              <a:gd name="connsiteY21" fmla="*/ 996161 h 104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7716" h="1047309">
                <a:moveTo>
                  <a:pt x="180878" y="1047119"/>
                </a:moveTo>
                <a:cubicBezTo>
                  <a:pt x="125347" y="1047119"/>
                  <a:pt x="79151" y="1033880"/>
                  <a:pt x="49052" y="1002447"/>
                </a:cubicBezTo>
                <a:cubicBezTo>
                  <a:pt x="48671" y="1002066"/>
                  <a:pt x="48290" y="1001495"/>
                  <a:pt x="48100" y="1001018"/>
                </a:cubicBezTo>
                <a:cubicBezTo>
                  <a:pt x="5428" y="903006"/>
                  <a:pt x="-11717" y="670406"/>
                  <a:pt x="8380" y="459903"/>
                </a:cubicBezTo>
                <a:lnTo>
                  <a:pt x="8761" y="455522"/>
                </a:lnTo>
                <a:cubicBezTo>
                  <a:pt x="21048" y="326553"/>
                  <a:pt x="37908" y="149864"/>
                  <a:pt x="89247" y="110336"/>
                </a:cubicBezTo>
                <a:cubicBezTo>
                  <a:pt x="139730" y="71569"/>
                  <a:pt x="278605" y="32516"/>
                  <a:pt x="284510" y="30802"/>
                </a:cubicBezTo>
                <a:lnTo>
                  <a:pt x="406430" y="131"/>
                </a:lnTo>
                <a:cubicBezTo>
                  <a:pt x="407668" y="-154"/>
                  <a:pt x="408906" y="36"/>
                  <a:pt x="410050" y="608"/>
                </a:cubicBezTo>
                <a:lnTo>
                  <a:pt x="735138" y="179773"/>
                </a:lnTo>
                <a:cubicBezTo>
                  <a:pt x="736852" y="180725"/>
                  <a:pt x="737805" y="182535"/>
                  <a:pt x="737710" y="184440"/>
                </a:cubicBezTo>
                <a:cubicBezTo>
                  <a:pt x="736281" y="211967"/>
                  <a:pt x="701134" y="859382"/>
                  <a:pt x="601978" y="912531"/>
                </a:cubicBezTo>
                <a:cubicBezTo>
                  <a:pt x="461961" y="986350"/>
                  <a:pt x="299750" y="1047310"/>
                  <a:pt x="180688" y="1047310"/>
                </a:cubicBezTo>
                <a:close/>
                <a:moveTo>
                  <a:pt x="56863" y="996161"/>
                </a:moveTo>
                <a:cubicBezTo>
                  <a:pt x="148112" y="1089887"/>
                  <a:pt x="395762" y="1009877"/>
                  <a:pt x="597406" y="903578"/>
                </a:cubicBezTo>
                <a:cubicBezTo>
                  <a:pt x="688275" y="854810"/>
                  <a:pt x="724851" y="236542"/>
                  <a:pt x="727708" y="186917"/>
                </a:cubicBezTo>
                <a:lnTo>
                  <a:pt x="407097" y="10228"/>
                </a:lnTo>
                <a:lnTo>
                  <a:pt x="287177" y="40422"/>
                </a:lnTo>
                <a:cubicBezTo>
                  <a:pt x="285844" y="40803"/>
                  <a:pt x="144397" y="80522"/>
                  <a:pt x="95439" y="118146"/>
                </a:cubicBezTo>
                <a:cubicBezTo>
                  <a:pt x="47433" y="155008"/>
                  <a:pt x="30193" y="336364"/>
                  <a:pt x="18763" y="456379"/>
                </a:cubicBezTo>
                <a:lnTo>
                  <a:pt x="18381" y="460760"/>
                </a:lnTo>
                <a:cubicBezTo>
                  <a:pt x="-1526" y="669263"/>
                  <a:pt x="15143" y="899101"/>
                  <a:pt x="56958" y="996161"/>
                </a:cubicBezTo>
                <a:close/>
              </a:path>
            </a:pathLst>
          </a:custGeom>
          <a:solidFill>
            <a:srgbClr val="231F20"/>
          </a:solidFill>
          <a:ln w="9525" cap="flat">
            <a:noFill/>
            <a:prstDash val="solid"/>
            <a:miter/>
          </a:ln>
        </p:spPr>
        <p:txBody>
          <a:bodyPr rtlCol="0" anchor="ctr"/>
          <a:lstStyle/>
          <a:p>
            <a:endParaRPr lang="zh-CN" altLang="en-US"/>
          </a:p>
        </p:txBody>
      </p:sp>
      <p:sp>
        <p:nvSpPr>
          <p:cNvPr id="112" name="任意多边形: 形状 289"/>
          <p:cNvSpPr/>
          <p:nvPr userDrawn="1">
            <p:custDataLst>
              <p:tags r:id="rId70"/>
            </p:custDataLst>
          </p:nvPr>
        </p:nvSpPr>
        <p:spPr>
          <a:xfrm>
            <a:off x="10128885" y="2714625"/>
            <a:ext cx="303530" cy="432435"/>
          </a:xfrm>
          <a:custGeom>
            <a:avLst/>
            <a:gdLst>
              <a:gd name="connsiteX0" fmla="*/ 279273 w 279273"/>
              <a:gd name="connsiteY0" fmla="*/ 10000 h 398048"/>
              <a:gd name="connsiteX1" fmla="*/ 0 w 279273"/>
              <a:gd name="connsiteY1" fmla="*/ 76389 h 398048"/>
              <a:gd name="connsiteX2" fmla="*/ 27241 w 279273"/>
              <a:gd name="connsiteY2" fmla="*/ 164781 h 398048"/>
              <a:gd name="connsiteX3" fmla="*/ 10001 w 279273"/>
              <a:gd name="connsiteY3" fmla="*/ 216978 h 398048"/>
              <a:gd name="connsiteX4" fmla="*/ 40005 w 279273"/>
              <a:gd name="connsiteY4" fmla="*/ 398049 h 398048"/>
              <a:gd name="connsiteX5" fmla="*/ 279273 w 279273"/>
              <a:gd name="connsiteY5" fmla="*/ 10000 h 39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73" h="398048">
                <a:moveTo>
                  <a:pt x="279273" y="10000"/>
                </a:moveTo>
                <a:cubicBezTo>
                  <a:pt x="270891" y="-32958"/>
                  <a:pt x="0" y="76389"/>
                  <a:pt x="0" y="76389"/>
                </a:cubicBezTo>
                <a:cubicBezTo>
                  <a:pt x="0" y="76389"/>
                  <a:pt x="22670" y="104869"/>
                  <a:pt x="27241" y="164781"/>
                </a:cubicBezTo>
                <a:cubicBezTo>
                  <a:pt x="7334" y="175164"/>
                  <a:pt x="6477" y="195452"/>
                  <a:pt x="10001" y="216978"/>
                </a:cubicBezTo>
                <a:cubicBezTo>
                  <a:pt x="23146" y="295941"/>
                  <a:pt x="40005" y="398049"/>
                  <a:pt x="40005" y="398049"/>
                </a:cubicBezTo>
                <a:lnTo>
                  <a:pt x="279273" y="10000"/>
                </a:lnTo>
                <a:close/>
              </a:path>
            </a:pathLst>
          </a:custGeom>
          <a:solidFill>
            <a:srgbClr val="FFFFFF"/>
          </a:solidFill>
          <a:ln w="9525" cap="flat">
            <a:noFill/>
            <a:prstDash val="solid"/>
            <a:miter/>
          </a:ln>
        </p:spPr>
        <p:txBody>
          <a:bodyPr rtlCol="0" anchor="ctr"/>
          <a:lstStyle/>
          <a:p>
            <a:endParaRPr lang="zh-CN" altLang="en-US"/>
          </a:p>
        </p:txBody>
      </p:sp>
      <p:sp>
        <p:nvSpPr>
          <p:cNvPr id="113" name="任意多边形: 形状 290"/>
          <p:cNvSpPr/>
          <p:nvPr userDrawn="1">
            <p:custDataLst>
              <p:tags r:id="rId71"/>
            </p:custDataLst>
          </p:nvPr>
        </p:nvSpPr>
        <p:spPr>
          <a:xfrm>
            <a:off x="10123170" y="2709545"/>
            <a:ext cx="314325" cy="438785"/>
          </a:xfrm>
          <a:custGeom>
            <a:avLst/>
            <a:gdLst>
              <a:gd name="connsiteX0" fmla="*/ 40151 w 289240"/>
              <a:gd name="connsiteY0" fmla="*/ 403613 h 403613"/>
              <a:gd name="connsiteX1" fmla="*/ 10147 w 289240"/>
              <a:gd name="connsiteY1" fmla="*/ 222638 h 403613"/>
              <a:gd name="connsiteX2" fmla="*/ 27007 w 289240"/>
              <a:gd name="connsiteY2" fmla="*/ 166822 h 403613"/>
              <a:gd name="connsiteX3" fmla="*/ 1099 w 289240"/>
              <a:gd name="connsiteY3" fmla="*/ 84335 h 403613"/>
              <a:gd name="connsiteX4" fmla="*/ 146 w 289240"/>
              <a:gd name="connsiteY4" fmla="*/ 79954 h 403613"/>
              <a:gd name="connsiteX5" fmla="*/ 3099 w 289240"/>
              <a:gd name="connsiteY5" fmla="*/ 76620 h 403613"/>
              <a:gd name="connsiteX6" fmla="*/ 281229 w 289240"/>
              <a:gd name="connsiteY6" fmla="*/ 3563 h 403613"/>
              <a:gd name="connsiteX7" fmla="*/ 289135 w 289240"/>
              <a:gd name="connsiteY7" fmla="*/ 13850 h 403613"/>
              <a:gd name="connsiteX8" fmla="*/ 285229 w 289240"/>
              <a:gd name="connsiteY8" fmla="*/ 19660 h 403613"/>
              <a:gd name="connsiteX9" fmla="*/ 279419 w 289240"/>
              <a:gd name="connsiteY9" fmla="*/ 15755 h 403613"/>
              <a:gd name="connsiteX10" fmla="*/ 276562 w 289240"/>
              <a:gd name="connsiteY10" fmla="*/ 12326 h 403613"/>
              <a:gd name="connsiteX11" fmla="*/ 12719 w 289240"/>
              <a:gd name="connsiteY11" fmla="*/ 83478 h 403613"/>
              <a:gd name="connsiteX12" fmla="*/ 37293 w 289240"/>
              <a:gd name="connsiteY12" fmla="*/ 169203 h 403613"/>
              <a:gd name="connsiteX13" fmla="*/ 34626 w 289240"/>
              <a:gd name="connsiteY13" fmla="*/ 173965 h 403613"/>
              <a:gd name="connsiteX14" fmla="*/ 20053 w 289240"/>
              <a:gd name="connsiteY14" fmla="*/ 220924 h 403613"/>
              <a:gd name="connsiteX15" fmla="*/ 50057 w 289240"/>
              <a:gd name="connsiteY15" fmla="*/ 401994 h 403613"/>
              <a:gd name="connsiteX16" fmla="*/ 40246 w 289240"/>
              <a:gd name="connsiteY16" fmla="*/ 403613 h 40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240" h="403613">
                <a:moveTo>
                  <a:pt x="40151" y="403613"/>
                </a:moveTo>
                <a:cubicBezTo>
                  <a:pt x="40151" y="403613"/>
                  <a:pt x="23292" y="301505"/>
                  <a:pt x="10147" y="222638"/>
                </a:cubicBezTo>
                <a:cubicBezTo>
                  <a:pt x="6909" y="203302"/>
                  <a:pt x="6051" y="179776"/>
                  <a:pt x="27007" y="166822"/>
                </a:cubicBezTo>
                <a:cubicBezTo>
                  <a:pt x="22149" y="111577"/>
                  <a:pt x="1289" y="84526"/>
                  <a:pt x="1099" y="84335"/>
                </a:cubicBezTo>
                <a:cubicBezTo>
                  <a:pt x="146" y="83097"/>
                  <a:pt x="-235" y="81478"/>
                  <a:pt x="146" y="79954"/>
                </a:cubicBezTo>
                <a:cubicBezTo>
                  <a:pt x="527" y="78430"/>
                  <a:pt x="1670" y="77191"/>
                  <a:pt x="3099" y="76620"/>
                </a:cubicBezTo>
                <a:cubicBezTo>
                  <a:pt x="27292" y="66809"/>
                  <a:pt x="240843" y="-18249"/>
                  <a:pt x="281229" y="3563"/>
                </a:cubicBezTo>
                <a:cubicBezTo>
                  <a:pt x="285515" y="5944"/>
                  <a:pt x="288277" y="9469"/>
                  <a:pt x="289135" y="13850"/>
                </a:cubicBezTo>
                <a:cubicBezTo>
                  <a:pt x="289706" y="16517"/>
                  <a:pt x="287896" y="19184"/>
                  <a:pt x="285229" y="19660"/>
                </a:cubicBezTo>
                <a:cubicBezTo>
                  <a:pt x="282562" y="20137"/>
                  <a:pt x="279895" y="18422"/>
                  <a:pt x="279419" y="15755"/>
                </a:cubicBezTo>
                <a:cubicBezTo>
                  <a:pt x="279229" y="14803"/>
                  <a:pt x="278752" y="13564"/>
                  <a:pt x="276562" y="12326"/>
                </a:cubicBezTo>
                <a:cubicBezTo>
                  <a:pt x="246748" y="-3866"/>
                  <a:pt x="81299" y="56141"/>
                  <a:pt x="12719" y="83478"/>
                </a:cubicBezTo>
                <a:cubicBezTo>
                  <a:pt x="19577" y="94527"/>
                  <a:pt x="33769" y="122531"/>
                  <a:pt x="37293" y="169203"/>
                </a:cubicBezTo>
                <a:cubicBezTo>
                  <a:pt x="37484" y="171203"/>
                  <a:pt x="36436" y="173108"/>
                  <a:pt x="34626" y="173965"/>
                </a:cubicBezTo>
                <a:cubicBezTo>
                  <a:pt x="20149" y="181490"/>
                  <a:pt x="15767" y="195492"/>
                  <a:pt x="20053" y="220924"/>
                </a:cubicBezTo>
                <a:cubicBezTo>
                  <a:pt x="33198" y="299886"/>
                  <a:pt x="50057" y="401994"/>
                  <a:pt x="50057" y="401994"/>
                </a:cubicBezTo>
                <a:lnTo>
                  <a:pt x="40246" y="403613"/>
                </a:lnTo>
                <a:close/>
              </a:path>
            </a:pathLst>
          </a:custGeom>
          <a:solidFill>
            <a:srgbClr val="231F20"/>
          </a:solidFill>
          <a:ln w="9525" cap="flat">
            <a:noFill/>
            <a:prstDash val="solid"/>
            <a:miter/>
          </a:ln>
        </p:spPr>
        <p:txBody>
          <a:bodyPr rtlCol="0" anchor="ctr"/>
          <a:lstStyle/>
          <a:p>
            <a:endParaRPr lang="zh-CN" altLang="en-US"/>
          </a:p>
        </p:txBody>
      </p:sp>
      <p:sp>
        <p:nvSpPr>
          <p:cNvPr id="115" name="任意多边形: 形状 292"/>
          <p:cNvSpPr/>
          <p:nvPr userDrawn="1">
            <p:custDataLst>
              <p:tags r:id="rId72"/>
            </p:custDataLst>
          </p:nvPr>
        </p:nvSpPr>
        <p:spPr>
          <a:xfrm>
            <a:off x="10147300" y="2482850"/>
            <a:ext cx="238125" cy="582930"/>
          </a:xfrm>
          <a:custGeom>
            <a:avLst/>
            <a:gdLst>
              <a:gd name="connsiteX0" fmla="*/ 42481 w 219265"/>
              <a:gd name="connsiteY0" fmla="*/ 536639 h 536638"/>
              <a:gd name="connsiteX1" fmla="*/ 54959 w 219265"/>
              <a:gd name="connsiteY1" fmla="*/ 347377 h 536638"/>
              <a:gd name="connsiteX2" fmla="*/ 0 w 219265"/>
              <a:gd name="connsiteY2" fmla="*/ 122872 h 536638"/>
              <a:gd name="connsiteX3" fmla="*/ 160972 w 219265"/>
              <a:gd name="connsiteY3" fmla="*/ 0 h 536638"/>
              <a:gd name="connsiteX4" fmla="*/ 219265 w 219265"/>
              <a:gd name="connsiteY4" fmla="*/ 322040 h 536638"/>
              <a:gd name="connsiteX5" fmla="*/ 133160 w 219265"/>
              <a:gd name="connsiteY5" fmla="*/ 400050 h 536638"/>
              <a:gd name="connsiteX6" fmla="*/ 42481 w 219265"/>
              <a:gd name="connsiteY6" fmla="*/ 536639 h 53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265" h="536638">
                <a:moveTo>
                  <a:pt x="42481" y="536639"/>
                </a:moveTo>
                <a:cubicBezTo>
                  <a:pt x="58769" y="464725"/>
                  <a:pt x="54959" y="347377"/>
                  <a:pt x="54959" y="347377"/>
                </a:cubicBezTo>
                <a:lnTo>
                  <a:pt x="0" y="122872"/>
                </a:lnTo>
                <a:lnTo>
                  <a:pt x="160972" y="0"/>
                </a:lnTo>
                <a:lnTo>
                  <a:pt x="219265" y="322040"/>
                </a:lnTo>
                <a:cubicBezTo>
                  <a:pt x="219265" y="322040"/>
                  <a:pt x="174117" y="368237"/>
                  <a:pt x="133160" y="400050"/>
                </a:cubicBezTo>
                <a:lnTo>
                  <a:pt x="42481" y="536639"/>
                </a:lnTo>
                <a:close/>
              </a:path>
            </a:pathLst>
          </a:custGeom>
          <a:solidFill>
            <a:srgbClr val="FFFFFF"/>
          </a:solidFill>
          <a:ln w="9525" cap="flat">
            <a:noFill/>
            <a:prstDash val="solid"/>
            <a:miter/>
          </a:ln>
        </p:spPr>
        <p:txBody>
          <a:bodyPr rtlCol="0" anchor="ctr"/>
          <a:lstStyle/>
          <a:p>
            <a:endParaRPr lang="zh-CN" altLang="en-US"/>
          </a:p>
        </p:txBody>
      </p:sp>
      <p:sp>
        <p:nvSpPr>
          <p:cNvPr id="116" name="任意多边形: 形状 293"/>
          <p:cNvSpPr/>
          <p:nvPr userDrawn="1">
            <p:custDataLst>
              <p:tags r:id="rId73"/>
            </p:custDataLst>
          </p:nvPr>
        </p:nvSpPr>
        <p:spPr>
          <a:xfrm>
            <a:off x="10141585" y="2477135"/>
            <a:ext cx="248920" cy="594360"/>
          </a:xfrm>
          <a:custGeom>
            <a:avLst/>
            <a:gdLst>
              <a:gd name="connsiteX0" fmla="*/ 47480 w 229298"/>
              <a:gd name="connsiteY0" fmla="*/ 546713 h 546712"/>
              <a:gd name="connsiteX1" fmla="*/ 46337 w 229298"/>
              <a:gd name="connsiteY1" fmla="*/ 546617 h 546712"/>
              <a:gd name="connsiteX2" fmla="*/ 42622 w 229298"/>
              <a:gd name="connsiteY2" fmla="*/ 540617 h 546712"/>
              <a:gd name="connsiteX3" fmla="*/ 55005 w 229298"/>
              <a:gd name="connsiteY3" fmla="*/ 353069 h 546712"/>
              <a:gd name="connsiteX4" fmla="*/ 141 w 229298"/>
              <a:gd name="connsiteY4" fmla="*/ 129041 h 546712"/>
              <a:gd name="connsiteX5" fmla="*/ 1951 w 229298"/>
              <a:gd name="connsiteY5" fmla="*/ 123898 h 546712"/>
              <a:gd name="connsiteX6" fmla="*/ 162923 w 229298"/>
              <a:gd name="connsiteY6" fmla="*/ 1025 h 546712"/>
              <a:gd name="connsiteX7" fmla="*/ 167781 w 229298"/>
              <a:gd name="connsiteY7" fmla="*/ 359 h 546712"/>
              <a:gd name="connsiteX8" fmla="*/ 170924 w 229298"/>
              <a:gd name="connsiteY8" fmla="*/ 4073 h 546712"/>
              <a:gd name="connsiteX9" fmla="*/ 229217 w 229298"/>
              <a:gd name="connsiteY9" fmla="*/ 326114 h 546712"/>
              <a:gd name="connsiteX10" fmla="*/ 227884 w 229298"/>
              <a:gd name="connsiteY10" fmla="*/ 330495 h 546712"/>
              <a:gd name="connsiteX11" fmla="*/ 141302 w 229298"/>
              <a:gd name="connsiteY11" fmla="*/ 408981 h 546712"/>
              <a:gd name="connsiteX12" fmla="*/ 134348 w 229298"/>
              <a:gd name="connsiteY12" fmla="*/ 408124 h 546712"/>
              <a:gd name="connsiteX13" fmla="*/ 135205 w 229298"/>
              <a:gd name="connsiteY13" fmla="*/ 401171 h 546712"/>
              <a:gd name="connsiteX14" fmla="*/ 219026 w 229298"/>
              <a:gd name="connsiteY14" fmla="*/ 325447 h 546712"/>
              <a:gd name="connsiteX15" fmla="*/ 162637 w 229298"/>
              <a:gd name="connsiteY15" fmla="*/ 13884 h 546712"/>
              <a:gd name="connsiteX16" fmla="*/ 10714 w 229298"/>
              <a:gd name="connsiteY16" fmla="*/ 129803 h 546712"/>
              <a:gd name="connsiteX17" fmla="*/ 64911 w 229298"/>
              <a:gd name="connsiteY17" fmla="*/ 351164 h 546712"/>
              <a:gd name="connsiteX18" fmla="*/ 65006 w 229298"/>
              <a:gd name="connsiteY18" fmla="*/ 352212 h 546712"/>
              <a:gd name="connsiteX19" fmla="*/ 52338 w 229298"/>
              <a:gd name="connsiteY19" fmla="*/ 542807 h 546712"/>
              <a:gd name="connsiteX20" fmla="*/ 47480 w 229298"/>
              <a:gd name="connsiteY20" fmla="*/ 546713 h 54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298" h="546712">
                <a:moveTo>
                  <a:pt x="47480" y="546713"/>
                </a:moveTo>
                <a:cubicBezTo>
                  <a:pt x="47480" y="546713"/>
                  <a:pt x="46718" y="546713"/>
                  <a:pt x="46337" y="546617"/>
                </a:cubicBezTo>
                <a:cubicBezTo>
                  <a:pt x="43670" y="546046"/>
                  <a:pt x="41956" y="543379"/>
                  <a:pt x="42622" y="540617"/>
                </a:cubicBezTo>
                <a:cubicBezTo>
                  <a:pt x="58053" y="472608"/>
                  <a:pt x="55291" y="361642"/>
                  <a:pt x="55005" y="353069"/>
                </a:cubicBezTo>
                <a:lnTo>
                  <a:pt x="141" y="129041"/>
                </a:lnTo>
                <a:cubicBezTo>
                  <a:pt x="-335" y="127136"/>
                  <a:pt x="427" y="125136"/>
                  <a:pt x="1951" y="123898"/>
                </a:cubicBezTo>
                <a:lnTo>
                  <a:pt x="162923" y="1025"/>
                </a:lnTo>
                <a:cubicBezTo>
                  <a:pt x="164352" y="-22"/>
                  <a:pt x="166162" y="-308"/>
                  <a:pt x="167781" y="359"/>
                </a:cubicBezTo>
                <a:cubicBezTo>
                  <a:pt x="169400" y="1025"/>
                  <a:pt x="170543" y="2454"/>
                  <a:pt x="170924" y="4073"/>
                </a:cubicBezTo>
                <a:lnTo>
                  <a:pt x="229217" y="326114"/>
                </a:lnTo>
                <a:cubicBezTo>
                  <a:pt x="229503" y="327733"/>
                  <a:pt x="229027" y="329352"/>
                  <a:pt x="227884" y="330495"/>
                </a:cubicBezTo>
                <a:cubicBezTo>
                  <a:pt x="227408" y="330971"/>
                  <a:pt x="182068" y="377358"/>
                  <a:pt x="141302" y="408981"/>
                </a:cubicBezTo>
                <a:cubicBezTo>
                  <a:pt x="139111" y="410696"/>
                  <a:pt x="135968" y="410315"/>
                  <a:pt x="134348" y="408124"/>
                </a:cubicBezTo>
                <a:cubicBezTo>
                  <a:pt x="132634" y="405933"/>
                  <a:pt x="133015" y="402790"/>
                  <a:pt x="135205" y="401171"/>
                </a:cubicBezTo>
                <a:cubicBezTo>
                  <a:pt x="170829" y="373453"/>
                  <a:pt x="210262" y="334305"/>
                  <a:pt x="219026" y="325447"/>
                </a:cubicBezTo>
                <a:lnTo>
                  <a:pt x="162637" y="13884"/>
                </a:lnTo>
                <a:lnTo>
                  <a:pt x="10714" y="129803"/>
                </a:lnTo>
                <a:lnTo>
                  <a:pt x="64911" y="351164"/>
                </a:lnTo>
                <a:cubicBezTo>
                  <a:pt x="64911" y="351164"/>
                  <a:pt x="65006" y="351831"/>
                  <a:pt x="65006" y="352212"/>
                </a:cubicBezTo>
                <a:cubicBezTo>
                  <a:pt x="65006" y="353355"/>
                  <a:pt x="68626" y="471084"/>
                  <a:pt x="52338" y="542807"/>
                </a:cubicBezTo>
                <a:cubicBezTo>
                  <a:pt x="51862" y="545093"/>
                  <a:pt x="49766" y="546713"/>
                  <a:pt x="47480" y="546713"/>
                </a:cubicBezTo>
                <a:close/>
              </a:path>
            </a:pathLst>
          </a:custGeom>
          <a:solidFill>
            <a:srgbClr val="231F20"/>
          </a:solidFill>
          <a:ln w="9525" cap="flat">
            <a:noFill/>
            <a:prstDash val="solid"/>
            <a:miter/>
          </a:ln>
        </p:spPr>
        <p:txBody>
          <a:bodyPr rtlCol="0" anchor="ctr"/>
          <a:lstStyle/>
          <a:p>
            <a:endParaRPr lang="zh-CN" altLang="en-US"/>
          </a:p>
        </p:txBody>
      </p:sp>
      <p:sp>
        <p:nvSpPr>
          <p:cNvPr id="117" name="任意多边形: 形状 294"/>
          <p:cNvSpPr/>
          <p:nvPr userDrawn="1">
            <p:custDataLst>
              <p:tags r:id="rId74"/>
            </p:custDataLst>
          </p:nvPr>
        </p:nvSpPr>
        <p:spPr>
          <a:xfrm rot="17719799">
            <a:off x="9935210" y="2385695"/>
            <a:ext cx="432435" cy="295910"/>
          </a:xfrm>
          <a:custGeom>
            <a:avLst/>
            <a:gdLst>
              <a:gd name="connsiteX0" fmla="*/ 397954 w 397954"/>
              <a:gd name="connsiteY0" fmla="*/ 136208 h 272415"/>
              <a:gd name="connsiteX1" fmla="*/ 198977 w 397954"/>
              <a:gd name="connsiteY1" fmla="*/ 272415 h 272415"/>
              <a:gd name="connsiteX2" fmla="*/ 0 w 397954"/>
              <a:gd name="connsiteY2" fmla="*/ 136208 h 272415"/>
              <a:gd name="connsiteX3" fmla="*/ 198977 w 397954"/>
              <a:gd name="connsiteY3" fmla="*/ 0 h 272415"/>
              <a:gd name="connsiteX4" fmla="*/ 397954 w 397954"/>
              <a:gd name="connsiteY4" fmla="*/ 136208 h 27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54" h="272415">
                <a:moveTo>
                  <a:pt x="397954" y="136208"/>
                </a:moveTo>
                <a:cubicBezTo>
                  <a:pt x="397954" y="211433"/>
                  <a:pt x="308869" y="272415"/>
                  <a:pt x="198977" y="272415"/>
                </a:cubicBezTo>
                <a:cubicBezTo>
                  <a:pt x="89085" y="272415"/>
                  <a:pt x="0" y="211433"/>
                  <a:pt x="0" y="136208"/>
                </a:cubicBezTo>
                <a:cubicBezTo>
                  <a:pt x="0" y="60982"/>
                  <a:pt x="89085" y="0"/>
                  <a:pt x="198977" y="0"/>
                </a:cubicBezTo>
                <a:cubicBezTo>
                  <a:pt x="308869" y="0"/>
                  <a:pt x="397954" y="60982"/>
                  <a:pt x="397954" y="136208"/>
                </a:cubicBezTo>
                <a:close/>
              </a:path>
            </a:pathLst>
          </a:custGeom>
          <a:solidFill>
            <a:srgbClr val="FFFFFF"/>
          </a:solidFill>
          <a:ln w="9525" cap="flat">
            <a:noFill/>
            <a:prstDash val="solid"/>
            <a:miter/>
          </a:ln>
        </p:spPr>
        <p:txBody>
          <a:bodyPr rtlCol="0" anchor="ctr"/>
          <a:lstStyle/>
          <a:p>
            <a:endParaRPr lang="zh-CN" altLang="en-US"/>
          </a:p>
        </p:txBody>
      </p:sp>
      <p:sp>
        <p:nvSpPr>
          <p:cNvPr id="118" name="任意多边形: 形状 295"/>
          <p:cNvSpPr/>
          <p:nvPr userDrawn="1">
            <p:custDataLst>
              <p:tags r:id="rId75"/>
            </p:custDataLst>
          </p:nvPr>
        </p:nvSpPr>
        <p:spPr>
          <a:xfrm>
            <a:off x="9984105" y="2322830"/>
            <a:ext cx="335280" cy="421640"/>
          </a:xfrm>
          <a:custGeom>
            <a:avLst/>
            <a:gdLst>
              <a:gd name="connsiteX0" fmla="*/ 111313 w 309113"/>
              <a:gd name="connsiteY0" fmla="*/ 388006 h 388101"/>
              <a:gd name="connsiteX1" fmla="*/ 67308 w 309113"/>
              <a:gd name="connsiteY1" fmla="*/ 378386 h 388101"/>
              <a:gd name="connsiteX2" fmla="*/ 26922 w 309113"/>
              <a:gd name="connsiteY2" fmla="*/ 133593 h 388101"/>
              <a:gd name="connsiteX3" fmla="*/ 241806 w 309113"/>
              <a:gd name="connsiteY3" fmla="*/ 9673 h 388101"/>
              <a:gd name="connsiteX4" fmla="*/ 282192 w 309113"/>
              <a:gd name="connsiteY4" fmla="*/ 254466 h 388101"/>
              <a:gd name="connsiteX5" fmla="*/ 111313 w 309113"/>
              <a:gd name="connsiteY5" fmla="*/ 388101 h 388101"/>
              <a:gd name="connsiteX6" fmla="*/ 197515 w 309113"/>
              <a:gd name="connsiteY6" fmla="*/ 9864 h 388101"/>
              <a:gd name="connsiteX7" fmla="*/ 35970 w 309113"/>
              <a:gd name="connsiteY7" fmla="*/ 137880 h 388101"/>
              <a:gd name="connsiteX8" fmla="*/ 71594 w 309113"/>
              <a:gd name="connsiteY8" fmla="*/ 369337 h 388101"/>
              <a:gd name="connsiteX9" fmla="*/ 273238 w 309113"/>
              <a:gd name="connsiteY9" fmla="*/ 250179 h 388101"/>
              <a:gd name="connsiteX10" fmla="*/ 237615 w 309113"/>
              <a:gd name="connsiteY10" fmla="*/ 18722 h 388101"/>
              <a:gd name="connsiteX11" fmla="*/ 197610 w 309113"/>
              <a:gd name="connsiteY11" fmla="*/ 9959 h 38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113" h="388101">
                <a:moveTo>
                  <a:pt x="111313" y="388006"/>
                </a:moveTo>
                <a:cubicBezTo>
                  <a:pt x="95978" y="388006"/>
                  <a:pt x="81214" y="384863"/>
                  <a:pt x="67308" y="378386"/>
                </a:cubicBezTo>
                <a:cubicBezTo>
                  <a:pt x="-3082" y="345048"/>
                  <a:pt x="-21180" y="235320"/>
                  <a:pt x="26922" y="133593"/>
                </a:cubicBezTo>
                <a:cubicBezTo>
                  <a:pt x="75023" y="31962"/>
                  <a:pt x="171416" y="-23664"/>
                  <a:pt x="241806" y="9673"/>
                </a:cubicBezTo>
                <a:cubicBezTo>
                  <a:pt x="312195" y="43011"/>
                  <a:pt x="330293" y="152739"/>
                  <a:pt x="282192" y="254466"/>
                </a:cubicBezTo>
                <a:cubicBezTo>
                  <a:pt x="243520" y="336095"/>
                  <a:pt x="173702" y="388101"/>
                  <a:pt x="111313" y="388101"/>
                </a:cubicBezTo>
                <a:close/>
                <a:moveTo>
                  <a:pt x="197515" y="9864"/>
                </a:moveTo>
                <a:cubicBezTo>
                  <a:pt x="139031" y="9864"/>
                  <a:pt x="72927" y="59775"/>
                  <a:pt x="35970" y="137880"/>
                </a:cubicBezTo>
                <a:cubicBezTo>
                  <a:pt x="-9749" y="234558"/>
                  <a:pt x="6157" y="338381"/>
                  <a:pt x="71594" y="369337"/>
                </a:cubicBezTo>
                <a:cubicBezTo>
                  <a:pt x="137031" y="400293"/>
                  <a:pt x="227423" y="346858"/>
                  <a:pt x="273238" y="250179"/>
                </a:cubicBezTo>
                <a:cubicBezTo>
                  <a:pt x="318958" y="153501"/>
                  <a:pt x="303052" y="49678"/>
                  <a:pt x="237615" y="18722"/>
                </a:cubicBezTo>
                <a:cubicBezTo>
                  <a:pt x="225042" y="12721"/>
                  <a:pt x="211516" y="9959"/>
                  <a:pt x="197610" y="9959"/>
                </a:cubicBezTo>
                <a:close/>
              </a:path>
            </a:pathLst>
          </a:custGeom>
          <a:solidFill>
            <a:srgbClr val="231F20"/>
          </a:solidFill>
          <a:ln w="9525" cap="flat">
            <a:noFill/>
            <a:prstDash val="solid"/>
            <a:miter/>
          </a:ln>
        </p:spPr>
        <p:txBody>
          <a:bodyPr rtlCol="0" anchor="ctr"/>
          <a:lstStyle/>
          <a:p>
            <a:endParaRPr lang="zh-CN" altLang="en-US"/>
          </a:p>
        </p:txBody>
      </p:sp>
      <p:sp>
        <p:nvSpPr>
          <p:cNvPr id="119" name="任意多边形: 形状 297"/>
          <p:cNvSpPr/>
          <p:nvPr userDrawn="1">
            <p:custDataLst>
              <p:tags r:id="rId76"/>
            </p:custDataLst>
          </p:nvPr>
        </p:nvSpPr>
        <p:spPr>
          <a:xfrm>
            <a:off x="9977755" y="2300605"/>
            <a:ext cx="400050" cy="448945"/>
          </a:xfrm>
          <a:custGeom>
            <a:avLst/>
            <a:gdLst>
              <a:gd name="connsiteX0" fmla="*/ 30998 w 368272"/>
              <a:gd name="connsiteY0" fmla="*/ 66230 h 413278"/>
              <a:gd name="connsiteX1" fmla="*/ 231403 w 368272"/>
              <a:gd name="connsiteY1" fmla="*/ 124618 h 413278"/>
              <a:gd name="connsiteX2" fmla="*/ 251311 w 368272"/>
              <a:gd name="connsiteY2" fmla="*/ 210629 h 413278"/>
              <a:gd name="connsiteX3" fmla="*/ 201495 w 368272"/>
              <a:gd name="connsiteY3" fmla="*/ 350742 h 413278"/>
              <a:gd name="connsiteX4" fmla="*/ 123485 w 368272"/>
              <a:gd name="connsiteY4" fmla="*/ 277971 h 413278"/>
              <a:gd name="connsiteX5" fmla="*/ 7375 w 368272"/>
              <a:gd name="connsiteY5" fmla="*/ 244538 h 413278"/>
              <a:gd name="connsiteX6" fmla="*/ 12519 w 368272"/>
              <a:gd name="connsiteY6" fmla="*/ 381222 h 413278"/>
              <a:gd name="connsiteX7" fmla="*/ 218164 w 368272"/>
              <a:gd name="connsiteY7" fmla="*/ 379222 h 413278"/>
              <a:gd name="connsiteX8" fmla="*/ 295316 w 368272"/>
              <a:gd name="connsiteY8" fmla="*/ 283114 h 413278"/>
              <a:gd name="connsiteX9" fmla="*/ 295602 w 368272"/>
              <a:gd name="connsiteY9" fmla="*/ 222345 h 413278"/>
              <a:gd name="connsiteX10" fmla="*/ 324082 w 368272"/>
              <a:gd name="connsiteY10" fmla="*/ 224059 h 413278"/>
              <a:gd name="connsiteX11" fmla="*/ 342084 w 368272"/>
              <a:gd name="connsiteY11" fmla="*/ 307975 h 413278"/>
              <a:gd name="connsiteX12" fmla="*/ 367801 w 368272"/>
              <a:gd name="connsiteY12" fmla="*/ 182626 h 413278"/>
              <a:gd name="connsiteX13" fmla="*/ 215497 w 368272"/>
              <a:gd name="connsiteY13" fmla="*/ 698 h 413278"/>
              <a:gd name="connsiteX14" fmla="*/ 30998 w 368272"/>
              <a:gd name="connsiteY14" fmla="*/ 66325 h 41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272" h="413278">
                <a:moveTo>
                  <a:pt x="30998" y="66230"/>
                </a:moveTo>
                <a:cubicBezTo>
                  <a:pt x="95196" y="149860"/>
                  <a:pt x="226736" y="119284"/>
                  <a:pt x="231403" y="124618"/>
                </a:cubicBezTo>
                <a:cubicBezTo>
                  <a:pt x="236071" y="129857"/>
                  <a:pt x="227022" y="199199"/>
                  <a:pt x="251311" y="210629"/>
                </a:cubicBezTo>
                <a:cubicBezTo>
                  <a:pt x="275599" y="222059"/>
                  <a:pt x="228451" y="343693"/>
                  <a:pt x="201495" y="350742"/>
                </a:cubicBezTo>
                <a:cubicBezTo>
                  <a:pt x="160061" y="361600"/>
                  <a:pt x="154060" y="304546"/>
                  <a:pt x="123485" y="277971"/>
                </a:cubicBezTo>
                <a:cubicBezTo>
                  <a:pt x="88719" y="247681"/>
                  <a:pt x="7375" y="244538"/>
                  <a:pt x="7375" y="244538"/>
                </a:cubicBezTo>
                <a:cubicBezTo>
                  <a:pt x="7375" y="244538"/>
                  <a:pt x="-12246" y="333216"/>
                  <a:pt x="12519" y="381222"/>
                </a:cubicBezTo>
                <a:cubicBezTo>
                  <a:pt x="37284" y="429228"/>
                  <a:pt x="142631" y="418941"/>
                  <a:pt x="218164" y="379222"/>
                </a:cubicBezTo>
                <a:cubicBezTo>
                  <a:pt x="293697" y="339502"/>
                  <a:pt x="297793" y="316357"/>
                  <a:pt x="295316" y="283114"/>
                </a:cubicBezTo>
                <a:cubicBezTo>
                  <a:pt x="292840" y="249872"/>
                  <a:pt x="294364" y="242347"/>
                  <a:pt x="295602" y="222345"/>
                </a:cubicBezTo>
                <a:cubicBezTo>
                  <a:pt x="297221" y="195008"/>
                  <a:pt x="318367" y="208248"/>
                  <a:pt x="324082" y="224059"/>
                </a:cubicBezTo>
                <a:cubicBezTo>
                  <a:pt x="329701" y="239871"/>
                  <a:pt x="342084" y="307975"/>
                  <a:pt x="342084" y="307975"/>
                </a:cubicBezTo>
                <a:cubicBezTo>
                  <a:pt x="342084" y="307975"/>
                  <a:pt x="363039" y="245681"/>
                  <a:pt x="367801" y="182626"/>
                </a:cubicBezTo>
                <a:cubicBezTo>
                  <a:pt x="374850" y="89947"/>
                  <a:pt x="301889" y="-9303"/>
                  <a:pt x="215497" y="698"/>
                </a:cubicBezTo>
                <a:cubicBezTo>
                  <a:pt x="91576" y="15081"/>
                  <a:pt x="30998" y="66325"/>
                  <a:pt x="30998" y="66325"/>
                </a:cubicBezTo>
                <a:close/>
              </a:path>
            </a:pathLst>
          </a:custGeom>
          <a:solidFill>
            <a:srgbClr val="231F20"/>
          </a:solidFill>
          <a:ln w="9525" cap="flat">
            <a:noFill/>
            <a:prstDash val="solid"/>
            <a:miter/>
          </a:ln>
        </p:spPr>
        <p:txBody>
          <a:bodyPr rtlCol="0" anchor="ctr"/>
          <a:lstStyle/>
          <a:p>
            <a:endParaRPr lang="zh-CN" altLang="en-US"/>
          </a:p>
        </p:txBody>
      </p:sp>
      <p:sp>
        <p:nvSpPr>
          <p:cNvPr id="121" name="任意多边形: 形状 301"/>
          <p:cNvSpPr/>
          <p:nvPr userDrawn="1">
            <p:custDataLst>
              <p:tags r:id="rId77"/>
            </p:custDataLst>
          </p:nvPr>
        </p:nvSpPr>
        <p:spPr>
          <a:xfrm>
            <a:off x="10282555" y="2512695"/>
            <a:ext cx="55245" cy="59690"/>
          </a:xfrm>
          <a:custGeom>
            <a:avLst/>
            <a:gdLst>
              <a:gd name="connsiteX0" fmla="*/ 43661 w 51031"/>
              <a:gd name="connsiteY0" fmla="*/ 41156 h 55164"/>
              <a:gd name="connsiteX1" fmla="*/ 7561 w 51031"/>
              <a:gd name="connsiteY1" fmla="*/ 51633 h 55164"/>
              <a:gd name="connsiteX2" fmla="*/ 7370 w 51031"/>
              <a:gd name="connsiteY2" fmla="*/ 14009 h 55164"/>
              <a:gd name="connsiteX3" fmla="*/ 43470 w 51031"/>
              <a:gd name="connsiteY3" fmla="*/ 3532 h 55164"/>
              <a:gd name="connsiteX4" fmla="*/ 43661 w 51031"/>
              <a:gd name="connsiteY4" fmla="*/ 41156 h 5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31" h="55164">
                <a:moveTo>
                  <a:pt x="43661" y="41156"/>
                </a:moveTo>
                <a:cubicBezTo>
                  <a:pt x="33755" y="54395"/>
                  <a:pt x="17562" y="59063"/>
                  <a:pt x="7561" y="51633"/>
                </a:cubicBezTo>
                <a:cubicBezTo>
                  <a:pt x="-2440" y="44108"/>
                  <a:pt x="-2536" y="27249"/>
                  <a:pt x="7370" y="14009"/>
                </a:cubicBezTo>
                <a:cubicBezTo>
                  <a:pt x="17276" y="770"/>
                  <a:pt x="33469" y="-3898"/>
                  <a:pt x="43470" y="3532"/>
                </a:cubicBezTo>
                <a:cubicBezTo>
                  <a:pt x="53471" y="11057"/>
                  <a:pt x="53567" y="27916"/>
                  <a:pt x="43661" y="41156"/>
                </a:cubicBezTo>
                <a:close/>
              </a:path>
            </a:pathLst>
          </a:custGeom>
          <a:solidFill>
            <a:srgbClr val="FFFFFF"/>
          </a:solidFill>
          <a:ln w="9525" cap="flat">
            <a:noFill/>
            <a:prstDash val="solid"/>
            <a:miter/>
          </a:ln>
        </p:spPr>
        <p:txBody>
          <a:bodyPr rtlCol="0" anchor="ctr"/>
          <a:lstStyle/>
          <a:p>
            <a:endParaRPr lang="zh-CN" altLang="en-US"/>
          </a:p>
        </p:txBody>
      </p:sp>
      <p:sp>
        <p:nvSpPr>
          <p:cNvPr id="122" name="任意多边形: 形状 302"/>
          <p:cNvSpPr/>
          <p:nvPr userDrawn="1">
            <p:custDataLst>
              <p:tags r:id="rId78"/>
            </p:custDataLst>
          </p:nvPr>
        </p:nvSpPr>
        <p:spPr>
          <a:xfrm>
            <a:off x="10277475" y="2506980"/>
            <a:ext cx="66040" cy="70485"/>
          </a:xfrm>
          <a:custGeom>
            <a:avLst/>
            <a:gdLst>
              <a:gd name="connsiteX0" fmla="*/ 23573 w 61006"/>
              <a:gd name="connsiteY0" fmla="*/ 65109 h 65108"/>
              <a:gd name="connsiteX1" fmla="*/ 9476 w 61006"/>
              <a:gd name="connsiteY1" fmla="*/ 60537 h 65108"/>
              <a:gd name="connsiteX2" fmla="*/ 8333 w 61006"/>
              <a:gd name="connsiteY2" fmla="*/ 15960 h 65108"/>
              <a:gd name="connsiteX3" fmla="*/ 51481 w 61006"/>
              <a:gd name="connsiteY3" fmla="*/ 4530 h 65108"/>
              <a:gd name="connsiteX4" fmla="*/ 61006 w 61006"/>
              <a:gd name="connsiteY4" fmla="*/ 25104 h 65108"/>
              <a:gd name="connsiteX5" fmla="*/ 52624 w 61006"/>
              <a:gd name="connsiteY5" fmla="*/ 49107 h 65108"/>
              <a:gd name="connsiteX6" fmla="*/ 23668 w 61006"/>
              <a:gd name="connsiteY6" fmla="*/ 65109 h 65108"/>
              <a:gd name="connsiteX7" fmla="*/ 37099 w 61006"/>
              <a:gd name="connsiteY7" fmla="*/ 9959 h 65108"/>
              <a:gd name="connsiteX8" fmla="*/ 16239 w 61006"/>
              <a:gd name="connsiteY8" fmla="*/ 22056 h 65108"/>
              <a:gd name="connsiteX9" fmla="*/ 15382 w 61006"/>
              <a:gd name="connsiteY9" fmla="*/ 52726 h 65108"/>
              <a:gd name="connsiteX10" fmla="*/ 44528 w 61006"/>
              <a:gd name="connsiteY10" fmla="*/ 43297 h 65108"/>
              <a:gd name="connsiteX11" fmla="*/ 50910 w 61006"/>
              <a:gd name="connsiteY11" fmla="*/ 25294 h 65108"/>
              <a:gd name="connsiteX12" fmla="*/ 45385 w 61006"/>
              <a:gd name="connsiteY12" fmla="*/ 12626 h 65108"/>
              <a:gd name="connsiteX13" fmla="*/ 37099 w 61006"/>
              <a:gd name="connsiteY13" fmla="*/ 9959 h 6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006" h="65108">
                <a:moveTo>
                  <a:pt x="23573" y="65109"/>
                </a:moveTo>
                <a:cubicBezTo>
                  <a:pt x="18429" y="65109"/>
                  <a:pt x="13572" y="63680"/>
                  <a:pt x="9476" y="60537"/>
                </a:cubicBezTo>
                <a:cubicBezTo>
                  <a:pt x="-2716" y="51393"/>
                  <a:pt x="-3192" y="31390"/>
                  <a:pt x="8333" y="15960"/>
                </a:cubicBezTo>
                <a:cubicBezTo>
                  <a:pt x="19858" y="529"/>
                  <a:pt x="39194" y="-4614"/>
                  <a:pt x="51481" y="4530"/>
                </a:cubicBezTo>
                <a:cubicBezTo>
                  <a:pt x="57577" y="9102"/>
                  <a:pt x="61006" y="16436"/>
                  <a:pt x="61006" y="25104"/>
                </a:cubicBezTo>
                <a:cubicBezTo>
                  <a:pt x="61006" y="33295"/>
                  <a:pt x="58053" y="41773"/>
                  <a:pt x="52624" y="49107"/>
                </a:cubicBezTo>
                <a:cubicBezTo>
                  <a:pt x="44909" y="59394"/>
                  <a:pt x="33860" y="65109"/>
                  <a:pt x="23668" y="65109"/>
                </a:cubicBezTo>
                <a:close/>
                <a:moveTo>
                  <a:pt x="37099" y="9959"/>
                </a:moveTo>
                <a:cubicBezTo>
                  <a:pt x="30050" y="9959"/>
                  <a:pt x="22049" y="14341"/>
                  <a:pt x="16239" y="22056"/>
                </a:cubicBezTo>
                <a:cubicBezTo>
                  <a:pt x="7952" y="33105"/>
                  <a:pt x="7571" y="46821"/>
                  <a:pt x="15382" y="52726"/>
                </a:cubicBezTo>
                <a:cubicBezTo>
                  <a:pt x="23192" y="58537"/>
                  <a:pt x="36241" y="54346"/>
                  <a:pt x="44528" y="43297"/>
                </a:cubicBezTo>
                <a:cubicBezTo>
                  <a:pt x="48719" y="37772"/>
                  <a:pt x="51005" y="31390"/>
                  <a:pt x="50910" y="25294"/>
                </a:cubicBezTo>
                <a:cubicBezTo>
                  <a:pt x="50910" y="19770"/>
                  <a:pt x="48909" y="15293"/>
                  <a:pt x="45385" y="12626"/>
                </a:cubicBezTo>
                <a:cubicBezTo>
                  <a:pt x="43004" y="10816"/>
                  <a:pt x="40146" y="9959"/>
                  <a:pt x="37099" y="9959"/>
                </a:cubicBezTo>
                <a:close/>
              </a:path>
            </a:pathLst>
          </a:custGeom>
          <a:solidFill>
            <a:srgbClr val="231F20"/>
          </a:solidFill>
          <a:ln w="9525" cap="flat">
            <a:noFill/>
            <a:prstDash val="solid"/>
            <a:miter/>
          </a:ln>
        </p:spPr>
        <p:txBody>
          <a:bodyPr rtlCol="0" anchor="ctr"/>
          <a:lstStyle/>
          <a:p>
            <a:endParaRPr lang="zh-CN" altLang="en-US"/>
          </a:p>
        </p:txBody>
      </p:sp>
      <p:sp>
        <p:nvSpPr>
          <p:cNvPr id="123" name="任意多边形: 形状 303"/>
          <p:cNvSpPr/>
          <p:nvPr userDrawn="1">
            <p:custDataLst>
              <p:tags r:id="rId79"/>
            </p:custDataLst>
          </p:nvPr>
        </p:nvSpPr>
        <p:spPr>
          <a:xfrm>
            <a:off x="10003790" y="2436495"/>
            <a:ext cx="65405" cy="136525"/>
          </a:xfrm>
          <a:custGeom>
            <a:avLst/>
            <a:gdLst>
              <a:gd name="connsiteX0" fmla="*/ 41148 w 60321"/>
              <a:gd name="connsiteY0" fmla="*/ 125874 h 125874"/>
              <a:gd name="connsiteX1" fmla="*/ 40862 w 60321"/>
              <a:gd name="connsiteY1" fmla="*/ 125874 h 125874"/>
              <a:gd name="connsiteX2" fmla="*/ 952 w 60321"/>
              <a:gd name="connsiteY2" fmla="*/ 102633 h 125874"/>
              <a:gd name="connsiteX3" fmla="*/ 95 w 60321"/>
              <a:gd name="connsiteY3" fmla="*/ 98823 h 125874"/>
              <a:gd name="connsiteX4" fmla="*/ 2190 w 60321"/>
              <a:gd name="connsiteY4" fmla="*/ 95585 h 125874"/>
              <a:gd name="connsiteX5" fmla="*/ 38957 w 60321"/>
              <a:gd name="connsiteY5" fmla="*/ 65200 h 125874"/>
              <a:gd name="connsiteX6" fmla="*/ 49244 w 60321"/>
              <a:gd name="connsiteY6" fmla="*/ 28529 h 125874"/>
              <a:gd name="connsiteX7" fmla="*/ 26098 w 60321"/>
              <a:gd name="connsiteY7" fmla="*/ 9860 h 125874"/>
              <a:gd name="connsiteX8" fmla="*/ 22383 w 60321"/>
              <a:gd name="connsiteY8" fmla="*/ 3859 h 125874"/>
              <a:gd name="connsiteX9" fmla="*/ 28384 w 60321"/>
              <a:gd name="connsiteY9" fmla="*/ 144 h 125874"/>
              <a:gd name="connsiteX10" fmla="*/ 58769 w 60321"/>
              <a:gd name="connsiteY10" fmla="*/ 25671 h 125874"/>
              <a:gd name="connsiteX11" fmla="*/ 46101 w 60321"/>
              <a:gd name="connsiteY11" fmla="*/ 72058 h 125874"/>
              <a:gd name="connsiteX12" fmla="*/ 12287 w 60321"/>
              <a:gd name="connsiteY12" fmla="*/ 100538 h 125874"/>
              <a:gd name="connsiteX13" fmla="*/ 41433 w 60321"/>
              <a:gd name="connsiteY13" fmla="*/ 115873 h 125874"/>
              <a:gd name="connsiteX14" fmla="*/ 46101 w 60321"/>
              <a:gd name="connsiteY14" fmla="*/ 121112 h 125874"/>
              <a:gd name="connsiteX15" fmla="*/ 41148 w 60321"/>
              <a:gd name="connsiteY15" fmla="*/ 125779 h 12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321" h="125874">
                <a:moveTo>
                  <a:pt x="41148" y="125874"/>
                </a:moveTo>
                <a:cubicBezTo>
                  <a:pt x="41148" y="125874"/>
                  <a:pt x="40957" y="125874"/>
                  <a:pt x="40862" y="125874"/>
                </a:cubicBezTo>
                <a:cubicBezTo>
                  <a:pt x="17240" y="124445"/>
                  <a:pt x="1619" y="103490"/>
                  <a:pt x="952" y="102633"/>
                </a:cubicBezTo>
                <a:cubicBezTo>
                  <a:pt x="190" y="101585"/>
                  <a:pt x="-191" y="100157"/>
                  <a:pt x="95" y="98823"/>
                </a:cubicBezTo>
                <a:cubicBezTo>
                  <a:pt x="285" y="97490"/>
                  <a:pt x="1047" y="96347"/>
                  <a:pt x="2190" y="95585"/>
                </a:cubicBezTo>
                <a:cubicBezTo>
                  <a:pt x="2381" y="95394"/>
                  <a:pt x="24479" y="80345"/>
                  <a:pt x="38957" y="65200"/>
                </a:cubicBezTo>
                <a:cubicBezTo>
                  <a:pt x="46767" y="57008"/>
                  <a:pt x="53054" y="41387"/>
                  <a:pt x="49244" y="28529"/>
                </a:cubicBezTo>
                <a:cubicBezTo>
                  <a:pt x="46482" y="19099"/>
                  <a:pt x="38671" y="12812"/>
                  <a:pt x="26098" y="9860"/>
                </a:cubicBezTo>
                <a:cubicBezTo>
                  <a:pt x="23431" y="9193"/>
                  <a:pt x="21717" y="6526"/>
                  <a:pt x="22383" y="3859"/>
                </a:cubicBezTo>
                <a:cubicBezTo>
                  <a:pt x="23050" y="1192"/>
                  <a:pt x="25717" y="-523"/>
                  <a:pt x="28384" y="144"/>
                </a:cubicBezTo>
                <a:cubicBezTo>
                  <a:pt x="48672" y="4907"/>
                  <a:pt x="56102" y="16622"/>
                  <a:pt x="58769" y="25671"/>
                </a:cubicBezTo>
                <a:cubicBezTo>
                  <a:pt x="63722" y="42245"/>
                  <a:pt x="56102" y="61580"/>
                  <a:pt x="46101" y="72058"/>
                </a:cubicBezTo>
                <a:cubicBezTo>
                  <a:pt x="34861" y="83869"/>
                  <a:pt x="19716" y="95204"/>
                  <a:pt x="12287" y="100538"/>
                </a:cubicBezTo>
                <a:cubicBezTo>
                  <a:pt x="17430" y="105967"/>
                  <a:pt x="28003" y="115111"/>
                  <a:pt x="41433" y="115873"/>
                </a:cubicBezTo>
                <a:cubicBezTo>
                  <a:pt x="44196" y="116063"/>
                  <a:pt x="46291" y="118349"/>
                  <a:pt x="46101" y="121112"/>
                </a:cubicBezTo>
                <a:cubicBezTo>
                  <a:pt x="45910" y="123779"/>
                  <a:pt x="43719" y="125779"/>
                  <a:pt x="41148" y="125779"/>
                </a:cubicBezTo>
                <a:close/>
              </a:path>
            </a:pathLst>
          </a:custGeom>
          <a:solidFill>
            <a:srgbClr val="231F20"/>
          </a:solidFill>
          <a:ln w="9525" cap="flat">
            <a:noFill/>
            <a:prstDash val="solid"/>
            <a:miter/>
          </a:ln>
        </p:spPr>
        <p:txBody>
          <a:bodyPr rtlCol="0" anchor="ctr"/>
          <a:lstStyle/>
          <a:p>
            <a:endParaRPr lang="zh-CN" altLang="en-US"/>
          </a:p>
        </p:txBody>
      </p:sp>
      <p:sp>
        <p:nvSpPr>
          <p:cNvPr id="124" name="任意多边形: 形状 304"/>
          <p:cNvSpPr/>
          <p:nvPr userDrawn="1">
            <p:custDataLst>
              <p:tags r:id="rId80"/>
            </p:custDataLst>
          </p:nvPr>
        </p:nvSpPr>
        <p:spPr>
          <a:xfrm>
            <a:off x="10099675" y="2471420"/>
            <a:ext cx="80010" cy="42545"/>
          </a:xfrm>
          <a:custGeom>
            <a:avLst/>
            <a:gdLst>
              <a:gd name="connsiteX0" fmla="*/ 68973 w 73953"/>
              <a:gd name="connsiteY0" fmla="*/ 38927 h 38926"/>
              <a:gd name="connsiteX1" fmla="*/ 64686 w 73953"/>
              <a:gd name="connsiteY1" fmla="*/ 36450 h 38926"/>
              <a:gd name="connsiteX2" fmla="*/ 63829 w 73953"/>
              <a:gd name="connsiteY2" fmla="*/ 35021 h 38926"/>
              <a:gd name="connsiteX3" fmla="*/ 5250 w 73953"/>
              <a:gd name="connsiteY3" fmla="*/ 10161 h 38926"/>
              <a:gd name="connsiteX4" fmla="*/ 12 w 73953"/>
              <a:gd name="connsiteY4" fmla="*/ 5399 h 38926"/>
              <a:gd name="connsiteX5" fmla="*/ 4774 w 73953"/>
              <a:gd name="connsiteY5" fmla="*/ 160 h 38926"/>
              <a:gd name="connsiteX6" fmla="*/ 72497 w 73953"/>
              <a:gd name="connsiteY6" fmla="*/ 29973 h 38926"/>
              <a:gd name="connsiteX7" fmla="*/ 73259 w 73953"/>
              <a:gd name="connsiteY7" fmla="*/ 31307 h 38926"/>
              <a:gd name="connsiteX8" fmla="*/ 71449 w 73953"/>
              <a:gd name="connsiteY8" fmla="*/ 38165 h 38926"/>
              <a:gd name="connsiteX9" fmla="*/ 68973 w 73953"/>
              <a:gd name="connsiteY9" fmla="*/ 38831 h 3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53" h="38926">
                <a:moveTo>
                  <a:pt x="68973" y="38927"/>
                </a:moveTo>
                <a:cubicBezTo>
                  <a:pt x="67258" y="38927"/>
                  <a:pt x="65639" y="38069"/>
                  <a:pt x="64686" y="36450"/>
                </a:cubicBezTo>
                <a:lnTo>
                  <a:pt x="63829" y="35021"/>
                </a:lnTo>
                <a:cubicBezTo>
                  <a:pt x="58114" y="25020"/>
                  <a:pt x="48399" y="8256"/>
                  <a:pt x="5250" y="10161"/>
                </a:cubicBezTo>
                <a:cubicBezTo>
                  <a:pt x="2488" y="10161"/>
                  <a:pt x="202" y="8161"/>
                  <a:pt x="12" y="5399"/>
                </a:cubicBezTo>
                <a:cubicBezTo>
                  <a:pt x="-179" y="2636"/>
                  <a:pt x="2012" y="350"/>
                  <a:pt x="4774" y="160"/>
                </a:cubicBezTo>
                <a:cubicBezTo>
                  <a:pt x="54018" y="-2031"/>
                  <a:pt x="66020" y="18829"/>
                  <a:pt x="72497" y="29973"/>
                </a:cubicBezTo>
                <a:lnTo>
                  <a:pt x="73259" y="31307"/>
                </a:lnTo>
                <a:cubicBezTo>
                  <a:pt x="74688" y="33688"/>
                  <a:pt x="73830" y="36736"/>
                  <a:pt x="71449" y="38165"/>
                </a:cubicBezTo>
                <a:cubicBezTo>
                  <a:pt x="70687" y="38641"/>
                  <a:pt x="69830" y="38831"/>
                  <a:pt x="68973" y="38831"/>
                </a:cubicBezTo>
                <a:close/>
              </a:path>
            </a:pathLst>
          </a:custGeom>
          <a:solidFill>
            <a:srgbClr val="231F20"/>
          </a:solidFill>
          <a:ln w="9525" cap="flat">
            <a:noFill/>
            <a:prstDash val="solid"/>
            <a:miter/>
          </a:ln>
        </p:spPr>
        <p:txBody>
          <a:bodyPr rtlCol="0" anchor="ctr"/>
          <a:lstStyle/>
          <a:p>
            <a:endParaRPr lang="zh-CN" altLang="en-US"/>
          </a:p>
        </p:txBody>
      </p:sp>
      <p:sp>
        <p:nvSpPr>
          <p:cNvPr id="125" name="任意多边形: 形状 305"/>
          <p:cNvSpPr/>
          <p:nvPr userDrawn="1">
            <p:custDataLst>
              <p:tags r:id="rId81"/>
            </p:custDataLst>
          </p:nvPr>
        </p:nvSpPr>
        <p:spPr>
          <a:xfrm>
            <a:off x="9991090" y="2590800"/>
            <a:ext cx="109220" cy="119380"/>
          </a:xfrm>
          <a:custGeom>
            <a:avLst/>
            <a:gdLst>
              <a:gd name="connsiteX0" fmla="*/ 13579 w 100802"/>
              <a:gd name="connsiteY0" fmla="*/ 4124 h 109588"/>
              <a:gd name="connsiteX1" fmla="*/ 87684 w 100802"/>
              <a:gd name="connsiteY1" fmla="*/ 30413 h 109588"/>
              <a:gd name="connsiteX2" fmla="*/ 92446 w 100802"/>
              <a:gd name="connsiteY2" fmla="*/ 105565 h 109588"/>
              <a:gd name="connsiteX3" fmla="*/ 54442 w 100802"/>
              <a:gd name="connsiteY3" fmla="*/ 103375 h 109588"/>
              <a:gd name="connsiteX4" fmla="*/ 24057 w 100802"/>
              <a:gd name="connsiteY4" fmla="*/ 65751 h 109588"/>
              <a:gd name="connsiteX5" fmla="*/ 4245 w 100802"/>
              <a:gd name="connsiteY5" fmla="*/ 79753 h 109588"/>
              <a:gd name="connsiteX6" fmla="*/ 13484 w 100802"/>
              <a:gd name="connsiteY6" fmla="*/ 4029 h 1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2" h="109588">
                <a:moveTo>
                  <a:pt x="13579" y="4124"/>
                </a:moveTo>
                <a:cubicBezTo>
                  <a:pt x="43964" y="-10449"/>
                  <a:pt x="80254" y="17269"/>
                  <a:pt x="87684" y="30413"/>
                </a:cubicBezTo>
                <a:cubicBezTo>
                  <a:pt x="93304" y="40414"/>
                  <a:pt x="111211" y="97945"/>
                  <a:pt x="92446" y="105565"/>
                </a:cubicBezTo>
                <a:cubicBezTo>
                  <a:pt x="82731" y="109566"/>
                  <a:pt x="63205" y="112995"/>
                  <a:pt x="54442" y="103375"/>
                </a:cubicBezTo>
                <a:cubicBezTo>
                  <a:pt x="45679" y="93659"/>
                  <a:pt x="38916" y="66703"/>
                  <a:pt x="24057" y="65751"/>
                </a:cubicBezTo>
                <a:cubicBezTo>
                  <a:pt x="9103" y="64894"/>
                  <a:pt x="10246" y="80324"/>
                  <a:pt x="4245" y="79753"/>
                </a:cubicBezTo>
                <a:cubicBezTo>
                  <a:pt x="-3375" y="78991"/>
                  <a:pt x="-994" y="10982"/>
                  <a:pt x="13484" y="4029"/>
                </a:cubicBezTo>
                <a:close/>
              </a:path>
            </a:pathLst>
          </a:custGeom>
          <a:solidFill>
            <a:srgbClr val="FFFFFF"/>
          </a:solidFill>
          <a:ln w="9525" cap="flat">
            <a:noFill/>
            <a:prstDash val="solid"/>
            <a:miter/>
          </a:ln>
        </p:spPr>
        <p:txBody>
          <a:bodyPr rtlCol="0" anchor="ctr"/>
          <a:lstStyle/>
          <a:p>
            <a:endParaRPr lang="zh-CN" altLang="en-US"/>
          </a:p>
        </p:txBody>
      </p:sp>
      <p:sp>
        <p:nvSpPr>
          <p:cNvPr id="127" name="任意多边形: 形状 306"/>
          <p:cNvSpPr/>
          <p:nvPr userDrawn="1">
            <p:custDataLst>
              <p:tags r:id="rId82"/>
            </p:custDataLst>
          </p:nvPr>
        </p:nvSpPr>
        <p:spPr>
          <a:xfrm>
            <a:off x="9988550" y="2595880"/>
            <a:ext cx="86995" cy="33655"/>
          </a:xfrm>
          <a:custGeom>
            <a:avLst/>
            <a:gdLst>
              <a:gd name="connsiteX0" fmla="*/ 71475 w 80146"/>
              <a:gd name="connsiteY0" fmla="*/ 30803 h 30803"/>
              <a:gd name="connsiteX1" fmla="*/ 1371 w 80146"/>
              <a:gd name="connsiteY1" fmla="*/ 8420 h 30803"/>
              <a:gd name="connsiteX2" fmla="*/ 1562 w 80146"/>
              <a:gd name="connsiteY2" fmla="*/ 1371 h 30803"/>
              <a:gd name="connsiteX3" fmla="*/ 8610 w 80146"/>
              <a:gd name="connsiteY3" fmla="*/ 1562 h 30803"/>
              <a:gd name="connsiteX4" fmla="*/ 74904 w 80146"/>
              <a:gd name="connsiteY4" fmla="*/ 20802 h 30803"/>
              <a:gd name="connsiteX5" fmla="*/ 80143 w 80146"/>
              <a:gd name="connsiteY5" fmla="*/ 25565 h 30803"/>
              <a:gd name="connsiteX6" fmla="*/ 75381 w 80146"/>
              <a:gd name="connsiteY6" fmla="*/ 30803 h 30803"/>
              <a:gd name="connsiteX7" fmla="*/ 71570 w 80146"/>
              <a:gd name="connsiteY7" fmla="*/ 30803 h 3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46" h="30803">
                <a:moveTo>
                  <a:pt x="71475" y="30803"/>
                </a:moveTo>
                <a:cubicBezTo>
                  <a:pt x="59188" y="30803"/>
                  <a:pt x="20993" y="29089"/>
                  <a:pt x="1371" y="8420"/>
                </a:cubicBezTo>
                <a:cubicBezTo>
                  <a:pt x="-534" y="6419"/>
                  <a:pt x="-439" y="3276"/>
                  <a:pt x="1562" y="1371"/>
                </a:cubicBezTo>
                <a:cubicBezTo>
                  <a:pt x="3562" y="-534"/>
                  <a:pt x="6705" y="-439"/>
                  <a:pt x="8610" y="1562"/>
                </a:cubicBezTo>
                <a:cubicBezTo>
                  <a:pt x="28517" y="22612"/>
                  <a:pt x="74428" y="20802"/>
                  <a:pt x="74904" y="20802"/>
                </a:cubicBezTo>
                <a:cubicBezTo>
                  <a:pt x="77666" y="20707"/>
                  <a:pt x="79952" y="22802"/>
                  <a:pt x="80143" y="25565"/>
                </a:cubicBezTo>
                <a:cubicBezTo>
                  <a:pt x="80238" y="28327"/>
                  <a:pt x="78143" y="30613"/>
                  <a:pt x="75381" y="30803"/>
                </a:cubicBezTo>
                <a:cubicBezTo>
                  <a:pt x="75095" y="30803"/>
                  <a:pt x="73666" y="30803"/>
                  <a:pt x="71570" y="30803"/>
                </a:cubicBezTo>
                <a:close/>
              </a:path>
            </a:pathLst>
          </a:custGeom>
          <a:solidFill>
            <a:srgbClr val="231F20"/>
          </a:solidFill>
          <a:ln w="9525" cap="flat">
            <a:noFill/>
            <a:prstDash val="solid"/>
            <a:miter/>
          </a:ln>
        </p:spPr>
        <p:txBody>
          <a:bodyPr rtlCol="0" anchor="ctr"/>
          <a:lstStyle/>
          <a:p>
            <a:endParaRPr lang="zh-CN" altLang="en-US"/>
          </a:p>
        </p:txBody>
      </p:sp>
      <p:sp>
        <p:nvSpPr>
          <p:cNvPr id="160" name="任意多边形: 形状 307"/>
          <p:cNvSpPr/>
          <p:nvPr userDrawn="1">
            <p:custDataLst>
              <p:tags r:id="rId83"/>
            </p:custDataLst>
          </p:nvPr>
        </p:nvSpPr>
        <p:spPr>
          <a:xfrm>
            <a:off x="10109835" y="2505075"/>
            <a:ext cx="31115" cy="36830"/>
          </a:xfrm>
          <a:custGeom>
            <a:avLst/>
            <a:gdLst>
              <a:gd name="connsiteX0" fmla="*/ 1430 w 28576"/>
              <a:gd name="connsiteY0" fmla="*/ 11814 h 33724"/>
              <a:gd name="connsiteX1" fmla="*/ 8002 w 28576"/>
              <a:gd name="connsiteY1" fmla="*/ 32960 h 33724"/>
              <a:gd name="connsiteX2" fmla="*/ 27147 w 28576"/>
              <a:gd name="connsiteY2" fmla="*/ 21911 h 33724"/>
              <a:gd name="connsiteX3" fmla="*/ 20575 w 28576"/>
              <a:gd name="connsiteY3" fmla="*/ 765 h 33724"/>
              <a:gd name="connsiteX4" fmla="*/ 1430 w 28576"/>
              <a:gd name="connsiteY4" fmla="*/ 11814 h 3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6" h="33724">
                <a:moveTo>
                  <a:pt x="1430" y="11814"/>
                </a:moveTo>
                <a:cubicBezTo>
                  <a:pt x="-1999" y="20672"/>
                  <a:pt x="953" y="30197"/>
                  <a:pt x="8002" y="32960"/>
                </a:cubicBezTo>
                <a:cubicBezTo>
                  <a:pt x="15146" y="35722"/>
                  <a:pt x="23718" y="30769"/>
                  <a:pt x="27147" y="21911"/>
                </a:cubicBezTo>
                <a:cubicBezTo>
                  <a:pt x="30576" y="13052"/>
                  <a:pt x="27623" y="3527"/>
                  <a:pt x="20575" y="765"/>
                </a:cubicBezTo>
                <a:cubicBezTo>
                  <a:pt x="13431" y="-1997"/>
                  <a:pt x="4859" y="2956"/>
                  <a:pt x="1430" y="11814"/>
                </a:cubicBezTo>
                <a:close/>
              </a:path>
            </a:pathLst>
          </a:custGeom>
          <a:solidFill>
            <a:srgbClr val="231F20"/>
          </a:solidFill>
          <a:ln w="9525" cap="flat">
            <a:noFill/>
            <a:prstDash val="solid"/>
            <a:miter/>
          </a:ln>
        </p:spPr>
        <p:txBody>
          <a:bodyPr rtlCol="0" anchor="ctr"/>
          <a:lstStyle/>
          <a:p>
            <a:endParaRPr lang="zh-CN" altLang="en-US"/>
          </a:p>
        </p:txBody>
      </p:sp>
      <p:sp>
        <p:nvSpPr>
          <p:cNvPr id="161" name="任意多边形: 形状 308"/>
          <p:cNvSpPr/>
          <p:nvPr userDrawn="1">
            <p:custDataLst>
              <p:tags r:id="rId84"/>
            </p:custDataLst>
          </p:nvPr>
        </p:nvSpPr>
        <p:spPr>
          <a:xfrm>
            <a:off x="10017760" y="2482215"/>
            <a:ext cx="23495" cy="31750"/>
          </a:xfrm>
          <a:custGeom>
            <a:avLst/>
            <a:gdLst>
              <a:gd name="connsiteX0" fmla="*/ 1513 w 21505"/>
              <a:gd name="connsiteY0" fmla="*/ 11029 h 29202"/>
              <a:gd name="connsiteX1" fmla="*/ 5228 w 21505"/>
              <a:gd name="connsiteY1" fmla="*/ 28746 h 29202"/>
              <a:gd name="connsiteX2" fmla="*/ 19992 w 21505"/>
              <a:gd name="connsiteY2" fmla="*/ 18173 h 29202"/>
              <a:gd name="connsiteX3" fmla="*/ 16277 w 21505"/>
              <a:gd name="connsiteY3" fmla="*/ 457 h 29202"/>
              <a:gd name="connsiteX4" fmla="*/ 1513 w 21505"/>
              <a:gd name="connsiteY4" fmla="*/ 11029 h 2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 h="29202">
                <a:moveTo>
                  <a:pt x="1513" y="11029"/>
                </a:moveTo>
                <a:cubicBezTo>
                  <a:pt x="-1534" y="18840"/>
                  <a:pt x="180" y="26746"/>
                  <a:pt x="5228" y="28746"/>
                </a:cubicBezTo>
                <a:cubicBezTo>
                  <a:pt x="10372" y="30746"/>
                  <a:pt x="16944" y="25984"/>
                  <a:pt x="19992" y="18173"/>
                </a:cubicBezTo>
                <a:cubicBezTo>
                  <a:pt x="23040" y="10363"/>
                  <a:pt x="21326" y="2457"/>
                  <a:pt x="16277" y="457"/>
                </a:cubicBezTo>
                <a:cubicBezTo>
                  <a:pt x="11134" y="-1544"/>
                  <a:pt x="4562" y="3219"/>
                  <a:pt x="1513" y="11029"/>
                </a:cubicBezTo>
                <a:close/>
              </a:path>
            </a:pathLst>
          </a:custGeom>
          <a:solidFill>
            <a:srgbClr val="231F20"/>
          </a:solidFill>
          <a:ln w="9525" cap="flat">
            <a:noFill/>
            <a:prstDash val="solid"/>
            <a:miter/>
          </a:ln>
        </p:spPr>
        <p:txBody>
          <a:bodyPr rtlCol="0" anchor="ctr"/>
          <a:lstStyle/>
          <a:p>
            <a:endParaRPr lang="zh-CN" altLang="en-US"/>
          </a:p>
        </p:txBody>
      </p:sp>
      <p:sp>
        <p:nvSpPr>
          <p:cNvPr id="162" name="任意多边形: 形状 309"/>
          <p:cNvSpPr/>
          <p:nvPr userDrawn="1">
            <p:custDataLst>
              <p:tags r:id="rId85"/>
            </p:custDataLst>
          </p:nvPr>
        </p:nvSpPr>
        <p:spPr>
          <a:xfrm>
            <a:off x="10086340" y="2725420"/>
            <a:ext cx="400685" cy="1233170"/>
          </a:xfrm>
          <a:custGeom>
            <a:avLst/>
            <a:gdLst>
              <a:gd name="connsiteX0" fmla="*/ 171222 w 368996"/>
              <a:gd name="connsiteY0" fmla="*/ 132683 h 1134237"/>
              <a:gd name="connsiteX1" fmla="*/ 318002 w 368996"/>
              <a:gd name="connsiteY1" fmla="*/ 0 h 1134237"/>
              <a:gd name="connsiteX2" fmla="*/ 368961 w 368996"/>
              <a:gd name="connsiteY2" fmla="*/ 121920 h 1134237"/>
              <a:gd name="connsiteX3" fmla="*/ 239611 w 368996"/>
              <a:gd name="connsiteY3" fmla="*/ 268986 h 1134237"/>
              <a:gd name="connsiteX4" fmla="*/ 206750 w 368996"/>
              <a:gd name="connsiteY4" fmla="*/ 292037 h 1134237"/>
              <a:gd name="connsiteX5" fmla="*/ 171222 w 368996"/>
              <a:gd name="connsiteY5" fmla="*/ 132779 h 1134237"/>
              <a:gd name="connsiteX6" fmla="*/ 85401 w 368996"/>
              <a:gd name="connsiteY6" fmla="*/ 362141 h 1134237"/>
              <a:gd name="connsiteX7" fmla="*/ 1486 w 368996"/>
              <a:gd name="connsiteY7" fmla="*/ 868680 h 1134237"/>
              <a:gd name="connsiteX8" fmla="*/ 29109 w 368996"/>
              <a:gd name="connsiteY8" fmla="*/ 1134237 h 1134237"/>
              <a:gd name="connsiteX9" fmla="*/ 171317 w 368996"/>
              <a:gd name="connsiteY9" fmla="*/ 132683 h 113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996" h="1134237">
                <a:moveTo>
                  <a:pt x="171222" y="132683"/>
                </a:moveTo>
                <a:cubicBezTo>
                  <a:pt x="268091" y="97631"/>
                  <a:pt x="318002" y="0"/>
                  <a:pt x="318002" y="0"/>
                </a:cubicBezTo>
                <a:cubicBezTo>
                  <a:pt x="318002" y="0"/>
                  <a:pt x="366770" y="91821"/>
                  <a:pt x="368961" y="121920"/>
                </a:cubicBezTo>
                <a:cubicBezTo>
                  <a:pt x="371151" y="151924"/>
                  <a:pt x="272473" y="245936"/>
                  <a:pt x="239611" y="268986"/>
                </a:cubicBezTo>
                <a:lnTo>
                  <a:pt x="206750" y="292037"/>
                </a:lnTo>
                <a:cubicBezTo>
                  <a:pt x="206750" y="292037"/>
                  <a:pt x="189319" y="135922"/>
                  <a:pt x="171222" y="132779"/>
                </a:cubicBezTo>
                <a:cubicBezTo>
                  <a:pt x="153124" y="129635"/>
                  <a:pt x="117691" y="234315"/>
                  <a:pt x="85401" y="362141"/>
                </a:cubicBezTo>
                <a:cubicBezTo>
                  <a:pt x="53016" y="489966"/>
                  <a:pt x="11773" y="627317"/>
                  <a:pt x="1486" y="868680"/>
                </a:cubicBezTo>
                <a:cubicBezTo>
                  <a:pt x="-7753" y="1085183"/>
                  <a:pt x="29109" y="1134237"/>
                  <a:pt x="29109" y="1134237"/>
                </a:cubicBezTo>
                <a:lnTo>
                  <a:pt x="171317" y="132683"/>
                </a:lnTo>
                <a:close/>
              </a:path>
            </a:pathLst>
          </a:custGeom>
          <a:solidFill>
            <a:srgbClr val="FFFFFF"/>
          </a:solidFill>
          <a:ln w="9525" cap="flat">
            <a:noFill/>
            <a:prstDash val="solid"/>
            <a:miter/>
          </a:ln>
        </p:spPr>
        <p:txBody>
          <a:bodyPr rtlCol="0" anchor="ctr"/>
          <a:lstStyle/>
          <a:p>
            <a:endParaRPr lang="zh-CN" altLang="en-US"/>
          </a:p>
        </p:txBody>
      </p:sp>
      <p:sp>
        <p:nvSpPr>
          <p:cNvPr id="163" name="任意多边形: 形状 310"/>
          <p:cNvSpPr/>
          <p:nvPr userDrawn="1">
            <p:custDataLst>
              <p:tags r:id="rId86"/>
            </p:custDataLst>
          </p:nvPr>
        </p:nvSpPr>
        <p:spPr>
          <a:xfrm>
            <a:off x="10081260" y="2719705"/>
            <a:ext cx="411480" cy="1243965"/>
          </a:xfrm>
          <a:custGeom>
            <a:avLst/>
            <a:gdLst>
              <a:gd name="connsiteX0" fmla="*/ 34171 w 379018"/>
              <a:gd name="connsiteY0" fmla="*/ 1144238 h 1144238"/>
              <a:gd name="connsiteX1" fmla="*/ 30171 w 379018"/>
              <a:gd name="connsiteY1" fmla="*/ 1142238 h 1144238"/>
              <a:gd name="connsiteX2" fmla="*/ 1501 w 379018"/>
              <a:gd name="connsiteY2" fmla="*/ 873443 h 1144238"/>
              <a:gd name="connsiteX3" fmla="*/ 75605 w 379018"/>
              <a:gd name="connsiteY3" fmla="*/ 404813 h 1144238"/>
              <a:gd name="connsiteX4" fmla="*/ 85606 w 379018"/>
              <a:gd name="connsiteY4" fmla="*/ 365855 h 1144238"/>
              <a:gd name="connsiteX5" fmla="*/ 133993 w 379018"/>
              <a:gd name="connsiteY5" fmla="*/ 201549 h 1144238"/>
              <a:gd name="connsiteX6" fmla="*/ 175618 w 379018"/>
              <a:gd name="connsiteY6" fmla="*/ 132588 h 1144238"/>
              <a:gd name="connsiteX7" fmla="*/ 318588 w 379018"/>
              <a:gd name="connsiteY7" fmla="*/ 2667 h 1144238"/>
              <a:gd name="connsiteX8" fmla="*/ 322969 w 379018"/>
              <a:gd name="connsiteY8" fmla="*/ 0 h 1144238"/>
              <a:gd name="connsiteX9" fmla="*/ 327446 w 379018"/>
              <a:gd name="connsiteY9" fmla="*/ 2667 h 1144238"/>
              <a:gd name="connsiteX10" fmla="*/ 378976 w 379018"/>
              <a:gd name="connsiteY10" fmla="*/ 126492 h 1144238"/>
              <a:gd name="connsiteX11" fmla="*/ 247531 w 379018"/>
              <a:gd name="connsiteY11" fmla="*/ 278035 h 1144238"/>
              <a:gd name="connsiteX12" fmla="*/ 214670 w 379018"/>
              <a:gd name="connsiteY12" fmla="*/ 301085 h 1144238"/>
              <a:gd name="connsiteX13" fmla="*/ 209717 w 379018"/>
              <a:gd name="connsiteY13" fmla="*/ 301562 h 1144238"/>
              <a:gd name="connsiteX14" fmla="*/ 206860 w 379018"/>
              <a:gd name="connsiteY14" fmla="*/ 297561 h 1144238"/>
              <a:gd name="connsiteX15" fmla="*/ 175237 w 379018"/>
              <a:gd name="connsiteY15" fmla="*/ 142589 h 1144238"/>
              <a:gd name="connsiteX16" fmla="*/ 95322 w 379018"/>
              <a:gd name="connsiteY16" fmla="*/ 368332 h 1144238"/>
              <a:gd name="connsiteX17" fmla="*/ 85321 w 379018"/>
              <a:gd name="connsiteY17" fmla="*/ 407289 h 1144238"/>
              <a:gd name="connsiteX18" fmla="*/ 11502 w 379018"/>
              <a:gd name="connsiteY18" fmla="*/ 873824 h 1144238"/>
              <a:gd name="connsiteX19" fmla="*/ 38172 w 379018"/>
              <a:gd name="connsiteY19" fmla="*/ 1136237 h 1144238"/>
              <a:gd name="connsiteX20" fmla="*/ 37124 w 379018"/>
              <a:gd name="connsiteY20" fmla="*/ 1143191 h 1144238"/>
              <a:gd name="connsiteX21" fmla="*/ 34171 w 379018"/>
              <a:gd name="connsiteY21" fmla="*/ 1144143 h 1144238"/>
              <a:gd name="connsiteX22" fmla="*/ 185619 w 379018"/>
              <a:gd name="connsiteY22" fmla="*/ 139541 h 1144238"/>
              <a:gd name="connsiteX23" fmla="*/ 205812 w 379018"/>
              <a:gd name="connsiteY23" fmla="*/ 217742 h 1144238"/>
              <a:gd name="connsiteX24" fmla="*/ 215813 w 379018"/>
              <a:gd name="connsiteY24" fmla="*/ 288131 h 1144238"/>
              <a:gd name="connsiteX25" fmla="*/ 241816 w 379018"/>
              <a:gd name="connsiteY25" fmla="*/ 269939 h 1144238"/>
              <a:gd name="connsiteX26" fmla="*/ 369070 w 379018"/>
              <a:gd name="connsiteY26" fmla="*/ 127349 h 1144238"/>
              <a:gd name="connsiteX27" fmla="*/ 322969 w 379018"/>
              <a:gd name="connsiteY27" fmla="*/ 15621 h 1144238"/>
              <a:gd name="connsiteX28" fmla="*/ 185619 w 379018"/>
              <a:gd name="connsiteY28" fmla="*/ 139637 h 114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9018" h="1144238">
                <a:moveTo>
                  <a:pt x="34171" y="1144238"/>
                </a:moveTo>
                <a:cubicBezTo>
                  <a:pt x="32647" y="1144238"/>
                  <a:pt x="31218" y="1143572"/>
                  <a:pt x="30171" y="1142238"/>
                </a:cubicBezTo>
                <a:cubicBezTo>
                  <a:pt x="28647" y="1140143"/>
                  <a:pt x="-7739" y="1089279"/>
                  <a:pt x="1501" y="873443"/>
                </a:cubicBezTo>
                <a:cubicBezTo>
                  <a:pt x="10835" y="655796"/>
                  <a:pt x="45220" y="522446"/>
                  <a:pt x="75605" y="404813"/>
                </a:cubicBezTo>
                <a:cubicBezTo>
                  <a:pt x="79034" y="391668"/>
                  <a:pt x="82368" y="378714"/>
                  <a:pt x="85606" y="365855"/>
                </a:cubicBezTo>
                <a:cubicBezTo>
                  <a:pt x="102466" y="299180"/>
                  <a:pt x="119230" y="242316"/>
                  <a:pt x="133993" y="201549"/>
                </a:cubicBezTo>
                <a:cubicBezTo>
                  <a:pt x="155615" y="141923"/>
                  <a:pt x="167331" y="132207"/>
                  <a:pt x="175618" y="132588"/>
                </a:cubicBezTo>
                <a:cubicBezTo>
                  <a:pt x="268867" y="98298"/>
                  <a:pt x="318112" y="3620"/>
                  <a:pt x="318588" y="2667"/>
                </a:cubicBezTo>
                <a:cubicBezTo>
                  <a:pt x="319445" y="1048"/>
                  <a:pt x="321160" y="0"/>
                  <a:pt x="322969" y="0"/>
                </a:cubicBezTo>
                <a:cubicBezTo>
                  <a:pt x="324779" y="191"/>
                  <a:pt x="326494" y="1048"/>
                  <a:pt x="327446" y="2667"/>
                </a:cubicBezTo>
                <a:cubicBezTo>
                  <a:pt x="329446" y="6477"/>
                  <a:pt x="376785" y="95821"/>
                  <a:pt x="378976" y="126492"/>
                </a:cubicBezTo>
                <a:cubicBezTo>
                  <a:pt x="381453" y="161068"/>
                  <a:pt x="274677" y="258985"/>
                  <a:pt x="247531" y="278035"/>
                </a:cubicBezTo>
                <a:lnTo>
                  <a:pt x="214670" y="301085"/>
                </a:lnTo>
                <a:cubicBezTo>
                  <a:pt x="213241" y="302133"/>
                  <a:pt x="211336" y="302228"/>
                  <a:pt x="209717" y="301562"/>
                </a:cubicBezTo>
                <a:cubicBezTo>
                  <a:pt x="208098" y="300800"/>
                  <a:pt x="207050" y="299275"/>
                  <a:pt x="206860" y="297561"/>
                </a:cubicBezTo>
                <a:cubicBezTo>
                  <a:pt x="199049" y="227362"/>
                  <a:pt x="184666" y="148304"/>
                  <a:pt x="175237" y="142589"/>
                </a:cubicBezTo>
                <a:cubicBezTo>
                  <a:pt x="165902" y="143446"/>
                  <a:pt x="136851" y="204025"/>
                  <a:pt x="95322" y="368332"/>
                </a:cubicBezTo>
                <a:cubicBezTo>
                  <a:pt x="92083" y="381191"/>
                  <a:pt x="88750" y="394144"/>
                  <a:pt x="85321" y="407289"/>
                </a:cubicBezTo>
                <a:cubicBezTo>
                  <a:pt x="55031" y="524447"/>
                  <a:pt x="20836" y="657320"/>
                  <a:pt x="11502" y="873824"/>
                </a:cubicBezTo>
                <a:cubicBezTo>
                  <a:pt x="2453" y="1084517"/>
                  <a:pt x="37791" y="1135666"/>
                  <a:pt x="38172" y="1136237"/>
                </a:cubicBezTo>
                <a:cubicBezTo>
                  <a:pt x="39791" y="1138428"/>
                  <a:pt x="39315" y="1141571"/>
                  <a:pt x="37124" y="1143191"/>
                </a:cubicBezTo>
                <a:cubicBezTo>
                  <a:pt x="36267" y="1143857"/>
                  <a:pt x="35219" y="1144143"/>
                  <a:pt x="34171" y="1144143"/>
                </a:cubicBezTo>
                <a:close/>
                <a:moveTo>
                  <a:pt x="185619" y="139541"/>
                </a:moveTo>
                <a:cubicBezTo>
                  <a:pt x="190858" y="148209"/>
                  <a:pt x="197525" y="168592"/>
                  <a:pt x="205812" y="217742"/>
                </a:cubicBezTo>
                <a:cubicBezTo>
                  <a:pt x="210574" y="246126"/>
                  <a:pt x="214194" y="274511"/>
                  <a:pt x="215813" y="288131"/>
                </a:cubicBezTo>
                <a:lnTo>
                  <a:pt x="241816" y="269939"/>
                </a:lnTo>
                <a:cubicBezTo>
                  <a:pt x="277440" y="244983"/>
                  <a:pt x="370975" y="153448"/>
                  <a:pt x="369070" y="127349"/>
                </a:cubicBezTo>
                <a:cubicBezTo>
                  <a:pt x="367356" y="103823"/>
                  <a:pt x="334780" y="38672"/>
                  <a:pt x="322969" y="15621"/>
                </a:cubicBezTo>
                <a:cubicBezTo>
                  <a:pt x="308968" y="39529"/>
                  <a:pt x="263152" y="108299"/>
                  <a:pt x="185619" y="139637"/>
                </a:cubicBezTo>
                <a:close/>
              </a:path>
            </a:pathLst>
          </a:custGeom>
          <a:solidFill>
            <a:srgbClr val="231F20"/>
          </a:solidFill>
          <a:ln w="9525" cap="flat">
            <a:noFill/>
            <a:prstDash val="solid"/>
            <a:miter/>
          </a:ln>
        </p:spPr>
        <p:txBody>
          <a:bodyPr rtlCol="0" anchor="ctr"/>
          <a:lstStyle/>
          <a:p>
            <a:endParaRPr lang="zh-CN" altLang="en-US"/>
          </a:p>
        </p:txBody>
      </p:sp>
      <p:sp>
        <p:nvSpPr>
          <p:cNvPr id="164" name="任意多边形: 形状 311"/>
          <p:cNvSpPr/>
          <p:nvPr userDrawn="1">
            <p:custDataLst>
              <p:tags r:id="rId87"/>
            </p:custDataLst>
          </p:nvPr>
        </p:nvSpPr>
        <p:spPr>
          <a:xfrm>
            <a:off x="10078720" y="2797810"/>
            <a:ext cx="50165" cy="132715"/>
          </a:xfrm>
          <a:custGeom>
            <a:avLst/>
            <a:gdLst>
              <a:gd name="connsiteX0" fmla="*/ 46196 w 46196"/>
              <a:gd name="connsiteY0" fmla="*/ 0 h 122015"/>
              <a:gd name="connsiteX1" fmla="*/ 0 w 46196"/>
              <a:gd name="connsiteY1" fmla="*/ 122015 h 122015"/>
              <a:gd name="connsiteX2" fmla="*/ 46196 w 46196"/>
              <a:gd name="connsiteY2" fmla="*/ 0 h 122015"/>
            </a:gdLst>
            <a:ahLst/>
            <a:cxnLst>
              <a:cxn ang="0">
                <a:pos x="connsiteX0" y="connsiteY0"/>
              </a:cxn>
              <a:cxn ang="0">
                <a:pos x="connsiteX1" y="connsiteY1"/>
              </a:cxn>
              <a:cxn ang="0">
                <a:pos x="connsiteX2" y="connsiteY2"/>
              </a:cxn>
            </a:cxnLst>
            <a:rect l="l" t="t" r="r" b="b"/>
            <a:pathLst>
              <a:path w="46196" h="122015">
                <a:moveTo>
                  <a:pt x="46196" y="0"/>
                </a:moveTo>
                <a:cubicBezTo>
                  <a:pt x="18097" y="26098"/>
                  <a:pt x="0" y="122015"/>
                  <a:pt x="0" y="122015"/>
                </a:cubicBezTo>
                <a:lnTo>
                  <a:pt x="46196" y="0"/>
                </a:lnTo>
                <a:close/>
              </a:path>
            </a:pathLst>
          </a:custGeom>
          <a:solidFill>
            <a:srgbClr val="FFFFFF"/>
          </a:solidFill>
          <a:ln w="9525" cap="flat">
            <a:noFill/>
            <a:prstDash val="solid"/>
            <a:miter/>
          </a:ln>
        </p:spPr>
        <p:txBody>
          <a:bodyPr rtlCol="0" anchor="ctr"/>
          <a:lstStyle/>
          <a:p>
            <a:endParaRPr lang="zh-CN" altLang="en-US"/>
          </a:p>
        </p:txBody>
      </p:sp>
      <p:sp>
        <p:nvSpPr>
          <p:cNvPr id="184" name="任意多边形: 形状 312"/>
          <p:cNvSpPr/>
          <p:nvPr userDrawn="1">
            <p:custDataLst>
              <p:tags r:id="rId88"/>
            </p:custDataLst>
          </p:nvPr>
        </p:nvSpPr>
        <p:spPr>
          <a:xfrm>
            <a:off x="10073005" y="2792095"/>
            <a:ext cx="60960" cy="143510"/>
          </a:xfrm>
          <a:custGeom>
            <a:avLst/>
            <a:gdLst>
              <a:gd name="connsiteX0" fmla="*/ 5029 w 56171"/>
              <a:gd name="connsiteY0" fmla="*/ 131915 h 132010"/>
              <a:gd name="connsiteX1" fmla="*/ 4077 w 56171"/>
              <a:gd name="connsiteY1" fmla="*/ 131915 h 132010"/>
              <a:gd name="connsiteX2" fmla="*/ 76 w 56171"/>
              <a:gd name="connsiteY2" fmla="*/ 126105 h 132010"/>
              <a:gd name="connsiteX3" fmla="*/ 47796 w 56171"/>
              <a:gd name="connsiteY3" fmla="*/ 1327 h 132010"/>
              <a:gd name="connsiteX4" fmla="*/ 54845 w 56171"/>
              <a:gd name="connsiteY4" fmla="*/ 1613 h 132010"/>
              <a:gd name="connsiteX5" fmla="*/ 54559 w 56171"/>
              <a:gd name="connsiteY5" fmla="*/ 8661 h 132010"/>
              <a:gd name="connsiteX6" fmla="*/ 9887 w 56171"/>
              <a:gd name="connsiteY6" fmla="*/ 127914 h 132010"/>
              <a:gd name="connsiteX7" fmla="*/ 5029 w 56171"/>
              <a:gd name="connsiteY7" fmla="*/ 132010 h 1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71" h="132010">
                <a:moveTo>
                  <a:pt x="5029" y="131915"/>
                </a:moveTo>
                <a:cubicBezTo>
                  <a:pt x="5029" y="131915"/>
                  <a:pt x="4458" y="131915"/>
                  <a:pt x="4077" y="131915"/>
                </a:cubicBezTo>
                <a:cubicBezTo>
                  <a:pt x="1410" y="131439"/>
                  <a:pt x="-400" y="128772"/>
                  <a:pt x="76" y="126105"/>
                </a:cubicBezTo>
                <a:cubicBezTo>
                  <a:pt x="838" y="122104"/>
                  <a:pt x="18745" y="28283"/>
                  <a:pt x="47796" y="1327"/>
                </a:cubicBezTo>
                <a:cubicBezTo>
                  <a:pt x="49797" y="-578"/>
                  <a:pt x="52940" y="-387"/>
                  <a:pt x="54845" y="1613"/>
                </a:cubicBezTo>
                <a:cubicBezTo>
                  <a:pt x="56750" y="3613"/>
                  <a:pt x="56559" y="6756"/>
                  <a:pt x="54559" y="8661"/>
                </a:cubicBezTo>
                <a:cubicBezTo>
                  <a:pt x="27889" y="33331"/>
                  <a:pt x="10077" y="126962"/>
                  <a:pt x="9887" y="127914"/>
                </a:cubicBezTo>
                <a:cubicBezTo>
                  <a:pt x="9410" y="130296"/>
                  <a:pt x="7315" y="132010"/>
                  <a:pt x="5029" y="132010"/>
                </a:cubicBezTo>
                <a:close/>
              </a:path>
            </a:pathLst>
          </a:custGeom>
          <a:solidFill>
            <a:srgbClr val="231F20"/>
          </a:solidFill>
          <a:ln w="9525" cap="flat">
            <a:noFill/>
            <a:prstDash val="solid"/>
            <a:miter/>
          </a:ln>
        </p:spPr>
        <p:txBody>
          <a:bodyPr rtlCol="0" anchor="ctr"/>
          <a:lstStyle/>
          <a:p>
            <a:endParaRPr lang="zh-CN" altLang="en-US"/>
          </a:p>
        </p:txBody>
      </p:sp>
      <p:sp>
        <p:nvSpPr>
          <p:cNvPr id="186" name="任意多边形: 形状 314"/>
          <p:cNvSpPr/>
          <p:nvPr userDrawn="1">
            <p:custDataLst>
              <p:tags r:id="rId89"/>
            </p:custDataLst>
          </p:nvPr>
        </p:nvSpPr>
        <p:spPr>
          <a:xfrm>
            <a:off x="10549255" y="2978150"/>
            <a:ext cx="557530" cy="796290"/>
          </a:xfrm>
          <a:custGeom>
            <a:avLst/>
            <a:gdLst>
              <a:gd name="connsiteX0" fmla="*/ 91296 w 513226"/>
              <a:gd name="connsiteY0" fmla="*/ 0 h 732831"/>
              <a:gd name="connsiteX1" fmla="*/ 481916 w 513226"/>
              <a:gd name="connsiteY1" fmla="*/ 495300 h 732831"/>
              <a:gd name="connsiteX2" fmla="*/ 464962 w 513226"/>
              <a:gd name="connsiteY2" fmla="*/ 721233 h 732831"/>
              <a:gd name="connsiteX3" fmla="*/ 218264 w 513226"/>
              <a:gd name="connsiteY3" fmla="*/ 644271 h 732831"/>
              <a:gd name="connsiteX4" fmla="*/ 17668 w 513226"/>
              <a:gd name="connsiteY4" fmla="*/ 380524 h 732831"/>
              <a:gd name="connsiteX5" fmla="*/ 60625 w 513226"/>
              <a:gd name="connsiteY5" fmla="*/ 58769 h 732831"/>
              <a:gd name="connsiteX6" fmla="*/ 91391 w 513226"/>
              <a:gd name="connsiteY6" fmla="*/ 95 h 73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26" h="732831">
                <a:moveTo>
                  <a:pt x="91296" y="0"/>
                </a:moveTo>
                <a:cubicBezTo>
                  <a:pt x="253221" y="49149"/>
                  <a:pt x="408669" y="340423"/>
                  <a:pt x="481916" y="495300"/>
                </a:cubicBezTo>
                <a:cubicBezTo>
                  <a:pt x="547924" y="634937"/>
                  <a:pt x="493441" y="710470"/>
                  <a:pt x="464962" y="721233"/>
                </a:cubicBezTo>
                <a:cubicBezTo>
                  <a:pt x="333040" y="771049"/>
                  <a:pt x="218264" y="644271"/>
                  <a:pt x="218264" y="644271"/>
                </a:cubicBezTo>
                <a:cubicBezTo>
                  <a:pt x="218264" y="644271"/>
                  <a:pt x="61578" y="455390"/>
                  <a:pt x="17668" y="380524"/>
                </a:cubicBezTo>
                <a:cubicBezTo>
                  <a:pt x="-26243" y="305562"/>
                  <a:pt x="20716" y="80105"/>
                  <a:pt x="60625" y="58769"/>
                </a:cubicBezTo>
                <a:lnTo>
                  <a:pt x="91391" y="95"/>
                </a:lnTo>
                <a:close/>
              </a:path>
            </a:pathLst>
          </a:custGeom>
          <a:solidFill>
            <a:srgbClr val="FFFFFF"/>
          </a:solidFill>
          <a:ln w="9525" cap="flat">
            <a:noFill/>
            <a:prstDash val="solid"/>
            <a:miter/>
          </a:ln>
        </p:spPr>
        <p:txBody>
          <a:bodyPr rtlCol="0" anchor="ctr"/>
          <a:lstStyle/>
          <a:p>
            <a:endParaRPr lang="zh-CN" altLang="en-US"/>
          </a:p>
        </p:txBody>
      </p:sp>
      <p:sp>
        <p:nvSpPr>
          <p:cNvPr id="187" name="任意多边形: 形状 315"/>
          <p:cNvSpPr/>
          <p:nvPr userDrawn="1">
            <p:custDataLst>
              <p:tags r:id="rId90"/>
            </p:custDataLst>
          </p:nvPr>
        </p:nvSpPr>
        <p:spPr>
          <a:xfrm>
            <a:off x="10543540" y="2972435"/>
            <a:ext cx="568325" cy="807085"/>
          </a:xfrm>
          <a:custGeom>
            <a:avLst/>
            <a:gdLst>
              <a:gd name="connsiteX0" fmla="*/ 407384 w 522860"/>
              <a:gd name="connsiteY0" fmla="*/ 742678 h 742677"/>
              <a:gd name="connsiteX1" fmla="*/ 219551 w 522860"/>
              <a:gd name="connsiteY1" fmla="*/ 652571 h 742677"/>
              <a:gd name="connsiteX2" fmla="*/ 18287 w 522860"/>
              <a:gd name="connsiteY2" fmla="*/ 387967 h 742677"/>
              <a:gd name="connsiteX3" fmla="*/ 21621 w 522860"/>
              <a:gd name="connsiteY3" fmla="*/ 140126 h 742677"/>
              <a:gd name="connsiteX4" fmla="*/ 63150 w 522860"/>
              <a:gd name="connsiteY4" fmla="*/ 59259 h 742677"/>
              <a:gd name="connsiteX5" fmla="*/ 69913 w 522860"/>
              <a:gd name="connsiteY5" fmla="*/ 61259 h 742677"/>
              <a:gd name="connsiteX6" fmla="*/ 67913 w 522860"/>
              <a:gd name="connsiteY6" fmla="*/ 68022 h 742677"/>
              <a:gd name="connsiteX7" fmla="*/ 31242 w 522860"/>
              <a:gd name="connsiteY7" fmla="*/ 142889 h 742677"/>
              <a:gd name="connsiteX8" fmla="*/ 26860 w 522860"/>
              <a:gd name="connsiteY8" fmla="*/ 382919 h 742677"/>
              <a:gd name="connsiteX9" fmla="*/ 226980 w 522860"/>
              <a:gd name="connsiteY9" fmla="*/ 645999 h 742677"/>
              <a:gd name="connsiteX10" fmla="*/ 468058 w 522860"/>
              <a:gd name="connsiteY10" fmla="*/ 721532 h 742677"/>
              <a:gd name="connsiteX11" fmla="*/ 502919 w 522860"/>
              <a:gd name="connsiteY11" fmla="*/ 679337 h 742677"/>
              <a:gd name="connsiteX12" fmla="*/ 482250 w 522860"/>
              <a:gd name="connsiteY12" fmla="*/ 502362 h 742677"/>
              <a:gd name="connsiteX13" fmla="*/ 94678 w 522860"/>
              <a:gd name="connsiteY13" fmla="*/ 9729 h 742677"/>
              <a:gd name="connsiteX14" fmla="*/ 91344 w 522860"/>
              <a:gd name="connsiteY14" fmla="*/ 3538 h 742677"/>
              <a:gd name="connsiteX15" fmla="*/ 97535 w 522860"/>
              <a:gd name="connsiteY15" fmla="*/ 204 h 742677"/>
              <a:gd name="connsiteX16" fmla="*/ 491204 w 522860"/>
              <a:gd name="connsiteY16" fmla="*/ 498076 h 742677"/>
              <a:gd name="connsiteX17" fmla="*/ 512063 w 522860"/>
              <a:gd name="connsiteY17" fmla="*/ 683051 h 742677"/>
              <a:gd name="connsiteX18" fmla="*/ 471487 w 522860"/>
              <a:gd name="connsiteY18" fmla="*/ 730772 h 742677"/>
              <a:gd name="connsiteX19" fmla="*/ 407098 w 522860"/>
              <a:gd name="connsiteY19" fmla="*/ 742583 h 7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860" h="742677">
                <a:moveTo>
                  <a:pt x="407384" y="742678"/>
                </a:moveTo>
                <a:cubicBezTo>
                  <a:pt x="302609" y="742678"/>
                  <a:pt x="220599" y="653619"/>
                  <a:pt x="219551" y="652571"/>
                </a:cubicBezTo>
                <a:cubicBezTo>
                  <a:pt x="217836" y="650476"/>
                  <a:pt x="61912" y="462357"/>
                  <a:pt x="18287" y="387967"/>
                </a:cubicBezTo>
                <a:cubicBezTo>
                  <a:pt x="-10859" y="338246"/>
                  <a:pt x="-1715" y="223184"/>
                  <a:pt x="21621" y="140126"/>
                </a:cubicBezTo>
                <a:cubicBezTo>
                  <a:pt x="28860" y="114314"/>
                  <a:pt x="44005" y="69451"/>
                  <a:pt x="63150" y="59259"/>
                </a:cubicBezTo>
                <a:cubicBezTo>
                  <a:pt x="65627" y="57926"/>
                  <a:pt x="68579" y="58878"/>
                  <a:pt x="69913" y="61259"/>
                </a:cubicBezTo>
                <a:cubicBezTo>
                  <a:pt x="71246" y="63641"/>
                  <a:pt x="70294" y="66689"/>
                  <a:pt x="67913" y="68022"/>
                </a:cubicBezTo>
                <a:cubicBezTo>
                  <a:pt x="56578" y="74023"/>
                  <a:pt x="42576" y="102693"/>
                  <a:pt x="31242" y="142889"/>
                </a:cubicBezTo>
                <a:cubicBezTo>
                  <a:pt x="8381" y="223851"/>
                  <a:pt x="-858" y="335579"/>
                  <a:pt x="26860" y="382919"/>
                </a:cubicBezTo>
                <a:cubicBezTo>
                  <a:pt x="70103" y="456642"/>
                  <a:pt x="225456" y="644094"/>
                  <a:pt x="226980" y="645999"/>
                </a:cubicBezTo>
                <a:cubicBezTo>
                  <a:pt x="227933" y="647047"/>
                  <a:pt x="340899" y="769538"/>
                  <a:pt x="468058" y="721532"/>
                </a:cubicBezTo>
                <a:cubicBezTo>
                  <a:pt x="478535" y="717532"/>
                  <a:pt x="493394" y="702959"/>
                  <a:pt x="502919" y="679337"/>
                </a:cubicBezTo>
                <a:cubicBezTo>
                  <a:pt x="513778" y="652476"/>
                  <a:pt x="525494" y="593802"/>
                  <a:pt x="482250" y="502362"/>
                </a:cubicBezTo>
                <a:cubicBezTo>
                  <a:pt x="404907" y="338818"/>
                  <a:pt x="251745" y="57449"/>
                  <a:pt x="94678" y="9729"/>
                </a:cubicBezTo>
                <a:cubicBezTo>
                  <a:pt x="92011" y="8967"/>
                  <a:pt x="90582" y="6110"/>
                  <a:pt x="91344" y="3538"/>
                </a:cubicBezTo>
                <a:cubicBezTo>
                  <a:pt x="92106" y="871"/>
                  <a:pt x="94964" y="-558"/>
                  <a:pt x="97535" y="204"/>
                </a:cubicBezTo>
                <a:cubicBezTo>
                  <a:pt x="258222" y="49067"/>
                  <a:pt x="413194" y="333103"/>
                  <a:pt x="491204" y="498076"/>
                </a:cubicBezTo>
                <a:cubicBezTo>
                  <a:pt x="536067" y="592945"/>
                  <a:pt x="523494" y="654667"/>
                  <a:pt x="512063" y="683051"/>
                </a:cubicBezTo>
                <a:cubicBezTo>
                  <a:pt x="500634" y="711245"/>
                  <a:pt x="483108" y="726390"/>
                  <a:pt x="471487" y="730772"/>
                </a:cubicBezTo>
                <a:cubicBezTo>
                  <a:pt x="449484" y="739058"/>
                  <a:pt x="427862" y="742583"/>
                  <a:pt x="407098" y="742583"/>
                </a:cubicBezTo>
                <a:close/>
              </a:path>
            </a:pathLst>
          </a:custGeom>
          <a:solidFill>
            <a:srgbClr val="231F20"/>
          </a:solidFill>
          <a:ln w="9525" cap="flat">
            <a:noFill/>
            <a:prstDash val="solid"/>
            <a:miter/>
          </a:ln>
        </p:spPr>
        <p:txBody>
          <a:bodyPr rtlCol="0" anchor="ctr"/>
          <a:lstStyle/>
          <a:p>
            <a:endParaRPr lang="zh-CN" altLang="en-US"/>
          </a:p>
        </p:txBody>
      </p:sp>
      <p:sp>
        <p:nvSpPr>
          <p:cNvPr id="190" name="任意多边形: 形状 316"/>
          <p:cNvSpPr/>
          <p:nvPr userDrawn="1">
            <p:custDataLst>
              <p:tags r:id="rId91"/>
            </p:custDataLst>
          </p:nvPr>
        </p:nvSpPr>
        <p:spPr>
          <a:xfrm>
            <a:off x="10406380" y="3632200"/>
            <a:ext cx="639445" cy="516255"/>
          </a:xfrm>
          <a:custGeom>
            <a:avLst/>
            <a:gdLst>
              <a:gd name="connsiteX0" fmla="*/ 587883 w 588295"/>
              <a:gd name="connsiteY0" fmla="*/ 50935 h 474804"/>
              <a:gd name="connsiteX1" fmla="*/ 296037 w 588295"/>
              <a:gd name="connsiteY1" fmla="*/ 319540 h 474804"/>
              <a:gd name="connsiteX2" fmla="*/ 180308 w 588295"/>
              <a:gd name="connsiteY2" fmla="*/ 363831 h 474804"/>
              <a:gd name="connsiteX3" fmla="*/ 124777 w 588295"/>
              <a:gd name="connsiteY3" fmla="*/ 471178 h 474804"/>
              <a:gd name="connsiteX4" fmla="*/ 0 w 588295"/>
              <a:gd name="connsiteY4" fmla="*/ 441745 h 474804"/>
              <a:gd name="connsiteX5" fmla="*/ 72580 w 588295"/>
              <a:gd name="connsiteY5" fmla="*/ 294679 h 474804"/>
              <a:gd name="connsiteX6" fmla="*/ 145732 w 588295"/>
              <a:gd name="connsiteY6" fmla="*/ 273058 h 474804"/>
              <a:gd name="connsiteX7" fmla="*/ 333280 w 588295"/>
              <a:gd name="connsiteY7" fmla="*/ 82462 h 474804"/>
              <a:gd name="connsiteX8" fmla="*/ 501110 w 588295"/>
              <a:gd name="connsiteY8" fmla="*/ 833 h 474804"/>
              <a:gd name="connsiteX9" fmla="*/ 587978 w 588295"/>
              <a:gd name="connsiteY9" fmla="*/ 50839 h 47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295" h="474804">
                <a:moveTo>
                  <a:pt x="587883" y="50935"/>
                </a:moveTo>
                <a:cubicBezTo>
                  <a:pt x="599789" y="131421"/>
                  <a:pt x="350615" y="295918"/>
                  <a:pt x="296037" y="319540"/>
                </a:cubicBezTo>
                <a:cubicBezTo>
                  <a:pt x="241459" y="343257"/>
                  <a:pt x="180308" y="363831"/>
                  <a:pt x="180308" y="363831"/>
                </a:cubicBezTo>
                <a:lnTo>
                  <a:pt x="124777" y="471178"/>
                </a:lnTo>
                <a:cubicBezTo>
                  <a:pt x="124777" y="471178"/>
                  <a:pt x="37338" y="490037"/>
                  <a:pt x="0" y="441745"/>
                </a:cubicBezTo>
                <a:cubicBezTo>
                  <a:pt x="2191" y="395073"/>
                  <a:pt x="59817" y="300109"/>
                  <a:pt x="72580" y="294679"/>
                </a:cubicBezTo>
                <a:cubicBezTo>
                  <a:pt x="91726" y="286488"/>
                  <a:pt x="127540" y="276201"/>
                  <a:pt x="145732" y="273058"/>
                </a:cubicBezTo>
                <a:cubicBezTo>
                  <a:pt x="156019" y="271248"/>
                  <a:pt x="263366" y="139898"/>
                  <a:pt x="333280" y="82462"/>
                </a:cubicBezTo>
                <a:cubicBezTo>
                  <a:pt x="403193" y="25027"/>
                  <a:pt x="434340" y="-5549"/>
                  <a:pt x="501110" y="833"/>
                </a:cubicBezTo>
                <a:cubicBezTo>
                  <a:pt x="545878" y="5119"/>
                  <a:pt x="587978" y="50839"/>
                  <a:pt x="587978" y="50839"/>
                </a:cubicBezTo>
                <a:close/>
              </a:path>
            </a:pathLst>
          </a:custGeom>
          <a:solidFill>
            <a:srgbClr val="FFFFFF"/>
          </a:solidFill>
          <a:ln w="9525" cap="flat">
            <a:noFill/>
            <a:prstDash val="solid"/>
            <a:miter/>
          </a:ln>
        </p:spPr>
        <p:txBody>
          <a:bodyPr rtlCol="0" anchor="ctr"/>
          <a:lstStyle/>
          <a:p>
            <a:endParaRPr lang="zh-CN" altLang="en-US"/>
          </a:p>
        </p:txBody>
      </p:sp>
      <p:sp>
        <p:nvSpPr>
          <p:cNvPr id="191" name="任意多边形: 形状 317"/>
          <p:cNvSpPr/>
          <p:nvPr userDrawn="1">
            <p:custDataLst>
              <p:tags r:id="rId92"/>
            </p:custDataLst>
          </p:nvPr>
        </p:nvSpPr>
        <p:spPr>
          <a:xfrm>
            <a:off x="10400665" y="3627120"/>
            <a:ext cx="650240" cy="527050"/>
          </a:xfrm>
          <a:custGeom>
            <a:avLst/>
            <a:gdLst>
              <a:gd name="connsiteX0" fmla="*/ 90678 w 598236"/>
              <a:gd name="connsiteY0" fmla="*/ 484715 h 484905"/>
              <a:gd name="connsiteX1" fmla="*/ 1048 w 598236"/>
              <a:gd name="connsiteY1" fmla="*/ 449663 h 484905"/>
              <a:gd name="connsiteX2" fmla="*/ 0 w 598236"/>
              <a:gd name="connsiteY2" fmla="*/ 446424 h 484905"/>
              <a:gd name="connsiteX3" fmla="*/ 75628 w 598236"/>
              <a:gd name="connsiteY3" fmla="*/ 294977 h 484905"/>
              <a:gd name="connsiteX4" fmla="*/ 149447 w 598236"/>
              <a:gd name="connsiteY4" fmla="*/ 273069 h 484905"/>
              <a:gd name="connsiteX5" fmla="*/ 199739 w 598236"/>
              <a:gd name="connsiteY5" fmla="*/ 220586 h 484905"/>
              <a:gd name="connsiteX6" fmla="*/ 335089 w 598236"/>
              <a:gd name="connsiteY6" fmla="*/ 83522 h 484905"/>
              <a:gd name="connsiteX7" fmla="*/ 349663 w 598236"/>
              <a:gd name="connsiteY7" fmla="*/ 71520 h 484905"/>
              <a:gd name="connsiteX8" fmla="*/ 506539 w 598236"/>
              <a:gd name="connsiteY8" fmla="*/ 845 h 484905"/>
              <a:gd name="connsiteX9" fmla="*/ 596551 w 598236"/>
              <a:gd name="connsiteY9" fmla="*/ 52470 h 484905"/>
              <a:gd name="connsiteX10" fmla="*/ 597789 w 598236"/>
              <a:gd name="connsiteY10" fmla="*/ 55137 h 484905"/>
              <a:gd name="connsiteX11" fmla="*/ 302990 w 598236"/>
              <a:gd name="connsiteY11" fmla="*/ 329076 h 484905"/>
              <a:gd name="connsiteX12" fmla="*/ 188785 w 598236"/>
              <a:gd name="connsiteY12" fmla="*/ 372891 h 484905"/>
              <a:gd name="connsiteX13" fmla="*/ 134112 w 598236"/>
              <a:gd name="connsiteY13" fmla="*/ 478524 h 484905"/>
              <a:gd name="connsiteX14" fmla="*/ 130778 w 598236"/>
              <a:gd name="connsiteY14" fmla="*/ 481095 h 484905"/>
              <a:gd name="connsiteX15" fmla="*/ 90583 w 598236"/>
              <a:gd name="connsiteY15" fmla="*/ 484905 h 484905"/>
              <a:gd name="connsiteX16" fmla="*/ 10096 w 598236"/>
              <a:gd name="connsiteY16" fmla="*/ 444995 h 484905"/>
              <a:gd name="connsiteX17" fmla="*/ 126492 w 598236"/>
              <a:gd name="connsiteY17" fmla="*/ 471570 h 484905"/>
              <a:gd name="connsiteX18" fmla="*/ 180975 w 598236"/>
              <a:gd name="connsiteY18" fmla="*/ 366319 h 484905"/>
              <a:gd name="connsiteX19" fmla="*/ 183832 w 598236"/>
              <a:gd name="connsiteY19" fmla="*/ 363842 h 484905"/>
              <a:gd name="connsiteX20" fmla="*/ 299180 w 598236"/>
              <a:gd name="connsiteY20" fmla="*/ 319742 h 484905"/>
              <a:gd name="connsiteX21" fmla="*/ 588264 w 598236"/>
              <a:gd name="connsiteY21" fmla="*/ 57899 h 484905"/>
              <a:gd name="connsiteX22" fmla="*/ 505682 w 598236"/>
              <a:gd name="connsiteY22" fmla="*/ 10560 h 484905"/>
              <a:gd name="connsiteX23" fmla="*/ 356140 w 598236"/>
              <a:gd name="connsiteY23" fmla="*/ 79045 h 484905"/>
              <a:gd name="connsiteX24" fmla="*/ 341566 w 598236"/>
              <a:gd name="connsiteY24" fmla="*/ 91142 h 484905"/>
              <a:gd name="connsiteX25" fmla="*/ 207264 w 598236"/>
              <a:gd name="connsiteY25" fmla="*/ 227254 h 484905"/>
              <a:gd name="connsiteX26" fmla="*/ 151733 w 598236"/>
              <a:gd name="connsiteY26" fmla="*/ 282785 h 484905"/>
              <a:gd name="connsiteX27" fmla="*/ 79629 w 598236"/>
              <a:gd name="connsiteY27" fmla="*/ 304121 h 484905"/>
              <a:gd name="connsiteX28" fmla="*/ 10192 w 598236"/>
              <a:gd name="connsiteY28" fmla="*/ 444995 h 48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8236" h="484905">
                <a:moveTo>
                  <a:pt x="90678" y="484715"/>
                </a:moveTo>
                <a:cubicBezTo>
                  <a:pt x="61436" y="484715"/>
                  <a:pt x="23336" y="478428"/>
                  <a:pt x="1048" y="449663"/>
                </a:cubicBezTo>
                <a:cubicBezTo>
                  <a:pt x="286" y="448710"/>
                  <a:pt x="0" y="447567"/>
                  <a:pt x="0" y="446424"/>
                </a:cubicBezTo>
                <a:cubicBezTo>
                  <a:pt x="2191" y="400228"/>
                  <a:pt x="59722" y="301740"/>
                  <a:pt x="75628" y="294977"/>
                </a:cubicBezTo>
                <a:cubicBezTo>
                  <a:pt x="95821" y="286404"/>
                  <a:pt x="131731" y="276212"/>
                  <a:pt x="149447" y="273069"/>
                </a:cubicBezTo>
                <a:cubicBezTo>
                  <a:pt x="154496" y="270307"/>
                  <a:pt x="177451" y="245066"/>
                  <a:pt x="199739" y="220586"/>
                </a:cubicBezTo>
                <a:cubicBezTo>
                  <a:pt x="239363" y="177057"/>
                  <a:pt x="293656" y="117526"/>
                  <a:pt x="335089" y="83522"/>
                </a:cubicBezTo>
                <a:cubicBezTo>
                  <a:pt x="340138" y="79331"/>
                  <a:pt x="344996" y="75330"/>
                  <a:pt x="349663" y="71520"/>
                </a:cubicBezTo>
                <a:cubicBezTo>
                  <a:pt x="409575" y="21990"/>
                  <a:pt x="442531" y="-5251"/>
                  <a:pt x="506539" y="845"/>
                </a:cubicBezTo>
                <a:cubicBezTo>
                  <a:pt x="552640" y="5226"/>
                  <a:pt x="594836" y="50565"/>
                  <a:pt x="596551" y="52470"/>
                </a:cubicBezTo>
                <a:cubicBezTo>
                  <a:pt x="597217" y="53232"/>
                  <a:pt x="597694" y="54090"/>
                  <a:pt x="597789" y="55137"/>
                </a:cubicBezTo>
                <a:cubicBezTo>
                  <a:pt x="610457" y="141243"/>
                  <a:pt x="350615" y="308407"/>
                  <a:pt x="302990" y="329076"/>
                </a:cubicBezTo>
                <a:cubicBezTo>
                  <a:pt x="254222" y="350222"/>
                  <a:pt x="199644" y="369176"/>
                  <a:pt x="188785" y="372891"/>
                </a:cubicBezTo>
                <a:lnTo>
                  <a:pt x="134112" y="478524"/>
                </a:lnTo>
                <a:cubicBezTo>
                  <a:pt x="133445" y="479857"/>
                  <a:pt x="132207" y="480809"/>
                  <a:pt x="130778" y="481095"/>
                </a:cubicBezTo>
                <a:cubicBezTo>
                  <a:pt x="129159" y="481476"/>
                  <a:pt x="112395" y="484905"/>
                  <a:pt x="90583" y="484905"/>
                </a:cubicBezTo>
                <a:close/>
                <a:moveTo>
                  <a:pt x="10096" y="444995"/>
                </a:moveTo>
                <a:cubicBezTo>
                  <a:pt x="42481" y="484334"/>
                  <a:pt x="112966" y="473951"/>
                  <a:pt x="126492" y="471570"/>
                </a:cubicBezTo>
                <a:lnTo>
                  <a:pt x="180975" y="366319"/>
                </a:lnTo>
                <a:cubicBezTo>
                  <a:pt x="181546" y="365176"/>
                  <a:pt x="182594" y="364319"/>
                  <a:pt x="183832" y="363842"/>
                </a:cubicBezTo>
                <a:cubicBezTo>
                  <a:pt x="184404" y="363652"/>
                  <a:pt x="245364" y="343078"/>
                  <a:pt x="299180" y="319742"/>
                </a:cubicBezTo>
                <a:cubicBezTo>
                  <a:pt x="351853" y="296882"/>
                  <a:pt x="596360" y="136100"/>
                  <a:pt x="588264" y="57899"/>
                </a:cubicBezTo>
                <a:cubicBezTo>
                  <a:pt x="581501" y="50946"/>
                  <a:pt x="544163" y="14275"/>
                  <a:pt x="505682" y="10560"/>
                </a:cubicBezTo>
                <a:cubicBezTo>
                  <a:pt x="445865" y="4845"/>
                  <a:pt x="415861" y="29610"/>
                  <a:pt x="356140" y="79045"/>
                </a:cubicBezTo>
                <a:cubicBezTo>
                  <a:pt x="351472" y="82950"/>
                  <a:pt x="346615" y="86951"/>
                  <a:pt x="341566" y="91142"/>
                </a:cubicBezTo>
                <a:cubicBezTo>
                  <a:pt x="300704" y="124670"/>
                  <a:pt x="246697" y="183915"/>
                  <a:pt x="207264" y="227254"/>
                </a:cubicBezTo>
                <a:cubicBezTo>
                  <a:pt x="167068" y="271450"/>
                  <a:pt x="157067" y="281832"/>
                  <a:pt x="151733" y="282785"/>
                </a:cubicBezTo>
                <a:cubicBezTo>
                  <a:pt x="134683" y="285737"/>
                  <a:pt x="99441" y="295739"/>
                  <a:pt x="79629" y="304121"/>
                </a:cubicBezTo>
                <a:cubicBezTo>
                  <a:pt x="70104" y="308502"/>
                  <a:pt x="13811" y="397180"/>
                  <a:pt x="10192" y="444995"/>
                </a:cubicBezTo>
                <a:close/>
              </a:path>
            </a:pathLst>
          </a:custGeom>
          <a:solidFill>
            <a:srgbClr val="231F20"/>
          </a:solidFill>
          <a:ln w="9525" cap="flat">
            <a:noFill/>
            <a:prstDash val="solid"/>
            <a:miter/>
          </a:ln>
        </p:spPr>
        <p:txBody>
          <a:bodyPr rtlCol="0" anchor="ctr"/>
          <a:lstStyle/>
          <a:p>
            <a:endParaRPr lang="zh-CN" altLang="en-US"/>
          </a:p>
        </p:txBody>
      </p:sp>
      <p:sp>
        <p:nvSpPr>
          <p:cNvPr id="192" name="任意多边形: 形状 318"/>
          <p:cNvSpPr/>
          <p:nvPr userDrawn="1">
            <p:custDataLst>
              <p:tags r:id="rId93"/>
            </p:custDataLst>
          </p:nvPr>
        </p:nvSpPr>
        <p:spPr>
          <a:xfrm>
            <a:off x="10781030" y="3552825"/>
            <a:ext cx="297180" cy="130810"/>
          </a:xfrm>
          <a:custGeom>
            <a:avLst/>
            <a:gdLst>
              <a:gd name="connsiteX0" fmla="*/ 4987 w 273280"/>
              <a:gd name="connsiteY0" fmla="*/ 120016 h 120111"/>
              <a:gd name="connsiteX1" fmla="*/ 3178 w 273280"/>
              <a:gd name="connsiteY1" fmla="*/ 119730 h 120111"/>
              <a:gd name="connsiteX2" fmla="*/ 320 w 273280"/>
              <a:gd name="connsiteY2" fmla="*/ 113253 h 120111"/>
              <a:gd name="connsiteX3" fmla="*/ 179295 w 273280"/>
              <a:gd name="connsiteY3" fmla="*/ 1811 h 120111"/>
              <a:gd name="connsiteX4" fmla="*/ 273021 w 273280"/>
              <a:gd name="connsiteY4" fmla="*/ 69248 h 120111"/>
              <a:gd name="connsiteX5" fmla="*/ 269973 w 273280"/>
              <a:gd name="connsiteY5" fmla="*/ 75629 h 120111"/>
              <a:gd name="connsiteX6" fmla="*/ 263591 w 273280"/>
              <a:gd name="connsiteY6" fmla="*/ 72581 h 120111"/>
              <a:gd name="connsiteX7" fmla="*/ 177676 w 273280"/>
              <a:gd name="connsiteY7" fmla="*/ 11717 h 120111"/>
              <a:gd name="connsiteX8" fmla="*/ 9655 w 273280"/>
              <a:gd name="connsiteY8" fmla="*/ 116873 h 120111"/>
              <a:gd name="connsiteX9" fmla="*/ 4987 w 273280"/>
              <a:gd name="connsiteY9" fmla="*/ 120111 h 1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280" h="120111">
                <a:moveTo>
                  <a:pt x="4987" y="120016"/>
                </a:moveTo>
                <a:cubicBezTo>
                  <a:pt x="4416" y="120016"/>
                  <a:pt x="3749" y="119921"/>
                  <a:pt x="3178" y="119730"/>
                </a:cubicBezTo>
                <a:cubicBezTo>
                  <a:pt x="606" y="118778"/>
                  <a:pt x="-633" y="115825"/>
                  <a:pt x="320" y="113253"/>
                </a:cubicBezTo>
                <a:cubicBezTo>
                  <a:pt x="29181" y="37815"/>
                  <a:pt x="106143" y="-10096"/>
                  <a:pt x="179295" y="1811"/>
                </a:cubicBezTo>
                <a:cubicBezTo>
                  <a:pt x="253018" y="13812"/>
                  <a:pt x="272164" y="66962"/>
                  <a:pt x="273021" y="69248"/>
                </a:cubicBezTo>
                <a:cubicBezTo>
                  <a:pt x="273878" y="71819"/>
                  <a:pt x="272545" y="74677"/>
                  <a:pt x="269973" y="75629"/>
                </a:cubicBezTo>
                <a:cubicBezTo>
                  <a:pt x="267401" y="76487"/>
                  <a:pt x="264544" y="75153"/>
                  <a:pt x="263591" y="72581"/>
                </a:cubicBezTo>
                <a:cubicBezTo>
                  <a:pt x="262924" y="70581"/>
                  <a:pt x="245398" y="22766"/>
                  <a:pt x="177676" y="11717"/>
                </a:cubicBezTo>
                <a:cubicBezTo>
                  <a:pt x="109096" y="572"/>
                  <a:pt x="36801" y="45721"/>
                  <a:pt x="9655" y="116873"/>
                </a:cubicBezTo>
                <a:cubicBezTo>
                  <a:pt x="8892" y="118873"/>
                  <a:pt x="6988" y="120111"/>
                  <a:pt x="4987" y="120111"/>
                </a:cubicBezTo>
                <a:close/>
              </a:path>
            </a:pathLst>
          </a:custGeom>
          <a:solidFill>
            <a:srgbClr val="231F20"/>
          </a:solidFill>
          <a:ln w="9525" cap="flat">
            <a:noFill/>
            <a:prstDash val="solid"/>
            <a:miter/>
          </a:ln>
        </p:spPr>
        <p:txBody>
          <a:bodyPr rtlCol="0" anchor="ctr"/>
          <a:lstStyle/>
          <a:p>
            <a:endParaRPr lang="zh-CN" altLang="en-US"/>
          </a:p>
        </p:txBody>
      </p:sp>
      <p:sp>
        <p:nvSpPr>
          <p:cNvPr id="193" name="任意多边形: 形状 95"/>
          <p:cNvSpPr/>
          <p:nvPr userDrawn="1">
            <p:custDataLst>
              <p:tags r:id="rId94"/>
            </p:custDataLst>
          </p:nvPr>
        </p:nvSpPr>
        <p:spPr>
          <a:xfrm>
            <a:off x="10354310" y="3952875"/>
            <a:ext cx="532130" cy="1923415"/>
          </a:xfrm>
          <a:custGeom>
            <a:avLst/>
            <a:gdLst>
              <a:gd name="connsiteX0" fmla="*/ 484540 w 489591"/>
              <a:gd name="connsiteY0" fmla="*/ 1769748 h 1769748"/>
              <a:gd name="connsiteX1" fmla="*/ 479587 w 489591"/>
              <a:gd name="connsiteY1" fmla="*/ 1764986 h 1769748"/>
              <a:gd name="connsiteX2" fmla="*/ 445868 w 489591"/>
              <a:gd name="connsiteY2" fmla="*/ 1462853 h 1769748"/>
              <a:gd name="connsiteX3" fmla="*/ 280133 w 489591"/>
              <a:gd name="connsiteY3" fmla="*/ 720474 h 1769748"/>
              <a:gd name="connsiteX4" fmla="*/ 231461 w 489591"/>
              <a:gd name="connsiteY4" fmla="*/ 175549 h 1769748"/>
              <a:gd name="connsiteX5" fmla="*/ 114303 w 489591"/>
              <a:gd name="connsiteY5" fmla="*/ 182597 h 1769748"/>
              <a:gd name="connsiteX6" fmla="*/ 3 w 489591"/>
              <a:gd name="connsiteY6" fmla="*/ 5242 h 1769748"/>
              <a:gd name="connsiteX7" fmla="*/ 4766 w 489591"/>
              <a:gd name="connsiteY7" fmla="*/ 3 h 1769748"/>
              <a:gd name="connsiteX8" fmla="*/ 10004 w 489591"/>
              <a:gd name="connsiteY8" fmla="*/ 4766 h 1769748"/>
              <a:gd name="connsiteX9" fmla="*/ 114970 w 489591"/>
              <a:gd name="connsiteY9" fmla="*/ 172596 h 1769748"/>
              <a:gd name="connsiteX10" fmla="*/ 235842 w 489591"/>
              <a:gd name="connsiteY10" fmla="*/ 164881 h 1769748"/>
              <a:gd name="connsiteX11" fmla="*/ 239843 w 489591"/>
              <a:gd name="connsiteY11" fmla="*/ 166024 h 1769748"/>
              <a:gd name="connsiteX12" fmla="*/ 241557 w 489591"/>
              <a:gd name="connsiteY12" fmla="*/ 169834 h 1769748"/>
              <a:gd name="connsiteX13" fmla="*/ 289753 w 489591"/>
              <a:gd name="connsiteY13" fmla="*/ 717521 h 1769748"/>
              <a:gd name="connsiteX14" fmla="*/ 455774 w 489591"/>
              <a:gd name="connsiteY14" fmla="*/ 1461615 h 1769748"/>
              <a:gd name="connsiteX15" fmla="*/ 489588 w 489591"/>
              <a:gd name="connsiteY15" fmla="*/ 1764605 h 1769748"/>
              <a:gd name="connsiteX16" fmla="*/ 484826 w 489591"/>
              <a:gd name="connsiteY16" fmla="*/ 1769748 h 1769748"/>
              <a:gd name="connsiteX17" fmla="*/ 484635 w 489591"/>
              <a:gd name="connsiteY17" fmla="*/ 1769748 h 17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9591" h="1769748">
                <a:moveTo>
                  <a:pt x="484540" y="1769748"/>
                </a:moveTo>
                <a:cubicBezTo>
                  <a:pt x="481873" y="1769748"/>
                  <a:pt x="479682" y="1767653"/>
                  <a:pt x="479587" y="1764986"/>
                </a:cubicBezTo>
                <a:cubicBezTo>
                  <a:pt x="479587" y="1764509"/>
                  <a:pt x="477586" y="1717932"/>
                  <a:pt x="445868" y="1462853"/>
                </a:cubicBezTo>
                <a:cubicBezTo>
                  <a:pt x="414817" y="1213393"/>
                  <a:pt x="339950" y="915832"/>
                  <a:pt x="280133" y="720474"/>
                </a:cubicBezTo>
                <a:cubicBezTo>
                  <a:pt x="229841" y="556073"/>
                  <a:pt x="230984" y="223650"/>
                  <a:pt x="231461" y="175549"/>
                </a:cubicBezTo>
                <a:cubicBezTo>
                  <a:pt x="213268" y="178025"/>
                  <a:pt x="156403" y="185074"/>
                  <a:pt x="114303" y="182597"/>
                </a:cubicBezTo>
                <a:cubicBezTo>
                  <a:pt x="43056" y="178406"/>
                  <a:pt x="5623" y="120399"/>
                  <a:pt x="3" y="5242"/>
                </a:cubicBezTo>
                <a:cubicBezTo>
                  <a:pt x="-92" y="2480"/>
                  <a:pt x="2003" y="194"/>
                  <a:pt x="4766" y="3"/>
                </a:cubicBezTo>
                <a:cubicBezTo>
                  <a:pt x="7433" y="-92"/>
                  <a:pt x="9814" y="2003"/>
                  <a:pt x="10004" y="4766"/>
                </a:cubicBezTo>
                <a:cubicBezTo>
                  <a:pt x="15338" y="113922"/>
                  <a:pt x="49628" y="168786"/>
                  <a:pt x="114970" y="172596"/>
                </a:cubicBezTo>
                <a:cubicBezTo>
                  <a:pt x="163643" y="175454"/>
                  <a:pt x="235080" y="164976"/>
                  <a:pt x="235842" y="164881"/>
                </a:cubicBezTo>
                <a:cubicBezTo>
                  <a:pt x="237271" y="164690"/>
                  <a:pt x="238795" y="165071"/>
                  <a:pt x="239843" y="166024"/>
                </a:cubicBezTo>
                <a:cubicBezTo>
                  <a:pt x="240986" y="166976"/>
                  <a:pt x="241557" y="168405"/>
                  <a:pt x="241557" y="169834"/>
                </a:cubicBezTo>
                <a:cubicBezTo>
                  <a:pt x="241557" y="173549"/>
                  <a:pt x="236128" y="542452"/>
                  <a:pt x="289753" y="717521"/>
                </a:cubicBezTo>
                <a:cubicBezTo>
                  <a:pt x="349666" y="913260"/>
                  <a:pt x="424723" y="1211488"/>
                  <a:pt x="455774" y="1461615"/>
                </a:cubicBezTo>
                <a:cubicBezTo>
                  <a:pt x="487588" y="1717742"/>
                  <a:pt x="489493" y="1762795"/>
                  <a:pt x="489588" y="1764605"/>
                </a:cubicBezTo>
                <a:cubicBezTo>
                  <a:pt x="489683" y="1767367"/>
                  <a:pt x="487588" y="1769653"/>
                  <a:pt x="484826" y="1769748"/>
                </a:cubicBezTo>
                <a:cubicBezTo>
                  <a:pt x="484826" y="1769748"/>
                  <a:pt x="484730" y="1769748"/>
                  <a:pt x="484635" y="1769748"/>
                </a:cubicBezTo>
                <a:close/>
              </a:path>
            </a:pathLst>
          </a:custGeom>
          <a:solidFill>
            <a:srgbClr val="FFFFFF"/>
          </a:solidFill>
          <a:ln w="9525" cap="flat">
            <a:noFill/>
            <a:prstDash val="solid"/>
            <a:miter/>
          </a:ln>
        </p:spPr>
        <p:txBody>
          <a:bodyPr rtlCol="0" anchor="ctr"/>
          <a:lstStyle/>
          <a:p>
            <a:endParaRPr lang="zh-CN" altLang="en-US"/>
          </a:p>
        </p:txBody>
      </p:sp>
      <p:sp>
        <p:nvSpPr>
          <p:cNvPr id="197" name="弧形 196"/>
          <p:cNvSpPr/>
          <p:nvPr userDrawn="1">
            <p:custDataLst>
              <p:tags r:id="rId95"/>
            </p:custDataLst>
          </p:nvPr>
        </p:nvSpPr>
        <p:spPr>
          <a:xfrm>
            <a:off x="6772910" y="1544955"/>
            <a:ext cx="2108200" cy="21082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0" name="椭圆 199"/>
          <p:cNvSpPr/>
          <p:nvPr userDrawn="1">
            <p:custDataLst>
              <p:tags r:id="rId96"/>
            </p:custDataLst>
          </p:nvPr>
        </p:nvSpPr>
        <p:spPr>
          <a:xfrm flipH="1">
            <a:off x="1118679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userDrawn="1">
            <p:custDataLst>
              <p:tags r:id="rId97"/>
            </p:custDataLst>
          </p:nvPr>
        </p:nvSpPr>
        <p:spPr>
          <a:xfrm flipH="1">
            <a:off x="1118679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userDrawn="1">
            <p:custDataLst>
              <p:tags r:id="rId98"/>
            </p:custDataLst>
          </p:nvPr>
        </p:nvSpPr>
        <p:spPr>
          <a:xfrm flipH="1">
            <a:off x="1118679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userDrawn="1">
            <p:custDataLst>
              <p:tags r:id="rId99"/>
            </p:custDataLst>
          </p:nvPr>
        </p:nvSpPr>
        <p:spPr>
          <a:xfrm flipH="1">
            <a:off x="1118679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userDrawn="1">
            <p:custDataLst>
              <p:tags r:id="rId100"/>
            </p:custDataLst>
          </p:nvPr>
        </p:nvSpPr>
        <p:spPr>
          <a:xfrm flipH="1">
            <a:off x="1118679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userDrawn="1">
            <p:custDataLst>
              <p:tags r:id="rId101"/>
            </p:custDataLst>
          </p:nvPr>
        </p:nvSpPr>
        <p:spPr>
          <a:xfrm flipH="1">
            <a:off x="1118679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userDrawn="1">
            <p:custDataLst>
              <p:tags r:id="rId102"/>
            </p:custDataLst>
          </p:nvPr>
        </p:nvSpPr>
        <p:spPr>
          <a:xfrm flipH="1">
            <a:off x="1118679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userDrawn="1">
            <p:custDataLst>
              <p:tags r:id="rId103"/>
            </p:custDataLst>
          </p:nvPr>
        </p:nvSpPr>
        <p:spPr>
          <a:xfrm flipH="1">
            <a:off x="1118679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userDrawn="1">
            <p:custDataLst>
              <p:tags r:id="rId104"/>
            </p:custDataLst>
          </p:nvPr>
        </p:nvSpPr>
        <p:spPr>
          <a:xfrm flipH="1">
            <a:off x="1105662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userDrawn="1">
            <p:custDataLst>
              <p:tags r:id="rId105"/>
            </p:custDataLst>
          </p:nvPr>
        </p:nvSpPr>
        <p:spPr>
          <a:xfrm flipH="1">
            <a:off x="1105662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userDrawn="1">
            <p:custDataLst>
              <p:tags r:id="rId106"/>
            </p:custDataLst>
          </p:nvPr>
        </p:nvSpPr>
        <p:spPr>
          <a:xfrm flipH="1">
            <a:off x="1105662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userDrawn="1">
            <p:custDataLst>
              <p:tags r:id="rId107"/>
            </p:custDataLst>
          </p:nvPr>
        </p:nvSpPr>
        <p:spPr>
          <a:xfrm flipH="1">
            <a:off x="1105662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userDrawn="1">
            <p:custDataLst>
              <p:tags r:id="rId108"/>
            </p:custDataLst>
          </p:nvPr>
        </p:nvSpPr>
        <p:spPr>
          <a:xfrm flipH="1">
            <a:off x="1105662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userDrawn="1">
            <p:custDataLst>
              <p:tags r:id="rId109"/>
            </p:custDataLst>
          </p:nvPr>
        </p:nvSpPr>
        <p:spPr>
          <a:xfrm flipH="1">
            <a:off x="1105662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userDrawn="1">
            <p:custDataLst>
              <p:tags r:id="rId110"/>
            </p:custDataLst>
          </p:nvPr>
        </p:nvSpPr>
        <p:spPr>
          <a:xfrm flipH="1">
            <a:off x="1105662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userDrawn="1">
            <p:custDataLst>
              <p:tags r:id="rId111"/>
            </p:custDataLst>
          </p:nvPr>
        </p:nvSpPr>
        <p:spPr>
          <a:xfrm flipH="1">
            <a:off x="1105662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userDrawn="1">
            <p:custDataLst>
              <p:tags r:id="rId112"/>
            </p:custDataLst>
          </p:nvPr>
        </p:nvSpPr>
        <p:spPr>
          <a:xfrm flipH="1">
            <a:off x="1092644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userDrawn="1">
            <p:custDataLst>
              <p:tags r:id="rId113"/>
            </p:custDataLst>
          </p:nvPr>
        </p:nvSpPr>
        <p:spPr>
          <a:xfrm flipH="1">
            <a:off x="1092644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p:nvPr userDrawn="1">
            <p:custDataLst>
              <p:tags r:id="rId114"/>
            </p:custDataLst>
          </p:nvPr>
        </p:nvSpPr>
        <p:spPr>
          <a:xfrm flipH="1">
            <a:off x="1092644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p:nvPr userDrawn="1">
            <p:custDataLst>
              <p:tags r:id="rId115"/>
            </p:custDataLst>
          </p:nvPr>
        </p:nvSpPr>
        <p:spPr>
          <a:xfrm flipH="1">
            <a:off x="1092644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userDrawn="1">
            <p:custDataLst>
              <p:tags r:id="rId116"/>
            </p:custDataLst>
          </p:nvPr>
        </p:nvSpPr>
        <p:spPr>
          <a:xfrm flipH="1">
            <a:off x="1092644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p:nvPr userDrawn="1">
            <p:custDataLst>
              <p:tags r:id="rId117"/>
            </p:custDataLst>
          </p:nvPr>
        </p:nvSpPr>
        <p:spPr>
          <a:xfrm flipH="1">
            <a:off x="1092644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userDrawn="1">
            <p:custDataLst>
              <p:tags r:id="rId118"/>
            </p:custDataLst>
          </p:nvPr>
        </p:nvSpPr>
        <p:spPr>
          <a:xfrm flipH="1">
            <a:off x="1092644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p:nvPr userDrawn="1">
            <p:custDataLst>
              <p:tags r:id="rId119"/>
            </p:custDataLst>
          </p:nvPr>
        </p:nvSpPr>
        <p:spPr>
          <a:xfrm flipH="1">
            <a:off x="1092644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p:nvPr userDrawn="1">
            <p:custDataLst>
              <p:tags r:id="rId120"/>
            </p:custDataLst>
          </p:nvPr>
        </p:nvSpPr>
        <p:spPr>
          <a:xfrm flipH="1">
            <a:off x="1079436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p:nvPr userDrawn="1">
            <p:custDataLst>
              <p:tags r:id="rId121"/>
            </p:custDataLst>
          </p:nvPr>
        </p:nvSpPr>
        <p:spPr>
          <a:xfrm flipH="1">
            <a:off x="1079436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p:nvPr userDrawn="1">
            <p:custDataLst>
              <p:tags r:id="rId122"/>
            </p:custDataLst>
          </p:nvPr>
        </p:nvSpPr>
        <p:spPr>
          <a:xfrm flipH="1">
            <a:off x="1079436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p:cNvSpPr/>
          <p:nvPr userDrawn="1">
            <p:custDataLst>
              <p:tags r:id="rId123"/>
            </p:custDataLst>
          </p:nvPr>
        </p:nvSpPr>
        <p:spPr>
          <a:xfrm flipH="1">
            <a:off x="1079436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p:nvPr userDrawn="1">
            <p:custDataLst>
              <p:tags r:id="rId124"/>
            </p:custDataLst>
          </p:nvPr>
        </p:nvSpPr>
        <p:spPr>
          <a:xfrm flipH="1">
            <a:off x="1079436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p:nvPr userDrawn="1">
            <p:custDataLst>
              <p:tags r:id="rId125"/>
            </p:custDataLst>
          </p:nvPr>
        </p:nvSpPr>
        <p:spPr>
          <a:xfrm flipH="1">
            <a:off x="1079436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p:nvPr userDrawn="1">
            <p:custDataLst>
              <p:tags r:id="rId126"/>
            </p:custDataLst>
          </p:nvPr>
        </p:nvSpPr>
        <p:spPr>
          <a:xfrm flipH="1">
            <a:off x="1079436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p:nvPr userDrawn="1">
            <p:custDataLst>
              <p:tags r:id="rId127"/>
            </p:custDataLst>
          </p:nvPr>
        </p:nvSpPr>
        <p:spPr>
          <a:xfrm flipH="1">
            <a:off x="1079436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p:nvPr userDrawn="1">
            <p:custDataLst>
              <p:tags r:id="rId128"/>
            </p:custDataLst>
          </p:nvPr>
        </p:nvSpPr>
        <p:spPr>
          <a:xfrm flipH="1">
            <a:off x="1066419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p:nvPr userDrawn="1">
            <p:custDataLst>
              <p:tags r:id="rId129"/>
            </p:custDataLst>
          </p:nvPr>
        </p:nvSpPr>
        <p:spPr>
          <a:xfrm flipH="1">
            <a:off x="1066419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userDrawn="1">
            <p:custDataLst>
              <p:tags r:id="rId130"/>
            </p:custDataLst>
          </p:nvPr>
        </p:nvSpPr>
        <p:spPr>
          <a:xfrm flipH="1">
            <a:off x="1066419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p:nvPr userDrawn="1">
            <p:custDataLst>
              <p:tags r:id="rId131"/>
            </p:custDataLst>
          </p:nvPr>
        </p:nvSpPr>
        <p:spPr>
          <a:xfrm flipH="1">
            <a:off x="1066419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userDrawn="1">
            <p:custDataLst>
              <p:tags r:id="rId132"/>
            </p:custDataLst>
          </p:nvPr>
        </p:nvSpPr>
        <p:spPr>
          <a:xfrm flipH="1">
            <a:off x="1066419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p:nvPr userDrawn="1">
            <p:custDataLst>
              <p:tags r:id="rId133"/>
            </p:custDataLst>
          </p:nvPr>
        </p:nvSpPr>
        <p:spPr>
          <a:xfrm flipH="1">
            <a:off x="1066419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userDrawn="1">
            <p:custDataLst>
              <p:tags r:id="rId134"/>
            </p:custDataLst>
          </p:nvPr>
        </p:nvSpPr>
        <p:spPr>
          <a:xfrm flipH="1">
            <a:off x="1066419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p:nvPr userDrawn="1">
            <p:custDataLst>
              <p:tags r:id="rId135"/>
            </p:custDataLst>
          </p:nvPr>
        </p:nvSpPr>
        <p:spPr>
          <a:xfrm flipH="1">
            <a:off x="1066419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p:nvPr userDrawn="1">
            <p:custDataLst>
              <p:tags r:id="rId136"/>
            </p:custDataLst>
          </p:nvPr>
        </p:nvSpPr>
        <p:spPr>
          <a:xfrm flipH="1">
            <a:off x="1053401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7"/>
            </p:custDataLst>
          </p:nvPr>
        </p:nvSpPr>
        <p:spPr>
          <a:xfrm flipH="1">
            <a:off x="1053401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8"/>
            </p:custDataLst>
          </p:nvPr>
        </p:nvSpPr>
        <p:spPr>
          <a:xfrm flipH="1">
            <a:off x="1053401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9"/>
            </p:custDataLst>
          </p:nvPr>
        </p:nvSpPr>
        <p:spPr>
          <a:xfrm flipH="1">
            <a:off x="1053401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40"/>
            </p:custDataLst>
          </p:nvPr>
        </p:nvSpPr>
        <p:spPr>
          <a:xfrm flipH="1">
            <a:off x="1053401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1"/>
            </p:custDataLst>
          </p:nvPr>
        </p:nvSpPr>
        <p:spPr>
          <a:xfrm flipH="1">
            <a:off x="1053401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2"/>
            </p:custDataLst>
          </p:nvPr>
        </p:nvSpPr>
        <p:spPr>
          <a:xfrm flipH="1">
            <a:off x="1053401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3"/>
            </p:custDataLst>
          </p:nvPr>
        </p:nvSpPr>
        <p:spPr>
          <a:xfrm flipH="1">
            <a:off x="1053401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56" name="单圆角矩形 55"/>
          <p:cNvSpPr/>
          <p:nvPr userDrawn="1">
            <p:custDataLst>
              <p:tags r:id="rId5"/>
            </p:custDataLst>
          </p:nvPr>
        </p:nvSpPr>
        <p:spPr>
          <a:xfrm>
            <a:off x="0" y="0"/>
            <a:ext cx="3317240" cy="6858000"/>
          </a:xfrm>
          <a:prstGeom prst="round1Rect">
            <a:avLst>
              <a:gd name="adj" fmla="val 292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形 82"/>
          <p:cNvPicPr>
            <a:picLocks noChangeAspect="1"/>
          </p:cNvPicPr>
          <p:nvPr userDrawn="1">
            <p:custDataLst>
              <p:tags r:id="rId6"/>
            </p:custDataLst>
          </p:nvPr>
        </p:nvPicPr>
        <p:blipFill>
          <a:blip r:embed="rId7"/>
          <a:stretch>
            <a:fillRect/>
          </a:stretch>
        </p:blipFill>
        <p:spPr>
          <a:xfrm>
            <a:off x="718820" y="3846195"/>
            <a:ext cx="1960880" cy="2962910"/>
          </a:xfrm>
          <a:prstGeom prst="rect">
            <a:avLst/>
          </a:prstGeom>
        </p:spPr>
      </p:pic>
      <p:sp>
        <p:nvSpPr>
          <p:cNvPr id="64" name="椭圆 63"/>
          <p:cNvSpPr/>
          <p:nvPr userDrawn="1">
            <p:custDataLst>
              <p:tags r:id="rId8"/>
            </p:custDataLst>
          </p:nvPr>
        </p:nvSpPr>
        <p:spPr>
          <a:xfrm rot="10800000">
            <a:off x="70485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userDrawn="1">
            <p:custDataLst>
              <p:tags r:id="rId9"/>
            </p:custDataLst>
          </p:nvPr>
        </p:nvSpPr>
        <p:spPr>
          <a:xfrm rot="10800000">
            <a:off x="70485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userDrawn="1">
            <p:custDataLst>
              <p:tags r:id="rId10"/>
            </p:custDataLst>
          </p:nvPr>
        </p:nvSpPr>
        <p:spPr>
          <a:xfrm rot="10800000">
            <a:off x="70485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userDrawn="1">
            <p:custDataLst>
              <p:tags r:id="rId11"/>
            </p:custDataLst>
          </p:nvPr>
        </p:nvSpPr>
        <p:spPr>
          <a:xfrm rot="10800000">
            <a:off x="70485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userDrawn="1">
            <p:custDataLst>
              <p:tags r:id="rId12"/>
            </p:custDataLst>
          </p:nvPr>
        </p:nvSpPr>
        <p:spPr>
          <a:xfrm rot="10800000">
            <a:off x="70485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userDrawn="1">
            <p:custDataLst>
              <p:tags r:id="rId13"/>
            </p:custDataLst>
          </p:nvPr>
        </p:nvSpPr>
        <p:spPr>
          <a:xfrm rot="10800000">
            <a:off x="70485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userDrawn="1">
            <p:custDataLst>
              <p:tags r:id="rId14"/>
            </p:custDataLst>
          </p:nvPr>
        </p:nvSpPr>
        <p:spPr>
          <a:xfrm rot="10800000">
            <a:off x="70485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userDrawn="1">
            <p:custDataLst>
              <p:tags r:id="rId15"/>
            </p:custDataLst>
          </p:nvPr>
        </p:nvSpPr>
        <p:spPr>
          <a:xfrm rot="10800000">
            <a:off x="70485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userDrawn="1">
            <p:custDataLst>
              <p:tags r:id="rId16"/>
            </p:custDataLst>
          </p:nvPr>
        </p:nvSpPr>
        <p:spPr>
          <a:xfrm rot="10800000">
            <a:off x="57531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userDrawn="1">
            <p:custDataLst>
              <p:tags r:id="rId17"/>
            </p:custDataLst>
          </p:nvPr>
        </p:nvSpPr>
        <p:spPr>
          <a:xfrm rot="10800000">
            <a:off x="57531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userDrawn="1">
            <p:custDataLst>
              <p:tags r:id="rId18"/>
            </p:custDataLst>
          </p:nvPr>
        </p:nvSpPr>
        <p:spPr>
          <a:xfrm rot="10800000">
            <a:off x="57531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userDrawn="1">
            <p:custDataLst>
              <p:tags r:id="rId19"/>
            </p:custDataLst>
          </p:nvPr>
        </p:nvSpPr>
        <p:spPr>
          <a:xfrm rot="10800000">
            <a:off x="57531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userDrawn="1">
            <p:custDataLst>
              <p:tags r:id="rId20"/>
            </p:custDataLst>
          </p:nvPr>
        </p:nvSpPr>
        <p:spPr>
          <a:xfrm rot="10800000">
            <a:off x="57531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userDrawn="1">
            <p:custDataLst>
              <p:tags r:id="rId21"/>
            </p:custDataLst>
          </p:nvPr>
        </p:nvSpPr>
        <p:spPr>
          <a:xfrm rot="10800000">
            <a:off x="57531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userDrawn="1">
            <p:custDataLst>
              <p:tags r:id="rId22"/>
            </p:custDataLst>
          </p:nvPr>
        </p:nvSpPr>
        <p:spPr>
          <a:xfrm rot="10800000">
            <a:off x="57531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userDrawn="1">
            <p:custDataLst>
              <p:tags r:id="rId23"/>
            </p:custDataLst>
          </p:nvPr>
        </p:nvSpPr>
        <p:spPr>
          <a:xfrm rot="10800000">
            <a:off x="57531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userDrawn="1">
            <p:custDataLst>
              <p:tags r:id="rId24"/>
            </p:custDataLst>
          </p:nvPr>
        </p:nvSpPr>
        <p:spPr>
          <a:xfrm rot="10800000">
            <a:off x="446405"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userDrawn="1">
            <p:custDataLst>
              <p:tags r:id="rId25"/>
            </p:custDataLst>
          </p:nvPr>
        </p:nvSpPr>
        <p:spPr>
          <a:xfrm rot="10800000">
            <a:off x="446405"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userDrawn="1">
            <p:custDataLst>
              <p:tags r:id="rId26"/>
            </p:custDataLst>
          </p:nvPr>
        </p:nvSpPr>
        <p:spPr>
          <a:xfrm rot="10800000">
            <a:off x="446405"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userDrawn="1">
            <p:custDataLst>
              <p:tags r:id="rId27"/>
            </p:custDataLst>
          </p:nvPr>
        </p:nvSpPr>
        <p:spPr>
          <a:xfrm rot="10800000">
            <a:off x="446405"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userDrawn="1">
            <p:custDataLst>
              <p:tags r:id="rId28"/>
            </p:custDataLst>
          </p:nvPr>
        </p:nvSpPr>
        <p:spPr>
          <a:xfrm rot="10800000">
            <a:off x="446405"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userDrawn="1">
            <p:custDataLst>
              <p:tags r:id="rId29"/>
            </p:custDataLst>
          </p:nvPr>
        </p:nvSpPr>
        <p:spPr>
          <a:xfrm rot="10800000">
            <a:off x="446405"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userDrawn="1">
            <p:custDataLst>
              <p:tags r:id="rId30"/>
            </p:custDataLst>
          </p:nvPr>
        </p:nvSpPr>
        <p:spPr>
          <a:xfrm rot="10800000">
            <a:off x="446405"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userDrawn="1">
            <p:custDataLst>
              <p:tags r:id="rId31"/>
            </p:custDataLst>
          </p:nvPr>
        </p:nvSpPr>
        <p:spPr>
          <a:xfrm rot="10800000">
            <a:off x="446405"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2"/>
            </p:custDataLst>
          </p:nvPr>
        </p:nvSpPr>
        <p:spPr>
          <a:xfrm>
            <a:off x="700405" y="1111250"/>
            <a:ext cx="2079625" cy="1081405"/>
          </a:xfrm>
        </p:spPr>
        <p:txBody>
          <a:bodyPr anchor="b">
            <a:normAutofit/>
          </a:bodyPr>
          <a:lstStyle>
            <a:lvl1pPr algn="ctr">
              <a:defRPr sz="6000">
                <a:solidFill>
                  <a:schemeClr val="tx2"/>
                </a:solidFill>
              </a:defRPr>
            </a:lvl1pPr>
          </a:lstStyle>
          <a:p>
            <a:r>
              <a:rPr lang="zh-CN" altLang="en-US" dirty="0"/>
              <a:t>标题</a:t>
            </a:r>
            <a:endParaRPr lang="zh-CN" altLang="en-US" dirty="0"/>
          </a:p>
        </p:txBody>
      </p:sp>
      <p:sp>
        <p:nvSpPr>
          <p:cNvPr id="3" name="文本占位符 2"/>
          <p:cNvSpPr>
            <a:spLocks noGrp="1"/>
          </p:cNvSpPr>
          <p:nvPr>
            <p:ph type="body" idx="1" hasCustomPrompt="1"/>
            <p:custDataLst>
              <p:tags r:id="rId33"/>
            </p:custDataLst>
          </p:nvPr>
        </p:nvSpPr>
        <p:spPr>
          <a:xfrm>
            <a:off x="700405" y="2205355"/>
            <a:ext cx="2079625" cy="504190"/>
          </a:xfrm>
        </p:spPr>
        <p:txBody>
          <a:bodyPr anchor="t"/>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副标题</a:t>
            </a:r>
            <a:endParaRPr lang="zh-CN" altLang="en-US" dirty="0"/>
          </a:p>
        </p:txBody>
      </p:sp>
      <p:sp>
        <p:nvSpPr>
          <p:cNvPr id="7" name="日期占位符 6"/>
          <p:cNvSpPr>
            <a:spLocks noGrp="1"/>
          </p:cNvSpPr>
          <p:nvPr>
            <p:ph type="dt" sz="half" idx="10"/>
            <p:custDataLst>
              <p:tags r:id="rId3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5"/>
            </p:custDataLst>
          </p:nvPr>
        </p:nvSpPr>
        <p:spPr/>
        <p:txBody>
          <a:bodyPr/>
          <a:lstStyle/>
          <a:p>
            <a:endParaRPr lang="zh-CN" altLang="en-US"/>
          </a:p>
        </p:txBody>
      </p:sp>
      <p:sp>
        <p:nvSpPr>
          <p:cNvPr id="9" name="灯片编号占位符 8"/>
          <p:cNvSpPr>
            <a:spLocks noGrp="1"/>
          </p:cNvSpPr>
          <p:nvPr>
            <p:ph type="sldNum" sz="quarter" idx="12"/>
            <p:custDataLst>
              <p:tags r:id="rId3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2" name="矩形 21"/>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10" name="矩形 9"/>
          <p:cNvSpPr/>
          <p:nvPr userDrawn="1">
            <p:custDataLst>
              <p:tags r:id="rId5"/>
            </p:custDataLst>
          </p:nvPr>
        </p:nvSpPr>
        <p:spPr>
          <a:xfrm>
            <a:off x="470535" y="514350"/>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6"/>
            </p:custDataLst>
          </p:nvPr>
        </p:nvSpPr>
        <p:spPr>
          <a:xfrm>
            <a:off x="479425" y="518160"/>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文本框 282"/>
          <p:cNvSpPr txBox="1"/>
          <p:nvPr userDrawn="1">
            <p:custDataLst>
              <p:tags r:id="rId7"/>
            </p:custDataLst>
          </p:nvPr>
        </p:nvSpPr>
        <p:spPr>
          <a:xfrm flipH="1">
            <a:off x="1052830" y="719455"/>
            <a:ext cx="1536700" cy="306705"/>
          </a:xfrm>
          <a:prstGeom prst="rect">
            <a:avLst/>
          </a:prstGeom>
          <a:noFill/>
        </p:spPr>
        <p:txBody>
          <a:bodyPr wrap="square" rtlCol="0">
            <a:spAutoFit/>
          </a:bodyPr>
          <a:lstStyle/>
          <a:p>
            <a:pPr algn="l"/>
            <a:r>
              <a:rPr lang="zh-CN" altLang="en-US" sz="1400" b="1" cap="all" dirty="0">
                <a:solidFill>
                  <a:schemeClr val="bg1"/>
                </a:solidFill>
                <a:uFillTx/>
              </a:rPr>
              <a:t>template</a:t>
            </a:r>
            <a:endParaRPr lang="zh-CN" altLang="en-US" sz="1400" b="1" cap="all" dirty="0">
              <a:solidFill>
                <a:schemeClr val="bg1"/>
              </a:solidFill>
              <a:uFillTx/>
            </a:endParaRPr>
          </a:p>
        </p:txBody>
      </p:sp>
      <p:sp>
        <p:nvSpPr>
          <p:cNvPr id="12" name="矩形 11"/>
          <p:cNvSpPr/>
          <p:nvPr userDrawn="1">
            <p:custDataLst>
              <p:tags r:id="rId8"/>
            </p:custDataLst>
          </p:nvPr>
        </p:nvSpPr>
        <p:spPr>
          <a:xfrm>
            <a:off x="478790" y="514350"/>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9"/>
            </p:custDataLst>
          </p:nvPr>
        </p:nvSpPr>
        <p:spPr>
          <a:xfrm>
            <a:off x="5704205" y="3400425"/>
            <a:ext cx="5309235" cy="1151890"/>
          </a:xfrm>
        </p:spPr>
        <p:txBody>
          <a:bodyPr anchor="t" anchorCtr="0"/>
          <a:lstStyle>
            <a:lvl1pPr algn="r">
              <a:defRPr sz="6600">
                <a:solidFill>
                  <a:schemeClr val="tx2"/>
                </a:solidFill>
              </a:defRPr>
            </a:lvl1pPr>
          </a:lstStyle>
          <a:p>
            <a:r>
              <a:rPr lang="zh-CN" altLang="en-US" dirty="0"/>
              <a:t>添加章节标题</a:t>
            </a:r>
            <a:endParaRPr lang="zh-CN" altLang="en-US" dirty="0"/>
          </a:p>
        </p:txBody>
      </p:sp>
      <p:sp>
        <p:nvSpPr>
          <p:cNvPr id="3" name="文本占位符 2"/>
          <p:cNvSpPr>
            <a:spLocks noGrp="1"/>
          </p:cNvSpPr>
          <p:nvPr>
            <p:ph type="body" idx="1" hasCustomPrompt="1"/>
            <p:custDataLst>
              <p:tags r:id="rId10"/>
            </p:custDataLst>
          </p:nvPr>
        </p:nvSpPr>
        <p:spPr>
          <a:xfrm>
            <a:off x="5704205" y="4533265"/>
            <a:ext cx="5309235" cy="935990"/>
          </a:xfrm>
        </p:spPr>
        <p:txBody>
          <a:bodyPr/>
          <a:lstStyle>
            <a:lvl1pPr marL="0" indent="0" algn="r">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添加副标题</a:t>
            </a:r>
            <a:endParaRPr lang="zh-CN" altLang="en-US" dirty="0"/>
          </a:p>
        </p:txBody>
      </p:sp>
      <p:sp>
        <p:nvSpPr>
          <p:cNvPr id="4" name="日期占位符 3"/>
          <p:cNvSpPr>
            <a:spLocks noGrp="1"/>
          </p:cNvSpPr>
          <p:nvPr>
            <p:ph type="dt" sz="half" idx="10"/>
            <p:custDataLst>
              <p:tags r:id="rId1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4"/>
            </p:custDataLst>
          </p:nvPr>
        </p:nvSpPr>
        <p:spPr>
          <a:xfrm>
            <a:off x="5701665" y="2051685"/>
            <a:ext cx="5309235" cy="1224280"/>
          </a:xfrm>
        </p:spPr>
        <p:txBody>
          <a:bodyPr anchor="ctr">
            <a:noAutofit/>
          </a:bodyPr>
          <a:lstStyle>
            <a:lvl1pPr marL="0" indent="0" algn="r">
              <a:buNone/>
              <a:defRPr sz="8000" b="1">
                <a:ln>
                  <a:solidFill>
                    <a:schemeClr val="tx2"/>
                  </a:solidFill>
                </a:ln>
                <a:solidFill>
                  <a:schemeClr val="accent1"/>
                </a:solidFill>
              </a:defRPr>
            </a:lvl1pPr>
          </a:lstStyle>
          <a:p>
            <a:pPr lvl="0"/>
            <a:r>
              <a:rPr lang="zh-CN" altLang="en-US" dirty="0"/>
              <a:t>节编号</a:t>
            </a:r>
            <a:endParaRPr lang="zh-CN" altLang="en-US" dirty="0"/>
          </a:p>
        </p:txBody>
      </p:sp>
      <p:sp>
        <p:nvSpPr>
          <p:cNvPr id="13" name="圆角矩形 12"/>
          <p:cNvSpPr/>
          <p:nvPr userDrawn="1">
            <p:custDataLst>
              <p:tags r:id="rId15"/>
            </p:custDataLst>
          </p:nvPr>
        </p:nvSpPr>
        <p:spPr>
          <a:xfrm>
            <a:off x="2755900" y="7816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16"/>
            </p:custDataLst>
          </p:nvPr>
        </p:nvSpPr>
        <p:spPr>
          <a:xfrm rot="5400000">
            <a:off x="10916920"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17"/>
            </p:custDataLst>
          </p:nvPr>
        </p:nvSpPr>
        <p:spPr>
          <a:xfrm rot="5400000">
            <a:off x="10739755"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18"/>
            </p:custDataLst>
          </p:nvPr>
        </p:nvSpPr>
        <p:spPr>
          <a:xfrm rot="5400000">
            <a:off x="10561955"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7" name="椭圆 16"/>
          <p:cNvSpPr/>
          <p:nvPr userDrawn="1">
            <p:custDataLst>
              <p:tags r:id="rId19"/>
            </p:custDataLst>
          </p:nvPr>
        </p:nvSpPr>
        <p:spPr>
          <a:xfrm rot="5400000">
            <a:off x="11094720"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4"/>
          <p:cNvSpPr/>
          <p:nvPr userDrawn="1">
            <p:custDataLst>
              <p:tags r:id="rId20"/>
            </p:custDataLst>
          </p:nvPr>
        </p:nvSpPr>
        <p:spPr>
          <a:xfrm rot="3032444" flipH="1">
            <a:off x="1141730" y="2177415"/>
            <a:ext cx="3825875" cy="2882900"/>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pic>
        <p:nvPicPr>
          <p:cNvPr id="20" name="图形 23"/>
          <p:cNvPicPr>
            <a:picLocks noChangeAspect="1"/>
          </p:cNvPicPr>
          <p:nvPr userDrawn="1">
            <p:custDataLst>
              <p:tags r:id="rId21"/>
            </p:custDataLst>
          </p:nvPr>
        </p:nvPicPr>
        <p:blipFill>
          <a:blip r:embed="rId22"/>
          <a:stretch>
            <a:fillRect/>
          </a:stretch>
        </p:blipFill>
        <p:spPr>
          <a:xfrm>
            <a:off x="1195070" y="2140585"/>
            <a:ext cx="3390900" cy="4182745"/>
          </a:xfrm>
          <a:prstGeom prst="rect">
            <a:avLst/>
          </a:prstGeom>
        </p:spPr>
      </p:pic>
      <p:sp>
        <p:nvSpPr>
          <p:cNvPr id="48" name="任意多边形: 形状 31"/>
          <p:cNvSpPr/>
          <p:nvPr userDrawn="1">
            <p:custDataLst>
              <p:tags r:id="rId23"/>
            </p:custDataLst>
          </p:nvPr>
        </p:nvSpPr>
        <p:spPr>
          <a:xfrm flipH="1">
            <a:off x="1713865" y="1808480"/>
            <a:ext cx="1010920" cy="489585"/>
          </a:xfrm>
          <a:custGeom>
            <a:avLst/>
            <a:gdLst>
              <a:gd name="connsiteX0" fmla="*/ 1029367 w 1086040"/>
              <a:gd name="connsiteY0" fmla="*/ 430530 h 525684"/>
              <a:gd name="connsiteX1" fmla="*/ 949928 w 1086040"/>
              <a:gd name="connsiteY1" fmla="*/ 430530 h 525684"/>
              <a:gd name="connsiteX2" fmla="*/ 874586 w 1086040"/>
              <a:gd name="connsiteY2" fmla="*/ 525685 h 525684"/>
              <a:gd name="connsiteX3" fmla="*/ 817055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2 w 1086040"/>
              <a:gd name="connsiteY8" fmla="*/ 0 h 525684"/>
              <a:gd name="connsiteX9" fmla="*/ 1086041 w 1086040"/>
              <a:gd name="connsiteY9" fmla="*/ 56769 h 525684"/>
              <a:gd name="connsiteX10" fmla="*/ 1086041 w 1086040"/>
              <a:gd name="connsiteY10" fmla="*/ 373761 h 525684"/>
              <a:gd name="connsiteX11" fmla="*/ 1029272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6" y="525685"/>
                </a:lnTo>
                <a:lnTo>
                  <a:pt x="817055" y="430530"/>
                </a:lnTo>
                <a:lnTo>
                  <a:pt x="56769" y="430530"/>
                </a:lnTo>
                <a:cubicBezTo>
                  <a:pt x="25527" y="430530"/>
                  <a:pt x="0" y="405003"/>
                  <a:pt x="0" y="373761"/>
                </a:cubicBezTo>
                <a:lnTo>
                  <a:pt x="0" y="56769"/>
                </a:lnTo>
                <a:cubicBezTo>
                  <a:pt x="0" y="25527"/>
                  <a:pt x="25527" y="0"/>
                  <a:pt x="56769" y="0"/>
                </a:cubicBezTo>
                <a:lnTo>
                  <a:pt x="1029272" y="0"/>
                </a:lnTo>
                <a:cubicBezTo>
                  <a:pt x="1060514" y="0"/>
                  <a:pt x="1086041" y="25527"/>
                  <a:pt x="1086041" y="56769"/>
                </a:cubicBezTo>
                <a:lnTo>
                  <a:pt x="1086041" y="373761"/>
                </a:lnTo>
                <a:cubicBezTo>
                  <a:pt x="1086041" y="405003"/>
                  <a:pt x="1060514" y="430530"/>
                  <a:pt x="1029272"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任意多边形: 形状 32"/>
          <p:cNvSpPr/>
          <p:nvPr userDrawn="1">
            <p:custDataLst>
              <p:tags r:id="rId24"/>
            </p:custDataLst>
          </p:nvPr>
        </p:nvSpPr>
        <p:spPr>
          <a:xfrm flipH="1">
            <a:off x="1709420" y="1804035"/>
            <a:ext cx="1019810" cy="498475"/>
          </a:xfrm>
          <a:custGeom>
            <a:avLst/>
            <a:gdLst>
              <a:gd name="connsiteX0" fmla="*/ 879539 w 1095946"/>
              <a:gd name="connsiteY0" fmla="*/ 535591 h 535590"/>
              <a:gd name="connsiteX1" fmla="*/ 879253 w 1095946"/>
              <a:gd name="connsiteY1" fmla="*/ 535591 h 535590"/>
              <a:gd name="connsiteX2" fmla="*/ 875348 w 1095946"/>
              <a:gd name="connsiteY2" fmla="*/ 533210 h 535590"/>
              <a:gd name="connsiteX3" fmla="*/ 819245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722 w 1095946"/>
              <a:gd name="connsiteY15" fmla="*/ 10001 h 535590"/>
              <a:gd name="connsiteX16" fmla="*/ 9906 w 1095946"/>
              <a:gd name="connsiteY16" fmla="*/ 61817 h 535590"/>
              <a:gd name="connsiteX17" fmla="*/ 9906 w 1095946"/>
              <a:gd name="connsiteY17" fmla="*/ 378714 h 535590"/>
              <a:gd name="connsiteX18" fmla="*/ 61722 w 1095946"/>
              <a:gd name="connsiteY18" fmla="*/ 430530 h 535590"/>
              <a:gd name="connsiteX19" fmla="*/ 822008 w 1095946"/>
              <a:gd name="connsiteY19" fmla="*/ 430530 h 535590"/>
              <a:gd name="connsiteX20" fmla="*/ 826294 w 1095946"/>
              <a:gd name="connsiteY20" fmla="*/ 432911 h 535590"/>
              <a:gd name="connsiteX21" fmla="*/ 880110 w 1095946"/>
              <a:gd name="connsiteY21" fmla="*/ 521875 h 535590"/>
              <a:gd name="connsiteX22" fmla="*/ 950976 w 1095946"/>
              <a:gd name="connsiteY22" fmla="*/ 432340 h 535590"/>
              <a:gd name="connsiteX23" fmla="*/ 954881 w 1095946"/>
              <a:gd name="connsiteY23" fmla="*/ 430435 h 535590"/>
              <a:gd name="connsiteX24" fmla="*/ 1034320 w 1095946"/>
              <a:gd name="connsiteY24" fmla="*/ 430435 h 535590"/>
              <a:gd name="connsiteX25" fmla="*/ 1086136 w 1095946"/>
              <a:gd name="connsiteY25" fmla="*/ 378619 h 535590"/>
              <a:gd name="connsiteX26" fmla="*/ 1086136 w 1095946"/>
              <a:gd name="connsiteY26" fmla="*/ 61722 h 535590"/>
              <a:gd name="connsiteX27" fmla="*/ 1034320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539" y="535591"/>
                </a:moveTo>
                <a:cubicBezTo>
                  <a:pt x="879539" y="535591"/>
                  <a:pt x="879348" y="535591"/>
                  <a:pt x="879253" y="535591"/>
                </a:cubicBezTo>
                <a:cubicBezTo>
                  <a:pt x="877634" y="535496"/>
                  <a:pt x="876110" y="534638"/>
                  <a:pt x="875348" y="533210"/>
                </a:cubicBezTo>
                <a:lnTo>
                  <a:pt x="819245"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722" y="10001"/>
                </a:moveTo>
                <a:cubicBezTo>
                  <a:pt x="33147" y="10001"/>
                  <a:pt x="9906" y="33242"/>
                  <a:pt x="9906" y="61817"/>
                </a:cubicBezTo>
                <a:lnTo>
                  <a:pt x="9906" y="378714"/>
                </a:lnTo>
                <a:cubicBezTo>
                  <a:pt x="9906" y="407289"/>
                  <a:pt x="33147" y="430530"/>
                  <a:pt x="61722" y="430530"/>
                </a:cubicBezTo>
                <a:lnTo>
                  <a:pt x="822008" y="430530"/>
                </a:lnTo>
                <a:cubicBezTo>
                  <a:pt x="823722" y="430530"/>
                  <a:pt x="825341" y="431483"/>
                  <a:pt x="826294" y="432911"/>
                </a:cubicBezTo>
                <a:lnTo>
                  <a:pt x="880110" y="521875"/>
                </a:lnTo>
                <a:lnTo>
                  <a:pt x="950976" y="432340"/>
                </a:lnTo>
                <a:cubicBezTo>
                  <a:pt x="951929" y="431101"/>
                  <a:pt x="953357" y="430435"/>
                  <a:pt x="954881" y="430435"/>
                </a:cubicBezTo>
                <a:lnTo>
                  <a:pt x="1034320" y="430435"/>
                </a:lnTo>
                <a:cubicBezTo>
                  <a:pt x="1062895" y="430435"/>
                  <a:pt x="1086136" y="407194"/>
                  <a:pt x="1086136" y="378619"/>
                </a:cubicBezTo>
                <a:lnTo>
                  <a:pt x="1086136" y="61722"/>
                </a:lnTo>
                <a:cubicBezTo>
                  <a:pt x="1086136" y="33147"/>
                  <a:pt x="1062895" y="9906"/>
                  <a:pt x="1034320"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任意多边形: 形状 33"/>
          <p:cNvSpPr/>
          <p:nvPr userDrawn="1">
            <p:custDataLst>
              <p:tags r:id="rId25"/>
            </p:custDataLst>
          </p:nvPr>
        </p:nvSpPr>
        <p:spPr>
          <a:xfrm flipH="1">
            <a:off x="1948815" y="1903730"/>
            <a:ext cx="569595" cy="19685"/>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任意多边形: 形状 34"/>
          <p:cNvSpPr/>
          <p:nvPr userDrawn="1">
            <p:custDataLst>
              <p:tags r:id="rId26"/>
            </p:custDataLst>
          </p:nvPr>
        </p:nvSpPr>
        <p:spPr>
          <a:xfrm flipH="1">
            <a:off x="2118360" y="1954530"/>
            <a:ext cx="400685" cy="19685"/>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任意多边形: 形状 37"/>
          <p:cNvSpPr/>
          <p:nvPr userDrawn="1">
            <p:custDataLst>
              <p:tags r:id="rId27"/>
            </p:custDataLst>
          </p:nvPr>
        </p:nvSpPr>
        <p:spPr>
          <a:xfrm flipH="1">
            <a:off x="2453640" y="2087880"/>
            <a:ext cx="778510" cy="501650"/>
          </a:xfrm>
          <a:custGeom>
            <a:avLst/>
            <a:gdLst>
              <a:gd name="connsiteX0" fmla="*/ 760381 w 836580"/>
              <a:gd name="connsiteY0" fmla="*/ 430054 h 539210"/>
              <a:gd name="connsiteX1" fmla="*/ 311087 w 836580"/>
              <a:gd name="connsiteY1" fmla="*/ 430054 h 539210"/>
              <a:gd name="connsiteX2" fmla="*/ 155067 w 836580"/>
              <a:gd name="connsiteY2" fmla="*/ 539210 h 539210"/>
              <a:gd name="connsiteX3" fmla="*/ 155067 w 836580"/>
              <a:gd name="connsiteY3" fmla="*/ 430054 h 539210"/>
              <a:gd name="connsiteX4" fmla="*/ 76200 w 836580"/>
              <a:gd name="connsiteY4" fmla="*/ 430054 h 539210"/>
              <a:gd name="connsiteX5" fmla="*/ 0 w 836580"/>
              <a:gd name="connsiteY5" fmla="*/ 353854 h 539210"/>
              <a:gd name="connsiteX6" fmla="*/ 0 w 836580"/>
              <a:gd name="connsiteY6" fmla="*/ 76200 h 539210"/>
              <a:gd name="connsiteX7" fmla="*/ 76200 w 836580"/>
              <a:gd name="connsiteY7" fmla="*/ 0 h 539210"/>
              <a:gd name="connsiteX8" fmla="*/ 760381 w 836580"/>
              <a:gd name="connsiteY8" fmla="*/ 0 h 539210"/>
              <a:gd name="connsiteX9" fmla="*/ 836581 w 836580"/>
              <a:gd name="connsiteY9" fmla="*/ 76200 h 539210"/>
              <a:gd name="connsiteX10" fmla="*/ 836581 w 836580"/>
              <a:gd name="connsiteY10" fmla="*/ 353854 h 539210"/>
              <a:gd name="connsiteX11" fmla="*/ 760381 w 836580"/>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580"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381" y="0"/>
                </a:lnTo>
                <a:cubicBezTo>
                  <a:pt x="802291" y="0"/>
                  <a:pt x="836581" y="34290"/>
                  <a:pt x="836581" y="76200"/>
                </a:cubicBezTo>
                <a:lnTo>
                  <a:pt x="836581" y="353854"/>
                </a:lnTo>
                <a:cubicBezTo>
                  <a:pt x="836581" y="395764"/>
                  <a:pt x="802291" y="430054"/>
                  <a:pt x="760381"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任意多边形: 形状 38"/>
          <p:cNvSpPr/>
          <p:nvPr userDrawn="1">
            <p:custDataLst>
              <p:tags r:id="rId28"/>
            </p:custDataLst>
          </p:nvPr>
        </p:nvSpPr>
        <p:spPr>
          <a:xfrm flipH="1">
            <a:off x="2449195" y="2083435"/>
            <a:ext cx="788035" cy="511175"/>
          </a:xfrm>
          <a:custGeom>
            <a:avLst/>
            <a:gdLst>
              <a:gd name="connsiteX0" fmla="*/ 160020 w 846486"/>
              <a:gd name="connsiteY0" fmla="*/ 549116 h 549116"/>
              <a:gd name="connsiteX1" fmla="*/ 157734 w 846486"/>
              <a:gd name="connsiteY1" fmla="*/ 548545 h 549116"/>
              <a:gd name="connsiteX2" fmla="*/ 155067 w 846486"/>
              <a:gd name="connsiteY2" fmla="*/ 544163 h 549116"/>
              <a:gd name="connsiteX3" fmla="*/ 155067 w 846486"/>
              <a:gd name="connsiteY3" fmla="*/ 439960 h 549116"/>
              <a:gd name="connsiteX4" fmla="*/ 81153 w 846486"/>
              <a:gd name="connsiteY4" fmla="*/ 439960 h 549116"/>
              <a:gd name="connsiteX5" fmla="*/ 0 w 846486"/>
              <a:gd name="connsiteY5" fmla="*/ 358807 h 549116"/>
              <a:gd name="connsiteX6" fmla="*/ 0 w 846486"/>
              <a:gd name="connsiteY6" fmla="*/ 81153 h 549116"/>
              <a:gd name="connsiteX7" fmla="*/ 81153 w 846486"/>
              <a:gd name="connsiteY7" fmla="*/ 0 h 549116"/>
              <a:gd name="connsiteX8" fmla="*/ 765334 w 846486"/>
              <a:gd name="connsiteY8" fmla="*/ 0 h 549116"/>
              <a:gd name="connsiteX9" fmla="*/ 846487 w 846486"/>
              <a:gd name="connsiteY9" fmla="*/ 81153 h 549116"/>
              <a:gd name="connsiteX10" fmla="*/ 846487 w 846486"/>
              <a:gd name="connsiteY10" fmla="*/ 358807 h 549116"/>
              <a:gd name="connsiteX11" fmla="*/ 765334 w 846486"/>
              <a:gd name="connsiteY11" fmla="*/ 439960 h 549116"/>
              <a:gd name="connsiteX12" fmla="*/ 317659 w 846486"/>
              <a:gd name="connsiteY12" fmla="*/ 439960 h 549116"/>
              <a:gd name="connsiteX13" fmla="*/ 162878 w 846486"/>
              <a:gd name="connsiteY13" fmla="*/ 548259 h 549116"/>
              <a:gd name="connsiteX14" fmla="*/ 160020 w 846486"/>
              <a:gd name="connsiteY14" fmla="*/ 549116 h 549116"/>
              <a:gd name="connsiteX15" fmla="*/ 81058 w 846486"/>
              <a:gd name="connsiteY15" fmla="*/ 9906 h 549116"/>
              <a:gd name="connsiteX16" fmla="*/ 9811 w 846486"/>
              <a:gd name="connsiteY16" fmla="*/ 81153 h 549116"/>
              <a:gd name="connsiteX17" fmla="*/ 9811 w 846486"/>
              <a:gd name="connsiteY17" fmla="*/ 358807 h 549116"/>
              <a:gd name="connsiteX18" fmla="*/ 81058 w 846486"/>
              <a:gd name="connsiteY18" fmla="*/ 430054 h 549116"/>
              <a:gd name="connsiteX19" fmla="*/ 159925 w 846486"/>
              <a:gd name="connsiteY19" fmla="*/ 430054 h 549116"/>
              <a:gd name="connsiteX20" fmla="*/ 163449 w 846486"/>
              <a:gd name="connsiteY20" fmla="*/ 431483 h 549116"/>
              <a:gd name="connsiteX21" fmla="*/ 164878 w 846486"/>
              <a:gd name="connsiteY21" fmla="*/ 435007 h 549116"/>
              <a:gd name="connsiteX22" fmla="*/ 164878 w 846486"/>
              <a:gd name="connsiteY22" fmla="*/ 534638 h 549116"/>
              <a:gd name="connsiteX23" fmla="*/ 313087 w 846486"/>
              <a:gd name="connsiteY23" fmla="*/ 430911 h 549116"/>
              <a:gd name="connsiteX24" fmla="*/ 315944 w 846486"/>
              <a:gd name="connsiteY24" fmla="*/ 430054 h 549116"/>
              <a:gd name="connsiteX25" fmla="*/ 765239 w 846486"/>
              <a:gd name="connsiteY25" fmla="*/ 430054 h 549116"/>
              <a:gd name="connsiteX26" fmla="*/ 836486 w 846486"/>
              <a:gd name="connsiteY26" fmla="*/ 358807 h 549116"/>
              <a:gd name="connsiteX27" fmla="*/ 836486 w 846486"/>
              <a:gd name="connsiteY27" fmla="*/ 81153 h 549116"/>
              <a:gd name="connsiteX28" fmla="*/ 765239 w 846486"/>
              <a:gd name="connsiteY28" fmla="*/ 9906 h 549116"/>
              <a:gd name="connsiteX29" fmla="*/ 81058 w 846486"/>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486"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334" y="0"/>
                </a:lnTo>
                <a:cubicBezTo>
                  <a:pt x="810101" y="0"/>
                  <a:pt x="846487" y="36385"/>
                  <a:pt x="846487" y="81153"/>
                </a:cubicBezTo>
                <a:lnTo>
                  <a:pt x="846487" y="358807"/>
                </a:lnTo>
                <a:cubicBezTo>
                  <a:pt x="846487" y="403574"/>
                  <a:pt x="810101" y="439960"/>
                  <a:pt x="765334" y="439960"/>
                </a:cubicBezTo>
                <a:lnTo>
                  <a:pt x="317659" y="439960"/>
                </a:lnTo>
                <a:lnTo>
                  <a:pt x="162878" y="548259"/>
                </a:lnTo>
                <a:cubicBezTo>
                  <a:pt x="162020" y="548831"/>
                  <a:pt x="161068" y="549116"/>
                  <a:pt x="160020" y="549116"/>
                </a:cubicBezTo>
                <a:close/>
                <a:moveTo>
                  <a:pt x="81058" y="9906"/>
                </a:moveTo>
                <a:cubicBezTo>
                  <a:pt x="41815" y="9906"/>
                  <a:pt x="9811" y="41815"/>
                  <a:pt x="9811" y="81153"/>
                </a:cubicBezTo>
                <a:lnTo>
                  <a:pt x="9811" y="358807"/>
                </a:lnTo>
                <a:cubicBezTo>
                  <a:pt x="9811" y="398050"/>
                  <a:pt x="41720" y="430054"/>
                  <a:pt x="81058" y="430054"/>
                </a:cubicBezTo>
                <a:lnTo>
                  <a:pt x="159925" y="430054"/>
                </a:lnTo>
                <a:cubicBezTo>
                  <a:pt x="161258" y="430054"/>
                  <a:pt x="162497" y="430625"/>
                  <a:pt x="163449" y="431483"/>
                </a:cubicBezTo>
                <a:cubicBezTo>
                  <a:pt x="164402" y="432435"/>
                  <a:pt x="164878" y="433673"/>
                  <a:pt x="164878" y="435007"/>
                </a:cubicBezTo>
                <a:lnTo>
                  <a:pt x="164878" y="534638"/>
                </a:lnTo>
                <a:cubicBezTo>
                  <a:pt x="164878" y="534638"/>
                  <a:pt x="313087" y="430911"/>
                  <a:pt x="313087" y="430911"/>
                </a:cubicBezTo>
                <a:cubicBezTo>
                  <a:pt x="313944" y="430340"/>
                  <a:pt x="314897" y="430054"/>
                  <a:pt x="315944" y="430054"/>
                </a:cubicBezTo>
                <a:lnTo>
                  <a:pt x="765239" y="430054"/>
                </a:lnTo>
                <a:cubicBezTo>
                  <a:pt x="804482" y="430054"/>
                  <a:pt x="836486" y="398145"/>
                  <a:pt x="836486" y="358807"/>
                </a:cubicBezTo>
                <a:lnTo>
                  <a:pt x="836486" y="81153"/>
                </a:lnTo>
                <a:cubicBezTo>
                  <a:pt x="836486" y="41910"/>
                  <a:pt x="804577" y="9906"/>
                  <a:pt x="765239"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任意多边形: 形状 39"/>
          <p:cNvSpPr/>
          <p:nvPr userDrawn="1">
            <p:custDataLst>
              <p:tags r:id="rId29"/>
            </p:custDataLst>
          </p:nvPr>
        </p:nvSpPr>
        <p:spPr>
          <a:xfrm flipH="1">
            <a:off x="2830195" y="2216150"/>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任意多边形: 形状 40"/>
          <p:cNvSpPr/>
          <p:nvPr userDrawn="1">
            <p:custDataLst>
              <p:tags r:id="rId30"/>
            </p:custDataLst>
          </p:nvPr>
        </p:nvSpPr>
        <p:spPr>
          <a:xfrm flipH="1">
            <a:off x="2830195" y="2265045"/>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任意多边形: 形状 41"/>
          <p:cNvSpPr/>
          <p:nvPr userDrawn="1">
            <p:custDataLst>
              <p:tags r:id="rId31"/>
            </p:custDataLst>
          </p:nvPr>
        </p:nvSpPr>
        <p:spPr>
          <a:xfrm flipH="1">
            <a:off x="2613660" y="2205990"/>
            <a:ext cx="96520" cy="161925"/>
          </a:xfrm>
          <a:custGeom>
            <a:avLst/>
            <a:gdLst>
              <a:gd name="connsiteX0" fmla="*/ 92393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7 w 103441"/>
              <a:gd name="connsiteY20" fmla="*/ 31909 h 174021"/>
              <a:gd name="connsiteX21" fmla="*/ 90487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1 w 103441"/>
              <a:gd name="connsiteY26" fmla="*/ 115253 h 174021"/>
              <a:gd name="connsiteX27" fmla="*/ 92393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9 w 103441"/>
              <a:gd name="connsiteY37" fmla="*/ 100298 h 174021"/>
              <a:gd name="connsiteX38" fmla="*/ 60389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3"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0"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7" y="31909"/>
                </a:cubicBezTo>
                <a:lnTo>
                  <a:pt x="90487" y="50578"/>
                </a:lnTo>
                <a:cubicBezTo>
                  <a:pt x="81153" y="45149"/>
                  <a:pt x="71152" y="41815"/>
                  <a:pt x="60484" y="40577"/>
                </a:cubicBezTo>
                <a:lnTo>
                  <a:pt x="60484" y="78010"/>
                </a:lnTo>
                <a:cubicBezTo>
                  <a:pt x="69342" y="80105"/>
                  <a:pt x="76772" y="82391"/>
                  <a:pt x="82582" y="84868"/>
                </a:cubicBezTo>
                <a:cubicBezTo>
                  <a:pt x="88487" y="87344"/>
                  <a:pt x="93345" y="90964"/>
                  <a:pt x="97441" y="95917"/>
                </a:cubicBezTo>
                <a:cubicBezTo>
                  <a:pt x="101441" y="100775"/>
                  <a:pt x="103441" y="107252"/>
                  <a:pt x="103441" y="115253"/>
                </a:cubicBezTo>
                <a:cubicBezTo>
                  <a:pt x="103441" y="125254"/>
                  <a:pt x="99727" y="133731"/>
                  <a:pt x="92393"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9" y="100298"/>
                </a:cubicBezTo>
                <a:lnTo>
                  <a:pt x="60389"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弧形 204"/>
          <p:cNvSpPr/>
          <p:nvPr userDrawn="1">
            <p:custDataLst>
              <p:tags r:id="rId32"/>
            </p:custDataLst>
          </p:nvPr>
        </p:nvSpPr>
        <p:spPr>
          <a:xfrm flipH="1">
            <a:off x="3229610" y="1811655"/>
            <a:ext cx="2082800" cy="20828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5676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40105" y="2264410"/>
            <a:ext cx="5157470"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5676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264410"/>
            <a:ext cx="5183505"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2" name="矩形 21"/>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10" name="矩形 9"/>
          <p:cNvSpPr/>
          <p:nvPr userDrawn="1">
            <p:custDataLst>
              <p:tags r:id="rId5"/>
            </p:custDataLst>
          </p:nvPr>
        </p:nvSpPr>
        <p:spPr>
          <a:xfrm>
            <a:off x="470535" y="514350"/>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6"/>
            </p:custDataLst>
          </p:nvPr>
        </p:nvSpPr>
        <p:spPr>
          <a:xfrm>
            <a:off x="479425" y="518160"/>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文本框 282"/>
          <p:cNvSpPr txBox="1"/>
          <p:nvPr userDrawn="1">
            <p:custDataLst>
              <p:tags r:id="rId7"/>
            </p:custDataLst>
          </p:nvPr>
        </p:nvSpPr>
        <p:spPr>
          <a:xfrm flipH="1">
            <a:off x="1052830" y="719455"/>
            <a:ext cx="1536700" cy="306705"/>
          </a:xfrm>
          <a:prstGeom prst="rect">
            <a:avLst/>
          </a:prstGeom>
          <a:noFill/>
        </p:spPr>
        <p:txBody>
          <a:bodyPr wrap="square" rtlCol="0">
            <a:spAutoFit/>
          </a:bodyPr>
          <a:lstStyle/>
          <a:p>
            <a:pPr algn="l"/>
            <a:r>
              <a:rPr lang="zh-CN" altLang="en-US" sz="1400" b="1" cap="all" dirty="0">
                <a:solidFill>
                  <a:schemeClr val="bg1"/>
                </a:solidFill>
                <a:uFillTx/>
              </a:rPr>
              <a:t>template</a:t>
            </a:r>
            <a:endParaRPr lang="zh-CN" altLang="en-US" sz="1400" b="1" cap="all" dirty="0">
              <a:solidFill>
                <a:schemeClr val="bg1"/>
              </a:solidFill>
              <a:uFillTx/>
            </a:endParaRPr>
          </a:p>
        </p:txBody>
      </p:sp>
      <p:sp>
        <p:nvSpPr>
          <p:cNvPr id="12" name="矩形 11"/>
          <p:cNvSpPr/>
          <p:nvPr userDrawn="1">
            <p:custDataLst>
              <p:tags r:id="rId8"/>
            </p:custDataLst>
          </p:nvPr>
        </p:nvSpPr>
        <p:spPr>
          <a:xfrm>
            <a:off x="478790" y="514350"/>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9"/>
            </p:custDataLst>
          </p:nvPr>
        </p:nvSpPr>
        <p:spPr>
          <a:xfrm>
            <a:off x="5704205" y="3400425"/>
            <a:ext cx="5309235" cy="1151890"/>
          </a:xfrm>
        </p:spPr>
        <p:txBody>
          <a:bodyPr anchor="t" anchorCtr="0"/>
          <a:lstStyle>
            <a:lvl1pPr algn="r">
              <a:defRPr sz="6600">
                <a:solidFill>
                  <a:schemeClr val="tx2"/>
                </a:solidFill>
              </a:defRPr>
            </a:lvl1pPr>
          </a:lstStyle>
          <a:p>
            <a:r>
              <a:rPr lang="zh-CN" altLang="en-US" dirty="0"/>
              <a:t>添加章节标题</a:t>
            </a:r>
            <a:endParaRPr lang="zh-CN" altLang="en-US" dirty="0"/>
          </a:p>
        </p:txBody>
      </p:sp>
      <p:sp>
        <p:nvSpPr>
          <p:cNvPr id="3" name="文本占位符 2"/>
          <p:cNvSpPr>
            <a:spLocks noGrp="1"/>
          </p:cNvSpPr>
          <p:nvPr>
            <p:ph type="body" idx="1" hasCustomPrompt="1"/>
            <p:custDataLst>
              <p:tags r:id="rId10"/>
            </p:custDataLst>
          </p:nvPr>
        </p:nvSpPr>
        <p:spPr>
          <a:xfrm>
            <a:off x="5704205" y="4533265"/>
            <a:ext cx="5309235" cy="935990"/>
          </a:xfrm>
        </p:spPr>
        <p:txBody>
          <a:bodyPr/>
          <a:lstStyle>
            <a:lvl1pPr marL="0" indent="0" algn="r">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添加副标题</a:t>
            </a:r>
            <a:endParaRPr lang="zh-CN" altLang="en-US" dirty="0"/>
          </a:p>
        </p:txBody>
      </p:sp>
      <p:sp>
        <p:nvSpPr>
          <p:cNvPr id="4" name="日期占位符 3"/>
          <p:cNvSpPr>
            <a:spLocks noGrp="1"/>
          </p:cNvSpPr>
          <p:nvPr>
            <p:ph type="dt" sz="half" idx="10"/>
            <p:custDataLst>
              <p:tags r:id="rId1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4"/>
            </p:custDataLst>
          </p:nvPr>
        </p:nvSpPr>
        <p:spPr>
          <a:xfrm>
            <a:off x="5701665" y="2051685"/>
            <a:ext cx="5309235" cy="1224280"/>
          </a:xfrm>
        </p:spPr>
        <p:txBody>
          <a:bodyPr anchor="ctr">
            <a:noAutofit/>
          </a:bodyPr>
          <a:lstStyle>
            <a:lvl1pPr marL="0" indent="0" algn="r">
              <a:buNone/>
              <a:defRPr sz="8000" b="1">
                <a:ln>
                  <a:solidFill>
                    <a:schemeClr val="tx2"/>
                  </a:solidFill>
                </a:ln>
                <a:solidFill>
                  <a:schemeClr val="accent1"/>
                </a:solidFill>
              </a:defRPr>
            </a:lvl1pPr>
          </a:lstStyle>
          <a:p>
            <a:pPr lvl="0"/>
            <a:r>
              <a:rPr lang="zh-CN" altLang="en-US" dirty="0"/>
              <a:t>节编号</a:t>
            </a:r>
            <a:endParaRPr lang="zh-CN" altLang="en-US" dirty="0"/>
          </a:p>
        </p:txBody>
      </p:sp>
      <p:sp>
        <p:nvSpPr>
          <p:cNvPr id="13" name="圆角矩形 12"/>
          <p:cNvSpPr/>
          <p:nvPr userDrawn="1">
            <p:custDataLst>
              <p:tags r:id="rId15"/>
            </p:custDataLst>
          </p:nvPr>
        </p:nvSpPr>
        <p:spPr>
          <a:xfrm>
            <a:off x="2755900" y="7816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16"/>
            </p:custDataLst>
          </p:nvPr>
        </p:nvSpPr>
        <p:spPr>
          <a:xfrm rot="5400000">
            <a:off x="10916920"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17"/>
            </p:custDataLst>
          </p:nvPr>
        </p:nvSpPr>
        <p:spPr>
          <a:xfrm rot="5400000">
            <a:off x="10739755"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18"/>
            </p:custDataLst>
          </p:nvPr>
        </p:nvSpPr>
        <p:spPr>
          <a:xfrm rot="5400000">
            <a:off x="10561955"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7" name="椭圆 16"/>
          <p:cNvSpPr/>
          <p:nvPr userDrawn="1">
            <p:custDataLst>
              <p:tags r:id="rId19"/>
            </p:custDataLst>
          </p:nvPr>
        </p:nvSpPr>
        <p:spPr>
          <a:xfrm rot="5400000">
            <a:off x="11094720"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4"/>
          <p:cNvSpPr/>
          <p:nvPr userDrawn="1">
            <p:custDataLst>
              <p:tags r:id="rId20"/>
            </p:custDataLst>
          </p:nvPr>
        </p:nvSpPr>
        <p:spPr>
          <a:xfrm rot="3032444" flipH="1">
            <a:off x="1141730" y="2177415"/>
            <a:ext cx="3825875" cy="2882900"/>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pic>
        <p:nvPicPr>
          <p:cNvPr id="20" name="图形 23"/>
          <p:cNvPicPr>
            <a:picLocks noChangeAspect="1"/>
          </p:cNvPicPr>
          <p:nvPr userDrawn="1">
            <p:custDataLst>
              <p:tags r:id="rId21"/>
            </p:custDataLst>
          </p:nvPr>
        </p:nvPicPr>
        <p:blipFill>
          <a:blip r:embed="rId22"/>
          <a:stretch>
            <a:fillRect/>
          </a:stretch>
        </p:blipFill>
        <p:spPr>
          <a:xfrm>
            <a:off x="1195070" y="2140585"/>
            <a:ext cx="3390900" cy="4182745"/>
          </a:xfrm>
          <a:prstGeom prst="rect">
            <a:avLst/>
          </a:prstGeom>
        </p:spPr>
      </p:pic>
      <p:sp>
        <p:nvSpPr>
          <p:cNvPr id="48" name="任意多边形: 形状 31"/>
          <p:cNvSpPr/>
          <p:nvPr userDrawn="1">
            <p:custDataLst>
              <p:tags r:id="rId23"/>
            </p:custDataLst>
          </p:nvPr>
        </p:nvSpPr>
        <p:spPr>
          <a:xfrm flipH="1">
            <a:off x="1713865" y="1808480"/>
            <a:ext cx="1010920" cy="489585"/>
          </a:xfrm>
          <a:custGeom>
            <a:avLst/>
            <a:gdLst>
              <a:gd name="connsiteX0" fmla="*/ 1029367 w 1086040"/>
              <a:gd name="connsiteY0" fmla="*/ 430530 h 525684"/>
              <a:gd name="connsiteX1" fmla="*/ 949928 w 1086040"/>
              <a:gd name="connsiteY1" fmla="*/ 430530 h 525684"/>
              <a:gd name="connsiteX2" fmla="*/ 874586 w 1086040"/>
              <a:gd name="connsiteY2" fmla="*/ 525685 h 525684"/>
              <a:gd name="connsiteX3" fmla="*/ 817055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2 w 1086040"/>
              <a:gd name="connsiteY8" fmla="*/ 0 h 525684"/>
              <a:gd name="connsiteX9" fmla="*/ 1086041 w 1086040"/>
              <a:gd name="connsiteY9" fmla="*/ 56769 h 525684"/>
              <a:gd name="connsiteX10" fmla="*/ 1086041 w 1086040"/>
              <a:gd name="connsiteY10" fmla="*/ 373761 h 525684"/>
              <a:gd name="connsiteX11" fmla="*/ 1029272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6" y="525685"/>
                </a:lnTo>
                <a:lnTo>
                  <a:pt x="817055" y="430530"/>
                </a:lnTo>
                <a:lnTo>
                  <a:pt x="56769" y="430530"/>
                </a:lnTo>
                <a:cubicBezTo>
                  <a:pt x="25527" y="430530"/>
                  <a:pt x="0" y="405003"/>
                  <a:pt x="0" y="373761"/>
                </a:cubicBezTo>
                <a:lnTo>
                  <a:pt x="0" y="56769"/>
                </a:lnTo>
                <a:cubicBezTo>
                  <a:pt x="0" y="25527"/>
                  <a:pt x="25527" y="0"/>
                  <a:pt x="56769" y="0"/>
                </a:cubicBezTo>
                <a:lnTo>
                  <a:pt x="1029272" y="0"/>
                </a:lnTo>
                <a:cubicBezTo>
                  <a:pt x="1060514" y="0"/>
                  <a:pt x="1086041" y="25527"/>
                  <a:pt x="1086041" y="56769"/>
                </a:cubicBezTo>
                <a:lnTo>
                  <a:pt x="1086041" y="373761"/>
                </a:lnTo>
                <a:cubicBezTo>
                  <a:pt x="1086041" y="405003"/>
                  <a:pt x="1060514" y="430530"/>
                  <a:pt x="1029272"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任意多边形: 形状 32"/>
          <p:cNvSpPr/>
          <p:nvPr userDrawn="1">
            <p:custDataLst>
              <p:tags r:id="rId24"/>
            </p:custDataLst>
          </p:nvPr>
        </p:nvSpPr>
        <p:spPr>
          <a:xfrm flipH="1">
            <a:off x="1709420" y="1804035"/>
            <a:ext cx="1019810" cy="498475"/>
          </a:xfrm>
          <a:custGeom>
            <a:avLst/>
            <a:gdLst>
              <a:gd name="connsiteX0" fmla="*/ 879539 w 1095946"/>
              <a:gd name="connsiteY0" fmla="*/ 535591 h 535590"/>
              <a:gd name="connsiteX1" fmla="*/ 879253 w 1095946"/>
              <a:gd name="connsiteY1" fmla="*/ 535591 h 535590"/>
              <a:gd name="connsiteX2" fmla="*/ 875348 w 1095946"/>
              <a:gd name="connsiteY2" fmla="*/ 533210 h 535590"/>
              <a:gd name="connsiteX3" fmla="*/ 819245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722 w 1095946"/>
              <a:gd name="connsiteY15" fmla="*/ 10001 h 535590"/>
              <a:gd name="connsiteX16" fmla="*/ 9906 w 1095946"/>
              <a:gd name="connsiteY16" fmla="*/ 61817 h 535590"/>
              <a:gd name="connsiteX17" fmla="*/ 9906 w 1095946"/>
              <a:gd name="connsiteY17" fmla="*/ 378714 h 535590"/>
              <a:gd name="connsiteX18" fmla="*/ 61722 w 1095946"/>
              <a:gd name="connsiteY18" fmla="*/ 430530 h 535590"/>
              <a:gd name="connsiteX19" fmla="*/ 822008 w 1095946"/>
              <a:gd name="connsiteY19" fmla="*/ 430530 h 535590"/>
              <a:gd name="connsiteX20" fmla="*/ 826294 w 1095946"/>
              <a:gd name="connsiteY20" fmla="*/ 432911 h 535590"/>
              <a:gd name="connsiteX21" fmla="*/ 880110 w 1095946"/>
              <a:gd name="connsiteY21" fmla="*/ 521875 h 535590"/>
              <a:gd name="connsiteX22" fmla="*/ 950976 w 1095946"/>
              <a:gd name="connsiteY22" fmla="*/ 432340 h 535590"/>
              <a:gd name="connsiteX23" fmla="*/ 954881 w 1095946"/>
              <a:gd name="connsiteY23" fmla="*/ 430435 h 535590"/>
              <a:gd name="connsiteX24" fmla="*/ 1034320 w 1095946"/>
              <a:gd name="connsiteY24" fmla="*/ 430435 h 535590"/>
              <a:gd name="connsiteX25" fmla="*/ 1086136 w 1095946"/>
              <a:gd name="connsiteY25" fmla="*/ 378619 h 535590"/>
              <a:gd name="connsiteX26" fmla="*/ 1086136 w 1095946"/>
              <a:gd name="connsiteY26" fmla="*/ 61722 h 535590"/>
              <a:gd name="connsiteX27" fmla="*/ 1034320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539" y="535591"/>
                </a:moveTo>
                <a:cubicBezTo>
                  <a:pt x="879539" y="535591"/>
                  <a:pt x="879348" y="535591"/>
                  <a:pt x="879253" y="535591"/>
                </a:cubicBezTo>
                <a:cubicBezTo>
                  <a:pt x="877634" y="535496"/>
                  <a:pt x="876110" y="534638"/>
                  <a:pt x="875348" y="533210"/>
                </a:cubicBezTo>
                <a:lnTo>
                  <a:pt x="819245"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722" y="10001"/>
                </a:moveTo>
                <a:cubicBezTo>
                  <a:pt x="33147" y="10001"/>
                  <a:pt x="9906" y="33242"/>
                  <a:pt x="9906" y="61817"/>
                </a:cubicBezTo>
                <a:lnTo>
                  <a:pt x="9906" y="378714"/>
                </a:lnTo>
                <a:cubicBezTo>
                  <a:pt x="9906" y="407289"/>
                  <a:pt x="33147" y="430530"/>
                  <a:pt x="61722" y="430530"/>
                </a:cubicBezTo>
                <a:lnTo>
                  <a:pt x="822008" y="430530"/>
                </a:lnTo>
                <a:cubicBezTo>
                  <a:pt x="823722" y="430530"/>
                  <a:pt x="825341" y="431483"/>
                  <a:pt x="826294" y="432911"/>
                </a:cubicBezTo>
                <a:lnTo>
                  <a:pt x="880110" y="521875"/>
                </a:lnTo>
                <a:lnTo>
                  <a:pt x="950976" y="432340"/>
                </a:lnTo>
                <a:cubicBezTo>
                  <a:pt x="951929" y="431101"/>
                  <a:pt x="953357" y="430435"/>
                  <a:pt x="954881" y="430435"/>
                </a:cubicBezTo>
                <a:lnTo>
                  <a:pt x="1034320" y="430435"/>
                </a:lnTo>
                <a:cubicBezTo>
                  <a:pt x="1062895" y="430435"/>
                  <a:pt x="1086136" y="407194"/>
                  <a:pt x="1086136" y="378619"/>
                </a:cubicBezTo>
                <a:lnTo>
                  <a:pt x="1086136" y="61722"/>
                </a:lnTo>
                <a:cubicBezTo>
                  <a:pt x="1086136" y="33147"/>
                  <a:pt x="1062895" y="9906"/>
                  <a:pt x="1034320"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任意多边形: 形状 33"/>
          <p:cNvSpPr/>
          <p:nvPr userDrawn="1">
            <p:custDataLst>
              <p:tags r:id="rId25"/>
            </p:custDataLst>
          </p:nvPr>
        </p:nvSpPr>
        <p:spPr>
          <a:xfrm flipH="1">
            <a:off x="1948815" y="1903730"/>
            <a:ext cx="569595" cy="19685"/>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任意多边形: 形状 34"/>
          <p:cNvSpPr/>
          <p:nvPr userDrawn="1">
            <p:custDataLst>
              <p:tags r:id="rId26"/>
            </p:custDataLst>
          </p:nvPr>
        </p:nvSpPr>
        <p:spPr>
          <a:xfrm flipH="1">
            <a:off x="2118360" y="1954530"/>
            <a:ext cx="400685" cy="19685"/>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任意多边形: 形状 37"/>
          <p:cNvSpPr/>
          <p:nvPr userDrawn="1">
            <p:custDataLst>
              <p:tags r:id="rId27"/>
            </p:custDataLst>
          </p:nvPr>
        </p:nvSpPr>
        <p:spPr>
          <a:xfrm flipH="1">
            <a:off x="2453640" y="2087880"/>
            <a:ext cx="778510" cy="501650"/>
          </a:xfrm>
          <a:custGeom>
            <a:avLst/>
            <a:gdLst>
              <a:gd name="connsiteX0" fmla="*/ 760381 w 836580"/>
              <a:gd name="connsiteY0" fmla="*/ 430054 h 539210"/>
              <a:gd name="connsiteX1" fmla="*/ 311087 w 836580"/>
              <a:gd name="connsiteY1" fmla="*/ 430054 h 539210"/>
              <a:gd name="connsiteX2" fmla="*/ 155067 w 836580"/>
              <a:gd name="connsiteY2" fmla="*/ 539210 h 539210"/>
              <a:gd name="connsiteX3" fmla="*/ 155067 w 836580"/>
              <a:gd name="connsiteY3" fmla="*/ 430054 h 539210"/>
              <a:gd name="connsiteX4" fmla="*/ 76200 w 836580"/>
              <a:gd name="connsiteY4" fmla="*/ 430054 h 539210"/>
              <a:gd name="connsiteX5" fmla="*/ 0 w 836580"/>
              <a:gd name="connsiteY5" fmla="*/ 353854 h 539210"/>
              <a:gd name="connsiteX6" fmla="*/ 0 w 836580"/>
              <a:gd name="connsiteY6" fmla="*/ 76200 h 539210"/>
              <a:gd name="connsiteX7" fmla="*/ 76200 w 836580"/>
              <a:gd name="connsiteY7" fmla="*/ 0 h 539210"/>
              <a:gd name="connsiteX8" fmla="*/ 760381 w 836580"/>
              <a:gd name="connsiteY8" fmla="*/ 0 h 539210"/>
              <a:gd name="connsiteX9" fmla="*/ 836581 w 836580"/>
              <a:gd name="connsiteY9" fmla="*/ 76200 h 539210"/>
              <a:gd name="connsiteX10" fmla="*/ 836581 w 836580"/>
              <a:gd name="connsiteY10" fmla="*/ 353854 h 539210"/>
              <a:gd name="connsiteX11" fmla="*/ 760381 w 836580"/>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580"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381" y="0"/>
                </a:lnTo>
                <a:cubicBezTo>
                  <a:pt x="802291" y="0"/>
                  <a:pt x="836581" y="34290"/>
                  <a:pt x="836581" y="76200"/>
                </a:cubicBezTo>
                <a:lnTo>
                  <a:pt x="836581" y="353854"/>
                </a:lnTo>
                <a:cubicBezTo>
                  <a:pt x="836581" y="395764"/>
                  <a:pt x="802291" y="430054"/>
                  <a:pt x="760381"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任意多边形: 形状 38"/>
          <p:cNvSpPr/>
          <p:nvPr userDrawn="1">
            <p:custDataLst>
              <p:tags r:id="rId28"/>
            </p:custDataLst>
          </p:nvPr>
        </p:nvSpPr>
        <p:spPr>
          <a:xfrm flipH="1">
            <a:off x="2449195" y="2083435"/>
            <a:ext cx="788035" cy="511175"/>
          </a:xfrm>
          <a:custGeom>
            <a:avLst/>
            <a:gdLst>
              <a:gd name="connsiteX0" fmla="*/ 160020 w 846486"/>
              <a:gd name="connsiteY0" fmla="*/ 549116 h 549116"/>
              <a:gd name="connsiteX1" fmla="*/ 157734 w 846486"/>
              <a:gd name="connsiteY1" fmla="*/ 548545 h 549116"/>
              <a:gd name="connsiteX2" fmla="*/ 155067 w 846486"/>
              <a:gd name="connsiteY2" fmla="*/ 544163 h 549116"/>
              <a:gd name="connsiteX3" fmla="*/ 155067 w 846486"/>
              <a:gd name="connsiteY3" fmla="*/ 439960 h 549116"/>
              <a:gd name="connsiteX4" fmla="*/ 81153 w 846486"/>
              <a:gd name="connsiteY4" fmla="*/ 439960 h 549116"/>
              <a:gd name="connsiteX5" fmla="*/ 0 w 846486"/>
              <a:gd name="connsiteY5" fmla="*/ 358807 h 549116"/>
              <a:gd name="connsiteX6" fmla="*/ 0 w 846486"/>
              <a:gd name="connsiteY6" fmla="*/ 81153 h 549116"/>
              <a:gd name="connsiteX7" fmla="*/ 81153 w 846486"/>
              <a:gd name="connsiteY7" fmla="*/ 0 h 549116"/>
              <a:gd name="connsiteX8" fmla="*/ 765334 w 846486"/>
              <a:gd name="connsiteY8" fmla="*/ 0 h 549116"/>
              <a:gd name="connsiteX9" fmla="*/ 846487 w 846486"/>
              <a:gd name="connsiteY9" fmla="*/ 81153 h 549116"/>
              <a:gd name="connsiteX10" fmla="*/ 846487 w 846486"/>
              <a:gd name="connsiteY10" fmla="*/ 358807 h 549116"/>
              <a:gd name="connsiteX11" fmla="*/ 765334 w 846486"/>
              <a:gd name="connsiteY11" fmla="*/ 439960 h 549116"/>
              <a:gd name="connsiteX12" fmla="*/ 317659 w 846486"/>
              <a:gd name="connsiteY12" fmla="*/ 439960 h 549116"/>
              <a:gd name="connsiteX13" fmla="*/ 162878 w 846486"/>
              <a:gd name="connsiteY13" fmla="*/ 548259 h 549116"/>
              <a:gd name="connsiteX14" fmla="*/ 160020 w 846486"/>
              <a:gd name="connsiteY14" fmla="*/ 549116 h 549116"/>
              <a:gd name="connsiteX15" fmla="*/ 81058 w 846486"/>
              <a:gd name="connsiteY15" fmla="*/ 9906 h 549116"/>
              <a:gd name="connsiteX16" fmla="*/ 9811 w 846486"/>
              <a:gd name="connsiteY16" fmla="*/ 81153 h 549116"/>
              <a:gd name="connsiteX17" fmla="*/ 9811 w 846486"/>
              <a:gd name="connsiteY17" fmla="*/ 358807 h 549116"/>
              <a:gd name="connsiteX18" fmla="*/ 81058 w 846486"/>
              <a:gd name="connsiteY18" fmla="*/ 430054 h 549116"/>
              <a:gd name="connsiteX19" fmla="*/ 159925 w 846486"/>
              <a:gd name="connsiteY19" fmla="*/ 430054 h 549116"/>
              <a:gd name="connsiteX20" fmla="*/ 163449 w 846486"/>
              <a:gd name="connsiteY20" fmla="*/ 431483 h 549116"/>
              <a:gd name="connsiteX21" fmla="*/ 164878 w 846486"/>
              <a:gd name="connsiteY21" fmla="*/ 435007 h 549116"/>
              <a:gd name="connsiteX22" fmla="*/ 164878 w 846486"/>
              <a:gd name="connsiteY22" fmla="*/ 534638 h 549116"/>
              <a:gd name="connsiteX23" fmla="*/ 313087 w 846486"/>
              <a:gd name="connsiteY23" fmla="*/ 430911 h 549116"/>
              <a:gd name="connsiteX24" fmla="*/ 315944 w 846486"/>
              <a:gd name="connsiteY24" fmla="*/ 430054 h 549116"/>
              <a:gd name="connsiteX25" fmla="*/ 765239 w 846486"/>
              <a:gd name="connsiteY25" fmla="*/ 430054 h 549116"/>
              <a:gd name="connsiteX26" fmla="*/ 836486 w 846486"/>
              <a:gd name="connsiteY26" fmla="*/ 358807 h 549116"/>
              <a:gd name="connsiteX27" fmla="*/ 836486 w 846486"/>
              <a:gd name="connsiteY27" fmla="*/ 81153 h 549116"/>
              <a:gd name="connsiteX28" fmla="*/ 765239 w 846486"/>
              <a:gd name="connsiteY28" fmla="*/ 9906 h 549116"/>
              <a:gd name="connsiteX29" fmla="*/ 81058 w 846486"/>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486"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334" y="0"/>
                </a:lnTo>
                <a:cubicBezTo>
                  <a:pt x="810101" y="0"/>
                  <a:pt x="846487" y="36385"/>
                  <a:pt x="846487" y="81153"/>
                </a:cubicBezTo>
                <a:lnTo>
                  <a:pt x="846487" y="358807"/>
                </a:lnTo>
                <a:cubicBezTo>
                  <a:pt x="846487" y="403574"/>
                  <a:pt x="810101" y="439960"/>
                  <a:pt x="765334" y="439960"/>
                </a:cubicBezTo>
                <a:lnTo>
                  <a:pt x="317659" y="439960"/>
                </a:lnTo>
                <a:lnTo>
                  <a:pt x="162878" y="548259"/>
                </a:lnTo>
                <a:cubicBezTo>
                  <a:pt x="162020" y="548831"/>
                  <a:pt x="161068" y="549116"/>
                  <a:pt x="160020" y="549116"/>
                </a:cubicBezTo>
                <a:close/>
                <a:moveTo>
                  <a:pt x="81058" y="9906"/>
                </a:moveTo>
                <a:cubicBezTo>
                  <a:pt x="41815" y="9906"/>
                  <a:pt x="9811" y="41815"/>
                  <a:pt x="9811" y="81153"/>
                </a:cubicBezTo>
                <a:lnTo>
                  <a:pt x="9811" y="358807"/>
                </a:lnTo>
                <a:cubicBezTo>
                  <a:pt x="9811" y="398050"/>
                  <a:pt x="41720" y="430054"/>
                  <a:pt x="81058" y="430054"/>
                </a:cubicBezTo>
                <a:lnTo>
                  <a:pt x="159925" y="430054"/>
                </a:lnTo>
                <a:cubicBezTo>
                  <a:pt x="161258" y="430054"/>
                  <a:pt x="162497" y="430625"/>
                  <a:pt x="163449" y="431483"/>
                </a:cubicBezTo>
                <a:cubicBezTo>
                  <a:pt x="164402" y="432435"/>
                  <a:pt x="164878" y="433673"/>
                  <a:pt x="164878" y="435007"/>
                </a:cubicBezTo>
                <a:lnTo>
                  <a:pt x="164878" y="534638"/>
                </a:lnTo>
                <a:cubicBezTo>
                  <a:pt x="164878" y="534638"/>
                  <a:pt x="313087" y="430911"/>
                  <a:pt x="313087" y="430911"/>
                </a:cubicBezTo>
                <a:cubicBezTo>
                  <a:pt x="313944" y="430340"/>
                  <a:pt x="314897" y="430054"/>
                  <a:pt x="315944" y="430054"/>
                </a:cubicBezTo>
                <a:lnTo>
                  <a:pt x="765239" y="430054"/>
                </a:lnTo>
                <a:cubicBezTo>
                  <a:pt x="804482" y="430054"/>
                  <a:pt x="836486" y="398145"/>
                  <a:pt x="836486" y="358807"/>
                </a:cubicBezTo>
                <a:lnTo>
                  <a:pt x="836486" y="81153"/>
                </a:lnTo>
                <a:cubicBezTo>
                  <a:pt x="836486" y="41910"/>
                  <a:pt x="804577" y="9906"/>
                  <a:pt x="765239"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任意多边形: 形状 39"/>
          <p:cNvSpPr/>
          <p:nvPr userDrawn="1">
            <p:custDataLst>
              <p:tags r:id="rId29"/>
            </p:custDataLst>
          </p:nvPr>
        </p:nvSpPr>
        <p:spPr>
          <a:xfrm flipH="1">
            <a:off x="2830195" y="2216150"/>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任意多边形: 形状 40"/>
          <p:cNvSpPr/>
          <p:nvPr userDrawn="1">
            <p:custDataLst>
              <p:tags r:id="rId30"/>
            </p:custDataLst>
          </p:nvPr>
        </p:nvSpPr>
        <p:spPr>
          <a:xfrm flipH="1">
            <a:off x="2830195" y="2265045"/>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任意多边形: 形状 41"/>
          <p:cNvSpPr/>
          <p:nvPr userDrawn="1">
            <p:custDataLst>
              <p:tags r:id="rId31"/>
            </p:custDataLst>
          </p:nvPr>
        </p:nvSpPr>
        <p:spPr>
          <a:xfrm flipH="1">
            <a:off x="2613660" y="2205990"/>
            <a:ext cx="96520" cy="161925"/>
          </a:xfrm>
          <a:custGeom>
            <a:avLst/>
            <a:gdLst>
              <a:gd name="connsiteX0" fmla="*/ 92393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7 w 103441"/>
              <a:gd name="connsiteY20" fmla="*/ 31909 h 174021"/>
              <a:gd name="connsiteX21" fmla="*/ 90487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1 w 103441"/>
              <a:gd name="connsiteY26" fmla="*/ 115253 h 174021"/>
              <a:gd name="connsiteX27" fmla="*/ 92393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9 w 103441"/>
              <a:gd name="connsiteY37" fmla="*/ 100298 h 174021"/>
              <a:gd name="connsiteX38" fmla="*/ 60389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3"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0"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7" y="31909"/>
                </a:cubicBezTo>
                <a:lnTo>
                  <a:pt x="90487" y="50578"/>
                </a:lnTo>
                <a:cubicBezTo>
                  <a:pt x="81153" y="45149"/>
                  <a:pt x="71152" y="41815"/>
                  <a:pt x="60484" y="40577"/>
                </a:cubicBezTo>
                <a:lnTo>
                  <a:pt x="60484" y="78010"/>
                </a:lnTo>
                <a:cubicBezTo>
                  <a:pt x="69342" y="80105"/>
                  <a:pt x="76772" y="82391"/>
                  <a:pt x="82582" y="84868"/>
                </a:cubicBezTo>
                <a:cubicBezTo>
                  <a:pt x="88487" y="87344"/>
                  <a:pt x="93345" y="90964"/>
                  <a:pt x="97441" y="95917"/>
                </a:cubicBezTo>
                <a:cubicBezTo>
                  <a:pt x="101441" y="100775"/>
                  <a:pt x="103441" y="107252"/>
                  <a:pt x="103441" y="115253"/>
                </a:cubicBezTo>
                <a:cubicBezTo>
                  <a:pt x="103441" y="125254"/>
                  <a:pt x="99727" y="133731"/>
                  <a:pt x="92393"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9" y="100298"/>
                </a:cubicBezTo>
                <a:lnTo>
                  <a:pt x="60389"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弧形 204"/>
          <p:cNvSpPr/>
          <p:nvPr userDrawn="1">
            <p:custDataLst>
              <p:tags r:id="rId32"/>
            </p:custDataLst>
          </p:nvPr>
        </p:nvSpPr>
        <p:spPr>
          <a:xfrm flipH="1">
            <a:off x="3229610" y="1811655"/>
            <a:ext cx="2082800" cy="20828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7913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49" name="矩形 48"/>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7" name="矩形 6"/>
          <p:cNvSpPr/>
          <p:nvPr userDrawn="1">
            <p:custDataLst>
              <p:tags r:id="rId5"/>
            </p:custDataLst>
          </p:nvPr>
        </p:nvSpPr>
        <p:spPr>
          <a:xfrm>
            <a:off x="640080"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6"/>
            </p:custDataLst>
          </p:nvPr>
        </p:nvSpPr>
        <p:spPr>
          <a:xfrm>
            <a:off x="482600"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7"/>
            </p:custDataLst>
          </p:nvPr>
        </p:nvSpPr>
        <p:spPr>
          <a:xfrm>
            <a:off x="338455" y="3638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8"/>
            </p:custDataLst>
          </p:nvPr>
        </p:nvSpPr>
        <p:spPr>
          <a:xfrm>
            <a:off x="315595" y="3511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9"/>
            </p:custDataLst>
          </p:nvPr>
        </p:nvSpPr>
        <p:spPr>
          <a:xfrm>
            <a:off x="324485" y="358612"/>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userDrawn="1">
            <p:custDataLst>
              <p:tags r:id="rId10"/>
            </p:custDataLst>
          </p:nvPr>
        </p:nvSpPr>
        <p:spPr>
          <a:xfrm>
            <a:off x="2374900" y="641985"/>
            <a:ext cx="7752715" cy="110490"/>
          </a:xfrm>
          <a:prstGeom prst="roundRect">
            <a:avLst>
              <a:gd name="adj" fmla="val 5000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1"/>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2"/>
            </p:custDataLst>
          </p:nvPr>
        </p:nvSpPr>
        <p:spPr>
          <a:xfrm rot="5400000">
            <a:off x="10739755"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3"/>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4"/>
            </p:custDataLst>
          </p:nvPr>
        </p:nvSpPr>
        <p:spPr>
          <a:xfrm rot="5400000">
            <a:off x="11094720"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32"/>
          <p:cNvSpPr/>
          <p:nvPr userDrawn="1">
            <p:custDataLst>
              <p:tags r:id="rId15"/>
            </p:custDataLst>
          </p:nvPr>
        </p:nvSpPr>
        <p:spPr>
          <a:xfrm>
            <a:off x="6798945" y="2145030"/>
            <a:ext cx="1491615" cy="1146175"/>
          </a:xfrm>
          <a:custGeom>
            <a:avLst/>
            <a:gdLst>
              <a:gd name="connsiteX0" fmla="*/ 1677257 w 1682686"/>
              <a:gd name="connsiteY0" fmla="*/ 1292924 h 1292923"/>
              <a:gd name="connsiteX1" fmla="*/ 5429 w 1682686"/>
              <a:gd name="connsiteY1" fmla="*/ 1292924 h 1292923"/>
              <a:gd name="connsiteX2" fmla="*/ 0 w 1682686"/>
              <a:gd name="connsiteY2" fmla="*/ 1287494 h 1292923"/>
              <a:gd name="connsiteX3" fmla="*/ 0 w 1682686"/>
              <a:gd name="connsiteY3" fmla="*/ 5429 h 1292923"/>
              <a:gd name="connsiteX4" fmla="*/ 5429 w 1682686"/>
              <a:gd name="connsiteY4" fmla="*/ 0 h 1292923"/>
              <a:gd name="connsiteX5" fmla="*/ 1677257 w 1682686"/>
              <a:gd name="connsiteY5" fmla="*/ 0 h 1292923"/>
              <a:gd name="connsiteX6" fmla="*/ 1682687 w 1682686"/>
              <a:gd name="connsiteY6" fmla="*/ 5429 h 1292923"/>
              <a:gd name="connsiteX7" fmla="*/ 1682687 w 1682686"/>
              <a:gd name="connsiteY7" fmla="*/ 1287494 h 1292923"/>
              <a:gd name="connsiteX8" fmla="*/ 1677257 w 1682686"/>
              <a:gd name="connsiteY8" fmla="*/ 1292924 h 1292923"/>
              <a:gd name="connsiteX9" fmla="*/ 10954 w 1682686"/>
              <a:gd name="connsiteY9" fmla="*/ 1282065 h 1292923"/>
              <a:gd name="connsiteX10" fmla="*/ 1671828 w 1682686"/>
              <a:gd name="connsiteY10" fmla="*/ 1282065 h 1292923"/>
              <a:gd name="connsiteX11" fmla="*/ 1671828 w 1682686"/>
              <a:gd name="connsiteY11" fmla="*/ 10858 h 1292923"/>
              <a:gd name="connsiteX12" fmla="*/ 10954 w 1682686"/>
              <a:gd name="connsiteY12" fmla="*/ 10858 h 1292923"/>
              <a:gd name="connsiteX13" fmla="*/ 10954 w 1682686"/>
              <a:gd name="connsiteY13" fmla="*/ 1282065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686" h="1292923">
                <a:moveTo>
                  <a:pt x="1677257" y="1292924"/>
                </a:moveTo>
                <a:lnTo>
                  <a:pt x="5429" y="1292924"/>
                </a:lnTo>
                <a:cubicBezTo>
                  <a:pt x="2381" y="1292924"/>
                  <a:pt x="0" y="1290447"/>
                  <a:pt x="0" y="1287494"/>
                </a:cubicBezTo>
                <a:lnTo>
                  <a:pt x="0" y="5429"/>
                </a:lnTo>
                <a:cubicBezTo>
                  <a:pt x="0" y="2381"/>
                  <a:pt x="2477" y="0"/>
                  <a:pt x="5429" y="0"/>
                </a:cubicBezTo>
                <a:lnTo>
                  <a:pt x="1677257" y="0"/>
                </a:lnTo>
                <a:cubicBezTo>
                  <a:pt x="1680305" y="0"/>
                  <a:pt x="1682687" y="2476"/>
                  <a:pt x="1682687" y="5429"/>
                </a:cubicBezTo>
                <a:lnTo>
                  <a:pt x="1682687" y="1287494"/>
                </a:lnTo>
                <a:cubicBezTo>
                  <a:pt x="1682687" y="1290542"/>
                  <a:pt x="1680210" y="1292924"/>
                  <a:pt x="1677257" y="1292924"/>
                </a:cubicBezTo>
                <a:close/>
                <a:moveTo>
                  <a:pt x="10954" y="1282065"/>
                </a:moveTo>
                <a:lnTo>
                  <a:pt x="1671828" y="1282065"/>
                </a:lnTo>
                <a:lnTo>
                  <a:pt x="1671828" y="10858"/>
                </a:lnTo>
                <a:lnTo>
                  <a:pt x="10954" y="10858"/>
                </a:lnTo>
                <a:lnTo>
                  <a:pt x="10954" y="128206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134"/>
          <p:cNvSpPr/>
          <p:nvPr userDrawn="1">
            <p:custDataLst>
              <p:tags r:id="rId16"/>
            </p:custDataLst>
          </p:nvPr>
        </p:nvSpPr>
        <p:spPr>
          <a:xfrm>
            <a:off x="7254240" y="2428240"/>
            <a:ext cx="67945" cy="643255"/>
          </a:xfrm>
          <a:custGeom>
            <a:avLst/>
            <a:gdLst>
              <a:gd name="connsiteX0" fmla="*/ 0 w 76485"/>
              <a:gd name="connsiteY0" fmla="*/ 0 h 725424"/>
              <a:gd name="connsiteX1" fmla="*/ 76486 w 76485"/>
              <a:gd name="connsiteY1" fmla="*/ 0 h 725424"/>
              <a:gd name="connsiteX2" fmla="*/ 76486 w 76485"/>
              <a:gd name="connsiteY2" fmla="*/ 725424 h 725424"/>
              <a:gd name="connsiteX3" fmla="*/ 0 w 76485"/>
              <a:gd name="connsiteY3" fmla="*/ 725424 h 725424"/>
            </a:gdLst>
            <a:ahLst/>
            <a:cxnLst>
              <a:cxn ang="0">
                <a:pos x="connsiteX0" y="connsiteY0"/>
              </a:cxn>
              <a:cxn ang="0">
                <a:pos x="connsiteX1" y="connsiteY1"/>
              </a:cxn>
              <a:cxn ang="0">
                <a:pos x="connsiteX2" y="connsiteY2"/>
              </a:cxn>
              <a:cxn ang="0">
                <a:pos x="connsiteX3" y="connsiteY3"/>
              </a:cxn>
            </a:cxnLst>
            <a:rect l="l" t="t" r="r" b="b"/>
            <a:pathLst>
              <a:path w="76485" h="725424">
                <a:moveTo>
                  <a:pt x="0" y="0"/>
                </a:moveTo>
                <a:lnTo>
                  <a:pt x="76486" y="0"/>
                </a:lnTo>
                <a:lnTo>
                  <a:pt x="76486" y="725424"/>
                </a:lnTo>
                <a:lnTo>
                  <a:pt x="0" y="72542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135"/>
          <p:cNvSpPr/>
          <p:nvPr userDrawn="1">
            <p:custDataLst>
              <p:tags r:id="rId17"/>
            </p:custDataLst>
          </p:nvPr>
        </p:nvSpPr>
        <p:spPr>
          <a:xfrm>
            <a:off x="7249160" y="2423160"/>
            <a:ext cx="77470" cy="652780"/>
          </a:xfrm>
          <a:custGeom>
            <a:avLst/>
            <a:gdLst>
              <a:gd name="connsiteX0" fmla="*/ 81915 w 87344"/>
              <a:gd name="connsiteY0" fmla="*/ 736282 h 736282"/>
              <a:gd name="connsiteX1" fmla="*/ 5429 w 87344"/>
              <a:gd name="connsiteY1" fmla="*/ 736282 h 736282"/>
              <a:gd name="connsiteX2" fmla="*/ 0 w 87344"/>
              <a:gd name="connsiteY2" fmla="*/ 730853 h 736282"/>
              <a:gd name="connsiteX3" fmla="*/ 0 w 87344"/>
              <a:gd name="connsiteY3" fmla="*/ 5429 h 736282"/>
              <a:gd name="connsiteX4" fmla="*/ 5429 w 87344"/>
              <a:gd name="connsiteY4" fmla="*/ 0 h 736282"/>
              <a:gd name="connsiteX5" fmla="*/ 81915 w 87344"/>
              <a:gd name="connsiteY5" fmla="*/ 0 h 736282"/>
              <a:gd name="connsiteX6" fmla="*/ 87344 w 87344"/>
              <a:gd name="connsiteY6" fmla="*/ 5429 h 736282"/>
              <a:gd name="connsiteX7" fmla="*/ 87344 w 87344"/>
              <a:gd name="connsiteY7" fmla="*/ 730853 h 736282"/>
              <a:gd name="connsiteX8" fmla="*/ 81915 w 87344"/>
              <a:gd name="connsiteY8" fmla="*/ 736282 h 736282"/>
              <a:gd name="connsiteX9" fmla="*/ 10858 w 87344"/>
              <a:gd name="connsiteY9" fmla="*/ 725329 h 736282"/>
              <a:gd name="connsiteX10" fmla="*/ 76391 w 87344"/>
              <a:gd name="connsiteY10" fmla="*/ 725329 h 736282"/>
              <a:gd name="connsiteX11" fmla="*/ 76391 w 87344"/>
              <a:gd name="connsiteY11" fmla="*/ 10858 h 736282"/>
              <a:gd name="connsiteX12" fmla="*/ 10858 w 87344"/>
              <a:gd name="connsiteY12" fmla="*/ 10858 h 736282"/>
              <a:gd name="connsiteX13" fmla="*/ 10858 w 87344"/>
              <a:gd name="connsiteY13" fmla="*/ 725424 h 73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736282">
                <a:moveTo>
                  <a:pt x="81915" y="736282"/>
                </a:moveTo>
                <a:lnTo>
                  <a:pt x="5429" y="736282"/>
                </a:lnTo>
                <a:cubicBezTo>
                  <a:pt x="2381" y="736282"/>
                  <a:pt x="0" y="733806"/>
                  <a:pt x="0" y="730853"/>
                </a:cubicBezTo>
                <a:lnTo>
                  <a:pt x="0" y="5429"/>
                </a:lnTo>
                <a:cubicBezTo>
                  <a:pt x="0" y="2381"/>
                  <a:pt x="2476" y="0"/>
                  <a:pt x="5429" y="0"/>
                </a:cubicBezTo>
                <a:lnTo>
                  <a:pt x="81915" y="0"/>
                </a:lnTo>
                <a:cubicBezTo>
                  <a:pt x="84963" y="0"/>
                  <a:pt x="87344" y="2477"/>
                  <a:pt x="87344" y="5429"/>
                </a:cubicBezTo>
                <a:lnTo>
                  <a:pt x="87344" y="730853"/>
                </a:lnTo>
                <a:cubicBezTo>
                  <a:pt x="87344" y="733901"/>
                  <a:pt x="84868" y="736282"/>
                  <a:pt x="81915" y="736282"/>
                </a:cubicBezTo>
                <a:close/>
                <a:moveTo>
                  <a:pt x="10858" y="725329"/>
                </a:moveTo>
                <a:lnTo>
                  <a:pt x="76391" y="725329"/>
                </a:lnTo>
                <a:lnTo>
                  <a:pt x="76391" y="10858"/>
                </a:lnTo>
                <a:lnTo>
                  <a:pt x="10858" y="10858"/>
                </a:lnTo>
                <a:lnTo>
                  <a:pt x="10858" y="7254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137"/>
          <p:cNvSpPr/>
          <p:nvPr userDrawn="1">
            <p:custDataLst>
              <p:tags r:id="rId18"/>
            </p:custDataLst>
          </p:nvPr>
        </p:nvSpPr>
        <p:spPr>
          <a:xfrm>
            <a:off x="6939280" y="2670810"/>
            <a:ext cx="67945" cy="400685"/>
          </a:xfrm>
          <a:custGeom>
            <a:avLst/>
            <a:gdLst>
              <a:gd name="connsiteX0" fmla="*/ 0 w 76485"/>
              <a:gd name="connsiteY0" fmla="*/ 0 h 451770"/>
              <a:gd name="connsiteX1" fmla="*/ 76486 w 76485"/>
              <a:gd name="connsiteY1" fmla="*/ 0 h 451770"/>
              <a:gd name="connsiteX2" fmla="*/ 76486 w 76485"/>
              <a:gd name="connsiteY2" fmla="*/ 451771 h 451770"/>
              <a:gd name="connsiteX3" fmla="*/ 0 w 76485"/>
              <a:gd name="connsiteY3" fmla="*/ 451771 h 451770"/>
            </a:gdLst>
            <a:ahLst/>
            <a:cxnLst>
              <a:cxn ang="0">
                <a:pos x="connsiteX0" y="connsiteY0"/>
              </a:cxn>
              <a:cxn ang="0">
                <a:pos x="connsiteX1" y="connsiteY1"/>
              </a:cxn>
              <a:cxn ang="0">
                <a:pos x="connsiteX2" y="connsiteY2"/>
              </a:cxn>
              <a:cxn ang="0">
                <a:pos x="connsiteX3" y="connsiteY3"/>
              </a:cxn>
            </a:cxnLst>
            <a:rect l="l" t="t" r="r" b="b"/>
            <a:pathLst>
              <a:path w="76485" h="451770">
                <a:moveTo>
                  <a:pt x="0" y="0"/>
                </a:moveTo>
                <a:lnTo>
                  <a:pt x="76486" y="0"/>
                </a:lnTo>
                <a:lnTo>
                  <a:pt x="76486" y="451771"/>
                </a:lnTo>
                <a:lnTo>
                  <a:pt x="0" y="451771"/>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138"/>
          <p:cNvSpPr/>
          <p:nvPr userDrawn="1">
            <p:custDataLst>
              <p:tags r:id="rId19"/>
            </p:custDataLst>
          </p:nvPr>
        </p:nvSpPr>
        <p:spPr>
          <a:xfrm>
            <a:off x="6934200" y="2665730"/>
            <a:ext cx="77470" cy="410210"/>
          </a:xfrm>
          <a:custGeom>
            <a:avLst/>
            <a:gdLst>
              <a:gd name="connsiteX0" fmla="*/ 81915 w 87344"/>
              <a:gd name="connsiteY0" fmla="*/ 462629 h 462629"/>
              <a:gd name="connsiteX1" fmla="*/ 5429 w 87344"/>
              <a:gd name="connsiteY1" fmla="*/ 462629 h 462629"/>
              <a:gd name="connsiteX2" fmla="*/ 0 w 87344"/>
              <a:gd name="connsiteY2" fmla="*/ 457200 h 462629"/>
              <a:gd name="connsiteX3" fmla="*/ 0 w 87344"/>
              <a:gd name="connsiteY3" fmla="*/ 5429 h 462629"/>
              <a:gd name="connsiteX4" fmla="*/ 5429 w 87344"/>
              <a:gd name="connsiteY4" fmla="*/ 0 h 462629"/>
              <a:gd name="connsiteX5" fmla="*/ 81915 w 87344"/>
              <a:gd name="connsiteY5" fmla="*/ 0 h 462629"/>
              <a:gd name="connsiteX6" fmla="*/ 87344 w 87344"/>
              <a:gd name="connsiteY6" fmla="*/ 5429 h 462629"/>
              <a:gd name="connsiteX7" fmla="*/ 87344 w 87344"/>
              <a:gd name="connsiteY7" fmla="*/ 457200 h 462629"/>
              <a:gd name="connsiteX8" fmla="*/ 81915 w 87344"/>
              <a:gd name="connsiteY8" fmla="*/ 462629 h 462629"/>
              <a:gd name="connsiteX9" fmla="*/ 10858 w 87344"/>
              <a:gd name="connsiteY9" fmla="*/ 451675 h 462629"/>
              <a:gd name="connsiteX10" fmla="*/ 76391 w 87344"/>
              <a:gd name="connsiteY10" fmla="*/ 451675 h 462629"/>
              <a:gd name="connsiteX11" fmla="*/ 76391 w 87344"/>
              <a:gd name="connsiteY11" fmla="*/ 10858 h 462629"/>
              <a:gd name="connsiteX12" fmla="*/ 10858 w 87344"/>
              <a:gd name="connsiteY12" fmla="*/ 10858 h 462629"/>
              <a:gd name="connsiteX13" fmla="*/ 10858 w 87344"/>
              <a:gd name="connsiteY13" fmla="*/ 451675 h 4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462629">
                <a:moveTo>
                  <a:pt x="81915" y="462629"/>
                </a:moveTo>
                <a:lnTo>
                  <a:pt x="5429" y="462629"/>
                </a:lnTo>
                <a:cubicBezTo>
                  <a:pt x="2381" y="462629"/>
                  <a:pt x="0" y="460153"/>
                  <a:pt x="0" y="457200"/>
                </a:cubicBezTo>
                <a:lnTo>
                  <a:pt x="0" y="5429"/>
                </a:lnTo>
                <a:cubicBezTo>
                  <a:pt x="0" y="2381"/>
                  <a:pt x="2477" y="0"/>
                  <a:pt x="5429" y="0"/>
                </a:cubicBezTo>
                <a:lnTo>
                  <a:pt x="81915" y="0"/>
                </a:lnTo>
                <a:cubicBezTo>
                  <a:pt x="84963" y="0"/>
                  <a:pt x="87344" y="2476"/>
                  <a:pt x="87344" y="5429"/>
                </a:cubicBezTo>
                <a:lnTo>
                  <a:pt x="87344" y="457200"/>
                </a:lnTo>
                <a:cubicBezTo>
                  <a:pt x="87344" y="460248"/>
                  <a:pt x="84868" y="462629"/>
                  <a:pt x="81915" y="462629"/>
                </a:cubicBezTo>
                <a:close/>
                <a:moveTo>
                  <a:pt x="10858" y="451675"/>
                </a:moveTo>
                <a:lnTo>
                  <a:pt x="76391" y="451675"/>
                </a:lnTo>
                <a:lnTo>
                  <a:pt x="76391" y="10858"/>
                </a:lnTo>
                <a:lnTo>
                  <a:pt x="10858" y="10858"/>
                </a:lnTo>
                <a:lnTo>
                  <a:pt x="10858" y="45167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任意多边形: 形状 140"/>
          <p:cNvSpPr/>
          <p:nvPr userDrawn="1">
            <p:custDataLst>
              <p:tags r:id="rId20"/>
            </p:custDataLst>
          </p:nvPr>
        </p:nvSpPr>
        <p:spPr>
          <a:xfrm>
            <a:off x="7094220" y="2530475"/>
            <a:ext cx="67945" cy="541020"/>
          </a:xfrm>
          <a:custGeom>
            <a:avLst/>
            <a:gdLst>
              <a:gd name="connsiteX0" fmla="*/ 0 w 76485"/>
              <a:gd name="connsiteY0" fmla="*/ 0 h 610266"/>
              <a:gd name="connsiteX1" fmla="*/ 76486 w 76485"/>
              <a:gd name="connsiteY1" fmla="*/ 0 h 610266"/>
              <a:gd name="connsiteX2" fmla="*/ 76486 w 76485"/>
              <a:gd name="connsiteY2" fmla="*/ 610267 h 610266"/>
              <a:gd name="connsiteX3" fmla="*/ 0 w 76485"/>
              <a:gd name="connsiteY3" fmla="*/ 610267 h 610266"/>
            </a:gdLst>
            <a:ahLst/>
            <a:cxnLst>
              <a:cxn ang="0">
                <a:pos x="connsiteX0" y="connsiteY0"/>
              </a:cxn>
              <a:cxn ang="0">
                <a:pos x="connsiteX1" y="connsiteY1"/>
              </a:cxn>
              <a:cxn ang="0">
                <a:pos x="connsiteX2" y="connsiteY2"/>
              </a:cxn>
              <a:cxn ang="0">
                <a:pos x="connsiteX3" y="connsiteY3"/>
              </a:cxn>
            </a:cxnLst>
            <a:rect l="l" t="t" r="r" b="b"/>
            <a:pathLst>
              <a:path w="76485" h="610266">
                <a:moveTo>
                  <a:pt x="0" y="0"/>
                </a:moveTo>
                <a:lnTo>
                  <a:pt x="76486" y="0"/>
                </a:lnTo>
                <a:lnTo>
                  <a:pt x="76486" y="610267"/>
                </a:lnTo>
                <a:lnTo>
                  <a:pt x="0" y="6102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141"/>
          <p:cNvSpPr/>
          <p:nvPr userDrawn="1">
            <p:custDataLst>
              <p:tags r:id="rId21"/>
            </p:custDataLst>
          </p:nvPr>
        </p:nvSpPr>
        <p:spPr>
          <a:xfrm>
            <a:off x="7089140" y="2525395"/>
            <a:ext cx="77470" cy="550545"/>
          </a:xfrm>
          <a:custGeom>
            <a:avLst/>
            <a:gdLst>
              <a:gd name="connsiteX0" fmla="*/ 81915 w 87344"/>
              <a:gd name="connsiteY0" fmla="*/ 621030 h 621125"/>
              <a:gd name="connsiteX1" fmla="*/ 5429 w 87344"/>
              <a:gd name="connsiteY1" fmla="*/ 621030 h 621125"/>
              <a:gd name="connsiteX2" fmla="*/ 0 w 87344"/>
              <a:gd name="connsiteY2" fmla="*/ 615601 h 621125"/>
              <a:gd name="connsiteX3" fmla="*/ 0 w 87344"/>
              <a:gd name="connsiteY3" fmla="*/ 5429 h 621125"/>
              <a:gd name="connsiteX4" fmla="*/ 5429 w 87344"/>
              <a:gd name="connsiteY4" fmla="*/ 0 h 621125"/>
              <a:gd name="connsiteX5" fmla="*/ 81915 w 87344"/>
              <a:gd name="connsiteY5" fmla="*/ 0 h 621125"/>
              <a:gd name="connsiteX6" fmla="*/ 87344 w 87344"/>
              <a:gd name="connsiteY6" fmla="*/ 5429 h 621125"/>
              <a:gd name="connsiteX7" fmla="*/ 87344 w 87344"/>
              <a:gd name="connsiteY7" fmla="*/ 615696 h 621125"/>
              <a:gd name="connsiteX8" fmla="*/ 81915 w 87344"/>
              <a:gd name="connsiteY8" fmla="*/ 621125 h 621125"/>
              <a:gd name="connsiteX9" fmla="*/ 10858 w 87344"/>
              <a:gd name="connsiteY9" fmla="*/ 610076 h 621125"/>
              <a:gd name="connsiteX10" fmla="*/ 76391 w 87344"/>
              <a:gd name="connsiteY10" fmla="*/ 610076 h 621125"/>
              <a:gd name="connsiteX11" fmla="*/ 76391 w 87344"/>
              <a:gd name="connsiteY11" fmla="*/ 10763 h 621125"/>
              <a:gd name="connsiteX12" fmla="*/ 10858 w 87344"/>
              <a:gd name="connsiteY12" fmla="*/ 10763 h 621125"/>
              <a:gd name="connsiteX13" fmla="*/ 10858 w 87344"/>
              <a:gd name="connsiteY13" fmla="*/ 610076 h 62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621125">
                <a:moveTo>
                  <a:pt x="81915" y="621030"/>
                </a:moveTo>
                <a:lnTo>
                  <a:pt x="5429" y="621030"/>
                </a:lnTo>
                <a:cubicBezTo>
                  <a:pt x="2381" y="621030"/>
                  <a:pt x="0" y="618554"/>
                  <a:pt x="0" y="615601"/>
                </a:cubicBezTo>
                <a:lnTo>
                  <a:pt x="0" y="5429"/>
                </a:lnTo>
                <a:cubicBezTo>
                  <a:pt x="0" y="2381"/>
                  <a:pt x="2476" y="0"/>
                  <a:pt x="5429" y="0"/>
                </a:cubicBezTo>
                <a:lnTo>
                  <a:pt x="81915" y="0"/>
                </a:lnTo>
                <a:cubicBezTo>
                  <a:pt x="84963" y="0"/>
                  <a:pt x="87344" y="2477"/>
                  <a:pt x="87344" y="5429"/>
                </a:cubicBezTo>
                <a:lnTo>
                  <a:pt x="87344" y="615696"/>
                </a:lnTo>
                <a:cubicBezTo>
                  <a:pt x="87344" y="618744"/>
                  <a:pt x="84868" y="621125"/>
                  <a:pt x="81915" y="621125"/>
                </a:cubicBezTo>
                <a:close/>
                <a:moveTo>
                  <a:pt x="10858" y="610076"/>
                </a:moveTo>
                <a:lnTo>
                  <a:pt x="76391" y="610076"/>
                </a:lnTo>
                <a:lnTo>
                  <a:pt x="76391" y="10763"/>
                </a:lnTo>
                <a:lnTo>
                  <a:pt x="10858" y="10763"/>
                </a:lnTo>
                <a:lnTo>
                  <a:pt x="10858" y="61007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143"/>
          <p:cNvSpPr/>
          <p:nvPr userDrawn="1">
            <p:custDataLst>
              <p:tags r:id="rId22"/>
            </p:custDataLst>
          </p:nvPr>
        </p:nvSpPr>
        <p:spPr>
          <a:xfrm>
            <a:off x="6971665" y="2310130"/>
            <a:ext cx="246380" cy="119380"/>
          </a:xfrm>
          <a:custGeom>
            <a:avLst/>
            <a:gdLst>
              <a:gd name="connsiteX0" fmla="*/ 5433 w 277915"/>
              <a:gd name="connsiteY0" fmla="*/ 134846 h 134941"/>
              <a:gd name="connsiteX1" fmla="*/ 1338 w 277915"/>
              <a:gd name="connsiteY1" fmla="*/ 132941 h 134941"/>
              <a:gd name="connsiteX2" fmla="*/ 1909 w 277915"/>
              <a:gd name="connsiteY2" fmla="*/ 125226 h 134941"/>
              <a:gd name="connsiteX3" fmla="*/ 49534 w 277915"/>
              <a:gd name="connsiteY3" fmla="*/ 88269 h 134941"/>
              <a:gd name="connsiteX4" fmla="*/ 57154 w 277915"/>
              <a:gd name="connsiteY4" fmla="*/ 89698 h 134941"/>
              <a:gd name="connsiteX5" fmla="*/ 55725 w 277915"/>
              <a:gd name="connsiteY5" fmla="*/ 97318 h 134941"/>
              <a:gd name="connsiteX6" fmla="*/ 9053 w 277915"/>
              <a:gd name="connsiteY6" fmla="*/ 133608 h 134941"/>
              <a:gd name="connsiteX7" fmla="*/ 5433 w 277915"/>
              <a:gd name="connsiteY7" fmla="*/ 134942 h 134941"/>
              <a:gd name="connsiteX8" fmla="*/ 103446 w 277915"/>
              <a:gd name="connsiteY8" fmla="*/ 67124 h 134941"/>
              <a:gd name="connsiteX9" fmla="*/ 98588 w 277915"/>
              <a:gd name="connsiteY9" fmla="*/ 64266 h 134941"/>
              <a:gd name="connsiteX10" fmla="*/ 100779 w 277915"/>
              <a:gd name="connsiteY10" fmla="*/ 56837 h 134941"/>
              <a:gd name="connsiteX11" fmla="*/ 155452 w 277915"/>
              <a:gd name="connsiteY11" fmla="*/ 31405 h 134941"/>
              <a:gd name="connsiteX12" fmla="*/ 162501 w 277915"/>
              <a:gd name="connsiteY12" fmla="*/ 34453 h 134941"/>
              <a:gd name="connsiteX13" fmla="*/ 159453 w 277915"/>
              <a:gd name="connsiteY13" fmla="*/ 41501 h 134941"/>
              <a:gd name="connsiteX14" fmla="*/ 105922 w 277915"/>
              <a:gd name="connsiteY14" fmla="*/ 66362 h 134941"/>
              <a:gd name="connsiteX15" fmla="*/ 103350 w 277915"/>
              <a:gd name="connsiteY15" fmla="*/ 67028 h 134941"/>
              <a:gd name="connsiteX16" fmla="*/ 214126 w 277915"/>
              <a:gd name="connsiteY16" fmla="*/ 23118 h 134941"/>
              <a:gd name="connsiteX17" fmla="*/ 208887 w 277915"/>
              <a:gd name="connsiteY17" fmla="*/ 19118 h 134941"/>
              <a:gd name="connsiteX18" fmla="*/ 212697 w 277915"/>
              <a:gd name="connsiteY18" fmla="*/ 12450 h 134941"/>
              <a:gd name="connsiteX19" fmla="*/ 271657 w 277915"/>
              <a:gd name="connsiteY19" fmla="*/ 68 h 134941"/>
              <a:gd name="connsiteX20" fmla="*/ 277848 w 277915"/>
              <a:gd name="connsiteY20" fmla="*/ 4640 h 134941"/>
              <a:gd name="connsiteX21" fmla="*/ 273276 w 277915"/>
              <a:gd name="connsiteY21" fmla="*/ 10831 h 134941"/>
              <a:gd name="connsiteX22" fmla="*/ 215460 w 277915"/>
              <a:gd name="connsiteY22" fmla="*/ 23023 h 134941"/>
              <a:gd name="connsiteX23" fmla="*/ 214031 w 277915"/>
              <a:gd name="connsiteY23" fmla="*/ 23213 h 13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7915" h="134941">
                <a:moveTo>
                  <a:pt x="5433" y="134846"/>
                </a:moveTo>
                <a:cubicBezTo>
                  <a:pt x="3909" y="134846"/>
                  <a:pt x="2385" y="134180"/>
                  <a:pt x="1338" y="132941"/>
                </a:cubicBezTo>
                <a:cubicBezTo>
                  <a:pt x="-663" y="130655"/>
                  <a:pt x="-377" y="127226"/>
                  <a:pt x="1909" y="125226"/>
                </a:cubicBezTo>
                <a:cubicBezTo>
                  <a:pt x="17054" y="112082"/>
                  <a:pt x="33056" y="99604"/>
                  <a:pt x="49534" y="88269"/>
                </a:cubicBezTo>
                <a:cubicBezTo>
                  <a:pt x="52011" y="86555"/>
                  <a:pt x="55440" y="87221"/>
                  <a:pt x="57154" y="89698"/>
                </a:cubicBezTo>
                <a:cubicBezTo>
                  <a:pt x="58869" y="92174"/>
                  <a:pt x="58202" y="95603"/>
                  <a:pt x="55725" y="97318"/>
                </a:cubicBezTo>
                <a:cubicBezTo>
                  <a:pt x="39628" y="108462"/>
                  <a:pt x="23912" y="120654"/>
                  <a:pt x="9053" y="133608"/>
                </a:cubicBezTo>
                <a:cubicBezTo>
                  <a:pt x="8005" y="134465"/>
                  <a:pt x="6767" y="134942"/>
                  <a:pt x="5433" y="134942"/>
                </a:cubicBezTo>
                <a:close/>
                <a:moveTo>
                  <a:pt x="103446" y="67124"/>
                </a:moveTo>
                <a:cubicBezTo>
                  <a:pt x="101541" y="67124"/>
                  <a:pt x="99636" y="66076"/>
                  <a:pt x="98588" y="64266"/>
                </a:cubicBezTo>
                <a:cubicBezTo>
                  <a:pt x="97159" y="61599"/>
                  <a:pt x="98207" y="58265"/>
                  <a:pt x="100779" y="56837"/>
                </a:cubicBezTo>
                <a:cubicBezTo>
                  <a:pt x="118495" y="47407"/>
                  <a:pt x="136878" y="38834"/>
                  <a:pt x="155452" y="31405"/>
                </a:cubicBezTo>
                <a:cubicBezTo>
                  <a:pt x="158310" y="30262"/>
                  <a:pt x="161453" y="31691"/>
                  <a:pt x="162501" y="34453"/>
                </a:cubicBezTo>
                <a:cubicBezTo>
                  <a:pt x="163644" y="37215"/>
                  <a:pt x="162215" y="40454"/>
                  <a:pt x="159453" y="41501"/>
                </a:cubicBezTo>
                <a:cubicBezTo>
                  <a:pt x="141260" y="48740"/>
                  <a:pt x="123258" y="57122"/>
                  <a:pt x="105922" y="66362"/>
                </a:cubicBezTo>
                <a:cubicBezTo>
                  <a:pt x="105065" y="66838"/>
                  <a:pt x="104208" y="67028"/>
                  <a:pt x="103350" y="67028"/>
                </a:cubicBezTo>
                <a:close/>
                <a:moveTo>
                  <a:pt x="214126" y="23118"/>
                </a:moveTo>
                <a:cubicBezTo>
                  <a:pt x="211745" y="23118"/>
                  <a:pt x="209554" y="21499"/>
                  <a:pt x="208887" y="19118"/>
                </a:cubicBezTo>
                <a:cubicBezTo>
                  <a:pt x="208125" y="16165"/>
                  <a:pt x="209840" y="13212"/>
                  <a:pt x="212697" y="12450"/>
                </a:cubicBezTo>
                <a:cubicBezTo>
                  <a:pt x="232033" y="7211"/>
                  <a:pt x="251845" y="3020"/>
                  <a:pt x="271657" y="68"/>
                </a:cubicBezTo>
                <a:cubicBezTo>
                  <a:pt x="274610" y="-409"/>
                  <a:pt x="277467" y="1687"/>
                  <a:pt x="277848" y="4640"/>
                </a:cubicBezTo>
                <a:cubicBezTo>
                  <a:pt x="278325" y="7592"/>
                  <a:pt x="276229" y="10450"/>
                  <a:pt x="273276" y="10831"/>
                </a:cubicBezTo>
                <a:cubicBezTo>
                  <a:pt x="253845" y="13784"/>
                  <a:pt x="234414" y="17879"/>
                  <a:pt x="215460" y="23023"/>
                </a:cubicBezTo>
                <a:cubicBezTo>
                  <a:pt x="214983" y="23118"/>
                  <a:pt x="214507" y="23213"/>
                  <a:pt x="214031" y="2321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144"/>
          <p:cNvSpPr/>
          <p:nvPr userDrawn="1">
            <p:custDataLst>
              <p:tags r:id="rId23"/>
            </p:custDataLst>
          </p:nvPr>
        </p:nvSpPr>
        <p:spPr>
          <a:xfrm>
            <a:off x="7261225" y="2305050"/>
            <a:ext cx="38735" cy="10160"/>
          </a:xfrm>
          <a:custGeom>
            <a:avLst/>
            <a:gdLst>
              <a:gd name="connsiteX0" fmla="*/ 5432 w 43725"/>
              <a:gd name="connsiteY0" fmla="*/ 11335 h 11334"/>
              <a:gd name="connsiteX1" fmla="*/ 3 w 43725"/>
              <a:gd name="connsiteY1" fmla="*/ 6096 h 11334"/>
              <a:gd name="connsiteX2" fmla="*/ 5242 w 43725"/>
              <a:gd name="connsiteY2" fmla="*/ 381 h 11334"/>
              <a:gd name="connsiteX3" fmla="*/ 38389 w 43725"/>
              <a:gd name="connsiteY3" fmla="*/ 95 h 11334"/>
              <a:gd name="connsiteX4" fmla="*/ 43723 w 43725"/>
              <a:gd name="connsiteY4" fmla="*/ 5715 h 11334"/>
              <a:gd name="connsiteX5" fmla="*/ 38103 w 43725"/>
              <a:gd name="connsiteY5" fmla="*/ 11049 h 11334"/>
              <a:gd name="connsiteX6" fmla="*/ 5623 w 43725"/>
              <a:gd name="connsiteY6" fmla="*/ 11335 h 11334"/>
              <a:gd name="connsiteX7" fmla="*/ 5432 w 43725"/>
              <a:gd name="connsiteY7" fmla="*/ 11335 h 1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5" h="11334">
                <a:moveTo>
                  <a:pt x="5432" y="11335"/>
                </a:moveTo>
                <a:cubicBezTo>
                  <a:pt x="2479" y="11335"/>
                  <a:pt x="98" y="9049"/>
                  <a:pt x="3" y="6096"/>
                </a:cubicBezTo>
                <a:cubicBezTo>
                  <a:pt x="-92" y="3048"/>
                  <a:pt x="2194" y="572"/>
                  <a:pt x="5242" y="381"/>
                </a:cubicBezTo>
                <a:cubicBezTo>
                  <a:pt x="16195" y="0"/>
                  <a:pt x="27435" y="-95"/>
                  <a:pt x="38389" y="95"/>
                </a:cubicBezTo>
                <a:cubicBezTo>
                  <a:pt x="41437" y="95"/>
                  <a:pt x="43818" y="2667"/>
                  <a:pt x="43723" y="5715"/>
                </a:cubicBezTo>
                <a:cubicBezTo>
                  <a:pt x="43723" y="8763"/>
                  <a:pt x="40960" y="11144"/>
                  <a:pt x="38103" y="11049"/>
                </a:cubicBezTo>
                <a:cubicBezTo>
                  <a:pt x="27340" y="10858"/>
                  <a:pt x="16481" y="10858"/>
                  <a:pt x="5623" y="11335"/>
                </a:cubicBezTo>
                <a:cubicBezTo>
                  <a:pt x="5623" y="11335"/>
                  <a:pt x="5432" y="11335"/>
                  <a:pt x="5432" y="11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145"/>
          <p:cNvSpPr/>
          <p:nvPr userDrawn="1">
            <p:custDataLst>
              <p:tags r:id="rId24"/>
            </p:custDataLst>
          </p:nvPr>
        </p:nvSpPr>
        <p:spPr>
          <a:xfrm>
            <a:off x="6914515" y="2456815"/>
            <a:ext cx="28575" cy="31750"/>
          </a:xfrm>
          <a:custGeom>
            <a:avLst/>
            <a:gdLst>
              <a:gd name="connsiteX0" fmla="*/ 5458 w 32278"/>
              <a:gd name="connsiteY0" fmla="*/ 35774 h 35773"/>
              <a:gd name="connsiteX1" fmla="*/ 2029 w 32278"/>
              <a:gd name="connsiteY1" fmla="*/ 34535 h 35773"/>
              <a:gd name="connsiteX2" fmla="*/ 1172 w 32278"/>
              <a:gd name="connsiteY2" fmla="*/ 26820 h 35773"/>
              <a:gd name="connsiteX3" fmla="*/ 22794 w 32278"/>
              <a:gd name="connsiteY3" fmla="*/ 1769 h 35773"/>
              <a:gd name="connsiteX4" fmla="*/ 30509 w 32278"/>
              <a:gd name="connsiteY4" fmla="*/ 1388 h 35773"/>
              <a:gd name="connsiteX5" fmla="*/ 30890 w 32278"/>
              <a:gd name="connsiteY5" fmla="*/ 9104 h 35773"/>
              <a:gd name="connsiteX6" fmla="*/ 9745 w 32278"/>
              <a:gd name="connsiteY6" fmla="*/ 33678 h 35773"/>
              <a:gd name="connsiteX7" fmla="*/ 5458 w 32278"/>
              <a:gd name="connsiteY7" fmla="*/ 35678 h 3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8" h="35773">
                <a:moveTo>
                  <a:pt x="5458" y="35774"/>
                </a:moveTo>
                <a:cubicBezTo>
                  <a:pt x="4220" y="35774"/>
                  <a:pt x="3077" y="35393"/>
                  <a:pt x="2029" y="34535"/>
                </a:cubicBezTo>
                <a:cubicBezTo>
                  <a:pt x="-352" y="32630"/>
                  <a:pt x="-638" y="29201"/>
                  <a:pt x="1172" y="26820"/>
                </a:cubicBezTo>
                <a:cubicBezTo>
                  <a:pt x="8030" y="18248"/>
                  <a:pt x="15364" y="9866"/>
                  <a:pt x="22794" y="1769"/>
                </a:cubicBezTo>
                <a:cubicBezTo>
                  <a:pt x="24794" y="-421"/>
                  <a:pt x="28318" y="-612"/>
                  <a:pt x="30509" y="1388"/>
                </a:cubicBezTo>
                <a:cubicBezTo>
                  <a:pt x="32700" y="3389"/>
                  <a:pt x="32890" y="6913"/>
                  <a:pt x="30890" y="9104"/>
                </a:cubicBezTo>
                <a:cubicBezTo>
                  <a:pt x="23651" y="17009"/>
                  <a:pt x="16507" y="25296"/>
                  <a:pt x="9745" y="33678"/>
                </a:cubicBezTo>
                <a:cubicBezTo>
                  <a:pt x="8697" y="35012"/>
                  <a:pt x="7078" y="35678"/>
                  <a:pt x="5458" y="3567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146"/>
          <p:cNvSpPr/>
          <p:nvPr userDrawn="1">
            <p:custDataLst>
              <p:tags r:id="rId25"/>
            </p:custDataLst>
          </p:nvPr>
        </p:nvSpPr>
        <p:spPr>
          <a:xfrm>
            <a:off x="7264400" y="2286000"/>
            <a:ext cx="45720" cy="46990"/>
          </a:xfrm>
          <a:custGeom>
            <a:avLst/>
            <a:gdLst>
              <a:gd name="connsiteX0" fmla="*/ 6769 w 51822"/>
              <a:gd name="connsiteY0" fmla="*/ 53251 h 53251"/>
              <a:gd name="connsiteX1" fmla="*/ 1912 w 51822"/>
              <a:gd name="connsiteY1" fmla="*/ 50394 h 53251"/>
              <a:gd name="connsiteX2" fmla="*/ 4198 w 51822"/>
              <a:gd name="connsiteY2" fmla="*/ 42964 h 53251"/>
              <a:gd name="connsiteX3" fmla="*/ 34678 w 51822"/>
              <a:gd name="connsiteY3" fmla="*/ 26677 h 53251"/>
              <a:gd name="connsiteX4" fmla="*/ 2959 w 51822"/>
              <a:gd name="connsiteY4" fmla="*/ 10293 h 53251"/>
              <a:gd name="connsiteX5" fmla="*/ 578 w 51822"/>
              <a:gd name="connsiteY5" fmla="*/ 2959 h 53251"/>
              <a:gd name="connsiteX6" fmla="*/ 7912 w 51822"/>
              <a:gd name="connsiteY6" fmla="*/ 578 h 53251"/>
              <a:gd name="connsiteX7" fmla="*/ 48870 w 51822"/>
              <a:gd name="connsiteY7" fmla="*/ 21724 h 53251"/>
              <a:gd name="connsiteX8" fmla="*/ 51823 w 51822"/>
              <a:gd name="connsiteY8" fmla="*/ 26581 h 53251"/>
              <a:gd name="connsiteX9" fmla="*/ 48965 w 51822"/>
              <a:gd name="connsiteY9" fmla="*/ 31439 h 53251"/>
              <a:gd name="connsiteX10" fmla="*/ 9341 w 51822"/>
              <a:gd name="connsiteY10" fmla="*/ 52585 h 53251"/>
              <a:gd name="connsiteX11" fmla="*/ 6769 w 51822"/>
              <a:gd name="connsiteY11" fmla="*/ 53251 h 5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22" h="53251">
                <a:moveTo>
                  <a:pt x="6769" y="53251"/>
                </a:moveTo>
                <a:cubicBezTo>
                  <a:pt x="4864" y="53251"/>
                  <a:pt x="2959" y="52204"/>
                  <a:pt x="1912" y="50394"/>
                </a:cubicBezTo>
                <a:cubicBezTo>
                  <a:pt x="483" y="47727"/>
                  <a:pt x="1531" y="44393"/>
                  <a:pt x="4198" y="42964"/>
                </a:cubicBezTo>
                <a:lnTo>
                  <a:pt x="34678" y="26677"/>
                </a:lnTo>
                <a:lnTo>
                  <a:pt x="2959" y="10293"/>
                </a:lnTo>
                <a:cubicBezTo>
                  <a:pt x="292" y="8865"/>
                  <a:pt x="-755" y="5626"/>
                  <a:pt x="578" y="2959"/>
                </a:cubicBezTo>
                <a:cubicBezTo>
                  <a:pt x="1912" y="292"/>
                  <a:pt x="5245" y="-755"/>
                  <a:pt x="7912" y="578"/>
                </a:cubicBezTo>
                <a:lnTo>
                  <a:pt x="48870" y="21724"/>
                </a:lnTo>
                <a:cubicBezTo>
                  <a:pt x="50680" y="22676"/>
                  <a:pt x="51823" y="24486"/>
                  <a:pt x="51823" y="26581"/>
                </a:cubicBezTo>
                <a:cubicBezTo>
                  <a:pt x="51823" y="28582"/>
                  <a:pt x="50680" y="30487"/>
                  <a:pt x="48965" y="31439"/>
                </a:cubicBezTo>
                <a:lnTo>
                  <a:pt x="9341" y="52585"/>
                </a:lnTo>
                <a:cubicBezTo>
                  <a:pt x="8484" y="53061"/>
                  <a:pt x="7627" y="53251"/>
                  <a:pt x="6769" y="532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149"/>
          <p:cNvSpPr/>
          <p:nvPr userDrawn="1">
            <p:custDataLst>
              <p:tags r:id="rId26"/>
            </p:custDataLst>
          </p:nvPr>
        </p:nvSpPr>
        <p:spPr>
          <a:xfrm>
            <a:off x="8525510" y="1631950"/>
            <a:ext cx="962660" cy="466090"/>
          </a:xfrm>
          <a:custGeom>
            <a:avLst/>
            <a:gdLst>
              <a:gd name="connsiteX0" fmla="*/ 1029367 w 1086040"/>
              <a:gd name="connsiteY0" fmla="*/ 430530 h 525684"/>
              <a:gd name="connsiteX1" fmla="*/ 949928 w 1086040"/>
              <a:gd name="connsiteY1" fmla="*/ 430530 h 525684"/>
              <a:gd name="connsiteX2" fmla="*/ 874585 w 1086040"/>
              <a:gd name="connsiteY2" fmla="*/ 525685 h 525684"/>
              <a:gd name="connsiteX3" fmla="*/ 817054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1 w 1086040"/>
              <a:gd name="connsiteY8" fmla="*/ 0 h 525684"/>
              <a:gd name="connsiteX9" fmla="*/ 1086041 w 1086040"/>
              <a:gd name="connsiteY9" fmla="*/ 56769 h 525684"/>
              <a:gd name="connsiteX10" fmla="*/ 1086041 w 1086040"/>
              <a:gd name="connsiteY10" fmla="*/ 373761 h 525684"/>
              <a:gd name="connsiteX11" fmla="*/ 1029271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5" y="525685"/>
                </a:lnTo>
                <a:lnTo>
                  <a:pt x="817054" y="430530"/>
                </a:lnTo>
                <a:lnTo>
                  <a:pt x="56769" y="430530"/>
                </a:lnTo>
                <a:cubicBezTo>
                  <a:pt x="25527" y="430530"/>
                  <a:pt x="0" y="405003"/>
                  <a:pt x="0" y="373761"/>
                </a:cubicBezTo>
                <a:lnTo>
                  <a:pt x="0" y="56769"/>
                </a:lnTo>
                <a:cubicBezTo>
                  <a:pt x="0" y="25527"/>
                  <a:pt x="25527" y="0"/>
                  <a:pt x="56769" y="0"/>
                </a:cubicBezTo>
                <a:lnTo>
                  <a:pt x="1029271" y="0"/>
                </a:lnTo>
                <a:cubicBezTo>
                  <a:pt x="1060513" y="0"/>
                  <a:pt x="1086041" y="25527"/>
                  <a:pt x="1086041" y="56769"/>
                </a:cubicBezTo>
                <a:lnTo>
                  <a:pt x="1086041" y="373761"/>
                </a:lnTo>
                <a:cubicBezTo>
                  <a:pt x="1086041" y="405003"/>
                  <a:pt x="1060513" y="430530"/>
                  <a:pt x="1029271"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任意多边形: 形状 150"/>
          <p:cNvSpPr/>
          <p:nvPr userDrawn="1">
            <p:custDataLst>
              <p:tags r:id="rId27"/>
            </p:custDataLst>
          </p:nvPr>
        </p:nvSpPr>
        <p:spPr>
          <a:xfrm>
            <a:off x="8521065" y="1627505"/>
            <a:ext cx="971550" cy="474980"/>
          </a:xfrm>
          <a:custGeom>
            <a:avLst/>
            <a:gdLst>
              <a:gd name="connsiteX0" fmla="*/ 879443 w 1095946"/>
              <a:gd name="connsiteY0" fmla="*/ 535591 h 535590"/>
              <a:gd name="connsiteX1" fmla="*/ 879158 w 1095946"/>
              <a:gd name="connsiteY1" fmla="*/ 535591 h 535590"/>
              <a:gd name="connsiteX2" fmla="*/ 875252 w 1095946"/>
              <a:gd name="connsiteY2" fmla="*/ 533210 h 535590"/>
              <a:gd name="connsiteX3" fmla="*/ 819150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627 w 1095946"/>
              <a:gd name="connsiteY15" fmla="*/ 10001 h 535590"/>
              <a:gd name="connsiteX16" fmla="*/ 9811 w 1095946"/>
              <a:gd name="connsiteY16" fmla="*/ 61817 h 535590"/>
              <a:gd name="connsiteX17" fmla="*/ 9811 w 1095946"/>
              <a:gd name="connsiteY17" fmla="*/ 378714 h 535590"/>
              <a:gd name="connsiteX18" fmla="*/ 61627 w 1095946"/>
              <a:gd name="connsiteY18" fmla="*/ 430530 h 535590"/>
              <a:gd name="connsiteX19" fmla="*/ 821912 w 1095946"/>
              <a:gd name="connsiteY19" fmla="*/ 430530 h 535590"/>
              <a:gd name="connsiteX20" fmla="*/ 826199 w 1095946"/>
              <a:gd name="connsiteY20" fmla="*/ 432911 h 535590"/>
              <a:gd name="connsiteX21" fmla="*/ 880015 w 1095946"/>
              <a:gd name="connsiteY21" fmla="*/ 521875 h 535590"/>
              <a:gd name="connsiteX22" fmla="*/ 950881 w 1095946"/>
              <a:gd name="connsiteY22" fmla="*/ 432340 h 535590"/>
              <a:gd name="connsiteX23" fmla="*/ 954786 w 1095946"/>
              <a:gd name="connsiteY23" fmla="*/ 430435 h 535590"/>
              <a:gd name="connsiteX24" fmla="*/ 1034225 w 1095946"/>
              <a:gd name="connsiteY24" fmla="*/ 430435 h 535590"/>
              <a:gd name="connsiteX25" fmla="*/ 1086041 w 1095946"/>
              <a:gd name="connsiteY25" fmla="*/ 378619 h 535590"/>
              <a:gd name="connsiteX26" fmla="*/ 1086041 w 1095946"/>
              <a:gd name="connsiteY26" fmla="*/ 61722 h 535590"/>
              <a:gd name="connsiteX27" fmla="*/ 1034225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443" y="535591"/>
                </a:moveTo>
                <a:cubicBezTo>
                  <a:pt x="879443" y="535591"/>
                  <a:pt x="879253" y="535591"/>
                  <a:pt x="879158" y="535591"/>
                </a:cubicBezTo>
                <a:cubicBezTo>
                  <a:pt x="877538" y="535496"/>
                  <a:pt x="876014" y="534638"/>
                  <a:pt x="875252" y="533210"/>
                </a:cubicBezTo>
                <a:lnTo>
                  <a:pt x="819150"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627" y="10001"/>
                </a:moveTo>
                <a:cubicBezTo>
                  <a:pt x="33052" y="10001"/>
                  <a:pt x="9811" y="33242"/>
                  <a:pt x="9811" y="61817"/>
                </a:cubicBezTo>
                <a:lnTo>
                  <a:pt x="9811" y="378714"/>
                </a:lnTo>
                <a:cubicBezTo>
                  <a:pt x="9811" y="407289"/>
                  <a:pt x="33052" y="430530"/>
                  <a:pt x="61627" y="430530"/>
                </a:cubicBezTo>
                <a:lnTo>
                  <a:pt x="821912" y="430530"/>
                </a:lnTo>
                <a:cubicBezTo>
                  <a:pt x="823627" y="430530"/>
                  <a:pt x="825246" y="431483"/>
                  <a:pt x="826199" y="432911"/>
                </a:cubicBezTo>
                <a:lnTo>
                  <a:pt x="880015" y="521875"/>
                </a:lnTo>
                <a:lnTo>
                  <a:pt x="950881" y="432340"/>
                </a:lnTo>
                <a:cubicBezTo>
                  <a:pt x="951833" y="431101"/>
                  <a:pt x="953262" y="430435"/>
                  <a:pt x="954786" y="430435"/>
                </a:cubicBezTo>
                <a:lnTo>
                  <a:pt x="1034225" y="430435"/>
                </a:lnTo>
                <a:cubicBezTo>
                  <a:pt x="1062800" y="430435"/>
                  <a:pt x="1086041" y="407194"/>
                  <a:pt x="1086041" y="378619"/>
                </a:cubicBezTo>
                <a:lnTo>
                  <a:pt x="1086041" y="61722"/>
                </a:lnTo>
                <a:cubicBezTo>
                  <a:pt x="1086041" y="33147"/>
                  <a:pt x="1062800" y="9906"/>
                  <a:pt x="1034225"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任意多边形: 形状 151"/>
          <p:cNvSpPr/>
          <p:nvPr userDrawn="1">
            <p:custDataLst>
              <p:tags r:id="rId28"/>
            </p:custDataLst>
          </p:nvPr>
        </p:nvSpPr>
        <p:spPr>
          <a:xfrm>
            <a:off x="8721725" y="1722120"/>
            <a:ext cx="542290" cy="19050"/>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任意多边形: 形状 152"/>
          <p:cNvSpPr/>
          <p:nvPr userDrawn="1">
            <p:custDataLst>
              <p:tags r:id="rId29"/>
            </p:custDataLst>
          </p:nvPr>
        </p:nvSpPr>
        <p:spPr>
          <a:xfrm>
            <a:off x="8721725" y="1771015"/>
            <a:ext cx="381000" cy="19050"/>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任意多边形: 形状 155"/>
          <p:cNvSpPr/>
          <p:nvPr userDrawn="1">
            <p:custDataLst>
              <p:tags r:id="rId30"/>
            </p:custDataLst>
          </p:nvPr>
        </p:nvSpPr>
        <p:spPr>
          <a:xfrm>
            <a:off x="8042275" y="1898015"/>
            <a:ext cx="741680" cy="478155"/>
          </a:xfrm>
          <a:custGeom>
            <a:avLst/>
            <a:gdLst>
              <a:gd name="connsiteX0" fmla="*/ 760381 w 836676"/>
              <a:gd name="connsiteY0" fmla="*/ 430054 h 539210"/>
              <a:gd name="connsiteX1" fmla="*/ 311087 w 836676"/>
              <a:gd name="connsiteY1" fmla="*/ 430054 h 539210"/>
              <a:gd name="connsiteX2" fmla="*/ 155067 w 836676"/>
              <a:gd name="connsiteY2" fmla="*/ 539210 h 539210"/>
              <a:gd name="connsiteX3" fmla="*/ 155067 w 836676"/>
              <a:gd name="connsiteY3" fmla="*/ 430054 h 539210"/>
              <a:gd name="connsiteX4" fmla="*/ 76200 w 836676"/>
              <a:gd name="connsiteY4" fmla="*/ 430054 h 539210"/>
              <a:gd name="connsiteX5" fmla="*/ 0 w 836676"/>
              <a:gd name="connsiteY5" fmla="*/ 353854 h 539210"/>
              <a:gd name="connsiteX6" fmla="*/ 0 w 836676"/>
              <a:gd name="connsiteY6" fmla="*/ 76200 h 539210"/>
              <a:gd name="connsiteX7" fmla="*/ 76200 w 836676"/>
              <a:gd name="connsiteY7" fmla="*/ 0 h 539210"/>
              <a:gd name="connsiteX8" fmla="*/ 760476 w 836676"/>
              <a:gd name="connsiteY8" fmla="*/ 0 h 539210"/>
              <a:gd name="connsiteX9" fmla="*/ 836676 w 836676"/>
              <a:gd name="connsiteY9" fmla="*/ 76200 h 539210"/>
              <a:gd name="connsiteX10" fmla="*/ 836676 w 836676"/>
              <a:gd name="connsiteY10" fmla="*/ 353854 h 539210"/>
              <a:gd name="connsiteX11" fmla="*/ 760476 w 836676"/>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676"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476" y="0"/>
                </a:lnTo>
                <a:cubicBezTo>
                  <a:pt x="802386" y="0"/>
                  <a:pt x="836676" y="34290"/>
                  <a:pt x="836676" y="76200"/>
                </a:cubicBezTo>
                <a:lnTo>
                  <a:pt x="836676" y="353854"/>
                </a:lnTo>
                <a:cubicBezTo>
                  <a:pt x="836676" y="395764"/>
                  <a:pt x="802386" y="430054"/>
                  <a:pt x="760476"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156"/>
          <p:cNvSpPr/>
          <p:nvPr userDrawn="1">
            <p:custDataLst>
              <p:tags r:id="rId31"/>
            </p:custDataLst>
          </p:nvPr>
        </p:nvSpPr>
        <p:spPr>
          <a:xfrm>
            <a:off x="8037830" y="1893570"/>
            <a:ext cx="750570" cy="487045"/>
          </a:xfrm>
          <a:custGeom>
            <a:avLst/>
            <a:gdLst>
              <a:gd name="connsiteX0" fmla="*/ 160020 w 846582"/>
              <a:gd name="connsiteY0" fmla="*/ 549116 h 549116"/>
              <a:gd name="connsiteX1" fmla="*/ 157734 w 846582"/>
              <a:gd name="connsiteY1" fmla="*/ 548545 h 549116"/>
              <a:gd name="connsiteX2" fmla="*/ 155067 w 846582"/>
              <a:gd name="connsiteY2" fmla="*/ 544163 h 549116"/>
              <a:gd name="connsiteX3" fmla="*/ 155067 w 846582"/>
              <a:gd name="connsiteY3" fmla="*/ 439960 h 549116"/>
              <a:gd name="connsiteX4" fmla="*/ 81153 w 846582"/>
              <a:gd name="connsiteY4" fmla="*/ 439960 h 549116"/>
              <a:gd name="connsiteX5" fmla="*/ 0 w 846582"/>
              <a:gd name="connsiteY5" fmla="*/ 358807 h 549116"/>
              <a:gd name="connsiteX6" fmla="*/ 0 w 846582"/>
              <a:gd name="connsiteY6" fmla="*/ 81153 h 549116"/>
              <a:gd name="connsiteX7" fmla="*/ 81153 w 846582"/>
              <a:gd name="connsiteY7" fmla="*/ 0 h 549116"/>
              <a:gd name="connsiteX8" fmla="*/ 765429 w 846582"/>
              <a:gd name="connsiteY8" fmla="*/ 0 h 549116"/>
              <a:gd name="connsiteX9" fmla="*/ 846582 w 846582"/>
              <a:gd name="connsiteY9" fmla="*/ 81153 h 549116"/>
              <a:gd name="connsiteX10" fmla="*/ 846582 w 846582"/>
              <a:gd name="connsiteY10" fmla="*/ 358807 h 549116"/>
              <a:gd name="connsiteX11" fmla="*/ 765429 w 846582"/>
              <a:gd name="connsiteY11" fmla="*/ 439960 h 549116"/>
              <a:gd name="connsiteX12" fmla="*/ 317659 w 846582"/>
              <a:gd name="connsiteY12" fmla="*/ 439960 h 549116"/>
              <a:gd name="connsiteX13" fmla="*/ 162878 w 846582"/>
              <a:gd name="connsiteY13" fmla="*/ 548259 h 549116"/>
              <a:gd name="connsiteX14" fmla="*/ 160020 w 846582"/>
              <a:gd name="connsiteY14" fmla="*/ 549116 h 549116"/>
              <a:gd name="connsiteX15" fmla="*/ 81153 w 846582"/>
              <a:gd name="connsiteY15" fmla="*/ 9906 h 549116"/>
              <a:gd name="connsiteX16" fmla="*/ 9906 w 846582"/>
              <a:gd name="connsiteY16" fmla="*/ 81153 h 549116"/>
              <a:gd name="connsiteX17" fmla="*/ 9906 w 846582"/>
              <a:gd name="connsiteY17" fmla="*/ 358807 h 549116"/>
              <a:gd name="connsiteX18" fmla="*/ 81153 w 846582"/>
              <a:gd name="connsiteY18" fmla="*/ 430054 h 549116"/>
              <a:gd name="connsiteX19" fmla="*/ 160020 w 846582"/>
              <a:gd name="connsiteY19" fmla="*/ 430054 h 549116"/>
              <a:gd name="connsiteX20" fmla="*/ 163544 w 846582"/>
              <a:gd name="connsiteY20" fmla="*/ 431483 h 549116"/>
              <a:gd name="connsiteX21" fmla="*/ 164973 w 846582"/>
              <a:gd name="connsiteY21" fmla="*/ 435007 h 549116"/>
              <a:gd name="connsiteX22" fmla="*/ 164973 w 846582"/>
              <a:gd name="connsiteY22" fmla="*/ 534638 h 549116"/>
              <a:gd name="connsiteX23" fmla="*/ 313182 w 846582"/>
              <a:gd name="connsiteY23" fmla="*/ 430911 h 549116"/>
              <a:gd name="connsiteX24" fmla="*/ 316040 w 846582"/>
              <a:gd name="connsiteY24" fmla="*/ 430054 h 549116"/>
              <a:gd name="connsiteX25" fmla="*/ 765334 w 846582"/>
              <a:gd name="connsiteY25" fmla="*/ 430054 h 549116"/>
              <a:gd name="connsiteX26" fmla="*/ 836581 w 846582"/>
              <a:gd name="connsiteY26" fmla="*/ 358807 h 549116"/>
              <a:gd name="connsiteX27" fmla="*/ 836581 w 846582"/>
              <a:gd name="connsiteY27" fmla="*/ 81153 h 549116"/>
              <a:gd name="connsiteX28" fmla="*/ 765334 w 846582"/>
              <a:gd name="connsiteY28" fmla="*/ 9906 h 549116"/>
              <a:gd name="connsiteX29" fmla="*/ 81058 w 846582"/>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582"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429" y="0"/>
                </a:lnTo>
                <a:cubicBezTo>
                  <a:pt x="810197" y="0"/>
                  <a:pt x="846582" y="36385"/>
                  <a:pt x="846582" y="81153"/>
                </a:cubicBezTo>
                <a:lnTo>
                  <a:pt x="846582" y="358807"/>
                </a:lnTo>
                <a:cubicBezTo>
                  <a:pt x="846582" y="403574"/>
                  <a:pt x="810197" y="439960"/>
                  <a:pt x="765429" y="439960"/>
                </a:cubicBezTo>
                <a:lnTo>
                  <a:pt x="317659" y="439960"/>
                </a:lnTo>
                <a:lnTo>
                  <a:pt x="162878" y="548259"/>
                </a:lnTo>
                <a:cubicBezTo>
                  <a:pt x="162020" y="548831"/>
                  <a:pt x="161068" y="549116"/>
                  <a:pt x="160020" y="549116"/>
                </a:cubicBezTo>
                <a:close/>
                <a:moveTo>
                  <a:pt x="81153" y="9906"/>
                </a:moveTo>
                <a:cubicBezTo>
                  <a:pt x="41910" y="9906"/>
                  <a:pt x="9906" y="41815"/>
                  <a:pt x="9906" y="81153"/>
                </a:cubicBezTo>
                <a:lnTo>
                  <a:pt x="9906" y="358807"/>
                </a:lnTo>
                <a:cubicBezTo>
                  <a:pt x="9906" y="398050"/>
                  <a:pt x="41815" y="430054"/>
                  <a:pt x="81153" y="430054"/>
                </a:cubicBezTo>
                <a:lnTo>
                  <a:pt x="160020" y="430054"/>
                </a:lnTo>
                <a:cubicBezTo>
                  <a:pt x="161354" y="430054"/>
                  <a:pt x="162592" y="430625"/>
                  <a:pt x="163544" y="431483"/>
                </a:cubicBezTo>
                <a:cubicBezTo>
                  <a:pt x="164497" y="432435"/>
                  <a:pt x="164973" y="433673"/>
                  <a:pt x="164973" y="435007"/>
                </a:cubicBezTo>
                <a:lnTo>
                  <a:pt x="164973" y="534638"/>
                </a:lnTo>
                <a:cubicBezTo>
                  <a:pt x="164973" y="534638"/>
                  <a:pt x="313182" y="430911"/>
                  <a:pt x="313182" y="430911"/>
                </a:cubicBezTo>
                <a:cubicBezTo>
                  <a:pt x="314039" y="430340"/>
                  <a:pt x="314992" y="430054"/>
                  <a:pt x="316040" y="430054"/>
                </a:cubicBezTo>
                <a:lnTo>
                  <a:pt x="765334" y="430054"/>
                </a:lnTo>
                <a:cubicBezTo>
                  <a:pt x="804577" y="430054"/>
                  <a:pt x="836581" y="398145"/>
                  <a:pt x="836581" y="358807"/>
                </a:cubicBezTo>
                <a:lnTo>
                  <a:pt x="836581" y="81153"/>
                </a:lnTo>
                <a:cubicBezTo>
                  <a:pt x="836581" y="41910"/>
                  <a:pt x="804672" y="9906"/>
                  <a:pt x="765334"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157"/>
          <p:cNvSpPr/>
          <p:nvPr userDrawn="1">
            <p:custDataLst>
              <p:tags r:id="rId32"/>
            </p:custDataLst>
          </p:nvPr>
        </p:nvSpPr>
        <p:spPr>
          <a:xfrm>
            <a:off x="8151495" y="201993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158"/>
          <p:cNvSpPr/>
          <p:nvPr userDrawn="1">
            <p:custDataLst>
              <p:tags r:id="rId33"/>
            </p:custDataLst>
          </p:nvPr>
        </p:nvSpPr>
        <p:spPr>
          <a:xfrm>
            <a:off x="8151495" y="206692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任意多边形: 形状 159"/>
          <p:cNvSpPr/>
          <p:nvPr userDrawn="1">
            <p:custDataLst>
              <p:tags r:id="rId34"/>
            </p:custDataLst>
          </p:nvPr>
        </p:nvSpPr>
        <p:spPr>
          <a:xfrm>
            <a:off x="8540115" y="2010410"/>
            <a:ext cx="91440" cy="154305"/>
          </a:xfrm>
          <a:custGeom>
            <a:avLst/>
            <a:gdLst>
              <a:gd name="connsiteX0" fmla="*/ 92392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8 w 103441"/>
              <a:gd name="connsiteY20" fmla="*/ 31909 h 174021"/>
              <a:gd name="connsiteX21" fmla="*/ 90488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2 w 103441"/>
              <a:gd name="connsiteY26" fmla="*/ 115253 h 174021"/>
              <a:gd name="connsiteX27" fmla="*/ 92392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8 w 103441"/>
              <a:gd name="connsiteY37" fmla="*/ 100298 h 174021"/>
              <a:gd name="connsiteX38" fmla="*/ 60388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2"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1"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8" y="31909"/>
                </a:cubicBezTo>
                <a:lnTo>
                  <a:pt x="90488" y="50578"/>
                </a:lnTo>
                <a:cubicBezTo>
                  <a:pt x="81153" y="45149"/>
                  <a:pt x="71152" y="41815"/>
                  <a:pt x="60484" y="40577"/>
                </a:cubicBezTo>
                <a:lnTo>
                  <a:pt x="60484" y="78010"/>
                </a:lnTo>
                <a:cubicBezTo>
                  <a:pt x="69342" y="80105"/>
                  <a:pt x="76771" y="82391"/>
                  <a:pt x="82582" y="84868"/>
                </a:cubicBezTo>
                <a:cubicBezTo>
                  <a:pt x="88487" y="87344"/>
                  <a:pt x="93345" y="90964"/>
                  <a:pt x="97441" y="95917"/>
                </a:cubicBezTo>
                <a:cubicBezTo>
                  <a:pt x="101441" y="100775"/>
                  <a:pt x="103442" y="107252"/>
                  <a:pt x="103442" y="115253"/>
                </a:cubicBezTo>
                <a:cubicBezTo>
                  <a:pt x="103442" y="125254"/>
                  <a:pt x="99727" y="133731"/>
                  <a:pt x="92392"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8" y="100298"/>
                </a:cubicBezTo>
                <a:lnTo>
                  <a:pt x="60388"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任意多边形: 形状 8"/>
          <p:cNvSpPr/>
          <p:nvPr userDrawn="1">
            <p:custDataLst>
              <p:tags r:id="rId35"/>
            </p:custDataLst>
          </p:nvPr>
        </p:nvSpPr>
        <p:spPr>
          <a:xfrm>
            <a:off x="6852285" y="2696210"/>
            <a:ext cx="3914140" cy="2794000"/>
          </a:xfrm>
          <a:custGeom>
            <a:avLst/>
            <a:gdLst>
              <a:gd name="connsiteX0" fmla="*/ 43138 w 3582231"/>
              <a:gd name="connsiteY0" fmla="*/ 1991757 h 2555983"/>
              <a:gd name="connsiteX1" fmla="*/ 3417750 w 3582231"/>
              <a:gd name="connsiteY1" fmla="*/ 77517 h 2555983"/>
              <a:gd name="connsiteX2" fmla="*/ 2194549 w 3582231"/>
              <a:gd name="connsiteY2" fmla="*/ 2137584 h 2555983"/>
              <a:gd name="connsiteX3" fmla="*/ 43138 w 3582231"/>
              <a:gd name="connsiteY3" fmla="*/ 1991757 h 2555983"/>
            </a:gdLst>
            <a:ahLst/>
            <a:cxnLst>
              <a:cxn ang="0">
                <a:pos x="connsiteX0" y="connsiteY0"/>
              </a:cxn>
              <a:cxn ang="0">
                <a:pos x="connsiteX1" y="connsiteY1"/>
              </a:cxn>
              <a:cxn ang="0">
                <a:pos x="connsiteX2" y="connsiteY2"/>
              </a:cxn>
              <a:cxn ang="0">
                <a:pos x="connsiteX3" y="connsiteY3"/>
              </a:cxn>
            </a:cxnLst>
            <a:rect l="l" t="t" r="r" b="b"/>
            <a:pathLst>
              <a:path w="3582231" h="2555983">
                <a:moveTo>
                  <a:pt x="43138" y="1991757"/>
                </a:moveTo>
                <a:cubicBezTo>
                  <a:pt x="-411681" y="267255"/>
                  <a:pt x="2867586" y="-208328"/>
                  <a:pt x="3417750" y="77517"/>
                </a:cubicBezTo>
                <a:cubicBezTo>
                  <a:pt x="3968009" y="363458"/>
                  <a:pt x="3029701" y="1626092"/>
                  <a:pt x="2194549" y="2137584"/>
                </a:cubicBezTo>
                <a:cubicBezTo>
                  <a:pt x="1359397" y="2649077"/>
                  <a:pt x="253831" y="2790428"/>
                  <a:pt x="43138" y="1991757"/>
                </a:cubicBezTo>
                <a:close/>
              </a:path>
            </a:pathLst>
          </a:cu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任意多边形: 形状 10"/>
          <p:cNvSpPr/>
          <p:nvPr userDrawn="1">
            <p:custDataLst>
              <p:tags r:id="rId36"/>
            </p:custDataLst>
          </p:nvPr>
        </p:nvSpPr>
        <p:spPr>
          <a:xfrm>
            <a:off x="8640445" y="3909060"/>
            <a:ext cx="255905" cy="248285"/>
          </a:xfrm>
          <a:custGeom>
            <a:avLst/>
            <a:gdLst>
              <a:gd name="connsiteX0" fmla="*/ 0 w 234381"/>
              <a:gd name="connsiteY0" fmla="*/ 31695 h 227402"/>
              <a:gd name="connsiteX1" fmla="*/ 112681 w 234381"/>
              <a:gd name="connsiteY1" fmla="*/ 1025 h 227402"/>
              <a:gd name="connsiteX2" fmla="*/ 192596 w 234381"/>
              <a:gd name="connsiteY2" fmla="*/ 37124 h 227402"/>
              <a:gd name="connsiteX3" fmla="*/ 228600 w 234381"/>
              <a:gd name="connsiteY3" fmla="*/ 150567 h 227402"/>
              <a:gd name="connsiteX4" fmla="*/ 217742 w 234381"/>
              <a:gd name="connsiteY4" fmla="*/ 202193 h 227402"/>
              <a:gd name="connsiteX5" fmla="*/ 142113 w 234381"/>
              <a:gd name="connsiteY5" fmla="*/ 222005 h 227402"/>
              <a:gd name="connsiteX6" fmla="*/ 7525 w 234381"/>
              <a:gd name="connsiteY6" fmla="*/ 127993 h 227402"/>
              <a:gd name="connsiteX7" fmla="*/ 0 w 234381"/>
              <a:gd name="connsiteY7" fmla="*/ 31695 h 22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81" h="227402">
                <a:moveTo>
                  <a:pt x="0" y="31695"/>
                </a:moveTo>
                <a:cubicBezTo>
                  <a:pt x="0" y="31695"/>
                  <a:pt x="82867" y="-6691"/>
                  <a:pt x="112681" y="1025"/>
                </a:cubicBezTo>
                <a:cubicBezTo>
                  <a:pt x="142494" y="8740"/>
                  <a:pt x="192596" y="37124"/>
                  <a:pt x="192596" y="37124"/>
                </a:cubicBezTo>
                <a:cubicBezTo>
                  <a:pt x="192596" y="37124"/>
                  <a:pt x="215360" y="139423"/>
                  <a:pt x="228600" y="150567"/>
                </a:cubicBezTo>
                <a:cubicBezTo>
                  <a:pt x="241078" y="161140"/>
                  <a:pt x="231458" y="188381"/>
                  <a:pt x="217742" y="202193"/>
                </a:cubicBezTo>
                <a:cubicBezTo>
                  <a:pt x="204121" y="216004"/>
                  <a:pt x="176022" y="237530"/>
                  <a:pt x="142113" y="222005"/>
                </a:cubicBezTo>
                <a:cubicBezTo>
                  <a:pt x="108109" y="206479"/>
                  <a:pt x="7525" y="127993"/>
                  <a:pt x="7525" y="127993"/>
                </a:cubicBezTo>
                <a:lnTo>
                  <a:pt x="0" y="31695"/>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任意多边形: 形状 11"/>
          <p:cNvSpPr/>
          <p:nvPr userDrawn="1">
            <p:custDataLst>
              <p:tags r:id="rId37"/>
            </p:custDataLst>
          </p:nvPr>
        </p:nvSpPr>
        <p:spPr>
          <a:xfrm>
            <a:off x="8510905" y="3903980"/>
            <a:ext cx="347980" cy="40005"/>
          </a:xfrm>
          <a:custGeom>
            <a:avLst/>
            <a:gdLst>
              <a:gd name="connsiteX0" fmla="*/ 314611 w 318230"/>
              <a:gd name="connsiteY0" fmla="*/ 36672 h 36767"/>
              <a:gd name="connsiteX1" fmla="*/ 234315 w 318230"/>
              <a:gd name="connsiteY1" fmla="*/ 11145 h 36767"/>
              <a:gd name="connsiteX2" fmla="*/ 133255 w 318230"/>
              <a:gd name="connsiteY2" fmla="*/ 32005 h 36767"/>
              <a:gd name="connsiteX3" fmla="*/ 131731 w 318230"/>
              <a:gd name="connsiteY3" fmla="*/ 32195 h 36767"/>
              <a:gd name="connsiteX4" fmla="*/ 0 w 318230"/>
              <a:gd name="connsiteY4" fmla="*/ 32195 h 36767"/>
              <a:gd name="connsiteX5" fmla="*/ 0 w 318230"/>
              <a:gd name="connsiteY5" fmla="*/ 21242 h 36767"/>
              <a:gd name="connsiteX6" fmla="*/ 130969 w 318230"/>
              <a:gd name="connsiteY6" fmla="*/ 21242 h 36767"/>
              <a:gd name="connsiteX7" fmla="*/ 236696 w 318230"/>
              <a:gd name="connsiteY7" fmla="*/ 477 h 36767"/>
              <a:gd name="connsiteX8" fmla="*/ 318230 w 318230"/>
              <a:gd name="connsiteY8" fmla="*/ 26385 h 36767"/>
              <a:gd name="connsiteX9" fmla="*/ 314706 w 318230"/>
              <a:gd name="connsiteY9" fmla="*/ 36768 h 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230" h="36767">
                <a:moveTo>
                  <a:pt x="314611" y="36672"/>
                </a:moveTo>
                <a:cubicBezTo>
                  <a:pt x="313944" y="36482"/>
                  <a:pt x="250984" y="14860"/>
                  <a:pt x="234315" y="11145"/>
                </a:cubicBezTo>
                <a:cubicBezTo>
                  <a:pt x="222790" y="8573"/>
                  <a:pt x="166211" y="22575"/>
                  <a:pt x="133255" y="32005"/>
                </a:cubicBezTo>
                <a:lnTo>
                  <a:pt x="131731" y="32195"/>
                </a:lnTo>
                <a:lnTo>
                  <a:pt x="0" y="32195"/>
                </a:lnTo>
                <a:lnTo>
                  <a:pt x="0" y="21242"/>
                </a:lnTo>
                <a:lnTo>
                  <a:pt x="130969" y="21242"/>
                </a:lnTo>
                <a:cubicBezTo>
                  <a:pt x="142875" y="17813"/>
                  <a:pt x="219075" y="-3428"/>
                  <a:pt x="236696" y="477"/>
                </a:cubicBezTo>
                <a:cubicBezTo>
                  <a:pt x="253937" y="4287"/>
                  <a:pt x="315563" y="25433"/>
                  <a:pt x="318230" y="26385"/>
                </a:cubicBezTo>
                <a:lnTo>
                  <a:pt x="314706" y="3676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任意多边形: 形状 13"/>
          <p:cNvSpPr/>
          <p:nvPr userDrawn="1">
            <p:custDataLst>
              <p:tags r:id="rId38"/>
            </p:custDataLst>
          </p:nvPr>
        </p:nvSpPr>
        <p:spPr>
          <a:xfrm>
            <a:off x="8692515" y="3902710"/>
            <a:ext cx="288290" cy="172720"/>
          </a:xfrm>
          <a:custGeom>
            <a:avLst/>
            <a:gdLst>
              <a:gd name="connsiteX0" fmla="*/ 263411 w 263505"/>
              <a:gd name="connsiteY0" fmla="*/ 0 h 157960"/>
              <a:gd name="connsiteX1" fmla="*/ 160350 w 263505"/>
              <a:gd name="connsiteY1" fmla="*/ 20955 h 157960"/>
              <a:gd name="connsiteX2" fmla="*/ 63290 w 263505"/>
              <a:gd name="connsiteY2" fmla="*/ 48101 h 157960"/>
              <a:gd name="connsiteX3" fmla="*/ 235 w 263505"/>
              <a:gd name="connsiteY3" fmla="*/ 114681 h 157960"/>
              <a:gd name="connsiteX4" fmla="*/ 52527 w 263505"/>
              <a:gd name="connsiteY4" fmla="*/ 117538 h 157960"/>
              <a:gd name="connsiteX5" fmla="*/ 104819 w 263505"/>
              <a:gd name="connsiteY5" fmla="*/ 88297 h 157960"/>
              <a:gd name="connsiteX6" fmla="*/ 187115 w 263505"/>
              <a:gd name="connsiteY6" fmla="*/ 157925 h 157960"/>
              <a:gd name="connsiteX7" fmla="*/ 230930 w 263505"/>
              <a:gd name="connsiteY7" fmla="*/ 132779 h 157960"/>
              <a:gd name="connsiteX8" fmla="*/ 263506 w 263505"/>
              <a:gd name="connsiteY8" fmla="*/ 0 h 15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05" h="157960">
                <a:moveTo>
                  <a:pt x="263411" y="0"/>
                </a:moveTo>
                <a:lnTo>
                  <a:pt x="160350" y="20955"/>
                </a:lnTo>
                <a:cubicBezTo>
                  <a:pt x="160350" y="20955"/>
                  <a:pt x="91865" y="10001"/>
                  <a:pt x="63290" y="48101"/>
                </a:cubicBezTo>
                <a:cubicBezTo>
                  <a:pt x="53575" y="61150"/>
                  <a:pt x="235" y="114681"/>
                  <a:pt x="235" y="114681"/>
                </a:cubicBezTo>
                <a:cubicBezTo>
                  <a:pt x="235" y="114681"/>
                  <a:pt x="-6528" y="141351"/>
                  <a:pt x="52527" y="117538"/>
                </a:cubicBezTo>
                <a:cubicBezTo>
                  <a:pt x="80245" y="106394"/>
                  <a:pt x="104819" y="88297"/>
                  <a:pt x="104819" y="88297"/>
                </a:cubicBezTo>
                <a:cubicBezTo>
                  <a:pt x="104819" y="88297"/>
                  <a:pt x="160255" y="155448"/>
                  <a:pt x="187115" y="157925"/>
                </a:cubicBezTo>
                <a:cubicBezTo>
                  <a:pt x="199688" y="159067"/>
                  <a:pt x="230930" y="132779"/>
                  <a:pt x="230930" y="132779"/>
                </a:cubicBezTo>
                <a:lnTo>
                  <a:pt x="26350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任意多边形: 形状 14"/>
          <p:cNvSpPr/>
          <p:nvPr userDrawn="1">
            <p:custDataLst>
              <p:tags r:id="rId39"/>
            </p:custDataLst>
          </p:nvPr>
        </p:nvSpPr>
        <p:spPr>
          <a:xfrm>
            <a:off x="8686800" y="3895090"/>
            <a:ext cx="302260" cy="186055"/>
          </a:xfrm>
          <a:custGeom>
            <a:avLst/>
            <a:gdLst>
              <a:gd name="connsiteX0" fmla="*/ 193109 w 276357"/>
              <a:gd name="connsiteY0" fmla="*/ 170402 h 170402"/>
              <a:gd name="connsiteX1" fmla="*/ 191966 w 276357"/>
              <a:gd name="connsiteY1" fmla="*/ 170402 h 170402"/>
              <a:gd name="connsiteX2" fmla="*/ 109289 w 276357"/>
              <a:gd name="connsiteY2" fmla="*/ 102679 h 170402"/>
              <a:gd name="connsiteX3" fmla="*/ 60045 w 276357"/>
              <a:gd name="connsiteY3" fmla="*/ 129635 h 170402"/>
              <a:gd name="connsiteX4" fmla="*/ 4990 w 276357"/>
              <a:gd name="connsiteY4" fmla="*/ 135350 h 170402"/>
              <a:gd name="connsiteX5" fmla="*/ 418 w 276357"/>
              <a:gd name="connsiteY5" fmla="*/ 120396 h 170402"/>
              <a:gd name="connsiteX6" fmla="*/ 799 w 276357"/>
              <a:gd name="connsiteY6" fmla="*/ 118967 h 170402"/>
              <a:gd name="connsiteX7" fmla="*/ 1847 w 276357"/>
              <a:gd name="connsiteY7" fmla="*/ 117920 h 170402"/>
              <a:gd name="connsiteX8" fmla="*/ 64426 w 276357"/>
              <a:gd name="connsiteY8" fmla="*/ 51911 h 170402"/>
              <a:gd name="connsiteX9" fmla="*/ 165772 w 276357"/>
              <a:gd name="connsiteY9" fmla="*/ 22479 h 170402"/>
              <a:gd name="connsiteX10" fmla="*/ 276357 w 276357"/>
              <a:gd name="connsiteY10" fmla="*/ 0 h 170402"/>
              <a:gd name="connsiteX11" fmla="*/ 241210 w 276357"/>
              <a:gd name="connsiteY11" fmla="*/ 142875 h 170402"/>
              <a:gd name="connsiteX12" fmla="*/ 239877 w 276357"/>
              <a:gd name="connsiteY12" fmla="*/ 144018 h 170402"/>
              <a:gd name="connsiteX13" fmla="*/ 193299 w 276357"/>
              <a:gd name="connsiteY13" fmla="*/ 170402 h 170402"/>
              <a:gd name="connsiteX14" fmla="*/ 111099 w 276357"/>
              <a:gd name="connsiteY14" fmla="*/ 87821 h 170402"/>
              <a:gd name="connsiteX15" fmla="*/ 114432 w 276357"/>
              <a:gd name="connsiteY15" fmla="*/ 91821 h 170402"/>
              <a:gd name="connsiteX16" fmla="*/ 192919 w 276357"/>
              <a:gd name="connsiteY16" fmla="*/ 159449 h 170402"/>
              <a:gd name="connsiteX17" fmla="*/ 231304 w 276357"/>
              <a:gd name="connsiteY17" fmla="*/ 136779 h 170402"/>
              <a:gd name="connsiteX18" fmla="*/ 261403 w 276357"/>
              <a:gd name="connsiteY18" fmla="*/ 14097 h 170402"/>
              <a:gd name="connsiteX19" fmla="*/ 165868 w 276357"/>
              <a:gd name="connsiteY19" fmla="*/ 33528 h 170402"/>
              <a:gd name="connsiteX20" fmla="*/ 164915 w 276357"/>
              <a:gd name="connsiteY20" fmla="*/ 33338 h 170402"/>
              <a:gd name="connsiteX21" fmla="*/ 73094 w 276357"/>
              <a:gd name="connsiteY21" fmla="*/ 58388 h 170402"/>
              <a:gd name="connsiteX22" fmla="*/ 10896 w 276357"/>
              <a:gd name="connsiteY22" fmla="*/ 124206 h 170402"/>
              <a:gd name="connsiteX23" fmla="*/ 12229 w 276357"/>
              <a:gd name="connsiteY23" fmla="*/ 127159 h 170402"/>
              <a:gd name="connsiteX24" fmla="*/ 55949 w 276357"/>
              <a:gd name="connsiteY24" fmla="*/ 119539 h 170402"/>
              <a:gd name="connsiteX25" fmla="*/ 107003 w 276357"/>
              <a:gd name="connsiteY25" fmla="*/ 90964 h 170402"/>
              <a:gd name="connsiteX26" fmla="*/ 111194 w 276357"/>
              <a:gd name="connsiteY26" fmla="*/ 87916 h 1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357" h="170402">
                <a:moveTo>
                  <a:pt x="193109" y="170402"/>
                </a:moveTo>
                <a:cubicBezTo>
                  <a:pt x="193109" y="170402"/>
                  <a:pt x="192347" y="170402"/>
                  <a:pt x="191966" y="170402"/>
                </a:cubicBezTo>
                <a:cubicBezTo>
                  <a:pt x="166630" y="168116"/>
                  <a:pt x="122434" y="118205"/>
                  <a:pt x="109289" y="102679"/>
                </a:cubicBezTo>
                <a:cubicBezTo>
                  <a:pt x="101002" y="108395"/>
                  <a:pt x="81571" y="120967"/>
                  <a:pt x="60045" y="129635"/>
                </a:cubicBezTo>
                <a:cubicBezTo>
                  <a:pt x="31756" y="141065"/>
                  <a:pt x="13753" y="142875"/>
                  <a:pt x="4990" y="135350"/>
                </a:cubicBezTo>
                <a:cubicBezTo>
                  <a:pt x="-439" y="130588"/>
                  <a:pt x="-439" y="123730"/>
                  <a:pt x="418" y="120396"/>
                </a:cubicBezTo>
                <a:lnTo>
                  <a:pt x="799" y="118967"/>
                </a:lnTo>
                <a:lnTo>
                  <a:pt x="1847" y="117920"/>
                </a:lnTo>
                <a:cubicBezTo>
                  <a:pt x="2419" y="117348"/>
                  <a:pt x="54997" y="64389"/>
                  <a:pt x="64426" y="51911"/>
                </a:cubicBezTo>
                <a:cubicBezTo>
                  <a:pt x="93001" y="13811"/>
                  <a:pt x="156628" y="21241"/>
                  <a:pt x="165772" y="22479"/>
                </a:cubicBezTo>
                <a:lnTo>
                  <a:pt x="276357" y="0"/>
                </a:lnTo>
                <a:lnTo>
                  <a:pt x="241210" y="142875"/>
                </a:lnTo>
                <a:lnTo>
                  <a:pt x="239877" y="144018"/>
                </a:lnTo>
                <a:cubicBezTo>
                  <a:pt x="234543" y="148495"/>
                  <a:pt x="207682" y="170402"/>
                  <a:pt x="193299" y="170402"/>
                </a:cubicBezTo>
                <a:close/>
                <a:moveTo>
                  <a:pt x="111099" y="87821"/>
                </a:moveTo>
                <a:lnTo>
                  <a:pt x="114432" y="91821"/>
                </a:lnTo>
                <a:cubicBezTo>
                  <a:pt x="129482" y="110014"/>
                  <a:pt x="172821" y="157639"/>
                  <a:pt x="192919" y="159449"/>
                </a:cubicBezTo>
                <a:cubicBezTo>
                  <a:pt x="199015" y="160020"/>
                  <a:pt x="217302" y="148304"/>
                  <a:pt x="231304" y="136779"/>
                </a:cubicBezTo>
                <a:lnTo>
                  <a:pt x="261403" y="14097"/>
                </a:lnTo>
                <a:lnTo>
                  <a:pt x="165868" y="33528"/>
                </a:lnTo>
                <a:lnTo>
                  <a:pt x="164915" y="33338"/>
                </a:lnTo>
                <a:cubicBezTo>
                  <a:pt x="164248" y="33242"/>
                  <a:pt x="99288" y="23432"/>
                  <a:pt x="73094" y="58388"/>
                </a:cubicBezTo>
                <a:cubicBezTo>
                  <a:pt x="63950" y="70580"/>
                  <a:pt x="19373" y="115633"/>
                  <a:pt x="10896" y="124206"/>
                </a:cubicBezTo>
                <a:cubicBezTo>
                  <a:pt x="10896" y="125063"/>
                  <a:pt x="11181" y="126301"/>
                  <a:pt x="12229" y="127159"/>
                </a:cubicBezTo>
                <a:cubicBezTo>
                  <a:pt x="14134" y="128778"/>
                  <a:pt x="22802" y="132874"/>
                  <a:pt x="55949" y="119539"/>
                </a:cubicBezTo>
                <a:cubicBezTo>
                  <a:pt x="82619" y="108775"/>
                  <a:pt x="106812" y="91059"/>
                  <a:pt x="107003" y="90964"/>
                </a:cubicBezTo>
                <a:lnTo>
                  <a:pt x="111194" y="8791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任意多边形: 形状 15"/>
          <p:cNvSpPr/>
          <p:nvPr userDrawn="1">
            <p:custDataLst>
              <p:tags r:id="rId40"/>
            </p:custDataLst>
          </p:nvPr>
        </p:nvSpPr>
        <p:spPr>
          <a:xfrm>
            <a:off x="8549640" y="4053205"/>
            <a:ext cx="356235" cy="113665"/>
          </a:xfrm>
          <a:custGeom>
            <a:avLst/>
            <a:gdLst>
              <a:gd name="connsiteX0" fmla="*/ 248317 w 326198"/>
              <a:gd name="connsiteY0" fmla="*/ 104204 h 104203"/>
              <a:gd name="connsiteX1" fmla="*/ 203359 w 326198"/>
              <a:gd name="connsiteY1" fmla="*/ 92297 h 104203"/>
              <a:gd name="connsiteX2" fmla="*/ 97346 w 326198"/>
              <a:gd name="connsiteY2" fmla="*/ 11239 h 104203"/>
              <a:gd name="connsiteX3" fmla="*/ 572 w 326198"/>
              <a:gd name="connsiteY3" fmla="*/ 16288 h 104203"/>
              <a:gd name="connsiteX4" fmla="*/ 0 w 326198"/>
              <a:gd name="connsiteY4" fmla="*/ 5334 h 104203"/>
              <a:gd name="connsiteX5" fmla="*/ 101156 w 326198"/>
              <a:gd name="connsiteY5" fmla="*/ 0 h 104203"/>
              <a:gd name="connsiteX6" fmla="*/ 102870 w 326198"/>
              <a:gd name="connsiteY6" fmla="*/ 1429 h 104203"/>
              <a:gd name="connsiteX7" fmla="*/ 208407 w 326198"/>
              <a:gd name="connsiteY7" fmla="*/ 82487 h 104203"/>
              <a:gd name="connsiteX8" fmla="*/ 287655 w 326198"/>
              <a:gd name="connsiteY8" fmla="*/ 76962 h 104203"/>
              <a:gd name="connsiteX9" fmla="*/ 313944 w 326198"/>
              <a:gd name="connsiteY9" fmla="*/ 23622 h 104203"/>
              <a:gd name="connsiteX10" fmla="*/ 322517 w 326198"/>
              <a:gd name="connsiteY10" fmla="*/ 16859 h 104203"/>
              <a:gd name="connsiteX11" fmla="*/ 295561 w 326198"/>
              <a:gd name="connsiteY11" fmla="*/ 84582 h 104203"/>
              <a:gd name="connsiteX12" fmla="*/ 248412 w 326198"/>
              <a:gd name="connsiteY12" fmla="*/ 104204 h 1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198" h="104203">
                <a:moveTo>
                  <a:pt x="248317" y="104204"/>
                </a:moveTo>
                <a:cubicBezTo>
                  <a:pt x="234125" y="104204"/>
                  <a:pt x="218885" y="100203"/>
                  <a:pt x="203359" y="92297"/>
                </a:cubicBezTo>
                <a:cubicBezTo>
                  <a:pt x="173927" y="77153"/>
                  <a:pt x="108871" y="21241"/>
                  <a:pt x="97346" y="11239"/>
                </a:cubicBezTo>
                <a:lnTo>
                  <a:pt x="572" y="16288"/>
                </a:lnTo>
                <a:lnTo>
                  <a:pt x="0" y="5334"/>
                </a:lnTo>
                <a:lnTo>
                  <a:pt x="101156" y="0"/>
                </a:lnTo>
                <a:lnTo>
                  <a:pt x="102870" y="1429"/>
                </a:lnTo>
                <a:cubicBezTo>
                  <a:pt x="103632" y="2096"/>
                  <a:pt x="177927" y="66770"/>
                  <a:pt x="208407" y="82487"/>
                </a:cubicBezTo>
                <a:cubicBezTo>
                  <a:pt x="239363" y="98488"/>
                  <a:pt x="268986" y="96393"/>
                  <a:pt x="287655" y="76962"/>
                </a:cubicBezTo>
                <a:cubicBezTo>
                  <a:pt x="323660" y="39529"/>
                  <a:pt x="314039" y="23717"/>
                  <a:pt x="313944" y="23622"/>
                </a:cubicBezTo>
                <a:lnTo>
                  <a:pt x="322517" y="16859"/>
                </a:lnTo>
                <a:cubicBezTo>
                  <a:pt x="324326" y="19050"/>
                  <a:pt x="338519" y="39814"/>
                  <a:pt x="295561" y="84582"/>
                </a:cubicBezTo>
                <a:cubicBezTo>
                  <a:pt x="283083" y="97536"/>
                  <a:pt x="266700" y="104204"/>
                  <a:pt x="248412" y="10420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任意多边形: 形状 17"/>
          <p:cNvSpPr/>
          <p:nvPr userDrawn="1">
            <p:custDataLst>
              <p:tags r:id="rId41"/>
            </p:custDataLst>
          </p:nvPr>
        </p:nvSpPr>
        <p:spPr>
          <a:xfrm>
            <a:off x="8692515" y="4073525"/>
            <a:ext cx="114300" cy="92075"/>
          </a:xfrm>
          <a:custGeom>
            <a:avLst/>
            <a:gdLst>
              <a:gd name="connsiteX0" fmla="*/ 274 w 104558"/>
              <a:gd name="connsiteY0" fmla="*/ 20220 h 84254"/>
              <a:gd name="connsiteX1" fmla="*/ 25992 w 104558"/>
              <a:gd name="connsiteY1" fmla="*/ 61178 h 84254"/>
              <a:gd name="connsiteX2" fmla="*/ 96381 w 104558"/>
              <a:gd name="connsiteY2" fmla="*/ 80228 h 84254"/>
              <a:gd name="connsiteX3" fmla="*/ 102096 w 104558"/>
              <a:gd name="connsiteY3" fmla="*/ 44033 h 84254"/>
              <a:gd name="connsiteX4" fmla="*/ 18372 w 104558"/>
              <a:gd name="connsiteY4" fmla="*/ 1551 h 84254"/>
              <a:gd name="connsiteX5" fmla="*/ 274 w 104558"/>
              <a:gd name="connsiteY5" fmla="*/ 20220 h 8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58" h="84254">
                <a:moveTo>
                  <a:pt x="274" y="20220"/>
                </a:moveTo>
                <a:cubicBezTo>
                  <a:pt x="274" y="20220"/>
                  <a:pt x="-2107" y="42890"/>
                  <a:pt x="25992" y="61178"/>
                </a:cubicBezTo>
                <a:cubicBezTo>
                  <a:pt x="54090" y="79466"/>
                  <a:pt x="92571" y="90705"/>
                  <a:pt x="96381" y="80228"/>
                </a:cubicBezTo>
                <a:cubicBezTo>
                  <a:pt x="100191" y="69750"/>
                  <a:pt x="108764" y="54510"/>
                  <a:pt x="102096" y="44033"/>
                </a:cubicBezTo>
                <a:cubicBezTo>
                  <a:pt x="95429" y="33555"/>
                  <a:pt x="34659" y="-8546"/>
                  <a:pt x="18372" y="1551"/>
                </a:cubicBezTo>
                <a:cubicBezTo>
                  <a:pt x="2084" y="11743"/>
                  <a:pt x="-1059" y="11933"/>
                  <a:pt x="274" y="2022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任意多边形: 形状 18"/>
          <p:cNvSpPr/>
          <p:nvPr userDrawn="1">
            <p:custDataLst>
              <p:tags r:id="rId42"/>
            </p:custDataLst>
          </p:nvPr>
        </p:nvSpPr>
        <p:spPr>
          <a:xfrm>
            <a:off x="8686800" y="4067810"/>
            <a:ext cx="126365" cy="104140"/>
          </a:xfrm>
          <a:custGeom>
            <a:avLst/>
            <a:gdLst>
              <a:gd name="connsiteX0" fmla="*/ 92344 w 115455"/>
              <a:gd name="connsiteY0" fmla="*/ 94894 h 94989"/>
              <a:gd name="connsiteX1" fmla="*/ 28432 w 115455"/>
              <a:gd name="connsiteY1" fmla="*/ 70986 h 94989"/>
              <a:gd name="connsiteX2" fmla="*/ 238 w 115455"/>
              <a:gd name="connsiteY2" fmla="*/ 25743 h 94989"/>
              <a:gd name="connsiteX3" fmla="*/ 14525 w 115455"/>
              <a:gd name="connsiteY3" fmla="*/ 6121 h 94989"/>
              <a:gd name="connsiteX4" fmla="*/ 20907 w 115455"/>
              <a:gd name="connsiteY4" fmla="*/ 2216 h 94989"/>
              <a:gd name="connsiteX5" fmla="*/ 112156 w 115455"/>
              <a:gd name="connsiteY5" fmla="*/ 46412 h 94989"/>
              <a:gd name="connsiteX6" fmla="*/ 109204 w 115455"/>
              <a:gd name="connsiteY6" fmla="*/ 81750 h 94989"/>
              <a:gd name="connsiteX7" fmla="*/ 107013 w 115455"/>
              <a:gd name="connsiteY7" fmla="*/ 87369 h 94989"/>
              <a:gd name="connsiteX8" fmla="*/ 99774 w 115455"/>
              <a:gd name="connsiteY8" fmla="*/ 93942 h 94989"/>
              <a:gd name="connsiteX9" fmla="*/ 92344 w 115455"/>
              <a:gd name="connsiteY9" fmla="*/ 94989 h 94989"/>
              <a:gd name="connsiteX10" fmla="*/ 11096 w 115455"/>
              <a:gd name="connsiteY10" fmla="*/ 26028 h 94989"/>
              <a:gd name="connsiteX11" fmla="*/ 34337 w 115455"/>
              <a:gd name="connsiteY11" fmla="*/ 61842 h 94989"/>
              <a:gd name="connsiteX12" fmla="*/ 96916 w 115455"/>
              <a:gd name="connsiteY12" fmla="*/ 83274 h 94989"/>
              <a:gd name="connsiteX13" fmla="*/ 99107 w 115455"/>
              <a:gd name="connsiteY13" fmla="*/ 77559 h 94989"/>
              <a:gd name="connsiteX14" fmla="*/ 102917 w 115455"/>
              <a:gd name="connsiteY14" fmla="*/ 52222 h 94989"/>
              <a:gd name="connsiteX15" fmla="*/ 26622 w 115455"/>
              <a:gd name="connsiteY15" fmla="*/ 11455 h 94989"/>
              <a:gd name="connsiteX16" fmla="*/ 20145 w 115455"/>
              <a:gd name="connsiteY16" fmla="*/ 15456 h 94989"/>
              <a:gd name="connsiteX17" fmla="*/ 11096 w 115455"/>
              <a:gd name="connsiteY17" fmla="*/ 24695 h 94989"/>
              <a:gd name="connsiteX18" fmla="*/ 11096 w 115455"/>
              <a:gd name="connsiteY18" fmla="*/ 25362 h 94989"/>
              <a:gd name="connsiteX19" fmla="*/ 11096 w 115455"/>
              <a:gd name="connsiteY19" fmla="*/ 26028 h 9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455" h="94989">
                <a:moveTo>
                  <a:pt x="92344" y="94894"/>
                </a:moveTo>
                <a:cubicBezTo>
                  <a:pt x="75771" y="94894"/>
                  <a:pt x="47958" y="83750"/>
                  <a:pt x="28432" y="70986"/>
                </a:cubicBezTo>
                <a:cubicBezTo>
                  <a:pt x="523" y="52794"/>
                  <a:pt x="47" y="30315"/>
                  <a:pt x="238" y="25743"/>
                </a:cubicBezTo>
                <a:cubicBezTo>
                  <a:pt x="-1191" y="15551"/>
                  <a:pt x="3857" y="12598"/>
                  <a:pt x="14525" y="6121"/>
                </a:cubicBezTo>
                <a:cubicBezTo>
                  <a:pt x="16335" y="4978"/>
                  <a:pt x="18526" y="3740"/>
                  <a:pt x="20907" y="2216"/>
                </a:cubicBezTo>
                <a:cubicBezTo>
                  <a:pt x="41576" y="-10643"/>
                  <a:pt x="105679" y="36220"/>
                  <a:pt x="112156" y="46412"/>
                </a:cubicBezTo>
                <a:cubicBezTo>
                  <a:pt x="119205" y="57461"/>
                  <a:pt x="113395" y="71463"/>
                  <a:pt x="109204" y="81750"/>
                </a:cubicBezTo>
                <a:cubicBezTo>
                  <a:pt x="108346" y="83750"/>
                  <a:pt x="107584" y="85655"/>
                  <a:pt x="107013" y="87369"/>
                </a:cubicBezTo>
                <a:cubicBezTo>
                  <a:pt x="106251" y="89560"/>
                  <a:pt x="104346" y="92418"/>
                  <a:pt x="99774" y="93942"/>
                </a:cubicBezTo>
                <a:cubicBezTo>
                  <a:pt x="97678" y="94608"/>
                  <a:pt x="95202" y="94989"/>
                  <a:pt x="92344" y="94989"/>
                </a:cubicBezTo>
                <a:close/>
                <a:moveTo>
                  <a:pt x="11096" y="26028"/>
                </a:moveTo>
                <a:cubicBezTo>
                  <a:pt x="11096" y="26981"/>
                  <a:pt x="9858" y="45840"/>
                  <a:pt x="34337" y="61842"/>
                </a:cubicBezTo>
                <a:cubicBezTo>
                  <a:pt x="61388" y="79464"/>
                  <a:pt x="92440" y="86893"/>
                  <a:pt x="96916" y="83274"/>
                </a:cubicBezTo>
                <a:cubicBezTo>
                  <a:pt x="97393" y="81750"/>
                  <a:pt x="98250" y="79654"/>
                  <a:pt x="99107" y="77559"/>
                </a:cubicBezTo>
                <a:cubicBezTo>
                  <a:pt x="102631" y="69081"/>
                  <a:pt x="106918" y="58509"/>
                  <a:pt x="102917" y="52222"/>
                </a:cubicBezTo>
                <a:cubicBezTo>
                  <a:pt x="96250" y="41745"/>
                  <a:pt x="38433" y="4121"/>
                  <a:pt x="26622" y="11455"/>
                </a:cubicBezTo>
                <a:cubicBezTo>
                  <a:pt x="24145" y="12979"/>
                  <a:pt x="22050" y="14313"/>
                  <a:pt x="20145" y="15456"/>
                </a:cubicBezTo>
                <a:cubicBezTo>
                  <a:pt x="13735" y="19332"/>
                  <a:pt x="10715" y="22409"/>
                  <a:pt x="11096" y="24695"/>
                </a:cubicBezTo>
                <a:lnTo>
                  <a:pt x="11096" y="25362"/>
                </a:lnTo>
                <a:cubicBezTo>
                  <a:pt x="11096" y="25362"/>
                  <a:pt x="11096" y="26028"/>
                  <a:pt x="11096" y="2602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任意多边形: 形状 22"/>
          <p:cNvSpPr/>
          <p:nvPr userDrawn="1">
            <p:custDataLst>
              <p:tags r:id="rId43"/>
            </p:custDataLst>
          </p:nvPr>
        </p:nvSpPr>
        <p:spPr>
          <a:xfrm>
            <a:off x="758444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任意多边形: 形状 23"/>
          <p:cNvSpPr/>
          <p:nvPr userDrawn="1">
            <p:custDataLst>
              <p:tags r:id="rId44"/>
            </p:custDataLst>
          </p:nvPr>
        </p:nvSpPr>
        <p:spPr>
          <a:xfrm>
            <a:off x="7578725" y="6035040"/>
            <a:ext cx="501015" cy="155575"/>
          </a:xfrm>
          <a:custGeom>
            <a:avLst/>
            <a:gdLst>
              <a:gd name="connsiteX0" fmla="*/ 452818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4 w 458247"/>
              <a:gd name="connsiteY5" fmla="*/ 0 h 142208"/>
              <a:gd name="connsiteX6" fmla="*/ 194024 w 458247"/>
              <a:gd name="connsiteY6" fmla="*/ 3810 h 142208"/>
              <a:gd name="connsiteX7" fmla="*/ 195929 w 458247"/>
              <a:gd name="connsiteY7" fmla="*/ 4191 h 142208"/>
              <a:gd name="connsiteX8" fmla="*/ 435673 w 458247"/>
              <a:gd name="connsiteY8" fmla="*/ 101155 h 142208"/>
              <a:gd name="connsiteX9" fmla="*/ 458248 w 458247"/>
              <a:gd name="connsiteY9" fmla="*/ 134588 h 142208"/>
              <a:gd name="connsiteX10" fmla="*/ 458248 w 458247"/>
              <a:gd name="connsiteY10" fmla="*/ 136779 h 142208"/>
              <a:gd name="connsiteX11" fmla="*/ 452818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8" y="142208"/>
                </a:moveTo>
                <a:lnTo>
                  <a:pt x="5429" y="142208"/>
                </a:lnTo>
                <a:cubicBezTo>
                  <a:pt x="2381" y="142208"/>
                  <a:pt x="0" y="139732"/>
                  <a:pt x="0" y="136779"/>
                </a:cubicBezTo>
                <a:lnTo>
                  <a:pt x="0" y="5429"/>
                </a:lnTo>
                <a:cubicBezTo>
                  <a:pt x="0" y="4001"/>
                  <a:pt x="571" y="2572"/>
                  <a:pt x="1619" y="1524"/>
                </a:cubicBezTo>
                <a:cubicBezTo>
                  <a:pt x="2667" y="476"/>
                  <a:pt x="4191" y="0"/>
                  <a:pt x="5524" y="0"/>
                </a:cubicBezTo>
                <a:lnTo>
                  <a:pt x="194024" y="3810"/>
                </a:lnTo>
                <a:cubicBezTo>
                  <a:pt x="194691" y="3810"/>
                  <a:pt x="195358" y="4001"/>
                  <a:pt x="195929" y="4191"/>
                </a:cubicBezTo>
                <a:lnTo>
                  <a:pt x="435673" y="101155"/>
                </a:lnTo>
                <a:cubicBezTo>
                  <a:pt x="449390" y="106680"/>
                  <a:pt x="458248" y="119824"/>
                  <a:pt x="458248" y="134588"/>
                </a:cubicBezTo>
                <a:lnTo>
                  <a:pt x="458248" y="136779"/>
                </a:lnTo>
                <a:cubicBezTo>
                  <a:pt x="458248" y="139827"/>
                  <a:pt x="455771" y="142208"/>
                  <a:pt x="452818" y="142208"/>
                </a:cubicBezTo>
                <a:close/>
                <a:moveTo>
                  <a:pt x="10954" y="131254"/>
                </a:moveTo>
                <a:lnTo>
                  <a:pt x="447199" y="131254"/>
                </a:lnTo>
                <a:cubicBezTo>
                  <a:pt x="446056" y="122301"/>
                  <a:pt x="440245"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24"/>
          <p:cNvSpPr/>
          <p:nvPr userDrawn="1">
            <p:custDataLst>
              <p:tags r:id="rId45"/>
            </p:custDataLst>
          </p:nvPr>
        </p:nvSpPr>
        <p:spPr>
          <a:xfrm>
            <a:off x="7585075" y="6045200"/>
            <a:ext cx="262255" cy="29845"/>
          </a:xfrm>
          <a:custGeom>
            <a:avLst/>
            <a:gdLst>
              <a:gd name="connsiteX0" fmla="*/ 0 w 239744"/>
              <a:gd name="connsiteY0" fmla="*/ 27527 h 27527"/>
              <a:gd name="connsiteX1" fmla="*/ 239744 w 239744"/>
              <a:gd name="connsiteY1" fmla="*/ 27527 h 27527"/>
              <a:gd name="connsiteX2" fmla="*/ 182690 w 239744"/>
              <a:gd name="connsiteY2" fmla="*/ 0 h 27527"/>
              <a:gd name="connsiteX3" fmla="*/ 0 w 239744"/>
              <a:gd name="connsiteY3" fmla="*/ 0 h 27527"/>
              <a:gd name="connsiteX4" fmla="*/ 0 w 239744"/>
              <a:gd name="connsiteY4" fmla="*/ 27527 h 2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44" h="27527">
                <a:moveTo>
                  <a:pt x="0" y="27527"/>
                </a:moveTo>
                <a:lnTo>
                  <a:pt x="239744" y="27527"/>
                </a:lnTo>
                <a:lnTo>
                  <a:pt x="182690" y="0"/>
                </a:lnTo>
                <a:lnTo>
                  <a:pt x="0" y="0"/>
                </a:lnTo>
                <a:lnTo>
                  <a:pt x="0" y="2752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26"/>
          <p:cNvSpPr/>
          <p:nvPr userDrawn="1">
            <p:custDataLst>
              <p:tags r:id="rId46"/>
            </p:custDataLst>
          </p:nvPr>
        </p:nvSpPr>
        <p:spPr>
          <a:xfrm>
            <a:off x="832866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27"/>
          <p:cNvSpPr/>
          <p:nvPr userDrawn="1">
            <p:custDataLst>
              <p:tags r:id="rId47"/>
            </p:custDataLst>
          </p:nvPr>
        </p:nvSpPr>
        <p:spPr>
          <a:xfrm>
            <a:off x="8322945"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5 w 458247"/>
              <a:gd name="connsiteY5" fmla="*/ 0 h 142208"/>
              <a:gd name="connsiteX6" fmla="*/ 194024 w 458247"/>
              <a:gd name="connsiteY6" fmla="*/ 3810 h 142208"/>
              <a:gd name="connsiteX7" fmla="*/ 195929 w 458247"/>
              <a:gd name="connsiteY7" fmla="*/ 4191 h 142208"/>
              <a:gd name="connsiteX8" fmla="*/ 435674 w 458247"/>
              <a:gd name="connsiteY8" fmla="*/ 101155 h 142208"/>
              <a:gd name="connsiteX9" fmla="*/ 458248 w 458247"/>
              <a:gd name="connsiteY9" fmla="*/ 134588 h 142208"/>
              <a:gd name="connsiteX10" fmla="*/ 458248 w 458247"/>
              <a:gd name="connsiteY10" fmla="*/ 136779 h 142208"/>
              <a:gd name="connsiteX11" fmla="*/ 452819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5429"/>
                </a:lnTo>
                <a:cubicBezTo>
                  <a:pt x="0" y="4001"/>
                  <a:pt x="571" y="2572"/>
                  <a:pt x="1619" y="1524"/>
                </a:cubicBezTo>
                <a:cubicBezTo>
                  <a:pt x="2667" y="476"/>
                  <a:pt x="4191" y="0"/>
                  <a:pt x="5525" y="0"/>
                </a:cubicBezTo>
                <a:lnTo>
                  <a:pt x="194024" y="3810"/>
                </a:lnTo>
                <a:cubicBezTo>
                  <a:pt x="194691" y="3810"/>
                  <a:pt x="195358" y="4001"/>
                  <a:pt x="195929" y="4191"/>
                </a:cubicBezTo>
                <a:lnTo>
                  <a:pt x="435674" y="101155"/>
                </a:lnTo>
                <a:cubicBezTo>
                  <a:pt x="449390" y="106680"/>
                  <a:pt x="458248" y="119824"/>
                  <a:pt x="458248" y="134588"/>
                </a:cubicBezTo>
                <a:lnTo>
                  <a:pt x="458248" y="136779"/>
                </a:lnTo>
                <a:cubicBezTo>
                  <a:pt x="458248" y="139827"/>
                  <a:pt x="455771" y="142208"/>
                  <a:pt x="452819" y="142208"/>
                </a:cubicBezTo>
                <a:close/>
                <a:moveTo>
                  <a:pt x="10954" y="131254"/>
                </a:moveTo>
                <a:lnTo>
                  <a:pt x="447199" y="131254"/>
                </a:lnTo>
                <a:cubicBezTo>
                  <a:pt x="446056" y="122301"/>
                  <a:pt x="440246"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28"/>
          <p:cNvSpPr/>
          <p:nvPr userDrawn="1">
            <p:custDataLst>
              <p:tags r:id="rId48"/>
            </p:custDataLst>
          </p:nvPr>
        </p:nvSpPr>
        <p:spPr>
          <a:xfrm>
            <a:off x="8328660" y="6045200"/>
            <a:ext cx="267335" cy="29845"/>
          </a:xfrm>
          <a:custGeom>
            <a:avLst/>
            <a:gdLst>
              <a:gd name="connsiteX0" fmla="*/ 0 w 244316"/>
              <a:gd name="connsiteY0" fmla="*/ 27432 h 27432"/>
              <a:gd name="connsiteX1" fmla="*/ 244316 w 244316"/>
              <a:gd name="connsiteY1" fmla="*/ 27432 h 27432"/>
              <a:gd name="connsiteX2" fmla="*/ 188500 w 244316"/>
              <a:gd name="connsiteY2" fmla="*/ 0 h 27432"/>
              <a:gd name="connsiteX3" fmla="*/ 0 w 244316"/>
              <a:gd name="connsiteY3" fmla="*/ 0 h 27432"/>
              <a:gd name="connsiteX4" fmla="*/ 0 w 244316"/>
              <a:gd name="connsiteY4" fmla="*/ 27432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6" h="27432">
                <a:moveTo>
                  <a:pt x="0" y="27432"/>
                </a:moveTo>
                <a:lnTo>
                  <a:pt x="244316" y="27432"/>
                </a:lnTo>
                <a:lnTo>
                  <a:pt x="188500" y="0"/>
                </a:lnTo>
                <a:lnTo>
                  <a:pt x="0" y="0"/>
                </a:lnTo>
                <a:lnTo>
                  <a:pt x="0" y="2743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29"/>
          <p:cNvSpPr/>
          <p:nvPr userDrawn="1">
            <p:custDataLst>
              <p:tags r:id="rId49"/>
            </p:custDataLst>
          </p:nvPr>
        </p:nvSpPr>
        <p:spPr>
          <a:xfrm>
            <a:off x="7929880" y="4460240"/>
            <a:ext cx="654685" cy="1581150"/>
          </a:xfrm>
          <a:custGeom>
            <a:avLst/>
            <a:gdLst>
              <a:gd name="connsiteX0" fmla="*/ 325982 w 599063"/>
              <a:gd name="connsiteY0" fmla="*/ 0 h 1446752"/>
              <a:gd name="connsiteX1" fmla="*/ 599064 w 599063"/>
              <a:gd name="connsiteY1" fmla="*/ 1446752 h 1446752"/>
              <a:gd name="connsiteX2" fmla="*/ 347889 w 599063"/>
              <a:gd name="connsiteY2" fmla="*/ 1446752 h 1446752"/>
              <a:gd name="connsiteX3" fmla="*/ 227 w 599063"/>
              <a:gd name="connsiteY3" fmla="*/ 544449 h 1446752"/>
              <a:gd name="connsiteX4" fmla="*/ 174915 w 599063"/>
              <a:gd name="connsiteY4" fmla="*/ 0 h 1446752"/>
              <a:gd name="connsiteX5" fmla="*/ 326077 w 599063"/>
              <a:gd name="connsiteY5" fmla="*/ 0 h 14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063" h="1446752">
                <a:moveTo>
                  <a:pt x="325982" y="0"/>
                </a:moveTo>
                <a:cubicBezTo>
                  <a:pt x="371416" y="496824"/>
                  <a:pt x="599064" y="1446752"/>
                  <a:pt x="599064" y="1446752"/>
                </a:cubicBezTo>
                <a:lnTo>
                  <a:pt x="347889" y="1446752"/>
                </a:lnTo>
                <a:cubicBezTo>
                  <a:pt x="347889" y="1446752"/>
                  <a:pt x="10419" y="768382"/>
                  <a:pt x="227" y="544449"/>
                </a:cubicBezTo>
                <a:cubicBezTo>
                  <a:pt x="-7298" y="378619"/>
                  <a:pt x="174915" y="0"/>
                  <a:pt x="174915" y="0"/>
                </a:cubicBezTo>
                <a:lnTo>
                  <a:pt x="326077"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任意多边形: 形状 30"/>
          <p:cNvSpPr/>
          <p:nvPr userDrawn="1">
            <p:custDataLst>
              <p:tags r:id="rId50"/>
            </p:custDataLst>
          </p:nvPr>
        </p:nvSpPr>
        <p:spPr>
          <a:xfrm>
            <a:off x="7923530" y="4453890"/>
            <a:ext cx="666750" cy="1593215"/>
          </a:xfrm>
          <a:custGeom>
            <a:avLst/>
            <a:gdLst>
              <a:gd name="connsiteX0" fmla="*/ 604502 w 609979"/>
              <a:gd name="connsiteY0" fmla="*/ 1457611 h 1457705"/>
              <a:gd name="connsiteX1" fmla="*/ 353327 w 609979"/>
              <a:gd name="connsiteY1" fmla="*/ 1457611 h 1457705"/>
              <a:gd name="connsiteX2" fmla="*/ 348469 w 609979"/>
              <a:gd name="connsiteY2" fmla="*/ 1454563 h 1457705"/>
              <a:gd name="connsiteX3" fmla="*/ 235 w 609979"/>
              <a:gd name="connsiteY3" fmla="*/ 550069 h 1457705"/>
              <a:gd name="connsiteX4" fmla="*/ 175400 w 609979"/>
              <a:gd name="connsiteY4" fmla="*/ 3048 h 1457705"/>
              <a:gd name="connsiteX5" fmla="*/ 180353 w 609979"/>
              <a:gd name="connsiteY5" fmla="*/ 0 h 1457705"/>
              <a:gd name="connsiteX6" fmla="*/ 331515 w 609979"/>
              <a:gd name="connsiteY6" fmla="*/ 0 h 1457705"/>
              <a:gd name="connsiteX7" fmla="*/ 336944 w 609979"/>
              <a:gd name="connsiteY7" fmla="*/ 4953 h 1457705"/>
              <a:gd name="connsiteX8" fmla="*/ 609836 w 609979"/>
              <a:gd name="connsiteY8" fmla="*/ 1450943 h 1457705"/>
              <a:gd name="connsiteX9" fmla="*/ 608788 w 609979"/>
              <a:gd name="connsiteY9" fmla="*/ 1455610 h 1457705"/>
              <a:gd name="connsiteX10" fmla="*/ 604502 w 609979"/>
              <a:gd name="connsiteY10" fmla="*/ 1457706 h 1457705"/>
              <a:gd name="connsiteX11" fmla="*/ 356756 w 609979"/>
              <a:gd name="connsiteY11" fmla="*/ 1446657 h 1457705"/>
              <a:gd name="connsiteX12" fmla="*/ 597548 w 609979"/>
              <a:gd name="connsiteY12" fmla="*/ 1446657 h 1457705"/>
              <a:gd name="connsiteX13" fmla="*/ 326467 w 609979"/>
              <a:gd name="connsiteY13" fmla="*/ 10858 h 1457705"/>
              <a:gd name="connsiteX14" fmla="*/ 183782 w 609979"/>
              <a:gd name="connsiteY14" fmla="*/ 10858 h 1457705"/>
              <a:gd name="connsiteX15" fmla="*/ 11094 w 609979"/>
              <a:gd name="connsiteY15" fmla="*/ 549593 h 1457705"/>
              <a:gd name="connsiteX16" fmla="*/ 356756 w 609979"/>
              <a:gd name="connsiteY16" fmla="*/ 1446657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979" h="1457705">
                <a:moveTo>
                  <a:pt x="604502" y="1457611"/>
                </a:moveTo>
                <a:lnTo>
                  <a:pt x="353327" y="1457611"/>
                </a:lnTo>
                <a:cubicBezTo>
                  <a:pt x="351232" y="1457611"/>
                  <a:pt x="349327" y="1456468"/>
                  <a:pt x="348469" y="1454563"/>
                </a:cubicBezTo>
                <a:cubicBezTo>
                  <a:pt x="334658" y="1426845"/>
                  <a:pt x="10332" y="772573"/>
                  <a:pt x="235" y="550069"/>
                </a:cubicBezTo>
                <a:cubicBezTo>
                  <a:pt x="-7289" y="384810"/>
                  <a:pt x="167971" y="18574"/>
                  <a:pt x="175400" y="3048"/>
                </a:cubicBezTo>
                <a:cubicBezTo>
                  <a:pt x="176353" y="1143"/>
                  <a:pt x="178258" y="0"/>
                  <a:pt x="180353" y="0"/>
                </a:cubicBezTo>
                <a:lnTo>
                  <a:pt x="331515" y="0"/>
                </a:lnTo>
                <a:cubicBezTo>
                  <a:pt x="334373" y="0"/>
                  <a:pt x="336658" y="2191"/>
                  <a:pt x="336944" y="4953"/>
                </a:cubicBezTo>
                <a:cubicBezTo>
                  <a:pt x="381807" y="495681"/>
                  <a:pt x="607549" y="1441418"/>
                  <a:pt x="609836" y="1450943"/>
                </a:cubicBezTo>
                <a:cubicBezTo>
                  <a:pt x="610216" y="1452562"/>
                  <a:pt x="609836" y="1454277"/>
                  <a:pt x="608788" y="1455610"/>
                </a:cubicBezTo>
                <a:cubicBezTo>
                  <a:pt x="607740" y="1456944"/>
                  <a:pt x="606216" y="1457706"/>
                  <a:pt x="604502" y="1457706"/>
                </a:cubicBezTo>
                <a:close/>
                <a:moveTo>
                  <a:pt x="356756" y="1446657"/>
                </a:moveTo>
                <a:lnTo>
                  <a:pt x="597548" y="1446657"/>
                </a:lnTo>
                <a:cubicBezTo>
                  <a:pt x="577165" y="1360646"/>
                  <a:pt x="370377" y="481679"/>
                  <a:pt x="326467" y="10858"/>
                </a:cubicBezTo>
                <a:lnTo>
                  <a:pt x="183782" y="10858"/>
                </a:lnTo>
                <a:cubicBezTo>
                  <a:pt x="166447" y="47434"/>
                  <a:pt x="4141" y="394906"/>
                  <a:pt x="11094" y="549593"/>
                </a:cubicBezTo>
                <a:cubicBezTo>
                  <a:pt x="20809" y="762191"/>
                  <a:pt x="332182" y="1397032"/>
                  <a:pt x="356756" y="1446657"/>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任意多边形: 形状 31"/>
          <p:cNvSpPr/>
          <p:nvPr userDrawn="1">
            <p:custDataLst>
              <p:tags r:id="rId51"/>
            </p:custDataLst>
          </p:nvPr>
        </p:nvSpPr>
        <p:spPr>
          <a:xfrm>
            <a:off x="7497445" y="4460240"/>
            <a:ext cx="740410" cy="1581150"/>
          </a:xfrm>
          <a:custGeom>
            <a:avLst/>
            <a:gdLst>
              <a:gd name="connsiteX0" fmla="*/ 677513 w 677513"/>
              <a:gd name="connsiteY0" fmla="*/ 0 h 1446752"/>
              <a:gd name="connsiteX1" fmla="*/ 311277 w 677513"/>
              <a:gd name="connsiteY1" fmla="*/ 1446752 h 1446752"/>
              <a:gd name="connsiteX2" fmla="*/ 60674 w 677513"/>
              <a:gd name="connsiteY2" fmla="*/ 1446752 h 1446752"/>
              <a:gd name="connsiteX3" fmla="*/ 0 w 677513"/>
              <a:gd name="connsiteY3" fmla="*/ 0 h 1446752"/>
              <a:gd name="connsiteX4" fmla="*/ 677513 w 677513"/>
              <a:gd name="connsiteY4" fmla="*/ 0 h 14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3" h="1446752">
                <a:moveTo>
                  <a:pt x="677513" y="0"/>
                </a:moveTo>
                <a:cubicBezTo>
                  <a:pt x="412909" y="515874"/>
                  <a:pt x="311277" y="1446752"/>
                  <a:pt x="311277" y="1446752"/>
                </a:cubicBezTo>
                <a:lnTo>
                  <a:pt x="60674" y="1446752"/>
                </a:lnTo>
                <a:lnTo>
                  <a:pt x="0" y="0"/>
                </a:lnTo>
                <a:lnTo>
                  <a:pt x="677513"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任意多边形: 形状 32"/>
          <p:cNvSpPr/>
          <p:nvPr userDrawn="1">
            <p:custDataLst>
              <p:tags r:id="rId52"/>
            </p:custDataLst>
          </p:nvPr>
        </p:nvSpPr>
        <p:spPr>
          <a:xfrm>
            <a:off x="7491730" y="4453890"/>
            <a:ext cx="752475" cy="1593215"/>
          </a:xfrm>
          <a:custGeom>
            <a:avLst/>
            <a:gdLst>
              <a:gd name="connsiteX0" fmla="*/ 316706 w 688387"/>
              <a:gd name="connsiteY0" fmla="*/ 1457706 h 1457705"/>
              <a:gd name="connsiteX1" fmla="*/ 66104 w 688387"/>
              <a:gd name="connsiteY1" fmla="*/ 1457706 h 1457705"/>
              <a:gd name="connsiteX2" fmla="*/ 60674 w 688387"/>
              <a:gd name="connsiteY2" fmla="*/ 1452467 h 1457705"/>
              <a:gd name="connsiteX3" fmla="*/ 0 w 688387"/>
              <a:gd name="connsiteY3" fmla="*/ 5715 h 1457705"/>
              <a:gd name="connsiteX4" fmla="*/ 1524 w 688387"/>
              <a:gd name="connsiteY4" fmla="*/ 1714 h 1457705"/>
              <a:gd name="connsiteX5" fmla="*/ 5429 w 688387"/>
              <a:gd name="connsiteY5" fmla="*/ 0 h 1457705"/>
              <a:gd name="connsiteX6" fmla="*/ 682943 w 688387"/>
              <a:gd name="connsiteY6" fmla="*/ 0 h 1457705"/>
              <a:gd name="connsiteX7" fmla="*/ 687610 w 688387"/>
              <a:gd name="connsiteY7" fmla="*/ 2572 h 1457705"/>
              <a:gd name="connsiteX8" fmla="*/ 687800 w 688387"/>
              <a:gd name="connsiteY8" fmla="*/ 7906 h 1457705"/>
              <a:gd name="connsiteX9" fmla="*/ 322136 w 688387"/>
              <a:gd name="connsiteY9" fmla="*/ 1452753 h 1457705"/>
              <a:gd name="connsiteX10" fmla="*/ 316706 w 688387"/>
              <a:gd name="connsiteY10" fmla="*/ 1457611 h 1457705"/>
              <a:gd name="connsiteX11" fmla="*/ 71342 w 688387"/>
              <a:gd name="connsiteY11" fmla="*/ 1446752 h 1457705"/>
              <a:gd name="connsiteX12" fmla="*/ 311848 w 688387"/>
              <a:gd name="connsiteY12" fmla="*/ 1446752 h 1457705"/>
              <a:gd name="connsiteX13" fmla="*/ 674084 w 688387"/>
              <a:gd name="connsiteY13" fmla="*/ 10954 h 1457705"/>
              <a:gd name="connsiteX14" fmla="*/ 11049 w 688387"/>
              <a:gd name="connsiteY14" fmla="*/ 10954 h 1457705"/>
              <a:gd name="connsiteX15" fmla="*/ 71247 w 688387"/>
              <a:gd name="connsiteY15" fmla="*/ 1446752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387" h="1457705">
                <a:moveTo>
                  <a:pt x="316706" y="1457706"/>
                </a:moveTo>
                <a:lnTo>
                  <a:pt x="66104" y="1457706"/>
                </a:lnTo>
                <a:cubicBezTo>
                  <a:pt x="63151" y="1457706"/>
                  <a:pt x="60769" y="1455420"/>
                  <a:pt x="60674" y="1452467"/>
                </a:cubicBezTo>
                <a:lnTo>
                  <a:pt x="0" y="5715"/>
                </a:lnTo>
                <a:cubicBezTo>
                  <a:pt x="0" y="4191"/>
                  <a:pt x="476" y="2762"/>
                  <a:pt x="1524" y="1714"/>
                </a:cubicBezTo>
                <a:cubicBezTo>
                  <a:pt x="2572" y="667"/>
                  <a:pt x="4000" y="0"/>
                  <a:pt x="5429" y="0"/>
                </a:cubicBezTo>
                <a:lnTo>
                  <a:pt x="682943" y="0"/>
                </a:lnTo>
                <a:cubicBezTo>
                  <a:pt x="684847" y="0"/>
                  <a:pt x="686657" y="952"/>
                  <a:pt x="687610" y="2572"/>
                </a:cubicBezTo>
                <a:cubicBezTo>
                  <a:pt x="688562" y="4191"/>
                  <a:pt x="688658" y="6191"/>
                  <a:pt x="687800" y="7906"/>
                </a:cubicBezTo>
                <a:cubicBezTo>
                  <a:pt x="426625" y="517017"/>
                  <a:pt x="323183" y="1443418"/>
                  <a:pt x="322136" y="1452753"/>
                </a:cubicBezTo>
                <a:cubicBezTo>
                  <a:pt x="321850" y="1455515"/>
                  <a:pt x="319469" y="1457611"/>
                  <a:pt x="316706" y="1457611"/>
                </a:cubicBezTo>
                <a:close/>
                <a:moveTo>
                  <a:pt x="71342" y="1446752"/>
                </a:moveTo>
                <a:lnTo>
                  <a:pt x="311848" y="1446752"/>
                </a:lnTo>
                <a:cubicBezTo>
                  <a:pt x="320326" y="1373505"/>
                  <a:pt x="424720" y="504063"/>
                  <a:pt x="674084" y="10954"/>
                </a:cubicBezTo>
                <a:lnTo>
                  <a:pt x="11049" y="10954"/>
                </a:lnTo>
                <a:lnTo>
                  <a:pt x="71247" y="144675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任意多边形: 形状 33"/>
          <p:cNvSpPr/>
          <p:nvPr userDrawn="1">
            <p:custDataLst>
              <p:tags r:id="rId53"/>
            </p:custDataLst>
          </p:nvPr>
        </p:nvSpPr>
        <p:spPr>
          <a:xfrm>
            <a:off x="7497445" y="4460240"/>
            <a:ext cx="795655" cy="513715"/>
          </a:xfrm>
          <a:custGeom>
            <a:avLst/>
            <a:gdLst>
              <a:gd name="connsiteX0" fmla="*/ 727996 w 727995"/>
              <a:gd name="connsiteY0" fmla="*/ 64579 h 469868"/>
              <a:gd name="connsiteX1" fmla="*/ 501110 w 727995"/>
              <a:gd name="connsiteY1" fmla="*/ 469868 h 469868"/>
              <a:gd name="connsiteX2" fmla="*/ 667512 w 727995"/>
              <a:gd name="connsiteY2" fmla="*/ 19812 h 469868"/>
              <a:gd name="connsiteX3" fmla="*/ 3239 w 727995"/>
              <a:gd name="connsiteY3" fmla="*/ 78200 h 469868"/>
              <a:gd name="connsiteX4" fmla="*/ 0 w 727995"/>
              <a:gd name="connsiteY4" fmla="*/ 0 h 469868"/>
              <a:gd name="connsiteX5" fmla="*/ 721328 w 727995"/>
              <a:gd name="connsiteY5" fmla="*/ 0 h 469868"/>
              <a:gd name="connsiteX6" fmla="*/ 727996 w 727995"/>
              <a:gd name="connsiteY6" fmla="*/ 64579 h 46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995" h="469868">
                <a:moveTo>
                  <a:pt x="727996" y="64579"/>
                </a:moveTo>
                <a:cubicBezTo>
                  <a:pt x="727996" y="64579"/>
                  <a:pt x="620173" y="171355"/>
                  <a:pt x="501110" y="469868"/>
                </a:cubicBezTo>
                <a:cubicBezTo>
                  <a:pt x="565976" y="220790"/>
                  <a:pt x="667512" y="19812"/>
                  <a:pt x="667512" y="19812"/>
                </a:cubicBezTo>
                <a:lnTo>
                  <a:pt x="3239" y="78200"/>
                </a:lnTo>
                <a:lnTo>
                  <a:pt x="0" y="0"/>
                </a:lnTo>
                <a:lnTo>
                  <a:pt x="721328" y="0"/>
                </a:lnTo>
                <a:lnTo>
                  <a:pt x="727996" y="6457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34"/>
          <p:cNvSpPr/>
          <p:nvPr userDrawn="1">
            <p:custDataLst>
              <p:tags r:id="rId54"/>
            </p:custDataLst>
          </p:nvPr>
        </p:nvSpPr>
        <p:spPr>
          <a:xfrm>
            <a:off x="7714615" y="4474845"/>
            <a:ext cx="290830" cy="186690"/>
          </a:xfrm>
          <a:custGeom>
            <a:avLst/>
            <a:gdLst>
              <a:gd name="connsiteX0" fmla="*/ 5517 w 266208"/>
              <a:gd name="connsiteY0" fmla="*/ 170871 h 170870"/>
              <a:gd name="connsiteX1" fmla="*/ 850 w 266208"/>
              <a:gd name="connsiteY1" fmla="*/ 168299 h 170870"/>
              <a:gd name="connsiteX2" fmla="*/ 2564 w 266208"/>
              <a:gd name="connsiteY2" fmla="*/ 160774 h 170870"/>
              <a:gd name="connsiteX3" fmla="*/ 257834 w 266208"/>
              <a:gd name="connsiteY3" fmla="*/ 850 h 170870"/>
              <a:gd name="connsiteX4" fmla="*/ 265359 w 266208"/>
              <a:gd name="connsiteY4" fmla="*/ 2564 h 170870"/>
              <a:gd name="connsiteX5" fmla="*/ 263645 w 266208"/>
              <a:gd name="connsiteY5" fmla="*/ 10089 h 170870"/>
              <a:gd name="connsiteX6" fmla="*/ 8375 w 266208"/>
              <a:gd name="connsiteY6" fmla="*/ 170014 h 170870"/>
              <a:gd name="connsiteX7" fmla="*/ 5517 w 266208"/>
              <a:gd name="connsiteY7" fmla="*/ 170871 h 17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208" h="170870">
                <a:moveTo>
                  <a:pt x="5517" y="170871"/>
                </a:moveTo>
                <a:cubicBezTo>
                  <a:pt x="3707" y="170871"/>
                  <a:pt x="1898" y="169919"/>
                  <a:pt x="850" y="168299"/>
                </a:cubicBezTo>
                <a:cubicBezTo>
                  <a:pt x="-769" y="165727"/>
                  <a:pt x="-7" y="162394"/>
                  <a:pt x="2564" y="160774"/>
                </a:cubicBezTo>
                <a:lnTo>
                  <a:pt x="257834" y="850"/>
                </a:lnTo>
                <a:cubicBezTo>
                  <a:pt x="260406" y="-769"/>
                  <a:pt x="263740" y="-7"/>
                  <a:pt x="265359" y="2564"/>
                </a:cubicBezTo>
                <a:cubicBezTo>
                  <a:pt x="266978" y="5136"/>
                  <a:pt x="266216" y="8470"/>
                  <a:pt x="263645" y="10089"/>
                </a:cubicBezTo>
                <a:lnTo>
                  <a:pt x="8375" y="170014"/>
                </a:lnTo>
                <a:cubicBezTo>
                  <a:pt x="7517" y="170585"/>
                  <a:pt x="6470" y="170871"/>
                  <a:pt x="5517" y="17087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36"/>
          <p:cNvSpPr/>
          <p:nvPr userDrawn="1">
            <p:custDataLst>
              <p:tags r:id="rId55"/>
            </p:custDataLst>
          </p:nvPr>
        </p:nvSpPr>
        <p:spPr>
          <a:xfrm>
            <a:off x="7757160" y="2825750"/>
            <a:ext cx="251460" cy="328295"/>
          </a:xfrm>
          <a:custGeom>
            <a:avLst/>
            <a:gdLst>
              <a:gd name="connsiteX0" fmla="*/ 36862 w 229743"/>
              <a:gd name="connsiteY0" fmla="*/ 0 h 300513"/>
              <a:gd name="connsiteX1" fmla="*/ 0 w 229743"/>
              <a:gd name="connsiteY1" fmla="*/ 247840 h 300513"/>
              <a:gd name="connsiteX2" fmla="*/ 210407 w 229743"/>
              <a:gd name="connsiteY2" fmla="*/ 300514 h 300513"/>
              <a:gd name="connsiteX3" fmla="*/ 229743 w 229743"/>
              <a:gd name="connsiteY3" fmla="*/ 150209 h 300513"/>
              <a:gd name="connsiteX4" fmla="*/ 36862 w 229743"/>
              <a:gd name="connsiteY4" fmla="*/ 0 h 30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43" h="300513">
                <a:moveTo>
                  <a:pt x="36862" y="0"/>
                </a:moveTo>
                <a:lnTo>
                  <a:pt x="0" y="247840"/>
                </a:lnTo>
                <a:lnTo>
                  <a:pt x="210407" y="300514"/>
                </a:lnTo>
                <a:lnTo>
                  <a:pt x="229743" y="150209"/>
                </a:lnTo>
                <a:lnTo>
                  <a:pt x="3686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37"/>
          <p:cNvSpPr/>
          <p:nvPr userDrawn="1">
            <p:custDataLst>
              <p:tags r:id="rId56"/>
            </p:custDataLst>
          </p:nvPr>
        </p:nvSpPr>
        <p:spPr>
          <a:xfrm>
            <a:off x="7806690" y="2614930"/>
            <a:ext cx="346710" cy="398780"/>
          </a:xfrm>
          <a:custGeom>
            <a:avLst/>
            <a:gdLst>
              <a:gd name="connsiteX0" fmla="*/ 297551 w 317383"/>
              <a:gd name="connsiteY0" fmla="*/ 232960 h 364906"/>
              <a:gd name="connsiteX1" fmla="*/ 228590 w 317383"/>
              <a:gd name="connsiteY1" fmla="*/ 362977 h 364906"/>
              <a:gd name="connsiteX2" fmla="*/ 12563 w 317383"/>
              <a:gd name="connsiteY2" fmla="*/ 236866 h 364906"/>
              <a:gd name="connsiteX3" fmla="*/ 2848 w 317383"/>
              <a:gd name="connsiteY3" fmla="*/ 176096 h 364906"/>
              <a:gd name="connsiteX4" fmla="*/ 119148 w 317383"/>
              <a:gd name="connsiteY4" fmla="*/ 2170 h 364906"/>
              <a:gd name="connsiteX5" fmla="*/ 288217 w 317383"/>
              <a:gd name="connsiteY5" fmla="*/ 117327 h 364906"/>
              <a:gd name="connsiteX6" fmla="*/ 290313 w 317383"/>
              <a:gd name="connsiteY6" fmla="*/ 127804 h 364906"/>
              <a:gd name="connsiteX7" fmla="*/ 316506 w 317383"/>
              <a:gd name="connsiteY7" fmla="*/ 226388 h 364906"/>
              <a:gd name="connsiteX8" fmla="*/ 297551 w 317383"/>
              <a:gd name="connsiteY8" fmla="*/ 232960 h 36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383" h="364906">
                <a:moveTo>
                  <a:pt x="297551" y="232960"/>
                </a:moveTo>
                <a:cubicBezTo>
                  <a:pt x="298409" y="302588"/>
                  <a:pt x="291075" y="354309"/>
                  <a:pt x="228590" y="362977"/>
                </a:cubicBezTo>
                <a:cubicBezTo>
                  <a:pt x="155915" y="373073"/>
                  <a:pt x="33995" y="345355"/>
                  <a:pt x="12563" y="236866"/>
                </a:cubicBezTo>
                <a:cubicBezTo>
                  <a:pt x="11039" y="229246"/>
                  <a:pt x="3896" y="184002"/>
                  <a:pt x="2848" y="176096"/>
                </a:cubicBezTo>
                <a:cubicBezTo>
                  <a:pt x="-13154" y="58367"/>
                  <a:pt x="39995" y="13123"/>
                  <a:pt x="119148" y="2170"/>
                </a:cubicBezTo>
                <a:cubicBezTo>
                  <a:pt x="198301" y="-8784"/>
                  <a:pt x="274787" y="20553"/>
                  <a:pt x="288217" y="117327"/>
                </a:cubicBezTo>
                <a:cubicBezTo>
                  <a:pt x="288407" y="118470"/>
                  <a:pt x="290313" y="127804"/>
                  <a:pt x="290313" y="127804"/>
                </a:cubicBezTo>
                <a:cubicBezTo>
                  <a:pt x="301552" y="160856"/>
                  <a:pt x="321840" y="223245"/>
                  <a:pt x="316506" y="226388"/>
                </a:cubicBezTo>
                <a:cubicBezTo>
                  <a:pt x="309172" y="230674"/>
                  <a:pt x="297551" y="232960"/>
                  <a:pt x="297551" y="23296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38"/>
          <p:cNvSpPr/>
          <p:nvPr userDrawn="1">
            <p:custDataLst>
              <p:tags r:id="rId57"/>
            </p:custDataLst>
          </p:nvPr>
        </p:nvSpPr>
        <p:spPr>
          <a:xfrm>
            <a:off x="7800975" y="2608580"/>
            <a:ext cx="358775" cy="410845"/>
          </a:xfrm>
          <a:custGeom>
            <a:avLst/>
            <a:gdLst>
              <a:gd name="connsiteX0" fmla="*/ 204683 w 328157"/>
              <a:gd name="connsiteY0" fmla="*/ 375903 h 375902"/>
              <a:gd name="connsiteX1" fmla="*/ 12564 w 328157"/>
              <a:gd name="connsiteY1" fmla="*/ 243410 h 375902"/>
              <a:gd name="connsiteX2" fmla="*/ 2849 w 328157"/>
              <a:gd name="connsiteY2" fmla="*/ 182260 h 375902"/>
              <a:gd name="connsiteX3" fmla="*/ 123816 w 328157"/>
              <a:gd name="connsiteY3" fmla="*/ 2142 h 375902"/>
              <a:gd name="connsiteX4" fmla="*/ 298981 w 328157"/>
              <a:gd name="connsiteY4" fmla="*/ 121966 h 375902"/>
              <a:gd name="connsiteX5" fmla="*/ 300981 w 328157"/>
              <a:gd name="connsiteY5" fmla="*/ 131777 h 375902"/>
              <a:gd name="connsiteX6" fmla="*/ 324603 w 328157"/>
              <a:gd name="connsiteY6" fmla="*/ 236552 h 375902"/>
              <a:gd name="connsiteX7" fmla="*/ 308411 w 328157"/>
              <a:gd name="connsiteY7" fmla="*/ 242743 h 375902"/>
              <a:gd name="connsiteX8" fmla="*/ 234687 w 328157"/>
              <a:gd name="connsiteY8" fmla="*/ 373807 h 375902"/>
              <a:gd name="connsiteX9" fmla="*/ 204683 w 328157"/>
              <a:gd name="connsiteY9" fmla="*/ 375808 h 375902"/>
              <a:gd name="connsiteX10" fmla="*/ 156106 w 328157"/>
              <a:gd name="connsiteY10" fmla="*/ 10810 h 375902"/>
              <a:gd name="connsiteX11" fmla="*/ 125245 w 328157"/>
              <a:gd name="connsiteY11" fmla="*/ 13000 h 375902"/>
              <a:gd name="connsiteX12" fmla="*/ 13612 w 328157"/>
              <a:gd name="connsiteY12" fmla="*/ 180736 h 375902"/>
              <a:gd name="connsiteX13" fmla="*/ 23232 w 328157"/>
              <a:gd name="connsiteY13" fmla="*/ 241219 h 375902"/>
              <a:gd name="connsiteX14" fmla="*/ 233163 w 328157"/>
              <a:gd name="connsiteY14" fmla="*/ 363044 h 375902"/>
              <a:gd name="connsiteX15" fmla="*/ 297362 w 328157"/>
              <a:gd name="connsiteY15" fmla="*/ 238552 h 375902"/>
              <a:gd name="connsiteX16" fmla="*/ 297362 w 328157"/>
              <a:gd name="connsiteY16" fmla="*/ 233980 h 375902"/>
              <a:gd name="connsiteX17" fmla="*/ 301743 w 328157"/>
              <a:gd name="connsiteY17" fmla="*/ 233123 h 375902"/>
              <a:gd name="connsiteX18" fmla="*/ 317174 w 328157"/>
              <a:gd name="connsiteY18" fmla="*/ 228170 h 375902"/>
              <a:gd name="connsiteX19" fmla="*/ 290408 w 328157"/>
              <a:gd name="connsiteY19" fmla="*/ 135111 h 375902"/>
              <a:gd name="connsiteX20" fmla="*/ 290218 w 328157"/>
              <a:gd name="connsiteY20" fmla="*/ 134444 h 375902"/>
              <a:gd name="connsiteX21" fmla="*/ 288027 w 328157"/>
              <a:gd name="connsiteY21" fmla="*/ 123586 h 375902"/>
              <a:gd name="connsiteX22" fmla="*/ 156011 w 328157"/>
              <a:gd name="connsiteY22" fmla="*/ 10810 h 37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157" h="375902">
                <a:moveTo>
                  <a:pt x="204683" y="375903"/>
                </a:moveTo>
                <a:cubicBezTo>
                  <a:pt x="127721" y="375903"/>
                  <a:pt x="31424" y="338755"/>
                  <a:pt x="12564" y="243410"/>
                </a:cubicBezTo>
                <a:cubicBezTo>
                  <a:pt x="11040" y="235885"/>
                  <a:pt x="3896" y="190451"/>
                  <a:pt x="2849" y="182260"/>
                </a:cubicBezTo>
                <a:cubicBezTo>
                  <a:pt x="-11629" y="75865"/>
                  <a:pt x="29138" y="15286"/>
                  <a:pt x="123816" y="2142"/>
                </a:cubicBezTo>
                <a:cubicBezTo>
                  <a:pt x="199064" y="-8336"/>
                  <a:pt x="284598" y="17763"/>
                  <a:pt x="298981" y="121966"/>
                </a:cubicBezTo>
                <a:cubicBezTo>
                  <a:pt x="299171" y="123109"/>
                  <a:pt x="300600" y="130158"/>
                  <a:pt x="300981" y="131777"/>
                </a:cubicBezTo>
                <a:cubicBezTo>
                  <a:pt x="334509" y="230647"/>
                  <a:pt x="329556" y="233695"/>
                  <a:pt x="324603" y="236552"/>
                </a:cubicBezTo>
                <a:cubicBezTo>
                  <a:pt x="319460" y="239600"/>
                  <a:pt x="312792" y="241600"/>
                  <a:pt x="308411" y="242743"/>
                </a:cubicBezTo>
                <a:cubicBezTo>
                  <a:pt x="308887" y="306847"/>
                  <a:pt x="302600" y="364378"/>
                  <a:pt x="234687" y="373807"/>
                </a:cubicBezTo>
                <a:cubicBezTo>
                  <a:pt x="225257" y="375141"/>
                  <a:pt x="215161" y="375808"/>
                  <a:pt x="204683" y="375808"/>
                </a:cubicBezTo>
                <a:close/>
                <a:moveTo>
                  <a:pt x="156106" y="10810"/>
                </a:moveTo>
                <a:cubicBezTo>
                  <a:pt x="146200" y="10810"/>
                  <a:pt x="135913" y="11572"/>
                  <a:pt x="125245" y="13000"/>
                </a:cubicBezTo>
                <a:cubicBezTo>
                  <a:pt x="36472" y="25288"/>
                  <a:pt x="-9" y="80152"/>
                  <a:pt x="13612" y="180736"/>
                </a:cubicBezTo>
                <a:cubicBezTo>
                  <a:pt x="14755" y="188832"/>
                  <a:pt x="21803" y="233790"/>
                  <a:pt x="23232" y="241219"/>
                </a:cubicBezTo>
                <a:cubicBezTo>
                  <a:pt x="43235" y="342565"/>
                  <a:pt x="158011" y="373426"/>
                  <a:pt x="233163" y="363044"/>
                </a:cubicBezTo>
                <a:cubicBezTo>
                  <a:pt x="288313" y="355424"/>
                  <a:pt x="298314" y="313419"/>
                  <a:pt x="297362" y="238552"/>
                </a:cubicBezTo>
                <a:lnTo>
                  <a:pt x="297362" y="233980"/>
                </a:lnTo>
                <a:cubicBezTo>
                  <a:pt x="297362" y="233980"/>
                  <a:pt x="301743" y="233123"/>
                  <a:pt x="301743" y="233123"/>
                </a:cubicBezTo>
                <a:cubicBezTo>
                  <a:pt x="301838" y="233123"/>
                  <a:pt x="310697" y="231313"/>
                  <a:pt x="317174" y="228170"/>
                </a:cubicBezTo>
                <a:cubicBezTo>
                  <a:pt x="316983" y="220836"/>
                  <a:pt x="310030" y="193023"/>
                  <a:pt x="290408" y="135111"/>
                </a:cubicBezTo>
                <a:lnTo>
                  <a:pt x="290218" y="134444"/>
                </a:lnTo>
                <a:cubicBezTo>
                  <a:pt x="289646" y="131587"/>
                  <a:pt x="288218" y="124729"/>
                  <a:pt x="288027" y="123586"/>
                </a:cubicBezTo>
                <a:cubicBezTo>
                  <a:pt x="278026" y="51481"/>
                  <a:pt x="229544" y="10810"/>
                  <a:pt x="156011" y="108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39"/>
          <p:cNvSpPr/>
          <p:nvPr userDrawn="1">
            <p:custDataLst>
              <p:tags r:id="rId58"/>
            </p:custDataLst>
          </p:nvPr>
        </p:nvSpPr>
        <p:spPr>
          <a:xfrm rot="16768199">
            <a:off x="7599045" y="2912110"/>
            <a:ext cx="362585" cy="12065"/>
          </a:xfrm>
          <a:custGeom>
            <a:avLst/>
            <a:gdLst>
              <a:gd name="connsiteX0" fmla="*/ 0 w 331470"/>
              <a:gd name="connsiteY0" fmla="*/ 0 h 10953"/>
              <a:gd name="connsiteX1" fmla="*/ 331470 w 331470"/>
              <a:gd name="connsiteY1" fmla="*/ 0 h 10953"/>
              <a:gd name="connsiteX2" fmla="*/ 331470 w 331470"/>
              <a:gd name="connsiteY2" fmla="*/ 10954 h 10953"/>
              <a:gd name="connsiteX3" fmla="*/ 0 w 331470"/>
              <a:gd name="connsiteY3" fmla="*/ 10954 h 10953"/>
            </a:gdLst>
            <a:ahLst/>
            <a:cxnLst>
              <a:cxn ang="0">
                <a:pos x="connsiteX0" y="connsiteY0"/>
              </a:cxn>
              <a:cxn ang="0">
                <a:pos x="connsiteX1" y="connsiteY1"/>
              </a:cxn>
              <a:cxn ang="0">
                <a:pos x="connsiteX2" y="connsiteY2"/>
              </a:cxn>
              <a:cxn ang="0">
                <a:pos x="connsiteX3" y="connsiteY3"/>
              </a:cxn>
            </a:cxnLst>
            <a:rect l="l" t="t" r="r" b="b"/>
            <a:pathLst>
              <a:path w="331470" h="10953">
                <a:moveTo>
                  <a:pt x="0" y="0"/>
                </a:moveTo>
                <a:lnTo>
                  <a:pt x="331470" y="0"/>
                </a:lnTo>
                <a:lnTo>
                  <a:pt x="331470" y="10954"/>
                </a:lnTo>
                <a:lnTo>
                  <a:pt x="0" y="1095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任意多边形: 形状 40"/>
          <p:cNvSpPr/>
          <p:nvPr userDrawn="1">
            <p:custDataLst>
              <p:tags r:id="rId59"/>
            </p:custDataLst>
          </p:nvPr>
        </p:nvSpPr>
        <p:spPr>
          <a:xfrm>
            <a:off x="7806690" y="3016250"/>
            <a:ext cx="207645" cy="182245"/>
          </a:xfrm>
          <a:custGeom>
            <a:avLst/>
            <a:gdLst>
              <a:gd name="connsiteX0" fmla="*/ 169069 w 190023"/>
              <a:gd name="connsiteY0" fmla="*/ 166497 h 166496"/>
              <a:gd name="connsiteX1" fmla="*/ 0 w 190023"/>
              <a:gd name="connsiteY1" fmla="*/ 142875 h 166496"/>
              <a:gd name="connsiteX2" fmla="*/ 1524 w 190023"/>
              <a:gd name="connsiteY2" fmla="*/ 132112 h 166496"/>
              <a:gd name="connsiteX3" fmla="*/ 159639 w 190023"/>
              <a:gd name="connsiteY3" fmla="*/ 154115 h 166496"/>
              <a:gd name="connsiteX4" fmla="*/ 179165 w 190023"/>
              <a:gd name="connsiteY4" fmla="*/ 0 h 166496"/>
              <a:gd name="connsiteX5" fmla="*/ 190024 w 190023"/>
              <a:gd name="connsiteY5" fmla="*/ 1333 h 166496"/>
              <a:gd name="connsiteX6" fmla="*/ 169069 w 190023"/>
              <a:gd name="connsiteY6" fmla="*/ 166497 h 16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23" h="166496">
                <a:moveTo>
                  <a:pt x="169069" y="166497"/>
                </a:moveTo>
                <a:lnTo>
                  <a:pt x="0" y="142875"/>
                </a:lnTo>
                <a:lnTo>
                  <a:pt x="1524" y="132112"/>
                </a:lnTo>
                <a:lnTo>
                  <a:pt x="159639" y="154115"/>
                </a:lnTo>
                <a:lnTo>
                  <a:pt x="179165" y="0"/>
                </a:lnTo>
                <a:lnTo>
                  <a:pt x="190024" y="1333"/>
                </a:lnTo>
                <a:lnTo>
                  <a:pt x="169069" y="16649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任意多边形: 形状 41"/>
          <p:cNvSpPr/>
          <p:nvPr userDrawn="1">
            <p:custDataLst>
              <p:tags r:id="rId60"/>
            </p:custDataLst>
          </p:nvPr>
        </p:nvSpPr>
        <p:spPr>
          <a:xfrm>
            <a:off x="7790180" y="2759075"/>
            <a:ext cx="218440" cy="332740"/>
          </a:xfrm>
          <a:custGeom>
            <a:avLst/>
            <a:gdLst>
              <a:gd name="connsiteX0" fmla="*/ 0 w 199574"/>
              <a:gd name="connsiteY0" fmla="*/ 89726 h 304419"/>
              <a:gd name="connsiteX1" fmla="*/ 191167 w 199574"/>
              <a:gd name="connsiteY1" fmla="*/ 304419 h 304419"/>
              <a:gd name="connsiteX2" fmla="*/ 198977 w 199574"/>
              <a:gd name="connsiteY2" fmla="*/ 236411 h 304419"/>
              <a:gd name="connsiteX3" fmla="*/ 99822 w 199574"/>
              <a:gd name="connsiteY3" fmla="*/ 181166 h 304419"/>
              <a:gd name="connsiteX4" fmla="*/ 57817 w 199574"/>
              <a:gd name="connsiteY4" fmla="*/ 99155 h 304419"/>
              <a:gd name="connsiteX5" fmla="*/ 36290 w 199574"/>
              <a:gd name="connsiteY5" fmla="*/ 49340 h 304419"/>
              <a:gd name="connsiteX6" fmla="*/ 14954 w 199574"/>
              <a:gd name="connsiteY6" fmla="*/ 0 h 304419"/>
              <a:gd name="connsiteX7" fmla="*/ 0 w 199574"/>
              <a:gd name="connsiteY7" fmla="*/ 89821 h 30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574" h="304419">
                <a:moveTo>
                  <a:pt x="0" y="89726"/>
                </a:moveTo>
                <a:cubicBezTo>
                  <a:pt x="44482" y="274225"/>
                  <a:pt x="135731" y="294323"/>
                  <a:pt x="191167" y="304419"/>
                </a:cubicBezTo>
                <a:cubicBezTo>
                  <a:pt x="202787" y="223171"/>
                  <a:pt x="198977" y="236411"/>
                  <a:pt x="198977" y="236411"/>
                </a:cubicBezTo>
                <a:cubicBezTo>
                  <a:pt x="198977" y="236411"/>
                  <a:pt x="138113" y="222504"/>
                  <a:pt x="99822" y="181166"/>
                </a:cubicBezTo>
                <a:cubicBezTo>
                  <a:pt x="62675" y="140970"/>
                  <a:pt x="57817" y="99155"/>
                  <a:pt x="57817" y="99155"/>
                </a:cubicBezTo>
                <a:cubicBezTo>
                  <a:pt x="57817" y="99155"/>
                  <a:pt x="22955" y="79153"/>
                  <a:pt x="36290" y="49340"/>
                </a:cubicBezTo>
                <a:cubicBezTo>
                  <a:pt x="30956" y="36957"/>
                  <a:pt x="14954" y="0"/>
                  <a:pt x="14954" y="0"/>
                </a:cubicBezTo>
                <a:lnTo>
                  <a:pt x="0" y="8982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任意多边形: 形状 42"/>
          <p:cNvSpPr/>
          <p:nvPr userDrawn="1">
            <p:custDataLst>
              <p:tags r:id="rId61"/>
            </p:custDataLst>
          </p:nvPr>
        </p:nvSpPr>
        <p:spPr>
          <a:xfrm>
            <a:off x="7821930" y="2803525"/>
            <a:ext cx="66040" cy="73660"/>
          </a:xfrm>
          <a:custGeom>
            <a:avLst/>
            <a:gdLst>
              <a:gd name="connsiteX0" fmla="*/ 35349 w 60125"/>
              <a:gd name="connsiteY0" fmla="*/ 67097 h 67192"/>
              <a:gd name="connsiteX1" fmla="*/ 5250 w 60125"/>
              <a:gd name="connsiteY1" fmla="*/ 47285 h 67192"/>
              <a:gd name="connsiteX2" fmla="*/ 392 w 60125"/>
              <a:gd name="connsiteY2" fmla="*/ 22330 h 67192"/>
              <a:gd name="connsiteX3" fmla="*/ 13156 w 60125"/>
              <a:gd name="connsiteY3" fmla="*/ 2994 h 67192"/>
              <a:gd name="connsiteX4" fmla="*/ 36301 w 60125"/>
              <a:gd name="connsiteY4" fmla="*/ 2518 h 67192"/>
              <a:gd name="connsiteX5" fmla="*/ 54875 w 60125"/>
              <a:gd name="connsiteY5" fmla="*/ 19949 h 67192"/>
              <a:gd name="connsiteX6" fmla="*/ 59733 w 60125"/>
              <a:gd name="connsiteY6" fmla="*/ 44904 h 67192"/>
              <a:gd name="connsiteX7" fmla="*/ 47065 w 60125"/>
              <a:gd name="connsiteY7" fmla="*/ 64240 h 67192"/>
              <a:gd name="connsiteX8" fmla="*/ 35539 w 60125"/>
              <a:gd name="connsiteY8" fmla="*/ 67193 h 67192"/>
              <a:gd name="connsiteX9" fmla="*/ 24776 w 60125"/>
              <a:gd name="connsiteY9" fmla="*/ 10900 h 67192"/>
              <a:gd name="connsiteX10" fmla="*/ 18394 w 60125"/>
              <a:gd name="connsiteY10" fmla="*/ 12519 h 67192"/>
              <a:gd name="connsiteX11" fmla="*/ 11155 w 60125"/>
              <a:gd name="connsiteY11" fmla="*/ 23949 h 67192"/>
              <a:gd name="connsiteX12" fmla="*/ 14775 w 60125"/>
              <a:gd name="connsiteY12" fmla="*/ 41951 h 67192"/>
              <a:gd name="connsiteX13" fmla="*/ 41635 w 60125"/>
              <a:gd name="connsiteY13" fmla="*/ 54620 h 67192"/>
              <a:gd name="connsiteX14" fmla="*/ 48874 w 60125"/>
              <a:gd name="connsiteY14" fmla="*/ 43190 h 67192"/>
              <a:gd name="connsiteX15" fmla="*/ 45255 w 60125"/>
              <a:gd name="connsiteY15" fmla="*/ 25187 h 67192"/>
              <a:gd name="connsiteX16" fmla="*/ 31920 w 60125"/>
              <a:gd name="connsiteY16" fmla="*/ 12519 h 67192"/>
              <a:gd name="connsiteX17" fmla="*/ 24776 w 60125"/>
              <a:gd name="connsiteY17" fmla="*/ 10900 h 6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125" h="67192">
                <a:moveTo>
                  <a:pt x="35349" y="67097"/>
                </a:moveTo>
                <a:cubicBezTo>
                  <a:pt x="24014" y="67097"/>
                  <a:pt x="12108" y="59668"/>
                  <a:pt x="5250" y="47285"/>
                </a:cubicBezTo>
                <a:cubicBezTo>
                  <a:pt x="868" y="39380"/>
                  <a:pt x="-846" y="30426"/>
                  <a:pt x="392" y="22330"/>
                </a:cubicBezTo>
                <a:cubicBezTo>
                  <a:pt x="1726" y="13662"/>
                  <a:pt x="6298" y="6804"/>
                  <a:pt x="13156" y="2994"/>
                </a:cubicBezTo>
                <a:cubicBezTo>
                  <a:pt x="20014" y="-816"/>
                  <a:pt x="28205" y="-1006"/>
                  <a:pt x="36301" y="2518"/>
                </a:cubicBezTo>
                <a:cubicBezTo>
                  <a:pt x="43921" y="5756"/>
                  <a:pt x="50494" y="11948"/>
                  <a:pt x="54875" y="19949"/>
                </a:cubicBezTo>
                <a:cubicBezTo>
                  <a:pt x="59257" y="27854"/>
                  <a:pt x="60971" y="36808"/>
                  <a:pt x="59733" y="44904"/>
                </a:cubicBezTo>
                <a:cubicBezTo>
                  <a:pt x="58399" y="53572"/>
                  <a:pt x="53827" y="60430"/>
                  <a:pt x="47065" y="64240"/>
                </a:cubicBezTo>
                <a:cubicBezTo>
                  <a:pt x="43445" y="66240"/>
                  <a:pt x="39540" y="67193"/>
                  <a:pt x="35539" y="67193"/>
                </a:cubicBezTo>
                <a:close/>
                <a:moveTo>
                  <a:pt x="24776" y="10900"/>
                </a:moveTo>
                <a:cubicBezTo>
                  <a:pt x="22490" y="10900"/>
                  <a:pt x="20299" y="11471"/>
                  <a:pt x="18394" y="12519"/>
                </a:cubicBezTo>
                <a:cubicBezTo>
                  <a:pt x="14584" y="14615"/>
                  <a:pt x="12013" y="18710"/>
                  <a:pt x="11155" y="23949"/>
                </a:cubicBezTo>
                <a:cubicBezTo>
                  <a:pt x="10298" y="29759"/>
                  <a:pt x="11536" y="36141"/>
                  <a:pt x="14775" y="41951"/>
                </a:cubicBezTo>
                <a:cubicBezTo>
                  <a:pt x="21157" y="53572"/>
                  <a:pt x="33253" y="59192"/>
                  <a:pt x="41635" y="54620"/>
                </a:cubicBezTo>
                <a:cubicBezTo>
                  <a:pt x="45445" y="52524"/>
                  <a:pt x="48017" y="48428"/>
                  <a:pt x="48874" y="43190"/>
                </a:cubicBezTo>
                <a:cubicBezTo>
                  <a:pt x="49732" y="37379"/>
                  <a:pt x="48493" y="30998"/>
                  <a:pt x="45255" y="25187"/>
                </a:cubicBezTo>
                <a:cubicBezTo>
                  <a:pt x="42016" y="19377"/>
                  <a:pt x="37254" y="14805"/>
                  <a:pt x="31920" y="12519"/>
                </a:cubicBezTo>
                <a:cubicBezTo>
                  <a:pt x="29443" y="11471"/>
                  <a:pt x="27062" y="10900"/>
                  <a:pt x="24776" y="109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任意多边形: 形状 43"/>
          <p:cNvSpPr/>
          <p:nvPr userDrawn="1">
            <p:custDataLst>
              <p:tags r:id="rId62"/>
            </p:custDataLst>
          </p:nvPr>
        </p:nvSpPr>
        <p:spPr>
          <a:xfrm>
            <a:off x="8024495" y="2708910"/>
            <a:ext cx="59055" cy="41910"/>
          </a:xfrm>
          <a:custGeom>
            <a:avLst/>
            <a:gdLst>
              <a:gd name="connsiteX0" fmla="*/ 5435 w 53946"/>
              <a:gd name="connsiteY0" fmla="*/ 38100 h 38100"/>
              <a:gd name="connsiteX1" fmla="*/ 4388 w 53946"/>
              <a:gd name="connsiteY1" fmla="*/ 38005 h 38100"/>
              <a:gd name="connsiteX2" fmla="*/ 101 w 53946"/>
              <a:gd name="connsiteY2" fmla="*/ 31528 h 38100"/>
              <a:gd name="connsiteX3" fmla="*/ 19627 w 53946"/>
              <a:gd name="connsiteY3" fmla="*/ 4953 h 38100"/>
              <a:gd name="connsiteX4" fmla="*/ 50584 w 53946"/>
              <a:gd name="connsiteY4" fmla="*/ 2096 h 38100"/>
              <a:gd name="connsiteX5" fmla="*/ 53536 w 53946"/>
              <a:gd name="connsiteY5" fmla="*/ 9239 h 38100"/>
              <a:gd name="connsiteX6" fmla="*/ 46393 w 53946"/>
              <a:gd name="connsiteY6" fmla="*/ 12192 h 38100"/>
              <a:gd name="connsiteX7" fmla="*/ 24771 w 53946"/>
              <a:gd name="connsiteY7" fmla="*/ 14669 h 38100"/>
              <a:gd name="connsiteX8" fmla="*/ 10769 w 53946"/>
              <a:gd name="connsiteY8" fmla="*/ 33719 h 38100"/>
              <a:gd name="connsiteX9" fmla="*/ 5435 w 53946"/>
              <a:gd name="connsiteY9"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46" h="38100">
                <a:moveTo>
                  <a:pt x="5435" y="38100"/>
                </a:moveTo>
                <a:cubicBezTo>
                  <a:pt x="5435" y="38100"/>
                  <a:pt x="4673" y="38100"/>
                  <a:pt x="4388" y="38005"/>
                </a:cubicBezTo>
                <a:cubicBezTo>
                  <a:pt x="1435" y="37433"/>
                  <a:pt x="-470" y="34576"/>
                  <a:pt x="101" y="31528"/>
                </a:cubicBezTo>
                <a:cubicBezTo>
                  <a:pt x="2482" y="19907"/>
                  <a:pt x="9340" y="10478"/>
                  <a:pt x="19627" y="4953"/>
                </a:cubicBezTo>
                <a:cubicBezTo>
                  <a:pt x="29629" y="-381"/>
                  <a:pt x="42011" y="-1524"/>
                  <a:pt x="50584" y="2096"/>
                </a:cubicBezTo>
                <a:cubicBezTo>
                  <a:pt x="53346" y="3239"/>
                  <a:pt x="54679" y="6477"/>
                  <a:pt x="53536" y="9239"/>
                </a:cubicBezTo>
                <a:cubicBezTo>
                  <a:pt x="52394" y="12002"/>
                  <a:pt x="49155" y="13335"/>
                  <a:pt x="46393" y="12192"/>
                </a:cubicBezTo>
                <a:cubicBezTo>
                  <a:pt x="41630" y="10192"/>
                  <a:pt x="32677" y="10382"/>
                  <a:pt x="24771" y="14669"/>
                </a:cubicBezTo>
                <a:cubicBezTo>
                  <a:pt x="19532" y="17431"/>
                  <a:pt x="12960" y="22955"/>
                  <a:pt x="10769" y="33719"/>
                </a:cubicBezTo>
                <a:cubicBezTo>
                  <a:pt x="10293" y="36290"/>
                  <a:pt x="8007" y="38100"/>
                  <a:pt x="5435" y="381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44"/>
          <p:cNvSpPr/>
          <p:nvPr userDrawn="1">
            <p:custDataLst>
              <p:tags r:id="rId63"/>
            </p:custDataLst>
          </p:nvPr>
        </p:nvSpPr>
        <p:spPr>
          <a:xfrm>
            <a:off x="8072755" y="2758440"/>
            <a:ext cx="16510" cy="27940"/>
          </a:xfrm>
          <a:custGeom>
            <a:avLst/>
            <a:gdLst>
              <a:gd name="connsiteX0" fmla="*/ 15195 w 15245"/>
              <a:gd name="connsiteY0" fmla="*/ 12298 h 25643"/>
              <a:gd name="connsiteX1" fmla="*/ 8528 w 15245"/>
              <a:gd name="connsiteY1" fmla="*/ 25633 h 25643"/>
              <a:gd name="connsiteX2" fmla="*/ 50 w 15245"/>
              <a:gd name="connsiteY2" fmla="*/ 13346 h 25643"/>
              <a:gd name="connsiteX3" fmla="*/ 6718 w 15245"/>
              <a:gd name="connsiteY3" fmla="*/ 11 h 25643"/>
              <a:gd name="connsiteX4" fmla="*/ 15195 w 15245"/>
              <a:gd name="connsiteY4" fmla="*/ 12298 h 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5" h="25643">
                <a:moveTo>
                  <a:pt x="15195" y="12298"/>
                </a:moveTo>
                <a:cubicBezTo>
                  <a:pt x="15671" y="19346"/>
                  <a:pt x="12719" y="25347"/>
                  <a:pt x="8528" y="25633"/>
                </a:cubicBezTo>
                <a:cubicBezTo>
                  <a:pt x="4337" y="25919"/>
                  <a:pt x="527" y="20394"/>
                  <a:pt x="50" y="13346"/>
                </a:cubicBezTo>
                <a:cubicBezTo>
                  <a:pt x="-426" y="6297"/>
                  <a:pt x="2527" y="296"/>
                  <a:pt x="6718" y="11"/>
                </a:cubicBezTo>
                <a:cubicBezTo>
                  <a:pt x="10909" y="-275"/>
                  <a:pt x="14719" y="5249"/>
                  <a:pt x="15195" y="1229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45"/>
          <p:cNvSpPr/>
          <p:nvPr userDrawn="1">
            <p:custDataLst>
              <p:tags r:id="rId64"/>
            </p:custDataLst>
          </p:nvPr>
        </p:nvSpPr>
        <p:spPr>
          <a:xfrm>
            <a:off x="8039100" y="2877820"/>
            <a:ext cx="85090" cy="40640"/>
          </a:xfrm>
          <a:custGeom>
            <a:avLst/>
            <a:gdLst>
              <a:gd name="connsiteX0" fmla="*/ 64244 w 77551"/>
              <a:gd name="connsiteY0" fmla="*/ 36907 h 37002"/>
              <a:gd name="connsiteX1" fmla="*/ 1379 w 77551"/>
              <a:gd name="connsiteY1" fmla="*/ 9094 h 37002"/>
              <a:gd name="connsiteX2" fmla="*/ 1855 w 77551"/>
              <a:gd name="connsiteY2" fmla="*/ 1379 h 37002"/>
              <a:gd name="connsiteX3" fmla="*/ 9570 w 77551"/>
              <a:gd name="connsiteY3" fmla="*/ 1855 h 37002"/>
              <a:gd name="connsiteX4" fmla="*/ 71292 w 77551"/>
              <a:gd name="connsiteY4" fmla="*/ 25668 h 37002"/>
              <a:gd name="connsiteX5" fmla="*/ 77484 w 77551"/>
              <a:gd name="connsiteY5" fmla="*/ 30240 h 37002"/>
              <a:gd name="connsiteX6" fmla="*/ 72912 w 77551"/>
              <a:gd name="connsiteY6" fmla="*/ 36431 h 37002"/>
              <a:gd name="connsiteX7" fmla="*/ 64244 w 77551"/>
              <a:gd name="connsiteY7" fmla="*/ 37002 h 3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51" h="37002">
                <a:moveTo>
                  <a:pt x="64244" y="36907"/>
                </a:moveTo>
                <a:cubicBezTo>
                  <a:pt x="50433" y="36907"/>
                  <a:pt x="23096" y="33478"/>
                  <a:pt x="1379" y="9094"/>
                </a:cubicBezTo>
                <a:cubicBezTo>
                  <a:pt x="-621" y="6808"/>
                  <a:pt x="-431" y="3379"/>
                  <a:pt x="1855" y="1379"/>
                </a:cubicBezTo>
                <a:cubicBezTo>
                  <a:pt x="4141" y="-621"/>
                  <a:pt x="7570" y="-431"/>
                  <a:pt x="9570" y="1855"/>
                </a:cubicBezTo>
                <a:cubicBezTo>
                  <a:pt x="35193" y="30811"/>
                  <a:pt x="70911" y="25668"/>
                  <a:pt x="71292" y="25668"/>
                </a:cubicBezTo>
                <a:cubicBezTo>
                  <a:pt x="74245" y="25191"/>
                  <a:pt x="77103" y="27287"/>
                  <a:pt x="77484" y="30240"/>
                </a:cubicBezTo>
                <a:cubicBezTo>
                  <a:pt x="77960" y="33192"/>
                  <a:pt x="75864" y="36050"/>
                  <a:pt x="72912" y="36431"/>
                </a:cubicBezTo>
                <a:cubicBezTo>
                  <a:pt x="72436" y="36431"/>
                  <a:pt x="69197" y="37002"/>
                  <a:pt x="64244" y="37002"/>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46"/>
          <p:cNvSpPr/>
          <p:nvPr userDrawn="1">
            <p:custDataLst>
              <p:tags r:id="rId65"/>
            </p:custDataLst>
          </p:nvPr>
        </p:nvSpPr>
        <p:spPr>
          <a:xfrm>
            <a:off x="7791450" y="2690495"/>
            <a:ext cx="171450" cy="178435"/>
          </a:xfrm>
          <a:custGeom>
            <a:avLst/>
            <a:gdLst>
              <a:gd name="connsiteX0" fmla="*/ 132847 w 156976"/>
              <a:gd name="connsiteY0" fmla="*/ 15335 h 163390"/>
              <a:gd name="connsiteX1" fmla="*/ 66363 w 156976"/>
              <a:gd name="connsiteY1" fmla="*/ 17431 h 163390"/>
              <a:gd name="connsiteX2" fmla="*/ 22072 w 156976"/>
              <a:gd name="connsiteY2" fmla="*/ 0 h 163390"/>
              <a:gd name="connsiteX3" fmla="*/ 1117 w 156976"/>
              <a:gd name="connsiteY3" fmla="*/ 55817 h 163390"/>
              <a:gd name="connsiteX4" fmla="*/ 35216 w 156976"/>
              <a:gd name="connsiteY4" fmla="*/ 120872 h 163390"/>
              <a:gd name="connsiteX5" fmla="*/ 67315 w 156976"/>
              <a:gd name="connsiteY5" fmla="*/ 113919 h 163390"/>
              <a:gd name="connsiteX6" fmla="*/ 102939 w 156976"/>
              <a:gd name="connsiteY6" fmla="*/ 163354 h 163390"/>
              <a:gd name="connsiteX7" fmla="*/ 120465 w 156976"/>
              <a:gd name="connsiteY7" fmla="*/ 85344 h 163390"/>
              <a:gd name="connsiteX8" fmla="*/ 155898 w 156976"/>
              <a:gd name="connsiteY8" fmla="*/ 45244 h 163390"/>
              <a:gd name="connsiteX9" fmla="*/ 132847 w 156976"/>
              <a:gd name="connsiteY9" fmla="*/ 15335 h 16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6" h="163390">
                <a:moveTo>
                  <a:pt x="132847" y="15335"/>
                </a:moveTo>
                <a:cubicBezTo>
                  <a:pt x="132847" y="15335"/>
                  <a:pt x="106463" y="20479"/>
                  <a:pt x="66363" y="17431"/>
                </a:cubicBezTo>
                <a:cubicBezTo>
                  <a:pt x="23977" y="14192"/>
                  <a:pt x="22072" y="0"/>
                  <a:pt x="22072" y="0"/>
                </a:cubicBezTo>
                <a:cubicBezTo>
                  <a:pt x="22072" y="0"/>
                  <a:pt x="5688" y="19907"/>
                  <a:pt x="1117" y="55817"/>
                </a:cubicBezTo>
                <a:cubicBezTo>
                  <a:pt x="-7361" y="122587"/>
                  <a:pt x="35216" y="120872"/>
                  <a:pt x="35216" y="120872"/>
                </a:cubicBezTo>
                <a:cubicBezTo>
                  <a:pt x="35216" y="120872"/>
                  <a:pt x="50456" y="103251"/>
                  <a:pt x="67315" y="113919"/>
                </a:cubicBezTo>
                <a:cubicBezTo>
                  <a:pt x="84079" y="124587"/>
                  <a:pt x="87794" y="164783"/>
                  <a:pt x="102939" y="163354"/>
                </a:cubicBezTo>
                <a:cubicBezTo>
                  <a:pt x="126656" y="161163"/>
                  <a:pt x="120465" y="85344"/>
                  <a:pt x="120465" y="85344"/>
                </a:cubicBezTo>
                <a:cubicBezTo>
                  <a:pt x="120465" y="85344"/>
                  <a:pt x="153802" y="71152"/>
                  <a:pt x="155898" y="45244"/>
                </a:cubicBezTo>
                <a:cubicBezTo>
                  <a:pt x="157898" y="19336"/>
                  <a:pt x="160089" y="8668"/>
                  <a:pt x="132847" y="15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48"/>
          <p:cNvSpPr/>
          <p:nvPr userDrawn="1">
            <p:custDataLst>
              <p:tags r:id="rId66"/>
            </p:custDataLst>
          </p:nvPr>
        </p:nvSpPr>
        <p:spPr>
          <a:xfrm>
            <a:off x="7468870" y="3091180"/>
            <a:ext cx="834390" cy="1368425"/>
          </a:xfrm>
          <a:custGeom>
            <a:avLst/>
            <a:gdLst>
              <a:gd name="connsiteX0" fmla="*/ 239086 w 763688"/>
              <a:gd name="connsiteY0" fmla="*/ 0 h 1251870"/>
              <a:gd name="connsiteX1" fmla="*/ 44395 w 763688"/>
              <a:gd name="connsiteY1" fmla="*/ 268319 h 1251870"/>
              <a:gd name="connsiteX2" fmla="*/ 2866 w 763688"/>
              <a:gd name="connsiteY2" fmla="*/ 1251871 h 1251870"/>
              <a:gd name="connsiteX3" fmla="*/ 762008 w 763688"/>
              <a:gd name="connsiteY3" fmla="*/ 1251871 h 1251870"/>
              <a:gd name="connsiteX4" fmla="*/ 743625 w 763688"/>
              <a:gd name="connsiteY4" fmla="*/ 615220 h 1251870"/>
              <a:gd name="connsiteX5" fmla="*/ 428348 w 763688"/>
              <a:gd name="connsiteY5" fmla="*/ 91630 h 1251870"/>
              <a:gd name="connsiteX6" fmla="*/ 239086 w 763688"/>
              <a:gd name="connsiteY6" fmla="*/ 0 h 125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688" h="1251870">
                <a:moveTo>
                  <a:pt x="239086" y="0"/>
                </a:moveTo>
                <a:cubicBezTo>
                  <a:pt x="239086" y="0"/>
                  <a:pt x="80114" y="169736"/>
                  <a:pt x="44395" y="268319"/>
                </a:cubicBezTo>
                <a:cubicBezTo>
                  <a:pt x="-16279" y="435864"/>
                  <a:pt x="2866" y="1251871"/>
                  <a:pt x="2866" y="1251871"/>
                </a:cubicBezTo>
                <a:lnTo>
                  <a:pt x="762008" y="1251871"/>
                </a:lnTo>
                <a:cubicBezTo>
                  <a:pt x="762008" y="1251871"/>
                  <a:pt x="771915" y="880491"/>
                  <a:pt x="743625" y="615220"/>
                </a:cubicBezTo>
                <a:cubicBezTo>
                  <a:pt x="711716" y="315659"/>
                  <a:pt x="428348" y="91630"/>
                  <a:pt x="428348" y="91630"/>
                </a:cubicBezTo>
                <a:lnTo>
                  <a:pt x="23908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任意多边形: 形状 49"/>
          <p:cNvSpPr/>
          <p:nvPr userDrawn="1">
            <p:custDataLst>
              <p:tags r:id="rId67"/>
            </p:custDataLst>
          </p:nvPr>
        </p:nvSpPr>
        <p:spPr>
          <a:xfrm>
            <a:off x="7462520" y="3087370"/>
            <a:ext cx="846455" cy="1378585"/>
          </a:xfrm>
          <a:custGeom>
            <a:avLst/>
            <a:gdLst>
              <a:gd name="connsiteX0" fmla="*/ 772880 w 774679"/>
              <a:gd name="connsiteY0" fmla="*/ 1261110 h 1261110"/>
              <a:gd name="connsiteX1" fmla="*/ 3070 w 774679"/>
              <a:gd name="connsiteY1" fmla="*/ 1261110 h 1261110"/>
              <a:gd name="connsiteX2" fmla="*/ 3070 w 774679"/>
              <a:gd name="connsiteY2" fmla="*/ 1255776 h 1261110"/>
              <a:gd name="connsiteX3" fmla="*/ 44885 w 774679"/>
              <a:gd name="connsiteY3" fmla="*/ 270224 h 1261110"/>
              <a:gd name="connsiteX4" fmla="*/ 240719 w 774679"/>
              <a:gd name="connsiteY4" fmla="*/ 0 h 1261110"/>
              <a:gd name="connsiteX5" fmla="*/ 248720 w 774679"/>
              <a:gd name="connsiteY5" fmla="*/ 7429 h 1261110"/>
              <a:gd name="connsiteX6" fmla="*/ 55172 w 774679"/>
              <a:gd name="connsiteY6" fmla="*/ 273939 h 1261110"/>
              <a:gd name="connsiteX7" fmla="*/ 13833 w 774679"/>
              <a:gd name="connsiteY7" fmla="*/ 1250156 h 1261110"/>
              <a:gd name="connsiteX8" fmla="*/ 762308 w 774679"/>
              <a:gd name="connsiteY8" fmla="*/ 1250156 h 1261110"/>
              <a:gd name="connsiteX9" fmla="*/ 743829 w 774679"/>
              <a:gd name="connsiteY9" fmla="*/ 619506 h 1261110"/>
              <a:gd name="connsiteX10" fmla="*/ 430647 w 774679"/>
              <a:gd name="connsiteY10" fmla="*/ 99631 h 1261110"/>
              <a:gd name="connsiteX11" fmla="*/ 437410 w 774679"/>
              <a:gd name="connsiteY11" fmla="*/ 91059 h 1261110"/>
              <a:gd name="connsiteX12" fmla="*/ 754688 w 774679"/>
              <a:gd name="connsiteY12" fmla="*/ 618363 h 1261110"/>
              <a:gd name="connsiteX13" fmla="*/ 773071 w 774679"/>
              <a:gd name="connsiteY13" fmla="*/ 1255776 h 1261110"/>
              <a:gd name="connsiteX14" fmla="*/ 773071 w 774679"/>
              <a:gd name="connsiteY14" fmla="*/ 1261110 h 126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679" h="1261110">
                <a:moveTo>
                  <a:pt x="772880" y="1261110"/>
                </a:moveTo>
                <a:lnTo>
                  <a:pt x="3070" y="1261110"/>
                </a:lnTo>
                <a:lnTo>
                  <a:pt x="3070" y="1255776"/>
                </a:lnTo>
                <a:cubicBezTo>
                  <a:pt x="2213" y="1222439"/>
                  <a:pt x="-15504" y="436817"/>
                  <a:pt x="44885" y="270224"/>
                </a:cubicBezTo>
                <a:cubicBezTo>
                  <a:pt x="80603" y="171640"/>
                  <a:pt x="234242" y="6953"/>
                  <a:pt x="240719" y="0"/>
                </a:cubicBezTo>
                <a:lnTo>
                  <a:pt x="248720" y="7429"/>
                </a:lnTo>
                <a:cubicBezTo>
                  <a:pt x="247100" y="9144"/>
                  <a:pt x="90128" y="177451"/>
                  <a:pt x="55172" y="273939"/>
                </a:cubicBezTo>
                <a:cubicBezTo>
                  <a:pt x="-1883" y="431578"/>
                  <a:pt x="12309" y="1179290"/>
                  <a:pt x="13833" y="1250156"/>
                </a:cubicBezTo>
                <a:lnTo>
                  <a:pt x="762308" y="1250156"/>
                </a:lnTo>
                <a:cubicBezTo>
                  <a:pt x="763355" y="1203674"/>
                  <a:pt x="769928" y="864203"/>
                  <a:pt x="743829" y="619506"/>
                </a:cubicBezTo>
                <a:cubicBezTo>
                  <a:pt x="712587" y="325755"/>
                  <a:pt x="433409" y="101822"/>
                  <a:pt x="430647" y="99631"/>
                </a:cubicBezTo>
                <a:lnTo>
                  <a:pt x="437410" y="91059"/>
                </a:lnTo>
                <a:cubicBezTo>
                  <a:pt x="440267" y="93345"/>
                  <a:pt x="722969" y="319945"/>
                  <a:pt x="754688" y="618363"/>
                </a:cubicBezTo>
                <a:cubicBezTo>
                  <a:pt x="782596" y="880967"/>
                  <a:pt x="773166" y="1252061"/>
                  <a:pt x="773071" y="1255776"/>
                </a:cubicBezTo>
                <a:lnTo>
                  <a:pt x="773071" y="126111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任意多边形: 形状 50"/>
          <p:cNvSpPr/>
          <p:nvPr userDrawn="1">
            <p:custDataLst>
              <p:tags r:id="rId68"/>
            </p:custDataLst>
          </p:nvPr>
        </p:nvSpPr>
        <p:spPr>
          <a:xfrm>
            <a:off x="7727315" y="3053080"/>
            <a:ext cx="281305" cy="264160"/>
          </a:xfrm>
          <a:custGeom>
            <a:avLst/>
            <a:gdLst>
              <a:gd name="connsiteX0" fmla="*/ 7715 w 257460"/>
              <a:gd name="connsiteY0" fmla="*/ 0 h 241649"/>
              <a:gd name="connsiteX1" fmla="*/ 257461 w 257460"/>
              <a:gd name="connsiteY1" fmla="*/ 81820 h 241649"/>
              <a:gd name="connsiteX2" fmla="*/ 242983 w 257460"/>
              <a:gd name="connsiteY2" fmla="*/ 241649 h 241649"/>
              <a:gd name="connsiteX3" fmla="*/ 0 w 257460"/>
              <a:gd name="connsiteY3" fmla="*/ 40576 h 241649"/>
              <a:gd name="connsiteX4" fmla="*/ 7715 w 257460"/>
              <a:gd name="connsiteY4" fmla="*/ 0 h 24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60" h="241649">
                <a:moveTo>
                  <a:pt x="7715" y="0"/>
                </a:moveTo>
                <a:lnTo>
                  <a:pt x="257461" y="81820"/>
                </a:lnTo>
                <a:lnTo>
                  <a:pt x="242983" y="241649"/>
                </a:lnTo>
                <a:lnTo>
                  <a:pt x="0" y="40576"/>
                </a:lnTo>
                <a:lnTo>
                  <a:pt x="771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任意多边形: 形状 51"/>
          <p:cNvSpPr/>
          <p:nvPr userDrawn="1">
            <p:custDataLst>
              <p:tags r:id="rId69"/>
            </p:custDataLst>
          </p:nvPr>
        </p:nvSpPr>
        <p:spPr>
          <a:xfrm>
            <a:off x="7720330" y="3045460"/>
            <a:ext cx="294005" cy="283845"/>
          </a:xfrm>
          <a:custGeom>
            <a:avLst/>
            <a:gdLst>
              <a:gd name="connsiteX0" fmla="*/ 253460 w 269271"/>
              <a:gd name="connsiteY0" fmla="*/ 259651 h 259651"/>
              <a:gd name="connsiteX1" fmla="*/ 0 w 269271"/>
              <a:gd name="connsiteY1" fmla="*/ 49911 h 259651"/>
              <a:gd name="connsiteX2" fmla="*/ 9525 w 269271"/>
              <a:gd name="connsiteY2" fmla="*/ 0 h 259651"/>
              <a:gd name="connsiteX3" fmla="*/ 269272 w 269271"/>
              <a:gd name="connsiteY3" fmla="*/ 85153 h 259651"/>
              <a:gd name="connsiteX4" fmla="*/ 253556 w 269271"/>
              <a:gd name="connsiteY4" fmla="*/ 259651 h 259651"/>
              <a:gd name="connsiteX5" fmla="*/ 11906 w 269271"/>
              <a:gd name="connsiteY5" fmla="*/ 45625 h 259651"/>
              <a:gd name="connsiteX6" fmla="*/ 244412 w 269271"/>
              <a:gd name="connsiteY6" fmla="*/ 238030 h 259651"/>
              <a:gd name="connsiteX7" fmla="*/ 257556 w 269271"/>
              <a:gd name="connsiteY7" fmla="*/ 92773 h 259651"/>
              <a:gd name="connsiteX8" fmla="*/ 17907 w 269271"/>
              <a:gd name="connsiteY8" fmla="*/ 14192 h 259651"/>
              <a:gd name="connsiteX9" fmla="*/ 11906 w 269271"/>
              <a:gd name="connsiteY9" fmla="*/ 45529 h 2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71" h="259651">
                <a:moveTo>
                  <a:pt x="253460" y="259651"/>
                </a:moveTo>
                <a:lnTo>
                  <a:pt x="0" y="49911"/>
                </a:lnTo>
                <a:lnTo>
                  <a:pt x="9525" y="0"/>
                </a:lnTo>
                <a:lnTo>
                  <a:pt x="269272" y="85153"/>
                </a:lnTo>
                <a:lnTo>
                  <a:pt x="253556" y="259651"/>
                </a:lnTo>
                <a:close/>
                <a:moveTo>
                  <a:pt x="11906" y="45625"/>
                </a:moveTo>
                <a:lnTo>
                  <a:pt x="244412" y="238030"/>
                </a:lnTo>
                <a:lnTo>
                  <a:pt x="257556" y="92773"/>
                </a:lnTo>
                <a:lnTo>
                  <a:pt x="17907" y="14192"/>
                </a:lnTo>
                <a:lnTo>
                  <a:pt x="11906" y="4552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任意多边形: 形状 52"/>
          <p:cNvSpPr/>
          <p:nvPr userDrawn="1">
            <p:custDataLst>
              <p:tags r:id="rId70"/>
            </p:custDataLst>
          </p:nvPr>
        </p:nvSpPr>
        <p:spPr>
          <a:xfrm>
            <a:off x="7988935" y="3312795"/>
            <a:ext cx="229870" cy="229235"/>
          </a:xfrm>
          <a:custGeom>
            <a:avLst/>
            <a:gdLst>
              <a:gd name="connsiteX0" fmla="*/ 201073 w 210312"/>
              <a:gd name="connsiteY0" fmla="*/ 209931 h 209931"/>
              <a:gd name="connsiteX1" fmla="*/ 0 w 210312"/>
              <a:gd name="connsiteY1" fmla="*/ 8858 h 209931"/>
              <a:gd name="connsiteX2" fmla="*/ 6382 w 210312"/>
              <a:gd name="connsiteY2" fmla="*/ 0 h 209931"/>
              <a:gd name="connsiteX3" fmla="*/ 210312 w 210312"/>
              <a:gd name="connsiteY3" fmla="*/ 204121 h 209931"/>
              <a:gd name="connsiteX4" fmla="*/ 201073 w 210312"/>
              <a:gd name="connsiteY4" fmla="*/ 209931 h 209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209931">
                <a:moveTo>
                  <a:pt x="201073" y="209931"/>
                </a:moveTo>
                <a:cubicBezTo>
                  <a:pt x="137255" y="109061"/>
                  <a:pt x="1333" y="9811"/>
                  <a:pt x="0" y="8858"/>
                </a:cubicBezTo>
                <a:lnTo>
                  <a:pt x="6382" y="0"/>
                </a:lnTo>
                <a:cubicBezTo>
                  <a:pt x="7810" y="1048"/>
                  <a:pt x="145447" y="101537"/>
                  <a:pt x="210312" y="204121"/>
                </a:cubicBezTo>
                <a:lnTo>
                  <a:pt x="201073" y="20993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任意多边形: 形状 53"/>
          <p:cNvSpPr/>
          <p:nvPr userDrawn="1">
            <p:custDataLst>
              <p:tags r:id="rId71"/>
            </p:custDataLst>
          </p:nvPr>
        </p:nvSpPr>
        <p:spPr>
          <a:xfrm>
            <a:off x="7999095" y="3179445"/>
            <a:ext cx="205105" cy="340995"/>
          </a:xfrm>
          <a:custGeom>
            <a:avLst/>
            <a:gdLst>
              <a:gd name="connsiteX0" fmla="*/ 8001 w 187928"/>
              <a:gd name="connsiteY0" fmla="*/ 0 h 312134"/>
              <a:gd name="connsiteX1" fmla="*/ 61341 w 187928"/>
              <a:gd name="connsiteY1" fmla="*/ 64865 h 312134"/>
              <a:gd name="connsiteX2" fmla="*/ 74390 w 187928"/>
              <a:gd name="connsiteY2" fmla="*/ 110014 h 312134"/>
              <a:gd name="connsiteX3" fmla="*/ 131731 w 187928"/>
              <a:gd name="connsiteY3" fmla="*/ 186690 h 312134"/>
              <a:gd name="connsiteX4" fmla="*/ 187928 w 187928"/>
              <a:gd name="connsiteY4" fmla="*/ 312134 h 312134"/>
              <a:gd name="connsiteX5" fmla="*/ 102870 w 187928"/>
              <a:gd name="connsiteY5" fmla="*/ 222409 h 312134"/>
              <a:gd name="connsiteX6" fmla="*/ 32861 w 187928"/>
              <a:gd name="connsiteY6" fmla="*/ 104203 h 312134"/>
              <a:gd name="connsiteX7" fmla="*/ 0 w 187928"/>
              <a:gd name="connsiteY7" fmla="*/ 88487 h 312134"/>
              <a:gd name="connsiteX8" fmla="*/ 8001 w 187928"/>
              <a:gd name="connsiteY8" fmla="*/ 0 h 31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8" h="312134">
                <a:moveTo>
                  <a:pt x="8001" y="0"/>
                </a:moveTo>
                <a:cubicBezTo>
                  <a:pt x="8001" y="0"/>
                  <a:pt x="49054" y="27432"/>
                  <a:pt x="61341" y="64865"/>
                </a:cubicBezTo>
                <a:cubicBezTo>
                  <a:pt x="69913" y="90868"/>
                  <a:pt x="74390" y="110014"/>
                  <a:pt x="74390" y="110014"/>
                </a:cubicBezTo>
                <a:cubicBezTo>
                  <a:pt x="74390" y="110014"/>
                  <a:pt x="109061" y="153924"/>
                  <a:pt x="131731" y="186690"/>
                </a:cubicBezTo>
                <a:cubicBezTo>
                  <a:pt x="166021" y="236220"/>
                  <a:pt x="187928" y="312134"/>
                  <a:pt x="187928" y="312134"/>
                </a:cubicBezTo>
                <a:lnTo>
                  <a:pt x="102870" y="222409"/>
                </a:lnTo>
                <a:cubicBezTo>
                  <a:pt x="102870" y="222409"/>
                  <a:pt x="60960" y="119443"/>
                  <a:pt x="32861" y="104203"/>
                </a:cubicBezTo>
                <a:cubicBezTo>
                  <a:pt x="4763" y="88963"/>
                  <a:pt x="0" y="88487"/>
                  <a:pt x="0" y="88487"/>
                </a:cubicBezTo>
                <a:lnTo>
                  <a:pt x="8001" y="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任意多边形: 形状 54"/>
          <p:cNvSpPr/>
          <p:nvPr userDrawn="1">
            <p:custDataLst>
              <p:tags r:id="rId72"/>
            </p:custDataLst>
          </p:nvPr>
        </p:nvSpPr>
        <p:spPr>
          <a:xfrm>
            <a:off x="7593965" y="3846830"/>
            <a:ext cx="708660" cy="436880"/>
          </a:xfrm>
          <a:custGeom>
            <a:avLst/>
            <a:gdLst>
              <a:gd name="connsiteX0" fmla="*/ 648718 w 648718"/>
              <a:gd name="connsiteY0" fmla="*/ 399787 h 399882"/>
              <a:gd name="connsiteX1" fmla="*/ 4162 w 648718"/>
              <a:gd name="connsiteY1" fmla="*/ 7643 h 399882"/>
              <a:gd name="connsiteX2" fmla="*/ 21592 w 648718"/>
              <a:gd name="connsiteY2" fmla="*/ 15263 h 399882"/>
              <a:gd name="connsiteX3" fmla="*/ 438311 w 648718"/>
              <a:gd name="connsiteY3" fmla="*/ 252626 h 399882"/>
              <a:gd name="connsiteX4" fmla="*/ 647671 w 648718"/>
              <a:gd name="connsiteY4" fmla="*/ 279296 h 399882"/>
              <a:gd name="connsiteX5" fmla="*/ 648718 w 648718"/>
              <a:gd name="connsiteY5" fmla="*/ 399882 h 3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718" h="399882">
                <a:moveTo>
                  <a:pt x="648718" y="399787"/>
                </a:moveTo>
                <a:cubicBezTo>
                  <a:pt x="274386" y="337589"/>
                  <a:pt x="15973" y="22883"/>
                  <a:pt x="4162" y="7643"/>
                </a:cubicBezTo>
                <a:cubicBezTo>
                  <a:pt x="-7649" y="-7597"/>
                  <a:pt x="8067" y="2594"/>
                  <a:pt x="21592" y="15263"/>
                </a:cubicBezTo>
                <a:cubicBezTo>
                  <a:pt x="35118" y="27931"/>
                  <a:pt x="295246" y="231576"/>
                  <a:pt x="438311" y="252626"/>
                </a:cubicBezTo>
                <a:cubicBezTo>
                  <a:pt x="581377" y="273676"/>
                  <a:pt x="647671" y="279296"/>
                  <a:pt x="647671" y="279296"/>
                </a:cubicBezTo>
                <a:lnTo>
                  <a:pt x="648718" y="39988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任意多边形: 形状 55"/>
          <p:cNvSpPr/>
          <p:nvPr userDrawn="1">
            <p:custDataLst>
              <p:tags r:id="rId73"/>
            </p:custDataLst>
          </p:nvPr>
        </p:nvSpPr>
        <p:spPr>
          <a:xfrm>
            <a:off x="7713980" y="3136900"/>
            <a:ext cx="441325" cy="376555"/>
          </a:xfrm>
          <a:custGeom>
            <a:avLst/>
            <a:gdLst>
              <a:gd name="connsiteX0" fmla="*/ 398723 w 404147"/>
              <a:gd name="connsiteY0" fmla="*/ 344335 h 344335"/>
              <a:gd name="connsiteX1" fmla="*/ 396151 w 404147"/>
              <a:gd name="connsiteY1" fmla="*/ 343669 h 344335"/>
              <a:gd name="connsiteX2" fmla="*/ 139929 w 404147"/>
              <a:gd name="connsiteY2" fmla="*/ 204604 h 344335"/>
              <a:gd name="connsiteX3" fmla="*/ 137071 w 404147"/>
              <a:gd name="connsiteY3" fmla="*/ 200413 h 344335"/>
              <a:gd name="connsiteX4" fmla="*/ 129356 w 404147"/>
              <a:gd name="connsiteY4" fmla="*/ 134119 h 344335"/>
              <a:gd name="connsiteX5" fmla="*/ 71825 w 404147"/>
              <a:gd name="connsiteY5" fmla="*/ 140881 h 344335"/>
              <a:gd name="connsiteX6" fmla="*/ 66301 w 404147"/>
              <a:gd name="connsiteY6" fmla="*/ 137929 h 344335"/>
              <a:gd name="connsiteX7" fmla="*/ 578 w 404147"/>
              <a:gd name="connsiteY7" fmla="*/ 7912 h 344335"/>
              <a:gd name="connsiteX8" fmla="*/ 2959 w 404147"/>
              <a:gd name="connsiteY8" fmla="*/ 578 h 344335"/>
              <a:gd name="connsiteX9" fmla="*/ 10294 w 404147"/>
              <a:gd name="connsiteY9" fmla="*/ 2959 h 344335"/>
              <a:gd name="connsiteX10" fmla="*/ 74302 w 404147"/>
              <a:gd name="connsiteY10" fmla="*/ 129547 h 344335"/>
              <a:gd name="connsiteX11" fmla="*/ 133547 w 404147"/>
              <a:gd name="connsiteY11" fmla="*/ 122593 h 344335"/>
              <a:gd name="connsiteX12" fmla="*/ 137548 w 404147"/>
              <a:gd name="connsiteY12" fmla="*/ 123736 h 344335"/>
              <a:gd name="connsiteX13" fmla="*/ 139548 w 404147"/>
              <a:gd name="connsiteY13" fmla="*/ 127356 h 344335"/>
              <a:gd name="connsiteX14" fmla="*/ 147549 w 404147"/>
              <a:gd name="connsiteY14" fmla="*/ 196222 h 344335"/>
              <a:gd name="connsiteX15" fmla="*/ 401295 w 404147"/>
              <a:gd name="connsiteY15" fmla="*/ 333858 h 344335"/>
              <a:gd name="connsiteX16" fmla="*/ 403486 w 404147"/>
              <a:gd name="connsiteY16" fmla="*/ 341287 h 344335"/>
              <a:gd name="connsiteX17" fmla="*/ 398723 w 404147"/>
              <a:gd name="connsiteY17" fmla="*/ 344145 h 34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147" h="344335">
                <a:moveTo>
                  <a:pt x="398723" y="344335"/>
                </a:moveTo>
                <a:cubicBezTo>
                  <a:pt x="397866" y="344335"/>
                  <a:pt x="396913" y="344145"/>
                  <a:pt x="396151" y="343669"/>
                </a:cubicBezTo>
                <a:lnTo>
                  <a:pt x="139929" y="204604"/>
                </a:lnTo>
                <a:cubicBezTo>
                  <a:pt x="138405" y="203746"/>
                  <a:pt x="137357" y="202222"/>
                  <a:pt x="137071" y="200413"/>
                </a:cubicBezTo>
                <a:lnTo>
                  <a:pt x="129356" y="134119"/>
                </a:lnTo>
                <a:lnTo>
                  <a:pt x="71825" y="140881"/>
                </a:lnTo>
                <a:cubicBezTo>
                  <a:pt x="69539" y="141167"/>
                  <a:pt x="67348" y="139929"/>
                  <a:pt x="66301" y="137929"/>
                </a:cubicBezTo>
                <a:lnTo>
                  <a:pt x="578" y="7912"/>
                </a:lnTo>
                <a:cubicBezTo>
                  <a:pt x="-755" y="5245"/>
                  <a:pt x="292" y="1912"/>
                  <a:pt x="2959" y="578"/>
                </a:cubicBezTo>
                <a:cubicBezTo>
                  <a:pt x="5626" y="-755"/>
                  <a:pt x="8960" y="292"/>
                  <a:pt x="10294" y="2959"/>
                </a:cubicBezTo>
                <a:lnTo>
                  <a:pt x="74302" y="129547"/>
                </a:lnTo>
                <a:lnTo>
                  <a:pt x="133547" y="122593"/>
                </a:lnTo>
                <a:cubicBezTo>
                  <a:pt x="134976" y="122403"/>
                  <a:pt x="136405" y="122879"/>
                  <a:pt x="137548" y="123736"/>
                </a:cubicBezTo>
                <a:cubicBezTo>
                  <a:pt x="138691" y="124594"/>
                  <a:pt x="139453" y="125927"/>
                  <a:pt x="139548" y="127356"/>
                </a:cubicBezTo>
                <a:lnTo>
                  <a:pt x="147549" y="196222"/>
                </a:lnTo>
                <a:lnTo>
                  <a:pt x="401295" y="333858"/>
                </a:lnTo>
                <a:cubicBezTo>
                  <a:pt x="403962" y="335287"/>
                  <a:pt x="404914" y="338620"/>
                  <a:pt x="403486" y="341287"/>
                </a:cubicBezTo>
                <a:cubicBezTo>
                  <a:pt x="402533" y="343097"/>
                  <a:pt x="400628" y="344145"/>
                  <a:pt x="398723" y="344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57"/>
          <p:cNvSpPr/>
          <p:nvPr userDrawn="1">
            <p:custDataLst>
              <p:tags r:id="rId74"/>
            </p:custDataLst>
          </p:nvPr>
        </p:nvSpPr>
        <p:spPr>
          <a:xfrm>
            <a:off x="8615680" y="3925570"/>
            <a:ext cx="48895" cy="179070"/>
          </a:xfrm>
          <a:custGeom>
            <a:avLst/>
            <a:gdLst>
              <a:gd name="connsiteX0" fmla="*/ 0 w 44862"/>
              <a:gd name="connsiteY0" fmla="*/ 0 h 163639"/>
              <a:gd name="connsiteX1" fmla="*/ 33433 w 44862"/>
              <a:gd name="connsiteY1" fmla="*/ 0 h 163639"/>
              <a:gd name="connsiteX2" fmla="*/ 44863 w 44862"/>
              <a:gd name="connsiteY2" fmla="*/ 154876 h 163639"/>
              <a:gd name="connsiteX3" fmla="*/ 8096 w 44862"/>
              <a:gd name="connsiteY3" fmla="*/ 163639 h 163639"/>
              <a:gd name="connsiteX4" fmla="*/ 0 w 44862"/>
              <a:gd name="connsiteY4" fmla="*/ 0 h 16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2" h="163639">
                <a:moveTo>
                  <a:pt x="0" y="0"/>
                </a:moveTo>
                <a:lnTo>
                  <a:pt x="33433" y="0"/>
                </a:lnTo>
                <a:lnTo>
                  <a:pt x="44863" y="154876"/>
                </a:lnTo>
                <a:lnTo>
                  <a:pt x="8096" y="163639"/>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58"/>
          <p:cNvSpPr/>
          <p:nvPr userDrawn="1">
            <p:custDataLst>
              <p:tags r:id="rId75"/>
            </p:custDataLst>
          </p:nvPr>
        </p:nvSpPr>
        <p:spPr>
          <a:xfrm>
            <a:off x="8609330" y="3919220"/>
            <a:ext cx="61595" cy="192405"/>
          </a:xfrm>
          <a:custGeom>
            <a:avLst/>
            <a:gdLst>
              <a:gd name="connsiteX0" fmla="*/ 8668 w 56292"/>
              <a:gd name="connsiteY0" fmla="*/ 176022 h 176021"/>
              <a:gd name="connsiteX1" fmla="*/ 0 w 56292"/>
              <a:gd name="connsiteY1" fmla="*/ 0 h 176021"/>
              <a:gd name="connsiteX2" fmla="*/ 44196 w 56292"/>
              <a:gd name="connsiteY2" fmla="*/ 0 h 176021"/>
              <a:gd name="connsiteX3" fmla="*/ 56293 w 56292"/>
              <a:gd name="connsiteY3" fmla="*/ 164592 h 176021"/>
              <a:gd name="connsiteX4" fmla="*/ 8668 w 56292"/>
              <a:gd name="connsiteY4" fmla="*/ 176022 h 176021"/>
              <a:gd name="connsiteX5" fmla="*/ 11430 w 56292"/>
              <a:gd name="connsiteY5" fmla="*/ 10954 h 176021"/>
              <a:gd name="connsiteX6" fmla="*/ 18860 w 56292"/>
              <a:gd name="connsiteY6" fmla="*/ 162306 h 176021"/>
              <a:gd name="connsiteX7" fmla="*/ 44672 w 56292"/>
              <a:gd name="connsiteY7" fmla="*/ 156115 h 176021"/>
              <a:gd name="connsiteX8" fmla="*/ 34004 w 56292"/>
              <a:gd name="connsiteY8" fmla="*/ 10858 h 176021"/>
              <a:gd name="connsiteX9" fmla="*/ 11430 w 56292"/>
              <a:gd name="connsiteY9" fmla="*/ 10858 h 17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92" h="176021">
                <a:moveTo>
                  <a:pt x="8668" y="176022"/>
                </a:moveTo>
                <a:lnTo>
                  <a:pt x="0" y="0"/>
                </a:lnTo>
                <a:lnTo>
                  <a:pt x="44196" y="0"/>
                </a:lnTo>
                <a:lnTo>
                  <a:pt x="56293" y="164592"/>
                </a:lnTo>
                <a:lnTo>
                  <a:pt x="8668" y="176022"/>
                </a:lnTo>
                <a:close/>
                <a:moveTo>
                  <a:pt x="11430" y="10954"/>
                </a:moveTo>
                <a:lnTo>
                  <a:pt x="18860" y="162306"/>
                </a:lnTo>
                <a:lnTo>
                  <a:pt x="44672" y="156115"/>
                </a:lnTo>
                <a:lnTo>
                  <a:pt x="34004" y="10858"/>
                </a:lnTo>
                <a:lnTo>
                  <a:pt x="11430" y="1085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59"/>
          <p:cNvSpPr/>
          <p:nvPr userDrawn="1">
            <p:custDataLst>
              <p:tags r:id="rId76"/>
            </p:custDataLst>
          </p:nvPr>
        </p:nvSpPr>
        <p:spPr>
          <a:xfrm>
            <a:off x="7598410" y="3340100"/>
            <a:ext cx="1026160" cy="810895"/>
          </a:xfrm>
          <a:custGeom>
            <a:avLst/>
            <a:gdLst>
              <a:gd name="connsiteX0" fmla="*/ 191167 w 938783"/>
              <a:gd name="connsiteY0" fmla="*/ 0 h 742371"/>
              <a:gd name="connsiteX1" fmla="*/ 621983 w 938783"/>
              <a:gd name="connsiteY1" fmla="*/ 483489 h 742371"/>
              <a:gd name="connsiteX2" fmla="*/ 930402 w 938783"/>
              <a:gd name="connsiteY2" fmla="*/ 527304 h 742371"/>
              <a:gd name="connsiteX3" fmla="*/ 938784 w 938783"/>
              <a:gd name="connsiteY3" fmla="*/ 729044 h 742371"/>
              <a:gd name="connsiteX4" fmla="*/ 478631 w 938783"/>
              <a:gd name="connsiteY4" fmla="*/ 725234 h 742371"/>
              <a:gd name="connsiteX5" fmla="*/ 0 w 938783"/>
              <a:gd name="connsiteY5" fmla="*/ 464439 h 742371"/>
              <a:gd name="connsiteX6" fmla="*/ 191072 w 938783"/>
              <a:gd name="connsiteY6" fmla="*/ 0 h 7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783" h="742371">
                <a:moveTo>
                  <a:pt x="191167" y="0"/>
                </a:moveTo>
                <a:cubicBezTo>
                  <a:pt x="354044" y="269081"/>
                  <a:pt x="485489" y="434054"/>
                  <a:pt x="621983" y="483489"/>
                </a:cubicBezTo>
                <a:cubicBezTo>
                  <a:pt x="720471" y="519208"/>
                  <a:pt x="930402" y="527304"/>
                  <a:pt x="930402" y="527304"/>
                </a:cubicBezTo>
                <a:lnTo>
                  <a:pt x="938784" y="729044"/>
                </a:lnTo>
                <a:cubicBezTo>
                  <a:pt x="938784" y="729044"/>
                  <a:pt x="714661" y="761429"/>
                  <a:pt x="478631" y="725234"/>
                </a:cubicBezTo>
                <a:cubicBezTo>
                  <a:pt x="272891" y="693706"/>
                  <a:pt x="0" y="464439"/>
                  <a:pt x="0" y="464439"/>
                </a:cubicBezTo>
                <a:lnTo>
                  <a:pt x="19107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60"/>
          <p:cNvSpPr/>
          <p:nvPr userDrawn="1">
            <p:custDataLst>
              <p:tags r:id="rId77"/>
            </p:custDataLst>
          </p:nvPr>
        </p:nvSpPr>
        <p:spPr>
          <a:xfrm>
            <a:off x="7592695" y="3334385"/>
            <a:ext cx="1037590" cy="822960"/>
          </a:xfrm>
          <a:custGeom>
            <a:avLst/>
            <a:gdLst>
              <a:gd name="connsiteX0" fmla="*/ 722872 w 949570"/>
              <a:gd name="connsiteY0" fmla="*/ 753160 h 753160"/>
              <a:gd name="connsiteX1" fmla="*/ 483224 w 949570"/>
              <a:gd name="connsiteY1" fmla="*/ 736111 h 753160"/>
              <a:gd name="connsiteX2" fmla="*/ 1925 w 949570"/>
              <a:gd name="connsiteY2" fmla="*/ 474078 h 753160"/>
              <a:gd name="connsiteX3" fmla="*/ 1258 w 949570"/>
              <a:gd name="connsiteY3" fmla="*/ 466363 h 753160"/>
              <a:gd name="connsiteX4" fmla="*/ 8974 w 949570"/>
              <a:gd name="connsiteY4" fmla="*/ 465696 h 753160"/>
              <a:gd name="connsiteX5" fmla="*/ 484938 w 949570"/>
              <a:gd name="connsiteY5" fmla="*/ 725252 h 753160"/>
              <a:gd name="connsiteX6" fmla="*/ 938518 w 949570"/>
              <a:gd name="connsiteY6" fmla="*/ 729729 h 753160"/>
              <a:gd name="connsiteX7" fmla="*/ 930518 w 949570"/>
              <a:gd name="connsiteY7" fmla="*/ 537991 h 753160"/>
              <a:gd name="connsiteX8" fmla="*/ 625432 w 949570"/>
              <a:gd name="connsiteY8" fmla="*/ 494080 h 753160"/>
              <a:gd name="connsiteX9" fmla="*/ 191759 w 949570"/>
              <a:gd name="connsiteY9" fmla="*/ 8305 h 753160"/>
              <a:gd name="connsiteX10" fmla="*/ 193568 w 949570"/>
              <a:gd name="connsiteY10" fmla="*/ 781 h 753160"/>
              <a:gd name="connsiteX11" fmla="*/ 201093 w 949570"/>
              <a:gd name="connsiteY11" fmla="*/ 2590 h 753160"/>
              <a:gd name="connsiteX12" fmla="*/ 629147 w 949570"/>
              <a:gd name="connsiteY12" fmla="*/ 483793 h 753160"/>
              <a:gd name="connsiteX13" fmla="*/ 935947 w 949570"/>
              <a:gd name="connsiteY13" fmla="*/ 527227 h 753160"/>
              <a:gd name="connsiteX14" fmla="*/ 941185 w 949570"/>
              <a:gd name="connsiteY14" fmla="*/ 532466 h 753160"/>
              <a:gd name="connsiteX15" fmla="*/ 949568 w 949570"/>
              <a:gd name="connsiteY15" fmla="*/ 734206 h 753160"/>
              <a:gd name="connsiteX16" fmla="*/ 944900 w 949570"/>
              <a:gd name="connsiteY16" fmla="*/ 739825 h 753160"/>
              <a:gd name="connsiteX17" fmla="*/ 722872 w 949570"/>
              <a:gd name="connsiteY17" fmla="*/ 753065 h 7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9570" h="753160">
                <a:moveTo>
                  <a:pt x="722872" y="753160"/>
                </a:moveTo>
                <a:cubicBezTo>
                  <a:pt x="650768" y="753160"/>
                  <a:pt x="567520" y="748969"/>
                  <a:pt x="483224" y="736111"/>
                </a:cubicBezTo>
                <a:cubicBezTo>
                  <a:pt x="278341" y="704678"/>
                  <a:pt x="4592" y="476364"/>
                  <a:pt x="1925" y="474078"/>
                </a:cubicBezTo>
                <a:cubicBezTo>
                  <a:pt x="-361" y="472173"/>
                  <a:pt x="-646" y="468649"/>
                  <a:pt x="1258" y="466363"/>
                </a:cubicBezTo>
                <a:cubicBezTo>
                  <a:pt x="3163" y="464077"/>
                  <a:pt x="6688" y="463791"/>
                  <a:pt x="8974" y="465696"/>
                </a:cubicBezTo>
                <a:cubicBezTo>
                  <a:pt x="11736" y="467982"/>
                  <a:pt x="283103" y="694296"/>
                  <a:pt x="484938" y="725252"/>
                </a:cubicBezTo>
                <a:cubicBezTo>
                  <a:pt x="698298" y="757923"/>
                  <a:pt x="904514" y="734110"/>
                  <a:pt x="938518" y="729729"/>
                </a:cubicBezTo>
                <a:lnTo>
                  <a:pt x="930518" y="537991"/>
                </a:lnTo>
                <a:cubicBezTo>
                  <a:pt x="897275" y="536467"/>
                  <a:pt x="716396" y="527037"/>
                  <a:pt x="625432" y="494080"/>
                </a:cubicBezTo>
                <a:cubicBezTo>
                  <a:pt x="498463" y="448075"/>
                  <a:pt x="372829" y="307295"/>
                  <a:pt x="191759" y="8305"/>
                </a:cubicBezTo>
                <a:cubicBezTo>
                  <a:pt x="190234" y="5734"/>
                  <a:pt x="190996" y="2400"/>
                  <a:pt x="193568" y="781"/>
                </a:cubicBezTo>
                <a:cubicBezTo>
                  <a:pt x="196140" y="-743"/>
                  <a:pt x="199474" y="19"/>
                  <a:pt x="201093" y="2590"/>
                </a:cubicBezTo>
                <a:cubicBezTo>
                  <a:pt x="380734" y="299294"/>
                  <a:pt x="504750" y="438645"/>
                  <a:pt x="629147" y="483793"/>
                </a:cubicBezTo>
                <a:cubicBezTo>
                  <a:pt x="725730" y="518845"/>
                  <a:pt x="933851" y="527132"/>
                  <a:pt x="935947" y="527227"/>
                </a:cubicBezTo>
                <a:cubicBezTo>
                  <a:pt x="938804" y="527323"/>
                  <a:pt x="941090" y="529609"/>
                  <a:pt x="941185" y="532466"/>
                </a:cubicBezTo>
                <a:lnTo>
                  <a:pt x="949568" y="734206"/>
                </a:lnTo>
                <a:cubicBezTo>
                  <a:pt x="949663" y="736968"/>
                  <a:pt x="947663" y="739444"/>
                  <a:pt x="944900" y="739825"/>
                </a:cubicBezTo>
                <a:cubicBezTo>
                  <a:pt x="943472" y="740016"/>
                  <a:pt x="850698" y="753065"/>
                  <a:pt x="722872" y="75306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61"/>
          <p:cNvSpPr/>
          <p:nvPr userDrawn="1">
            <p:custDataLst>
              <p:tags r:id="rId78"/>
            </p:custDataLst>
          </p:nvPr>
        </p:nvSpPr>
        <p:spPr>
          <a:xfrm>
            <a:off x="8532495" y="4075430"/>
            <a:ext cx="19685" cy="19685"/>
          </a:xfrm>
          <a:custGeom>
            <a:avLst/>
            <a:gdLst>
              <a:gd name="connsiteX0" fmla="*/ 17907 w 17907"/>
              <a:gd name="connsiteY0" fmla="*/ 8953 h 17906"/>
              <a:gd name="connsiteX1" fmla="*/ 8954 w 17907"/>
              <a:gd name="connsiteY1" fmla="*/ 17907 h 17906"/>
              <a:gd name="connsiteX2" fmla="*/ 0 w 17907"/>
              <a:gd name="connsiteY2" fmla="*/ 8953 h 17906"/>
              <a:gd name="connsiteX3" fmla="*/ 8954 w 17907"/>
              <a:gd name="connsiteY3" fmla="*/ 0 h 17906"/>
              <a:gd name="connsiteX4" fmla="*/ 17907 w 17907"/>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 h="17906">
                <a:moveTo>
                  <a:pt x="17907" y="8953"/>
                </a:moveTo>
                <a:cubicBezTo>
                  <a:pt x="17907" y="13906"/>
                  <a:pt x="13907" y="17907"/>
                  <a:pt x="8954" y="17907"/>
                </a:cubicBezTo>
                <a:cubicBezTo>
                  <a:pt x="4000" y="17907"/>
                  <a:pt x="0" y="13906"/>
                  <a:pt x="0" y="8953"/>
                </a:cubicBezTo>
                <a:cubicBezTo>
                  <a:pt x="0" y="4000"/>
                  <a:pt x="4000" y="0"/>
                  <a:pt x="8954" y="0"/>
                </a:cubicBezTo>
                <a:cubicBezTo>
                  <a:pt x="13907" y="0"/>
                  <a:pt x="17907" y="4000"/>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任意多边形: 形状 62"/>
          <p:cNvSpPr/>
          <p:nvPr userDrawn="1">
            <p:custDataLst>
              <p:tags r:id="rId79"/>
            </p:custDataLst>
          </p:nvPr>
        </p:nvSpPr>
        <p:spPr>
          <a:xfrm>
            <a:off x="8566150" y="4075430"/>
            <a:ext cx="19685" cy="19685"/>
          </a:xfrm>
          <a:custGeom>
            <a:avLst/>
            <a:gdLst>
              <a:gd name="connsiteX0" fmla="*/ 17907 w 17906"/>
              <a:gd name="connsiteY0" fmla="*/ 8953 h 17906"/>
              <a:gd name="connsiteX1" fmla="*/ 8954 w 17906"/>
              <a:gd name="connsiteY1" fmla="*/ 17907 h 17906"/>
              <a:gd name="connsiteX2" fmla="*/ 0 w 17906"/>
              <a:gd name="connsiteY2" fmla="*/ 8953 h 17906"/>
              <a:gd name="connsiteX3" fmla="*/ 8954 w 17906"/>
              <a:gd name="connsiteY3" fmla="*/ 0 h 17906"/>
              <a:gd name="connsiteX4" fmla="*/ 17907 w 17906"/>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 h="17906">
                <a:moveTo>
                  <a:pt x="17907" y="8953"/>
                </a:moveTo>
                <a:cubicBezTo>
                  <a:pt x="17907" y="13898"/>
                  <a:pt x="13898" y="17907"/>
                  <a:pt x="8954" y="17907"/>
                </a:cubicBezTo>
                <a:cubicBezTo>
                  <a:pt x="4009" y="17907"/>
                  <a:pt x="0" y="13898"/>
                  <a:pt x="0" y="8953"/>
                </a:cubicBezTo>
                <a:cubicBezTo>
                  <a:pt x="0" y="4009"/>
                  <a:pt x="4009" y="0"/>
                  <a:pt x="8954" y="0"/>
                </a:cubicBezTo>
                <a:cubicBezTo>
                  <a:pt x="13898" y="0"/>
                  <a:pt x="17907" y="4009"/>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任意多边形: 形状 66"/>
          <p:cNvSpPr/>
          <p:nvPr userDrawn="1">
            <p:custDataLst>
              <p:tags r:id="rId80"/>
            </p:custDataLst>
          </p:nvPr>
        </p:nvSpPr>
        <p:spPr>
          <a:xfrm>
            <a:off x="9603105" y="6040755"/>
            <a:ext cx="488950" cy="143510"/>
          </a:xfrm>
          <a:custGeom>
            <a:avLst/>
            <a:gdLst>
              <a:gd name="connsiteX0" fmla="*/ 258889 w 447389"/>
              <a:gd name="connsiteY0" fmla="*/ 3810 h 131349"/>
              <a:gd name="connsiteX1" fmla="*/ 19145 w 447389"/>
              <a:gd name="connsiteY1" fmla="*/ 100774 h 131349"/>
              <a:gd name="connsiteX2" fmla="*/ 0 w 447389"/>
              <a:gd name="connsiteY2" fmla="*/ 129159 h 131349"/>
              <a:gd name="connsiteX3" fmla="*/ 0 w 447389"/>
              <a:gd name="connsiteY3" fmla="*/ 131350 h 131349"/>
              <a:gd name="connsiteX4" fmla="*/ 447389 w 447389"/>
              <a:gd name="connsiteY4" fmla="*/ 131350 h 131349"/>
              <a:gd name="connsiteX5" fmla="*/ 447389 w 447389"/>
              <a:gd name="connsiteY5" fmla="*/ 0 h 131349"/>
              <a:gd name="connsiteX6" fmla="*/ 258889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258889" y="3810"/>
                </a:moveTo>
                <a:lnTo>
                  <a:pt x="19145" y="100774"/>
                </a:lnTo>
                <a:cubicBezTo>
                  <a:pt x="7620" y="105442"/>
                  <a:pt x="0" y="116681"/>
                  <a:pt x="0" y="129159"/>
                </a:cubicBezTo>
                <a:lnTo>
                  <a:pt x="0" y="131350"/>
                </a:lnTo>
                <a:lnTo>
                  <a:pt x="447389" y="131350"/>
                </a:lnTo>
                <a:lnTo>
                  <a:pt x="447389" y="0"/>
                </a:lnTo>
                <a:lnTo>
                  <a:pt x="25888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任意多边形: 形状 67"/>
          <p:cNvSpPr/>
          <p:nvPr userDrawn="1">
            <p:custDataLst>
              <p:tags r:id="rId81"/>
            </p:custDataLst>
          </p:nvPr>
        </p:nvSpPr>
        <p:spPr>
          <a:xfrm>
            <a:off x="9597390"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134588 h 142208"/>
              <a:gd name="connsiteX4" fmla="*/ 22574 w 458247"/>
              <a:gd name="connsiteY4" fmla="*/ 101155 h 142208"/>
              <a:gd name="connsiteX5" fmla="*/ 262319 w 458247"/>
              <a:gd name="connsiteY5" fmla="*/ 4191 h 142208"/>
              <a:gd name="connsiteX6" fmla="*/ 264224 w 458247"/>
              <a:gd name="connsiteY6" fmla="*/ 3810 h 142208"/>
              <a:gd name="connsiteX7" fmla="*/ 452723 w 458247"/>
              <a:gd name="connsiteY7" fmla="*/ 0 h 142208"/>
              <a:gd name="connsiteX8" fmla="*/ 456629 w 458247"/>
              <a:gd name="connsiteY8" fmla="*/ 1524 h 142208"/>
              <a:gd name="connsiteX9" fmla="*/ 458248 w 458247"/>
              <a:gd name="connsiteY9" fmla="*/ 5429 h 142208"/>
              <a:gd name="connsiteX10" fmla="*/ 458248 w 458247"/>
              <a:gd name="connsiteY10" fmla="*/ 136779 h 142208"/>
              <a:gd name="connsiteX11" fmla="*/ 452819 w 458247"/>
              <a:gd name="connsiteY11" fmla="*/ 142208 h 142208"/>
              <a:gd name="connsiteX12" fmla="*/ 11144 w 458247"/>
              <a:gd name="connsiteY12" fmla="*/ 131254 h 142208"/>
              <a:gd name="connsiteX13" fmla="*/ 447389 w 458247"/>
              <a:gd name="connsiteY13" fmla="*/ 131254 h 142208"/>
              <a:gd name="connsiteX14" fmla="*/ 447389 w 458247"/>
              <a:gd name="connsiteY14" fmla="*/ 10954 h 142208"/>
              <a:gd name="connsiteX15" fmla="*/ 265557 w 458247"/>
              <a:gd name="connsiteY15" fmla="*/ 14669 h 142208"/>
              <a:gd name="connsiteX16" fmla="*/ 26765 w 458247"/>
              <a:gd name="connsiteY16" fmla="*/ 111252 h 142208"/>
              <a:gd name="connsiteX17" fmla="*/ 11240 w 458247"/>
              <a:gd name="connsiteY17" fmla="*/ 13135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134588"/>
                </a:lnTo>
                <a:cubicBezTo>
                  <a:pt x="0" y="119824"/>
                  <a:pt x="8858" y="106680"/>
                  <a:pt x="22574" y="101155"/>
                </a:cubicBezTo>
                <a:lnTo>
                  <a:pt x="262319" y="4191"/>
                </a:lnTo>
                <a:cubicBezTo>
                  <a:pt x="262890" y="3905"/>
                  <a:pt x="263557" y="3810"/>
                  <a:pt x="264224" y="3810"/>
                </a:cubicBezTo>
                <a:lnTo>
                  <a:pt x="452723" y="0"/>
                </a:lnTo>
                <a:cubicBezTo>
                  <a:pt x="454057" y="0"/>
                  <a:pt x="455581" y="571"/>
                  <a:pt x="456629" y="1524"/>
                </a:cubicBezTo>
                <a:cubicBezTo>
                  <a:pt x="457676" y="2572"/>
                  <a:pt x="458248" y="4001"/>
                  <a:pt x="458248" y="5429"/>
                </a:cubicBezTo>
                <a:lnTo>
                  <a:pt x="458248" y="136779"/>
                </a:lnTo>
                <a:cubicBezTo>
                  <a:pt x="458248" y="139827"/>
                  <a:pt x="455771" y="142208"/>
                  <a:pt x="452819" y="142208"/>
                </a:cubicBezTo>
                <a:close/>
                <a:moveTo>
                  <a:pt x="11144" y="131254"/>
                </a:moveTo>
                <a:lnTo>
                  <a:pt x="447389" y="131254"/>
                </a:lnTo>
                <a:lnTo>
                  <a:pt x="447389" y="10954"/>
                </a:lnTo>
                <a:lnTo>
                  <a:pt x="265557" y="14669"/>
                </a:lnTo>
                <a:lnTo>
                  <a:pt x="26765" y="111252"/>
                </a:lnTo>
                <a:cubicBezTo>
                  <a:pt x="18193" y="114681"/>
                  <a:pt x="12383" y="122396"/>
                  <a:pt x="11240" y="13135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任意多边形: 形状 68"/>
          <p:cNvSpPr/>
          <p:nvPr userDrawn="1">
            <p:custDataLst>
              <p:tags r:id="rId82"/>
            </p:custDataLst>
          </p:nvPr>
        </p:nvSpPr>
        <p:spPr>
          <a:xfrm>
            <a:off x="9989820" y="6041390"/>
            <a:ext cx="317500" cy="143510"/>
          </a:xfrm>
          <a:custGeom>
            <a:avLst/>
            <a:gdLst>
              <a:gd name="connsiteX0" fmla="*/ 34039 w 290546"/>
              <a:gd name="connsiteY0" fmla="*/ 3715 h 131254"/>
              <a:gd name="connsiteX1" fmla="*/ 130 w 290546"/>
              <a:gd name="connsiteY1" fmla="*/ 131254 h 131254"/>
              <a:gd name="connsiteX2" fmla="*/ 288738 w 290546"/>
              <a:gd name="connsiteY2" fmla="*/ 131254 h 131254"/>
              <a:gd name="connsiteX3" fmla="*/ 270926 w 290546"/>
              <a:gd name="connsiteY3" fmla="*/ 65627 h 131254"/>
              <a:gd name="connsiteX4" fmla="*/ 187201 w 290546"/>
              <a:gd name="connsiteY4" fmla="*/ 0 h 131254"/>
              <a:gd name="connsiteX5" fmla="*/ 34039 w 290546"/>
              <a:gd name="connsiteY5" fmla="*/ 3810 h 13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546" h="131254">
                <a:moveTo>
                  <a:pt x="34039" y="3715"/>
                </a:moveTo>
                <a:cubicBezTo>
                  <a:pt x="34039" y="3715"/>
                  <a:pt x="-2442" y="108585"/>
                  <a:pt x="130" y="131254"/>
                </a:cubicBezTo>
                <a:lnTo>
                  <a:pt x="288738" y="131254"/>
                </a:lnTo>
                <a:cubicBezTo>
                  <a:pt x="288738" y="131254"/>
                  <a:pt x="298929" y="86296"/>
                  <a:pt x="270926" y="65627"/>
                </a:cubicBezTo>
                <a:cubicBezTo>
                  <a:pt x="243017" y="44863"/>
                  <a:pt x="187201" y="0"/>
                  <a:pt x="187201" y="0"/>
                </a:cubicBezTo>
                <a:lnTo>
                  <a:pt x="3403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69"/>
          <p:cNvSpPr/>
          <p:nvPr userDrawn="1">
            <p:custDataLst>
              <p:tags r:id="rId83"/>
            </p:custDataLst>
          </p:nvPr>
        </p:nvSpPr>
        <p:spPr>
          <a:xfrm>
            <a:off x="9983470" y="6035040"/>
            <a:ext cx="329565" cy="155575"/>
          </a:xfrm>
          <a:custGeom>
            <a:avLst/>
            <a:gdLst>
              <a:gd name="connsiteX0" fmla="*/ 298561 w 301497"/>
              <a:gd name="connsiteY0" fmla="*/ 142208 h 142303"/>
              <a:gd name="connsiteX1" fmla="*/ 714 w 301497"/>
              <a:gd name="connsiteY1" fmla="*/ 142208 h 142303"/>
              <a:gd name="connsiteX2" fmla="*/ 142 w 301497"/>
              <a:gd name="connsiteY2" fmla="*/ 137351 h 142303"/>
              <a:gd name="connsiteX3" fmla="*/ 34337 w 301497"/>
              <a:gd name="connsiteY3" fmla="*/ 7429 h 142303"/>
              <a:gd name="connsiteX4" fmla="*/ 35575 w 301497"/>
              <a:gd name="connsiteY4" fmla="*/ 3905 h 142303"/>
              <a:gd name="connsiteX5" fmla="*/ 194548 w 301497"/>
              <a:gd name="connsiteY5" fmla="*/ 0 h 142303"/>
              <a:gd name="connsiteX6" fmla="*/ 196072 w 301497"/>
              <a:gd name="connsiteY6" fmla="*/ 1238 h 142303"/>
              <a:gd name="connsiteX7" fmla="*/ 279701 w 301497"/>
              <a:gd name="connsiteY7" fmla="*/ 66770 h 142303"/>
              <a:gd name="connsiteX8" fmla="*/ 299513 w 301497"/>
              <a:gd name="connsiteY8" fmla="*/ 138017 h 142303"/>
              <a:gd name="connsiteX9" fmla="*/ 298561 w 301497"/>
              <a:gd name="connsiteY9" fmla="*/ 142304 h 142303"/>
              <a:gd name="connsiteX10" fmla="*/ 11001 w 301497"/>
              <a:gd name="connsiteY10" fmla="*/ 131254 h 142303"/>
              <a:gd name="connsiteX11" fmla="*/ 289607 w 301497"/>
              <a:gd name="connsiteY11" fmla="*/ 131254 h 142303"/>
              <a:gd name="connsiteX12" fmla="*/ 273224 w 301497"/>
              <a:gd name="connsiteY12" fmla="*/ 75438 h 142303"/>
              <a:gd name="connsiteX13" fmla="*/ 190833 w 301497"/>
              <a:gd name="connsiteY13" fmla="*/ 10858 h 142303"/>
              <a:gd name="connsiteX14" fmla="*/ 43481 w 301497"/>
              <a:gd name="connsiteY14" fmla="*/ 14478 h 142303"/>
              <a:gd name="connsiteX15" fmla="*/ 11001 w 301497"/>
              <a:gd name="connsiteY15" fmla="*/ 13115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497" h="142303">
                <a:moveTo>
                  <a:pt x="298561" y="142208"/>
                </a:moveTo>
                <a:lnTo>
                  <a:pt x="714" y="142208"/>
                </a:lnTo>
                <a:lnTo>
                  <a:pt x="142" y="137351"/>
                </a:lnTo>
                <a:cubicBezTo>
                  <a:pt x="-2429" y="114110"/>
                  <a:pt x="30623" y="18288"/>
                  <a:pt x="34337" y="7429"/>
                </a:cubicBezTo>
                <a:lnTo>
                  <a:pt x="35575" y="3905"/>
                </a:lnTo>
                <a:lnTo>
                  <a:pt x="194548" y="0"/>
                </a:lnTo>
                <a:lnTo>
                  <a:pt x="196072" y="1238"/>
                </a:lnTo>
                <a:cubicBezTo>
                  <a:pt x="196643" y="1714"/>
                  <a:pt x="252174" y="46291"/>
                  <a:pt x="279701" y="66770"/>
                </a:cubicBezTo>
                <a:cubicBezTo>
                  <a:pt x="310086" y="89345"/>
                  <a:pt x="299990" y="136017"/>
                  <a:pt x="299513" y="138017"/>
                </a:cubicBezTo>
                <a:lnTo>
                  <a:pt x="298561" y="142304"/>
                </a:lnTo>
                <a:close/>
                <a:moveTo>
                  <a:pt x="11001" y="131254"/>
                </a:moveTo>
                <a:lnTo>
                  <a:pt x="289607" y="131254"/>
                </a:lnTo>
                <a:cubicBezTo>
                  <a:pt x="291131" y="120205"/>
                  <a:pt x="293132" y="90297"/>
                  <a:pt x="273224" y="75438"/>
                </a:cubicBezTo>
                <a:cubicBezTo>
                  <a:pt x="248174" y="56769"/>
                  <a:pt x="200167" y="18288"/>
                  <a:pt x="190833" y="10858"/>
                </a:cubicBezTo>
                <a:lnTo>
                  <a:pt x="43481" y="14478"/>
                </a:lnTo>
                <a:cubicBezTo>
                  <a:pt x="33575" y="43339"/>
                  <a:pt x="12716" y="108109"/>
                  <a:pt x="11001" y="13115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70"/>
          <p:cNvSpPr/>
          <p:nvPr userDrawn="1">
            <p:custDataLst>
              <p:tags r:id="rId84"/>
            </p:custDataLst>
          </p:nvPr>
        </p:nvSpPr>
        <p:spPr>
          <a:xfrm>
            <a:off x="10007600" y="6040755"/>
            <a:ext cx="259080" cy="76835"/>
          </a:xfrm>
          <a:custGeom>
            <a:avLst/>
            <a:gdLst>
              <a:gd name="connsiteX0" fmla="*/ 0 w 236886"/>
              <a:gd name="connsiteY0" fmla="*/ 70199 h 70199"/>
              <a:gd name="connsiteX1" fmla="*/ 168116 w 236886"/>
              <a:gd name="connsiteY1" fmla="*/ 25337 h 70199"/>
              <a:gd name="connsiteX2" fmla="*/ 236887 w 236886"/>
              <a:gd name="connsiteY2" fmla="*/ 59626 h 70199"/>
              <a:gd name="connsiteX3" fmla="*/ 170688 w 236886"/>
              <a:gd name="connsiteY3" fmla="*/ 0 h 70199"/>
              <a:gd name="connsiteX4" fmla="*/ 17526 w 236886"/>
              <a:gd name="connsiteY4" fmla="*/ 3810 h 70199"/>
              <a:gd name="connsiteX5" fmla="*/ 95 w 236886"/>
              <a:gd name="connsiteY5" fmla="*/ 70199 h 7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886" h="70199">
                <a:moveTo>
                  <a:pt x="0" y="70199"/>
                </a:moveTo>
                <a:cubicBezTo>
                  <a:pt x="59722" y="49911"/>
                  <a:pt x="134017" y="17431"/>
                  <a:pt x="168116" y="25337"/>
                </a:cubicBezTo>
                <a:cubicBezTo>
                  <a:pt x="193643" y="31242"/>
                  <a:pt x="236887" y="59626"/>
                  <a:pt x="236887" y="59626"/>
                </a:cubicBezTo>
                <a:lnTo>
                  <a:pt x="170688" y="0"/>
                </a:lnTo>
                <a:lnTo>
                  <a:pt x="17526" y="3810"/>
                </a:lnTo>
                <a:lnTo>
                  <a:pt x="95" y="701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任意多边形: 形状 71"/>
          <p:cNvSpPr/>
          <p:nvPr userDrawn="1">
            <p:custDataLst>
              <p:tags r:id="rId85"/>
            </p:custDataLst>
          </p:nvPr>
        </p:nvSpPr>
        <p:spPr>
          <a:xfrm>
            <a:off x="9825355" y="6046470"/>
            <a:ext cx="202565" cy="28575"/>
          </a:xfrm>
          <a:custGeom>
            <a:avLst/>
            <a:gdLst>
              <a:gd name="connsiteX0" fmla="*/ 0 w 185546"/>
              <a:gd name="connsiteY0" fmla="*/ 26099 h 26098"/>
              <a:gd name="connsiteX1" fmla="*/ 179641 w 185546"/>
              <a:gd name="connsiteY1" fmla="*/ 26099 h 26098"/>
              <a:gd name="connsiteX2" fmla="*/ 185547 w 185546"/>
              <a:gd name="connsiteY2" fmla="*/ 0 h 26098"/>
              <a:gd name="connsiteX3" fmla="*/ 55531 w 185546"/>
              <a:gd name="connsiteY3" fmla="*/ 0 h 26098"/>
              <a:gd name="connsiteX4" fmla="*/ 0 w 185546"/>
              <a:gd name="connsiteY4" fmla="*/ 26099 h 26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46" h="26098">
                <a:moveTo>
                  <a:pt x="0" y="26099"/>
                </a:moveTo>
                <a:lnTo>
                  <a:pt x="179641" y="26099"/>
                </a:lnTo>
                <a:lnTo>
                  <a:pt x="185547" y="0"/>
                </a:lnTo>
                <a:lnTo>
                  <a:pt x="55531" y="0"/>
                </a:lnTo>
                <a:lnTo>
                  <a:pt x="0" y="260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72"/>
          <p:cNvSpPr/>
          <p:nvPr userDrawn="1">
            <p:custDataLst>
              <p:tags r:id="rId86"/>
            </p:custDataLst>
          </p:nvPr>
        </p:nvSpPr>
        <p:spPr>
          <a:xfrm>
            <a:off x="9692640" y="4338320"/>
            <a:ext cx="364490" cy="1703070"/>
          </a:xfrm>
          <a:custGeom>
            <a:avLst/>
            <a:gdLst>
              <a:gd name="connsiteX0" fmla="*/ 95 w 333565"/>
              <a:gd name="connsiteY0" fmla="*/ 0 h 1557909"/>
              <a:gd name="connsiteX1" fmla="*/ 140684 w 333565"/>
              <a:gd name="connsiteY1" fmla="*/ 1557909 h 1557909"/>
              <a:gd name="connsiteX2" fmla="*/ 333566 w 333565"/>
              <a:gd name="connsiteY2" fmla="*/ 1557909 h 1557909"/>
              <a:gd name="connsiteX3" fmla="*/ 304991 w 333565"/>
              <a:gd name="connsiteY3" fmla="*/ 0 h 1557909"/>
              <a:gd name="connsiteX4" fmla="*/ 0 w 333565"/>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65" h="1557909">
                <a:moveTo>
                  <a:pt x="95" y="0"/>
                </a:moveTo>
                <a:cubicBezTo>
                  <a:pt x="52769" y="577120"/>
                  <a:pt x="140684" y="1557909"/>
                  <a:pt x="140684" y="1557909"/>
                </a:cubicBezTo>
                <a:lnTo>
                  <a:pt x="333566" y="1557909"/>
                </a:lnTo>
                <a:lnTo>
                  <a:pt x="304991"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73"/>
          <p:cNvSpPr/>
          <p:nvPr userDrawn="1">
            <p:custDataLst>
              <p:tags r:id="rId87"/>
            </p:custDataLst>
          </p:nvPr>
        </p:nvSpPr>
        <p:spPr>
          <a:xfrm>
            <a:off x="9686290" y="4331970"/>
            <a:ext cx="377190" cy="1715135"/>
          </a:xfrm>
          <a:custGeom>
            <a:avLst/>
            <a:gdLst>
              <a:gd name="connsiteX0" fmla="*/ 345091 w 345090"/>
              <a:gd name="connsiteY0" fmla="*/ 1568863 h 1568862"/>
              <a:gd name="connsiteX1" fmla="*/ 141637 w 345090"/>
              <a:gd name="connsiteY1" fmla="*/ 1568863 h 1568862"/>
              <a:gd name="connsiteX2" fmla="*/ 141161 w 345090"/>
              <a:gd name="connsiteY2" fmla="*/ 1563910 h 1568862"/>
              <a:gd name="connsiteX3" fmla="*/ 571 w 345090"/>
              <a:gd name="connsiteY3" fmla="*/ 6001 h 1568862"/>
              <a:gd name="connsiteX4" fmla="*/ 0 w 345090"/>
              <a:gd name="connsiteY4" fmla="*/ 0 h 1568862"/>
              <a:gd name="connsiteX5" fmla="*/ 316325 w 345090"/>
              <a:gd name="connsiteY5" fmla="*/ 0 h 1568862"/>
              <a:gd name="connsiteX6" fmla="*/ 345091 w 345090"/>
              <a:gd name="connsiteY6" fmla="*/ 1568863 h 1568862"/>
              <a:gd name="connsiteX7" fmla="*/ 151638 w 345090"/>
              <a:gd name="connsiteY7" fmla="*/ 1557909 h 1568862"/>
              <a:gd name="connsiteX8" fmla="*/ 333946 w 345090"/>
              <a:gd name="connsiteY8" fmla="*/ 1557909 h 1568862"/>
              <a:gd name="connsiteX9" fmla="*/ 305562 w 345090"/>
              <a:gd name="connsiteY9" fmla="*/ 10954 h 1568862"/>
              <a:gd name="connsiteX10" fmla="*/ 11906 w 345090"/>
              <a:gd name="connsiteY10" fmla="*/ 10954 h 1568862"/>
              <a:gd name="connsiteX11" fmla="*/ 151543 w 345090"/>
              <a:gd name="connsiteY11" fmla="*/ 1557909 h 156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090" h="1568862">
                <a:moveTo>
                  <a:pt x="345091" y="1568863"/>
                </a:moveTo>
                <a:lnTo>
                  <a:pt x="141637" y="1568863"/>
                </a:lnTo>
                <a:lnTo>
                  <a:pt x="141161" y="1563910"/>
                </a:lnTo>
                <a:cubicBezTo>
                  <a:pt x="140303" y="1554099"/>
                  <a:pt x="52578" y="576548"/>
                  <a:pt x="571" y="6001"/>
                </a:cubicBezTo>
                <a:lnTo>
                  <a:pt x="0" y="0"/>
                </a:lnTo>
                <a:lnTo>
                  <a:pt x="316325" y="0"/>
                </a:lnTo>
                <a:lnTo>
                  <a:pt x="345091" y="1568863"/>
                </a:lnTo>
                <a:close/>
                <a:moveTo>
                  <a:pt x="151638" y="1557909"/>
                </a:moveTo>
                <a:lnTo>
                  <a:pt x="333946" y="1557909"/>
                </a:lnTo>
                <a:lnTo>
                  <a:pt x="305562" y="10954"/>
                </a:lnTo>
                <a:lnTo>
                  <a:pt x="11906" y="10954"/>
                </a:lnTo>
                <a:cubicBezTo>
                  <a:pt x="62103" y="561118"/>
                  <a:pt x="144685" y="1481709"/>
                  <a:pt x="151543" y="155790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74"/>
          <p:cNvSpPr/>
          <p:nvPr userDrawn="1">
            <p:custDataLst>
              <p:tags r:id="rId88"/>
            </p:custDataLst>
          </p:nvPr>
        </p:nvSpPr>
        <p:spPr>
          <a:xfrm>
            <a:off x="9883775" y="4338320"/>
            <a:ext cx="514350" cy="1703070"/>
          </a:xfrm>
          <a:custGeom>
            <a:avLst/>
            <a:gdLst>
              <a:gd name="connsiteX0" fmla="*/ 0 w 470630"/>
              <a:gd name="connsiteY0" fmla="*/ 0 h 1557909"/>
              <a:gd name="connsiteX1" fmla="*/ 82677 w 470630"/>
              <a:gd name="connsiteY1" fmla="*/ 1557909 h 1557909"/>
              <a:gd name="connsiteX2" fmla="*/ 389096 w 470630"/>
              <a:gd name="connsiteY2" fmla="*/ 1557909 h 1557909"/>
              <a:gd name="connsiteX3" fmla="*/ 470630 w 470630"/>
              <a:gd name="connsiteY3" fmla="*/ 0 h 1557909"/>
              <a:gd name="connsiteX4" fmla="*/ 0 w 470630"/>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630" h="1557909">
                <a:moveTo>
                  <a:pt x="0" y="0"/>
                </a:moveTo>
                <a:lnTo>
                  <a:pt x="82677" y="1557909"/>
                </a:lnTo>
                <a:lnTo>
                  <a:pt x="389096" y="1557909"/>
                </a:lnTo>
                <a:lnTo>
                  <a:pt x="470630"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75"/>
          <p:cNvSpPr/>
          <p:nvPr userDrawn="1">
            <p:custDataLst>
              <p:tags r:id="rId89"/>
            </p:custDataLst>
          </p:nvPr>
        </p:nvSpPr>
        <p:spPr>
          <a:xfrm>
            <a:off x="9878060" y="4337685"/>
            <a:ext cx="526415" cy="1709420"/>
          </a:xfrm>
          <a:custGeom>
            <a:avLst/>
            <a:gdLst>
              <a:gd name="connsiteX0" fmla="*/ 399764 w 481488"/>
              <a:gd name="connsiteY0" fmla="*/ 1563624 h 1563623"/>
              <a:gd name="connsiteX1" fmla="*/ 82868 w 481488"/>
              <a:gd name="connsiteY1" fmla="*/ 1563624 h 1563623"/>
              <a:gd name="connsiteX2" fmla="*/ 0 w 481488"/>
              <a:gd name="connsiteY2" fmla="*/ 571 h 1563623"/>
              <a:gd name="connsiteX3" fmla="*/ 10859 w 481488"/>
              <a:gd name="connsiteY3" fmla="*/ 0 h 1563623"/>
              <a:gd name="connsiteX4" fmla="*/ 93250 w 481488"/>
              <a:gd name="connsiteY4" fmla="*/ 1552766 h 1563623"/>
              <a:gd name="connsiteX5" fmla="*/ 389382 w 481488"/>
              <a:gd name="connsiteY5" fmla="*/ 1552766 h 1563623"/>
              <a:gd name="connsiteX6" fmla="*/ 470535 w 481488"/>
              <a:gd name="connsiteY6" fmla="*/ 0 h 1563623"/>
              <a:gd name="connsiteX7" fmla="*/ 481489 w 481488"/>
              <a:gd name="connsiteY7" fmla="*/ 571 h 1563623"/>
              <a:gd name="connsiteX8" fmla="*/ 399764 w 481488"/>
              <a:gd name="connsiteY8" fmla="*/ 1563624 h 156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488" h="1563623">
                <a:moveTo>
                  <a:pt x="399764" y="1563624"/>
                </a:moveTo>
                <a:lnTo>
                  <a:pt x="82868" y="1563624"/>
                </a:lnTo>
                <a:lnTo>
                  <a:pt x="0" y="571"/>
                </a:lnTo>
                <a:lnTo>
                  <a:pt x="10859" y="0"/>
                </a:lnTo>
                <a:lnTo>
                  <a:pt x="93250" y="1552766"/>
                </a:lnTo>
                <a:lnTo>
                  <a:pt x="389382" y="1552766"/>
                </a:lnTo>
                <a:lnTo>
                  <a:pt x="470535" y="0"/>
                </a:lnTo>
                <a:lnTo>
                  <a:pt x="481489" y="571"/>
                </a:lnTo>
                <a:lnTo>
                  <a:pt x="399764" y="15636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76"/>
          <p:cNvSpPr/>
          <p:nvPr userDrawn="1">
            <p:custDataLst>
              <p:tags r:id="rId90"/>
            </p:custDataLst>
          </p:nvPr>
        </p:nvSpPr>
        <p:spPr>
          <a:xfrm>
            <a:off x="9692640" y="4338320"/>
            <a:ext cx="709295" cy="49530"/>
          </a:xfrm>
          <a:custGeom>
            <a:avLst/>
            <a:gdLst>
              <a:gd name="connsiteX0" fmla="*/ 2857 w 648938"/>
              <a:gd name="connsiteY0" fmla="*/ 31718 h 45434"/>
              <a:gd name="connsiteX1" fmla="*/ 174688 w 648938"/>
              <a:gd name="connsiteY1" fmla="*/ 31718 h 45434"/>
              <a:gd name="connsiteX2" fmla="*/ 648938 w 648938"/>
              <a:gd name="connsiteY2" fmla="*/ 45434 h 45434"/>
              <a:gd name="connsiteX3" fmla="*/ 645319 w 648938"/>
              <a:gd name="connsiteY3" fmla="*/ 0 h 45434"/>
              <a:gd name="connsiteX4" fmla="*/ 0 w 648938"/>
              <a:gd name="connsiteY4" fmla="*/ 0 h 45434"/>
              <a:gd name="connsiteX5" fmla="*/ 2857 w 648938"/>
              <a:gd name="connsiteY5" fmla="*/ 31718 h 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938" h="45434">
                <a:moveTo>
                  <a:pt x="2857" y="31718"/>
                </a:moveTo>
                <a:lnTo>
                  <a:pt x="174688" y="31718"/>
                </a:lnTo>
                <a:lnTo>
                  <a:pt x="648938" y="45434"/>
                </a:lnTo>
                <a:lnTo>
                  <a:pt x="645319" y="0"/>
                </a:lnTo>
                <a:lnTo>
                  <a:pt x="0" y="0"/>
                </a:lnTo>
                <a:lnTo>
                  <a:pt x="2857" y="3171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78"/>
          <p:cNvSpPr/>
          <p:nvPr userDrawn="1">
            <p:custDataLst>
              <p:tags r:id="rId91"/>
            </p:custDataLst>
          </p:nvPr>
        </p:nvSpPr>
        <p:spPr>
          <a:xfrm>
            <a:off x="8909685" y="3896995"/>
            <a:ext cx="104140" cy="178435"/>
          </a:xfrm>
          <a:custGeom>
            <a:avLst/>
            <a:gdLst>
              <a:gd name="connsiteX0" fmla="*/ 51435 w 95250"/>
              <a:gd name="connsiteY0" fmla="*/ 0 h 163067"/>
              <a:gd name="connsiteX1" fmla="*/ 0 w 95250"/>
              <a:gd name="connsiteY1" fmla="*/ 16574 h 163067"/>
              <a:gd name="connsiteX2" fmla="*/ 25717 w 95250"/>
              <a:gd name="connsiteY2" fmla="*/ 163068 h 163067"/>
              <a:gd name="connsiteX3" fmla="*/ 95250 w 95250"/>
              <a:gd name="connsiteY3" fmla="*/ 151733 h 163067"/>
              <a:gd name="connsiteX4" fmla="*/ 51435 w 95250"/>
              <a:gd name="connsiteY4" fmla="*/ 0 h 16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63067">
                <a:moveTo>
                  <a:pt x="51435" y="0"/>
                </a:moveTo>
                <a:lnTo>
                  <a:pt x="0" y="16574"/>
                </a:lnTo>
                <a:lnTo>
                  <a:pt x="25717" y="163068"/>
                </a:lnTo>
                <a:lnTo>
                  <a:pt x="95250" y="151733"/>
                </a:lnTo>
                <a:lnTo>
                  <a:pt x="5143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79"/>
          <p:cNvSpPr/>
          <p:nvPr userDrawn="1">
            <p:custDataLst>
              <p:tags r:id="rId92"/>
            </p:custDataLst>
          </p:nvPr>
        </p:nvSpPr>
        <p:spPr>
          <a:xfrm>
            <a:off x="8902700" y="3889375"/>
            <a:ext cx="118110" cy="192405"/>
          </a:xfrm>
          <a:custGeom>
            <a:avLst/>
            <a:gdLst>
              <a:gd name="connsiteX0" fmla="*/ 27432 w 108299"/>
              <a:gd name="connsiteY0" fmla="*/ 176308 h 176307"/>
              <a:gd name="connsiteX1" fmla="*/ 0 w 108299"/>
              <a:gd name="connsiteY1" fmla="*/ 19812 h 176307"/>
              <a:gd name="connsiteX2" fmla="*/ 61246 w 108299"/>
              <a:gd name="connsiteY2" fmla="*/ 0 h 176307"/>
              <a:gd name="connsiteX3" fmla="*/ 108299 w 108299"/>
              <a:gd name="connsiteY3" fmla="*/ 163068 h 176307"/>
              <a:gd name="connsiteX4" fmla="*/ 27432 w 108299"/>
              <a:gd name="connsiteY4" fmla="*/ 176308 h 176307"/>
              <a:gd name="connsiteX5" fmla="*/ 12382 w 108299"/>
              <a:gd name="connsiteY5" fmla="*/ 27242 h 176307"/>
              <a:gd name="connsiteX6" fmla="*/ 36290 w 108299"/>
              <a:gd name="connsiteY6" fmla="*/ 163735 h 176307"/>
              <a:gd name="connsiteX7" fmla="*/ 94393 w 108299"/>
              <a:gd name="connsiteY7" fmla="*/ 154210 h 176307"/>
              <a:gd name="connsiteX8" fmla="*/ 53911 w 108299"/>
              <a:gd name="connsiteY8" fmla="*/ 13811 h 176307"/>
              <a:gd name="connsiteX9" fmla="*/ 12382 w 108299"/>
              <a:gd name="connsiteY9" fmla="*/ 27242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99" h="176307">
                <a:moveTo>
                  <a:pt x="27432" y="176308"/>
                </a:moveTo>
                <a:lnTo>
                  <a:pt x="0" y="19812"/>
                </a:lnTo>
                <a:lnTo>
                  <a:pt x="61246" y="0"/>
                </a:lnTo>
                <a:lnTo>
                  <a:pt x="108299" y="163068"/>
                </a:lnTo>
                <a:lnTo>
                  <a:pt x="27432" y="176308"/>
                </a:lnTo>
                <a:close/>
                <a:moveTo>
                  <a:pt x="12382" y="27242"/>
                </a:moveTo>
                <a:lnTo>
                  <a:pt x="36290" y="163735"/>
                </a:lnTo>
                <a:lnTo>
                  <a:pt x="94393" y="154210"/>
                </a:lnTo>
                <a:lnTo>
                  <a:pt x="53911" y="13811"/>
                </a:lnTo>
                <a:lnTo>
                  <a:pt x="12382" y="2724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80"/>
          <p:cNvSpPr/>
          <p:nvPr userDrawn="1">
            <p:custDataLst>
              <p:tags r:id="rId93"/>
            </p:custDataLst>
          </p:nvPr>
        </p:nvSpPr>
        <p:spPr>
          <a:xfrm>
            <a:off x="8944610" y="3053080"/>
            <a:ext cx="644525" cy="1031875"/>
          </a:xfrm>
          <a:custGeom>
            <a:avLst/>
            <a:gdLst>
              <a:gd name="connsiteX0" fmla="*/ 465487 w 590073"/>
              <a:gd name="connsiteY0" fmla="*/ 11872 h 943988"/>
              <a:gd name="connsiteX1" fmla="*/ 456629 w 590073"/>
              <a:gd name="connsiteY1" fmla="*/ 252 h 943988"/>
              <a:gd name="connsiteX2" fmla="*/ 312230 w 590073"/>
              <a:gd name="connsiteY2" fmla="*/ 603089 h 943988"/>
              <a:gd name="connsiteX3" fmla="*/ 0 w 590073"/>
              <a:gd name="connsiteY3" fmla="*/ 761871 h 943988"/>
              <a:gd name="connsiteX4" fmla="*/ 53340 w 590073"/>
              <a:gd name="connsiteY4" fmla="*/ 943989 h 943988"/>
              <a:gd name="connsiteX5" fmla="*/ 518160 w 590073"/>
              <a:gd name="connsiteY5" fmla="*/ 788541 h 943988"/>
              <a:gd name="connsiteX6" fmla="*/ 590074 w 590073"/>
              <a:gd name="connsiteY6" fmla="*/ 670526 h 943988"/>
              <a:gd name="connsiteX7" fmla="*/ 465487 w 590073"/>
              <a:gd name="connsiteY7" fmla="*/ 11967 h 9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073" h="943988">
                <a:moveTo>
                  <a:pt x="465487" y="11872"/>
                </a:moveTo>
                <a:cubicBezTo>
                  <a:pt x="465106" y="9777"/>
                  <a:pt x="456819" y="-1844"/>
                  <a:pt x="456629" y="252"/>
                </a:cubicBezTo>
                <a:cubicBezTo>
                  <a:pt x="424720" y="296289"/>
                  <a:pt x="367379" y="563084"/>
                  <a:pt x="312230" y="603089"/>
                </a:cubicBezTo>
                <a:cubicBezTo>
                  <a:pt x="256413" y="643570"/>
                  <a:pt x="0" y="761871"/>
                  <a:pt x="0" y="761871"/>
                </a:cubicBezTo>
                <a:lnTo>
                  <a:pt x="53340" y="943989"/>
                </a:lnTo>
                <a:cubicBezTo>
                  <a:pt x="53340" y="943989"/>
                  <a:pt x="445008" y="857597"/>
                  <a:pt x="518160" y="788541"/>
                </a:cubicBezTo>
                <a:cubicBezTo>
                  <a:pt x="571405" y="738249"/>
                  <a:pt x="590074" y="670526"/>
                  <a:pt x="590074" y="670526"/>
                </a:cubicBezTo>
                <a:lnTo>
                  <a:pt x="465487" y="119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81"/>
          <p:cNvSpPr/>
          <p:nvPr userDrawn="1">
            <p:custDataLst>
              <p:tags r:id="rId94"/>
            </p:custDataLst>
          </p:nvPr>
        </p:nvSpPr>
        <p:spPr>
          <a:xfrm>
            <a:off x="8937625" y="3047365"/>
            <a:ext cx="657860" cy="1045210"/>
          </a:xfrm>
          <a:custGeom>
            <a:avLst/>
            <a:gdLst>
              <a:gd name="connsiteX0" fmla="*/ 56102 w 602170"/>
              <a:gd name="connsiteY0" fmla="*/ 955838 h 956028"/>
              <a:gd name="connsiteX1" fmla="*/ 0 w 602170"/>
              <a:gd name="connsiteY1" fmla="*/ 764290 h 956028"/>
              <a:gd name="connsiteX2" fmla="*/ 4286 w 602170"/>
              <a:gd name="connsiteY2" fmla="*/ 762290 h 956028"/>
              <a:gd name="connsiteX3" fmla="*/ 315563 w 602170"/>
              <a:gd name="connsiteY3" fmla="*/ 604080 h 956028"/>
              <a:gd name="connsiteX4" fmla="*/ 457676 w 602170"/>
              <a:gd name="connsiteY4" fmla="*/ 5148 h 956028"/>
              <a:gd name="connsiteX5" fmla="*/ 458153 w 602170"/>
              <a:gd name="connsiteY5" fmla="*/ 480 h 956028"/>
              <a:gd name="connsiteX6" fmla="*/ 463010 w 602170"/>
              <a:gd name="connsiteY6" fmla="*/ 4 h 956028"/>
              <a:gd name="connsiteX7" fmla="*/ 477298 w 602170"/>
              <a:gd name="connsiteY7" fmla="*/ 16292 h 956028"/>
              <a:gd name="connsiteX8" fmla="*/ 602171 w 602170"/>
              <a:gd name="connsiteY8" fmla="*/ 676184 h 956028"/>
              <a:gd name="connsiteX9" fmla="*/ 601885 w 602170"/>
              <a:gd name="connsiteY9" fmla="*/ 677422 h 956028"/>
              <a:gd name="connsiteX10" fmla="*/ 528447 w 602170"/>
              <a:gd name="connsiteY10" fmla="*/ 798009 h 956028"/>
              <a:gd name="connsiteX11" fmla="*/ 61055 w 602170"/>
              <a:gd name="connsiteY11" fmla="*/ 954885 h 956028"/>
              <a:gd name="connsiteX12" fmla="*/ 56102 w 602170"/>
              <a:gd name="connsiteY12" fmla="*/ 956028 h 956028"/>
              <a:gd name="connsiteX13" fmla="*/ 13144 w 602170"/>
              <a:gd name="connsiteY13" fmla="*/ 770291 h 956028"/>
              <a:gd name="connsiteX14" fmla="*/ 63722 w 602170"/>
              <a:gd name="connsiteY14" fmla="*/ 942979 h 956028"/>
              <a:gd name="connsiteX15" fmla="*/ 521017 w 602170"/>
              <a:gd name="connsiteY15" fmla="*/ 790008 h 956028"/>
              <a:gd name="connsiteX16" fmla="*/ 591026 w 602170"/>
              <a:gd name="connsiteY16" fmla="*/ 675708 h 956028"/>
              <a:gd name="connsiteX17" fmla="*/ 467011 w 602170"/>
              <a:gd name="connsiteY17" fmla="*/ 20483 h 956028"/>
              <a:gd name="connsiteX18" fmla="*/ 321945 w 602170"/>
              <a:gd name="connsiteY18" fmla="*/ 613128 h 956028"/>
              <a:gd name="connsiteX19" fmla="*/ 13144 w 602170"/>
              <a:gd name="connsiteY19" fmla="*/ 770386 h 95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170" h="956028">
                <a:moveTo>
                  <a:pt x="56102" y="955838"/>
                </a:moveTo>
                <a:lnTo>
                  <a:pt x="0" y="764290"/>
                </a:lnTo>
                <a:lnTo>
                  <a:pt x="4286" y="762290"/>
                </a:lnTo>
                <a:cubicBezTo>
                  <a:pt x="6858" y="761147"/>
                  <a:pt x="260794" y="643799"/>
                  <a:pt x="315563" y="604080"/>
                </a:cubicBezTo>
                <a:cubicBezTo>
                  <a:pt x="365188" y="568075"/>
                  <a:pt x="423577" y="321758"/>
                  <a:pt x="457676" y="5148"/>
                </a:cubicBezTo>
                <a:lnTo>
                  <a:pt x="458153" y="480"/>
                </a:lnTo>
                <a:lnTo>
                  <a:pt x="463010" y="4"/>
                </a:lnTo>
                <a:cubicBezTo>
                  <a:pt x="469487" y="-282"/>
                  <a:pt x="477012" y="14863"/>
                  <a:pt x="477298" y="16292"/>
                </a:cubicBezTo>
                <a:cubicBezTo>
                  <a:pt x="477298" y="16292"/>
                  <a:pt x="602171" y="676184"/>
                  <a:pt x="602171" y="676184"/>
                </a:cubicBezTo>
                <a:lnTo>
                  <a:pt x="601885" y="677422"/>
                </a:lnTo>
                <a:cubicBezTo>
                  <a:pt x="601123" y="680280"/>
                  <a:pt x="582263" y="747240"/>
                  <a:pt x="528447" y="798009"/>
                </a:cubicBezTo>
                <a:cubicBezTo>
                  <a:pt x="455009" y="867350"/>
                  <a:pt x="77057" y="951361"/>
                  <a:pt x="61055" y="954885"/>
                </a:cubicBezTo>
                <a:lnTo>
                  <a:pt x="56102" y="956028"/>
                </a:lnTo>
                <a:close/>
                <a:moveTo>
                  <a:pt x="13144" y="770291"/>
                </a:moveTo>
                <a:lnTo>
                  <a:pt x="63722" y="942979"/>
                </a:lnTo>
                <a:cubicBezTo>
                  <a:pt x="109442" y="932597"/>
                  <a:pt x="454152" y="853063"/>
                  <a:pt x="521017" y="790008"/>
                </a:cubicBezTo>
                <a:cubicBezTo>
                  <a:pt x="568833" y="744954"/>
                  <a:pt x="588264" y="684756"/>
                  <a:pt x="591026" y="675708"/>
                </a:cubicBezTo>
                <a:lnTo>
                  <a:pt x="467011" y="20483"/>
                </a:lnTo>
                <a:cubicBezTo>
                  <a:pt x="437483" y="286611"/>
                  <a:pt x="381762" y="569694"/>
                  <a:pt x="321945" y="613128"/>
                </a:cubicBezTo>
                <a:cubicBezTo>
                  <a:pt x="269653" y="651133"/>
                  <a:pt x="48006" y="754289"/>
                  <a:pt x="13144" y="770386"/>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2" name="任意多边形: 形状 82"/>
          <p:cNvSpPr/>
          <p:nvPr userDrawn="1">
            <p:custDataLst>
              <p:tags r:id="rId95"/>
            </p:custDataLst>
          </p:nvPr>
        </p:nvSpPr>
        <p:spPr>
          <a:xfrm>
            <a:off x="9003030" y="3060700"/>
            <a:ext cx="586740" cy="1024890"/>
          </a:xfrm>
          <a:custGeom>
            <a:avLst/>
            <a:gdLst>
              <a:gd name="connsiteX0" fmla="*/ 402622 w 536733"/>
              <a:gd name="connsiteY0" fmla="*/ 0 h 937450"/>
              <a:gd name="connsiteX1" fmla="*/ 437864 w 536733"/>
              <a:gd name="connsiteY1" fmla="*/ 544544 h 937450"/>
              <a:gd name="connsiteX2" fmla="*/ 355378 w 536733"/>
              <a:gd name="connsiteY2" fmla="*/ 809815 h 937450"/>
              <a:gd name="connsiteX3" fmla="*/ 0 w 536733"/>
              <a:gd name="connsiteY3" fmla="*/ 937450 h 937450"/>
              <a:gd name="connsiteX4" fmla="*/ 464820 w 536733"/>
              <a:gd name="connsiteY4" fmla="*/ 782003 h 937450"/>
              <a:gd name="connsiteX5" fmla="*/ 536734 w 536733"/>
              <a:gd name="connsiteY5" fmla="*/ 663988 h 937450"/>
              <a:gd name="connsiteX6" fmla="*/ 469392 w 536733"/>
              <a:gd name="connsiteY6" fmla="*/ 301847 h 937450"/>
              <a:gd name="connsiteX7" fmla="*/ 402622 w 536733"/>
              <a:gd name="connsiteY7" fmla="*/ 0 h 93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733" h="937450">
                <a:moveTo>
                  <a:pt x="402622" y="0"/>
                </a:moveTo>
                <a:cubicBezTo>
                  <a:pt x="402622" y="0"/>
                  <a:pt x="434054" y="407480"/>
                  <a:pt x="437864" y="544544"/>
                </a:cubicBezTo>
                <a:cubicBezTo>
                  <a:pt x="441674" y="681609"/>
                  <a:pt x="469582" y="747236"/>
                  <a:pt x="355378" y="809815"/>
                </a:cubicBezTo>
                <a:cubicBezTo>
                  <a:pt x="241173" y="872395"/>
                  <a:pt x="0" y="937450"/>
                  <a:pt x="0" y="937450"/>
                </a:cubicBezTo>
                <a:cubicBezTo>
                  <a:pt x="0" y="937450"/>
                  <a:pt x="404717" y="846582"/>
                  <a:pt x="464820" y="782003"/>
                </a:cubicBezTo>
                <a:cubicBezTo>
                  <a:pt x="516731" y="726281"/>
                  <a:pt x="536734" y="663988"/>
                  <a:pt x="536734" y="663988"/>
                </a:cubicBezTo>
                <a:cubicBezTo>
                  <a:pt x="536734" y="663988"/>
                  <a:pt x="478060" y="340900"/>
                  <a:pt x="469392" y="301847"/>
                </a:cubicBezTo>
                <a:cubicBezTo>
                  <a:pt x="460724" y="262890"/>
                  <a:pt x="402622" y="0"/>
                  <a:pt x="402622"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任意多边形: 形状 84"/>
          <p:cNvSpPr/>
          <p:nvPr userDrawn="1">
            <p:custDataLst>
              <p:tags r:id="rId96"/>
            </p:custDataLst>
          </p:nvPr>
        </p:nvSpPr>
        <p:spPr>
          <a:xfrm>
            <a:off x="9606280" y="2463800"/>
            <a:ext cx="229870" cy="467995"/>
          </a:xfrm>
          <a:custGeom>
            <a:avLst/>
            <a:gdLst>
              <a:gd name="connsiteX0" fmla="*/ 103156 w 210216"/>
              <a:gd name="connsiteY0" fmla="*/ 0 h 427863"/>
              <a:gd name="connsiteX1" fmla="*/ 210217 w 210216"/>
              <a:gd name="connsiteY1" fmla="*/ 325565 h 427863"/>
              <a:gd name="connsiteX2" fmla="*/ 59912 w 210216"/>
              <a:gd name="connsiteY2" fmla="*/ 427863 h 427863"/>
              <a:gd name="connsiteX3" fmla="*/ 0 w 210216"/>
              <a:gd name="connsiteY3" fmla="*/ 261176 h 427863"/>
              <a:gd name="connsiteX4" fmla="*/ 103156 w 210216"/>
              <a:gd name="connsiteY4" fmla="*/ 0 h 427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16" h="427863">
                <a:moveTo>
                  <a:pt x="103156" y="0"/>
                </a:moveTo>
                <a:lnTo>
                  <a:pt x="210217" y="325565"/>
                </a:lnTo>
                <a:lnTo>
                  <a:pt x="59912" y="427863"/>
                </a:lnTo>
                <a:lnTo>
                  <a:pt x="0" y="261176"/>
                </a:lnTo>
                <a:lnTo>
                  <a:pt x="10315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85"/>
          <p:cNvSpPr/>
          <p:nvPr userDrawn="1">
            <p:custDataLst>
              <p:tags r:id="rId97"/>
            </p:custDataLst>
          </p:nvPr>
        </p:nvSpPr>
        <p:spPr>
          <a:xfrm>
            <a:off x="9599930" y="2458085"/>
            <a:ext cx="241300" cy="479425"/>
          </a:xfrm>
          <a:custGeom>
            <a:avLst/>
            <a:gdLst>
              <a:gd name="connsiteX0" fmla="*/ 65387 w 221015"/>
              <a:gd name="connsiteY0" fmla="*/ 438718 h 438813"/>
              <a:gd name="connsiteX1" fmla="*/ 63673 w 221015"/>
              <a:gd name="connsiteY1" fmla="*/ 438433 h 438813"/>
              <a:gd name="connsiteX2" fmla="*/ 60244 w 221015"/>
              <a:gd name="connsiteY2" fmla="*/ 435099 h 438813"/>
              <a:gd name="connsiteX3" fmla="*/ 332 w 221015"/>
              <a:gd name="connsiteY3" fmla="*/ 268411 h 438813"/>
              <a:gd name="connsiteX4" fmla="*/ 3665 w 221015"/>
              <a:gd name="connsiteY4" fmla="*/ 261458 h 438813"/>
              <a:gd name="connsiteX5" fmla="*/ 10618 w 221015"/>
              <a:gd name="connsiteY5" fmla="*/ 264792 h 438813"/>
              <a:gd name="connsiteX6" fmla="*/ 68150 w 221015"/>
              <a:gd name="connsiteY6" fmla="*/ 424812 h 438813"/>
              <a:gd name="connsiteX7" fmla="*/ 209119 w 221015"/>
              <a:gd name="connsiteY7" fmla="*/ 328800 h 438813"/>
              <a:gd name="connsiteX8" fmla="*/ 103297 w 221015"/>
              <a:gd name="connsiteY8" fmla="*/ 7141 h 438813"/>
              <a:gd name="connsiteX9" fmla="*/ 106821 w 221015"/>
              <a:gd name="connsiteY9" fmla="*/ 283 h 438813"/>
              <a:gd name="connsiteX10" fmla="*/ 113679 w 221015"/>
              <a:gd name="connsiteY10" fmla="*/ 3807 h 438813"/>
              <a:gd name="connsiteX11" fmla="*/ 220740 w 221015"/>
              <a:gd name="connsiteY11" fmla="*/ 329371 h 438813"/>
              <a:gd name="connsiteX12" fmla="*/ 218644 w 221015"/>
              <a:gd name="connsiteY12" fmla="*/ 335563 h 438813"/>
              <a:gd name="connsiteX13" fmla="*/ 68435 w 221015"/>
              <a:gd name="connsiteY13" fmla="*/ 437861 h 438813"/>
              <a:gd name="connsiteX14" fmla="*/ 65387 w 221015"/>
              <a:gd name="connsiteY14" fmla="*/ 438814 h 43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015" h="438813">
                <a:moveTo>
                  <a:pt x="65387" y="438718"/>
                </a:moveTo>
                <a:cubicBezTo>
                  <a:pt x="64816" y="438718"/>
                  <a:pt x="64244" y="438718"/>
                  <a:pt x="63673" y="438433"/>
                </a:cubicBezTo>
                <a:cubicBezTo>
                  <a:pt x="62053" y="437956"/>
                  <a:pt x="60815" y="436718"/>
                  <a:pt x="60244" y="435099"/>
                </a:cubicBezTo>
                <a:lnTo>
                  <a:pt x="332" y="268411"/>
                </a:lnTo>
                <a:cubicBezTo>
                  <a:pt x="-716" y="265554"/>
                  <a:pt x="808" y="262411"/>
                  <a:pt x="3665" y="261458"/>
                </a:cubicBezTo>
                <a:cubicBezTo>
                  <a:pt x="6523" y="260410"/>
                  <a:pt x="9666" y="261934"/>
                  <a:pt x="10618" y="264792"/>
                </a:cubicBezTo>
                <a:lnTo>
                  <a:pt x="68150" y="424812"/>
                </a:lnTo>
                <a:lnTo>
                  <a:pt x="209119" y="328800"/>
                </a:lnTo>
                <a:lnTo>
                  <a:pt x="103297" y="7141"/>
                </a:lnTo>
                <a:cubicBezTo>
                  <a:pt x="102344" y="4283"/>
                  <a:pt x="103868" y="1140"/>
                  <a:pt x="106821" y="283"/>
                </a:cubicBezTo>
                <a:cubicBezTo>
                  <a:pt x="109678" y="-670"/>
                  <a:pt x="112822" y="854"/>
                  <a:pt x="113679" y="3807"/>
                </a:cubicBezTo>
                <a:lnTo>
                  <a:pt x="220740" y="329371"/>
                </a:lnTo>
                <a:cubicBezTo>
                  <a:pt x="221502" y="331657"/>
                  <a:pt x="220645" y="334229"/>
                  <a:pt x="218644" y="335563"/>
                </a:cubicBezTo>
                <a:lnTo>
                  <a:pt x="68435" y="437861"/>
                </a:lnTo>
                <a:cubicBezTo>
                  <a:pt x="67483" y="438528"/>
                  <a:pt x="66435" y="438814"/>
                  <a:pt x="65387" y="43881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86"/>
          <p:cNvSpPr/>
          <p:nvPr userDrawn="1">
            <p:custDataLst>
              <p:tags r:id="rId98"/>
            </p:custDataLst>
          </p:nvPr>
        </p:nvSpPr>
        <p:spPr>
          <a:xfrm>
            <a:off x="9403080" y="2351405"/>
            <a:ext cx="316230" cy="414020"/>
          </a:xfrm>
          <a:custGeom>
            <a:avLst/>
            <a:gdLst>
              <a:gd name="connsiteX0" fmla="*/ 0 w 289179"/>
              <a:gd name="connsiteY0" fmla="*/ 162748 h 378775"/>
              <a:gd name="connsiteX1" fmla="*/ 101060 w 289179"/>
              <a:gd name="connsiteY1" fmla="*/ 6538 h 378775"/>
              <a:gd name="connsiteX2" fmla="*/ 289179 w 289179"/>
              <a:gd name="connsiteY2" fmla="*/ 169987 h 378775"/>
              <a:gd name="connsiteX3" fmla="*/ 138208 w 289179"/>
              <a:gd name="connsiteY3" fmla="*/ 378775 h 378775"/>
              <a:gd name="connsiteX4" fmla="*/ 15716 w 289179"/>
              <a:gd name="connsiteY4" fmla="*/ 260284 h 378775"/>
              <a:gd name="connsiteX5" fmla="*/ 0 w 289179"/>
              <a:gd name="connsiteY5" fmla="*/ 162748 h 37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179" h="378775">
                <a:moveTo>
                  <a:pt x="0" y="162748"/>
                </a:moveTo>
                <a:cubicBezTo>
                  <a:pt x="1619" y="85120"/>
                  <a:pt x="36385" y="23398"/>
                  <a:pt x="101060" y="6538"/>
                </a:cubicBezTo>
                <a:cubicBezTo>
                  <a:pt x="210407" y="-21941"/>
                  <a:pt x="289084" y="44448"/>
                  <a:pt x="289179" y="169987"/>
                </a:cubicBezTo>
                <a:cubicBezTo>
                  <a:pt x="289179" y="308195"/>
                  <a:pt x="188976" y="378775"/>
                  <a:pt x="138208" y="378775"/>
                </a:cubicBezTo>
                <a:cubicBezTo>
                  <a:pt x="98298" y="378775"/>
                  <a:pt x="42291" y="331436"/>
                  <a:pt x="15716" y="260284"/>
                </a:cubicBezTo>
                <a:lnTo>
                  <a:pt x="0" y="162748"/>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9" name="任意多边形: 形状 87"/>
          <p:cNvSpPr/>
          <p:nvPr userDrawn="1">
            <p:custDataLst>
              <p:tags r:id="rId99"/>
            </p:custDataLst>
          </p:nvPr>
        </p:nvSpPr>
        <p:spPr>
          <a:xfrm>
            <a:off x="9396730" y="2345690"/>
            <a:ext cx="327660" cy="426085"/>
          </a:xfrm>
          <a:custGeom>
            <a:avLst/>
            <a:gdLst>
              <a:gd name="connsiteX0" fmla="*/ 143640 w 300040"/>
              <a:gd name="connsiteY0" fmla="*/ 389788 h 389788"/>
              <a:gd name="connsiteX1" fmla="*/ 16005 w 300040"/>
              <a:gd name="connsiteY1" fmla="*/ 267773 h 389788"/>
              <a:gd name="connsiteX2" fmla="*/ 19243 w 300040"/>
              <a:gd name="connsiteY2" fmla="*/ 260724 h 389788"/>
              <a:gd name="connsiteX3" fmla="*/ 26292 w 300040"/>
              <a:gd name="connsiteY3" fmla="*/ 263963 h 389788"/>
              <a:gd name="connsiteX4" fmla="*/ 143640 w 300040"/>
              <a:gd name="connsiteY4" fmla="*/ 378834 h 389788"/>
              <a:gd name="connsiteX5" fmla="*/ 234127 w 300040"/>
              <a:gd name="connsiteY5" fmla="*/ 328066 h 389788"/>
              <a:gd name="connsiteX6" fmla="*/ 289182 w 300040"/>
              <a:gd name="connsiteY6" fmla="*/ 175476 h 389788"/>
              <a:gd name="connsiteX7" fmla="*/ 233175 w 300040"/>
              <a:gd name="connsiteY7" fmla="*/ 36220 h 389788"/>
              <a:gd name="connsiteX8" fmla="*/ 107921 w 300040"/>
              <a:gd name="connsiteY8" fmla="*/ 17361 h 389788"/>
              <a:gd name="connsiteX9" fmla="*/ 10957 w 300040"/>
              <a:gd name="connsiteY9" fmla="*/ 168427 h 389788"/>
              <a:gd name="connsiteX10" fmla="*/ 5337 w 300040"/>
              <a:gd name="connsiteY10" fmla="*/ 173761 h 389788"/>
              <a:gd name="connsiteX11" fmla="*/ 3 w 300040"/>
              <a:gd name="connsiteY11" fmla="*/ 168141 h 389788"/>
              <a:gd name="connsiteX12" fmla="*/ 105159 w 300040"/>
              <a:gd name="connsiteY12" fmla="*/ 6788 h 389788"/>
              <a:gd name="connsiteX13" fmla="*/ 239842 w 300040"/>
              <a:gd name="connsiteY13" fmla="*/ 27552 h 389788"/>
              <a:gd name="connsiteX14" fmla="*/ 300040 w 300040"/>
              <a:gd name="connsiteY14" fmla="*/ 175476 h 389788"/>
              <a:gd name="connsiteX15" fmla="*/ 242224 w 300040"/>
              <a:gd name="connsiteY15" fmla="*/ 335400 h 389788"/>
              <a:gd name="connsiteX16" fmla="*/ 143640 w 300040"/>
              <a:gd name="connsiteY16" fmla="*/ 389788 h 38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40" h="389788">
                <a:moveTo>
                  <a:pt x="143640" y="389788"/>
                </a:moveTo>
                <a:cubicBezTo>
                  <a:pt x="103254" y="389788"/>
                  <a:pt x="44484" y="344163"/>
                  <a:pt x="16005" y="267773"/>
                </a:cubicBezTo>
                <a:cubicBezTo>
                  <a:pt x="14957" y="264915"/>
                  <a:pt x="16386" y="261772"/>
                  <a:pt x="19243" y="260724"/>
                </a:cubicBezTo>
                <a:cubicBezTo>
                  <a:pt x="22101" y="259677"/>
                  <a:pt x="25244" y="261105"/>
                  <a:pt x="26292" y="263963"/>
                </a:cubicBezTo>
                <a:cubicBezTo>
                  <a:pt x="52771" y="334924"/>
                  <a:pt x="107826" y="378834"/>
                  <a:pt x="143640" y="378834"/>
                </a:cubicBezTo>
                <a:cubicBezTo>
                  <a:pt x="165928" y="378834"/>
                  <a:pt x="202600" y="363118"/>
                  <a:pt x="234127" y="328066"/>
                </a:cubicBezTo>
                <a:cubicBezTo>
                  <a:pt x="259273" y="300158"/>
                  <a:pt x="289182" y="251009"/>
                  <a:pt x="289182" y="175476"/>
                </a:cubicBezTo>
                <a:cubicBezTo>
                  <a:pt x="289182" y="113563"/>
                  <a:pt x="269275" y="64128"/>
                  <a:pt x="233175" y="36220"/>
                </a:cubicBezTo>
                <a:cubicBezTo>
                  <a:pt x="200599" y="10979"/>
                  <a:pt x="157260" y="4502"/>
                  <a:pt x="107921" y="17361"/>
                </a:cubicBezTo>
                <a:cubicBezTo>
                  <a:pt x="48771" y="32791"/>
                  <a:pt x="12576" y="89179"/>
                  <a:pt x="10957" y="168427"/>
                </a:cubicBezTo>
                <a:cubicBezTo>
                  <a:pt x="10957" y="171475"/>
                  <a:pt x="8575" y="173666"/>
                  <a:pt x="5337" y="173761"/>
                </a:cubicBezTo>
                <a:cubicBezTo>
                  <a:pt x="2289" y="173761"/>
                  <a:pt x="-92" y="171189"/>
                  <a:pt x="3" y="168141"/>
                </a:cubicBezTo>
                <a:cubicBezTo>
                  <a:pt x="1717" y="83750"/>
                  <a:pt x="41056" y="23457"/>
                  <a:pt x="105159" y="6788"/>
                </a:cubicBezTo>
                <a:cubicBezTo>
                  <a:pt x="157927" y="-6928"/>
                  <a:pt x="204505" y="216"/>
                  <a:pt x="239842" y="27552"/>
                </a:cubicBezTo>
                <a:cubicBezTo>
                  <a:pt x="278704" y="57556"/>
                  <a:pt x="300040" y="110039"/>
                  <a:pt x="300040" y="175476"/>
                </a:cubicBezTo>
                <a:cubicBezTo>
                  <a:pt x="300040" y="254438"/>
                  <a:pt x="268608" y="305968"/>
                  <a:pt x="242224" y="335400"/>
                </a:cubicBezTo>
                <a:cubicBezTo>
                  <a:pt x="212506" y="368452"/>
                  <a:pt x="173834" y="389788"/>
                  <a:pt x="143640" y="38978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0" name="任意多边形: 形状 88"/>
          <p:cNvSpPr/>
          <p:nvPr userDrawn="1">
            <p:custDataLst>
              <p:tags r:id="rId100"/>
            </p:custDataLst>
          </p:nvPr>
        </p:nvSpPr>
        <p:spPr>
          <a:xfrm>
            <a:off x="9396730" y="2523490"/>
            <a:ext cx="29210" cy="118745"/>
          </a:xfrm>
          <a:custGeom>
            <a:avLst/>
            <a:gdLst>
              <a:gd name="connsiteX0" fmla="*/ 21195 w 26681"/>
              <a:gd name="connsiteY0" fmla="*/ 108490 h 108584"/>
              <a:gd name="connsiteX1" fmla="*/ 16052 w 26681"/>
              <a:gd name="connsiteY1" fmla="*/ 104965 h 108584"/>
              <a:gd name="connsiteX2" fmla="*/ 2907 w 26681"/>
              <a:gd name="connsiteY2" fmla="*/ 52768 h 108584"/>
              <a:gd name="connsiteX3" fmla="*/ 49 w 26681"/>
              <a:gd name="connsiteY3" fmla="*/ 5334 h 108584"/>
              <a:gd name="connsiteX4" fmla="*/ 5669 w 26681"/>
              <a:gd name="connsiteY4" fmla="*/ 0 h 108584"/>
              <a:gd name="connsiteX5" fmla="*/ 11003 w 26681"/>
              <a:gd name="connsiteY5" fmla="*/ 5620 h 108584"/>
              <a:gd name="connsiteX6" fmla="*/ 13766 w 26681"/>
              <a:gd name="connsiteY6" fmla="*/ 51340 h 108584"/>
              <a:gd name="connsiteX7" fmla="*/ 26338 w 26681"/>
              <a:gd name="connsiteY7" fmla="*/ 101155 h 108584"/>
              <a:gd name="connsiteX8" fmla="*/ 23100 w 26681"/>
              <a:gd name="connsiteY8" fmla="*/ 108204 h 108584"/>
              <a:gd name="connsiteX9" fmla="*/ 21195 w 26681"/>
              <a:gd name="connsiteY9" fmla="*/ 108585 h 1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81" h="108584">
                <a:moveTo>
                  <a:pt x="21195" y="108490"/>
                </a:moveTo>
                <a:cubicBezTo>
                  <a:pt x="19004" y="108490"/>
                  <a:pt x="16909" y="107156"/>
                  <a:pt x="16052" y="104965"/>
                </a:cubicBezTo>
                <a:cubicBezTo>
                  <a:pt x="9765" y="88106"/>
                  <a:pt x="5288" y="70580"/>
                  <a:pt x="2907" y="52768"/>
                </a:cubicBezTo>
                <a:cubicBezTo>
                  <a:pt x="716" y="36671"/>
                  <a:pt x="-236" y="20669"/>
                  <a:pt x="49" y="5334"/>
                </a:cubicBezTo>
                <a:cubicBezTo>
                  <a:pt x="49" y="2286"/>
                  <a:pt x="2431" y="95"/>
                  <a:pt x="5669" y="0"/>
                </a:cubicBezTo>
                <a:cubicBezTo>
                  <a:pt x="8717" y="0"/>
                  <a:pt x="11098" y="2572"/>
                  <a:pt x="11003" y="5620"/>
                </a:cubicBezTo>
                <a:cubicBezTo>
                  <a:pt x="10718" y="20383"/>
                  <a:pt x="11670" y="35719"/>
                  <a:pt x="13766" y="51340"/>
                </a:cubicBezTo>
                <a:cubicBezTo>
                  <a:pt x="16052" y="68294"/>
                  <a:pt x="20338" y="85058"/>
                  <a:pt x="26338" y="101155"/>
                </a:cubicBezTo>
                <a:cubicBezTo>
                  <a:pt x="27386" y="104013"/>
                  <a:pt x="25958" y="107156"/>
                  <a:pt x="23100" y="108204"/>
                </a:cubicBezTo>
                <a:cubicBezTo>
                  <a:pt x="22433" y="108394"/>
                  <a:pt x="21862" y="108585"/>
                  <a:pt x="21195" y="10858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89"/>
          <p:cNvSpPr/>
          <p:nvPr userDrawn="1">
            <p:custDataLst>
              <p:tags r:id="rId101"/>
            </p:custDataLst>
          </p:nvPr>
        </p:nvSpPr>
        <p:spPr>
          <a:xfrm>
            <a:off x="9606280" y="2468245"/>
            <a:ext cx="132715" cy="351790"/>
          </a:xfrm>
          <a:custGeom>
            <a:avLst/>
            <a:gdLst>
              <a:gd name="connsiteX0" fmla="*/ 120968 w 121496"/>
              <a:gd name="connsiteY0" fmla="*/ 50102 h 321564"/>
              <a:gd name="connsiteX1" fmla="*/ 24384 w 121496"/>
              <a:gd name="connsiteY1" fmla="*/ 321564 h 321564"/>
              <a:gd name="connsiteX2" fmla="*/ 0 w 121496"/>
              <a:gd name="connsiteY2" fmla="*/ 257175 h 321564"/>
              <a:gd name="connsiteX3" fmla="*/ 82487 w 121496"/>
              <a:gd name="connsiteY3" fmla="*/ 82582 h 321564"/>
              <a:gd name="connsiteX4" fmla="*/ 103061 w 121496"/>
              <a:gd name="connsiteY4" fmla="*/ 0 h 321564"/>
              <a:gd name="connsiteX5" fmla="*/ 120872 w 121496"/>
              <a:gd name="connsiteY5" fmla="*/ 50102 h 32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96" h="321564">
                <a:moveTo>
                  <a:pt x="120968" y="50102"/>
                </a:moveTo>
                <a:cubicBezTo>
                  <a:pt x="129826" y="235934"/>
                  <a:pt x="24384" y="321564"/>
                  <a:pt x="24384" y="321564"/>
                </a:cubicBezTo>
                <a:lnTo>
                  <a:pt x="0" y="257175"/>
                </a:lnTo>
                <a:cubicBezTo>
                  <a:pt x="0" y="257175"/>
                  <a:pt x="95536" y="190976"/>
                  <a:pt x="82487" y="82582"/>
                </a:cubicBezTo>
                <a:cubicBezTo>
                  <a:pt x="72485" y="-667"/>
                  <a:pt x="103061" y="0"/>
                  <a:pt x="103061" y="0"/>
                </a:cubicBezTo>
                <a:lnTo>
                  <a:pt x="120872" y="5010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2" name="任意多边形: 形状 90"/>
          <p:cNvSpPr/>
          <p:nvPr userDrawn="1">
            <p:custDataLst>
              <p:tags r:id="rId102"/>
            </p:custDataLst>
          </p:nvPr>
        </p:nvSpPr>
        <p:spPr>
          <a:xfrm>
            <a:off x="9370060" y="2521585"/>
            <a:ext cx="88900" cy="120650"/>
          </a:xfrm>
          <a:custGeom>
            <a:avLst/>
            <a:gdLst>
              <a:gd name="connsiteX0" fmla="*/ 42334 w 81535"/>
              <a:gd name="connsiteY0" fmla="*/ 110551 h 110551"/>
              <a:gd name="connsiteX1" fmla="*/ 138 w 81535"/>
              <a:gd name="connsiteY1" fmla="*/ 57783 h 110551"/>
              <a:gd name="connsiteX2" fmla="*/ 9092 w 81535"/>
              <a:gd name="connsiteY2" fmla="*/ 18730 h 110551"/>
              <a:gd name="connsiteX3" fmla="*/ 37381 w 81535"/>
              <a:gd name="connsiteY3" fmla="*/ 61 h 110551"/>
              <a:gd name="connsiteX4" fmla="*/ 81387 w 81535"/>
              <a:gd name="connsiteY4" fmla="*/ 52735 h 110551"/>
              <a:gd name="connsiteX5" fmla="*/ 44144 w 81535"/>
              <a:gd name="connsiteY5" fmla="*/ 110456 h 110551"/>
              <a:gd name="connsiteX6" fmla="*/ 42239 w 81535"/>
              <a:gd name="connsiteY6" fmla="*/ 110456 h 110551"/>
              <a:gd name="connsiteX7" fmla="*/ 39286 w 81535"/>
              <a:gd name="connsiteY7" fmla="*/ 10920 h 110551"/>
              <a:gd name="connsiteX8" fmla="*/ 38048 w 81535"/>
              <a:gd name="connsiteY8" fmla="*/ 10920 h 110551"/>
              <a:gd name="connsiteX9" fmla="*/ 18426 w 81535"/>
              <a:gd name="connsiteY9" fmla="*/ 24445 h 110551"/>
              <a:gd name="connsiteX10" fmla="*/ 11092 w 81535"/>
              <a:gd name="connsiteY10" fmla="*/ 57021 h 110551"/>
              <a:gd name="connsiteX11" fmla="*/ 43572 w 81535"/>
              <a:gd name="connsiteY11" fmla="*/ 99502 h 110551"/>
              <a:gd name="connsiteX12" fmla="*/ 70528 w 81535"/>
              <a:gd name="connsiteY12" fmla="*/ 53401 h 110551"/>
              <a:gd name="connsiteX13" fmla="*/ 39286 w 81535"/>
              <a:gd name="connsiteY13" fmla="*/ 10920 h 11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535" h="110551">
                <a:moveTo>
                  <a:pt x="42334" y="110551"/>
                </a:moveTo>
                <a:cubicBezTo>
                  <a:pt x="20712" y="110551"/>
                  <a:pt x="2043" y="87406"/>
                  <a:pt x="138" y="57783"/>
                </a:cubicBezTo>
                <a:cubicBezTo>
                  <a:pt x="-719" y="43400"/>
                  <a:pt x="2424" y="29494"/>
                  <a:pt x="9092" y="18730"/>
                </a:cubicBezTo>
                <a:cubicBezTo>
                  <a:pt x="16140" y="7396"/>
                  <a:pt x="26142" y="728"/>
                  <a:pt x="37381" y="61"/>
                </a:cubicBezTo>
                <a:cubicBezTo>
                  <a:pt x="59670" y="-1367"/>
                  <a:pt x="79482" y="22350"/>
                  <a:pt x="81387" y="52735"/>
                </a:cubicBezTo>
                <a:cubicBezTo>
                  <a:pt x="83292" y="83215"/>
                  <a:pt x="66623" y="109027"/>
                  <a:pt x="44144" y="110456"/>
                </a:cubicBezTo>
                <a:cubicBezTo>
                  <a:pt x="43477" y="110456"/>
                  <a:pt x="42906" y="110456"/>
                  <a:pt x="42239" y="110456"/>
                </a:cubicBezTo>
                <a:close/>
                <a:moveTo>
                  <a:pt x="39286" y="10920"/>
                </a:moveTo>
                <a:cubicBezTo>
                  <a:pt x="39286" y="10920"/>
                  <a:pt x="38429" y="10920"/>
                  <a:pt x="38048" y="10920"/>
                </a:cubicBezTo>
                <a:cubicBezTo>
                  <a:pt x="30523" y="11396"/>
                  <a:pt x="23475" y="16159"/>
                  <a:pt x="18426" y="24445"/>
                </a:cubicBezTo>
                <a:cubicBezTo>
                  <a:pt x="12997" y="33304"/>
                  <a:pt x="10330" y="44924"/>
                  <a:pt x="11092" y="57021"/>
                </a:cubicBezTo>
                <a:cubicBezTo>
                  <a:pt x="12616" y="81405"/>
                  <a:pt x="27094" y="100645"/>
                  <a:pt x="43572" y="99502"/>
                </a:cubicBezTo>
                <a:cubicBezTo>
                  <a:pt x="59955" y="98455"/>
                  <a:pt x="72052" y="77785"/>
                  <a:pt x="70528" y="53401"/>
                </a:cubicBezTo>
                <a:cubicBezTo>
                  <a:pt x="69099" y="29589"/>
                  <a:pt x="55193" y="10920"/>
                  <a:pt x="39286" y="1092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任意多边形: 形状 91"/>
          <p:cNvSpPr/>
          <p:nvPr userDrawn="1">
            <p:custDataLst>
              <p:tags r:id="rId103"/>
            </p:custDataLst>
          </p:nvPr>
        </p:nvSpPr>
        <p:spPr>
          <a:xfrm>
            <a:off x="9478645" y="2505075"/>
            <a:ext cx="102235" cy="128270"/>
          </a:xfrm>
          <a:custGeom>
            <a:avLst/>
            <a:gdLst>
              <a:gd name="connsiteX0" fmla="*/ 48148 w 93821"/>
              <a:gd name="connsiteY0" fmla="*/ 117243 h 117242"/>
              <a:gd name="connsiteX1" fmla="*/ 142 w 93821"/>
              <a:gd name="connsiteY1" fmla="*/ 61522 h 117242"/>
              <a:gd name="connsiteX2" fmla="*/ 43290 w 93821"/>
              <a:gd name="connsiteY2" fmla="*/ 85 h 117242"/>
              <a:gd name="connsiteX3" fmla="*/ 77866 w 93821"/>
              <a:gd name="connsiteY3" fmla="*/ 15706 h 117242"/>
              <a:gd name="connsiteX4" fmla="*/ 93678 w 93821"/>
              <a:gd name="connsiteY4" fmla="*/ 55807 h 117242"/>
              <a:gd name="connsiteX5" fmla="*/ 83010 w 93821"/>
              <a:gd name="connsiteY5" fmla="*/ 97526 h 117242"/>
              <a:gd name="connsiteX6" fmla="*/ 50625 w 93821"/>
              <a:gd name="connsiteY6" fmla="*/ 117243 h 117242"/>
              <a:gd name="connsiteX7" fmla="*/ 48244 w 93821"/>
              <a:gd name="connsiteY7" fmla="*/ 117243 h 117242"/>
              <a:gd name="connsiteX8" fmla="*/ 45577 w 93821"/>
              <a:gd name="connsiteY8" fmla="*/ 10944 h 117242"/>
              <a:gd name="connsiteX9" fmla="*/ 43862 w 93821"/>
              <a:gd name="connsiteY9" fmla="*/ 10944 h 117242"/>
              <a:gd name="connsiteX10" fmla="*/ 11001 w 93821"/>
              <a:gd name="connsiteY10" fmla="*/ 60760 h 117242"/>
              <a:gd name="connsiteX11" fmla="*/ 49768 w 93821"/>
              <a:gd name="connsiteY11" fmla="*/ 106194 h 117242"/>
              <a:gd name="connsiteX12" fmla="*/ 73866 w 93821"/>
              <a:gd name="connsiteY12" fmla="*/ 91240 h 117242"/>
              <a:gd name="connsiteX13" fmla="*/ 82724 w 93821"/>
              <a:gd name="connsiteY13" fmla="*/ 56378 h 117242"/>
              <a:gd name="connsiteX14" fmla="*/ 69675 w 93821"/>
              <a:gd name="connsiteY14" fmla="*/ 22850 h 117242"/>
              <a:gd name="connsiteX15" fmla="*/ 45672 w 93821"/>
              <a:gd name="connsiteY15" fmla="*/ 10944 h 1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821" h="117242">
                <a:moveTo>
                  <a:pt x="48148" y="117243"/>
                </a:moveTo>
                <a:cubicBezTo>
                  <a:pt x="23383" y="117243"/>
                  <a:pt x="2047" y="92859"/>
                  <a:pt x="142" y="61522"/>
                </a:cubicBezTo>
                <a:cubicBezTo>
                  <a:pt x="-1858" y="29232"/>
                  <a:pt x="17478" y="1705"/>
                  <a:pt x="43290" y="85"/>
                </a:cubicBezTo>
                <a:cubicBezTo>
                  <a:pt x="55959" y="-772"/>
                  <a:pt x="68341" y="4848"/>
                  <a:pt x="77866" y="15706"/>
                </a:cubicBezTo>
                <a:cubicBezTo>
                  <a:pt x="87106" y="26184"/>
                  <a:pt x="92725" y="40376"/>
                  <a:pt x="93678" y="55807"/>
                </a:cubicBezTo>
                <a:cubicBezTo>
                  <a:pt x="94630" y="71237"/>
                  <a:pt x="90820" y="86001"/>
                  <a:pt x="83010" y="97526"/>
                </a:cubicBezTo>
                <a:cubicBezTo>
                  <a:pt x="74818" y="109432"/>
                  <a:pt x="63388" y="116481"/>
                  <a:pt x="50625" y="117243"/>
                </a:cubicBezTo>
                <a:cubicBezTo>
                  <a:pt x="49863" y="117243"/>
                  <a:pt x="49101" y="117243"/>
                  <a:pt x="48244" y="117243"/>
                </a:cubicBezTo>
                <a:close/>
                <a:moveTo>
                  <a:pt x="45577" y="10944"/>
                </a:moveTo>
                <a:cubicBezTo>
                  <a:pt x="45005" y="10944"/>
                  <a:pt x="44434" y="10944"/>
                  <a:pt x="43862" y="10944"/>
                </a:cubicBezTo>
                <a:cubicBezTo>
                  <a:pt x="24145" y="12182"/>
                  <a:pt x="9381" y="34566"/>
                  <a:pt x="11001" y="60760"/>
                </a:cubicBezTo>
                <a:cubicBezTo>
                  <a:pt x="12620" y="87049"/>
                  <a:pt x="29860" y="107432"/>
                  <a:pt x="49768" y="106194"/>
                </a:cubicBezTo>
                <a:cubicBezTo>
                  <a:pt x="59102" y="105622"/>
                  <a:pt x="67579" y="100288"/>
                  <a:pt x="73866" y="91240"/>
                </a:cubicBezTo>
                <a:cubicBezTo>
                  <a:pt x="80343" y="81715"/>
                  <a:pt x="83486" y="69332"/>
                  <a:pt x="82724" y="56378"/>
                </a:cubicBezTo>
                <a:cubicBezTo>
                  <a:pt x="81962" y="43424"/>
                  <a:pt x="77295" y="31518"/>
                  <a:pt x="69675" y="22850"/>
                </a:cubicBezTo>
                <a:cubicBezTo>
                  <a:pt x="62817" y="15135"/>
                  <a:pt x="54339" y="10944"/>
                  <a:pt x="45672" y="1094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92"/>
          <p:cNvSpPr/>
          <p:nvPr userDrawn="1">
            <p:custDataLst>
              <p:tags r:id="rId104"/>
            </p:custDataLst>
          </p:nvPr>
        </p:nvSpPr>
        <p:spPr>
          <a:xfrm>
            <a:off x="9453245" y="2576195"/>
            <a:ext cx="41910" cy="95885"/>
          </a:xfrm>
          <a:custGeom>
            <a:avLst/>
            <a:gdLst>
              <a:gd name="connsiteX0" fmla="*/ 19985 w 38372"/>
              <a:gd name="connsiteY0" fmla="*/ 87423 h 87518"/>
              <a:gd name="connsiteX1" fmla="*/ 6174 w 38372"/>
              <a:gd name="connsiteY1" fmla="*/ 83613 h 87518"/>
              <a:gd name="connsiteX2" fmla="*/ 9032 w 38372"/>
              <a:gd name="connsiteY2" fmla="*/ 4175 h 87518"/>
              <a:gd name="connsiteX3" fmla="*/ 15604 w 38372"/>
              <a:gd name="connsiteY3" fmla="*/ 174 h 87518"/>
              <a:gd name="connsiteX4" fmla="*/ 19605 w 38372"/>
              <a:gd name="connsiteY4" fmla="*/ 6747 h 87518"/>
              <a:gd name="connsiteX5" fmla="*/ 12175 w 38372"/>
              <a:gd name="connsiteY5" fmla="*/ 74660 h 87518"/>
              <a:gd name="connsiteX6" fmla="*/ 30463 w 38372"/>
              <a:gd name="connsiteY6" fmla="*/ 74184 h 87518"/>
              <a:gd name="connsiteX7" fmla="*/ 37797 w 38372"/>
              <a:gd name="connsiteY7" fmla="*/ 76660 h 87518"/>
              <a:gd name="connsiteX8" fmla="*/ 35321 w 38372"/>
              <a:gd name="connsiteY8" fmla="*/ 83994 h 87518"/>
              <a:gd name="connsiteX9" fmla="*/ 19890 w 38372"/>
              <a:gd name="connsiteY9" fmla="*/ 87519 h 8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72" h="87518">
                <a:moveTo>
                  <a:pt x="19985" y="87423"/>
                </a:moveTo>
                <a:cubicBezTo>
                  <a:pt x="15604" y="87423"/>
                  <a:pt x="10746" y="86471"/>
                  <a:pt x="6174" y="83613"/>
                </a:cubicBezTo>
                <a:cubicBezTo>
                  <a:pt x="-5351" y="76374"/>
                  <a:pt x="1412" y="36465"/>
                  <a:pt x="9032" y="4175"/>
                </a:cubicBezTo>
                <a:cubicBezTo>
                  <a:pt x="9699" y="1222"/>
                  <a:pt x="12651" y="-588"/>
                  <a:pt x="15604" y="174"/>
                </a:cubicBezTo>
                <a:cubicBezTo>
                  <a:pt x="18557" y="841"/>
                  <a:pt x="20366" y="3794"/>
                  <a:pt x="19605" y="6747"/>
                </a:cubicBezTo>
                <a:cubicBezTo>
                  <a:pt x="11889" y="38941"/>
                  <a:pt x="8556" y="69993"/>
                  <a:pt x="12175" y="74660"/>
                </a:cubicBezTo>
                <a:cubicBezTo>
                  <a:pt x="19700" y="79327"/>
                  <a:pt x="30368" y="74184"/>
                  <a:pt x="30463" y="74184"/>
                </a:cubicBezTo>
                <a:cubicBezTo>
                  <a:pt x="33130" y="72850"/>
                  <a:pt x="36464" y="73993"/>
                  <a:pt x="37797" y="76660"/>
                </a:cubicBezTo>
                <a:cubicBezTo>
                  <a:pt x="39131" y="79327"/>
                  <a:pt x="38083" y="82661"/>
                  <a:pt x="35321" y="83994"/>
                </a:cubicBezTo>
                <a:cubicBezTo>
                  <a:pt x="34940" y="84185"/>
                  <a:pt x="28082" y="87519"/>
                  <a:pt x="19890" y="875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93"/>
          <p:cNvSpPr/>
          <p:nvPr userDrawn="1">
            <p:custDataLst>
              <p:tags r:id="rId105"/>
            </p:custDataLst>
          </p:nvPr>
        </p:nvSpPr>
        <p:spPr>
          <a:xfrm>
            <a:off x="9554845" y="2478405"/>
            <a:ext cx="128905" cy="52070"/>
          </a:xfrm>
          <a:custGeom>
            <a:avLst/>
            <a:gdLst>
              <a:gd name="connsiteX0" fmla="*/ 5475 w 118153"/>
              <a:gd name="connsiteY0" fmla="*/ 47623 h 47622"/>
              <a:gd name="connsiteX1" fmla="*/ 332 w 118153"/>
              <a:gd name="connsiteY1" fmla="*/ 44003 h 47622"/>
              <a:gd name="connsiteX2" fmla="*/ 3665 w 118153"/>
              <a:gd name="connsiteY2" fmla="*/ 37050 h 47622"/>
              <a:gd name="connsiteX3" fmla="*/ 110917 w 118153"/>
              <a:gd name="connsiteY3" fmla="*/ 283 h 47622"/>
              <a:gd name="connsiteX4" fmla="*/ 117870 w 118153"/>
              <a:gd name="connsiteY4" fmla="*/ 3712 h 47622"/>
              <a:gd name="connsiteX5" fmla="*/ 114441 w 118153"/>
              <a:gd name="connsiteY5" fmla="*/ 10666 h 47622"/>
              <a:gd name="connsiteX6" fmla="*/ 7285 w 118153"/>
              <a:gd name="connsiteY6" fmla="*/ 47337 h 47622"/>
              <a:gd name="connsiteX7" fmla="*/ 5475 w 118153"/>
              <a:gd name="connsiteY7" fmla="*/ 47623 h 4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53" h="47622">
                <a:moveTo>
                  <a:pt x="5475" y="47623"/>
                </a:moveTo>
                <a:cubicBezTo>
                  <a:pt x="3189" y="47623"/>
                  <a:pt x="1093" y="46194"/>
                  <a:pt x="332" y="44003"/>
                </a:cubicBezTo>
                <a:cubicBezTo>
                  <a:pt x="-716" y="41146"/>
                  <a:pt x="808" y="38002"/>
                  <a:pt x="3665" y="37050"/>
                </a:cubicBezTo>
                <a:cubicBezTo>
                  <a:pt x="7380" y="35716"/>
                  <a:pt x="106726" y="1712"/>
                  <a:pt x="110917" y="283"/>
                </a:cubicBezTo>
                <a:cubicBezTo>
                  <a:pt x="113774" y="-669"/>
                  <a:pt x="116917" y="855"/>
                  <a:pt x="117870" y="3712"/>
                </a:cubicBezTo>
                <a:cubicBezTo>
                  <a:pt x="118823" y="6570"/>
                  <a:pt x="117299" y="9713"/>
                  <a:pt x="114441" y="10666"/>
                </a:cubicBezTo>
                <a:cubicBezTo>
                  <a:pt x="113393" y="11047"/>
                  <a:pt x="10999" y="46099"/>
                  <a:pt x="7285" y="47337"/>
                </a:cubicBezTo>
                <a:cubicBezTo>
                  <a:pt x="6713" y="47527"/>
                  <a:pt x="6047" y="47623"/>
                  <a:pt x="5475" y="4762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94"/>
          <p:cNvSpPr/>
          <p:nvPr userDrawn="1">
            <p:custDataLst>
              <p:tags r:id="rId106"/>
            </p:custDataLst>
          </p:nvPr>
        </p:nvSpPr>
        <p:spPr>
          <a:xfrm>
            <a:off x="9415145" y="2578735"/>
            <a:ext cx="17780" cy="28575"/>
          </a:xfrm>
          <a:custGeom>
            <a:avLst/>
            <a:gdLst>
              <a:gd name="connsiteX0" fmla="*/ 16035 w 16354"/>
              <a:gd name="connsiteY0" fmla="*/ 11695 h 26152"/>
              <a:gd name="connsiteX1" fmla="*/ 10511 w 16354"/>
              <a:gd name="connsiteY1" fmla="*/ 26078 h 26152"/>
              <a:gd name="connsiteX2" fmla="*/ 319 w 16354"/>
              <a:gd name="connsiteY2" fmla="*/ 14458 h 26152"/>
              <a:gd name="connsiteX3" fmla="*/ 5843 w 16354"/>
              <a:gd name="connsiteY3" fmla="*/ 75 h 26152"/>
              <a:gd name="connsiteX4" fmla="*/ 16035 w 16354"/>
              <a:gd name="connsiteY4" fmla="*/ 11695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4" h="26152">
                <a:moveTo>
                  <a:pt x="16035" y="11695"/>
                </a:moveTo>
                <a:cubicBezTo>
                  <a:pt x="17274" y="18839"/>
                  <a:pt x="14797" y="25316"/>
                  <a:pt x="10511" y="26078"/>
                </a:cubicBezTo>
                <a:cubicBezTo>
                  <a:pt x="6129" y="26840"/>
                  <a:pt x="1652" y="21697"/>
                  <a:pt x="319" y="14458"/>
                </a:cubicBezTo>
                <a:cubicBezTo>
                  <a:pt x="-919" y="7314"/>
                  <a:pt x="1557" y="837"/>
                  <a:pt x="5843" y="75"/>
                </a:cubicBezTo>
                <a:cubicBezTo>
                  <a:pt x="10130" y="-687"/>
                  <a:pt x="14702" y="4456"/>
                  <a:pt x="16035" y="1169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 name="任意多边形: 形状 95"/>
          <p:cNvSpPr/>
          <p:nvPr userDrawn="1">
            <p:custDataLst>
              <p:tags r:id="rId107"/>
            </p:custDataLst>
          </p:nvPr>
        </p:nvSpPr>
        <p:spPr>
          <a:xfrm>
            <a:off x="9511665" y="2563495"/>
            <a:ext cx="21590" cy="30480"/>
          </a:xfrm>
          <a:custGeom>
            <a:avLst/>
            <a:gdLst>
              <a:gd name="connsiteX0" fmla="*/ 19777 w 19931"/>
              <a:gd name="connsiteY0" fmla="*/ 12627 h 27729"/>
              <a:gd name="connsiteX1" fmla="*/ 11776 w 19931"/>
              <a:gd name="connsiteY1" fmla="*/ 27676 h 27729"/>
              <a:gd name="connsiteX2" fmla="*/ 155 w 19931"/>
              <a:gd name="connsiteY2" fmla="*/ 15103 h 27729"/>
              <a:gd name="connsiteX3" fmla="*/ 8156 w 19931"/>
              <a:gd name="connsiteY3" fmla="*/ 54 h 27729"/>
              <a:gd name="connsiteX4" fmla="*/ 19777 w 19931"/>
              <a:gd name="connsiteY4" fmla="*/ 12627 h 2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1" h="27729">
                <a:moveTo>
                  <a:pt x="19777" y="12627"/>
                </a:moveTo>
                <a:cubicBezTo>
                  <a:pt x="20729" y="20247"/>
                  <a:pt x="17205" y="27009"/>
                  <a:pt x="11776" y="27676"/>
                </a:cubicBezTo>
                <a:cubicBezTo>
                  <a:pt x="6347" y="28343"/>
                  <a:pt x="1203" y="22723"/>
                  <a:pt x="155" y="15103"/>
                </a:cubicBezTo>
                <a:cubicBezTo>
                  <a:pt x="-797" y="7483"/>
                  <a:pt x="2727" y="720"/>
                  <a:pt x="8156" y="54"/>
                </a:cubicBezTo>
                <a:cubicBezTo>
                  <a:pt x="13585" y="-613"/>
                  <a:pt x="18729" y="5007"/>
                  <a:pt x="19777" y="12627"/>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任意多边形: 形状 96"/>
          <p:cNvSpPr/>
          <p:nvPr userDrawn="1">
            <p:custDataLst>
              <p:tags r:id="rId108"/>
            </p:custDataLst>
          </p:nvPr>
        </p:nvSpPr>
        <p:spPr>
          <a:xfrm>
            <a:off x="9483090" y="2654300"/>
            <a:ext cx="100965" cy="67310"/>
          </a:xfrm>
          <a:custGeom>
            <a:avLst/>
            <a:gdLst>
              <a:gd name="connsiteX0" fmla="*/ 5432 w 92649"/>
              <a:gd name="connsiteY0" fmla="*/ 61500 h 61500"/>
              <a:gd name="connsiteX1" fmla="*/ 98 w 92649"/>
              <a:gd name="connsiteY1" fmla="*/ 57023 h 61500"/>
              <a:gd name="connsiteX2" fmla="*/ 4479 w 92649"/>
              <a:gd name="connsiteY2" fmla="*/ 50642 h 61500"/>
              <a:gd name="connsiteX3" fmla="*/ 82489 w 92649"/>
              <a:gd name="connsiteY3" fmla="*/ 2731 h 61500"/>
              <a:gd name="connsiteX4" fmla="*/ 89919 w 92649"/>
              <a:gd name="connsiteY4" fmla="*/ 731 h 61500"/>
              <a:gd name="connsiteX5" fmla="*/ 91919 w 92649"/>
              <a:gd name="connsiteY5" fmla="*/ 8160 h 61500"/>
              <a:gd name="connsiteX6" fmla="*/ 6384 w 92649"/>
              <a:gd name="connsiteY6" fmla="*/ 61310 h 61500"/>
              <a:gd name="connsiteX7" fmla="*/ 5432 w 92649"/>
              <a:gd name="connsiteY7" fmla="*/ 61310 h 6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9" h="61500">
                <a:moveTo>
                  <a:pt x="5432" y="61500"/>
                </a:moveTo>
                <a:cubicBezTo>
                  <a:pt x="2860" y="61500"/>
                  <a:pt x="574" y="59690"/>
                  <a:pt x="98" y="57023"/>
                </a:cubicBezTo>
                <a:cubicBezTo>
                  <a:pt x="-474" y="54071"/>
                  <a:pt x="1527" y="51213"/>
                  <a:pt x="4479" y="50642"/>
                </a:cubicBezTo>
                <a:cubicBezTo>
                  <a:pt x="59820" y="40545"/>
                  <a:pt x="82298" y="3112"/>
                  <a:pt x="82489" y="2731"/>
                </a:cubicBezTo>
                <a:cubicBezTo>
                  <a:pt x="84013" y="159"/>
                  <a:pt x="87347" y="-793"/>
                  <a:pt x="89919" y="731"/>
                </a:cubicBezTo>
                <a:cubicBezTo>
                  <a:pt x="92490" y="2255"/>
                  <a:pt x="93443" y="5588"/>
                  <a:pt x="91919" y="8160"/>
                </a:cubicBezTo>
                <a:cubicBezTo>
                  <a:pt x="90871" y="9875"/>
                  <a:pt x="66678" y="50356"/>
                  <a:pt x="6384" y="61310"/>
                </a:cubicBezTo>
                <a:cubicBezTo>
                  <a:pt x="6098" y="61310"/>
                  <a:pt x="5717" y="61310"/>
                  <a:pt x="5432" y="613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97"/>
          <p:cNvSpPr/>
          <p:nvPr userDrawn="1">
            <p:custDataLst>
              <p:tags r:id="rId109"/>
            </p:custDataLst>
          </p:nvPr>
        </p:nvSpPr>
        <p:spPr>
          <a:xfrm>
            <a:off x="9505950" y="2467610"/>
            <a:ext cx="54610" cy="21590"/>
          </a:xfrm>
          <a:custGeom>
            <a:avLst/>
            <a:gdLst>
              <a:gd name="connsiteX0" fmla="*/ 44863 w 50229"/>
              <a:gd name="connsiteY0" fmla="*/ 19568 h 19567"/>
              <a:gd name="connsiteX1" fmla="*/ 41720 w 50229"/>
              <a:gd name="connsiteY1" fmla="*/ 18615 h 19567"/>
              <a:gd name="connsiteX2" fmla="*/ 5620 w 50229"/>
              <a:gd name="connsiteY2" fmla="*/ 10995 h 19567"/>
              <a:gd name="connsiteX3" fmla="*/ 0 w 50229"/>
              <a:gd name="connsiteY3" fmla="*/ 5661 h 19567"/>
              <a:gd name="connsiteX4" fmla="*/ 5334 w 50229"/>
              <a:gd name="connsiteY4" fmla="*/ 41 h 19567"/>
              <a:gd name="connsiteX5" fmla="*/ 47911 w 50229"/>
              <a:gd name="connsiteY5" fmla="*/ 9662 h 19567"/>
              <a:gd name="connsiteX6" fmla="*/ 49244 w 50229"/>
              <a:gd name="connsiteY6" fmla="*/ 17282 h 19567"/>
              <a:gd name="connsiteX7" fmla="*/ 44768 w 50229"/>
              <a:gd name="connsiteY7" fmla="*/ 19568 h 1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29" h="19567">
                <a:moveTo>
                  <a:pt x="44863" y="19568"/>
                </a:moveTo>
                <a:cubicBezTo>
                  <a:pt x="43815" y="19568"/>
                  <a:pt x="42672" y="19282"/>
                  <a:pt x="41720" y="18615"/>
                </a:cubicBezTo>
                <a:cubicBezTo>
                  <a:pt x="41720" y="18615"/>
                  <a:pt x="29337" y="10328"/>
                  <a:pt x="5620" y="10995"/>
                </a:cubicBezTo>
                <a:cubicBezTo>
                  <a:pt x="2477" y="11090"/>
                  <a:pt x="95" y="8709"/>
                  <a:pt x="0" y="5661"/>
                </a:cubicBezTo>
                <a:cubicBezTo>
                  <a:pt x="0" y="2613"/>
                  <a:pt x="2286" y="137"/>
                  <a:pt x="5334" y="41"/>
                </a:cubicBezTo>
                <a:cubicBezTo>
                  <a:pt x="32861" y="-721"/>
                  <a:pt x="47339" y="9281"/>
                  <a:pt x="47911" y="9662"/>
                </a:cubicBezTo>
                <a:cubicBezTo>
                  <a:pt x="50387" y="11376"/>
                  <a:pt x="50959" y="14805"/>
                  <a:pt x="49244" y="17282"/>
                </a:cubicBezTo>
                <a:cubicBezTo>
                  <a:pt x="48196" y="18806"/>
                  <a:pt x="46482" y="19568"/>
                  <a:pt x="44768" y="19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 name="任意多边形: 形状 98"/>
          <p:cNvSpPr/>
          <p:nvPr userDrawn="1">
            <p:custDataLst>
              <p:tags r:id="rId110"/>
            </p:custDataLst>
          </p:nvPr>
        </p:nvSpPr>
        <p:spPr>
          <a:xfrm>
            <a:off x="9399905" y="2498090"/>
            <a:ext cx="28575" cy="15240"/>
          </a:xfrm>
          <a:custGeom>
            <a:avLst/>
            <a:gdLst>
              <a:gd name="connsiteX0" fmla="*/ 5542 w 26309"/>
              <a:gd name="connsiteY0" fmla="*/ 13758 h 13758"/>
              <a:gd name="connsiteX1" fmla="*/ 1066 w 26309"/>
              <a:gd name="connsiteY1" fmla="*/ 11472 h 13758"/>
              <a:gd name="connsiteX2" fmla="*/ 2018 w 26309"/>
              <a:gd name="connsiteY2" fmla="*/ 4043 h 13758"/>
              <a:gd name="connsiteX3" fmla="*/ 21068 w 26309"/>
              <a:gd name="connsiteY3" fmla="*/ 42 h 13758"/>
              <a:gd name="connsiteX4" fmla="*/ 26307 w 26309"/>
              <a:gd name="connsiteY4" fmla="*/ 5662 h 13758"/>
              <a:gd name="connsiteX5" fmla="*/ 20687 w 26309"/>
              <a:gd name="connsiteY5" fmla="*/ 10901 h 13758"/>
              <a:gd name="connsiteX6" fmla="*/ 8590 w 26309"/>
              <a:gd name="connsiteY6" fmla="*/ 12710 h 13758"/>
              <a:gd name="connsiteX7" fmla="*/ 5542 w 26309"/>
              <a:gd name="connsiteY7" fmla="*/ 13568 h 1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09" h="13758">
                <a:moveTo>
                  <a:pt x="5542" y="13758"/>
                </a:moveTo>
                <a:cubicBezTo>
                  <a:pt x="3828" y="13758"/>
                  <a:pt x="2113" y="12996"/>
                  <a:pt x="1066" y="11472"/>
                </a:cubicBezTo>
                <a:cubicBezTo>
                  <a:pt x="-649" y="9091"/>
                  <a:pt x="-268" y="5852"/>
                  <a:pt x="2018" y="4043"/>
                </a:cubicBezTo>
                <a:cubicBezTo>
                  <a:pt x="2971" y="3281"/>
                  <a:pt x="8400" y="-434"/>
                  <a:pt x="21068" y="42"/>
                </a:cubicBezTo>
                <a:cubicBezTo>
                  <a:pt x="24116" y="137"/>
                  <a:pt x="26402" y="2709"/>
                  <a:pt x="26307" y="5662"/>
                </a:cubicBezTo>
                <a:cubicBezTo>
                  <a:pt x="26212" y="8710"/>
                  <a:pt x="23640" y="11091"/>
                  <a:pt x="20687" y="10901"/>
                </a:cubicBezTo>
                <a:cubicBezTo>
                  <a:pt x="12019" y="10615"/>
                  <a:pt x="8590" y="12710"/>
                  <a:pt x="8590" y="12710"/>
                </a:cubicBezTo>
                <a:cubicBezTo>
                  <a:pt x="7638" y="13282"/>
                  <a:pt x="6590" y="13568"/>
                  <a:pt x="5542" y="13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 name="任意多边形: 形状 99"/>
          <p:cNvSpPr/>
          <p:nvPr userDrawn="1">
            <p:custDataLst>
              <p:tags r:id="rId111"/>
            </p:custDataLst>
          </p:nvPr>
        </p:nvSpPr>
        <p:spPr>
          <a:xfrm>
            <a:off x="9377680" y="2344420"/>
            <a:ext cx="345440" cy="195580"/>
          </a:xfrm>
          <a:custGeom>
            <a:avLst/>
            <a:gdLst>
              <a:gd name="connsiteX0" fmla="*/ 0 w 316408"/>
              <a:gd name="connsiteY0" fmla="*/ 90114 h 179172"/>
              <a:gd name="connsiteX1" fmla="*/ 196786 w 316408"/>
              <a:gd name="connsiteY1" fmla="*/ 34298 h 179172"/>
              <a:gd name="connsiteX2" fmla="*/ 242030 w 316408"/>
              <a:gd name="connsiteY2" fmla="*/ 179173 h 179172"/>
              <a:gd name="connsiteX3" fmla="*/ 257270 w 316408"/>
              <a:gd name="connsiteY3" fmla="*/ 179173 h 179172"/>
              <a:gd name="connsiteX4" fmla="*/ 316135 w 316408"/>
              <a:gd name="connsiteY4" fmla="*/ 109355 h 179172"/>
              <a:gd name="connsiteX5" fmla="*/ 207169 w 316408"/>
              <a:gd name="connsiteY5" fmla="*/ 2579 h 179172"/>
              <a:gd name="connsiteX6" fmla="*/ 83534 w 316408"/>
              <a:gd name="connsiteY6" fmla="*/ 24201 h 179172"/>
              <a:gd name="connsiteX7" fmla="*/ 95 w 316408"/>
              <a:gd name="connsiteY7" fmla="*/ 90019 h 17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408" h="179172">
                <a:moveTo>
                  <a:pt x="0" y="90114"/>
                </a:moveTo>
                <a:cubicBezTo>
                  <a:pt x="77057" y="112688"/>
                  <a:pt x="186118" y="27630"/>
                  <a:pt x="196786" y="34298"/>
                </a:cubicBezTo>
                <a:cubicBezTo>
                  <a:pt x="207454" y="40965"/>
                  <a:pt x="232696" y="179173"/>
                  <a:pt x="242030" y="179173"/>
                </a:cubicBezTo>
                <a:lnTo>
                  <a:pt x="257270" y="179173"/>
                </a:lnTo>
                <a:cubicBezTo>
                  <a:pt x="257270" y="179173"/>
                  <a:pt x="321088" y="130024"/>
                  <a:pt x="316135" y="109355"/>
                </a:cubicBezTo>
                <a:cubicBezTo>
                  <a:pt x="311182" y="88781"/>
                  <a:pt x="281940" y="12485"/>
                  <a:pt x="207169" y="2579"/>
                </a:cubicBezTo>
                <a:cubicBezTo>
                  <a:pt x="139446" y="-6374"/>
                  <a:pt x="113348" y="9723"/>
                  <a:pt x="83534" y="24201"/>
                </a:cubicBezTo>
                <a:cubicBezTo>
                  <a:pt x="52768" y="39155"/>
                  <a:pt x="95" y="90019"/>
                  <a:pt x="95" y="900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101"/>
          <p:cNvSpPr/>
          <p:nvPr userDrawn="1">
            <p:custDataLst>
              <p:tags r:id="rId112"/>
            </p:custDataLst>
          </p:nvPr>
        </p:nvSpPr>
        <p:spPr>
          <a:xfrm>
            <a:off x="9658985" y="2482850"/>
            <a:ext cx="53975" cy="71120"/>
          </a:xfrm>
          <a:custGeom>
            <a:avLst/>
            <a:gdLst>
              <a:gd name="connsiteX0" fmla="*/ 49149 w 49149"/>
              <a:gd name="connsiteY0" fmla="*/ 32575 h 65150"/>
              <a:gd name="connsiteX1" fmla="*/ 24575 w 49149"/>
              <a:gd name="connsiteY1" fmla="*/ 65151 h 65150"/>
              <a:gd name="connsiteX2" fmla="*/ 0 w 49149"/>
              <a:gd name="connsiteY2" fmla="*/ 32575 h 65150"/>
              <a:gd name="connsiteX3" fmla="*/ 24575 w 49149"/>
              <a:gd name="connsiteY3" fmla="*/ 0 h 65150"/>
              <a:gd name="connsiteX4" fmla="*/ 49149 w 49149"/>
              <a:gd name="connsiteY4" fmla="*/ 32575 h 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9" h="65150">
                <a:moveTo>
                  <a:pt x="49149" y="32575"/>
                </a:moveTo>
                <a:cubicBezTo>
                  <a:pt x="49149" y="50578"/>
                  <a:pt x="38100" y="65151"/>
                  <a:pt x="24575" y="65151"/>
                </a:cubicBezTo>
                <a:cubicBezTo>
                  <a:pt x="11049" y="65151"/>
                  <a:pt x="0" y="50578"/>
                  <a:pt x="0" y="32575"/>
                </a:cubicBezTo>
                <a:cubicBezTo>
                  <a:pt x="0" y="14573"/>
                  <a:pt x="11049" y="0"/>
                  <a:pt x="24575" y="0"/>
                </a:cubicBezTo>
                <a:cubicBezTo>
                  <a:pt x="38100" y="0"/>
                  <a:pt x="49149" y="14573"/>
                  <a:pt x="49149" y="32575"/>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 name="任意多边形: 形状 102"/>
          <p:cNvSpPr/>
          <p:nvPr userDrawn="1">
            <p:custDataLst>
              <p:tags r:id="rId113"/>
            </p:custDataLst>
          </p:nvPr>
        </p:nvSpPr>
        <p:spPr>
          <a:xfrm>
            <a:off x="9652635" y="2477135"/>
            <a:ext cx="66040" cy="83185"/>
          </a:xfrm>
          <a:custGeom>
            <a:avLst/>
            <a:gdLst>
              <a:gd name="connsiteX0" fmla="*/ 30099 w 60197"/>
              <a:gd name="connsiteY0" fmla="*/ 76010 h 76009"/>
              <a:gd name="connsiteX1" fmla="*/ 0 w 60197"/>
              <a:gd name="connsiteY1" fmla="*/ 38005 h 76009"/>
              <a:gd name="connsiteX2" fmla="*/ 30099 w 60197"/>
              <a:gd name="connsiteY2" fmla="*/ 0 h 76009"/>
              <a:gd name="connsiteX3" fmla="*/ 60198 w 60197"/>
              <a:gd name="connsiteY3" fmla="*/ 38005 h 76009"/>
              <a:gd name="connsiteX4" fmla="*/ 30099 w 60197"/>
              <a:gd name="connsiteY4" fmla="*/ 76010 h 76009"/>
              <a:gd name="connsiteX5" fmla="*/ 30099 w 60197"/>
              <a:gd name="connsiteY5" fmla="*/ 10858 h 76009"/>
              <a:gd name="connsiteX6" fmla="*/ 10954 w 60197"/>
              <a:gd name="connsiteY6" fmla="*/ 38005 h 76009"/>
              <a:gd name="connsiteX7" fmla="*/ 30099 w 60197"/>
              <a:gd name="connsiteY7" fmla="*/ 65151 h 76009"/>
              <a:gd name="connsiteX8" fmla="*/ 49244 w 60197"/>
              <a:gd name="connsiteY8" fmla="*/ 38005 h 76009"/>
              <a:gd name="connsiteX9" fmla="*/ 30099 w 60197"/>
              <a:gd name="connsiteY9" fmla="*/ 10858 h 7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97" h="76009">
                <a:moveTo>
                  <a:pt x="30099" y="76010"/>
                </a:moveTo>
                <a:cubicBezTo>
                  <a:pt x="13525" y="76010"/>
                  <a:pt x="0" y="58960"/>
                  <a:pt x="0" y="38005"/>
                </a:cubicBezTo>
                <a:cubicBezTo>
                  <a:pt x="0" y="17050"/>
                  <a:pt x="13525" y="0"/>
                  <a:pt x="30099" y="0"/>
                </a:cubicBezTo>
                <a:cubicBezTo>
                  <a:pt x="46672" y="0"/>
                  <a:pt x="60198" y="17050"/>
                  <a:pt x="60198" y="38005"/>
                </a:cubicBezTo>
                <a:cubicBezTo>
                  <a:pt x="60198" y="58960"/>
                  <a:pt x="46672" y="76010"/>
                  <a:pt x="30099" y="76010"/>
                </a:cubicBezTo>
                <a:close/>
                <a:moveTo>
                  <a:pt x="30099" y="10858"/>
                </a:moveTo>
                <a:cubicBezTo>
                  <a:pt x="19526" y="10858"/>
                  <a:pt x="10954" y="23051"/>
                  <a:pt x="10954" y="38005"/>
                </a:cubicBezTo>
                <a:cubicBezTo>
                  <a:pt x="10954" y="52959"/>
                  <a:pt x="19526" y="65151"/>
                  <a:pt x="30099" y="65151"/>
                </a:cubicBezTo>
                <a:cubicBezTo>
                  <a:pt x="40672" y="65151"/>
                  <a:pt x="49244" y="52959"/>
                  <a:pt x="49244" y="38005"/>
                </a:cubicBezTo>
                <a:cubicBezTo>
                  <a:pt x="49244" y="23051"/>
                  <a:pt x="40672" y="10858"/>
                  <a:pt x="30099" y="1085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104"/>
          <p:cNvSpPr/>
          <p:nvPr userDrawn="1">
            <p:custDataLst>
              <p:tags r:id="rId114"/>
            </p:custDataLst>
          </p:nvPr>
        </p:nvSpPr>
        <p:spPr>
          <a:xfrm>
            <a:off x="9444990" y="2813685"/>
            <a:ext cx="994410" cy="1524635"/>
          </a:xfrm>
          <a:custGeom>
            <a:avLst/>
            <a:gdLst>
              <a:gd name="connsiteX0" fmla="*/ 172117 w 909923"/>
              <a:gd name="connsiteY0" fmla="*/ 94964 h 1394555"/>
              <a:gd name="connsiteX1" fmla="*/ 0 w 909923"/>
              <a:gd name="connsiteY1" fmla="*/ 218885 h 1394555"/>
              <a:gd name="connsiteX2" fmla="*/ 154210 w 909923"/>
              <a:gd name="connsiteY2" fmla="*/ 1044321 h 1394555"/>
              <a:gd name="connsiteX3" fmla="*/ 188500 w 909923"/>
              <a:gd name="connsiteY3" fmla="*/ 1394555 h 1394555"/>
              <a:gd name="connsiteX4" fmla="*/ 909923 w 909923"/>
              <a:gd name="connsiteY4" fmla="*/ 1394555 h 1394555"/>
              <a:gd name="connsiteX5" fmla="*/ 869728 w 909923"/>
              <a:gd name="connsiteY5" fmla="*/ 490347 h 1394555"/>
              <a:gd name="connsiteX6" fmla="*/ 780479 w 909923"/>
              <a:gd name="connsiteY6" fmla="*/ 50101 h 1394555"/>
              <a:gd name="connsiteX7" fmla="*/ 386429 w 909923"/>
              <a:gd name="connsiteY7" fmla="*/ 0 h 1394555"/>
              <a:gd name="connsiteX8" fmla="*/ 172117 w 909923"/>
              <a:gd name="connsiteY8" fmla="*/ 94964 h 139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923" h="1394555">
                <a:moveTo>
                  <a:pt x="172117" y="94964"/>
                </a:moveTo>
                <a:lnTo>
                  <a:pt x="0" y="218885"/>
                </a:lnTo>
                <a:cubicBezTo>
                  <a:pt x="0" y="218885"/>
                  <a:pt x="125635" y="789242"/>
                  <a:pt x="154210" y="1044321"/>
                </a:cubicBezTo>
                <a:cubicBezTo>
                  <a:pt x="182785" y="1299401"/>
                  <a:pt x="188500" y="1394555"/>
                  <a:pt x="188500" y="1394555"/>
                </a:cubicBezTo>
                <a:lnTo>
                  <a:pt x="909923" y="1394555"/>
                </a:lnTo>
                <a:cubicBezTo>
                  <a:pt x="909923" y="1394555"/>
                  <a:pt x="909923" y="834866"/>
                  <a:pt x="869728" y="490347"/>
                </a:cubicBezTo>
                <a:cubicBezTo>
                  <a:pt x="842105" y="253841"/>
                  <a:pt x="780479" y="50101"/>
                  <a:pt x="780479" y="50101"/>
                </a:cubicBezTo>
                <a:lnTo>
                  <a:pt x="386429" y="0"/>
                </a:lnTo>
                <a:lnTo>
                  <a:pt x="172117" y="9496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6" name="任意多边形: 形状 105"/>
          <p:cNvSpPr/>
          <p:nvPr userDrawn="1">
            <p:custDataLst>
              <p:tags r:id="rId115"/>
            </p:custDataLst>
          </p:nvPr>
        </p:nvSpPr>
        <p:spPr>
          <a:xfrm>
            <a:off x="9438640" y="2807335"/>
            <a:ext cx="1007110" cy="1536700"/>
          </a:xfrm>
          <a:custGeom>
            <a:avLst/>
            <a:gdLst>
              <a:gd name="connsiteX0" fmla="*/ 921449 w 921639"/>
              <a:gd name="connsiteY0" fmla="*/ 1405604 h 1405699"/>
              <a:gd name="connsiteX1" fmla="*/ 189357 w 921639"/>
              <a:gd name="connsiteY1" fmla="*/ 1405604 h 1405699"/>
              <a:gd name="connsiteX2" fmla="*/ 189071 w 921639"/>
              <a:gd name="connsiteY2" fmla="*/ 1400461 h 1405699"/>
              <a:gd name="connsiteX3" fmla="*/ 154877 w 921639"/>
              <a:gd name="connsiteY3" fmla="*/ 1050512 h 1405699"/>
              <a:gd name="connsiteX4" fmla="*/ 762 w 921639"/>
              <a:gd name="connsiteY4" fmla="*/ 225647 h 1405699"/>
              <a:gd name="connsiteX5" fmla="*/ 0 w 921639"/>
              <a:gd name="connsiteY5" fmla="*/ 222123 h 1405699"/>
              <a:gd name="connsiteX6" fmla="*/ 176022 w 921639"/>
              <a:gd name="connsiteY6" fmla="*/ 95536 h 1405699"/>
              <a:gd name="connsiteX7" fmla="*/ 391763 w 921639"/>
              <a:gd name="connsiteY7" fmla="*/ 0 h 1405699"/>
              <a:gd name="connsiteX8" fmla="*/ 790861 w 921639"/>
              <a:gd name="connsiteY8" fmla="*/ 50768 h 1405699"/>
              <a:gd name="connsiteX9" fmla="*/ 791909 w 921639"/>
              <a:gd name="connsiteY9" fmla="*/ 54197 h 1405699"/>
              <a:gd name="connsiteX10" fmla="*/ 881348 w 921639"/>
              <a:gd name="connsiteY10" fmla="*/ 495395 h 1405699"/>
              <a:gd name="connsiteX11" fmla="*/ 921639 w 921639"/>
              <a:gd name="connsiteY11" fmla="*/ 1400270 h 1405699"/>
              <a:gd name="connsiteX12" fmla="*/ 921639 w 921639"/>
              <a:gd name="connsiteY12" fmla="*/ 1405700 h 1405699"/>
              <a:gd name="connsiteX13" fmla="*/ 199644 w 921639"/>
              <a:gd name="connsiteY13" fmla="*/ 1394651 h 1405699"/>
              <a:gd name="connsiteX14" fmla="*/ 910495 w 921639"/>
              <a:gd name="connsiteY14" fmla="*/ 1394651 h 1405699"/>
              <a:gd name="connsiteX15" fmla="*/ 870299 w 921639"/>
              <a:gd name="connsiteY15" fmla="*/ 496538 h 1405699"/>
              <a:gd name="connsiteX16" fmla="*/ 782288 w 921639"/>
              <a:gd name="connsiteY16" fmla="*/ 60674 h 1405699"/>
              <a:gd name="connsiteX17" fmla="*/ 393287 w 921639"/>
              <a:gd name="connsiteY17" fmla="*/ 11144 h 1405699"/>
              <a:gd name="connsiteX18" fmla="*/ 180880 w 921639"/>
              <a:gd name="connsiteY18" fmla="*/ 105251 h 1405699"/>
              <a:gd name="connsiteX19" fmla="*/ 12192 w 921639"/>
              <a:gd name="connsiteY19" fmla="*/ 226790 h 1405699"/>
              <a:gd name="connsiteX20" fmla="*/ 165735 w 921639"/>
              <a:gd name="connsiteY20" fmla="*/ 1049274 h 1405699"/>
              <a:gd name="connsiteX21" fmla="*/ 199644 w 921639"/>
              <a:gd name="connsiteY21" fmla="*/ 1394651 h 140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1639" h="1405699">
                <a:moveTo>
                  <a:pt x="921449" y="1405604"/>
                </a:moveTo>
                <a:lnTo>
                  <a:pt x="189357" y="1405604"/>
                </a:lnTo>
                <a:lnTo>
                  <a:pt x="189071" y="1400461"/>
                </a:lnTo>
                <a:cubicBezTo>
                  <a:pt x="189071" y="1399508"/>
                  <a:pt x="183071" y="1302449"/>
                  <a:pt x="154877" y="1050512"/>
                </a:cubicBezTo>
                <a:cubicBezTo>
                  <a:pt x="126683" y="798671"/>
                  <a:pt x="2000" y="231362"/>
                  <a:pt x="762" y="225647"/>
                </a:cubicBezTo>
                <a:lnTo>
                  <a:pt x="0" y="222123"/>
                </a:lnTo>
                <a:lnTo>
                  <a:pt x="176022" y="95536"/>
                </a:lnTo>
                <a:lnTo>
                  <a:pt x="391763" y="0"/>
                </a:lnTo>
                <a:lnTo>
                  <a:pt x="790861" y="50768"/>
                </a:lnTo>
                <a:lnTo>
                  <a:pt x="791909" y="54197"/>
                </a:lnTo>
                <a:cubicBezTo>
                  <a:pt x="792480" y="56198"/>
                  <a:pt x="854012" y="260985"/>
                  <a:pt x="881348" y="495395"/>
                </a:cubicBezTo>
                <a:cubicBezTo>
                  <a:pt x="921163" y="836390"/>
                  <a:pt x="921639" y="1394651"/>
                  <a:pt x="921639" y="1400270"/>
                </a:cubicBezTo>
                <a:lnTo>
                  <a:pt x="921639" y="1405700"/>
                </a:lnTo>
                <a:close/>
                <a:moveTo>
                  <a:pt x="199644" y="1394651"/>
                </a:moveTo>
                <a:lnTo>
                  <a:pt x="910495" y="1394651"/>
                </a:lnTo>
                <a:cubicBezTo>
                  <a:pt x="910304" y="1335786"/>
                  <a:pt x="907923" y="818674"/>
                  <a:pt x="870299" y="496538"/>
                </a:cubicBezTo>
                <a:cubicBezTo>
                  <a:pt x="844963" y="279654"/>
                  <a:pt x="790385" y="88297"/>
                  <a:pt x="782288" y="60674"/>
                </a:cubicBezTo>
                <a:lnTo>
                  <a:pt x="393287" y="11144"/>
                </a:lnTo>
                <a:lnTo>
                  <a:pt x="180880" y="105251"/>
                </a:lnTo>
                <a:lnTo>
                  <a:pt x="12192" y="226790"/>
                </a:lnTo>
                <a:cubicBezTo>
                  <a:pt x="22765" y="275272"/>
                  <a:pt x="138684" y="807244"/>
                  <a:pt x="165735" y="1049274"/>
                </a:cubicBezTo>
                <a:cubicBezTo>
                  <a:pt x="190405" y="1269587"/>
                  <a:pt x="198120" y="1371695"/>
                  <a:pt x="199644" y="13946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7" name="任意多边形: 形状 106"/>
          <p:cNvSpPr/>
          <p:nvPr userDrawn="1">
            <p:custDataLst>
              <p:tags r:id="rId116"/>
            </p:custDataLst>
          </p:nvPr>
        </p:nvSpPr>
        <p:spPr>
          <a:xfrm>
            <a:off x="9613900" y="2715260"/>
            <a:ext cx="254000" cy="241300"/>
          </a:xfrm>
          <a:custGeom>
            <a:avLst/>
            <a:gdLst>
              <a:gd name="connsiteX0" fmla="*/ 0 w 232219"/>
              <a:gd name="connsiteY0" fmla="*/ 90392 h 220979"/>
              <a:gd name="connsiteX1" fmla="*/ 184690 w 232219"/>
              <a:gd name="connsiteY1" fmla="*/ 0 h 220979"/>
              <a:gd name="connsiteX2" fmla="*/ 232220 w 232219"/>
              <a:gd name="connsiteY2" fmla="*/ 90392 h 220979"/>
              <a:gd name="connsiteX3" fmla="*/ 116110 w 232219"/>
              <a:gd name="connsiteY3" fmla="*/ 220980 h 220979"/>
              <a:gd name="connsiteX4" fmla="*/ 46482 w 232219"/>
              <a:gd name="connsiteY4" fmla="*/ 114300 h 220979"/>
              <a:gd name="connsiteX5" fmla="*/ 22860 w 232219"/>
              <a:gd name="connsiteY5" fmla="*/ 211455 h 220979"/>
              <a:gd name="connsiteX6" fmla="*/ 0 w 232219"/>
              <a:gd name="connsiteY6" fmla="*/ 90392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19" h="220979">
                <a:moveTo>
                  <a:pt x="0" y="90392"/>
                </a:moveTo>
                <a:lnTo>
                  <a:pt x="184690" y="0"/>
                </a:lnTo>
                <a:lnTo>
                  <a:pt x="232220" y="90392"/>
                </a:lnTo>
                <a:lnTo>
                  <a:pt x="116110" y="220980"/>
                </a:lnTo>
                <a:lnTo>
                  <a:pt x="46482" y="114300"/>
                </a:lnTo>
                <a:lnTo>
                  <a:pt x="22860" y="211455"/>
                </a:lnTo>
                <a:lnTo>
                  <a:pt x="0" y="90392"/>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107"/>
          <p:cNvSpPr/>
          <p:nvPr userDrawn="1">
            <p:custDataLst>
              <p:tags r:id="rId117"/>
            </p:custDataLst>
          </p:nvPr>
        </p:nvSpPr>
        <p:spPr>
          <a:xfrm>
            <a:off x="9606915" y="2707005"/>
            <a:ext cx="267970" cy="267335"/>
          </a:xfrm>
          <a:custGeom>
            <a:avLst/>
            <a:gdLst>
              <a:gd name="connsiteX0" fmla="*/ 28289 w 244982"/>
              <a:gd name="connsiteY0" fmla="*/ 244507 h 244601"/>
              <a:gd name="connsiteX1" fmla="*/ 0 w 244982"/>
              <a:gd name="connsiteY1" fmla="*/ 94488 h 244601"/>
              <a:gd name="connsiteX2" fmla="*/ 193167 w 244982"/>
              <a:gd name="connsiteY2" fmla="*/ 0 h 244601"/>
              <a:gd name="connsiteX3" fmla="*/ 244983 w 244982"/>
              <a:gd name="connsiteY3" fmla="*/ 98393 h 244601"/>
              <a:gd name="connsiteX4" fmla="*/ 121634 w 244982"/>
              <a:gd name="connsiteY4" fmla="*/ 237172 h 244601"/>
              <a:gd name="connsiteX5" fmla="*/ 54959 w 244982"/>
              <a:gd name="connsiteY5" fmla="*/ 135160 h 244601"/>
              <a:gd name="connsiteX6" fmla="*/ 28384 w 244982"/>
              <a:gd name="connsiteY6" fmla="*/ 244602 h 244601"/>
              <a:gd name="connsiteX7" fmla="*/ 50197 w 244982"/>
              <a:gd name="connsiteY7" fmla="*/ 108013 h 244601"/>
              <a:gd name="connsiteX8" fmla="*/ 122872 w 244982"/>
              <a:gd name="connsiteY8" fmla="*/ 219170 h 244601"/>
              <a:gd name="connsiteX9" fmla="*/ 231743 w 244982"/>
              <a:gd name="connsiteY9" fmla="*/ 96774 h 244601"/>
              <a:gd name="connsiteX10" fmla="*/ 188404 w 244982"/>
              <a:gd name="connsiteY10" fmla="*/ 14478 h 244601"/>
              <a:gd name="connsiteX11" fmla="*/ 12287 w 244982"/>
              <a:gd name="connsiteY11" fmla="*/ 100679 h 244601"/>
              <a:gd name="connsiteX12" fmla="*/ 29623 w 244982"/>
              <a:gd name="connsiteY12" fmla="*/ 192786 h 244601"/>
              <a:gd name="connsiteX13" fmla="*/ 50197 w 244982"/>
              <a:gd name="connsiteY13" fmla="*/ 108013 h 2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982" h="244601">
                <a:moveTo>
                  <a:pt x="28289" y="244507"/>
                </a:moveTo>
                <a:lnTo>
                  <a:pt x="0" y="94488"/>
                </a:lnTo>
                <a:lnTo>
                  <a:pt x="193167" y="0"/>
                </a:lnTo>
                <a:lnTo>
                  <a:pt x="244983" y="98393"/>
                </a:lnTo>
                <a:lnTo>
                  <a:pt x="121634" y="237172"/>
                </a:lnTo>
                <a:lnTo>
                  <a:pt x="54959" y="135160"/>
                </a:lnTo>
                <a:lnTo>
                  <a:pt x="28384" y="244602"/>
                </a:lnTo>
                <a:close/>
                <a:moveTo>
                  <a:pt x="50197" y="108013"/>
                </a:moveTo>
                <a:lnTo>
                  <a:pt x="122872" y="219170"/>
                </a:lnTo>
                <a:lnTo>
                  <a:pt x="231743" y="96774"/>
                </a:lnTo>
                <a:lnTo>
                  <a:pt x="188404" y="14478"/>
                </a:lnTo>
                <a:lnTo>
                  <a:pt x="12287" y="100679"/>
                </a:lnTo>
                <a:lnTo>
                  <a:pt x="29623" y="192786"/>
                </a:lnTo>
                <a:lnTo>
                  <a:pt x="50197" y="108013"/>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108"/>
          <p:cNvSpPr/>
          <p:nvPr userDrawn="1">
            <p:custDataLst>
              <p:tags r:id="rId118"/>
            </p:custDataLst>
          </p:nvPr>
        </p:nvSpPr>
        <p:spPr>
          <a:xfrm>
            <a:off x="9638665" y="2839720"/>
            <a:ext cx="190500" cy="898525"/>
          </a:xfrm>
          <a:custGeom>
            <a:avLst/>
            <a:gdLst>
              <a:gd name="connsiteX0" fmla="*/ 0 w 174116"/>
              <a:gd name="connsiteY0" fmla="*/ 97155 h 822197"/>
              <a:gd name="connsiteX1" fmla="*/ 32385 w 174116"/>
              <a:gd name="connsiteY1" fmla="*/ 130778 h 822197"/>
              <a:gd name="connsiteX2" fmla="*/ 83534 w 174116"/>
              <a:gd name="connsiteY2" fmla="*/ 513683 h 822197"/>
              <a:gd name="connsiteX3" fmla="*/ 145256 w 174116"/>
              <a:gd name="connsiteY3" fmla="*/ 822198 h 822197"/>
              <a:gd name="connsiteX4" fmla="*/ 174117 w 174116"/>
              <a:gd name="connsiteY4" fmla="*/ 526637 h 822197"/>
              <a:gd name="connsiteX5" fmla="*/ 64103 w 174116"/>
              <a:gd name="connsiteY5" fmla="*/ 123158 h 822197"/>
              <a:gd name="connsiteX6" fmla="*/ 78296 w 174116"/>
              <a:gd name="connsiteY6" fmla="*/ 90678 h 822197"/>
              <a:gd name="connsiteX7" fmla="*/ 23622 w 174116"/>
              <a:gd name="connsiteY7" fmla="*/ 0 h 822197"/>
              <a:gd name="connsiteX8" fmla="*/ 0 w 174116"/>
              <a:gd name="connsiteY8" fmla="*/ 97155 h 82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116" h="822197">
                <a:moveTo>
                  <a:pt x="0" y="97155"/>
                </a:moveTo>
                <a:lnTo>
                  <a:pt x="32385" y="130778"/>
                </a:lnTo>
                <a:lnTo>
                  <a:pt x="83534" y="513683"/>
                </a:lnTo>
                <a:lnTo>
                  <a:pt x="145256" y="822198"/>
                </a:lnTo>
                <a:lnTo>
                  <a:pt x="174117" y="526637"/>
                </a:lnTo>
                <a:lnTo>
                  <a:pt x="64103" y="123158"/>
                </a:lnTo>
                <a:lnTo>
                  <a:pt x="78296" y="90678"/>
                </a:lnTo>
                <a:lnTo>
                  <a:pt x="23622" y="0"/>
                </a:lnTo>
                <a:lnTo>
                  <a:pt x="0" y="9715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0" name="任意多边形: 形状 109"/>
          <p:cNvSpPr/>
          <p:nvPr userDrawn="1">
            <p:custDataLst>
              <p:tags r:id="rId119"/>
            </p:custDataLst>
          </p:nvPr>
        </p:nvSpPr>
        <p:spPr>
          <a:xfrm>
            <a:off x="9627235" y="2809875"/>
            <a:ext cx="262255" cy="942340"/>
          </a:xfrm>
          <a:custGeom>
            <a:avLst/>
            <a:gdLst>
              <a:gd name="connsiteX0" fmla="*/ 156978 w 239965"/>
              <a:gd name="connsiteY0" fmla="*/ 861834 h 861834"/>
              <a:gd name="connsiteX1" fmla="*/ 151644 w 239965"/>
              <a:gd name="connsiteY1" fmla="*/ 857453 h 861834"/>
              <a:gd name="connsiteX2" fmla="*/ 101 w 239965"/>
              <a:gd name="connsiteY2" fmla="*/ 99548 h 861834"/>
              <a:gd name="connsiteX3" fmla="*/ 4387 w 239965"/>
              <a:gd name="connsiteY3" fmla="*/ 93167 h 861834"/>
              <a:gd name="connsiteX4" fmla="*/ 10769 w 239965"/>
              <a:gd name="connsiteY4" fmla="*/ 97453 h 861834"/>
              <a:gd name="connsiteX5" fmla="*/ 154882 w 239965"/>
              <a:gd name="connsiteY5" fmla="*/ 818400 h 861834"/>
              <a:gd name="connsiteX6" fmla="*/ 229082 w 239965"/>
              <a:gd name="connsiteY6" fmla="*/ 4965 h 861834"/>
              <a:gd name="connsiteX7" fmla="*/ 234988 w 239965"/>
              <a:gd name="connsiteY7" fmla="*/ 12 h 861834"/>
              <a:gd name="connsiteX8" fmla="*/ 239941 w 239965"/>
              <a:gd name="connsiteY8" fmla="*/ 5918 h 861834"/>
              <a:gd name="connsiteX9" fmla="*/ 162312 w 239965"/>
              <a:gd name="connsiteY9" fmla="*/ 856881 h 861834"/>
              <a:gd name="connsiteX10" fmla="*/ 157168 w 239965"/>
              <a:gd name="connsiteY10" fmla="*/ 861834 h 861834"/>
              <a:gd name="connsiteX11" fmla="*/ 156883 w 239965"/>
              <a:gd name="connsiteY11" fmla="*/ 861834 h 86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965" h="861834">
                <a:moveTo>
                  <a:pt x="156978" y="861834"/>
                </a:moveTo>
                <a:cubicBezTo>
                  <a:pt x="154406" y="861834"/>
                  <a:pt x="152120" y="860024"/>
                  <a:pt x="151644" y="857453"/>
                </a:cubicBezTo>
                <a:lnTo>
                  <a:pt x="101" y="99548"/>
                </a:lnTo>
                <a:cubicBezTo>
                  <a:pt x="-470" y="96596"/>
                  <a:pt x="1435" y="93738"/>
                  <a:pt x="4387" y="93167"/>
                </a:cubicBezTo>
                <a:cubicBezTo>
                  <a:pt x="7340" y="92595"/>
                  <a:pt x="10198" y="94500"/>
                  <a:pt x="10769" y="97453"/>
                </a:cubicBezTo>
                <a:lnTo>
                  <a:pt x="154882" y="818400"/>
                </a:lnTo>
                <a:lnTo>
                  <a:pt x="229082" y="4965"/>
                </a:lnTo>
                <a:cubicBezTo>
                  <a:pt x="229368" y="1917"/>
                  <a:pt x="232035" y="-178"/>
                  <a:pt x="234988" y="12"/>
                </a:cubicBezTo>
                <a:cubicBezTo>
                  <a:pt x="238036" y="298"/>
                  <a:pt x="240226" y="2965"/>
                  <a:pt x="239941" y="5918"/>
                </a:cubicBezTo>
                <a:lnTo>
                  <a:pt x="162312" y="856881"/>
                </a:lnTo>
                <a:cubicBezTo>
                  <a:pt x="162026" y="859548"/>
                  <a:pt x="159835" y="861739"/>
                  <a:pt x="157168" y="861834"/>
                </a:cubicBezTo>
                <a:cubicBezTo>
                  <a:pt x="157073" y="861834"/>
                  <a:pt x="156978" y="861834"/>
                  <a:pt x="156883" y="86183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110"/>
          <p:cNvSpPr/>
          <p:nvPr userDrawn="1">
            <p:custDataLst>
              <p:tags r:id="rId120"/>
            </p:custDataLst>
          </p:nvPr>
        </p:nvSpPr>
        <p:spPr>
          <a:xfrm>
            <a:off x="9568815" y="2934970"/>
            <a:ext cx="138430" cy="499110"/>
          </a:xfrm>
          <a:custGeom>
            <a:avLst/>
            <a:gdLst>
              <a:gd name="connsiteX0" fmla="*/ 120922 w 126460"/>
              <a:gd name="connsiteY0" fmla="*/ 456625 h 456720"/>
              <a:gd name="connsiteX1" fmla="*/ 115873 w 126460"/>
              <a:gd name="connsiteY1" fmla="*/ 453196 h 456720"/>
              <a:gd name="connsiteX2" fmla="*/ 18147 w 126460"/>
              <a:gd name="connsiteY2" fmla="*/ 206499 h 456720"/>
              <a:gd name="connsiteX3" fmla="*/ 17956 w 126460"/>
              <a:gd name="connsiteY3" fmla="*/ 203165 h 456720"/>
              <a:gd name="connsiteX4" fmla="*/ 35006 w 126460"/>
              <a:gd name="connsiteY4" fmla="*/ 133633 h 456720"/>
              <a:gd name="connsiteX5" fmla="*/ 1383 w 126460"/>
              <a:gd name="connsiteY5" fmla="*/ 95818 h 456720"/>
              <a:gd name="connsiteX6" fmla="*/ 240 w 126460"/>
              <a:gd name="connsiteY6" fmla="*/ 90770 h 456720"/>
              <a:gd name="connsiteX7" fmla="*/ 24243 w 126460"/>
              <a:gd name="connsiteY7" fmla="*/ 3997 h 456720"/>
              <a:gd name="connsiteX8" fmla="*/ 31006 w 126460"/>
              <a:gd name="connsiteY8" fmla="*/ 187 h 456720"/>
              <a:gd name="connsiteX9" fmla="*/ 34816 w 126460"/>
              <a:gd name="connsiteY9" fmla="*/ 6950 h 456720"/>
              <a:gd name="connsiteX10" fmla="*/ 11575 w 126460"/>
              <a:gd name="connsiteY10" fmla="*/ 90865 h 456720"/>
              <a:gd name="connsiteX11" fmla="*/ 45103 w 126460"/>
              <a:gd name="connsiteY11" fmla="*/ 128584 h 456720"/>
              <a:gd name="connsiteX12" fmla="*/ 46341 w 126460"/>
              <a:gd name="connsiteY12" fmla="*/ 133537 h 456720"/>
              <a:gd name="connsiteX13" fmla="*/ 29005 w 126460"/>
              <a:gd name="connsiteY13" fmla="*/ 204213 h 456720"/>
              <a:gd name="connsiteX14" fmla="*/ 126065 w 126460"/>
              <a:gd name="connsiteY14" fmla="*/ 449291 h 456720"/>
              <a:gd name="connsiteX15" fmla="*/ 123017 w 126460"/>
              <a:gd name="connsiteY15" fmla="*/ 456340 h 456720"/>
              <a:gd name="connsiteX16" fmla="*/ 121017 w 126460"/>
              <a:gd name="connsiteY16" fmla="*/ 456721 h 4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460" h="456720">
                <a:moveTo>
                  <a:pt x="120922" y="456625"/>
                </a:moveTo>
                <a:cubicBezTo>
                  <a:pt x="118731" y="456625"/>
                  <a:pt x="116731" y="455292"/>
                  <a:pt x="115873" y="453196"/>
                </a:cubicBezTo>
                <a:lnTo>
                  <a:pt x="18147" y="206499"/>
                </a:lnTo>
                <a:cubicBezTo>
                  <a:pt x="17766" y="205451"/>
                  <a:pt x="17671" y="204308"/>
                  <a:pt x="17956" y="203165"/>
                </a:cubicBezTo>
                <a:lnTo>
                  <a:pt x="35006" y="133633"/>
                </a:lnTo>
                <a:lnTo>
                  <a:pt x="1383" y="95818"/>
                </a:lnTo>
                <a:cubicBezTo>
                  <a:pt x="145" y="94390"/>
                  <a:pt x="-332" y="92485"/>
                  <a:pt x="240" y="90770"/>
                </a:cubicBezTo>
                <a:lnTo>
                  <a:pt x="24243" y="3997"/>
                </a:lnTo>
                <a:cubicBezTo>
                  <a:pt x="25005" y="1045"/>
                  <a:pt x="28053" y="-575"/>
                  <a:pt x="31006" y="187"/>
                </a:cubicBezTo>
                <a:cubicBezTo>
                  <a:pt x="33958" y="949"/>
                  <a:pt x="35578" y="3997"/>
                  <a:pt x="34816" y="6950"/>
                </a:cubicBezTo>
                <a:lnTo>
                  <a:pt x="11575" y="90865"/>
                </a:lnTo>
                <a:lnTo>
                  <a:pt x="45103" y="128584"/>
                </a:lnTo>
                <a:cubicBezTo>
                  <a:pt x="46341" y="129918"/>
                  <a:pt x="46722" y="131728"/>
                  <a:pt x="46341" y="133537"/>
                </a:cubicBezTo>
                <a:lnTo>
                  <a:pt x="29005" y="204213"/>
                </a:lnTo>
                <a:lnTo>
                  <a:pt x="126065" y="449291"/>
                </a:lnTo>
                <a:cubicBezTo>
                  <a:pt x="127208" y="452053"/>
                  <a:pt x="125779" y="455292"/>
                  <a:pt x="123017" y="456340"/>
                </a:cubicBezTo>
                <a:cubicBezTo>
                  <a:pt x="122350" y="456625"/>
                  <a:pt x="121684" y="456721"/>
                  <a:pt x="121017" y="45672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111"/>
          <p:cNvSpPr/>
          <p:nvPr userDrawn="1">
            <p:custDataLst>
              <p:tags r:id="rId121"/>
            </p:custDataLst>
          </p:nvPr>
        </p:nvSpPr>
        <p:spPr>
          <a:xfrm>
            <a:off x="9792970" y="2818130"/>
            <a:ext cx="186690" cy="1525905"/>
          </a:xfrm>
          <a:custGeom>
            <a:avLst/>
            <a:gdLst>
              <a:gd name="connsiteX0" fmla="*/ 33052 w 170919"/>
              <a:gd name="connsiteY0" fmla="*/ 1395859 h 1395858"/>
              <a:gd name="connsiteX1" fmla="*/ 27623 w 170919"/>
              <a:gd name="connsiteY1" fmla="*/ 1390715 h 1395858"/>
              <a:gd name="connsiteX2" fmla="*/ 0 w 170919"/>
              <a:gd name="connsiteY2" fmla="*/ 848933 h 1395858"/>
              <a:gd name="connsiteX3" fmla="*/ 191 w 170919"/>
              <a:gd name="connsiteY3" fmla="*/ 847314 h 1395858"/>
              <a:gd name="connsiteX4" fmla="*/ 144304 w 170919"/>
              <a:gd name="connsiteY4" fmla="*/ 298007 h 1395858"/>
              <a:gd name="connsiteX5" fmla="*/ 101727 w 170919"/>
              <a:gd name="connsiteY5" fmla="*/ 228284 h 1395858"/>
              <a:gd name="connsiteX6" fmla="*/ 102299 w 170919"/>
              <a:gd name="connsiteY6" fmla="*/ 221807 h 1395858"/>
              <a:gd name="connsiteX7" fmla="*/ 159639 w 170919"/>
              <a:gd name="connsiteY7" fmla="*/ 157037 h 1395858"/>
              <a:gd name="connsiteX8" fmla="*/ 139160 w 170919"/>
              <a:gd name="connsiteY8" fmla="*/ 6256 h 1395858"/>
              <a:gd name="connsiteX9" fmla="*/ 143828 w 170919"/>
              <a:gd name="connsiteY9" fmla="*/ 65 h 1395858"/>
              <a:gd name="connsiteX10" fmla="*/ 150019 w 170919"/>
              <a:gd name="connsiteY10" fmla="*/ 4732 h 1395858"/>
              <a:gd name="connsiteX11" fmla="*/ 170879 w 170919"/>
              <a:gd name="connsiteY11" fmla="*/ 157990 h 1395858"/>
              <a:gd name="connsiteX12" fmla="*/ 169545 w 170919"/>
              <a:gd name="connsiteY12" fmla="*/ 162371 h 1395858"/>
              <a:gd name="connsiteX13" fmla="*/ 113252 w 170919"/>
              <a:gd name="connsiteY13" fmla="*/ 225998 h 1395858"/>
              <a:gd name="connsiteX14" fmla="*/ 154972 w 170919"/>
              <a:gd name="connsiteY14" fmla="*/ 294197 h 1395858"/>
              <a:gd name="connsiteX15" fmla="*/ 155638 w 170919"/>
              <a:gd name="connsiteY15" fmla="*/ 298388 h 1395858"/>
              <a:gd name="connsiteX16" fmla="*/ 11144 w 170919"/>
              <a:gd name="connsiteY16" fmla="*/ 849124 h 1395858"/>
              <a:gd name="connsiteX17" fmla="*/ 38671 w 170919"/>
              <a:gd name="connsiteY17" fmla="*/ 1390049 h 1395858"/>
              <a:gd name="connsiteX18" fmla="*/ 33528 w 170919"/>
              <a:gd name="connsiteY18" fmla="*/ 1395763 h 1395858"/>
              <a:gd name="connsiteX19" fmla="*/ 33242 w 170919"/>
              <a:gd name="connsiteY19" fmla="*/ 1395763 h 13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919" h="1395858">
                <a:moveTo>
                  <a:pt x="33052" y="1395859"/>
                </a:moveTo>
                <a:cubicBezTo>
                  <a:pt x="30194" y="1395859"/>
                  <a:pt x="27718" y="1393573"/>
                  <a:pt x="27623" y="1390715"/>
                </a:cubicBezTo>
                <a:lnTo>
                  <a:pt x="0" y="848933"/>
                </a:lnTo>
                <a:cubicBezTo>
                  <a:pt x="0" y="848362"/>
                  <a:pt x="0" y="847790"/>
                  <a:pt x="191" y="847314"/>
                </a:cubicBezTo>
                <a:lnTo>
                  <a:pt x="144304" y="298007"/>
                </a:lnTo>
                <a:lnTo>
                  <a:pt x="101727" y="228284"/>
                </a:lnTo>
                <a:cubicBezTo>
                  <a:pt x="100489" y="226189"/>
                  <a:pt x="100679" y="223617"/>
                  <a:pt x="102299" y="221807"/>
                </a:cubicBezTo>
                <a:lnTo>
                  <a:pt x="159639" y="157037"/>
                </a:lnTo>
                <a:lnTo>
                  <a:pt x="139160" y="6256"/>
                </a:lnTo>
                <a:cubicBezTo>
                  <a:pt x="138779" y="3304"/>
                  <a:pt x="140875" y="541"/>
                  <a:pt x="143828" y="65"/>
                </a:cubicBezTo>
                <a:cubicBezTo>
                  <a:pt x="146780" y="-411"/>
                  <a:pt x="149543" y="1780"/>
                  <a:pt x="150019" y="4732"/>
                </a:cubicBezTo>
                <a:lnTo>
                  <a:pt x="170879" y="157990"/>
                </a:lnTo>
                <a:cubicBezTo>
                  <a:pt x="171069" y="159609"/>
                  <a:pt x="170593" y="161133"/>
                  <a:pt x="169545" y="162371"/>
                </a:cubicBezTo>
                <a:lnTo>
                  <a:pt x="113252" y="225998"/>
                </a:lnTo>
                <a:lnTo>
                  <a:pt x="154972" y="294197"/>
                </a:lnTo>
                <a:cubicBezTo>
                  <a:pt x="155734" y="295435"/>
                  <a:pt x="155924" y="296959"/>
                  <a:pt x="155638" y="298388"/>
                </a:cubicBezTo>
                <a:lnTo>
                  <a:pt x="11144" y="849124"/>
                </a:lnTo>
                <a:lnTo>
                  <a:pt x="38671" y="1390049"/>
                </a:lnTo>
                <a:cubicBezTo>
                  <a:pt x="38862" y="1393096"/>
                  <a:pt x="36481" y="1395668"/>
                  <a:pt x="33528" y="1395763"/>
                </a:cubicBezTo>
                <a:cubicBezTo>
                  <a:pt x="33528" y="1395763"/>
                  <a:pt x="33338" y="1395763"/>
                  <a:pt x="33242" y="139576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112"/>
          <p:cNvSpPr/>
          <p:nvPr userDrawn="1">
            <p:custDataLst>
              <p:tags r:id="rId122"/>
            </p:custDataLst>
          </p:nvPr>
        </p:nvSpPr>
        <p:spPr>
          <a:xfrm>
            <a:off x="9829800" y="378587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5" name="任意多边形: 形状 113"/>
          <p:cNvSpPr/>
          <p:nvPr userDrawn="1">
            <p:custDataLst>
              <p:tags r:id="rId123"/>
            </p:custDataLst>
          </p:nvPr>
        </p:nvSpPr>
        <p:spPr>
          <a:xfrm>
            <a:off x="9838690" y="391541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6" name="任意多边形: 形状 114"/>
          <p:cNvSpPr/>
          <p:nvPr userDrawn="1">
            <p:custDataLst>
              <p:tags r:id="rId124"/>
            </p:custDataLst>
          </p:nvPr>
        </p:nvSpPr>
        <p:spPr>
          <a:xfrm>
            <a:off x="9846945" y="4044315"/>
            <a:ext cx="37465" cy="37465"/>
          </a:xfrm>
          <a:custGeom>
            <a:avLst/>
            <a:gdLst>
              <a:gd name="connsiteX0" fmla="*/ 34290 w 34290"/>
              <a:gd name="connsiteY0" fmla="*/ 17145 h 34289"/>
              <a:gd name="connsiteX1" fmla="*/ 17145 w 34290"/>
              <a:gd name="connsiteY1" fmla="*/ 34290 h 34289"/>
              <a:gd name="connsiteX2" fmla="*/ 0 w 34290"/>
              <a:gd name="connsiteY2" fmla="*/ 17145 h 34289"/>
              <a:gd name="connsiteX3" fmla="*/ 17145 w 34290"/>
              <a:gd name="connsiteY3" fmla="*/ 0 h 34289"/>
              <a:gd name="connsiteX4" fmla="*/ 34290 w 34290"/>
              <a:gd name="connsiteY4" fmla="*/ 17145 h 34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89">
                <a:moveTo>
                  <a:pt x="34290" y="17145"/>
                </a:moveTo>
                <a:cubicBezTo>
                  <a:pt x="34290" y="26575"/>
                  <a:pt x="26575" y="34290"/>
                  <a:pt x="17145" y="34290"/>
                </a:cubicBezTo>
                <a:cubicBezTo>
                  <a:pt x="7715" y="34290"/>
                  <a:pt x="0" y="26575"/>
                  <a:pt x="0" y="17145"/>
                </a:cubicBezTo>
                <a:cubicBezTo>
                  <a:pt x="0" y="7715"/>
                  <a:pt x="7715" y="0"/>
                  <a:pt x="17145" y="0"/>
                </a:cubicBezTo>
                <a:cubicBezTo>
                  <a:pt x="26575" y="0"/>
                  <a:pt x="34290" y="7715"/>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115"/>
          <p:cNvSpPr/>
          <p:nvPr userDrawn="1">
            <p:custDataLst>
              <p:tags r:id="rId125"/>
            </p:custDataLst>
          </p:nvPr>
        </p:nvSpPr>
        <p:spPr>
          <a:xfrm>
            <a:off x="10188575" y="3158490"/>
            <a:ext cx="162560" cy="1184275"/>
          </a:xfrm>
          <a:custGeom>
            <a:avLst/>
            <a:gdLst>
              <a:gd name="connsiteX0" fmla="*/ 15515 w 148865"/>
              <a:gd name="connsiteY0" fmla="*/ 0 h 1083183"/>
              <a:gd name="connsiteX1" fmla="*/ 14848 w 148865"/>
              <a:gd name="connsiteY1" fmla="*/ 888968 h 1083183"/>
              <a:gd name="connsiteX2" fmla="*/ 28850 w 148865"/>
              <a:gd name="connsiteY2" fmla="*/ 1079373 h 1083183"/>
              <a:gd name="connsiteX3" fmla="*/ 93620 w 148865"/>
              <a:gd name="connsiteY3" fmla="*/ 1083183 h 1083183"/>
              <a:gd name="connsiteX4" fmla="*/ 148865 w 148865"/>
              <a:gd name="connsiteY4" fmla="*/ 338900 h 1083183"/>
              <a:gd name="connsiteX5" fmla="*/ 15610 w 148865"/>
              <a:gd name="connsiteY5" fmla="*/ 95 h 108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65" h="1083183">
                <a:moveTo>
                  <a:pt x="15515" y="0"/>
                </a:moveTo>
                <a:cubicBezTo>
                  <a:pt x="-13060" y="224600"/>
                  <a:pt x="4656" y="742379"/>
                  <a:pt x="14848" y="888968"/>
                </a:cubicBezTo>
                <a:cubicBezTo>
                  <a:pt x="25040" y="1035558"/>
                  <a:pt x="28850" y="1079373"/>
                  <a:pt x="28850" y="1079373"/>
                </a:cubicBezTo>
                <a:lnTo>
                  <a:pt x="93620" y="1083183"/>
                </a:lnTo>
                <a:lnTo>
                  <a:pt x="148865" y="338900"/>
                </a:lnTo>
                <a:lnTo>
                  <a:pt x="15610" y="9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118"/>
          <p:cNvSpPr/>
          <p:nvPr userDrawn="1">
            <p:custDataLst>
              <p:tags r:id="rId126"/>
            </p:custDataLst>
          </p:nvPr>
        </p:nvSpPr>
        <p:spPr>
          <a:xfrm>
            <a:off x="10304145" y="4203065"/>
            <a:ext cx="176530" cy="447675"/>
          </a:xfrm>
          <a:custGeom>
            <a:avLst/>
            <a:gdLst>
              <a:gd name="connsiteX0" fmla="*/ 19050 w 161639"/>
              <a:gd name="connsiteY0" fmla="*/ 95 h 409455"/>
              <a:gd name="connsiteX1" fmla="*/ 0 w 161639"/>
              <a:gd name="connsiteY1" fmla="*/ 198787 h 409455"/>
              <a:gd name="connsiteX2" fmla="*/ 40005 w 161639"/>
              <a:gd name="connsiteY2" fmla="*/ 338900 h 409455"/>
              <a:gd name="connsiteX3" fmla="*/ 132493 w 161639"/>
              <a:gd name="connsiteY3" fmla="*/ 409289 h 409455"/>
              <a:gd name="connsiteX4" fmla="*/ 161639 w 161639"/>
              <a:gd name="connsiteY4" fmla="*/ 291275 h 409455"/>
              <a:gd name="connsiteX5" fmla="*/ 132493 w 161639"/>
              <a:gd name="connsiteY5" fmla="*/ 204788 h 409455"/>
              <a:gd name="connsiteX6" fmla="*/ 132493 w 161639"/>
              <a:gd name="connsiteY6" fmla="*/ 60960 h 409455"/>
              <a:gd name="connsiteX7" fmla="*/ 19050 w 161639"/>
              <a:gd name="connsiteY7" fmla="*/ 0 h 40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639" h="409455">
                <a:moveTo>
                  <a:pt x="19050" y="95"/>
                </a:moveTo>
                <a:lnTo>
                  <a:pt x="0" y="198787"/>
                </a:lnTo>
                <a:cubicBezTo>
                  <a:pt x="0" y="198787"/>
                  <a:pt x="32385" y="327470"/>
                  <a:pt x="40005" y="338900"/>
                </a:cubicBezTo>
                <a:cubicBezTo>
                  <a:pt x="47625" y="350330"/>
                  <a:pt x="122206" y="413099"/>
                  <a:pt x="132493" y="409289"/>
                </a:cubicBezTo>
                <a:cubicBezTo>
                  <a:pt x="142780" y="405479"/>
                  <a:pt x="161544" y="310325"/>
                  <a:pt x="161639" y="291275"/>
                </a:cubicBezTo>
                <a:cubicBezTo>
                  <a:pt x="161735" y="272225"/>
                  <a:pt x="141161" y="230505"/>
                  <a:pt x="132493" y="204788"/>
                </a:cubicBezTo>
                <a:cubicBezTo>
                  <a:pt x="123730" y="178975"/>
                  <a:pt x="132493" y="60960"/>
                  <a:pt x="132493" y="60960"/>
                </a:cubicBezTo>
                <a:lnTo>
                  <a:pt x="1905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119"/>
          <p:cNvSpPr/>
          <p:nvPr userDrawn="1">
            <p:custDataLst>
              <p:tags r:id="rId127"/>
            </p:custDataLst>
          </p:nvPr>
        </p:nvSpPr>
        <p:spPr>
          <a:xfrm>
            <a:off x="10297795" y="4193540"/>
            <a:ext cx="188595" cy="462915"/>
          </a:xfrm>
          <a:custGeom>
            <a:avLst/>
            <a:gdLst>
              <a:gd name="connsiteX0" fmla="*/ 137731 w 172593"/>
              <a:gd name="connsiteY0" fmla="*/ 423481 h 423481"/>
              <a:gd name="connsiteX1" fmla="*/ 40957 w 172593"/>
              <a:gd name="connsiteY1" fmla="*/ 350615 h 423481"/>
              <a:gd name="connsiteX2" fmla="*/ 190 w 172593"/>
              <a:gd name="connsiteY2" fmla="*/ 208788 h 423481"/>
              <a:gd name="connsiteX3" fmla="*/ 0 w 172593"/>
              <a:gd name="connsiteY3" fmla="*/ 207835 h 423481"/>
              <a:gd name="connsiteX4" fmla="*/ 0 w 172593"/>
              <a:gd name="connsiteY4" fmla="*/ 206883 h 423481"/>
              <a:gd name="connsiteX5" fmla="*/ 19907 w 172593"/>
              <a:gd name="connsiteY5" fmla="*/ 0 h 423481"/>
              <a:gd name="connsiteX6" fmla="*/ 143732 w 172593"/>
              <a:gd name="connsiteY6" fmla="*/ 66484 h 423481"/>
              <a:gd name="connsiteX7" fmla="*/ 143446 w 172593"/>
              <a:gd name="connsiteY7" fmla="*/ 70009 h 423481"/>
              <a:gd name="connsiteX8" fmla="*/ 143161 w 172593"/>
              <a:gd name="connsiteY8" fmla="*/ 211646 h 423481"/>
              <a:gd name="connsiteX9" fmla="*/ 153924 w 172593"/>
              <a:gd name="connsiteY9" fmla="*/ 239554 h 423481"/>
              <a:gd name="connsiteX10" fmla="*/ 172593 w 172593"/>
              <a:gd name="connsiteY10" fmla="*/ 299942 h 423481"/>
              <a:gd name="connsiteX11" fmla="*/ 139827 w 172593"/>
              <a:gd name="connsiteY11" fmla="*/ 423005 h 423481"/>
              <a:gd name="connsiteX12" fmla="*/ 137636 w 172593"/>
              <a:gd name="connsiteY12" fmla="*/ 423386 h 423481"/>
              <a:gd name="connsiteX13" fmla="*/ 11049 w 172593"/>
              <a:gd name="connsiteY13" fmla="*/ 207073 h 423481"/>
              <a:gd name="connsiteX14" fmla="*/ 50006 w 172593"/>
              <a:gd name="connsiteY14" fmla="*/ 344519 h 423481"/>
              <a:gd name="connsiteX15" fmla="*/ 136017 w 172593"/>
              <a:gd name="connsiteY15" fmla="*/ 412528 h 423481"/>
              <a:gd name="connsiteX16" fmla="*/ 161735 w 172593"/>
              <a:gd name="connsiteY16" fmla="*/ 299942 h 423481"/>
              <a:gd name="connsiteX17" fmla="*/ 143828 w 172593"/>
              <a:gd name="connsiteY17" fmla="*/ 243745 h 423481"/>
              <a:gd name="connsiteX18" fmla="*/ 132779 w 172593"/>
              <a:gd name="connsiteY18" fmla="*/ 215265 h 423481"/>
              <a:gd name="connsiteX19" fmla="*/ 132207 w 172593"/>
              <a:gd name="connsiteY19" fmla="*/ 72866 h 423481"/>
              <a:gd name="connsiteX20" fmla="*/ 29146 w 172593"/>
              <a:gd name="connsiteY20" fmla="*/ 17526 h 423481"/>
              <a:gd name="connsiteX21" fmla="*/ 10954 w 172593"/>
              <a:gd name="connsiteY21" fmla="*/ 207169 h 4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93" h="423481">
                <a:moveTo>
                  <a:pt x="137731" y="423481"/>
                </a:moveTo>
                <a:cubicBezTo>
                  <a:pt x="117920" y="423481"/>
                  <a:pt x="46101" y="358235"/>
                  <a:pt x="40957" y="350615"/>
                </a:cubicBezTo>
                <a:cubicBezTo>
                  <a:pt x="33242" y="338995"/>
                  <a:pt x="5715" y="230410"/>
                  <a:pt x="190" y="208788"/>
                </a:cubicBezTo>
                <a:lnTo>
                  <a:pt x="0" y="207835"/>
                </a:lnTo>
                <a:lnTo>
                  <a:pt x="0" y="206883"/>
                </a:lnTo>
                <a:cubicBezTo>
                  <a:pt x="0" y="206883"/>
                  <a:pt x="19907" y="0"/>
                  <a:pt x="19907" y="0"/>
                </a:cubicBezTo>
                <a:lnTo>
                  <a:pt x="143732" y="66484"/>
                </a:lnTo>
                <a:lnTo>
                  <a:pt x="143446" y="70009"/>
                </a:lnTo>
                <a:cubicBezTo>
                  <a:pt x="141065" y="102489"/>
                  <a:pt x="136303" y="191357"/>
                  <a:pt x="143161" y="211646"/>
                </a:cubicBezTo>
                <a:cubicBezTo>
                  <a:pt x="145923" y="219742"/>
                  <a:pt x="149828" y="229362"/>
                  <a:pt x="153924" y="239554"/>
                </a:cubicBezTo>
                <a:cubicBezTo>
                  <a:pt x="163163" y="262318"/>
                  <a:pt x="172688" y="285940"/>
                  <a:pt x="172593" y="299942"/>
                </a:cubicBezTo>
                <a:cubicBezTo>
                  <a:pt x="172498" y="312325"/>
                  <a:pt x="155543" y="417290"/>
                  <a:pt x="139827" y="423005"/>
                </a:cubicBezTo>
                <a:cubicBezTo>
                  <a:pt x="139160" y="423196"/>
                  <a:pt x="138494" y="423386"/>
                  <a:pt x="137636" y="423386"/>
                </a:cubicBezTo>
                <a:close/>
                <a:moveTo>
                  <a:pt x="11049" y="207073"/>
                </a:moveTo>
                <a:cubicBezTo>
                  <a:pt x="23527" y="256508"/>
                  <a:pt x="44958" y="336899"/>
                  <a:pt x="50006" y="344519"/>
                </a:cubicBezTo>
                <a:cubicBezTo>
                  <a:pt x="58103" y="356711"/>
                  <a:pt x="123158" y="409289"/>
                  <a:pt x="136017" y="412528"/>
                </a:cubicBezTo>
                <a:cubicBezTo>
                  <a:pt x="144494" y="401574"/>
                  <a:pt x="161544" y="318992"/>
                  <a:pt x="161735" y="299942"/>
                </a:cubicBezTo>
                <a:cubicBezTo>
                  <a:pt x="161830" y="288036"/>
                  <a:pt x="152305" y="264509"/>
                  <a:pt x="143828" y="243745"/>
                </a:cubicBezTo>
                <a:cubicBezTo>
                  <a:pt x="139637" y="233363"/>
                  <a:pt x="135636" y="223552"/>
                  <a:pt x="132779" y="215265"/>
                </a:cubicBezTo>
                <a:cubicBezTo>
                  <a:pt x="124587" y="190976"/>
                  <a:pt x="130873" y="93154"/>
                  <a:pt x="132207" y="72866"/>
                </a:cubicBezTo>
                <a:lnTo>
                  <a:pt x="29146" y="17526"/>
                </a:lnTo>
                <a:lnTo>
                  <a:pt x="10954" y="20716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120"/>
          <p:cNvSpPr/>
          <p:nvPr userDrawn="1">
            <p:custDataLst>
              <p:tags r:id="rId128"/>
            </p:custDataLst>
          </p:nvPr>
        </p:nvSpPr>
        <p:spPr>
          <a:xfrm>
            <a:off x="10304145" y="4380230"/>
            <a:ext cx="140970" cy="40005"/>
          </a:xfrm>
          <a:custGeom>
            <a:avLst/>
            <a:gdLst>
              <a:gd name="connsiteX0" fmla="*/ 0 w 129158"/>
              <a:gd name="connsiteY0" fmla="*/ 36671 h 36671"/>
              <a:gd name="connsiteX1" fmla="*/ 129159 w 129158"/>
              <a:gd name="connsiteY1" fmla="*/ 19526 h 36671"/>
              <a:gd name="connsiteX2" fmla="*/ 128683 w 129158"/>
              <a:gd name="connsiteY2" fmla="*/ 6763 h 36671"/>
              <a:gd name="connsiteX3" fmla="*/ 3429 w 129158"/>
              <a:gd name="connsiteY3" fmla="*/ 0 h 36671"/>
              <a:gd name="connsiteX4" fmla="*/ 0 w 129158"/>
              <a:gd name="connsiteY4" fmla="*/ 36671 h 3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58" h="36671">
                <a:moveTo>
                  <a:pt x="0" y="36671"/>
                </a:moveTo>
                <a:lnTo>
                  <a:pt x="129159" y="19526"/>
                </a:lnTo>
                <a:lnTo>
                  <a:pt x="128683" y="6763"/>
                </a:lnTo>
                <a:lnTo>
                  <a:pt x="3429" y="0"/>
                </a:lnTo>
                <a:lnTo>
                  <a:pt x="0" y="3667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121"/>
          <p:cNvSpPr/>
          <p:nvPr userDrawn="1">
            <p:custDataLst>
              <p:tags r:id="rId129"/>
            </p:custDataLst>
          </p:nvPr>
        </p:nvSpPr>
        <p:spPr>
          <a:xfrm>
            <a:off x="10285095" y="4291965"/>
            <a:ext cx="192405" cy="95885"/>
          </a:xfrm>
          <a:custGeom>
            <a:avLst/>
            <a:gdLst>
              <a:gd name="connsiteX0" fmla="*/ 4858 w 176212"/>
              <a:gd name="connsiteY0" fmla="*/ 0 h 87629"/>
              <a:gd name="connsiteX1" fmla="*/ 0 w 176212"/>
              <a:gd name="connsiteY1" fmla="*/ 79915 h 87629"/>
              <a:gd name="connsiteX2" fmla="*/ 167926 w 176212"/>
              <a:gd name="connsiteY2" fmla="*/ 87630 h 87629"/>
              <a:gd name="connsiteX3" fmla="*/ 176213 w 176212"/>
              <a:gd name="connsiteY3" fmla="*/ 37814 h 87629"/>
              <a:gd name="connsiteX4" fmla="*/ 4858 w 176212"/>
              <a:gd name="connsiteY4" fmla="*/ 0 h 8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 h="87629">
                <a:moveTo>
                  <a:pt x="4858" y="0"/>
                </a:moveTo>
                <a:lnTo>
                  <a:pt x="0" y="79915"/>
                </a:lnTo>
                <a:lnTo>
                  <a:pt x="167926" y="87630"/>
                </a:lnTo>
                <a:lnTo>
                  <a:pt x="176213" y="37814"/>
                </a:lnTo>
                <a:lnTo>
                  <a:pt x="4858"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122"/>
          <p:cNvSpPr/>
          <p:nvPr userDrawn="1">
            <p:custDataLst>
              <p:tags r:id="rId130"/>
            </p:custDataLst>
          </p:nvPr>
        </p:nvSpPr>
        <p:spPr>
          <a:xfrm>
            <a:off x="10279380" y="4284345"/>
            <a:ext cx="205740" cy="109220"/>
          </a:xfrm>
          <a:custGeom>
            <a:avLst/>
            <a:gdLst>
              <a:gd name="connsiteX0" fmla="*/ 178308 w 188214"/>
              <a:gd name="connsiteY0" fmla="*/ 100013 h 100012"/>
              <a:gd name="connsiteX1" fmla="*/ 0 w 188214"/>
              <a:gd name="connsiteY1" fmla="*/ 91821 h 100012"/>
              <a:gd name="connsiteX2" fmla="*/ 5620 w 188214"/>
              <a:gd name="connsiteY2" fmla="*/ 0 h 100012"/>
              <a:gd name="connsiteX3" fmla="*/ 188214 w 188214"/>
              <a:gd name="connsiteY3" fmla="*/ 40291 h 100012"/>
              <a:gd name="connsiteX4" fmla="*/ 178213 w 188214"/>
              <a:gd name="connsiteY4" fmla="*/ 100013 h 100012"/>
              <a:gd name="connsiteX5" fmla="*/ 11621 w 188214"/>
              <a:gd name="connsiteY5" fmla="*/ 81439 h 100012"/>
              <a:gd name="connsiteX6" fmla="*/ 169164 w 188214"/>
              <a:gd name="connsiteY6" fmla="*/ 88678 h 100012"/>
              <a:gd name="connsiteX7" fmla="*/ 175832 w 188214"/>
              <a:gd name="connsiteY7" fmla="*/ 48768 h 100012"/>
              <a:gd name="connsiteX8" fmla="*/ 15812 w 188214"/>
              <a:gd name="connsiteY8" fmla="*/ 13430 h 100012"/>
              <a:gd name="connsiteX9" fmla="*/ 11621 w 188214"/>
              <a:gd name="connsiteY9" fmla="*/ 8143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214" h="100012">
                <a:moveTo>
                  <a:pt x="178308" y="100013"/>
                </a:moveTo>
                <a:lnTo>
                  <a:pt x="0" y="91821"/>
                </a:lnTo>
                <a:lnTo>
                  <a:pt x="5620" y="0"/>
                </a:lnTo>
                <a:lnTo>
                  <a:pt x="188214" y="40291"/>
                </a:lnTo>
                <a:lnTo>
                  <a:pt x="178213" y="100013"/>
                </a:lnTo>
                <a:close/>
                <a:moveTo>
                  <a:pt x="11621" y="81439"/>
                </a:moveTo>
                <a:lnTo>
                  <a:pt x="169164" y="88678"/>
                </a:lnTo>
                <a:lnTo>
                  <a:pt x="175832" y="48768"/>
                </a:lnTo>
                <a:lnTo>
                  <a:pt x="15812" y="13430"/>
                </a:lnTo>
                <a:lnTo>
                  <a:pt x="11621" y="8143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123"/>
          <p:cNvSpPr/>
          <p:nvPr userDrawn="1">
            <p:custDataLst>
              <p:tags r:id="rId131"/>
            </p:custDataLst>
          </p:nvPr>
        </p:nvSpPr>
        <p:spPr>
          <a:xfrm>
            <a:off x="10206355" y="2868295"/>
            <a:ext cx="373380" cy="1479550"/>
          </a:xfrm>
          <a:custGeom>
            <a:avLst/>
            <a:gdLst>
              <a:gd name="connsiteX0" fmla="*/ 83841 w 341593"/>
              <a:gd name="connsiteY0" fmla="*/ 0 h 1353312"/>
              <a:gd name="connsiteX1" fmla="*/ 340825 w 341593"/>
              <a:gd name="connsiteY1" fmla="*/ 754285 h 1353312"/>
              <a:gd name="connsiteX2" fmla="*/ 261577 w 341593"/>
              <a:gd name="connsiteY2" fmla="*/ 1353312 h 1353312"/>
              <a:gd name="connsiteX3" fmla="*/ 61743 w 341593"/>
              <a:gd name="connsiteY3" fmla="*/ 1322832 h 1353312"/>
              <a:gd name="connsiteX4" fmla="*/ 57266 w 341593"/>
              <a:gd name="connsiteY4" fmla="*/ 689610 h 1353312"/>
              <a:gd name="connsiteX5" fmla="*/ 24881 w 341593"/>
              <a:gd name="connsiteY5" fmla="*/ 66008 h 1353312"/>
              <a:gd name="connsiteX6" fmla="*/ 83936 w 341593"/>
              <a:gd name="connsiteY6"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93" h="1353312">
                <a:moveTo>
                  <a:pt x="83841" y="0"/>
                </a:moveTo>
                <a:cubicBezTo>
                  <a:pt x="123846" y="10001"/>
                  <a:pt x="325585" y="592550"/>
                  <a:pt x="340825" y="754285"/>
                </a:cubicBezTo>
                <a:cubicBezTo>
                  <a:pt x="350731" y="859155"/>
                  <a:pt x="261577" y="1353312"/>
                  <a:pt x="261577" y="1353312"/>
                </a:cubicBezTo>
                <a:lnTo>
                  <a:pt x="61743" y="1322832"/>
                </a:lnTo>
                <a:cubicBezTo>
                  <a:pt x="61743" y="1322832"/>
                  <a:pt x="105558" y="856583"/>
                  <a:pt x="57266" y="689610"/>
                </a:cubicBezTo>
                <a:cubicBezTo>
                  <a:pt x="26214" y="582454"/>
                  <a:pt x="-34079" y="123920"/>
                  <a:pt x="24881" y="66008"/>
                </a:cubicBezTo>
                <a:lnTo>
                  <a:pt x="8393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124"/>
          <p:cNvSpPr/>
          <p:nvPr userDrawn="1">
            <p:custDataLst>
              <p:tags r:id="rId132"/>
            </p:custDataLst>
          </p:nvPr>
        </p:nvSpPr>
        <p:spPr>
          <a:xfrm>
            <a:off x="10200005" y="2862580"/>
            <a:ext cx="385445" cy="1490980"/>
          </a:xfrm>
          <a:custGeom>
            <a:avLst/>
            <a:gdLst>
              <a:gd name="connsiteX0" fmla="*/ 267148 w 352799"/>
              <a:gd name="connsiteY0" fmla="*/ 1364314 h 1364314"/>
              <a:gd name="connsiteX1" fmla="*/ 266290 w 352799"/>
              <a:gd name="connsiteY1" fmla="*/ 1364314 h 1364314"/>
              <a:gd name="connsiteX2" fmla="*/ 66456 w 352799"/>
              <a:gd name="connsiteY2" fmla="*/ 1333834 h 1364314"/>
              <a:gd name="connsiteX3" fmla="*/ 61884 w 352799"/>
              <a:gd name="connsiteY3" fmla="*/ 1327929 h 1364314"/>
              <a:gd name="connsiteX4" fmla="*/ 57598 w 352799"/>
              <a:gd name="connsiteY4" fmla="*/ 696707 h 1364314"/>
              <a:gd name="connsiteX5" fmla="*/ 26641 w 352799"/>
              <a:gd name="connsiteY5" fmla="*/ 67676 h 1364314"/>
              <a:gd name="connsiteX6" fmla="*/ 34357 w 352799"/>
              <a:gd name="connsiteY6" fmla="*/ 67676 h 1364314"/>
              <a:gd name="connsiteX7" fmla="*/ 34357 w 352799"/>
              <a:gd name="connsiteY7" fmla="*/ 75391 h 1364314"/>
              <a:gd name="connsiteX8" fmla="*/ 68170 w 352799"/>
              <a:gd name="connsiteY8" fmla="*/ 693564 h 1364314"/>
              <a:gd name="connsiteX9" fmla="*/ 73314 w 352799"/>
              <a:gd name="connsiteY9" fmla="*/ 1323738 h 1364314"/>
              <a:gd name="connsiteX10" fmla="*/ 262861 w 352799"/>
              <a:gd name="connsiteY10" fmla="*/ 1352598 h 1364314"/>
              <a:gd name="connsiteX11" fmla="*/ 341157 w 352799"/>
              <a:gd name="connsiteY11" fmla="*/ 760334 h 1364314"/>
              <a:gd name="connsiteX12" fmla="*/ 222571 w 352799"/>
              <a:gd name="connsiteY12" fmla="*/ 328661 h 1364314"/>
              <a:gd name="connsiteX13" fmla="*/ 88268 w 352799"/>
              <a:gd name="connsiteY13" fmla="*/ 10812 h 1364314"/>
              <a:gd name="connsiteX14" fmla="*/ 84458 w 352799"/>
              <a:gd name="connsiteY14" fmla="*/ 4049 h 1364314"/>
              <a:gd name="connsiteX15" fmla="*/ 90935 w 352799"/>
              <a:gd name="connsiteY15" fmla="*/ 144 h 1364314"/>
              <a:gd name="connsiteX16" fmla="*/ 232572 w 352799"/>
              <a:gd name="connsiteY16" fmla="*/ 323898 h 1364314"/>
              <a:gd name="connsiteX17" fmla="*/ 352015 w 352799"/>
              <a:gd name="connsiteY17" fmla="*/ 759286 h 1364314"/>
              <a:gd name="connsiteX18" fmla="*/ 272672 w 352799"/>
              <a:gd name="connsiteY18" fmla="*/ 1359742 h 1364314"/>
              <a:gd name="connsiteX19" fmla="*/ 267338 w 352799"/>
              <a:gd name="connsiteY19" fmla="*/ 1364219 h 1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2799" h="1364314">
                <a:moveTo>
                  <a:pt x="267148" y="1364314"/>
                </a:moveTo>
                <a:cubicBezTo>
                  <a:pt x="267148" y="1364314"/>
                  <a:pt x="266576" y="1364314"/>
                  <a:pt x="266290" y="1364314"/>
                </a:cubicBezTo>
                <a:lnTo>
                  <a:pt x="66456" y="1333834"/>
                </a:lnTo>
                <a:cubicBezTo>
                  <a:pt x="63598" y="1333358"/>
                  <a:pt x="61598" y="1330786"/>
                  <a:pt x="61884" y="1327929"/>
                </a:cubicBezTo>
                <a:cubicBezTo>
                  <a:pt x="62360" y="1323261"/>
                  <a:pt x="105127" y="860727"/>
                  <a:pt x="57598" y="696707"/>
                </a:cubicBezTo>
                <a:cubicBezTo>
                  <a:pt x="29308" y="599171"/>
                  <a:pt x="-36795" y="129969"/>
                  <a:pt x="26641" y="67676"/>
                </a:cubicBezTo>
                <a:cubicBezTo>
                  <a:pt x="28832" y="65580"/>
                  <a:pt x="32261" y="65580"/>
                  <a:pt x="34357" y="67676"/>
                </a:cubicBezTo>
                <a:cubicBezTo>
                  <a:pt x="36452" y="69867"/>
                  <a:pt x="36452" y="73296"/>
                  <a:pt x="34357" y="75391"/>
                </a:cubicBezTo>
                <a:cubicBezTo>
                  <a:pt x="-21269" y="129969"/>
                  <a:pt x="37119" y="586407"/>
                  <a:pt x="68170" y="693564"/>
                </a:cubicBezTo>
                <a:cubicBezTo>
                  <a:pt x="114081" y="852155"/>
                  <a:pt x="78267" y="1269826"/>
                  <a:pt x="73314" y="1323738"/>
                </a:cubicBezTo>
                <a:lnTo>
                  <a:pt x="262861" y="1352598"/>
                </a:lnTo>
                <a:cubicBezTo>
                  <a:pt x="272386" y="1299258"/>
                  <a:pt x="350301" y="857489"/>
                  <a:pt x="341157" y="760334"/>
                </a:cubicBezTo>
                <a:cubicBezTo>
                  <a:pt x="332965" y="672894"/>
                  <a:pt x="272100" y="473060"/>
                  <a:pt x="222571" y="328661"/>
                </a:cubicBezTo>
                <a:cubicBezTo>
                  <a:pt x="153705" y="127874"/>
                  <a:pt x="101984" y="15098"/>
                  <a:pt x="88268" y="10812"/>
                </a:cubicBezTo>
                <a:cubicBezTo>
                  <a:pt x="85410" y="9954"/>
                  <a:pt x="83696" y="6906"/>
                  <a:pt x="84458" y="4049"/>
                </a:cubicBezTo>
                <a:cubicBezTo>
                  <a:pt x="85220" y="1191"/>
                  <a:pt x="87982" y="-523"/>
                  <a:pt x="90935" y="144"/>
                </a:cubicBezTo>
                <a:cubicBezTo>
                  <a:pt x="121891" y="7859"/>
                  <a:pt x="207140" y="249889"/>
                  <a:pt x="232572" y="323898"/>
                </a:cubicBezTo>
                <a:cubicBezTo>
                  <a:pt x="282483" y="469345"/>
                  <a:pt x="343729" y="670608"/>
                  <a:pt x="352015" y="759286"/>
                </a:cubicBezTo>
                <a:cubicBezTo>
                  <a:pt x="361826" y="863680"/>
                  <a:pt x="276387" y="1339549"/>
                  <a:pt x="272672" y="1359742"/>
                </a:cubicBezTo>
                <a:cubicBezTo>
                  <a:pt x="272196" y="1362409"/>
                  <a:pt x="269910" y="1364219"/>
                  <a:pt x="267338" y="13642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125"/>
          <p:cNvSpPr/>
          <p:nvPr userDrawn="1">
            <p:custDataLst>
              <p:tags r:id="rId133"/>
            </p:custDataLst>
          </p:nvPr>
        </p:nvSpPr>
        <p:spPr>
          <a:xfrm>
            <a:off x="10460355" y="428371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126"/>
          <p:cNvSpPr/>
          <p:nvPr userDrawn="1">
            <p:custDataLst>
              <p:tags r:id="rId134"/>
            </p:custDataLst>
          </p:nvPr>
        </p:nvSpPr>
        <p:spPr>
          <a:xfrm>
            <a:off x="10465435" y="425069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椭圆 298"/>
          <p:cNvSpPr/>
          <p:nvPr userDrawn="1">
            <p:custDataLst>
              <p:tags r:id="rId135"/>
            </p:custDataLst>
          </p:nvPr>
        </p:nvSpPr>
        <p:spPr>
          <a:xfrm rot="5400000">
            <a:off x="1092009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6"/>
            </p:custDataLst>
          </p:nvPr>
        </p:nvSpPr>
        <p:spPr>
          <a:xfrm rot="5400000">
            <a:off x="1078801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7"/>
            </p:custDataLst>
          </p:nvPr>
        </p:nvSpPr>
        <p:spPr>
          <a:xfrm rot="5400000">
            <a:off x="1065593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8"/>
            </p:custDataLst>
          </p:nvPr>
        </p:nvSpPr>
        <p:spPr>
          <a:xfrm rot="5400000">
            <a:off x="1052322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39"/>
            </p:custDataLst>
          </p:nvPr>
        </p:nvSpPr>
        <p:spPr>
          <a:xfrm rot="5400000">
            <a:off x="1039114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0"/>
            </p:custDataLst>
          </p:nvPr>
        </p:nvSpPr>
        <p:spPr>
          <a:xfrm rot="5400000">
            <a:off x="1025906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1"/>
            </p:custDataLst>
          </p:nvPr>
        </p:nvSpPr>
        <p:spPr>
          <a:xfrm rot="5400000">
            <a:off x="1012634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2"/>
            </p:custDataLst>
          </p:nvPr>
        </p:nvSpPr>
        <p:spPr>
          <a:xfrm rot="5400000">
            <a:off x="999426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p:nvPr userDrawn="1">
            <p:custDataLst>
              <p:tags r:id="rId143"/>
            </p:custDataLst>
          </p:nvPr>
        </p:nvSpPr>
        <p:spPr>
          <a:xfrm rot="5400000">
            <a:off x="1092009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p:nvPr userDrawn="1">
            <p:custDataLst>
              <p:tags r:id="rId144"/>
            </p:custDataLst>
          </p:nvPr>
        </p:nvSpPr>
        <p:spPr>
          <a:xfrm rot="5400000">
            <a:off x="1078801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p:nvPr userDrawn="1">
            <p:custDataLst>
              <p:tags r:id="rId145"/>
            </p:custDataLst>
          </p:nvPr>
        </p:nvSpPr>
        <p:spPr>
          <a:xfrm rot="5400000">
            <a:off x="1065593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p:nvPr userDrawn="1">
            <p:custDataLst>
              <p:tags r:id="rId146"/>
            </p:custDataLst>
          </p:nvPr>
        </p:nvSpPr>
        <p:spPr>
          <a:xfrm rot="5400000">
            <a:off x="1052322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p:nvPr userDrawn="1">
            <p:custDataLst>
              <p:tags r:id="rId147"/>
            </p:custDataLst>
          </p:nvPr>
        </p:nvSpPr>
        <p:spPr>
          <a:xfrm rot="5400000">
            <a:off x="1039114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p:nvPr userDrawn="1">
            <p:custDataLst>
              <p:tags r:id="rId148"/>
            </p:custDataLst>
          </p:nvPr>
        </p:nvSpPr>
        <p:spPr>
          <a:xfrm rot="5400000">
            <a:off x="1025906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p:nvPr userDrawn="1">
            <p:custDataLst>
              <p:tags r:id="rId149"/>
            </p:custDataLst>
          </p:nvPr>
        </p:nvSpPr>
        <p:spPr>
          <a:xfrm rot="5400000">
            <a:off x="1012634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p:nvPr userDrawn="1">
            <p:custDataLst>
              <p:tags r:id="rId150"/>
            </p:custDataLst>
          </p:nvPr>
        </p:nvSpPr>
        <p:spPr>
          <a:xfrm rot="5400000">
            <a:off x="999426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p:nvPr userDrawn="1">
            <p:custDataLst>
              <p:tags r:id="rId151"/>
            </p:custDataLst>
          </p:nvPr>
        </p:nvSpPr>
        <p:spPr>
          <a:xfrm rot="5400000">
            <a:off x="1092009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p:nvPr userDrawn="1">
            <p:custDataLst>
              <p:tags r:id="rId152"/>
            </p:custDataLst>
          </p:nvPr>
        </p:nvSpPr>
        <p:spPr>
          <a:xfrm rot="5400000">
            <a:off x="1078801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p:nvPr userDrawn="1">
            <p:custDataLst>
              <p:tags r:id="rId153"/>
            </p:custDataLst>
          </p:nvPr>
        </p:nvSpPr>
        <p:spPr>
          <a:xfrm rot="5400000">
            <a:off x="1065593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p:nvPr userDrawn="1">
            <p:custDataLst>
              <p:tags r:id="rId154"/>
            </p:custDataLst>
          </p:nvPr>
        </p:nvSpPr>
        <p:spPr>
          <a:xfrm rot="5400000">
            <a:off x="1052322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p:nvPr userDrawn="1">
            <p:custDataLst>
              <p:tags r:id="rId155"/>
            </p:custDataLst>
          </p:nvPr>
        </p:nvSpPr>
        <p:spPr>
          <a:xfrm rot="5400000">
            <a:off x="1039114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p:nvPr userDrawn="1">
            <p:custDataLst>
              <p:tags r:id="rId156"/>
            </p:custDataLst>
          </p:nvPr>
        </p:nvSpPr>
        <p:spPr>
          <a:xfrm rot="5400000">
            <a:off x="1025906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p:nvPr userDrawn="1">
            <p:custDataLst>
              <p:tags r:id="rId157"/>
            </p:custDataLst>
          </p:nvPr>
        </p:nvSpPr>
        <p:spPr>
          <a:xfrm rot="5400000">
            <a:off x="1012634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p:cNvSpPr/>
          <p:nvPr userDrawn="1">
            <p:custDataLst>
              <p:tags r:id="rId158"/>
            </p:custDataLst>
          </p:nvPr>
        </p:nvSpPr>
        <p:spPr>
          <a:xfrm rot="5400000">
            <a:off x="999426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任意多边形: 形状 49"/>
          <p:cNvSpPr/>
          <p:nvPr userDrawn="1">
            <p:custDataLst>
              <p:tags r:id="rId159"/>
            </p:custDataLst>
          </p:nvPr>
        </p:nvSpPr>
        <p:spPr>
          <a:xfrm>
            <a:off x="10479405" y="4759960"/>
            <a:ext cx="660400" cy="1090930"/>
          </a:xfrm>
          <a:custGeom>
            <a:avLst/>
            <a:gdLst>
              <a:gd name="connsiteX0" fmla="*/ 1006151 w 1578840"/>
              <a:gd name="connsiteY0" fmla="*/ 2602720 h 2603045"/>
              <a:gd name="connsiteX1" fmla="*/ 1006151 w 1578840"/>
              <a:gd name="connsiteY1" fmla="*/ 1024205 h 2603045"/>
              <a:gd name="connsiteX2" fmla="*/ 1578840 w 1578840"/>
              <a:gd name="connsiteY2" fmla="*/ 324649 h 2603045"/>
              <a:gd name="connsiteX3" fmla="*/ 1029735 w 1578840"/>
              <a:gd name="connsiteY3" fmla="*/ 897338 h 2603045"/>
              <a:gd name="connsiteX4" fmla="*/ 1120656 w 1578840"/>
              <a:gd name="connsiteY4" fmla="*/ 0 h 2603045"/>
              <a:gd name="connsiteX5" fmla="*/ 963537 w 1578840"/>
              <a:gd name="connsiteY5" fmla="*/ 853911 h 2603045"/>
              <a:gd name="connsiteX6" fmla="*/ 516901 w 1578840"/>
              <a:gd name="connsiteY6" fmla="*/ 41476 h 2603045"/>
              <a:gd name="connsiteX7" fmla="*/ 922224 w 1578840"/>
              <a:gd name="connsiteY7" fmla="*/ 893435 h 2603045"/>
              <a:gd name="connsiteX8" fmla="*/ 0 w 1578840"/>
              <a:gd name="connsiteY8" fmla="*/ 615629 h 2603045"/>
              <a:gd name="connsiteX9" fmla="*/ 913928 w 1578840"/>
              <a:gd name="connsiteY9" fmla="*/ 959633 h 2603045"/>
              <a:gd name="connsiteX10" fmla="*/ 140529 w 1578840"/>
              <a:gd name="connsiteY10" fmla="*/ 1199541 h 2603045"/>
              <a:gd name="connsiteX11" fmla="*/ 955241 w 1578840"/>
              <a:gd name="connsiteY11" fmla="*/ 1024368 h 2603045"/>
              <a:gd name="connsiteX12" fmla="*/ 955241 w 1578840"/>
              <a:gd name="connsiteY12" fmla="*/ 2562220 h 2603045"/>
              <a:gd name="connsiteX13" fmla="*/ 1005988 w 1578840"/>
              <a:gd name="connsiteY13" fmla="*/ 2603045 h 26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8840" h="2603045">
                <a:moveTo>
                  <a:pt x="1006151" y="2602720"/>
                </a:moveTo>
                <a:lnTo>
                  <a:pt x="1006151" y="1024205"/>
                </a:lnTo>
                <a:cubicBezTo>
                  <a:pt x="1006151" y="1024205"/>
                  <a:pt x="1443353" y="752905"/>
                  <a:pt x="1578840" y="324649"/>
                </a:cubicBezTo>
                <a:cubicBezTo>
                  <a:pt x="1124885" y="487461"/>
                  <a:pt x="1029735" y="897338"/>
                  <a:pt x="1029735" y="897338"/>
                </a:cubicBezTo>
                <a:cubicBezTo>
                  <a:pt x="1029735" y="897338"/>
                  <a:pt x="1250939" y="363847"/>
                  <a:pt x="1120656" y="0"/>
                </a:cubicBezTo>
                <a:cubicBezTo>
                  <a:pt x="868387" y="324649"/>
                  <a:pt x="963537" y="853911"/>
                  <a:pt x="963537" y="853911"/>
                </a:cubicBezTo>
                <a:cubicBezTo>
                  <a:pt x="963537" y="853911"/>
                  <a:pt x="876682" y="206890"/>
                  <a:pt x="516901" y="41476"/>
                </a:cubicBezTo>
                <a:cubicBezTo>
                  <a:pt x="467292" y="454281"/>
                  <a:pt x="922224" y="893435"/>
                  <a:pt x="922224" y="893435"/>
                </a:cubicBezTo>
                <a:cubicBezTo>
                  <a:pt x="922224" y="893435"/>
                  <a:pt x="388733" y="487624"/>
                  <a:pt x="0" y="615629"/>
                </a:cubicBezTo>
                <a:cubicBezTo>
                  <a:pt x="243974" y="919459"/>
                  <a:pt x="913928" y="959633"/>
                  <a:pt x="913928" y="959633"/>
                </a:cubicBezTo>
                <a:cubicBezTo>
                  <a:pt x="913928" y="959633"/>
                  <a:pt x="454931" y="919621"/>
                  <a:pt x="140529" y="1199541"/>
                </a:cubicBezTo>
                <a:cubicBezTo>
                  <a:pt x="628478" y="1222963"/>
                  <a:pt x="955241" y="1024368"/>
                  <a:pt x="955241" y="1024368"/>
                </a:cubicBezTo>
                <a:lnTo>
                  <a:pt x="955241" y="2562220"/>
                </a:lnTo>
                <a:lnTo>
                  <a:pt x="1005988" y="2603045"/>
                </a:ln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6" name="任意多边形: 形状 51"/>
          <p:cNvSpPr/>
          <p:nvPr userDrawn="1">
            <p:custDataLst>
              <p:tags r:id="rId160"/>
            </p:custDataLst>
          </p:nvPr>
        </p:nvSpPr>
        <p:spPr>
          <a:xfrm>
            <a:off x="10505440" y="5029200"/>
            <a:ext cx="537845" cy="888365"/>
          </a:xfrm>
          <a:custGeom>
            <a:avLst/>
            <a:gdLst>
              <a:gd name="connsiteX0" fmla="*/ 805116 w 1283631"/>
              <a:gd name="connsiteY0" fmla="*/ 2119651 h 2119650"/>
              <a:gd name="connsiteX1" fmla="*/ 805116 w 1283631"/>
              <a:gd name="connsiteY1" fmla="*/ 765429 h 2119650"/>
              <a:gd name="connsiteX2" fmla="*/ 1283631 w 1283631"/>
              <a:gd name="connsiteY2" fmla="*/ 492503 h 2119650"/>
              <a:gd name="connsiteX3" fmla="*/ 824796 w 1283631"/>
              <a:gd name="connsiteY3" fmla="*/ 694677 h 2119650"/>
              <a:gd name="connsiteX4" fmla="*/ 862043 w 1283631"/>
              <a:gd name="connsiteY4" fmla="*/ 0 h 2119650"/>
              <a:gd name="connsiteX5" fmla="*/ 769496 w 1283631"/>
              <a:gd name="connsiteY5" fmla="*/ 658406 h 2119650"/>
              <a:gd name="connsiteX6" fmla="*/ 318468 w 1283631"/>
              <a:gd name="connsiteY6" fmla="*/ 105234 h 2119650"/>
              <a:gd name="connsiteX7" fmla="*/ 735014 w 1283631"/>
              <a:gd name="connsiteY7" fmla="*/ 691261 h 2119650"/>
              <a:gd name="connsiteX8" fmla="*/ 0 w 1283631"/>
              <a:gd name="connsiteY8" fmla="*/ 686707 h 2119650"/>
              <a:gd name="connsiteX9" fmla="*/ 728020 w 1283631"/>
              <a:gd name="connsiteY9" fmla="*/ 746562 h 2119650"/>
              <a:gd name="connsiteX10" fmla="*/ 198433 w 1283631"/>
              <a:gd name="connsiteY10" fmla="*/ 1108783 h 2119650"/>
              <a:gd name="connsiteX11" fmla="*/ 762502 w 1283631"/>
              <a:gd name="connsiteY11" fmla="*/ 800724 h 2119650"/>
              <a:gd name="connsiteX12" fmla="*/ 762502 w 1283631"/>
              <a:gd name="connsiteY12" fmla="*/ 2085657 h 2119650"/>
              <a:gd name="connsiteX13" fmla="*/ 804953 w 1283631"/>
              <a:gd name="connsiteY13" fmla="*/ 2119651 h 21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3631" h="2119650">
                <a:moveTo>
                  <a:pt x="805116" y="2119651"/>
                </a:moveTo>
                <a:lnTo>
                  <a:pt x="805116" y="765429"/>
                </a:lnTo>
                <a:cubicBezTo>
                  <a:pt x="805116" y="765429"/>
                  <a:pt x="1079343" y="777791"/>
                  <a:pt x="1283631" y="492503"/>
                </a:cubicBezTo>
                <a:cubicBezTo>
                  <a:pt x="868387" y="609448"/>
                  <a:pt x="824796" y="694677"/>
                  <a:pt x="824796" y="694677"/>
                </a:cubicBezTo>
                <a:cubicBezTo>
                  <a:pt x="824796" y="694677"/>
                  <a:pt x="970856" y="303992"/>
                  <a:pt x="862043" y="0"/>
                </a:cubicBezTo>
                <a:cubicBezTo>
                  <a:pt x="651249" y="271300"/>
                  <a:pt x="769496" y="658406"/>
                  <a:pt x="769496" y="658406"/>
                </a:cubicBezTo>
                <a:cubicBezTo>
                  <a:pt x="769496" y="658406"/>
                  <a:pt x="619045" y="243487"/>
                  <a:pt x="318468" y="105234"/>
                </a:cubicBezTo>
                <a:cubicBezTo>
                  <a:pt x="276992" y="450214"/>
                  <a:pt x="735014" y="691261"/>
                  <a:pt x="735014" y="691261"/>
                </a:cubicBezTo>
                <a:cubicBezTo>
                  <a:pt x="735014" y="691261"/>
                  <a:pt x="351649" y="524220"/>
                  <a:pt x="0" y="686707"/>
                </a:cubicBezTo>
                <a:cubicBezTo>
                  <a:pt x="297812" y="856513"/>
                  <a:pt x="728020" y="746562"/>
                  <a:pt x="728020" y="746562"/>
                </a:cubicBezTo>
                <a:cubicBezTo>
                  <a:pt x="728020" y="746562"/>
                  <a:pt x="434275" y="852447"/>
                  <a:pt x="198433" y="1108783"/>
                </a:cubicBezTo>
                <a:cubicBezTo>
                  <a:pt x="578870" y="1033639"/>
                  <a:pt x="762502" y="800724"/>
                  <a:pt x="762502" y="800724"/>
                </a:cubicBezTo>
                <a:lnTo>
                  <a:pt x="762502" y="2085657"/>
                </a:lnTo>
                <a:lnTo>
                  <a:pt x="804953" y="2119651"/>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7" name="任意多边形: 形状 52"/>
          <p:cNvSpPr/>
          <p:nvPr userDrawn="1">
            <p:custDataLst>
              <p:tags r:id="rId161"/>
            </p:custDataLst>
          </p:nvPr>
        </p:nvSpPr>
        <p:spPr>
          <a:xfrm>
            <a:off x="10501630" y="5025390"/>
            <a:ext cx="544830" cy="895350"/>
          </a:xfrm>
          <a:custGeom>
            <a:avLst/>
            <a:gdLst>
              <a:gd name="connsiteX0" fmla="*/ 813585 w 1300842"/>
              <a:gd name="connsiteY0" fmla="*/ 2136830 h 2136830"/>
              <a:gd name="connsiteX1" fmla="*/ 808217 w 1300842"/>
              <a:gd name="connsiteY1" fmla="*/ 2135041 h 2136830"/>
              <a:gd name="connsiteX2" fmla="*/ 765766 w 1300842"/>
              <a:gd name="connsiteY2" fmla="*/ 2101047 h 2136830"/>
              <a:gd name="connsiteX3" fmla="*/ 762513 w 1300842"/>
              <a:gd name="connsiteY3" fmla="*/ 2094379 h 2136830"/>
              <a:gd name="connsiteX4" fmla="*/ 762513 w 1300842"/>
              <a:gd name="connsiteY4" fmla="*/ 831892 h 2136830"/>
              <a:gd name="connsiteX5" fmla="*/ 208528 w 1300842"/>
              <a:gd name="connsiteY5" fmla="*/ 1125800 h 2136830"/>
              <a:gd name="connsiteX6" fmla="*/ 199420 w 1300842"/>
              <a:gd name="connsiteY6" fmla="*/ 1121571 h 2136830"/>
              <a:gd name="connsiteX7" fmla="*/ 200558 w 1300842"/>
              <a:gd name="connsiteY7" fmla="*/ 1111649 h 2136830"/>
              <a:gd name="connsiteX8" fmla="*/ 660043 w 1300842"/>
              <a:gd name="connsiteY8" fmla="*/ 778868 h 2136830"/>
              <a:gd name="connsiteX9" fmla="*/ 4240 w 1300842"/>
              <a:gd name="connsiteY9" fmla="*/ 702748 h 2136830"/>
              <a:gd name="connsiteX10" fmla="*/ 11 w 1300842"/>
              <a:gd name="connsiteY10" fmla="*/ 694941 h 2136830"/>
              <a:gd name="connsiteX11" fmla="*/ 4891 w 1300842"/>
              <a:gd name="connsiteY11" fmla="*/ 687622 h 2136830"/>
              <a:gd name="connsiteX12" fmla="*/ 670616 w 1300842"/>
              <a:gd name="connsiteY12" fmla="*/ 665501 h 2136830"/>
              <a:gd name="connsiteX13" fmla="*/ 318479 w 1300842"/>
              <a:gd name="connsiteY13" fmla="*/ 112818 h 2136830"/>
              <a:gd name="connsiteX14" fmla="*/ 322708 w 1300842"/>
              <a:gd name="connsiteY14" fmla="*/ 106474 h 2136830"/>
              <a:gd name="connsiteX15" fmla="*/ 330353 w 1300842"/>
              <a:gd name="connsiteY15" fmla="*/ 106149 h 2136830"/>
              <a:gd name="connsiteX16" fmla="*/ 750965 w 1300842"/>
              <a:gd name="connsiteY16" fmla="*/ 583038 h 2136830"/>
              <a:gd name="connsiteX17" fmla="*/ 863844 w 1300842"/>
              <a:gd name="connsiteY17" fmla="*/ 3355 h 2136830"/>
              <a:gd name="connsiteX18" fmla="*/ 871976 w 1300842"/>
              <a:gd name="connsiteY18" fmla="*/ 102 h 2136830"/>
              <a:gd name="connsiteX19" fmla="*/ 878645 w 1300842"/>
              <a:gd name="connsiteY19" fmla="*/ 5632 h 2136830"/>
              <a:gd name="connsiteX20" fmla="*/ 852946 w 1300842"/>
              <a:gd name="connsiteY20" fmla="*/ 671845 h 2136830"/>
              <a:gd name="connsiteX21" fmla="*/ 1289986 w 1300842"/>
              <a:gd name="connsiteY21" fmla="*/ 492930 h 2136830"/>
              <a:gd name="connsiteX22" fmla="*/ 1299257 w 1300842"/>
              <a:gd name="connsiteY22" fmla="*/ 496183 h 2136830"/>
              <a:gd name="connsiteX23" fmla="*/ 1299257 w 1300842"/>
              <a:gd name="connsiteY23" fmla="*/ 505942 h 2136830"/>
              <a:gd name="connsiteX24" fmla="*/ 822205 w 1300842"/>
              <a:gd name="connsiteY24" fmla="*/ 782446 h 2136830"/>
              <a:gd name="connsiteX25" fmla="*/ 822205 w 1300842"/>
              <a:gd name="connsiteY25" fmla="*/ 2128047 h 2136830"/>
              <a:gd name="connsiteX26" fmla="*/ 817326 w 1300842"/>
              <a:gd name="connsiteY26" fmla="*/ 2135692 h 2136830"/>
              <a:gd name="connsiteX27" fmla="*/ 813585 w 1300842"/>
              <a:gd name="connsiteY27" fmla="*/ 2136505 h 2136830"/>
              <a:gd name="connsiteX28" fmla="*/ 779591 w 1300842"/>
              <a:gd name="connsiteY28" fmla="*/ 2090150 h 2136830"/>
              <a:gd name="connsiteX29" fmla="*/ 804964 w 1300842"/>
              <a:gd name="connsiteY29" fmla="*/ 2110481 h 2136830"/>
              <a:gd name="connsiteX30" fmla="*/ 804964 w 1300842"/>
              <a:gd name="connsiteY30" fmla="*/ 774151 h 2136830"/>
              <a:gd name="connsiteX31" fmla="*/ 807567 w 1300842"/>
              <a:gd name="connsiteY31" fmla="*/ 767971 h 2136830"/>
              <a:gd name="connsiteX32" fmla="*/ 813910 w 1300842"/>
              <a:gd name="connsiteY32" fmla="*/ 765694 h 2136830"/>
              <a:gd name="connsiteX33" fmla="*/ 1270305 w 1300842"/>
              <a:gd name="connsiteY33" fmla="*/ 516352 h 2136830"/>
              <a:gd name="connsiteX34" fmla="*/ 840747 w 1300842"/>
              <a:gd name="connsiteY34" fmla="*/ 707465 h 2136830"/>
              <a:gd name="connsiteX35" fmla="*/ 829687 w 1300842"/>
              <a:gd name="connsiteY35" fmla="*/ 711043 h 2136830"/>
              <a:gd name="connsiteX36" fmla="*/ 825296 w 1300842"/>
              <a:gd name="connsiteY36" fmla="*/ 700471 h 2136830"/>
              <a:gd name="connsiteX37" fmla="*/ 867747 w 1300842"/>
              <a:gd name="connsiteY37" fmla="*/ 26613 h 2136830"/>
              <a:gd name="connsiteX38" fmla="*/ 786260 w 1300842"/>
              <a:gd name="connsiteY38" fmla="*/ 664525 h 2136830"/>
              <a:gd name="connsiteX39" fmla="*/ 780892 w 1300842"/>
              <a:gd name="connsiteY39" fmla="*/ 675098 h 2136830"/>
              <a:gd name="connsiteX40" fmla="*/ 770157 w 1300842"/>
              <a:gd name="connsiteY40" fmla="*/ 669893 h 2136830"/>
              <a:gd name="connsiteX41" fmla="*/ 334256 w 1300842"/>
              <a:gd name="connsiteY41" fmla="*/ 126643 h 2136830"/>
              <a:gd name="connsiteX42" fmla="*/ 747549 w 1300842"/>
              <a:gd name="connsiteY42" fmla="*/ 692339 h 2136830"/>
              <a:gd name="connsiteX43" fmla="*/ 751290 w 1300842"/>
              <a:gd name="connsiteY43" fmla="*/ 703561 h 2136830"/>
              <a:gd name="connsiteX44" fmla="*/ 740230 w 1300842"/>
              <a:gd name="connsiteY44" fmla="*/ 707628 h 2136830"/>
              <a:gd name="connsiteX45" fmla="*/ 27662 w 1300842"/>
              <a:gd name="connsiteY45" fmla="*/ 696079 h 2136830"/>
              <a:gd name="connsiteX46" fmla="*/ 734537 w 1300842"/>
              <a:gd name="connsiteY46" fmla="*/ 746989 h 2136830"/>
              <a:gd name="connsiteX47" fmla="*/ 744784 w 1300842"/>
              <a:gd name="connsiteY47" fmla="*/ 752682 h 2136830"/>
              <a:gd name="connsiteX48" fmla="*/ 739579 w 1300842"/>
              <a:gd name="connsiteY48" fmla="*/ 763254 h 2136830"/>
              <a:gd name="connsiteX49" fmla="*/ 231787 w 1300842"/>
              <a:gd name="connsiteY49" fmla="*/ 1103517 h 2136830"/>
              <a:gd name="connsiteX50" fmla="*/ 764465 w 1300842"/>
              <a:gd name="connsiteY50" fmla="*/ 803916 h 2136830"/>
              <a:gd name="connsiteX51" fmla="*/ 773898 w 1300842"/>
              <a:gd name="connsiteY51" fmla="*/ 801151 h 2136830"/>
              <a:gd name="connsiteX52" fmla="*/ 779591 w 1300842"/>
              <a:gd name="connsiteY52" fmla="*/ 809121 h 2136830"/>
              <a:gd name="connsiteX53" fmla="*/ 779591 w 1300842"/>
              <a:gd name="connsiteY53" fmla="*/ 2089987 h 213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00842" h="2136830">
                <a:moveTo>
                  <a:pt x="813585" y="2136830"/>
                </a:moveTo>
                <a:cubicBezTo>
                  <a:pt x="811633" y="2136830"/>
                  <a:pt x="809844" y="2136180"/>
                  <a:pt x="808217" y="2135041"/>
                </a:cubicBezTo>
                <a:lnTo>
                  <a:pt x="765766" y="2101047"/>
                </a:lnTo>
                <a:cubicBezTo>
                  <a:pt x="763814" y="2099421"/>
                  <a:pt x="762513" y="2096981"/>
                  <a:pt x="762513" y="2094379"/>
                </a:cubicBezTo>
                <a:lnTo>
                  <a:pt x="762513" y="831892"/>
                </a:lnTo>
                <a:cubicBezTo>
                  <a:pt x="710790" y="887681"/>
                  <a:pt x="527159" y="1062854"/>
                  <a:pt x="208528" y="1125800"/>
                </a:cubicBezTo>
                <a:cubicBezTo>
                  <a:pt x="204950" y="1126451"/>
                  <a:pt x="201209" y="1124824"/>
                  <a:pt x="199420" y="1121571"/>
                </a:cubicBezTo>
                <a:cubicBezTo>
                  <a:pt x="197630" y="1118318"/>
                  <a:pt x="198118" y="1114414"/>
                  <a:pt x="200558" y="1111649"/>
                </a:cubicBezTo>
                <a:cubicBezTo>
                  <a:pt x="363858" y="934036"/>
                  <a:pt x="556924" y="827500"/>
                  <a:pt x="660043" y="778868"/>
                </a:cubicBezTo>
                <a:cubicBezTo>
                  <a:pt x="520978" y="801639"/>
                  <a:pt x="225118" y="828802"/>
                  <a:pt x="4240" y="702748"/>
                </a:cubicBezTo>
                <a:cubicBezTo>
                  <a:pt x="1475" y="701122"/>
                  <a:pt x="-151" y="698194"/>
                  <a:pt x="11" y="694941"/>
                </a:cubicBezTo>
                <a:cubicBezTo>
                  <a:pt x="11" y="691688"/>
                  <a:pt x="2126" y="688923"/>
                  <a:pt x="4891" y="687622"/>
                </a:cubicBezTo>
                <a:cubicBezTo>
                  <a:pt x="262690" y="568399"/>
                  <a:pt x="540008" y="625977"/>
                  <a:pt x="670616" y="665501"/>
                </a:cubicBezTo>
                <a:cubicBezTo>
                  <a:pt x="543261" y="581086"/>
                  <a:pt x="286763" y="376148"/>
                  <a:pt x="318479" y="112818"/>
                </a:cubicBezTo>
                <a:cubicBezTo>
                  <a:pt x="318804" y="110053"/>
                  <a:pt x="320431" y="107776"/>
                  <a:pt x="322708" y="106474"/>
                </a:cubicBezTo>
                <a:cubicBezTo>
                  <a:pt x="325148" y="105173"/>
                  <a:pt x="327913" y="105011"/>
                  <a:pt x="330353" y="106149"/>
                </a:cubicBezTo>
                <a:cubicBezTo>
                  <a:pt x="548954" y="206667"/>
                  <a:pt x="689808" y="454057"/>
                  <a:pt x="750965" y="583038"/>
                </a:cubicBezTo>
                <a:cubicBezTo>
                  <a:pt x="729007" y="451780"/>
                  <a:pt x="713067" y="197396"/>
                  <a:pt x="863844" y="3355"/>
                </a:cubicBezTo>
                <a:cubicBezTo>
                  <a:pt x="865795" y="915"/>
                  <a:pt x="868886" y="-386"/>
                  <a:pt x="871976" y="102"/>
                </a:cubicBezTo>
                <a:cubicBezTo>
                  <a:pt x="875066" y="589"/>
                  <a:pt x="877669" y="2704"/>
                  <a:pt x="878645" y="5632"/>
                </a:cubicBezTo>
                <a:cubicBezTo>
                  <a:pt x="968427" y="256763"/>
                  <a:pt x="885151" y="569050"/>
                  <a:pt x="852946" y="671845"/>
                </a:cubicBezTo>
                <a:cubicBezTo>
                  <a:pt x="897024" y="637038"/>
                  <a:pt x="1009740" y="571978"/>
                  <a:pt x="1289986" y="492930"/>
                </a:cubicBezTo>
                <a:cubicBezTo>
                  <a:pt x="1293401" y="491954"/>
                  <a:pt x="1297142" y="493255"/>
                  <a:pt x="1299257" y="496183"/>
                </a:cubicBezTo>
                <a:cubicBezTo>
                  <a:pt x="1301371" y="499111"/>
                  <a:pt x="1301371" y="503014"/>
                  <a:pt x="1299257" y="505942"/>
                </a:cubicBezTo>
                <a:cubicBezTo>
                  <a:pt x="1115300" y="762928"/>
                  <a:pt x="871651" y="781470"/>
                  <a:pt x="822205" y="782446"/>
                </a:cubicBezTo>
                <a:lnTo>
                  <a:pt x="822205" y="2128047"/>
                </a:lnTo>
                <a:cubicBezTo>
                  <a:pt x="822205" y="2131300"/>
                  <a:pt x="820253" y="2134228"/>
                  <a:pt x="817326" y="2135692"/>
                </a:cubicBezTo>
                <a:cubicBezTo>
                  <a:pt x="816187" y="2136180"/>
                  <a:pt x="814886" y="2136505"/>
                  <a:pt x="813585" y="2136505"/>
                </a:cubicBezTo>
                <a:close/>
                <a:moveTo>
                  <a:pt x="779591" y="2090150"/>
                </a:moveTo>
                <a:lnTo>
                  <a:pt x="804964" y="2110481"/>
                </a:lnTo>
                <a:lnTo>
                  <a:pt x="804964" y="774151"/>
                </a:lnTo>
                <a:cubicBezTo>
                  <a:pt x="804964" y="771874"/>
                  <a:pt x="805940" y="769597"/>
                  <a:pt x="807567" y="767971"/>
                </a:cubicBezTo>
                <a:cubicBezTo>
                  <a:pt x="809193" y="766344"/>
                  <a:pt x="811470" y="765531"/>
                  <a:pt x="813910" y="765694"/>
                </a:cubicBezTo>
                <a:cubicBezTo>
                  <a:pt x="816350" y="765694"/>
                  <a:pt x="1073011" y="773989"/>
                  <a:pt x="1270305" y="516352"/>
                </a:cubicBezTo>
                <a:cubicBezTo>
                  <a:pt x="890193" y="626140"/>
                  <a:pt x="841073" y="706652"/>
                  <a:pt x="840747" y="707465"/>
                </a:cubicBezTo>
                <a:cubicBezTo>
                  <a:pt x="838633" y="711369"/>
                  <a:pt x="833753" y="712995"/>
                  <a:pt x="829687" y="711043"/>
                </a:cubicBezTo>
                <a:cubicBezTo>
                  <a:pt x="825621" y="709254"/>
                  <a:pt x="823669" y="704537"/>
                  <a:pt x="825296" y="700471"/>
                </a:cubicBezTo>
                <a:cubicBezTo>
                  <a:pt x="826759" y="696730"/>
                  <a:pt x="964198" y="321985"/>
                  <a:pt x="867747" y="26613"/>
                </a:cubicBezTo>
                <a:cubicBezTo>
                  <a:pt x="675170" y="290756"/>
                  <a:pt x="784958" y="660784"/>
                  <a:pt x="786260" y="664525"/>
                </a:cubicBezTo>
                <a:cubicBezTo>
                  <a:pt x="787561" y="668917"/>
                  <a:pt x="785121" y="673634"/>
                  <a:pt x="780892" y="675098"/>
                </a:cubicBezTo>
                <a:cubicBezTo>
                  <a:pt x="776501" y="676562"/>
                  <a:pt x="771784" y="674284"/>
                  <a:pt x="770157" y="669893"/>
                </a:cubicBezTo>
                <a:cubicBezTo>
                  <a:pt x="768693" y="665827"/>
                  <a:pt x="621170" y="266684"/>
                  <a:pt x="334256" y="126643"/>
                </a:cubicBezTo>
                <a:cubicBezTo>
                  <a:pt x="305630" y="455683"/>
                  <a:pt x="742995" y="690061"/>
                  <a:pt x="747549" y="692339"/>
                </a:cubicBezTo>
                <a:cubicBezTo>
                  <a:pt x="751615" y="694453"/>
                  <a:pt x="753242" y="699495"/>
                  <a:pt x="751290" y="703561"/>
                </a:cubicBezTo>
                <a:cubicBezTo>
                  <a:pt x="749338" y="707628"/>
                  <a:pt x="744459" y="709579"/>
                  <a:pt x="740230" y="707628"/>
                </a:cubicBezTo>
                <a:cubicBezTo>
                  <a:pt x="736489" y="706001"/>
                  <a:pt x="367437" y="548882"/>
                  <a:pt x="27662" y="696079"/>
                </a:cubicBezTo>
                <a:cubicBezTo>
                  <a:pt x="318479" y="850597"/>
                  <a:pt x="730308" y="747965"/>
                  <a:pt x="734537" y="746989"/>
                </a:cubicBezTo>
                <a:cubicBezTo>
                  <a:pt x="738929" y="745850"/>
                  <a:pt x="743483" y="748453"/>
                  <a:pt x="744784" y="752682"/>
                </a:cubicBezTo>
                <a:cubicBezTo>
                  <a:pt x="746085" y="757073"/>
                  <a:pt x="743808" y="761627"/>
                  <a:pt x="739579" y="763254"/>
                </a:cubicBezTo>
                <a:cubicBezTo>
                  <a:pt x="736814" y="764230"/>
                  <a:pt x="460147" y="865886"/>
                  <a:pt x="231787" y="1103517"/>
                </a:cubicBezTo>
                <a:cubicBezTo>
                  <a:pt x="586851" y="1024632"/>
                  <a:pt x="762675" y="806193"/>
                  <a:pt x="764465" y="803916"/>
                </a:cubicBezTo>
                <a:cubicBezTo>
                  <a:pt x="766742" y="801151"/>
                  <a:pt x="770483" y="800013"/>
                  <a:pt x="773898" y="801151"/>
                </a:cubicBezTo>
                <a:cubicBezTo>
                  <a:pt x="777314" y="802290"/>
                  <a:pt x="779591" y="805543"/>
                  <a:pt x="779591" y="809121"/>
                </a:cubicBezTo>
                <a:lnTo>
                  <a:pt x="779591" y="2089987"/>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9" name="任意多边形: 形状 54"/>
          <p:cNvSpPr/>
          <p:nvPr userDrawn="1">
            <p:custDataLst>
              <p:tags r:id="rId162"/>
            </p:custDataLst>
          </p:nvPr>
        </p:nvSpPr>
        <p:spPr>
          <a:xfrm>
            <a:off x="10730230" y="4926965"/>
            <a:ext cx="535305" cy="991870"/>
          </a:xfrm>
          <a:custGeom>
            <a:avLst/>
            <a:gdLst>
              <a:gd name="connsiteX0" fmla="*/ 478841 w 1278588"/>
              <a:gd name="connsiteY0" fmla="*/ 2365902 h 2366227"/>
              <a:gd name="connsiteX1" fmla="*/ 478841 w 1278588"/>
              <a:gd name="connsiteY1" fmla="*/ 927916 h 2366227"/>
              <a:gd name="connsiteX2" fmla="*/ 0 w 1278588"/>
              <a:gd name="connsiteY2" fmla="*/ 399630 h 2366227"/>
              <a:gd name="connsiteX3" fmla="*/ 457371 w 1278588"/>
              <a:gd name="connsiteY3" fmla="*/ 812435 h 2366227"/>
              <a:gd name="connsiteX4" fmla="*/ 435088 w 1278588"/>
              <a:gd name="connsiteY4" fmla="*/ 0 h 2366227"/>
              <a:gd name="connsiteX5" fmla="*/ 517551 w 1278588"/>
              <a:gd name="connsiteY5" fmla="*/ 772911 h 2366227"/>
              <a:gd name="connsiteX6" fmla="*/ 993301 w 1278588"/>
              <a:gd name="connsiteY6" fmla="*/ 117270 h 2366227"/>
              <a:gd name="connsiteX7" fmla="*/ 555123 w 1278588"/>
              <a:gd name="connsiteY7" fmla="*/ 808857 h 2366227"/>
              <a:gd name="connsiteX8" fmla="*/ 1278589 w 1278588"/>
              <a:gd name="connsiteY8" fmla="*/ 588141 h 2366227"/>
              <a:gd name="connsiteX9" fmla="*/ 562605 w 1278588"/>
              <a:gd name="connsiteY9" fmla="*/ 869200 h 2366227"/>
              <a:gd name="connsiteX10" fmla="*/ 1059337 w 1278588"/>
              <a:gd name="connsiteY10" fmla="*/ 1180674 h 2366227"/>
              <a:gd name="connsiteX11" fmla="*/ 524870 w 1278588"/>
              <a:gd name="connsiteY11" fmla="*/ 928242 h 2366227"/>
              <a:gd name="connsiteX12" fmla="*/ 524870 w 1278588"/>
              <a:gd name="connsiteY12" fmla="*/ 2329143 h 2366227"/>
              <a:gd name="connsiteX13" fmla="*/ 478515 w 1278588"/>
              <a:gd name="connsiteY13" fmla="*/ 2366227 h 236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8588" h="2366227">
                <a:moveTo>
                  <a:pt x="478841" y="2365902"/>
                </a:moveTo>
                <a:lnTo>
                  <a:pt x="478841" y="927916"/>
                </a:lnTo>
                <a:cubicBezTo>
                  <a:pt x="478841" y="927916"/>
                  <a:pt x="123451" y="789827"/>
                  <a:pt x="0" y="399630"/>
                </a:cubicBezTo>
                <a:cubicBezTo>
                  <a:pt x="413618" y="547967"/>
                  <a:pt x="457371" y="812435"/>
                  <a:pt x="457371" y="812435"/>
                </a:cubicBezTo>
                <a:cubicBezTo>
                  <a:pt x="457371" y="812435"/>
                  <a:pt x="316516" y="331480"/>
                  <a:pt x="435088" y="0"/>
                </a:cubicBezTo>
                <a:cubicBezTo>
                  <a:pt x="664912" y="295697"/>
                  <a:pt x="517551" y="772911"/>
                  <a:pt x="517551" y="772911"/>
                </a:cubicBezTo>
                <a:cubicBezTo>
                  <a:pt x="517551" y="772911"/>
                  <a:pt x="665562" y="267884"/>
                  <a:pt x="993301" y="117270"/>
                </a:cubicBezTo>
                <a:cubicBezTo>
                  <a:pt x="1038518" y="493316"/>
                  <a:pt x="555123" y="808857"/>
                  <a:pt x="555123" y="808857"/>
                </a:cubicBezTo>
                <a:cubicBezTo>
                  <a:pt x="555123" y="808857"/>
                  <a:pt x="924501" y="471521"/>
                  <a:pt x="1278589" y="588141"/>
                </a:cubicBezTo>
                <a:cubicBezTo>
                  <a:pt x="1056247" y="864971"/>
                  <a:pt x="562605" y="869200"/>
                  <a:pt x="562605" y="869200"/>
                </a:cubicBezTo>
                <a:cubicBezTo>
                  <a:pt x="562605" y="869200"/>
                  <a:pt x="889856" y="931332"/>
                  <a:pt x="1059337" y="1180674"/>
                </a:cubicBezTo>
                <a:cubicBezTo>
                  <a:pt x="619695" y="1129927"/>
                  <a:pt x="524870" y="928242"/>
                  <a:pt x="524870" y="928242"/>
                </a:cubicBezTo>
                <a:lnTo>
                  <a:pt x="524870" y="2329143"/>
                </a:lnTo>
                <a:lnTo>
                  <a:pt x="478515" y="2366227"/>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0" name="任意多边形: 形状 55"/>
          <p:cNvSpPr/>
          <p:nvPr userDrawn="1">
            <p:custDataLst>
              <p:tags r:id="rId163"/>
            </p:custDataLst>
          </p:nvPr>
        </p:nvSpPr>
        <p:spPr>
          <a:xfrm>
            <a:off x="10726420" y="4923155"/>
            <a:ext cx="542290" cy="998855"/>
          </a:xfrm>
          <a:custGeom>
            <a:avLst/>
            <a:gdLst>
              <a:gd name="connsiteX0" fmla="*/ 487513 w 1295743"/>
              <a:gd name="connsiteY0" fmla="*/ 2382765 h 2382927"/>
              <a:gd name="connsiteX1" fmla="*/ 483772 w 1295743"/>
              <a:gd name="connsiteY1" fmla="*/ 2381952 h 2382927"/>
              <a:gd name="connsiteX2" fmla="*/ 478892 w 1295743"/>
              <a:gd name="connsiteY2" fmla="*/ 2374308 h 2382927"/>
              <a:gd name="connsiteX3" fmla="*/ 478892 w 1295743"/>
              <a:gd name="connsiteY3" fmla="*/ 942015 h 2382927"/>
              <a:gd name="connsiteX4" fmla="*/ 377 w 1295743"/>
              <a:gd name="connsiteY4" fmla="*/ 410638 h 2382927"/>
              <a:gd name="connsiteX5" fmla="*/ 2654 w 1295743"/>
              <a:gd name="connsiteY5" fmla="*/ 402018 h 2382927"/>
              <a:gd name="connsiteX6" fmla="*/ 11437 w 1295743"/>
              <a:gd name="connsiteY6" fmla="*/ 400066 h 2382927"/>
              <a:gd name="connsiteX7" fmla="*/ 431886 w 1295743"/>
              <a:gd name="connsiteY7" fmla="*/ 716419 h 2382927"/>
              <a:gd name="connsiteX8" fmla="*/ 435627 w 1295743"/>
              <a:gd name="connsiteY8" fmla="*/ 5640 h 2382927"/>
              <a:gd name="connsiteX9" fmla="*/ 442296 w 1295743"/>
              <a:gd name="connsiteY9" fmla="*/ 110 h 2382927"/>
              <a:gd name="connsiteX10" fmla="*/ 450428 w 1295743"/>
              <a:gd name="connsiteY10" fmla="*/ 3363 h 2382927"/>
              <a:gd name="connsiteX11" fmla="*/ 562169 w 1295743"/>
              <a:gd name="connsiteY11" fmla="*/ 658842 h 2382927"/>
              <a:gd name="connsiteX12" fmla="*/ 998558 w 1295743"/>
              <a:gd name="connsiteY12" fmla="*/ 118031 h 2382927"/>
              <a:gd name="connsiteX13" fmla="*/ 1006202 w 1295743"/>
              <a:gd name="connsiteY13" fmla="*/ 118357 h 2382927"/>
              <a:gd name="connsiteX14" fmla="*/ 1010431 w 1295743"/>
              <a:gd name="connsiteY14" fmla="*/ 124700 h 2382927"/>
              <a:gd name="connsiteX15" fmla="*/ 806143 w 1295743"/>
              <a:gd name="connsiteY15" fmla="*/ 618179 h 2382927"/>
              <a:gd name="connsiteX16" fmla="*/ 746451 w 1295743"/>
              <a:gd name="connsiteY16" fmla="*/ 679173 h 2382927"/>
              <a:gd name="connsiteX17" fmla="*/ 1289863 w 1295743"/>
              <a:gd name="connsiteY17" fmla="*/ 588414 h 2382927"/>
              <a:gd name="connsiteX18" fmla="*/ 1295393 w 1295743"/>
              <a:gd name="connsiteY18" fmla="*/ 594107 h 2382927"/>
              <a:gd name="connsiteX19" fmla="*/ 1293930 w 1295743"/>
              <a:gd name="connsiteY19" fmla="*/ 601914 h 2382927"/>
              <a:gd name="connsiteX20" fmla="*/ 627066 w 1295743"/>
              <a:gd name="connsiteY20" fmla="*/ 883135 h 2382927"/>
              <a:gd name="connsiteX21" fmla="*/ 1075166 w 1295743"/>
              <a:gd name="connsiteY21" fmla="*/ 1184363 h 2382927"/>
              <a:gd name="connsiteX22" fmla="*/ 1075328 w 1295743"/>
              <a:gd name="connsiteY22" fmla="*/ 1193471 h 2382927"/>
              <a:gd name="connsiteX23" fmla="*/ 1067033 w 1295743"/>
              <a:gd name="connsiteY23" fmla="*/ 1197537 h 2382927"/>
              <a:gd name="connsiteX24" fmla="*/ 542163 w 1295743"/>
              <a:gd name="connsiteY24" fmla="*/ 966087 h 2382927"/>
              <a:gd name="connsiteX25" fmla="*/ 542163 w 1295743"/>
              <a:gd name="connsiteY25" fmla="*/ 2337386 h 2382927"/>
              <a:gd name="connsiteX26" fmla="*/ 538910 w 1295743"/>
              <a:gd name="connsiteY26" fmla="*/ 2344055 h 2382927"/>
              <a:gd name="connsiteX27" fmla="*/ 492555 w 1295743"/>
              <a:gd name="connsiteY27" fmla="*/ 2381139 h 2382927"/>
              <a:gd name="connsiteX28" fmla="*/ 487187 w 1295743"/>
              <a:gd name="connsiteY28" fmla="*/ 2382928 h 2382927"/>
              <a:gd name="connsiteX29" fmla="*/ 22335 w 1295743"/>
              <a:gd name="connsiteY29" fmla="*/ 422186 h 2382927"/>
              <a:gd name="connsiteX30" fmla="*/ 490765 w 1295743"/>
              <a:gd name="connsiteY30" fmla="*/ 928515 h 2382927"/>
              <a:gd name="connsiteX31" fmla="*/ 496133 w 1295743"/>
              <a:gd name="connsiteY31" fmla="*/ 936485 h 2382927"/>
              <a:gd name="connsiteX32" fmla="*/ 496133 w 1295743"/>
              <a:gd name="connsiteY32" fmla="*/ 2356741 h 2382927"/>
              <a:gd name="connsiteX33" fmla="*/ 525410 w 1295743"/>
              <a:gd name="connsiteY33" fmla="*/ 2333320 h 2382927"/>
              <a:gd name="connsiteX34" fmla="*/ 525410 w 1295743"/>
              <a:gd name="connsiteY34" fmla="*/ 936322 h 2382927"/>
              <a:gd name="connsiteX35" fmla="*/ 532079 w 1295743"/>
              <a:gd name="connsiteY35" fmla="*/ 928027 h 2382927"/>
              <a:gd name="connsiteX36" fmla="*/ 541675 w 1295743"/>
              <a:gd name="connsiteY36" fmla="*/ 932744 h 2382927"/>
              <a:gd name="connsiteX37" fmla="*/ 1050443 w 1295743"/>
              <a:gd name="connsiteY37" fmla="*/ 1178019 h 2382927"/>
              <a:gd name="connsiteX38" fmla="*/ 570139 w 1295743"/>
              <a:gd name="connsiteY38" fmla="*/ 885738 h 2382927"/>
              <a:gd name="connsiteX39" fmla="*/ 563307 w 1295743"/>
              <a:gd name="connsiteY39" fmla="*/ 876629 h 2382927"/>
              <a:gd name="connsiteX40" fmla="*/ 571765 w 1295743"/>
              <a:gd name="connsiteY40" fmla="*/ 868822 h 2382927"/>
              <a:gd name="connsiteX41" fmla="*/ 1273110 w 1295743"/>
              <a:gd name="connsiteY41" fmla="*/ 600613 h 2382927"/>
              <a:gd name="connsiteX42" fmla="*/ 675536 w 1295743"/>
              <a:gd name="connsiteY42" fmla="*/ 742931 h 2382927"/>
              <a:gd name="connsiteX43" fmla="*/ 568837 w 1295743"/>
              <a:gd name="connsiteY43" fmla="*/ 824094 h 2382927"/>
              <a:gd name="connsiteX44" fmla="*/ 557452 w 1295743"/>
              <a:gd name="connsiteY44" fmla="*/ 822142 h 2382927"/>
              <a:gd name="connsiteX45" fmla="*/ 558428 w 1295743"/>
              <a:gd name="connsiteY45" fmla="*/ 810594 h 2382927"/>
              <a:gd name="connsiteX46" fmla="*/ 662198 w 1295743"/>
              <a:gd name="connsiteY46" fmla="*/ 731383 h 2382927"/>
              <a:gd name="connsiteX47" fmla="*/ 995142 w 1295743"/>
              <a:gd name="connsiteY47" fmla="*/ 138200 h 2382927"/>
              <a:gd name="connsiteX48" fmla="*/ 535006 w 1295743"/>
              <a:gd name="connsiteY48" fmla="*/ 782618 h 2382927"/>
              <a:gd name="connsiteX49" fmla="*/ 534681 w 1295743"/>
              <a:gd name="connsiteY49" fmla="*/ 783594 h 2382927"/>
              <a:gd name="connsiteX50" fmla="*/ 524109 w 1295743"/>
              <a:gd name="connsiteY50" fmla="*/ 789287 h 2382927"/>
              <a:gd name="connsiteX51" fmla="*/ 518416 w 1295743"/>
              <a:gd name="connsiteY51" fmla="*/ 778714 h 2382927"/>
              <a:gd name="connsiteX52" fmla="*/ 518741 w 1295743"/>
              <a:gd name="connsiteY52" fmla="*/ 777738 h 2382927"/>
              <a:gd name="connsiteX53" fmla="*/ 447013 w 1295743"/>
              <a:gd name="connsiteY53" fmla="*/ 26134 h 2382927"/>
              <a:gd name="connsiteX54" fmla="*/ 468483 w 1295743"/>
              <a:gd name="connsiteY54" fmla="*/ 795630 h 2382927"/>
              <a:gd name="connsiteX55" fmla="*/ 474826 w 1295743"/>
              <a:gd name="connsiteY55" fmla="*/ 819214 h 2382927"/>
              <a:gd name="connsiteX56" fmla="*/ 468320 w 1295743"/>
              <a:gd name="connsiteY56" fmla="*/ 828973 h 2382927"/>
              <a:gd name="connsiteX57" fmla="*/ 458236 w 1295743"/>
              <a:gd name="connsiteY57" fmla="*/ 823118 h 2382927"/>
              <a:gd name="connsiteX58" fmla="*/ 451892 w 1295743"/>
              <a:gd name="connsiteY58" fmla="*/ 799533 h 2382927"/>
              <a:gd name="connsiteX59" fmla="*/ 22660 w 1295743"/>
              <a:gd name="connsiteY59" fmla="*/ 421861 h 238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95743" h="2382927">
                <a:moveTo>
                  <a:pt x="487513" y="2382765"/>
                </a:moveTo>
                <a:cubicBezTo>
                  <a:pt x="486211" y="2382765"/>
                  <a:pt x="485073" y="2382440"/>
                  <a:pt x="483772" y="2381952"/>
                </a:cubicBezTo>
                <a:cubicBezTo>
                  <a:pt x="480844" y="2380488"/>
                  <a:pt x="478892" y="2377561"/>
                  <a:pt x="478892" y="2374308"/>
                </a:cubicBezTo>
                <a:lnTo>
                  <a:pt x="478892" y="942015"/>
                </a:lnTo>
                <a:cubicBezTo>
                  <a:pt x="433350" y="922334"/>
                  <a:pt x="115370" y="773672"/>
                  <a:pt x="377" y="410638"/>
                </a:cubicBezTo>
                <a:cubicBezTo>
                  <a:pt x="-599" y="407548"/>
                  <a:pt x="377" y="404132"/>
                  <a:pt x="2654" y="402018"/>
                </a:cubicBezTo>
                <a:cubicBezTo>
                  <a:pt x="4931" y="399741"/>
                  <a:pt x="8347" y="399090"/>
                  <a:pt x="11437" y="400066"/>
                </a:cubicBezTo>
                <a:cubicBezTo>
                  <a:pt x="262080" y="490011"/>
                  <a:pt x="378863" y="624034"/>
                  <a:pt x="431886" y="716419"/>
                </a:cubicBezTo>
                <a:cubicBezTo>
                  <a:pt x="397730" y="554583"/>
                  <a:pt x="351212" y="241320"/>
                  <a:pt x="435627" y="5640"/>
                </a:cubicBezTo>
                <a:cubicBezTo>
                  <a:pt x="436603" y="2713"/>
                  <a:pt x="439206" y="598"/>
                  <a:pt x="442296" y="110"/>
                </a:cubicBezTo>
                <a:cubicBezTo>
                  <a:pt x="445386" y="-378"/>
                  <a:pt x="448477" y="761"/>
                  <a:pt x="450428" y="3363"/>
                </a:cubicBezTo>
                <a:cubicBezTo>
                  <a:pt x="608036" y="206025"/>
                  <a:pt x="589657" y="495379"/>
                  <a:pt x="562169" y="658842"/>
                </a:cubicBezTo>
                <a:cubicBezTo>
                  <a:pt x="628530" y="498469"/>
                  <a:pt x="771011" y="222615"/>
                  <a:pt x="998558" y="118031"/>
                </a:cubicBezTo>
                <a:cubicBezTo>
                  <a:pt x="1000998" y="116893"/>
                  <a:pt x="1003925" y="117055"/>
                  <a:pt x="1006202" y="118357"/>
                </a:cubicBezTo>
                <a:cubicBezTo>
                  <a:pt x="1008642" y="119658"/>
                  <a:pt x="1010106" y="122098"/>
                  <a:pt x="1010431" y="124700"/>
                </a:cubicBezTo>
                <a:cubicBezTo>
                  <a:pt x="1029136" y="281006"/>
                  <a:pt x="958546" y="451626"/>
                  <a:pt x="806143" y="618179"/>
                </a:cubicBezTo>
                <a:cubicBezTo>
                  <a:pt x="786300" y="639974"/>
                  <a:pt x="766131" y="660305"/>
                  <a:pt x="746451" y="679173"/>
                </a:cubicBezTo>
                <a:cubicBezTo>
                  <a:pt x="888607" y="598824"/>
                  <a:pt x="1092081" y="523192"/>
                  <a:pt x="1289863" y="588414"/>
                </a:cubicBezTo>
                <a:cubicBezTo>
                  <a:pt x="1292466" y="589227"/>
                  <a:pt x="1294580" y="591342"/>
                  <a:pt x="1295393" y="594107"/>
                </a:cubicBezTo>
                <a:cubicBezTo>
                  <a:pt x="1296207" y="596709"/>
                  <a:pt x="1295556" y="599637"/>
                  <a:pt x="1293930" y="601914"/>
                </a:cubicBezTo>
                <a:cubicBezTo>
                  <a:pt x="1116154" y="823280"/>
                  <a:pt x="763529" y="872401"/>
                  <a:pt x="627066" y="883135"/>
                </a:cubicBezTo>
                <a:cubicBezTo>
                  <a:pt x="728234" y="912900"/>
                  <a:pt x="947161" y="996177"/>
                  <a:pt x="1075166" y="1184363"/>
                </a:cubicBezTo>
                <a:cubicBezTo>
                  <a:pt x="1076955" y="1187128"/>
                  <a:pt x="1077118" y="1190706"/>
                  <a:pt x="1075328" y="1193471"/>
                </a:cubicBezTo>
                <a:cubicBezTo>
                  <a:pt x="1073539" y="1196399"/>
                  <a:pt x="1070286" y="1197863"/>
                  <a:pt x="1067033" y="1197537"/>
                </a:cubicBezTo>
                <a:cubicBezTo>
                  <a:pt x="717174" y="1157200"/>
                  <a:pt x="583964" y="1023339"/>
                  <a:pt x="542163" y="966087"/>
                </a:cubicBezTo>
                <a:lnTo>
                  <a:pt x="542163" y="2337386"/>
                </a:lnTo>
                <a:cubicBezTo>
                  <a:pt x="542163" y="2339988"/>
                  <a:pt x="541024" y="2342428"/>
                  <a:pt x="538910" y="2344055"/>
                </a:cubicBezTo>
                <a:lnTo>
                  <a:pt x="492555" y="2381139"/>
                </a:lnTo>
                <a:cubicBezTo>
                  <a:pt x="490928" y="2382440"/>
                  <a:pt x="489139" y="2382928"/>
                  <a:pt x="487187" y="2382928"/>
                </a:cubicBezTo>
                <a:close/>
                <a:moveTo>
                  <a:pt x="22335" y="422186"/>
                </a:moveTo>
                <a:cubicBezTo>
                  <a:pt x="147900" y="791401"/>
                  <a:pt x="487187" y="927214"/>
                  <a:pt x="490765" y="928515"/>
                </a:cubicBezTo>
                <a:cubicBezTo>
                  <a:pt x="494019" y="929816"/>
                  <a:pt x="496133" y="932906"/>
                  <a:pt x="496133" y="936485"/>
                </a:cubicBezTo>
                <a:lnTo>
                  <a:pt x="496133" y="2356741"/>
                </a:lnTo>
                <a:lnTo>
                  <a:pt x="525410" y="2333320"/>
                </a:lnTo>
                <a:lnTo>
                  <a:pt x="525410" y="936322"/>
                </a:lnTo>
                <a:cubicBezTo>
                  <a:pt x="525410" y="932418"/>
                  <a:pt x="528175" y="928840"/>
                  <a:pt x="532079" y="928027"/>
                </a:cubicBezTo>
                <a:cubicBezTo>
                  <a:pt x="535982" y="927214"/>
                  <a:pt x="539886" y="929165"/>
                  <a:pt x="541675" y="932744"/>
                </a:cubicBezTo>
                <a:cubicBezTo>
                  <a:pt x="542651" y="934695"/>
                  <a:pt x="637638" y="1125158"/>
                  <a:pt x="1050443" y="1178019"/>
                </a:cubicBezTo>
                <a:cubicBezTo>
                  <a:pt x="881938" y="947219"/>
                  <a:pt x="573229" y="886226"/>
                  <a:pt x="570139" y="885738"/>
                </a:cubicBezTo>
                <a:cubicBezTo>
                  <a:pt x="565910" y="884925"/>
                  <a:pt x="562819" y="881021"/>
                  <a:pt x="563307" y="876629"/>
                </a:cubicBezTo>
                <a:cubicBezTo>
                  <a:pt x="563633" y="872238"/>
                  <a:pt x="567374" y="868985"/>
                  <a:pt x="571765" y="868822"/>
                </a:cubicBezTo>
                <a:cubicBezTo>
                  <a:pt x="576645" y="868822"/>
                  <a:pt x="1052395" y="861503"/>
                  <a:pt x="1273110" y="600613"/>
                </a:cubicBezTo>
                <a:cubicBezTo>
                  <a:pt x="1043937" y="531812"/>
                  <a:pt x="807444" y="653962"/>
                  <a:pt x="675536" y="742931"/>
                </a:cubicBezTo>
                <a:cubicBezTo>
                  <a:pt x="614705" y="794003"/>
                  <a:pt x="569651" y="823606"/>
                  <a:pt x="568837" y="824094"/>
                </a:cubicBezTo>
                <a:cubicBezTo>
                  <a:pt x="565096" y="826533"/>
                  <a:pt x="560217" y="825720"/>
                  <a:pt x="557452" y="822142"/>
                </a:cubicBezTo>
                <a:cubicBezTo>
                  <a:pt x="554687" y="818564"/>
                  <a:pt x="555175" y="813684"/>
                  <a:pt x="558428" y="810594"/>
                </a:cubicBezTo>
                <a:cubicBezTo>
                  <a:pt x="559566" y="809455"/>
                  <a:pt x="598440" y="774648"/>
                  <a:pt x="662198" y="731383"/>
                </a:cubicBezTo>
                <a:cubicBezTo>
                  <a:pt x="798011" y="617203"/>
                  <a:pt x="1017913" y="390957"/>
                  <a:pt x="995142" y="138200"/>
                </a:cubicBezTo>
                <a:cubicBezTo>
                  <a:pt x="688222" y="288488"/>
                  <a:pt x="542000" y="759196"/>
                  <a:pt x="535006" y="782618"/>
                </a:cubicBezTo>
                <a:cubicBezTo>
                  <a:pt x="534844" y="783106"/>
                  <a:pt x="534681" y="783431"/>
                  <a:pt x="534681" y="783594"/>
                </a:cubicBezTo>
                <a:cubicBezTo>
                  <a:pt x="533380" y="787985"/>
                  <a:pt x="528663" y="790588"/>
                  <a:pt x="524109" y="789287"/>
                </a:cubicBezTo>
                <a:cubicBezTo>
                  <a:pt x="519555" y="787985"/>
                  <a:pt x="517115" y="783268"/>
                  <a:pt x="518416" y="778714"/>
                </a:cubicBezTo>
                <a:cubicBezTo>
                  <a:pt x="518416" y="778714"/>
                  <a:pt x="518416" y="778226"/>
                  <a:pt x="518741" y="777738"/>
                </a:cubicBezTo>
                <a:cubicBezTo>
                  <a:pt x="525410" y="754967"/>
                  <a:pt x="653253" y="309795"/>
                  <a:pt x="447013" y="26134"/>
                </a:cubicBezTo>
                <a:cubicBezTo>
                  <a:pt x="353652" y="309633"/>
                  <a:pt x="443272" y="698528"/>
                  <a:pt x="468483" y="795630"/>
                </a:cubicBezTo>
                <a:cubicBezTo>
                  <a:pt x="473199" y="810268"/>
                  <a:pt x="474826" y="818889"/>
                  <a:pt x="474826" y="819214"/>
                </a:cubicBezTo>
                <a:cubicBezTo>
                  <a:pt x="475639" y="823606"/>
                  <a:pt x="472711" y="827835"/>
                  <a:pt x="468320" y="828973"/>
                </a:cubicBezTo>
                <a:cubicBezTo>
                  <a:pt x="463928" y="829949"/>
                  <a:pt x="459537" y="827347"/>
                  <a:pt x="458236" y="823118"/>
                </a:cubicBezTo>
                <a:cubicBezTo>
                  <a:pt x="458073" y="822467"/>
                  <a:pt x="455633" y="814172"/>
                  <a:pt x="451892" y="799533"/>
                </a:cubicBezTo>
                <a:cubicBezTo>
                  <a:pt x="430585" y="734148"/>
                  <a:pt x="342592" y="541896"/>
                  <a:pt x="22660" y="421861"/>
                </a:cubicBez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1" name="任意多边形: 形状 57"/>
          <p:cNvSpPr/>
          <p:nvPr userDrawn="1">
            <p:custDataLst>
              <p:tags r:id="rId164"/>
            </p:custDataLst>
          </p:nvPr>
        </p:nvSpPr>
        <p:spPr>
          <a:xfrm>
            <a:off x="10784205" y="5716270"/>
            <a:ext cx="205105" cy="465455"/>
          </a:xfrm>
          <a:custGeom>
            <a:avLst/>
            <a:gdLst>
              <a:gd name="connsiteX0" fmla="*/ 281709 w 489738"/>
              <a:gd name="connsiteY0" fmla="*/ 1110572 h 1110571"/>
              <a:gd name="connsiteX1" fmla="*/ 208029 w 489738"/>
              <a:gd name="connsiteY1" fmla="*/ 1110572 h 1110571"/>
              <a:gd name="connsiteX2" fmla="*/ 0 w 489738"/>
              <a:gd name="connsiteY2" fmla="*/ 902543 h 1110571"/>
              <a:gd name="connsiteX3" fmla="*/ 0 w 489738"/>
              <a:gd name="connsiteY3" fmla="*/ 0 h 1110571"/>
              <a:gd name="connsiteX4" fmla="*/ 489738 w 489738"/>
              <a:gd name="connsiteY4" fmla="*/ 0 h 1110571"/>
              <a:gd name="connsiteX5" fmla="*/ 489738 w 489738"/>
              <a:gd name="connsiteY5" fmla="*/ 902543 h 1110571"/>
              <a:gd name="connsiteX6" fmla="*/ 281709 w 489738"/>
              <a:gd name="connsiteY6" fmla="*/ 1110572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738" h="1110571">
                <a:moveTo>
                  <a:pt x="281709" y="1110572"/>
                </a:moveTo>
                <a:lnTo>
                  <a:pt x="208029" y="1110572"/>
                </a:lnTo>
                <a:cubicBezTo>
                  <a:pt x="93198" y="1110572"/>
                  <a:pt x="0" y="1017374"/>
                  <a:pt x="0" y="902543"/>
                </a:cubicBezTo>
                <a:lnTo>
                  <a:pt x="0" y="0"/>
                </a:lnTo>
                <a:lnTo>
                  <a:pt x="489738" y="0"/>
                </a:lnTo>
                <a:lnTo>
                  <a:pt x="489738" y="902543"/>
                </a:lnTo>
                <a:cubicBezTo>
                  <a:pt x="489738" y="1017374"/>
                  <a:pt x="396540" y="1110572"/>
                  <a:pt x="281709" y="1110572"/>
                </a:cubicBez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2" name="任意多边形: 形状 58"/>
          <p:cNvSpPr/>
          <p:nvPr userDrawn="1">
            <p:custDataLst>
              <p:tags r:id="rId165"/>
            </p:custDataLst>
          </p:nvPr>
        </p:nvSpPr>
        <p:spPr>
          <a:xfrm>
            <a:off x="10784205" y="5716270"/>
            <a:ext cx="194945" cy="465455"/>
          </a:xfrm>
          <a:custGeom>
            <a:avLst/>
            <a:gdLst>
              <a:gd name="connsiteX0" fmla="*/ 320094 w 465665"/>
              <a:gd name="connsiteY0" fmla="*/ 1067958 h 1110571"/>
              <a:gd name="connsiteX1" fmla="*/ 224294 w 465665"/>
              <a:gd name="connsiteY1" fmla="*/ 1067958 h 1110571"/>
              <a:gd name="connsiteX2" fmla="*/ 64572 w 465665"/>
              <a:gd name="connsiteY2" fmla="*/ 848218 h 1110571"/>
              <a:gd name="connsiteX3" fmla="*/ 64572 w 465665"/>
              <a:gd name="connsiteY3" fmla="*/ 0 h 1110571"/>
              <a:gd name="connsiteX4" fmla="*/ 0 w 465665"/>
              <a:gd name="connsiteY4" fmla="*/ 0 h 1110571"/>
              <a:gd name="connsiteX5" fmla="*/ 0 w 465665"/>
              <a:gd name="connsiteY5" fmla="*/ 890832 h 1110571"/>
              <a:gd name="connsiteX6" fmla="*/ 196969 w 465665"/>
              <a:gd name="connsiteY6" fmla="*/ 1110572 h 1110571"/>
              <a:gd name="connsiteX7" fmla="*/ 292769 w 465665"/>
              <a:gd name="connsiteY7" fmla="*/ 1110572 h 1110571"/>
              <a:gd name="connsiteX8" fmla="*/ 465666 w 465665"/>
              <a:gd name="connsiteY8" fmla="*/ 996066 h 1110571"/>
              <a:gd name="connsiteX9" fmla="*/ 320094 w 465665"/>
              <a:gd name="connsiteY9" fmla="*/ 1067795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665" h="1110571">
                <a:moveTo>
                  <a:pt x="320094" y="1067958"/>
                </a:moveTo>
                <a:lnTo>
                  <a:pt x="224294" y="1067958"/>
                </a:lnTo>
                <a:cubicBezTo>
                  <a:pt x="115481" y="1067958"/>
                  <a:pt x="64572" y="969555"/>
                  <a:pt x="64572" y="848218"/>
                </a:cubicBezTo>
                <a:lnTo>
                  <a:pt x="64572" y="0"/>
                </a:lnTo>
                <a:lnTo>
                  <a:pt x="0" y="0"/>
                </a:lnTo>
                <a:lnTo>
                  <a:pt x="0" y="890832"/>
                </a:lnTo>
                <a:cubicBezTo>
                  <a:pt x="0" y="1012169"/>
                  <a:pt x="88156" y="1110572"/>
                  <a:pt x="196969" y="1110572"/>
                </a:cubicBezTo>
                <a:lnTo>
                  <a:pt x="292769" y="1110572"/>
                </a:lnTo>
                <a:cubicBezTo>
                  <a:pt x="367426" y="1110572"/>
                  <a:pt x="432323" y="1064380"/>
                  <a:pt x="465666" y="996066"/>
                </a:cubicBezTo>
                <a:cubicBezTo>
                  <a:pt x="429720" y="1040145"/>
                  <a:pt x="377835" y="1067795"/>
                  <a:pt x="320094" y="1067795"/>
                </a:cubicBez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3" name="任意多边形: 形状 59"/>
          <p:cNvSpPr/>
          <p:nvPr userDrawn="1">
            <p:custDataLst>
              <p:tags r:id="rId166"/>
            </p:custDataLst>
          </p:nvPr>
        </p:nvSpPr>
        <p:spPr>
          <a:xfrm>
            <a:off x="10781030" y="5713095"/>
            <a:ext cx="212090" cy="472440"/>
          </a:xfrm>
          <a:custGeom>
            <a:avLst/>
            <a:gdLst>
              <a:gd name="connsiteX0" fmla="*/ 290167 w 506653"/>
              <a:gd name="connsiteY0" fmla="*/ 1127488 h 1127487"/>
              <a:gd name="connsiteX1" fmla="*/ 216487 w 506653"/>
              <a:gd name="connsiteY1" fmla="*/ 1127488 h 1127487"/>
              <a:gd name="connsiteX2" fmla="*/ 0 w 506653"/>
              <a:gd name="connsiteY2" fmla="*/ 911001 h 1127487"/>
              <a:gd name="connsiteX3" fmla="*/ 0 w 506653"/>
              <a:gd name="connsiteY3" fmla="*/ 8458 h 1127487"/>
              <a:gd name="connsiteX4" fmla="*/ 8458 w 506653"/>
              <a:gd name="connsiteY4" fmla="*/ 0 h 1127487"/>
              <a:gd name="connsiteX5" fmla="*/ 498196 w 506653"/>
              <a:gd name="connsiteY5" fmla="*/ 0 h 1127487"/>
              <a:gd name="connsiteX6" fmla="*/ 506654 w 506653"/>
              <a:gd name="connsiteY6" fmla="*/ 8458 h 1127487"/>
              <a:gd name="connsiteX7" fmla="*/ 506654 w 506653"/>
              <a:gd name="connsiteY7" fmla="*/ 911001 h 1127487"/>
              <a:gd name="connsiteX8" fmla="*/ 290167 w 506653"/>
              <a:gd name="connsiteY8" fmla="*/ 1127488 h 1127487"/>
              <a:gd name="connsiteX9" fmla="*/ 17078 w 506653"/>
              <a:gd name="connsiteY9" fmla="*/ 16916 h 1127487"/>
              <a:gd name="connsiteX10" fmla="*/ 17078 w 506653"/>
              <a:gd name="connsiteY10" fmla="*/ 911001 h 1127487"/>
              <a:gd name="connsiteX11" fmla="*/ 216649 w 506653"/>
              <a:gd name="connsiteY11" fmla="*/ 1110572 h 1127487"/>
              <a:gd name="connsiteX12" fmla="*/ 290330 w 506653"/>
              <a:gd name="connsiteY12" fmla="*/ 1110572 h 1127487"/>
              <a:gd name="connsiteX13" fmla="*/ 489901 w 506653"/>
              <a:gd name="connsiteY13" fmla="*/ 911001 h 1127487"/>
              <a:gd name="connsiteX14" fmla="*/ 489901 w 506653"/>
              <a:gd name="connsiteY14" fmla="*/ 16916 h 1127487"/>
              <a:gd name="connsiteX15" fmla="*/ 17241 w 506653"/>
              <a:gd name="connsiteY15" fmla="*/ 16916 h 112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6653" h="1127487">
                <a:moveTo>
                  <a:pt x="290167" y="1127488"/>
                </a:moveTo>
                <a:lnTo>
                  <a:pt x="216487" y="1127488"/>
                </a:lnTo>
                <a:cubicBezTo>
                  <a:pt x="97102" y="1127488"/>
                  <a:pt x="0" y="1030386"/>
                  <a:pt x="0" y="911001"/>
                </a:cubicBezTo>
                <a:lnTo>
                  <a:pt x="0" y="8458"/>
                </a:lnTo>
                <a:cubicBezTo>
                  <a:pt x="0" y="3741"/>
                  <a:pt x="3741" y="0"/>
                  <a:pt x="8458" y="0"/>
                </a:cubicBezTo>
                <a:lnTo>
                  <a:pt x="498196" y="0"/>
                </a:lnTo>
                <a:cubicBezTo>
                  <a:pt x="502913" y="0"/>
                  <a:pt x="506654" y="3741"/>
                  <a:pt x="506654" y="8458"/>
                </a:cubicBezTo>
                <a:lnTo>
                  <a:pt x="506654" y="911001"/>
                </a:lnTo>
                <a:cubicBezTo>
                  <a:pt x="506654" y="1030386"/>
                  <a:pt x="409552" y="1127488"/>
                  <a:pt x="290167" y="1127488"/>
                </a:cubicBezTo>
                <a:close/>
                <a:moveTo>
                  <a:pt x="17078" y="16916"/>
                </a:moveTo>
                <a:lnTo>
                  <a:pt x="17078" y="911001"/>
                </a:lnTo>
                <a:cubicBezTo>
                  <a:pt x="17078" y="1020952"/>
                  <a:pt x="106536" y="1110572"/>
                  <a:pt x="216649" y="1110572"/>
                </a:cubicBezTo>
                <a:lnTo>
                  <a:pt x="290330" y="1110572"/>
                </a:lnTo>
                <a:cubicBezTo>
                  <a:pt x="400281" y="1110572"/>
                  <a:pt x="489901" y="1021115"/>
                  <a:pt x="489901" y="911001"/>
                </a:cubicBezTo>
                <a:lnTo>
                  <a:pt x="489901" y="16916"/>
                </a:lnTo>
                <a:lnTo>
                  <a:pt x="17241" y="16916"/>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矩形 46"/>
          <p:cNvSpPr/>
          <p:nvPr userDrawn="1">
            <p:custDataLst>
              <p:tags r:id="rId167"/>
            </p:custDataLst>
          </p:nvPr>
        </p:nvSpPr>
        <p:spPr>
          <a:xfrm>
            <a:off x="315595"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168"/>
            </p:custDataLst>
          </p:nvPr>
        </p:nvSpPr>
        <p:spPr>
          <a:xfrm>
            <a:off x="939800" y="1694180"/>
            <a:ext cx="4571365" cy="1800225"/>
          </a:xfrm>
        </p:spPr>
        <p:txBody>
          <a:bodyPr anchor="b"/>
          <a:lstStyle>
            <a:lvl1pPr algn="l">
              <a:lnSpc>
                <a:spcPct val="100000"/>
              </a:lnSpc>
              <a:defRPr sz="7200"/>
            </a:lvl1pPr>
          </a:lstStyle>
          <a:p>
            <a:r>
              <a:rPr lang="zh-CN" altLang="en-US" dirty="0"/>
              <a:t>感谢观看</a:t>
            </a:r>
            <a:endParaRPr lang="zh-CN" altLang="en-US" dirty="0"/>
          </a:p>
        </p:txBody>
      </p:sp>
      <p:sp>
        <p:nvSpPr>
          <p:cNvPr id="3" name="副标题 2"/>
          <p:cNvSpPr>
            <a:spLocks noGrp="1"/>
          </p:cNvSpPr>
          <p:nvPr>
            <p:ph type="subTitle" idx="1" hasCustomPrompt="1"/>
            <p:custDataLst>
              <p:tags r:id="rId169"/>
            </p:custDataLst>
          </p:nvPr>
        </p:nvSpPr>
        <p:spPr>
          <a:xfrm>
            <a:off x="939800" y="3599815"/>
            <a:ext cx="4571365" cy="972185"/>
          </a:xfrm>
        </p:spPr>
        <p:txBody>
          <a:bodyPr/>
          <a:lstStyle>
            <a:lvl1pPr marL="0" marR="0" lvl="0" indent="0" algn="l" defTabSz="914400" rtl="0" eaLnBrk="1" fontAlgn="auto" latinLnBrk="0" hangingPunct="1">
              <a:lnSpc>
                <a:spcPct val="100000"/>
              </a:lnSpc>
              <a:spcBef>
                <a:spcPts val="1000"/>
              </a:spcBef>
              <a:buClrTx/>
              <a:buSzTx/>
              <a:buFontTx/>
              <a:buNone/>
              <a:defRPr kumimoji="0" lang="en-US" altLang="zh-CN" sz="5400" b="1" i="0" u="none" strike="noStrike" kern="1200" cap="all" spc="0" normalizeH="0" baseline="0" noProof="1" dirty="0">
                <a:ln>
                  <a:solidFill>
                    <a:schemeClr val="tx1"/>
                  </a:solidFill>
                </a:ln>
                <a:solidFill>
                  <a:schemeClr val="bg1">
                    <a:lumMod val="95000"/>
                  </a:schemeClr>
                </a:solidFill>
                <a:uFillTx/>
                <a:latin typeface="+mj-ea"/>
                <a:ea typeface="+mj-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THANK YOU</a:t>
            </a:r>
            <a:endParaRPr lang="en-US" altLang="zh-CN" dirty="0"/>
          </a:p>
        </p:txBody>
      </p:sp>
      <p:sp>
        <p:nvSpPr>
          <p:cNvPr id="24" name="文本占位符 23"/>
          <p:cNvSpPr txBox="1">
            <a:spLocks noGrp="1"/>
          </p:cNvSpPr>
          <p:nvPr>
            <p:ph type="body" sz="quarter" idx="17" hasCustomPrompt="1"/>
            <p:custDataLst>
              <p:tags r:id="rId170"/>
            </p:custDataLst>
          </p:nvPr>
        </p:nvSpPr>
        <p:spPr>
          <a:xfrm>
            <a:off x="914400" y="4807400"/>
            <a:ext cx="2743200" cy="504000"/>
          </a:xfrm>
          <a:solidFill>
            <a:schemeClr val="accent1"/>
          </a:solidFill>
          <a:ln w="12700">
            <a:solidFill>
              <a:schemeClr val="tx2"/>
            </a:solidFill>
          </a:ln>
        </p:spPr>
        <p:txBody>
          <a:bodyPr vert="horz" wrap="square" lIns="0" tIns="0" rIns="0" bIns="72000" rtlCol="0" anchor="ctr" anchorCtr="0">
            <a:noAutofit/>
          </a:bodyPr>
          <a:lstStyle>
            <a:lvl1pPr marL="0" marR="0" lvl="0" indent="-228600" algn="ctr" defTabSz="914400" rtl="0" eaLnBrk="1" fontAlgn="auto" latinLnBrk="0" hangingPunct="1">
              <a:lnSpc>
                <a:spcPct val="150000"/>
              </a:lnSpc>
              <a:spcBef>
                <a:spcPts val="1000"/>
              </a:spcBef>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sym typeface="+mn-ea"/>
              </a:defRPr>
            </a:lvl1pPr>
          </a:lstStyle>
          <a:p>
            <a:pPr lvl="0"/>
            <a:r>
              <a:rPr>
                <a:sym typeface="+mn-ea"/>
              </a:rPr>
              <a:t>署名占位符</a:t>
            </a:r>
            <a:endParaRPr>
              <a:sym typeface="+mn-ea"/>
            </a:endParaRPr>
          </a:p>
        </p:txBody>
      </p:sp>
      <p:sp>
        <p:nvSpPr>
          <p:cNvPr id="4" name="日期占位符 3"/>
          <p:cNvSpPr>
            <a:spLocks noGrp="1"/>
          </p:cNvSpPr>
          <p:nvPr>
            <p:ph type="dt" sz="half" idx="10"/>
            <p:custDataLst>
              <p:tags r:id="rId17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72"/>
            </p:custDataLst>
          </p:nvPr>
        </p:nvSpPr>
        <p:spPr/>
        <p:txBody>
          <a:bodyPr/>
          <a:lstStyle/>
          <a:p>
            <a:endParaRPr lang="zh-CN" altLang="en-US"/>
          </a:p>
        </p:txBody>
      </p:sp>
      <p:sp>
        <p:nvSpPr>
          <p:cNvPr id="6" name="灯片编号占位符 5"/>
          <p:cNvSpPr>
            <a:spLocks noGrp="1"/>
          </p:cNvSpPr>
          <p:nvPr>
            <p:ph type="sldNum" sz="quarter" idx="12"/>
            <p:custDataLst>
              <p:tags r:id="rId173"/>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48" name="文本占位符 47"/>
          <p:cNvSpPr>
            <a:spLocks noGrp="1"/>
          </p:cNvSpPr>
          <p:nvPr>
            <p:ph type="body" sz="quarter" idx="13" hasCustomPrompt="1"/>
            <p:custDataLst>
              <p:tags r:id="rId174"/>
            </p:custDataLst>
          </p:nvPr>
        </p:nvSpPr>
        <p:spPr>
          <a:xfrm>
            <a:off x="9785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780415"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3"/>
            </p:custDataLst>
          </p:nvPr>
        </p:nvSpPr>
        <p:spPr>
          <a:xfrm>
            <a:off x="622935"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4"/>
            </p:custDataLst>
          </p:nvPr>
        </p:nvSpPr>
        <p:spPr>
          <a:xfrm>
            <a:off x="469900" y="36639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a:off x="464820" y="358521"/>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6"/>
            </p:custDataLst>
          </p:nvPr>
        </p:nvSpPr>
        <p:spPr>
          <a:xfrm>
            <a:off x="455930"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7"/>
            </p:custDataLst>
          </p:nvPr>
        </p:nvSpPr>
        <p:spPr>
          <a:xfrm>
            <a:off x="978535" y="2009775"/>
            <a:ext cx="5123180" cy="1800225"/>
          </a:xfrm>
        </p:spPr>
        <p:txBody>
          <a:bodyPr anchor="b">
            <a:normAutofit/>
          </a:bodyPr>
          <a:lstStyle>
            <a:lvl1pPr algn="l">
              <a:lnSpc>
                <a:spcPct val="100000"/>
              </a:lnSpc>
              <a:defRPr sz="6000" b="1">
                <a:ln>
                  <a:noFill/>
                </a:ln>
                <a:solidFill>
                  <a:schemeClr val="tx2"/>
                </a:solidFill>
              </a:defRPr>
            </a:lvl1pPr>
          </a:lstStyle>
          <a:p>
            <a:r>
              <a:rPr lang="zh-CN" altLang="en-US" dirty="0">
                <a:ln>
                  <a:solidFill>
                    <a:schemeClr val="tx1">
                      <a:lumMod val="95000"/>
                      <a:lumOff val="5000"/>
                    </a:schemeClr>
                  </a:solidFill>
                </a:ln>
                <a:solidFill>
                  <a:srgbClr val="FAD706"/>
                </a:solidFill>
                <a:sym typeface="+mn-ea"/>
              </a:rPr>
              <a:t>单击此处</a:t>
            </a:r>
            <a:br>
              <a:rPr lang="en-US" altLang="zh-CN" b="1" dirty="0">
                <a:ln>
                  <a:solidFill>
                    <a:schemeClr val="tx1">
                      <a:lumMod val="95000"/>
                      <a:lumOff val="5000"/>
                    </a:schemeClr>
                  </a:solidFill>
                </a:ln>
                <a:solidFill>
                  <a:srgbClr val="FAD706"/>
                </a:solidFill>
              </a:rPr>
            </a:br>
            <a:r>
              <a:rPr lang="zh-CN" altLang="en-US" dirty="0">
                <a:sym typeface="+mn-ea"/>
              </a:rPr>
              <a:t>添加文档标题</a:t>
            </a:r>
            <a:endParaRPr lang="zh-CN" altLang="en-US" dirty="0"/>
          </a:p>
        </p:txBody>
      </p:sp>
      <p:sp>
        <p:nvSpPr>
          <p:cNvPr id="3" name="副标题 2"/>
          <p:cNvSpPr>
            <a:spLocks noGrp="1"/>
          </p:cNvSpPr>
          <p:nvPr>
            <p:ph type="subTitle" idx="1" hasCustomPrompt="1"/>
            <p:custDataLst>
              <p:tags r:id="rId8"/>
            </p:custDataLst>
          </p:nvPr>
        </p:nvSpPr>
        <p:spPr>
          <a:xfrm>
            <a:off x="978535" y="3953510"/>
            <a:ext cx="5123180" cy="692785"/>
          </a:xfrm>
        </p:spPr>
        <p:txBody>
          <a:bodyPr>
            <a:normAutofit/>
          </a:bodyPr>
          <a:lstStyle>
            <a:lvl1pPr marL="0" indent="0" algn="l">
              <a:lnSpc>
                <a:spcPct val="100000"/>
              </a:lnSpc>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zh-CN" altLang="en-US" dirty="0">
                <a:solidFill>
                  <a:schemeClr val="tx1">
                    <a:lumMod val="75000"/>
                    <a:lumOff val="25000"/>
                  </a:schemeClr>
                </a:solidFill>
                <a:sym typeface="+mn-ea"/>
              </a:rPr>
              <a:t>单击此处添加副标题</a:t>
            </a:r>
            <a:endParaRPr lang="zh-CN" altLang="en-US" dirty="0"/>
          </a:p>
        </p:txBody>
      </p:sp>
      <p:sp>
        <p:nvSpPr>
          <p:cNvPr id="4" name="日期占位符 3"/>
          <p:cNvSpPr>
            <a:spLocks noGrp="1"/>
          </p:cNvSpPr>
          <p:nvPr>
            <p:ph type="dt" sz="half" idx="10"/>
            <p:custDataLst>
              <p:tags r:id="rId9"/>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10" name="文本占位符 9"/>
          <p:cNvSpPr>
            <a:spLocks noGrp="1"/>
          </p:cNvSpPr>
          <p:nvPr>
            <p:ph type="body" sz="quarter" idx="13" hasCustomPrompt="1"/>
            <p:custDataLst>
              <p:tags r:id="rId12"/>
            </p:custDataLst>
          </p:nvPr>
        </p:nvSpPr>
        <p:spPr>
          <a:xfrm>
            <a:off x="9912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
        <p:nvSpPr>
          <p:cNvPr id="24" name="文本占位符 23"/>
          <p:cNvSpPr txBox="1">
            <a:spLocks noGrp="1"/>
          </p:cNvSpPr>
          <p:nvPr>
            <p:ph type="body" sz="quarter" idx="17" hasCustomPrompt="1"/>
            <p:custDataLst>
              <p:tags r:id="rId13"/>
            </p:custDataLst>
          </p:nvPr>
        </p:nvSpPr>
        <p:spPr>
          <a:xfrm>
            <a:off x="1001395" y="4813750"/>
            <a:ext cx="2743200" cy="504000"/>
          </a:xfrm>
          <a:prstGeom prst="roundRect">
            <a:avLst/>
          </a:prstGeom>
          <a:solidFill>
            <a:schemeClr val="accent1"/>
          </a:solidFill>
          <a:ln w="12700">
            <a:solidFill>
              <a:schemeClr val="tx2"/>
            </a:solidFill>
          </a:ln>
        </p:spPr>
        <p:txBody>
          <a:bodyPr wrap="square" tIns="0" bIns="72000" rtlCol="0" anchor="ctr" anchorCtr="0">
            <a:noAutofit/>
          </a:bodyPr>
          <a:lstStyle>
            <a:lvl1pPr marL="0" marR="0" algn="ctr" defTabSz="914400" rtl="0" eaLnBrk="1" fontAlgn="auto" latinLnBrk="0" hangingPunct="1">
              <a:lnSpc>
                <a:spcPct val="150000"/>
              </a:lnSpc>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defRPr>
            </a:lvl1pPr>
          </a:lstStyle>
          <a:p>
            <a:pPr lvl="0"/>
            <a:r>
              <a:rPr>
                <a:sym typeface="+mn-ea"/>
              </a:rPr>
              <a:t>署名占位符</a:t>
            </a:r>
            <a:endParaRPr>
              <a:sym typeface="+mn-ea"/>
            </a:endParaRPr>
          </a:p>
        </p:txBody>
      </p:sp>
      <p:sp>
        <p:nvSpPr>
          <p:cNvPr id="216" name="圆角矩形 215"/>
          <p:cNvSpPr/>
          <p:nvPr userDrawn="1">
            <p:custDataLst>
              <p:tags r:id="rId14"/>
            </p:custDataLst>
          </p:nvPr>
        </p:nvSpPr>
        <p:spPr>
          <a:xfrm>
            <a:off x="2755900" y="6419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5"/>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6"/>
            </p:custDataLst>
          </p:nvPr>
        </p:nvSpPr>
        <p:spPr>
          <a:xfrm rot="5400000">
            <a:off x="10739755"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7"/>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8"/>
            </p:custDataLst>
          </p:nvPr>
        </p:nvSpPr>
        <p:spPr>
          <a:xfrm rot="5400000">
            <a:off x="11094720"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4"/>
          <p:cNvSpPr/>
          <p:nvPr userDrawn="1">
            <p:custDataLst>
              <p:tags r:id="rId19"/>
            </p:custDataLst>
          </p:nvPr>
        </p:nvSpPr>
        <p:spPr>
          <a:xfrm rot="17432444" flipH="1">
            <a:off x="6987540" y="1927860"/>
            <a:ext cx="4347210" cy="3275965"/>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sp>
        <p:nvSpPr>
          <p:cNvPr id="17" name="任意多边形: 形状 7"/>
          <p:cNvSpPr/>
          <p:nvPr userDrawn="1">
            <p:custDataLst>
              <p:tags r:id="rId20"/>
            </p:custDataLst>
          </p:nvPr>
        </p:nvSpPr>
        <p:spPr>
          <a:xfrm>
            <a:off x="7380605"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19" name="任意多边形: 形状 8"/>
          <p:cNvSpPr/>
          <p:nvPr userDrawn="1">
            <p:custDataLst>
              <p:tags r:id="rId21"/>
            </p:custDataLst>
          </p:nvPr>
        </p:nvSpPr>
        <p:spPr>
          <a:xfrm>
            <a:off x="8510270"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1" name="任意多边形: 形状 9"/>
          <p:cNvSpPr/>
          <p:nvPr userDrawn="1">
            <p:custDataLst>
              <p:tags r:id="rId22"/>
            </p:custDataLst>
          </p:nvPr>
        </p:nvSpPr>
        <p:spPr>
          <a:xfrm>
            <a:off x="7339330" y="2860040"/>
            <a:ext cx="1388110" cy="530860"/>
          </a:xfrm>
          <a:custGeom>
            <a:avLst/>
            <a:gdLst>
              <a:gd name="connsiteX0" fmla="*/ 1173766 w 1278159"/>
              <a:gd name="connsiteY0" fmla="*/ 0 h 488251"/>
              <a:gd name="connsiteX1" fmla="*/ 1278160 w 1278159"/>
              <a:gd name="connsiteY1" fmla="*/ 104394 h 488251"/>
              <a:gd name="connsiteX2" fmla="*/ 1278160 w 1278159"/>
              <a:gd name="connsiteY2" fmla="*/ 383857 h 488251"/>
              <a:gd name="connsiteX3" fmla="*/ 1173766 w 1278159"/>
              <a:gd name="connsiteY3" fmla="*/ 488251 h 488251"/>
              <a:gd name="connsiteX4" fmla="*/ 104394 w 1278159"/>
              <a:gd name="connsiteY4" fmla="*/ 488251 h 488251"/>
              <a:gd name="connsiteX5" fmla="*/ 0 w 1278159"/>
              <a:gd name="connsiteY5" fmla="*/ 383857 h 488251"/>
              <a:gd name="connsiteX6" fmla="*/ 0 w 1278159"/>
              <a:gd name="connsiteY6" fmla="*/ 104394 h 488251"/>
              <a:gd name="connsiteX7" fmla="*/ 104394 w 1278159"/>
              <a:gd name="connsiteY7" fmla="*/ 0 h 4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8159" h="488251">
                <a:moveTo>
                  <a:pt x="1173766" y="0"/>
                </a:moveTo>
                <a:cubicBezTo>
                  <a:pt x="1231421" y="0"/>
                  <a:pt x="1278160" y="46739"/>
                  <a:pt x="1278160" y="104394"/>
                </a:cubicBezTo>
                <a:lnTo>
                  <a:pt x="1278160" y="383857"/>
                </a:lnTo>
                <a:cubicBezTo>
                  <a:pt x="1278160" y="441513"/>
                  <a:pt x="1231421" y="488251"/>
                  <a:pt x="1173766" y="488251"/>
                </a:cubicBezTo>
                <a:lnTo>
                  <a:pt x="104394" y="488251"/>
                </a:lnTo>
                <a:cubicBezTo>
                  <a:pt x="46739" y="488251"/>
                  <a:pt x="0" y="441513"/>
                  <a:pt x="0" y="383857"/>
                </a:cubicBezTo>
                <a:lnTo>
                  <a:pt x="0" y="104394"/>
                </a:lnTo>
                <a:cubicBezTo>
                  <a:pt x="0" y="46739"/>
                  <a:pt x="46739" y="0"/>
                  <a:pt x="104394" y="0"/>
                </a:cubicBez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3" name="任意多边形: 形状 11"/>
          <p:cNvSpPr/>
          <p:nvPr userDrawn="1">
            <p:custDataLst>
              <p:tags r:id="rId23"/>
            </p:custDataLst>
          </p:nvPr>
        </p:nvSpPr>
        <p:spPr>
          <a:xfrm>
            <a:off x="7312025" y="2120265"/>
            <a:ext cx="1968500" cy="2778760"/>
          </a:xfrm>
          <a:custGeom>
            <a:avLst/>
            <a:gdLst>
              <a:gd name="connsiteX0" fmla="*/ 1812417 w 1812417"/>
              <a:gd name="connsiteY0" fmla="*/ 2556320 h 2556319"/>
              <a:gd name="connsiteX1" fmla="*/ 415195 w 1812417"/>
              <a:gd name="connsiteY1" fmla="*/ 2556320 h 2556319"/>
              <a:gd name="connsiteX2" fmla="*/ 0 w 1812417"/>
              <a:gd name="connsiteY2" fmla="*/ 0 h 2556319"/>
              <a:gd name="connsiteX3" fmla="*/ 1397222 w 1812417"/>
              <a:gd name="connsiteY3" fmla="*/ 0 h 2556319"/>
              <a:gd name="connsiteX4" fmla="*/ 1812417 w 1812417"/>
              <a:gd name="connsiteY4" fmla="*/ 2556320 h 255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417" h="2556319">
                <a:moveTo>
                  <a:pt x="1812417" y="2556320"/>
                </a:moveTo>
                <a:lnTo>
                  <a:pt x="415195" y="2556320"/>
                </a:lnTo>
                <a:lnTo>
                  <a:pt x="0" y="0"/>
                </a:lnTo>
                <a:lnTo>
                  <a:pt x="1397222" y="0"/>
                </a:lnTo>
                <a:lnTo>
                  <a:pt x="1812417" y="2556320"/>
                </a:lnTo>
                <a:close/>
              </a:path>
            </a:pathLst>
          </a:custGeom>
          <a:solidFill>
            <a:srgbClr val="FFFFFF"/>
          </a:solidFill>
          <a:ln w="9525" cap="flat">
            <a:noFill/>
            <a:prstDash val="solid"/>
            <a:miter/>
          </a:ln>
        </p:spPr>
        <p:txBody>
          <a:bodyPr rtlCol="0" anchor="ctr"/>
          <a:lstStyle/>
          <a:p>
            <a:endParaRPr lang="zh-CN" altLang="en-US"/>
          </a:p>
        </p:txBody>
      </p:sp>
      <p:sp>
        <p:nvSpPr>
          <p:cNvPr id="25" name="任意多边形: 形状 12"/>
          <p:cNvSpPr/>
          <p:nvPr userDrawn="1">
            <p:custDataLst>
              <p:tags r:id="rId24"/>
            </p:custDataLst>
          </p:nvPr>
        </p:nvSpPr>
        <p:spPr>
          <a:xfrm>
            <a:off x="7305675" y="2115185"/>
            <a:ext cx="1981200" cy="2789555"/>
          </a:xfrm>
          <a:custGeom>
            <a:avLst/>
            <a:gdLst>
              <a:gd name="connsiteX0" fmla="*/ 1824038 w 1824037"/>
              <a:gd name="connsiteY0" fmla="*/ 2566226 h 2566225"/>
              <a:gd name="connsiteX1" fmla="*/ 416814 w 1824037"/>
              <a:gd name="connsiteY1" fmla="*/ 2566226 h 2566225"/>
              <a:gd name="connsiteX2" fmla="*/ 416147 w 1824037"/>
              <a:gd name="connsiteY2" fmla="*/ 2562035 h 2566225"/>
              <a:gd name="connsiteX3" fmla="*/ 0 w 1824037"/>
              <a:gd name="connsiteY3" fmla="*/ 0 h 2566225"/>
              <a:gd name="connsiteX4" fmla="*/ 1407224 w 1824037"/>
              <a:gd name="connsiteY4" fmla="*/ 0 h 2566225"/>
              <a:gd name="connsiteX5" fmla="*/ 1407890 w 1824037"/>
              <a:gd name="connsiteY5" fmla="*/ 4191 h 2566225"/>
              <a:gd name="connsiteX6" fmla="*/ 1824038 w 1824037"/>
              <a:gd name="connsiteY6" fmla="*/ 2566226 h 2566225"/>
              <a:gd name="connsiteX7" fmla="*/ 425291 w 1824037"/>
              <a:gd name="connsiteY7" fmla="*/ 2556224 h 2566225"/>
              <a:gd name="connsiteX8" fmla="*/ 1812322 w 1824037"/>
              <a:gd name="connsiteY8" fmla="*/ 2556224 h 2566225"/>
              <a:gd name="connsiteX9" fmla="*/ 1398746 w 1824037"/>
              <a:gd name="connsiteY9" fmla="*/ 10001 h 2566225"/>
              <a:gd name="connsiteX10" fmla="*/ 11716 w 1824037"/>
              <a:gd name="connsiteY10" fmla="*/ 10001 h 2566225"/>
              <a:gd name="connsiteX11" fmla="*/ 425291 w 1824037"/>
              <a:gd name="connsiteY11" fmla="*/ 2556320 h 256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4037" h="2566225">
                <a:moveTo>
                  <a:pt x="1824038" y="2566226"/>
                </a:moveTo>
                <a:lnTo>
                  <a:pt x="416814" y="2566226"/>
                </a:lnTo>
                <a:lnTo>
                  <a:pt x="416147" y="2562035"/>
                </a:lnTo>
                <a:lnTo>
                  <a:pt x="0" y="0"/>
                </a:lnTo>
                <a:lnTo>
                  <a:pt x="1407224" y="0"/>
                </a:lnTo>
                <a:lnTo>
                  <a:pt x="1407890" y="4191"/>
                </a:lnTo>
                <a:lnTo>
                  <a:pt x="1824038" y="2566226"/>
                </a:lnTo>
                <a:close/>
                <a:moveTo>
                  <a:pt x="425291" y="2556224"/>
                </a:moveTo>
                <a:lnTo>
                  <a:pt x="1812322" y="2556224"/>
                </a:lnTo>
                <a:lnTo>
                  <a:pt x="1398746" y="10001"/>
                </a:lnTo>
                <a:lnTo>
                  <a:pt x="11716" y="10001"/>
                </a:lnTo>
                <a:lnTo>
                  <a:pt x="425291" y="2556320"/>
                </a:lnTo>
                <a:close/>
              </a:path>
            </a:pathLst>
          </a:custGeom>
          <a:solidFill>
            <a:srgbClr val="231F20"/>
          </a:solidFill>
          <a:ln w="9525" cap="flat">
            <a:noFill/>
            <a:prstDash val="solid"/>
            <a:miter/>
          </a:ln>
        </p:spPr>
        <p:txBody>
          <a:bodyPr rtlCol="0" anchor="ctr"/>
          <a:lstStyle/>
          <a:p>
            <a:endParaRPr lang="zh-CN" altLang="en-US"/>
          </a:p>
        </p:txBody>
      </p:sp>
      <p:sp>
        <p:nvSpPr>
          <p:cNvPr id="26" name="任意多边形: 形状 13"/>
          <p:cNvSpPr/>
          <p:nvPr userDrawn="1">
            <p:custDataLst>
              <p:tags r:id="rId25"/>
            </p:custDataLst>
          </p:nvPr>
        </p:nvSpPr>
        <p:spPr>
          <a:xfrm>
            <a:off x="7136765" y="5949315"/>
            <a:ext cx="1833245" cy="76200"/>
          </a:xfrm>
          <a:custGeom>
            <a:avLst/>
            <a:gdLst>
              <a:gd name="connsiteX0" fmla="*/ 1687830 w 1687829"/>
              <a:gd name="connsiteY0" fmla="*/ 70295 h 70294"/>
              <a:gd name="connsiteX1" fmla="*/ 0 w 1687829"/>
              <a:gd name="connsiteY1" fmla="*/ 70295 h 70294"/>
              <a:gd name="connsiteX2" fmla="*/ 70294 w 1687829"/>
              <a:gd name="connsiteY2" fmla="*/ 0 h 70294"/>
              <a:gd name="connsiteX3" fmla="*/ 1617535 w 1687829"/>
              <a:gd name="connsiteY3" fmla="*/ 0 h 70294"/>
              <a:gd name="connsiteX4" fmla="*/ 1687830 w 1687829"/>
              <a:gd name="connsiteY4" fmla="*/ 70295 h 70294"/>
              <a:gd name="connsiteX5" fmla="*/ 1687830 w 1687829"/>
              <a:gd name="connsiteY5" fmla="*/ 70295 h 7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7829" h="70294">
                <a:moveTo>
                  <a:pt x="1687830" y="70295"/>
                </a:moveTo>
                <a:lnTo>
                  <a:pt x="0" y="70295"/>
                </a:lnTo>
                <a:cubicBezTo>
                  <a:pt x="0" y="31432"/>
                  <a:pt x="31528" y="0"/>
                  <a:pt x="70294" y="0"/>
                </a:cubicBezTo>
                <a:lnTo>
                  <a:pt x="1617535" y="0"/>
                </a:lnTo>
                <a:cubicBezTo>
                  <a:pt x="1656398" y="0"/>
                  <a:pt x="1687830" y="31528"/>
                  <a:pt x="1687830" y="70295"/>
                </a:cubicBezTo>
                <a:lnTo>
                  <a:pt x="1687830" y="70295"/>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7" name="任意多边形: 形状 14"/>
          <p:cNvSpPr/>
          <p:nvPr userDrawn="1">
            <p:custDataLst>
              <p:tags r:id="rId26"/>
            </p:custDataLst>
          </p:nvPr>
        </p:nvSpPr>
        <p:spPr>
          <a:xfrm>
            <a:off x="7795260" y="4752975"/>
            <a:ext cx="1544955" cy="113030"/>
          </a:xfrm>
          <a:custGeom>
            <a:avLst/>
            <a:gdLst>
              <a:gd name="connsiteX0" fmla="*/ 0 w 1422558"/>
              <a:gd name="connsiteY0" fmla="*/ 0 h 103822"/>
              <a:gd name="connsiteX1" fmla="*/ 1422559 w 1422558"/>
              <a:gd name="connsiteY1" fmla="*/ 0 h 103822"/>
              <a:gd name="connsiteX2" fmla="*/ 1422559 w 1422558"/>
              <a:gd name="connsiteY2" fmla="*/ 103823 h 103822"/>
              <a:gd name="connsiteX3" fmla="*/ 0 w 1422558"/>
              <a:gd name="connsiteY3" fmla="*/ 103823 h 103822"/>
            </a:gdLst>
            <a:ahLst/>
            <a:cxnLst>
              <a:cxn ang="0">
                <a:pos x="connsiteX0" y="connsiteY0"/>
              </a:cxn>
              <a:cxn ang="0">
                <a:pos x="connsiteX1" y="connsiteY1"/>
              </a:cxn>
              <a:cxn ang="0">
                <a:pos x="connsiteX2" y="connsiteY2"/>
              </a:cxn>
              <a:cxn ang="0">
                <a:pos x="connsiteX3" y="connsiteY3"/>
              </a:cxn>
            </a:cxnLst>
            <a:rect l="l" t="t" r="r" b="b"/>
            <a:pathLst>
              <a:path w="1422558" h="103822">
                <a:moveTo>
                  <a:pt x="0" y="0"/>
                </a:moveTo>
                <a:lnTo>
                  <a:pt x="1422559" y="0"/>
                </a:lnTo>
                <a:lnTo>
                  <a:pt x="1422559" y="103823"/>
                </a:lnTo>
                <a:lnTo>
                  <a:pt x="0" y="103823"/>
                </a:lnTo>
                <a:close/>
              </a:path>
            </a:pathLst>
          </a:custGeom>
          <a:solidFill>
            <a:srgbClr val="231F20"/>
          </a:solidFill>
          <a:ln w="9525" cap="flat">
            <a:noFill/>
            <a:prstDash val="solid"/>
            <a:miter/>
          </a:ln>
        </p:spPr>
        <p:txBody>
          <a:bodyPr rtlCol="0" anchor="ctr"/>
          <a:lstStyle/>
          <a:p>
            <a:endParaRPr lang="zh-CN" altLang="en-US"/>
          </a:p>
        </p:txBody>
      </p:sp>
      <p:sp>
        <p:nvSpPr>
          <p:cNvPr id="29" name="任意多边形: 形状 16"/>
          <p:cNvSpPr/>
          <p:nvPr userDrawn="1">
            <p:custDataLst>
              <p:tags r:id="rId27"/>
            </p:custDataLst>
          </p:nvPr>
        </p:nvSpPr>
        <p:spPr>
          <a:xfrm>
            <a:off x="7601585" y="2273300"/>
            <a:ext cx="787400" cy="776605"/>
          </a:xfrm>
          <a:custGeom>
            <a:avLst/>
            <a:gdLst>
              <a:gd name="connsiteX0" fmla="*/ 362571 w 725141"/>
              <a:gd name="connsiteY0" fmla="*/ 357092 h 714184"/>
              <a:gd name="connsiteX1" fmla="*/ 719663 w 725141"/>
              <a:gd name="connsiteY1" fmla="*/ 357092 h 714184"/>
              <a:gd name="connsiteX2" fmla="*/ 425531 w 725141"/>
              <a:gd name="connsiteY2" fmla="*/ 714185 h 714184"/>
              <a:gd name="connsiteX3" fmla="*/ 5478 w 725141"/>
              <a:gd name="connsiteY3" fmla="*/ 357092 h 714184"/>
              <a:gd name="connsiteX4" fmla="*/ 299610 w 725141"/>
              <a:gd name="connsiteY4" fmla="*/ 0 h 714184"/>
              <a:gd name="connsiteX5" fmla="*/ 433341 w 725141"/>
              <a:gd name="connsiteY5" fmla="*/ 24289 h 714184"/>
              <a:gd name="connsiteX6" fmla="*/ 362571 w 725141"/>
              <a:gd name="connsiteY6" fmla="*/ 357092 h 71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141" h="714184">
                <a:moveTo>
                  <a:pt x="362571" y="357092"/>
                </a:moveTo>
                <a:lnTo>
                  <a:pt x="719663" y="357092"/>
                </a:lnTo>
                <a:cubicBezTo>
                  <a:pt x="754239" y="552926"/>
                  <a:pt x="621460" y="714185"/>
                  <a:pt x="425531" y="714185"/>
                </a:cubicBezTo>
                <a:cubicBezTo>
                  <a:pt x="229602" y="714185"/>
                  <a:pt x="40054" y="553022"/>
                  <a:pt x="5478" y="357092"/>
                </a:cubicBezTo>
                <a:cubicBezTo>
                  <a:pt x="-29097" y="161258"/>
                  <a:pt x="103681" y="0"/>
                  <a:pt x="299610" y="0"/>
                </a:cubicBezTo>
                <a:cubicBezTo>
                  <a:pt x="343902" y="0"/>
                  <a:pt x="389241" y="8191"/>
                  <a:pt x="433341" y="24289"/>
                </a:cubicBezTo>
                <a:lnTo>
                  <a:pt x="362571" y="357092"/>
                </a:lnTo>
                <a:close/>
              </a:path>
            </a:pathLst>
          </a:custGeom>
          <a:solidFill>
            <a:srgbClr val="FFFFFF"/>
          </a:solidFill>
          <a:ln w="9525" cap="flat">
            <a:noFill/>
            <a:prstDash val="solid"/>
            <a:miter/>
          </a:ln>
        </p:spPr>
        <p:txBody>
          <a:bodyPr rtlCol="0" anchor="ctr"/>
          <a:lstStyle/>
          <a:p>
            <a:endParaRPr lang="zh-CN" altLang="en-US"/>
          </a:p>
        </p:txBody>
      </p:sp>
      <p:sp>
        <p:nvSpPr>
          <p:cNvPr id="30" name="任意多边形: 形状 17"/>
          <p:cNvSpPr/>
          <p:nvPr userDrawn="1">
            <p:custDataLst>
              <p:tags r:id="rId28"/>
            </p:custDataLst>
          </p:nvPr>
        </p:nvSpPr>
        <p:spPr>
          <a:xfrm>
            <a:off x="7595870" y="2268220"/>
            <a:ext cx="798195" cy="787400"/>
          </a:xfrm>
          <a:custGeom>
            <a:avLst/>
            <a:gdLst>
              <a:gd name="connsiteX0" fmla="*/ 430516 w 735112"/>
              <a:gd name="connsiteY0" fmla="*/ 724091 h 724090"/>
              <a:gd name="connsiteX1" fmla="*/ 5606 w 735112"/>
              <a:gd name="connsiteY1" fmla="*/ 362903 h 724090"/>
              <a:gd name="connsiteX2" fmla="*/ 68947 w 735112"/>
              <a:gd name="connsiteY2" fmla="*/ 104870 h 724090"/>
              <a:gd name="connsiteX3" fmla="*/ 304596 w 735112"/>
              <a:gd name="connsiteY3" fmla="*/ 0 h 724090"/>
              <a:gd name="connsiteX4" fmla="*/ 439946 w 735112"/>
              <a:gd name="connsiteY4" fmla="*/ 24575 h 724090"/>
              <a:gd name="connsiteX5" fmla="*/ 444042 w 735112"/>
              <a:gd name="connsiteY5" fmla="*/ 26099 h 724090"/>
              <a:gd name="connsiteX6" fmla="*/ 373652 w 735112"/>
              <a:gd name="connsiteY6" fmla="*/ 357092 h 724090"/>
              <a:gd name="connsiteX7" fmla="*/ 728744 w 735112"/>
              <a:gd name="connsiteY7" fmla="*/ 357092 h 724090"/>
              <a:gd name="connsiteX8" fmla="*/ 729506 w 735112"/>
              <a:gd name="connsiteY8" fmla="*/ 361188 h 724090"/>
              <a:gd name="connsiteX9" fmla="*/ 666165 w 735112"/>
              <a:gd name="connsiteY9" fmla="*/ 619220 h 724090"/>
              <a:gd name="connsiteX10" fmla="*/ 430516 w 735112"/>
              <a:gd name="connsiteY10" fmla="*/ 724091 h 724090"/>
              <a:gd name="connsiteX11" fmla="*/ 304596 w 735112"/>
              <a:gd name="connsiteY11" fmla="*/ 10001 h 724090"/>
              <a:gd name="connsiteX12" fmla="*/ 76567 w 735112"/>
              <a:gd name="connsiteY12" fmla="*/ 111347 h 724090"/>
              <a:gd name="connsiteX13" fmla="*/ 15417 w 735112"/>
              <a:gd name="connsiteY13" fmla="*/ 361188 h 724090"/>
              <a:gd name="connsiteX14" fmla="*/ 430516 w 735112"/>
              <a:gd name="connsiteY14" fmla="*/ 714089 h 724090"/>
              <a:gd name="connsiteX15" fmla="*/ 658545 w 735112"/>
              <a:gd name="connsiteY15" fmla="*/ 612743 h 724090"/>
              <a:gd name="connsiteX16" fmla="*/ 720457 w 735112"/>
              <a:gd name="connsiteY16" fmla="*/ 366998 h 724090"/>
              <a:gd name="connsiteX17" fmla="*/ 361460 w 735112"/>
              <a:gd name="connsiteY17" fmla="*/ 366998 h 724090"/>
              <a:gd name="connsiteX18" fmla="*/ 432612 w 735112"/>
              <a:gd name="connsiteY18" fmla="*/ 32480 h 724090"/>
              <a:gd name="connsiteX19" fmla="*/ 304691 w 735112"/>
              <a:gd name="connsiteY19" fmla="*/ 10001 h 72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5112" h="724090">
                <a:moveTo>
                  <a:pt x="430516" y="724091"/>
                </a:moveTo>
                <a:cubicBezTo>
                  <a:pt x="231349" y="724091"/>
                  <a:pt x="40753" y="562070"/>
                  <a:pt x="5606" y="362903"/>
                </a:cubicBezTo>
                <a:cubicBezTo>
                  <a:pt x="-11539" y="265652"/>
                  <a:pt x="10940" y="174022"/>
                  <a:pt x="68947" y="104870"/>
                </a:cubicBezTo>
                <a:cubicBezTo>
                  <a:pt x="125716" y="37243"/>
                  <a:pt x="209346" y="0"/>
                  <a:pt x="304596" y="0"/>
                </a:cubicBezTo>
                <a:cubicBezTo>
                  <a:pt x="349649" y="0"/>
                  <a:pt x="395179" y="8287"/>
                  <a:pt x="439946" y="24575"/>
                </a:cubicBezTo>
                <a:lnTo>
                  <a:pt x="444042" y="26099"/>
                </a:lnTo>
                <a:lnTo>
                  <a:pt x="373652" y="357092"/>
                </a:lnTo>
                <a:lnTo>
                  <a:pt x="728744" y="357092"/>
                </a:lnTo>
                <a:lnTo>
                  <a:pt x="729506" y="361188"/>
                </a:lnTo>
                <a:cubicBezTo>
                  <a:pt x="746651" y="458438"/>
                  <a:pt x="724172" y="550069"/>
                  <a:pt x="666165" y="619220"/>
                </a:cubicBezTo>
                <a:cubicBezTo>
                  <a:pt x="609396" y="686848"/>
                  <a:pt x="525766" y="724091"/>
                  <a:pt x="430516" y="724091"/>
                </a:cubicBezTo>
                <a:close/>
                <a:moveTo>
                  <a:pt x="304596" y="10001"/>
                </a:moveTo>
                <a:cubicBezTo>
                  <a:pt x="212394" y="10001"/>
                  <a:pt x="131431" y="46006"/>
                  <a:pt x="76567" y="111347"/>
                </a:cubicBezTo>
                <a:cubicBezTo>
                  <a:pt x="20465" y="178213"/>
                  <a:pt x="-1252" y="266891"/>
                  <a:pt x="15417" y="361188"/>
                </a:cubicBezTo>
                <a:cubicBezTo>
                  <a:pt x="49707" y="555784"/>
                  <a:pt x="235921" y="714089"/>
                  <a:pt x="430516" y="714089"/>
                </a:cubicBezTo>
                <a:cubicBezTo>
                  <a:pt x="522718" y="714089"/>
                  <a:pt x="603681" y="678085"/>
                  <a:pt x="658545" y="612743"/>
                </a:cubicBezTo>
                <a:cubicBezTo>
                  <a:pt x="713790" y="546926"/>
                  <a:pt x="735697" y="459772"/>
                  <a:pt x="720457" y="366998"/>
                </a:cubicBezTo>
                <a:lnTo>
                  <a:pt x="361460" y="366998"/>
                </a:lnTo>
                <a:lnTo>
                  <a:pt x="432612" y="32480"/>
                </a:lnTo>
                <a:cubicBezTo>
                  <a:pt x="390226" y="17526"/>
                  <a:pt x="347173" y="10001"/>
                  <a:pt x="304691" y="10001"/>
                </a:cubicBezTo>
                <a:close/>
              </a:path>
            </a:pathLst>
          </a:custGeom>
          <a:solidFill>
            <a:srgbClr val="231F20"/>
          </a:solidFill>
          <a:ln w="9525" cap="flat">
            <a:noFill/>
            <a:prstDash val="solid"/>
            <a:miter/>
          </a:ln>
        </p:spPr>
        <p:txBody>
          <a:bodyPr rtlCol="0" anchor="ctr"/>
          <a:lstStyle/>
          <a:p>
            <a:endParaRPr lang="zh-CN" altLang="en-US"/>
          </a:p>
        </p:txBody>
      </p:sp>
      <p:sp>
        <p:nvSpPr>
          <p:cNvPr id="32" name="任意多边形: 形状 19"/>
          <p:cNvSpPr/>
          <p:nvPr userDrawn="1">
            <p:custDataLst>
              <p:tags r:id="rId29"/>
            </p:custDataLst>
          </p:nvPr>
        </p:nvSpPr>
        <p:spPr>
          <a:xfrm>
            <a:off x="8248015" y="3869690"/>
            <a:ext cx="373380" cy="367665"/>
          </a:xfrm>
          <a:custGeom>
            <a:avLst/>
            <a:gdLst>
              <a:gd name="connsiteX0" fmla="*/ 0 w 343615"/>
              <a:gd name="connsiteY0" fmla="*/ 0 h 338423"/>
              <a:gd name="connsiteX1" fmla="*/ 338423 w 343615"/>
              <a:gd name="connsiteY1" fmla="*/ 0 h 338423"/>
              <a:gd name="connsiteX2" fmla="*/ 59722 w 343615"/>
              <a:gd name="connsiteY2" fmla="*/ 338423 h 338423"/>
              <a:gd name="connsiteX3" fmla="*/ 4191 w 343615"/>
              <a:gd name="connsiteY3" fmla="*/ 333947 h 338423"/>
              <a:gd name="connsiteX4" fmla="*/ 95 w 343615"/>
              <a:gd name="connsiteY4" fmla="*/ 0 h 33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15" h="338423">
                <a:moveTo>
                  <a:pt x="0" y="0"/>
                </a:moveTo>
                <a:lnTo>
                  <a:pt x="338423" y="0"/>
                </a:lnTo>
                <a:cubicBezTo>
                  <a:pt x="371189" y="185642"/>
                  <a:pt x="245364" y="338423"/>
                  <a:pt x="59722" y="338423"/>
                </a:cubicBezTo>
                <a:cubicBezTo>
                  <a:pt x="41338" y="338423"/>
                  <a:pt x="22765" y="336899"/>
                  <a:pt x="4191" y="333947"/>
                </a:cubicBezTo>
                <a:lnTo>
                  <a:pt x="95" y="0"/>
                </a:lnTo>
                <a:close/>
              </a:path>
            </a:pathLst>
          </a:custGeom>
          <a:solidFill>
            <a:srgbClr val="FFFFFF"/>
          </a:solidFill>
          <a:ln w="9525" cap="flat">
            <a:noFill/>
            <a:prstDash val="solid"/>
            <a:miter/>
          </a:ln>
        </p:spPr>
        <p:txBody>
          <a:bodyPr rtlCol="0" anchor="ctr"/>
          <a:lstStyle/>
          <a:p>
            <a:endParaRPr lang="zh-CN" altLang="en-US"/>
          </a:p>
        </p:txBody>
      </p:sp>
      <p:sp>
        <p:nvSpPr>
          <p:cNvPr id="33" name="任意多边形: 形状 20"/>
          <p:cNvSpPr/>
          <p:nvPr userDrawn="1">
            <p:custDataLst>
              <p:tags r:id="rId30"/>
            </p:custDataLst>
          </p:nvPr>
        </p:nvSpPr>
        <p:spPr>
          <a:xfrm>
            <a:off x="8242300" y="3864610"/>
            <a:ext cx="384175" cy="378460"/>
          </a:xfrm>
          <a:custGeom>
            <a:avLst/>
            <a:gdLst>
              <a:gd name="connsiteX0" fmla="*/ 64770 w 353753"/>
              <a:gd name="connsiteY0" fmla="*/ 348329 h 348329"/>
              <a:gd name="connsiteX1" fmla="*/ 8477 w 353753"/>
              <a:gd name="connsiteY1" fmla="*/ 343852 h 348329"/>
              <a:gd name="connsiteX2" fmla="*/ 4286 w 353753"/>
              <a:gd name="connsiteY2" fmla="*/ 343186 h 348329"/>
              <a:gd name="connsiteX3" fmla="*/ 0 w 353753"/>
              <a:gd name="connsiteY3" fmla="*/ 0 h 348329"/>
              <a:gd name="connsiteX4" fmla="*/ 347663 w 353753"/>
              <a:gd name="connsiteY4" fmla="*/ 0 h 348329"/>
              <a:gd name="connsiteX5" fmla="*/ 348424 w 353753"/>
              <a:gd name="connsiteY5" fmla="*/ 4096 h 348329"/>
              <a:gd name="connsiteX6" fmla="*/ 288322 w 353753"/>
              <a:gd name="connsiteY6" fmla="*/ 248793 h 348329"/>
              <a:gd name="connsiteX7" fmla="*/ 64770 w 353753"/>
              <a:gd name="connsiteY7" fmla="*/ 348329 h 348329"/>
              <a:gd name="connsiteX8" fmla="*/ 14192 w 353753"/>
              <a:gd name="connsiteY8" fmla="*/ 334613 h 348329"/>
              <a:gd name="connsiteX9" fmla="*/ 64770 w 353753"/>
              <a:gd name="connsiteY9" fmla="*/ 338328 h 348329"/>
              <a:gd name="connsiteX10" fmla="*/ 280702 w 353753"/>
              <a:gd name="connsiteY10" fmla="*/ 242411 h 348329"/>
              <a:gd name="connsiteX11" fmla="*/ 339376 w 353753"/>
              <a:gd name="connsiteY11" fmla="*/ 9906 h 348329"/>
              <a:gd name="connsiteX12" fmla="*/ 10192 w 353753"/>
              <a:gd name="connsiteY12" fmla="*/ 9906 h 348329"/>
              <a:gd name="connsiteX13" fmla="*/ 14192 w 353753"/>
              <a:gd name="connsiteY13" fmla="*/ 334613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753" h="348329">
                <a:moveTo>
                  <a:pt x="64770" y="348329"/>
                </a:moveTo>
                <a:cubicBezTo>
                  <a:pt x="46196" y="348329"/>
                  <a:pt x="27242" y="346805"/>
                  <a:pt x="8477" y="343852"/>
                </a:cubicBezTo>
                <a:lnTo>
                  <a:pt x="4286" y="343186"/>
                </a:lnTo>
                <a:lnTo>
                  <a:pt x="0" y="0"/>
                </a:lnTo>
                <a:lnTo>
                  <a:pt x="347663" y="0"/>
                </a:lnTo>
                <a:lnTo>
                  <a:pt x="348424" y="4096"/>
                </a:lnTo>
                <a:cubicBezTo>
                  <a:pt x="364712" y="96298"/>
                  <a:pt x="343376" y="183261"/>
                  <a:pt x="288322" y="248793"/>
                </a:cubicBezTo>
                <a:cubicBezTo>
                  <a:pt x="234505" y="312992"/>
                  <a:pt x="155067" y="348329"/>
                  <a:pt x="64770" y="348329"/>
                </a:cubicBezTo>
                <a:close/>
                <a:moveTo>
                  <a:pt x="14192" y="334613"/>
                </a:moveTo>
                <a:cubicBezTo>
                  <a:pt x="31147" y="337090"/>
                  <a:pt x="48101" y="338328"/>
                  <a:pt x="64770" y="338328"/>
                </a:cubicBezTo>
                <a:cubicBezTo>
                  <a:pt x="152114" y="338328"/>
                  <a:pt x="228790" y="304228"/>
                  <a:pt x="280702" y="242411"/>
                </a:cubicBezTo>
                <a:cubicBezTo>
                  <a:pt x="332994" y="180118"/>
                  <a:pt x="353759" y="97631"/>
                  <a:pt x="339376" y="9906"/>
                </a:cubicBezTo>
                <a:lnTo>
                  <a:pt x="10192" y="9906"/>
                </a:lnTo>
                <a:lnTo>
                  <a:pt x="14192" y="334613"/>
                </a:lnTo>
                <a:close/>
              </a:path>
            </a:pathLst>
          </a:custGeom>
          <a:solidFill>
            <a:srgbClr val="231F20"/>
          </a:solidFill>
          <a:ln w="9525" cap="flat">
            <a:noFill/>
            <a:prstDash val="solid"/>
            <a:miter/>
          </a:ln>
        </p:spPr>
        <p:txBody>
          <a:bodyPr rtlCol="0" anchor="ctr"/>
          <a:lstStyle/>
          <a:p>
            <a:endParaRPr lang="zh-CN" altLang="en-US"/>
          </a:p>
        </p:txBody>
      </p:sp>
      <p:sp>
        <p:nvSpPr>
          <p:cNvPr id="34" name="任意多边形: 形状 21"/>
          <p:cNvSpPr/>
          <p:nvPr userDrawn="1">
            <p:custDataLst>
              <p:tags r:id="rId31"/>
            </p:custDataLst>
          </p:nvPr>
        </p:nvSpPr>
        <p:spPr>
          <a:xfrm>
            <a:off x="8055610" y="2284095"/>
            <a:ext cx="361315" cy="337185"/>
          </a:xfrm>
          <a:custGeom>
            <a:avLst/>
            <a:gdLst>
              <a:gd name="connsiteX0" fmla="*/ 0 w 332803"/>
              <a:gd name="connsiteY0" fmla="*/ 310134 h 310229"/>
              <a:gd name="connsiteX1" fmla="*/ 65913 w 332803"/>
              <a:gd name="connsiteY1" fmla="*/ 0 h 310229"/>
              <a:gd name="connsiteX2" fmla="*/ 241554 w 332803"/>
              <a:gd name="connsiteY2" fmla="*/ 122301 h 310229"/>
              <a:gd name="connsiteX3" fmla="*/ 332804 w 332803"/>
              <a:gd name="connsiteY3" fmla="*/ 310229 h 310229"/>
              <a:gd name="connsiteX4" fmla="*/ 0 w 332803"/>
              <a:gd name="connsiteY4" fmla="*/ 310229 h 31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03" h="310229">
                <a:moveTo>
                  <a:pt x="0" y="310134"/>
                </a:moveTo>
                <a:lnTo>
                  <a:pt x="65913" y="0"/>
                </a:lnTo>
                <a:cubicBezTo>
                  <a:pt x="132683" y="24289"/>
                  <a:pt x="193929" y="66961"/>
                  <a:pt x="241554" y="122301"/>
                </a:cubicBezTo>
                <a:cubicBezTo>
                  <a:pt x="289179" y="177641"/>
                  <a:pt x="320993" y="243173"/>
                  <a:pt x="332804" y="310229"/>
                </a:cubicBezTo>
                <a:lnTo>
                  <a:pt x="0" y="310229"/>
                </a:lnTo>
                <a:close/>
              </a:path>
            </a:pathLst>
          </a:custGeom>
          <a:solidFill>
            <a:srgbClr val="231F20"/>
          </a:solidFill>
          <a:ln w="9525" cap="flat">
            <a:noFill/>
            <a:prstDash val="solid"/>
            <a:miter/>
          </a:ln>
        </p:spPr>
        <p:txBody>
          <a:bodyPr rtlCol="0" anchor="ctr"/>
          <a:lstStyle/>
          <a:p>
            <a:endParaRPr lang="zh-CN" altLang="en-US"/>
          </a:p>
        </p:txBody>
      </p:sp>
      <p:sp>
        <p:nvSpPr>
          <p:cNvPr id="35" name="任意多边形: 形状 22"/>
          <p:cNvSpPr/>
          <p:nvPr userDrawn="1">
            <p:custDataLst>
              <p:tags r:id="rId32"/>
            </p:custDataLst>
          </p:nvPr>
        </p:nvSpPr>
        <p:spPr>
          <a:xfrm>
            <a:off x="7807325" y="3439795"/>
            <a:ext cx="781685" cy="770890"/>
          </a:xfrm>
          <a:custGeom>
            <a:avLst/>
            <a:gdLst>
              <a:gd name="connsiteX0" fmla="*/ 362475 w 719662"/>
              <a:gd name="connsiteY0" fmla="*/ 357092 h 709421"/>
              <a:gd name="connsiteX1" fmla="*/ 366857 w 719662"/>
              <a:gd name="connsiteY1" fmla="*/ 709422 h 709421"/>
              <a:gd name="connsiteX2" fmla="*/ 5478 w 719662"/>
              <a:gd name="connsiteY2" fmla="*/ 357092 h 709421"/>
              <a:gd name="connsiteX3" fmla="*/ 299610 w 719662"/>
              <a:gd name="connsiteY3" fmla="*/ 0 h 709421"/>
              <a:gd name="connsiteX4" fmla="*/ 719663 w 719662"/>
              <a:gd name="connsiteY4" fmla="*/ 357092 h 709421"/>
              <a:gd name="connsiteX5" fmla="*/ 362571 w 719662"/>
              <a:gd name="connsiteY5" fmla="*/ 357092 h 70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662" h="709421">
                <a:moveTo>
                  <a:pt x="362475" y="357092"/>
                </a:moveTo>
                <a:lnTo>
                  <a:pt x="366857" y="709422"/>
                </a:lnTo>
                <a:cubicBezTo>
                  <a:pt x="189978" y="681228"/>
                  <a:pt x="36149" y="531209"/>
                  <a:pt x="5478" y="357092"/>
                </a:cubicBezTo>
                <a:cubicBezTo>
                  <a:pt x="-29097" y="161258"/>
                  <a:pt x="103681" y="0"/>
                  <a:pt x="299610" y="0"/>
                </a:cubicBezTo>
                <a:cubicBezTo>
                  <a:pt x="495540" y="0"/>
                  <a:pt x="685087" y="161163"/>
                  <a:pt x="719663" y="357092"/>
                </a:cubicBezTo>
                <a:lnTo>
                  <a:pt x="362571" y="357092"/>
                </a:lnTo>
                <a:close/>
              </a:path>
            </a:pathLst>
          </a:custGeom>
          <a:solidFill>
            <a:schemeClr val="tx2"/>
          </a:solidFill>
          <a:ln w="9525" cap="flat">
            <a:noFill/>
            <a:prstDash val="solid"/>
            <a:miter/>
          </a:ln>
        </p:spPr>
        <p:txBody>
          <a:bodyPr rtlCol="0" anchor="ctr"/>
          <a:lstStyle/>
          <a:p>
            <a:endParaRPr lang="zh-CN" altLang="en-US"/>
          </a:p>
        </p:txBody>
      </p:sp>
      <p:sp>
        <p:nvSpPr>
          <p:cNvPr id="36" name="任意多边形: 形状 23"/>
          <p:cNvSpPr/>
          <p:nvPr userDrawn="1">
            <p:custDataLst>
              <p:tags r:id="rId33"/>
            </p:custDataLst>
          </p:nvPr>
        </p:nvSpPr>
        <p:spPr>
          <a:xfrm>
            <a:off x="8431530" y="3009265"/>
            <a:ext cx="405130" cy="30480"/>
          </a:xfrm>
          <a:custGeom>
            <a:avLst/>
            <a:gdLst>
              <a:gd name="connsiteX0" fmla="*/ 361208 w 372943"/>
              <a:gd name="connsiteY0" fmla="*/ 28004 h 28003"/>
              <a:gd name="connsiteX1" fmla="*/ 16689 w 372943"/>
              <a:gd name="connsiteY1" fmla="*/ 28004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4"/>
                </a:moveTo>
                <a:lnTo>
                  <a:pt x="16689" y="28004"/>
                </a:lnTo>
                <a:cubicBezTo>
                  <a:pt x="8973" y="28004"/>
                  <a:pt x="1544" y="21717"/>
                  <a:pt x="210" y="14002"/>
                </a:cubicBezTo>
                <a:cubicBezTo>
                  <a:pt x="-1123" y="6287"/>
                  <a:pt x="4020" y="0"/>
                  <a:pt x="11736" y="0"/>
                </a:cubicBezTo>
                <a:lnTo>
                  <a:pt x="356255" y="0"/>
                </a:lnTo>
                <a:cubicBezTo>
                  <a:pt x="363970" y="0"/>
                  <a:pt x="371400" y="6287"/>
                  <a:pt x="372733" y="14002"/>
                </a:cubicBezTo>
                <a:cubicBezTo>
                  <a:pt x="374067" y="21717"/>
                  <a:pt x="368923" y="28004"/>
                  <a:pt x="361208" y="28004"/>
                </a:cubicBezTo>
                <a:close/>
              </a:path>
            </a:pathLst>
          </a:custGeom>
          <a:solidFill>
            <a:srgbClr val="231F20"/>
          </a:solidFill>
          <a:ln w="9525" cap="flat">
            <a:noFill/>
            <a:prstDash val="solid"/>
            <a:miter/>
          </a:ln>
        </p:spPr>
        <p:txBody>
          <a:bodyPr rtlCol="0" anchor="ctr"/>
          <a:lstStyle/>
          <a:p>
            <a:endParaRPr lang="zh-CN" altLang="en-US"/>
          </a:p>
        </p:txBody>
      </p:sp>
      <p:sp>
        <p:nvSpPr>
          <p:cNvPr id="37" name="任意多边形: 形状 24"/>
          <p:cNvSpPr/>
          <p:nvPr userDrawn="1">
            <p:custDataLst>
              <p:tags r:id="rId34"/>
            </p:custDataLst>
          </p:nvPr>
        </p:nvSpPr>
        <p:spPr>
          <a:xfrm>
            <a:off x="8444230" y="307975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39" name="任意多边形: 形状 25"/>
          <p:cNvSpPr/>
          <p:nvPr userDrawn="1">
            <p:custDataLst>
              <p:tags r:id="rId35"/>
            </p:custDataLst>
          </p:nvPr>
        </p:nvSpPr>
        <p:spPr>
          <a:xfrm>
            <a:off x="8586470" y="4260850"/>
            <a:ext cx="405130" cy="30480"/>
          </a:xfrm>
          <a:custGeom>
            <a:avLst/>
            <a:gdLst>
              <a:gd name="connsiteX0" fmla="*/ 361208 w 372943"/>
              <a:gd name="connsiteY0" fmla="*/ 28003 h 28003"/>
              <a:gd name="connsiteX1" fmla="*/ 16689 w 372943"/>
              <a:gd name="connsiteY1" fmla="*/ 28003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3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3"/>
                </a:moveTo>
                <a:lnTo>
                  <a:pt x="16689" y="28003"/>
                </a:lnTo>
                <a:cubicBezTo>
                  <a:pt x="8973" y="28003"/>
                  <a:pt x="1544" y="21717"/>
                  <a:pt x="210" y="14002"/>
                </a:cubicBezTo>
                <a:cubicBezTo>
                  <a:pt x="-1123" y="6286"/>
                  <a:pt x="4020" y="0"/>
                  <a:pt x="11736" y="0"/>
                </a:cubicBezTo>
                <a:lnTo>
                  <a:pt x="356255" y="0"/>
                </a:lnTo>
                <a:cubicBezTo>
                  <a:pt x="363970" y="0"/>
                  <a:pt x="371400" y="6286"/>
                  <a:pt x="372733" y="14002"/>
                </a:cubicBezTo>
                <a:cubicBezTo>
                  <a:pt x="374067" y="21717"/>
                  <a:pt x="368923" y="28003"/>
                  <a:pt x="361208" y="28003"/>
                </a:cubicBezTo>
                <a:close/>
              </a:path>
            </a:pathLst>
          </a:custGeom>
          <a:solidFill>
            <a:srgbClr val="231F20"/>
          </a:solidFill>
          <a:ln w="9525" cap="flat">
            <a:noFill/>
            <a:prstDash val="solid"/>
            <a:miter/>
          </a:ln>
        </p:spPr>
        <p:txBody>
          <a:bodyPr rtlCol="0" anchor="ctr"/>
          <a:lstStyle/>
          <a:p>
            <a:endParaRPr lang="zh-CN" altLang="en-US"/>
          </a:p>
        </p:txBody>
      </p:sp>
      <p:sp>
        <p:nvSpPr>
          <p:cNvPr id="51" name="任意多边形: 形状 26"/>
          <p:cNvSpPr/>
          <p:nvPr userDrawn="1">
            <p:custDataLst>
              <p:tags r:id="rId36"/>
            </p:custDataLst>
          </p:nvPr>
        </p:nvSpPr>
        <p:spPr>
          <a:xfrm>
            <a:off x="8599170" y="433070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4" name="任意多边形: 形状 27"/>
          <p:cNvSpPr/>
          <p:nvPr userDrawn="1">
            <p:custDataLst>
              <p:tags r:id="rId37"/>
            </p:custDataLst>
          </p:nvPr>
        </p:nvSpPr>
        <p:spPr>
          <a:xfrm>
            <a:off x="8611235" y="4401185"/>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9" name="任意多边形: 形状 285"/>
          <p:cNvSpPr/>
          <p:nvPr userDrawn="1">
            <p:custDataLst>
              <p:tags r:id="rId38"/>
            </p:custDataLst>
          </p:nvPr>
        </p:nvSpPr>
        <p:spPr>
          <a:xfrm>
            <a:off x="9869170" y="5828030"/>
            <a:ext cx="503555" cy="187960"/>
          </a:xfrm>
          <a:custGeom>
            <a:avLst/>
            <a:gdLst>
              <a:gd name="connsiteX0" fmla="*/ 249079 w 463295"/>
              <a:gd name="connsiteY0" fmla="*/ 32195 h 172783"/>
              <a:gd name="connsiteX1" fmla="*/ 30194 w 463295"/>
              <a:gd name="connsiteY1" fmla="*/ 123349 h 172783"/>
              <a:gd name="connsiteX2" fmla="*/ 0 w 463295"/>
              <a:gd name="connsiteY2" fmla="*/ 168688 h 172783"/>
              <a:gd name="connsiteX3" fmla="*/ 0 w 463295"/>
              <a:gd name="connsiteY3" fmla="*/ 171164 h 172783"/>
              <a:gd name="connsiteX4" fmla="*/ 263080 w 463295"/>
              <a:gd name="connsiteY4" fmla="*/ 171164 h 172783"/>
              <a:gd name="connsiteX5" fmla="*/ 338709 w 463295"/>
              <a:gd name="connsiteY5" fmla="*/ 160306 h 172783"/>
              <a:gd name="connsiteX6" fmla="*/ 351187 w 463295"/>
              <a:gd name="connsiteY6" fmla="*/ 172784 h 172783"/>
              <a:gd name="connsiteX7" fmla="*/ 463296 w 463295"/>
              <a:gd name="connsiteY7" fmla="*/ 172784 h 172783"/>
              <a:gd name="connsiteX8" fmla="*/ 440912 w 463295"/>
              <a:gd name="connsiteY8" fmla="*/ 83153 h 172783"/>
              <a:gd name="connsiteX9" fmla="*/ 411099 w 463295"/>
              <a:gd name="connsiteY9" fmla="*/ 0 h 172783"/>
              <a:gd name="connsiteX10" fmla="*/ 249174 w 463295"/>
              <a:gd name="connsiteY10" fmla="*/ 32290 h 17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295" h="172783">
                <a:moveTo>
                  <a:pt x="249079" y="32195"/>
                </a:moveTo>
                <a:lnTo>
                  <a:pt x="30194" y="123349"/>
                </a:lnTo>
                <a:cubicBezTo>
                  <a:pt x="11906" y="130969"/>
                  <a:pt x="0" y="148876"/>
                  <a:pt x="0" y="168688"/>
                </a:cubicBezTo>
                <a:lnTo>
                  <a:pt x="0" y="171164"/>
                </a:lnTo>
                <a:lnTo>
                  <a:pt x="263080" y="171164"/>
                </a:lnTo>
                <a:cubicBezTo>
                  <a:pt x="263080" y="171164"/>
                  <a:pt x="326231" y="147828"/>
                  <a:pt x="338709" y="160306"/>
                </a:cubicBezTo>
                <a:lnTo>
                  <a:pt x="351187" y="172784"/>
                </a:lnTo>
                <a:lnTo>
                  <a:pt x="463296" y="172784"/>
                </a:lnTo>
                <a:cubicBezTo>
                  <a:pt x="463296" y="172784"/>
                  <a:pt x="460820" y="122587"/>
                  <a:pt x="440912" y="83153"/>
                </a:cubicBezTo>
                <a:cubicBezTo>
                  <a:pt x="421005" y="43720"/>
                  <a:pt x="411099" y="0"/>
                  <a:pt x="411099" y="0"/>
                </a:cubicBezTo>
                <a:lnTo>
                  <a:pt x="249174" y="32290"/>
                </a:lnTo>
                <a:close/>
              </a:path>
            </a:pathLst>
          </a:custGeom>
          <a:solidFill>
            <a:schemeClr val="tx2"/>
          </a:solidFill>
          <a:ln w="9525" cap="flat">
            <a:noFill/>
            <a:prstDash val="solid"/>
            <a:miter/>
          </a:ln>
        </p:spPr>
        <p:txBody>
          <a:bodyPr rtlCol="0" anchor="ctr"/>
          <a:lstStyle/>
          <a:p>
            <a:endParaRPr lang="zh-CN" altLang="en-US"/>
          </a:p>
        </p:txBody>
      </p:sp>
      <p:sp>
        <p:nvSpPr>
          <p:cNvPr id="70" name="任意多边形: 形状 286"/>
          <p:cNvSpPr/>
          <p:nvPr userDrawn="1">
            <p:custDataLst>
              <p:tags r:id="rId39"/>
            </p:custDataLst>
          </p:nvPr>
        </p:nvSpPr>
        <p:spPr>
          <a:xfrm>
            <a:off x="10547985" y="5780405"/>
            <a:ext cx="436245" cy="299085"/>
          </a:xfrm>
          <a:custGeom>
            <a:avLst/>
            <a:gdLst>
              <a:gd name="connsiteX0" fmla="*/ 157925 w 401288"/>
              <a:gd name="connsiteY0" fmla="*/ 74486 h 275177"/>
              <a:gd name="connsiteX1" fmla="*/ 115062 w 401288"/>
              <a:gd name="connsiteY1" fmla="*/ 182309 h 275177"/>
              <a:gd name="connsiteX2" fmla="*/ 31623 w 401288"/>
              <a:gd name="connsiteY2" fmla="*/ 224219 h 275177"/>
              <a:gd name="connsiteX3" fmla="*/ 0 w 401288"/>
              <a:gd name="connsiteY3" fmla="*/ 275177 h 275177"/>
              <a:gd name="connsiteX4" fmla="*/ 252222 w 401288"/>
              <a:gd name="connsiteY4" fmla="*/ 266224 h 275177"/>
              <a:gd name="connsiteX5" fmla="*/ 295561 w 401288"/>
              <a:gd name="connsiteY5" fmla="*/ 247269 h 275177"/>
              <a:gd name="connsiteX6" fmla="*/ 333946 w 401288"/>
              <a:gd name="connsiteY6" fmla="*/ 220694 h 275177"/>
              <a:gd name="connsiteX7" fmla="*/ 401288 w 401288"/>
              <a:gd name="connsiteY7" fmla="*/ 206788 h 275177"/>
              <a:gd name="connsiteX8" fmla="*/ 348805 w 401288"/>
              <a:gd name="connsiteY8" fmla="*/ 102679 h 275177"/>
              <a:gd name="connsiteX9" fmla="*/ 303657 w 401288"/>
              <a:gd name="connsiteY9" fmla="*/ 0 h 275177"/>
              <a:gd name="connsiteX10" fmla="*/ 157925 w 401288"/>
              <a:gd name="connsiteY10" fmla="*/ 74390 h 27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288" h="275177">
                <a:moveTo>
                  <a:pt x="157925" y="74486"/>
                </a:moveTo>
                <a:lnTo>
                  <a:pt x="115062" y="182309"/>
                </a:lnTo>
                <a:lnTo>
                  <a:pt x="31623" y="224219"/>
                </a:lnTo>
                <a:cubicBezTo>
                  <a:pt x="12383" y="233934"/>
                  <a:pt x="191" y="253555"/>
                  <a:pt x="0" y="275177"/>
                </a:cubicBezTo>
                <a:lnTo>
                  <a:pt x="252222" y="266224"/>
                </a:lnTo>
                <a:cubicBezTo>
                  <a:pt x="268605" y="265652"/>
                  <a:pt x="284131" y="258889"/>
                  <a:pt x="295561" y="247269"/>
                </a:cubicBezTo>
                <a:cubicBezTo>
                  <a:pt x="308420" y="234220"/>
                  <a:pt x="325374" y="219265"/>
                  <a:pt x="333946" y="220694"/>
                </a:cubicBezTo>
                <a:cubicBezTo>
                  <a:pt x="348901" y="223266"/>
                  <a:pt x="401288" y="206788"/>
                  <a:pt x="401288" y="206788"/>
                </a:cubicBezTo>
                <a:cubicBezTo>
                  <a:pt x="401288" y="206788"/>
                  <a:pt x="375285" y="126778"/>
                  <a:pt x="348805" y="102679"/>
                </a:cubicBezTo>
                <a:cubicBezTo>
                  <a:pt x="322231" y="78581"/>
                  <a:pt x="303657" y="0"/>
                  <a:pt x="303657" y="0"/>
                </a:cubicBezTo>
                <a:lnTo>
                  <a:pt x="157925" y="74390"/>
                </a:lnTo>
                <a:close/>
              </a:path>
            </a:pathLst>
          </a:custGeom>
          <a:solidFill>
            <a:schemeClr val="tx2"/>
          </a:solidFill>
          <a:ln w="9525" cap="flat">
            <a:noFill/>
            <a:prstDash val="solid"/>
            <a:miter/>
          </a:ln>
        </p:spPr>
        <p:txBody>
          <a:bodyPr rtlCol="0" anchor="ctr"/>
          <a:lstStyle/>
          <a:p>
            <a:endParaRPr lang="zh-CN" altLang="en-US"/>
          </a:p>
        </p:txBody>
      </p:sp>
      <p:sp>
        <p:nvSpPr>
          <p:cNvPr id="71" name="任意多边形: 形状 63"/>
          <p:cNvSpPr/>
          <p:nvPr userDrawn="1">
            <p:custDataLst>
              <p:tags r:id="rId40"/>
            </p:custDataLst>
          </p:nvPr>
        </p:nvSpPr>
        <p:spPr>
          <a:xfrm>
            <a:off x="10690225" y="5906135"/>
            <a:ext cx="83185" cy="20955"/>
          </a:xfrm>
          <a:custGeom>
            <a:avLst/>
            <a:gdLst>
              <a:gd name="connsiteX0" fmla="*/ 5002 w 76392"/>
              <a:gd name="connsiteY0" fmla="*/ 19194 h 19193"/>
              <a:gd name="connsiteX1" fmla="*/ 48 w 76392"/>
              <a:gd name="connsiteY1" fmla="*/ 14907 h 19193"/>
              <a:gd name="connsiteX2" fmla="*/ 4335 w 76392"/>
              <a:gd name="connsiteY2" fmla="*/ 9288 h 19193"/>
              <a:gd name="connsiteX3" fmla="*/ 70724 w 76392"/>
              <a:gd name="connsiteY3" fmla="*/ 48 h 19193"/>
              <a:gd name="connsiteX4" fmla="*/ 76344 w 76392"/>
              <a:gd name="connsiteY4" fmla="*/ 4335 h 19193"/>
              <a:gd name="connsiteX5" fmla="*/ 72058 w 76392"/>
              <a:gd name="connsiteY5" fmla="*/ 9955 h 19193"/>
              <a:gd name="connsiteX6" fmla="*/ 5668 w 76392"/>
              <a:gd name="connsiteY6" fmla="*/ 19194 h 19193"/>
              <a:gd name="connsiteX7" fmla="*/ 5002 w 76392"/>
              <a:gd name="connsiteY7" fmla="*/ 19194 h 1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92" h="19193">
                <a:moveTo>
                  <a:pt x="5002" y="19194"/>
                </a:moveTo>
                <a:cubicBezTo>
                  <a:pt x="2525" y="19194"/>
                  <a:pt x="430" y="17384"/>
                  <a:pt x="48" y="14907"/>
                </a:cubicBezTo>
                <a:cubicBezTo>
                  <a:pt x="-332" y="12145"/>
                  <a:pt x="1572" y="9669"/>
                  <a:pt x="4335" y="9288"/>
                </a:cubicBezTo>
                <a:lnTo>
                  <a:pt x="70724" y="48"/>
                </a:lnTo>
                <a:cubicBezTo>
                  <a:pt x="73486" y="-332"/>
                  <a:pt x="75963" y="1572"/>
                  <a:pt x="76344" y="4335"/>
                </a:cubicBezTo>
                <a:cubicBezTo>
                  <a:pt x="76725" y="7097"/>
                  <a:pt x="74820" y="9573"/>
                  <a:pt x="72058" y="9955"/>
                </a:cubicBezTo>
                <a:lnTo>
                  <a:pt x="5668" y="19194"/>
                </a:lnTo>
                <a:cubicBezTo>
                  <a:pt x="5668" y="19194"/>
                  <a:pt x="5192" y="19194"/>
                  <a:pt x="5002" y="19194"/>
                </a:cubicBezTo>
                <a:close/>
              </a:path>
            </a:pathLst>
          </a:custGeom>
          <a:solidFill>
            <a:srgbClr val="FFFFFF"/>
          </a:solidFill>
          <a:ln w="9525" cap="flat">
            <a:noFill/>
            <a:prstDash val="solid"/>
            <a:miter/>
          </a:ln>
        </p:spPr>
        <p:txBody>
          <a:bodyPr rtlCol="0" anchor="ctr"/>
          <a:lstStyle/>
          <a:p>
            <a:endParaRPr lang="zh-CN" altLang="en-US"/>
          </a:p>
        </p:txBody>
      </p:sp>
      <p:sp>
        <p:nvSpPr>
          <p:cNvPr id="72" name="任意多边形: 形状 64"/>
          <p:cNvSpPr/>
          <p:nvPr userDrawn="1">
            <p:custDataLst>
              <p:tags r:id="rId41"/>
            </p:custDataLst>
          </p:nvPr>
        </p:nvSpPr>
        <p:spPr>
          <a:xfrm>
            <a:off x="10680065" y="5932805"/>
            <a:ext cx="83185" cy="20320"/>
          </a:xfrm>
          <a:custGeom>
            <a:avLst/>
            <a:gdLst>
              <a:gd name="connsiteX0" fmla="*/ 5000 w 76674"/>
              <a:gd name="connsiteY0" fmla="*/ 18412 h 18411"/>
              <a:gd name="connsiteX1" fmla="*/ 47 w 76674"/>
              <a:gd name="connsiteY1" fmla="*/ 14030 h 18411"/>
              <a:gd name="connsiteX2" fmla="*/ 4333 w 76674"/>
              <a:gd name="connsiteY2" fmla="*/ 8505 h 18411"/>
              <a:gd name="connsiteX3" fmla="*/ 71103 w 76674"/>
              <a:gd name="connsiteY3" fmla="*/ 28 h 18411"/>
              <a:gd name="connsiteX4" fmla="*/ 76627 w 76674"/>
              <a:gd name="connsiteY4" fmla="*/ 4314 h 18411"/>
              <a:gd name="connsiteX5" fmla="*/ 72341 w 76674"/>
              <a:gd name="connsiteY5" fmla="*/ 9839 h 18411"/>
              <a:gd name="connsiteX6" fmla="*/ 5571 w 76674"/>
              <a:gd name="connsiteY6" fmla="*/ 18316 h 18411"/>
              <a:gd name="connsiteX7" fmla="*/ 4904 w 76674"/>
              <a:gd name="connsiteY7" fmla="*/ 18316 h 1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74" h="18411">
                <a:moveTo>
                  <a:pt x="5000" y="18412"/>
                </a:moveTo>
                <a:cubicBezTo>
                  <a:pt x="2523" y="18412"/>
                  <a:pt x="427" y="16602"/>
                  <a:pt x="47" y="14030"/>
                </a:cubicBezTo>
                <a:cubicBezTo>
                  <a:pt x="-334" y="11268"/>
                  <a:pt x="1666" y="8791"/>
                  <a:pt x="4333" y="8505"/>
                </a:cubicBezTo>
                <a:lnTo>
                  <a:pt x="71103" y="28"/>
                </a:lnTo>
                <a:cubicBezTo>
                  <a:pt x="73770" y="-257"/>
                  <a:pt x="76342" y="1647"/>
                  <a:pt x="76627" y="4314"/>
                </a:cubicBezTo>
                <a:cubicBezTo>
                  <a:pt x="77009" y="7077"/>
                  <a:pt x="75008" y="9553"/>
                  <a:pt x="72341" y="9839"/>
                </a:cubicBezTo>
                <a:lnTo>
                  <a:pt x="5571" y="18316"/>
                </a:lnTo>
                <a:cubicBezTo>
                  <a:pt x="5571" y="18316"/>
                  <a:pt x="5190" y="18316"/>
                  <a:pt x="4904" y="18316"/>
                </a:cubicBezTo>
                <a:close/>
              </a:path>
            </a:pathLst>
          </a:custGeom>
          <a:solidFill>
            <a:srgbClr val="FFFFFF"/>
          </a:solidFill>
          <a:ln w="9525" cap="flat">
            <a:noFill/>
            <a:prstDash val="solid"/>
            <a:miter/>
          </a:ln>
        </p:spPr>
        <p:txBody>
          <a:bodyPr rtlCol="0" anchor="ctr"/>
          <a:lstStyle/>
          <a:p>
            <a:endParaRPr lang="zh-CN" altLang="en-US"/>
          </a:p>
        </p:txBody>
      </p:sp>
      <p:sp>
        <p:nvSpPr>
          <p:cNvPr id="73" name="任意多边形: 形状 65"/>
          <p:cNvSpPr/>
          <p:nvPr userDrawn="1">
            <p:custDataLst>
              <p:tags r:id="rId42"/>
            </p:custDataLst>
          </p:nvPr>
        </p:nvSpPr>
        <p:spPr>
          <a:xfrm>
            <a:off x="10069195" y="5880100"/>
            <a:ext cx="66040" cy="13970"/>
          </a:xfrm>
          <a:custGeom>
            <a:avLst/>
            <a:gdLst>
              <a:gd name="connsiteX0" fmla="*/ 55924 w 60888"/>
              <a:gd name="connsiteY0" fmla="*/ 12862 h 12862"/>
              <a:gd name="connsiteX1" fmla="*/ 55638 w 60888"/>
              <a:gd name="connsiteY1" fmla="*/ 12862 h 12862"/>
              <a:gd name="connsiteX2" fmla="*/ 4679 w 60888"/>
              <a:gd name="connsiteY2" fmla="*/ 9909 h 12862"/>
              <a:gd name="connsiteX3" fmla="*/ 12 w 60888"/>
              <a:gd name="connsiteY3" fmla="*/ 4671 h 12862"/>
              <a:gd name="connsiteX4" fmla="*/ 5251 w 60888"/>
              <a:gd name="connsiteY4" fmla="*/ 3 h 12862"/>
              <a:gd name="connsiteX5" fmla="*/ 56209 w 60888"/>
              <a:gd name="connsiteY5" fmla="*/ 2956 h 12862"/>
              <a:gd name="connsiteX6" fmla="*/ 60877 w 60888"/>
              <a:gd name="connsiteY6" fmla="*/ 8195 h 12862"/>
              <a:gd name="connsiteX7" fmla="*/ 55924 w 60888"/>
              <a:gd name="connsiteY7" fmla="*/ 12862 h 1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88" h="12862">
                <a:moveTo>
                  <a:pt x="55924" y="12862"/>
                </a:moveTo>
                <a:cubicBezTo>
                  <a:pt x="55924" y="12862"/>
                  <a:pt x="55733" y="12862"/>
                  <a:pt x="55638" y="12862"/>
                </a:cubicBezTo>
                <a:lnTo>
                  <a:pt x="4679" y="9909"/>
                </a:lnTo>
                <a:cubicBezTo>
                  <a:pt x="1917" y="9719"/>
                  <a:pt x="-179" y="7433"/>
                  <a:pt x="12" y="4671"/>
                </a:cubicBezTo>
                <a:cubicBezTo>
                  <a:pt x="202" y="1908"/>
                  <a:pt x="2584" y="-92"/>
                  <a:pt x="5251" y="3"/>
                </a:cubicBezTo>
                <a:lnTo>
                  <a:pt x="56209" y="2956"/>
                </a:lnTo>
                <a:cubicBezTo>
                  <a:pt x="58972" y="3147"/>
                  <a:pt x="61067" y="5433"/>
                  <a:pt x="60877" y="8195"/>
                </a:cubicBezTo>
                <a:cubicBezTo>
                  <a:pt x="60686" y="10862"/>
                  <a:pt x="58495" y="12862"/>
                  <a:pt x="55924" y="12862"/>
                </a:cubicBezTo>
                <a:close/>
              </a:path>
            </a:pathLst>
          </a:custGeom>
          <a:solidFill>
            <a:srgbClr val="FFFFFF"/>
          </a:solidFill>
          <a:ln w="9525" cap="flat">
            <a:noFill/>
            <a:prstDash val="solid"/>
            <a:miter/>
          </a:ln>
        </p:spPr>
        <p:txBody>
          <a:bodyPr rtlCol="0" anchor="ctr"/>
          <a:lstStyle/>
          <a:p>
            <a:endParaRPr lang="zh-CN" altLang="en-US"/>
          </a:p>
        </p:txBody>
      </p:sp>
      <p:sp>
        <p:nvSpPr>
          <p:cNvPr id="74" name="任意多边形: 形状 66"/>
          <p:cNvSpPr/>
          <p:nvPr userDrawn="1">
            <p:custDataLst>
              <p:tags r:id="rId43"/>
            </p:custDataLst>
          </p:nvPr>
        </p:nvSpPr>
        <p:spPr>
          <a:xfrm>
            <a:off x="10010140" y="5902960"/>
            <a:ext cx="125095" cy="17780"/>
          </a:xfrm>
          <a:custGeom>
            <a:avLst/>
            <a:gdLst>
              <a:gd name="connsiteX0" fmla="*/ 110026 w 114990"/>
              <a:gd name="connsiteY0" fmla="*/ 16109 h 16109"/>
              <a:gd name="connsiteX1" fmla="*/ 109740 w 114990"/>
              <a:gd name="connsiteY1" fmla="*/ 16109 h 16109"/>
              <a:gd name="connsiteX2" fmla="*/ 4679 w 114990"/>
              <a:gd name="connsiteY2" fmla="*/ 9918 h 16109"/>
              <a:gd name="connsiteX3" fmla="*/ 12 w 114990"/>
              <a:gd name="connsiteY3" fmla="*/ 4679 h 16109"/>
              <a:gd name="connsiteX4" fmla="*/ 5251 w 114990"/>
              <a:gd name="connsiteY4" fmla="*/ 12 h 16109"/>
              <a:gd name="connsiteX5" fmla="*/ 110311 w 114990"/>
              <a:gd name="connsiteY5" fmla="*/ 6203 h 16109"/>
              <a:gd name="connsiteX6" fmla="*/ 114979 w 114990"/>
              <a:gd name="connsiteY6" fmla="*/ 11442 h 16109"/>
              <a:gd name="connsiteX7" fmla="*/ 110026 w 114990"/>
              <a:gd name="connsiteY7" fmla="*/ 16109 h 1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90" h="16109">
                <a:moveTo>
                  <a:pt x="110026" y="16109"/>
                </a:moveTo>
                <a:cubicBezTo>
                  <a:pt x="110026" y="16109"/>
                  <a:pt x="109835" y="16109"/>
                  <a:pt x="109740" y="16109"/>
                </a:cubicBezTo>
                <a:lnTo>
                  <a:pt x="4679" y="9918"/>
                </a:lnTo>
                <a:cubicBezTo>
                  <a:pt x="1917" y="9728"/>
                  <a:pt x="-179" y="7442"/>
                  <a:pt x="12" y="4679"/>
                </a:cubicBezTo>
                <a:cubicBezTo>
                  <a:pt x="202" y="1917"/>
                  <a:pt x="2488" y="-178"/>
                  <a:pt x="5251" y="12"/>
                </a:cubicBezTo>
                <a:lnTo>
                  <a:pt x="110311" y="6203"/>
                </a:lnTo>
                <a:cubicBezTo>
                  <a:pt x="113074" y="6394"/>
                  <a:pt x="115169" y="8680"/>
                  <a:pt x="114979" y="11442"/>
                </a:cubicBezTo>
                <a:cubicBezTo>
                  <a:pt x="114788" y="14109"/>
                  <a:pt x="112597" y="16109"/>
                  <a:pt x="110026" y="16109"/>
                </a:cubicBezTo>
                <a:close/>
              </a:path>
            </a:pathLst>
          </a:custGeom>
          <a:solidFill>
            <a:srgbClr val="FFFFFF"/>
          </a:solidFill>
          <a:ln w="9525" cap="flat">
            <a:noFill/>
            <a:prstDash val="solid"/>
            <a:miter/>
          </a:ln>
        </p:spPr>
        <p:txBody>
          <a:bodyPr rtlCol="0" anchor="ctr"/>
          <a:lstStyle/>
          <a:p>
            <a:endParaRPr lang="zh-CN" altLang="en-US"/>
          </a:p>
        </p:txBody>
      </p:sp>
      <p:sp>
        <p:nvSpPr>
          <p:cNvPr id="75" name="任意多边形: 形状 68"/>
          <p:cNvSpPr/>
          <p:nvPr userDrawn="1">
            <p:custDataLst>
              <p:tags r:id="rId44"/>
            </p:custDataLst>
          </p:nvPr>
        </p:nvSpPr>
        <p:spPr>
          <a:xfrm>
            <a:off x="9996805" y="3865880"/>
            <a:ext cx="467995" cy="2019300"/>
          </a:xfrm>
          <a:custGeom>
            <a:avLst/>
            <a:gdLst>
              <a:gd name="connsiteX0" fmla="*/ 4302 w 430450"/>
              <a:gd name="connsiteY0" fmla="*/ 0 h 1858106"/>
              <a:gd name="connsiteX1" fmla="*/ 82884 w 430450"/>
              <a:gd name="connsiteY1" fmla="*/ 1154335 h 1858106"/>
              <a:gd name="connsiteX2" fmla="*/ 101648 w 430450"/>
              <a:gd name="connsiteY2" fmla="*/ 1835182 h 1858106"/>
              <a:gd name="connsiteX3" fmla="*/ 329962 w 430450"/>
              <a:gd name="connsiteY3" fmla="*/ 1855565 h 1858106"/>
              <a:gd name="connsiteX4" fmla="*/ 378349 w 430450"/>
              <a:gd name="connsiteY4" fmla="*/ 1032034 h 1858106"/>
              <a:gd name="connsiteX5" fmla="*/ 430451 w 430450"/>
              <a:gd name="connsiteY5" fmla="*/ 145542 h 1858106"/>
              <a:gd name="connsiteX6" fmla="*/ 4302 w 430450"/>
              <a:gd name="connsiteY6" fmla="*/ 0 h 18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450" h="1858106">
                <a:moveTo>
                  <a:pt x="4302" y="0"/>
                </a:moveTo>
                <a:cubicBezTo>
                  <a:pt x="-17891" y="562451"/>
                  <a:pt x="51451" y="858107"/>
                  <a:pt x="82884" y="1154335"/>
                </a:cubicBezTo>
                <a:cubicBezTo>
                  <a:pt x="114221" y="1450562"/>
                  <a:pt x="101648" y="1835182"/>
                  <a:pt x="101648" y="1835182"/>
                </a:cubicBezTo>
                <a:cubicBezTo>
                  <a:pt x="101648" y="1835182"/>
                  <a:pt x="304340" y="1867186"/>
                  <a:pt x="329962" y="1855565"/>
                </a:cubicBezTo>
                <a:cubicBezTo>
                  <a:pt x="355584" y="1843945"/>
                  <a:pt x="427498" y="1299305"/>
                  <a:pt x="378349" y="1032034"/>
                </a:cubicBezTo>
                <a:cubicBezTo>
                  <a:pt x="329200" y="764762"/>
                  <a:pt x="430451" y="145542"/>
                  <a:pt x="430451" y="145542"/>
                </a:cubicBezTo>
                <a:lnTo>
                  <a:pt x="4302" y="0"/>
                </a:lnTo>
                <a:close/>
              </a:path>
            </a:pathLst>
          </a:custGeom>
          <a:solidFill>
            <a:schemeClr val="tx2"/>
          </a:solidFill>
          <a:ln w="9525" cap="flat">
            <a:noFill/>
            <a:prstDash val="solid"/>
            <a:miter/>
          </a:ln>
        </p:spPr>
        <p:txBody>
          <a:bodyPr rtlCol="0" anchor="ctr"/>
          <a:lstStyle/>
          <a:p>
            <a:endParaRPr lang="zh-CN" altLang="en-US"/>
          </a:p>
        </p:txBody>
      </p:sp>
      <p:sp>
        <p:nvSpPr>
          <p:cNvPr id="76" name="任意多边形: 形状 69"/>
          <p:cNvSpPr/>
          <p:nvPr userDrawn="1">
            <p:custDataLst>
              <p:tags r:id="rId45"/>
            </p:custDataLst>
          </p:nvPr>
        </p:nvSpPr>
        <p:spPr>
          <a:xfrm>
            <a:off x="9991725" y="3860800"/>
            <a:ext cx="478790" cy="2030095"/>
          </a:xfrm>
          <a:custGeom>
            <a:avLst/>
            <a:gdLst>
              <a:gd name="connsiteX0" fmla="*/ 311334 w 440459"/>
              <a:gd name="connsiteY0" fmla="*/ 1867960 h 1867959"/>
              <a:gd name="connsiteX1" fmla="*/ 105690 w 440459"/>
              <a:gd name="connsiteY1" fmla="*/ 1845099 h 1867959"/>
              <a:gd name="connsiteX2" fmla="*/ 101498 w 440459"/>
              <a:gd name="connsiteY2" fmla="*/ 1840051 h 1867959"/>
              <a:gd name="connsiteX3" fmla="*/ 82830 w 440459"/>
              <a:gd name="connsiteY3" fmla="*/ 1159871 h 1867959"/>
              <a:gd name="connsiteX4" fmla="*/ 56826 w 440459"/>
              <a:gd name="connsiteY4" fmla="*/ 952607 h 1867959"/>
              <a:gd name="connsiteX5" fmla="*/ 4343 w 440459"/>
              <a:gd name="connsiteY5" fmla="*/ 4774 h 1867959"/>
              <a:gd name="connsiteX6" fmla="*/ 6534 w 440459"/>
              <a:gd name="connsiteY6" fmla="*/ 869 h 1867959"/>
              <a:gd name="connsiteX7" fmla="*/ 10916 w 440459"/>
              <a:gd name="connsiteY7" fmla="*/ 297 h 1867959"/>
              <a:gd name="connsiteX8" fmla="*/ 437064 w 440459"/>
              <a:gd name="connsiteY8" fmla="*/ 145839 h 1867959"/>
              <a:gd name="connsiteX9" fmla="*/ 440398 w 440459"/>
              <a:gd name="connsiteY9" fmla="*/ 151364 h 1867959"/>
              <a:gd name="connsiteX10" fmla="*/ 388296 w 440459"/>
              <a:gd name="connsiteY10" fmla="*/ 1036141 h 1867959"/>
              <a:gd name="connsiteX11" fmla="*/ 392201 w 440459"/>
              <a:gd name="connsiteY11" fmla="*/ 1545157 h 1867959"/>
              <a:gd name="connsiteX12" fmla="*/ 337052 w 440459"/>
              <a:gd name="connsiteY12" fmla="*/ 1865102 h 1867959"/>
              <a:gd name="connsiteX13" fmla="*/ 311525 w 440459"/>
              <a:gd name="connsiteY13" fmla="*/ 1867960 h 1867959"/>
              <a:gd name="connsiteX14" fmla="*/ 111595 w 440459"/>
              <a:gd name="connsiteY14" fmla="*/ 1835955 h 1867959"/>
              <a:gd name="connsiteX15" fmla="*/ 332765 w 440459"/>
              <a:gd name="connsiteY15" fmla="*/ 1856053 h 1867959"/>
              <a:gd name="connsiteX16" fmla="*/ 382581 w 440459"/>
              <a:gd name="connsiteY16" fmla="*/ 1538871 h 1867959"/>
              <a:gd name="connsiteX17" fmla="*/ 378295 w 440459"/>
              <a:gd name="connsiteY17" fmla="*/ 1037951 h 1867959"/>
              <a:gd name="connsiteX18" fmla="*/ 429730 w 440459"/>
              <a:gd name="connsiteY18" fmla="*/ 153936 h 1867959"/>
              <a:gd name="connsiteX19" fmla="*/ 13964 w 440459"/>
              <a:gd name="connsiteY19" fmla="*/ 11918 h 1867959"/>
              <a:gd name="connsiteX20" fmla="*/ 66637 w 440459"/>
              <a:gd name="connsiteY20" fmla="*/ 951369 h 1867959"/>
              <a:gd name="connsiteX21" fmla="*/ 92735 w 440459"/>
              <a:gd name="connsiteY21" fmla="*/ 1158919 h 1867959"/>
              <a:gd name="connsiteX22" fmla="*/ 111595 w 440459"/>
              <a:gd name="connsiteY22" fmla="*/ 1836051 h 186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0459" h="1867959">
                <a:moveTo>
                  <a:pt x="311334" y="1867960"/>
                </a:moveTo>
                <a:cubicBezTo>
                  <a:pt x="252660" y="1867960"/>
                  <a:pt x="123025" y="1847862"/>
                  <a:pt x="105690" y="1845099"/>
                </a:cubicBezTo>
                <a:cubicBezTo>
                  <a:pt x="103213" y="1844719"/>
                  <a:pt x="101403" y="1842528"/>
                  <a:pt x="101498" y="1840051"/>
                </a:cubicBezTo>
                <a:cubicBezTo>
                  <a:pt x="101594" y="1836241"/>
                  <a:pt x="113786" y="1452384"/>
                  <a:pt x="82830" y="1159871"/>
                </a:cubicBezTo>
                <a:cubicBezTo>
                  <a:pt x="75590" y="1091862"/>
                  <a:pt x="66447" y="1024235"/>
                  <a:pt x="56826" y="952607"/>
                </a:cubicBezTo>
                <a:cubicBezTo>
                  <a:pt x="24156" y="711624"/>
                  <a:pt x="-12802" y="438352"/>
                  <a:pt x="4343" y="4774"/>
                </a:cubicBezTo>
                <a:cubicBezTo>
                  <a:pt x="4343" y="3155"/>
                  <a:pt x="5201" y="1726"/>
                  <a:pt x="6534" y="869"/>
                </a:cubicBezTo>
                <a:cubicBezTo>
                  <a:pt x="7868" y="12"/>
                  <a:pt x="9487" y="-274"/>
                  <a:pt x="10916" y="297"/>
                </a:cubicBezTo>
                <a:lnTo>
                  <a:pt x="437064" y="145839"/>
                </a:lnTo>
                <a:cubicBezTo>
                  <a:pt x="439350" y="146601"/>
                  <a:pt x="440779" y="148983"/>
                  <a:pt x="440398" y="151364"/>
                </a:cubicBezTo>
                <a:cubicBezTo>
                  <a:pt x="439350" y="157555"/>
                  <a:pt x="339814" y="772680"/>
                  <a:pt x="388296" y="1036141"/>
                </a:cubicBezTo>
                <a:cubicBezTo>
                  <a:pt x="409251" y="1149965"/>
                  <a:pt x="410680" y="1335512"/>
                  <a:pt x="392201" y="1545157"/>
                </a:cubicBezTo>
                <a:cubicBezTo>
                  <a:pt x="380962" y="1672697"/>
                  <a:pt x="356483" y="1856339"/>
                  <a:pt x="337052" y="1865102"/>
                </a:cubicBezTo>
                <a:cubicBezTo>
                  <a:pt x="332575" y="1867102"/>
                  <a:pt x="323526" y="1867960"/>
                  <a:pt x="311525" y="1867960"/>
                </a:cubicBezTo>
                <a:close/>
                <a:moveTo>
                  <a:pt x="111595" y="1835955"/>
                </a:moveTo>
                <a:cubicBezTo>
                  <a:pt x="192557" y="1848624"/>
                  <a:pt x="315240" y="1863959"/>
                  <a:pt x="332765" y="1856053"/>
                </a:cubicBezTo>
                <a:cubicBezTo>
                  <a:pt x="342672" y="1847481"/>
                  <a:pt x="366674" y="1722513"/>
                  <a:pt x="382581" y="1538871"/>
                </a:cubicBezTo>
                <a:cubicBezTo>
                  <a:pt x="400393" y="1332369"/>
                  <a:pt x="398869" y="1149774"/>
                  <a:pt x="378295" y="1037951"/>
                </a:cubicBezTo>
                <a:cubicBezTo>
                  <a:pt x="331623" y="784300"/>
                  <a:pt x="421062" y="208704"/>
                  <a:pt x="429730" y="153936"/>
                </a:cubicBezTo>
                <a:lnTo>
                  <a:pt x="13964" y="11918"/>
                </a:lnTo>
                <a:cubicBezTo>
                  <a:pt x="-2515" y="440829"/>
                  <a:pt x="34252" y="712005"/>
                  <a:pt x="66637" y="951369"/>
                </a:cubicBezTo>
                <a:cubicBezTo>
                  <a:pt x="76352" y="1022997"/>
                  <a:pt x="85497" y="1090719"/>
                  <a:pt x="92735" y="1158919"/>
                </a:cubicBezTo>
                <a:cubicBezTo>
                  <a:pt x="121977" y="1435144"/>
                  <a:pt x="112833" y="1792426"/>
                  <a:pt x="111595" y="1836051"/>
                </a:cubicBezTo>
                <a:close/>
              </a:path>
            </a:pathLst>
          </a:custGeom>
          <a:solidFill>
            <a:srgbClr val="FFFFFF"/>
          </a:solidFill>
          <a:ln w="9525" cap="flat">
            <a:noFill/>
            <a:prstDash val="solid"/>
            <a:miter/>
          </a:ln>
        </p:spPr>
        <p:txBody>
          <a:bodyPr rtlCol="0" anchor="ctr"/>
          <a:lstStyle/>
          <a:p>
            <a:endParaRPr lang="zh-CN" altLang="en-US"/>
          </a:p>
        </p:txBody>
      </p:sp>
      <p:sp>
        <p:nvSpPr>
          <p:cNvPr id="77" name="任意多边形: 形状 70"/>
          <p:cNvSpPr/>
          <p:nvPr userDrawn="1">
            <p:custDataLst>
              <p:tags r:id="rId46"/>
            </p:custDataLst>
          </p:nvPr>
        </p:nvSpPr>
        <p:spPr>
          <a:xfrm>
            <a:off x="10093960" y="3732530"/>
            <a:ext cx="837565" cy="2162810"/>
          </a:xfrm>
          <a:custGeom>
            <a:avLst/>
            <a:gdLst>
              <a:gd name="connsiteX0" fmla="*/ 95 w 770572"/>
              <a:gd name="connsiteY0" fmla="*/ 456533 h 1989867"/>
              <a:gd name="connsiteX1" fmla="*/ 94297 w 770572"/>
              <a:gd name="connsiteY1" fmla="*/ 479774 h 1989867"/>
              <a:gd name="connsiteX2" fmla="*/ 302419 w 770572"/>
              <a:gd name="connsiteY2" fmla="*/ 1269778 h 1989867"/>
              <a:gd name="connsiteX3" fmla="*/ 554355 w 770572"/>
              <a:gd name="connsiteY3" fmla="*/ 1989868 h 1989867"/>
              <a:gd name="connsiteX4" fmla="*/ 770572 w 770572"/>
              <a:gd name="connsiteY4" fmla="*/ 1961388 h 1989867"/>
              <a:gd name="connsiteX5" fmla="*/ 648938 w 770572"/>
              <a:gd name="connsiteY5" fmla="*/ 1203579 h 1989867"/>
              <a:gd name="connsiteX6" fmla="*/ 532447 w 770572"/>
              <a:gd name="connsiteY6" fmla="*/ 410623 h 1989867"/>
              <a:gd name="connsiteX7" fmla="*/ 426815 w 770572"/>
              <a:gd name="connsiteY7" fmla="*/ 0 h 1989867"/>
              <a:gd name="connsiteX8" fmla="*/ 23622 w 770572"/>
              <a:gd name="connsiteY8" fmla="*/ 55055 h 1989867"/>
              <a:gd name="connsiteX9" fmla="*/ 0 w 770572"/>
              <a:gd name="connsiteY9" fmla="*/ 456343 h 198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572" h="1989867">
                <a:moveTo>
                  <a:pt x="95" y="456533"/>
                </a:moveTo>
                <a:lnTo>
                  <a:pt x="94297" y="479774"/>
                </a:lnTo>
                <a:cubicBezTo>
                  <a:pt x="94297" y="479774"/>
                  <a:pt x="133921" y="990410"/>
                  <a:pt x="302419" y="1269778"/>
                </a:cubicBezTo>
                <a:cubicBezTo>
                  <a:pt x="473964" y="1554194"/>
                  <a:pt x="554355" y="1989868"/>
                  <a:pt x="554355" y="1989868"/>
                </a:cubicBezTo>
                <a:lnTo>
                  <a:pt x="770572" y="1961388"/>
                </a:lnTo>
                <a:cubicBezTo>
                  <a:pt x="770572" y="1961388"/>
                  <a:pt x="750761" y="1509332"/>
                  <a:pt x="648938" y="1203579"/>
                </a:cubicBezTo>
                <a:cubicBezTo>
                  <a:pt x="560261" y="937546"/>
                  <a:pt x="530257" y="650081"/>
                  <a:pt x="532447" y="410623"/>
                </a:cubicBezTo>
                <a:cubicBezTo>
                  <a:pt x="535210" y="109728"/>
                  <a:pt x="426815" y="0"/>
                  <a:pt x="426815" y="0"/>
                </a:cubicBezTo>
                <a:lnTo>
                  <a:pt x="23622" y="55055"/>
                </a:lnTo>
                <a:lnTo>
                  <a:pt x="0" y="456343"/>
                </a:lnTo>
                <a:close/>
              </a:path>
            </a:pathLst>
          </a:custGeom>
          <a:solidFill>
            <a:schemeClr val="tx2"/>
          </a:solidFill>
          <a:ln w="9525" cap="flat">
            <a:noFill/>
            <a:prstDash val="solid"/>
            <a:miter/>
          </a:ln>
        </p:spPr>
        <p:txBody>
          <a:bodyPr rtlCol="0" anchor="ctr"/>
          <a:lstStyle/>
          <a:p>
            <a:endParaRPr lang="zh-CN" altLang="en-US"/>
          </a:p>
        </p:txBody>
      </p:sp>
      <p:sp>
        <p:nvSpPr>
          <p:cNvPr id="78" name="任意多边形: 形状 71"/>
          <p:cNvSpPr/>
          <p:nvPr userDrawn="1">
            <p:custDataLst>
              <p:tags r:id="rId47"/>
            </p:custDataLst>
          </p:nvPr>
        </p:nvSpPr>
        <p:spPr>
          <a:xfrm>
            <a:off x="10088880" y="3924300"/>
            <a:ext cx="847725" cy="1976120"/>
          </a:xfrm>
          <a:custGeom>
            <a:avLst/>
            <a:gdLst>
              <a:gd name="connsiteX0" fmla="*/ 658518 w 780450"/>
              <a:gd name="connsiteY0" fmla="*/ 1025652 h 1818322"/>
              <a:gd name="connsiteX1" fmla="*/ 542218 w 780450"/>
              <a:gd name="connsiteY1" fmla="*/ 234315 h 1818322"/>
              <a:gd name="connsiteX2" fmla="*/ 517929 w 780450"/>
              <a:gd name="connsiteY2" fmla="*/ 0 h 1818322"/>
              <a:gd name="connsiteX3" fmla="*/ 508213 w 780450"/>
              <a:gd name="connsiteY3" fmla="*/ 4000 h 1818322"/>
              <a:gd name="connsiteX4" fmla="*/ 532312 w 780450"/>
              <a:gd name="connsiteY4" fmla="*/ 234220 h 1818322"/>
              <a:gd name="connsiteX5" fmla="*/ 649088 w 780450"/>
              <a:gd name="connsiteY5" fmla="*/ 1028795 h 1818322"/>
              <a:gd name="connsiteX6" fmla="*/ 770246 w 780450"/>
              <a:gd name="connsiteY6" fmla="*/ 1780603 h 1818322"/>
              <a:gd name="connsiteX7" fmla="*/ 563268 w 780450"/>
              <a:gd name="connsiteY7" fmla="*/ 1807845 h 1818322"/>
              <a:gd name="connsiteX8" fmla="*/ 311522 w 780450"/>
              <a:gd name="connsiteY8" fmla="*/ 1090708 h 1818322"/>
              <a:gd name="connsiteX9" fmla="*/ 104163 w 780450"/>
              <a:gd name="connsiteY9" fmla="*/ 302895 h 1818322"/>
              <a:gd name="connsiteX10" fmla="*/ 100353 w 780450"/>
              <a:gd name="connsiteY10" fmla="*/ 298418 h 1818322"/>
              <a:gd name="connsiteX11" fmla="*/ 6150 w 780450"/>
              <a:gd name="connsiteY11" fmla="*/ 275177 h 1818322"/>
              <a:gd name="connsiteX12" fmla="*/ 150 w 780450"/>
              <a:gd name="connsiteY12" fmla="*/ 278797 h 1818322"/>
              <a:gd name="connsiteX13" fmla="*/ 3769 w 780450"/>
              <a:gd name="connsiteY13" fmla="*/ 284797 h 1818322"/>
              <a:gd name="connsiteX14" fmla="*/ 94543 w 780450"/>
              <a:gd name="connsiteY14" fmla="*/ 307181 h 1818322"/>
              <a:gd name="connsiteX15" fmla="*/ 303045 w 780450"/>
              <a:gd name="connsiteY15" fmla="*/ 1095756 h 1818322"/>
              <a:gd name="connsiteX16" fmla="*/ 554410 w 780450"/>
              <a:gd name="connsiteY16" fmla="*/ 1814227 h 1818322"/>
              <a:gd name="connsiteX17" fmla="*/ 559267 w 780450"/>
              <a:gd name="connsiteY17" fmla="*/ 1818322 h 1818322"/>
              <a:gd name="connsiteX18" fmla="*/ 559934 w 780450"/>
              <a:gd name="connsiteY18" fmla="*/ 1818322 h 1818322"/>
              <a:gd name="connsiteX19" fmla="*/ 776152 w 780450"/>
              <a:gd name="connsiteY19" fmla="*/ 1789843 h 1818322"/>
              <a:gd name="connsiteX20" fmla="*/ 780438 w 780450"/>
              <a:gd name="connsiteY20" fmla="*/ 1784699 h 1818322"/>
              <a:gd name="connsiteX21" fmla="*/ 658518 w 780450"/>
              <a:gd name="connsiteY21" fmla="*/ 1025557 h 18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0450" h="1818322">
                <a:moveTo>
                  <a:pt x="658518" y="1025652"/>
                </a:moveTo>
                <a:cubicBezTo>
                  <a:pt x="581080" y="793147"/>
                  <a:pt x="539741" y="512159"/>
                  <a:pt x="542218" y="234315"/>
                </a:cubicBezTo>
                <a:cubicBezTo>
                  <a:pt x="543075" y="137255"/>
                  <a:pt x="532597" y="60103"/>
                  <a:pt x="517929" y="0"/>
                </a:cubicBezTo>
                <a:cubicBezTo>
                  <a:pt x="514786" y="1524"/>
                  <a:pt x="511547" y="2953"/>
                  <a:pt x="508213" y="4000"/>
                </a:cubicBezTo>
                <a:cubicBezTo>
                  <a:pt x="522691" y="63341"/>
                  <a:pt x="533169" y="139255"/>
                  <a:pt x="532312" y="234220"/>
                </a:cubicBezTo>
                <a:cubicBezTo>
                  <a:pt x="529835" y="513112"/>
                  <a:pt x="571269" y="795242"/>
                  <a:pt x="649088" y="1028795"/>
                </a:cubicBezTo>
                <a:cubicBezTo>
                  <a:pt x="744148" y="1313974"/>
                  <a:pt x="767770" y="1732407"/>
                  <a:pt x="770246" y="1780603"/>
                </a:cubicBezTo>
                <a:lnTo>
                  <a:pt x="563268" y="1807845"/>
                </a:lnTo>
                <a:cubicBezTo>
                  <a:pt x="553933" y="1760029"/>
                  <a:pt x="472114" y="1356932"/>
                  <a:pt x="311522" y="1090708"/>
                </a:cubicBezTo>
                <a:cubicBezTo>
                  <a:pt x="145597" y="815626"/>
                  <a:pt x="104544" y="308038"/>
                  <a:pt x="104163" y="302895"/>
                </a:cubicBezTo>
                <a:cubicBezTo>
                  <a:pt x="103972" y="300704"/>
                  <a:pt x="102448" y="298990"/>
                  <a:pt x="100353" y="298418"/>
                </a:cubicBezTo>
                <a:lnTo>
                  <a:pt x="6150" y="275177"/>
                </a:lnTo>
                <a:cubicBezTo>
                  <a:pt x="3483" y="274510"/>
                  <a:pt x="817" y="276130"/>
                  <a:pt x="150" y="278797"/>
                </a:cubicBezTo>
                <a:cubicBezTo>
                  <a:pt x="-517" y="281464"/>
                  <a:pt x="1102" y="284131"/>
                  <a:pt x="3769" y="284797"/>
                </a:cubicBezTo>
                <a:lnTo>
                  <a:pt x="94543" y="307181"/>
                </a:lnTo>
                <a:cubicBezTo>
                  <a:pt x="98543" y="353473"/>
                  <a:pt x="143311" y="830961"/>
                  <a:pt x="303045" y="1095756"/>
                </a:cubicBezTo>
                <a:cubicBezTo>
                  <a:pt x="472114" y="1376172"/>
                  <a:pt x="553552" y="1809845"/>
                  <a:pt x="554410" y="1814227"/>
                </a:cubicBezTo>
                <a:cubicBezTo>
                  <a:pt x="554886" y="1816608"/>
                  <a:pt x="556981" y="1818322"/>
                  <a:pt x="559267" y="1818322"/>
                </a:cubicBezTo>
                <a:cubicBezTo>
                  <a:pt x="559458" y="1818322"/>
                  <a:pt x="559744" y="1818322"/>
                  <a:pt x="559934" y="1818322"/>
                </a:cubicBezTo>
                <a:lnTo>
                  <a:pt x="776152" y="1789843"/>
                </a:lnTo>
                <a:cubicBezTo>
                  <a:pt x="778723" y="1789462"/>
                  <a:pt x="780629" y="1787271"/>
                  <a:pt x="780438" y="1784699"/>
                </a:cubicBezTo>
                <a:cubicBezTo>
                  <a:pt x="780247" y="1780127"/>
                  <a:pt x="759483" y="1328452"/>
                  <a:pt x="658518" y="1025557"/>
                </a:cubicBezTo>
                <a:close/>
              </a:path>
            </a:pathLst>
          </a:custGeom>
          <a:solidFill>
            <a:srgbClr val="FFFFFF"/>
          </a:solidFill>
          <a:ln w="9525" cap="flat">
            <a:noFill/>
            <a:prstDash val="solid"/>
            <a:miter/>
          </a:ln>
        </p:spPr>
        <p:txBody>
          <a:bodyPr rtlCol="0" anchor="ctr"/>
          <a:lstStyle/>
          <a:p>
            <a:endParaRPr lang="zh-CN" altLang="en-US"/>
          </a:p>
        </p:txBody>
      </p:sp>
      <p:sp>
        <p:nvSpPr>
          <p:cNvPr id="79" name="任意多边形: 形状 72"/>
          <p:cNvSpPr/>
          <p:nvPr userDrawn="1">
            <p:custDataLst>
              <p:tags r:id="rId48"/>
            </p:custDataLst>
          </p:nvPr>
        </p:nvSpPr>
        <p:spPr>
          <a:xfrm>
            <a:off x="9999345" y="3797935"/>
            <a:ext cx="633095" cy="240030"/>
          </a:xfrm>
          <a:custGeom>
            <a:avLst/>
            <a:gdLst>
              <a:gd name="connsiteX0" fmla="*/ 5810 w 582930"/>
              <a:gd name="connsiteY0" fmla="*/ 188214 h 220988"/>
              <a:gd name="connsiteX1" fmla="*/ 302800 w 582930"/>
              <a:gd name="connsiteY1" fmla="*/ 188976 h 220988"/>
              <a:gd name="connsiteX2" fmla="*/ 520541 w 582930"/>
              <a:gd name="connsiteY2" fmla="*/ 106966 h 220988"/>
              <a:gd name="connsiteX3" fmla="*/ 582930 w 582930"/>
              <a:gd name="connsiteY3" fmla="*/ 93154 h 220988"/>
              <a:gd name="connsiteX4" fmla="*/ 554927 w 582930"/>
              <a:gd name="connsiteY4" fmla="*/ 0 h 220988"/>
              <a:gd name="connsiteX5" fmla="*/ 0 w 582930"/>
              <a:gd name="connsiteY5" fmla="*/ 96964 h 220988"/>
              <a:gd name="connsiteX6" fmla="*/ 5906 w 582930"/>
              <a:gd name="connsiteY6" fmla="*/ 188309 h 22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930" h="220988">
                <a:moveTo>
                  <a:pt x="5810" y="188214"/>
                </a:moveTo>
                <a:cubicBezTo>
                  <a:pt x="87154" y="236029"/>
                  <a:pt x="192405" y="227362"/>
                  <a:pt x="302800" y="188976"/>
                </a:cubicBezTo>
                <a:cubicBezTo>
                  <a:pt x="413195" y="150590"/>
                  <a:pt x="498539" y="115538"/>
                  <a:pt x="520541" y="106966"/>
                </a:cubicBezTo>
                <a:cubicBezTo>
                  <a:pt x="551212" y="94964"/>
                  <a:pt x="582930" y="93154"/>
                  <a:pt x="582930" y="93154"/>
                </a:cubicBezTo>
                <a:lnTo>
                  <a:pt x="554927" y="0"/>
                </a:lnTo>
                <a:lnTo>
                  <a:pt x="0" y="96964"/>
                </a:lnTo>
                <a:lnTo>
                  <a:pt x="5906" y="188309"/>
                </a:lnTo>
                <a:close/>
              </a:path>
            </a:pathLst>
          </a:custGeom>
          <a:solidFill>
            <a:srgbClr val="FFFFFF"/>
          </a:solidFill>
          <a:ln w="9525" cap="flat">
            <a:noFill/>
            <a:prstDash val="solid"/>
            <a:miter/>
          </a:ln>
        </p:spPr>
        <p:txBody>
          <a:bodyPr rtlCol="0" anchor="ctr"/>
          <a:lstStyle/>
          <a:p>
            <a:endParaRPr lang="zh-CN" altLang="en-US"/>
          </a:p>
        </p:txBody>
      </p:sp>
      <p:sp>
        <p:nvSpPr>
          <p:cNvPr id="80" name="任意多边形: 形状 73"/>
          <p:cNvSpPr/>
          <p:nvPr userDrawn="1">
            <p:custDataLst>
              <p:tags r:id="rId49"/>
            </p:custDataLst>
          </p:nvPr>
        </p:nvSpPr>
        <p:spPr>
          <a:xfrm>
            <a:off x="9991090" y="3792220"/>
            <a:ext cx="647700" cy="250825"/>
          </a:xfrm>
          <a:custGeom>
            <a:avLst/>
            <a:gdLst>
              <a:gd name="connsiteX0" fmla="*/ 144685 w 595922"/>
              <a:gd name="connsiteY0" fmla="*/ 230973 h 230973"/>
              <a:gd name="connsiteX1" fmla="*/ 11335 w 595922"/>
              <a:gd name="connsiteY1" fmla="*/ 197540 h 230973"/>
              <a:gd name="connsiteX2" fmla="*/ 1429 w 595922"/>
              <a:gd name="connsiteY2" fmla="*/ 189825 h 230973"/>
              <a:gd name="connsiteX3" fmla="*/ 0 w 595922"/>
              <a:gd name="connsiteY3" fmla="*/ 99814 h 230973"/>
              <a:gd name="connsiteX4" fmla="*/ 11621 w 595922"/>
              <a:gd name="connsiteY4" fmla="*/ 98385 h 230973"/>
              <a:gd name="connsiteX5" fmla="*/ 562070 w 595922"/>
              <a:gd name="connsiteY5" fmla="*/ 87 h 230973"/>
              <a:gd name="connsiteX6" fmla="*/ 567690 w 595922"/>
              <a:gd name="connsiteY6" fmla="*/ 3516 h 230973"/>
              <a:gd name="connsiteX7" fmla="*/ 595694 w 595922"/>
              <a:gd name="connsiteY7" fmla="*/ 96671 h 230973"/>
              <a:gd name="connsiteX8" fmla="*/ 595027 w 595922"/>
              <a:gd name="connsiteY8" fmla="*/ 100957 h 230973"/>
              <a:gd name="connsiteX9" fmla="*/ 591217 w 595922"/>
              <a:gd name="connsiteY9" fmla="*/ 103052 h 230973"/>
              <a:gd name="connsiteX10" fmla="*/ 530352 w 595922"/>
              <a:gd name="connsiteY10" fmla="*/ 116483 h 230973"/>
              <a:gd name="connsiteX11" fmla="*/ 516350 w 595922"/>
              <a:gd name="connsiteY11" fmla="*/ 122007 h 230973"/>
              <a:gd name="connsiteX12" fmla="*/ 312515 w 595922"/>
              <a:gd name="connsiteY12" fmla="*/ 198493 h 230973"/>
              <a:gd name="connsiteX13" fmla="*/ 144780 w 595922"/>
              <a:gd name="connsiteY13" fmla="*/ 230783 h 230973"/>
              <a:gd name="connsiteX14" fmla="*/ 13049 w 595922"/>
              <a:gd name="connsiteY14" fmla="*/ 189063 h 230973"/>
              <a:gd name="connsiteX15" fmla="*/ 309182 w 595922"/>
              <a:gd name="connsiteY15" fmla="*/ 189254 h 230973"/>
              <a:gd name="connsiteX16" fmla="*/ 512636 w 595922"/>
              <a:gd name="connsiteY16" fmla="*/ 112863 h 230973"/>
              <a:gd name="connsiteX17" fmla="*/ 526733 w 595922"/>
              <a:gd name="connsiteY17" fmla="*/ 107243 h 230973"/>
              <a:gd name="connsiteX18" fmla="*/ 584359 w 595922"/>
              <a:gd name="connsiteY18" fmla="*/ 93623 h 230973"/>
              <a:gd name="connsiteX19" fmla="*/ 559403 w 595922"/>
              <a:gd name="connsiteY19" fmla="*/ 10565 h 230973"/>
              <a:gd name="connsiteX20" fmla="*/ 11716 w 595922"/>
              <a:gd name="connsiteY20" fmla="*/ 106100 h 230973"/>
              <a:gd name="connsiteX21" fmla="*/ 13049 w 595922"/>
              <a:gd name="connsiteY21" fmla="*/ 188968 h 23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5922" h="230973">
                <a:moveTo>
                  <a:pt x="144685" y="230973"/>
                </a:moveTo>
                <a:cubicBezTo>
                  <a:pt x="93821" y="230973"/>
                  <a:pt x="49244" y="219829"/>
                  <a:pt x="11335" y="197540"/>
                </a:cubicBezTo>
                <a:cubicBezTo>
                  <a:pt x="9811" y="196683"/>
                  <a:pt x="1429" y="191540"/>
                  <a:pt x="1429" y="189825"/>
                </a:cubicBezTo>
                <a:lnTo>
                  <a:pt x="0" y="99814"/>
                </a:lnTo>
                <a:cubicBezTo>
                  <a:pt x="0" y="97337"/>
                  <a:pt x="9144" y="98766"/>
                  <a:pt x="11621" y="98385"/>
                </a:cubicBezTo>
                <a:lnTo>
                  <a:pt x="562070" y="87"/>
                </a:lnTo>
                <a:cubicBezTo>
                  <a:pt x="564547" y="-389"/>
                  <a:pt x="567023" y="1135"/>
                  <a:pt x="567690" y="3516"/>
                </a:cubicBezTo>
                <a:lnTo>
                  <a:pt x="595694" y="96671"/>
                </a:lnTo>
                <a:cubicBezTo>
                  <a:pt x="596170" y="98099"/>
                  <a:pt x="595884" y="99719"/>
                  <a:pt x="595027" y="100957"/>
                </a:cubicBezTo>
                <a:cubicBezTo>
                  <a:pt x="594170" y="102195"/>
                  <a:pt x="592741" y="102957"/>
                  <a:pt x="591217" y="103052"/>
                </a:cubicBezTo>
                <a:cubicBezTo>
                  <a:pt x="590931" y="103052"/>
                  <a:pt x="559880" y="104957"/>
                  <a:pt x="530352" y="116483"/>
                </a:cubicBezTo>
                <a:cubicBezTo>
                  <a:pt x="527018" y="117721"/>
                  <a:pt x="522351" y="119626"/>
                  <a:pt x="516350" y="122007"/>
                </a:cubicBezTo>
                <a:cubicBezTo>
                  <a:pt x="483489" y="135152"/>
                  <a:pt x="406432" y="165822"/>
                  <a:pt x="312515" y="198493"/>
                </a:cubicBezTo>
                <a:cubicBezTo>
                  <a:pt x="250698" y="220019"/>
                  <a:pt x="194691" y="230783"/>
                  <a:pt x="144780" y="230783"/>
                </a:cubicBezTo>
                <a:close/>
                <a:moveTo>
                  <a:pt x="13049" y="189063"/>
                </a:moveTo>
                <a:cubicBezTo>
                  <a:pt x="85344" y="230306"/>
                  <a:pt x="188690" y="231164"/>
                  <a:pt x="309182" y="189254"/>
                </a:cubicBezTo>
                <a:cubicBezTo>
                  <a:pt x="402908" y="156678"/>
                  <a:pt x="479775" y="126008"/>
                  <a:pt x="512636" y="112863"/>
                </a:cubicBezTo>
                <a:cubicBezTo>
                  <a:pt x="518636" y="110482"/>
                  <a:pt x="523399" y="108577"/>
                  <a:pt x="526733" y="107243"/>
                </a:cubicBezTo>
                <a:cubicBezTo>
                  <a:pt x="549974" y="98195"/>
                  <a:pt x="573500" y="94766"/>
                  <a:pt x="584359" y="93623"/>
                </a:cubicBezTo>
                <a:lnTo>
                  <a:pt x="559403" y="10565"/>
                </a:lnTo>
                <a:lnTo>
                  <a:pt x="11716" y="106100"/>
                </a:lnTo>
                <a:lnTo>
                  <a:pt x="13049" y="188968"/>
                </a:lnTo>
                <a:close/>
              </a:path>
            </a:pathLst>
          </a:custGeom>
          <a:solidFill>
            <a:srgbClr val="231F20"/>
          </a:solidFill>
          <a:ln w="9525" cap="flat">
            <a:noFill/>
            <a:prstDash val="solid"/>
            <a:miter/>
          </a:ln>
        </p:spPr>
        <p:txBody>
          <a:bodyPr rtlCol="0" anchor="ctr"/>
          <a:lstStyle/>
          <a:p>
            <a:endParaRPr lang="zh-CN" altLang="en-US"/>
          </a:p>
        </p:txBody>
      </p:sp>
      <p:sp>
        <p:nvSpPr>
          <p:cNvPr id="81" name="任意多边形: 形状 74"/>
          <p:cNvSpPr/>
          <p:nvPr userDrawn="1">
            <p:custDataLst>
              <p:tags r:id="rId50"/>
            </p:custDataLst>
          </p:nvPr>
        </p:nvSpPr>
        <p:spPr>
          <a:xfrm>
            <a:off x="10015855" y="3916045"/>
            <a:ext cx="35560" cy="124460"/>
          </a:xfrm>
          <a:custGeom>
            <a:avLst/>
            <a:gdLst>
              <a:gd name="connsiteX0" fmla="*/ 7910 w 32677"/>
              <a:gd name="connsiteY0" fmla="*/ 0 h 114560"/>
              <a:gd name="connsiteX1" fmla="*/ 1719 w 32677"/>
              <a:gd name="connsiteY1" fmla="*/ 106013 h 114560"/>
              <a:gd name="connsiteX2" fmla="*/ 23150 w 32677"/>
              <a:gd name="connsiteY2" fmla="*/ 112490 h 114560"/>
              <a:gd name="connsiteX3" fmla="*/ 32579 w 32677"/>
              <a:gd name="connsiteY3" fmla="*/ 28480 h 114560"/>
              <a:gd name="connsiteX4" fmla="*/ 7910 w 32677"/>
              <a:gd name="connsiteY4" fmla="*/ 0 h 11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7" h="114560">
                <a:moveTo>
                  <a:pt x="7910" y="0"/>
                </a:moveTo>
                <a:cubicBezTo>
                  <a:pt x="-1901" y="71152"/>
                  <a:pt x="-758" y="105061"/>
                  <a:pt x="1719" y="106013"/>
                </a:cubicBezTo>
                <a:cubicBezTo>
                  <a:pt x="4195" y="107061"/>
                  <a:pt x="22769" y="119348"/>
                  <a:pt x="23150" y="112490"/>
                </a:cubicBezTo>
                <a:cubicBezTo>
                  <a:pt x="23531" y="105632"/>
                  <a:pt x="30675" y="42291"/>
                  <a:pt x="32579" y="28480"/>
                </a:cubicBezTo>
                <a:cubicBezTo>
                  <a:pt x="34485" y="14668"/>
                  <a:pt x="7910" y="0"/>
                  <a:pt x="7910" y="0"/>
                </a:cubicBezTo>
                <a:close/>
              </a:path>
            </a:pathLst>
          </a:custGeom>
          <a:solidFill>
            <a:srgbClr val="231F20"/>
          </a:solidFill>
          <a:ln w="9525" cap="flat">
            <a:noFill/>
            <a:prstDash val="solid"/>
            <a:miter/>
          </a:ln>
        </p:spPr>
        <p:txBody>
          <a:bodyPr rtlCol="0" anchor="ctr"/>
          <a:lstStyle/>
          <a:p>
            <a:endParaRPr lang="zh-CN" altLang="en-US"/>
          </a:p>
        </p:txBody>
      </p:sp>
      <p:sp>
        <p:nvSpPr>
          <p:cNvPr id="82" name="任意多边形: 形状 75"/>
          <p:cNvSpPr/>
          <p:nvPr userDrawn="1">
            <p:custDataLst>
              <p:tags r:id="rId51"/>
            </p:custDataLst>
          </p:nvPr>
        </p:nvSpPr>
        <p:spPr>
          <a:xfrm>
            <a:off x="10543540" y="3809365"/>
            <a:ext cx="81280" cy="121285"/>
          </a:xfrm>
          <a:custGeom>
            <a:avLst/>
            <a:gdLst>
              <a:gd name="connsiteX0" fmla="*/ 0 w 74675"/>
              <a:gd name="connsiteY0" fmla="*/ 15341 h 111543"/>
              <a:gd name="connsiteX1" fmla="*/ 39243 w 74675"/>
              <a:gd name="connsiteY1" fmla="*/ 111543 h 111543"/>
              <a:gd name="connsiteX2" fmla="*/ 74676 w 74675"/>
              <a:gd name="connsiteY2" fmla="*/ 103733 h 111543"/>
              <a:gd name="connsiteX3" fmla="*/ 38576 w 74675"/>
              <a:gd name="connsiteY3" fmla="*/ 4292 h 111543"/>
              <a:gd name="connsiteX4" fmla="*/ 95 w 74675"/>
              <a:gd name="connsiteY4" fmla="*/ 15341 h 11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5" h="111543">
                <a:moveTo>
                  <a:pt x="0" y="15341"/>
                </a:moveTo>
                <a:cubicBezTo>
                  <a:pt x="35338" y="58965"/>
                  <a:pt x="39243" y="111543"/>
                  <a:pt x="39243" y="111543"/>
                </a:cubicBezTo>
                <a:lnTo>
                  <a:pt x="74676" y="103733"/>
                </a:lnTo>
                <a:cubicBezTo>
                  <a:pt x="74676" y="103733"/>
                  <a:pt x="51435" y="18389"/>
                  <a:pt x="38576" y="4292"/>
                </a:cubicBezTo>
                <a:cubicBezTo>
                  <a:pt x="25622" y="-9805"/>
                  <a:pt x="95" y="15341"/>
                  <a:pt x="95" y="15341"/>
                </a:cubicBezTo>
                <a:close/>
              </a:path>
            </a:pathLst>
          </a:custGeom>
          <a:solidFill>
            <a:srgbClr val="231F20"/>
          </a:solidFill>
          <a:ln w="9525" cap="flat">
            <a:noFill/>
            <a:prstDash val="solid"/>
            <a:miter/>
          </a:ln>
        </p:spPr>
        <p:txBody>
          <a:bodyPr rtlCol="0" anchor="ctr"/>
          <a:lstStyle/>
          <a:p>
            <a:endParaRPr lang="zh-CN" altLang="en-US"/>
          </a:p>
        </p:txBody>
      </p:sp>
      <p:sp>
        <p:nvSpPr>
          <p:cNvPr id="83" name="任意多边形: 形状 76"/>
          <p:cNvSpPr/>
          <p:nvPr userDrawn="1">
            <p:custDataLst>
              <p:tags r:id="rId52"/>
            </p:custDataLst>
          </p:nvPr>
        </p:nvSpPr>
        <p:spPr>
          <a:xfrm rot="21126599">
            <a:off x="10273665" y="3876675"/>
            <a:ext cx="36830" cy="154940"/>
          </a:xfrm>
          <a:custGeom>
            <a:avLst/>
            <a:gdLst>
              <a:gd name="connsiteX0" fmla="*/ 0 w 34004"/>
              <a:gd name="connsiteY0" fmla="*/ 0 h 142779"/>
              <a:gd name="connsiteX1" fmla="*/ 34004 w 34004"/>
              <a:gd name="connsiteY1" fmla="*/ 0 h 142779"/>
              <a:gd name="connsiteX2" fmla="*/ 34004 w 34004"/>
              <a:gd name="connsiteY2" fmla="*/ 142780 h 142779"/>
              <a:gd name="connsiteX3" fmla="*/ 0 w 34004"/>
              <a:gd name="connsiteY3" fmla="*/ 142780 h 142779"/>
            </a:gdLst>
            <a:ahLst/>
            <a:cxnLst>
              <a:cxn ang="0">
                <a:pos x="connsiteX0" y="connsiteY0"/>
              </a:cxn>
              <a:cxn ang="0">
                <a:pos x="connsiteX1" y="connsiteY1"/>
              </a:cxn>
              <a:cxn ang="0">
                <a:pos x="connsiteX2" y="connsiteY2"/>
              </a:cxn>
              <a:cxn ang="0">
                <a:pos x="connsiteX3" y="connsiteY3"/>
              </a:cxn>
            </a:cxnLst>
            <a:rect l="l" t="t" r="r" b="b"/>
            <a:pathLst>
              <a:path w="34004" h="142779">
                <a:moveTo>
                  <a:pt x="0" y="0"/>
                </a:moveTo>
                <a:lnTo>
                  <a:pt x="34004" y="0"/>
                </a:lnTo>
                <a:lnTo>
                  <a:pt x="34004" y="142780"/>
                </a:lnTo>
                <a:lnTo>
                  <a:pt x="0" y="142780"/>
                </a:lnTo>
                <a:close/>
              </a:path>
            </a:pathLst>
          </a:custGeom>
          <a:solidFill>
            <a:srgbClr val="231F20"/>
          </a:solidFill>
          <a:ln w="9525" cap="flat">
            <a:noFill/>
            <a:prstDash val="solid"/>
            <a:miter/>
          </a:ln>
        </p:spPr>
        <p:txBody>
          <a:bodyPr rtlCol="0" anchor="ctr"/>
          <a:lstStyle/>
          <a:p>
            <a:endParaRPr lang="zh-CN" altLang="en-US"/>
          </a:p>
        </p:txBody>
      </p:sp>
      <p:sp>
        <p:nvSpPr>
          <p:cNvPr id="84" name="任意多边形: 形状 77"/>
          <p:cNvSpPr/>
          <p:nvPr userDrawn="1">
            <p:custDataLst>
              <p:tags r:id="rId53"/>
            </p:custDataLst>
          </p:nvPr>
        </p:nvSpPr>
        <p:spPr>
          <a:xfrm>
            <a:off x="10068560" y="3955415"/>
            <a:ext cx="93345" cy="93980"/>
          </a:xfrm>
          <a:custGeom>
            <a:avLst/>
            <a:gdLst>
              <a:gd name="connsiteX0" fmla="*/ 46092 w 86033"/>
              <a:gd name="connsiteY0" fmla="*/ 2866 h 86231"/>
              <a:gd name="connsiteX1" fmla="*/ 1325 w 86033"/>
              <a:gd name="connsiteY1" fmla="*/ 35441 h 86231"/>
              <a:gd name="connsiteX2" fmla="*/ 15993 w 86033"/>
              <a:gd name="connsiteY2" fmla="*/ 82495 h 86231"/>
              <a:gd name="connsiteX3" fmla="*/ 85811 w 86033"/>
              <a:gd name="connsiteY3" fmla="*/ 72874 h 86231"/>
              <a:gd name="connsiteX4" fmla="*/ 34567 w 86033"/>
              <a:gd name="connsiteY4" fmla="*/ 61730 h 86231"/>
              <a:gd name="connsiteX5" fmla="*/ 36948 w 86033"/>
              <a:gd name="connsiteY5" fmla="*/ 21916 h 86231"/>
              <a:gd name="connsiteX6" fmla="*/ 85430 w 86033"/>
              <a:gd name="connsiteY6" fmla="*/ 16201 h 86231"/>
              <a:gd name="connsiteX7" fmla="*/ 46092 w 86033"/>
              <a:gd name="connsiteY7" fmla="*/ 2866 h 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33" h="86231">
                <a:moveTo>
                  <a:pt x="46092" y="2866"/>
                </a:moveTo>
                <a:cubicBezTo>
                  <a:pt x="3420" y="-6278"/>
                  <a:pt x="4277" y="6961"/>
                  <a:pt x="1325" y="35441"/>
                </a:cubicBezTo>
                <a:cubicBezTo>
                  <a:pt x="-104" y="49157"/>
                  <a:pt x="-4200" y="76208"/>
                  <a:pt x="15993" y="82495"/>
                </a:cubicBezTo>
                <a:cubicBezTo>
                  <a:pt x="36186" y="88781"/>
                  <a:pt x="89907" y="88114"/>
                  <a:pt x="85811" y="72874"/>
                </a:cubicBezTo>
                <a:cubicBezTo>
                  <a:pt x="81715" y="57634"/>
                  <a:pt x="42949" y="74684"/>
                  <a:pt x="34567" y="61730"/>
                </a:cubicBezTo>
                <a:cubicBezTo>
                  <a:pt x="26185" y="48776"/>
                  <a:pt x="29900" y="26297"/>
                  <a:pt x="36948" y="21916"/>
                </a:cubicBezTo>
                <a:cubicBezTo>
                  <a:pt x="42282" y="18582"/>
                  <a:pt x="90955" y="27726"/>
                  <a:pt x="85430" y="16201"/>
                </a:cubicBezTo>
                <a:cubicBezTo>
                  <a:pt x="79906" y="4675"/>
                  <a:pt x="59046" y="5628"/>
                  <a:pt x="46092" y="2866"/>
                </a:cubicBezTo>
                <a:close/>
              </a:path>
            </a:pathLst>
          </a:custGeom>
          <a:solidFill>
            <a:srgbClr val="FFFFFF"/>
          </a:solidFill>
          <a:ln w="9525" cap="flat">
            <a:noFill/>
            <a:prstDash val="solid"/>
            <a:miter/>
          </a:ln>
        </p:spPr>
        <p:txBody>
          <a:bodyPr rtlCol="0" anchor="ctr"/>
          <a:lstStyle/>
          <a:p>
            <a:endParaRPr lang="zh-CN" altLang="en-US"/>
          </a:p>
        </p:txBody>
      </p:sp>
      <p:sp>
        <p:nvSpPr>
          <p:cNvPr id="85" name="任意多边形: 形状 78"/>
          <p:cNvSpPr/>
          <p:nvPr userDrawn="1">
            <p:custDataLst>
              <p:tags r:id="rId54"/>
            </p:custDataLst>
          </p:nvPr>
        </p:nvSpPr>
        <p:spPr>
          <a:xfrm>
            <a:off x="10063480" y="3949700"/>
            <a:ext cx="104140" cy="104775"/>
          </a:xfrm>
          <a:custGeom>
            <a:avLst/>
            <a:gdLst>
              <a:gd name="connsiteX0" fmla="*/ 53044 w 95918"/>
              <a:gd name="connsiteY0" fmla="*/ 96118 h 96213"/>
              <a:gd name="connsiteX1" fmla="*/ 19516 w 95918"/>
              <a:gd name="connsiteY1" fmla="*/ 92213 h 96213"/>
              <a:gd name="connsiteX2" fmla="*/ 1038 w 95918"/>
              <a:gd name="connsiteY2" fmla="*/ 42302 h 96213"/>
              <a:gd name="connsiteX3" fmla="*/ 1704 w 95918"/>
              <a:gd name="connsiteY3" fmla="*/ 36016 h 96213"/>
              <a:gd name="connsiteX4" fmla="*/ 12563 w 95918"/>
              <a:gd name="connsiteY4" fmla="*/ 4393 h 96213"/>
              <a:gd name="connsiteX5" fmla="*/ 51996 w 95918"/>
              <a:gd name="connsiteY5" fmla="*/ 2964 h 96213"/>
              <a:gd name="connsiteX6" fmla="*/ 62188 w 95918"/>
              <a:gd name="connsiteY6" fmla="*/ 4488 h 96213"/>
              <a:gd name="connsiteX7" fmla="*/ 94763 w 95918"/>
              <a:gd name="connsiteY7" fmla="*/ 19061 h 96213"/>
              <a:gd name="connsiteX8" fmla="*/ 94478 w 95918"/>
              <a:gd name="connsiteY8" fmla="*/ 27062 h 96213"/>
              <a:gd name="connsiteX9" fmla="*/ 59712 w 95918"/>
              <a:gd name="connsiteY9" fmla="*/ 31634 h 96213"/>
              <a:gd name="connsiteX10" fmla="*/ 44186 w 95918"/>
              <a:gd name="connsiteY10" fmla="*/ 31348 h 96213"/>
              <a:gd name="connsiteX11" fmla="*/ 40471 w 95918"/>
              <a:gd name="connsiteY11" fmla="*/ 39540 h 96213"/>
              <a:gd name="connsiteX12" fmla="*/ 43614 w 95918"/>
              <a:gd name="connsiteY12" fmla="*/ 64019 h 96213"/>
              <a:gd name="connsiteX13" fmla="*/ 65236 w 95918"/>
              <a:gd name="connsiteY13" fmla="*/ 66591 h 96213"/>
              <a:gd name="connsiteX14" fmla="*/ 95526 w 95918"/>
              <a:gd name="connsiteY14" fmla="*/ 76592 h 96213"/>
              <a:gd name="connsiteX15" fmla="*/ 92382 w 95918"/>
              <a:gd name="connsiteY15" fmla="*/ 87451 h 96213"/>
              <a:gd name="connsiteX16" fmla="*/ 53044 w 95918"/>
              <a:gd name="connsiteY16" fmla="*/ 96214 h 96213"/>
              <a:gd name="connsiteX17" fmla="*/ 29327 w 95918"/>
              <a:gd name="connsiteY17" fmla="*/ 9917 h 96213"/>
              <a:gd name="connsiteX18" fmla="*/ 18468 w 95918"/>
              <a:gd name="connsiteY18" fmla="*/ 12394 h 96213"/>
              <a:gd name="connsiteX19" fmla="*/ 11610 w 95918"/>
              <a:gd name="connsiteY19" fmla="*/ 36968 h 96213"/>
              <a:gd name="connsiteX20" fmla="*/ 10944 w 95918"/>
              <a:gd name="connsiteY20" fmla="*/ 43350 h 96213"/>
              <a:gd name="connsiteX21" fmla="*/ 22373 w 95918"/>
              <a:gd name="connsiteY21" fmla="*/ 82688 h 96213"/>
              <a:gd name="connsiteX22" fmla="*/ 85429 w 95918"/>
              <a:gd name="connsiteY22" fmla="*/ 80212 h 96213"/>
              <a:gd name="connsiteX23" fmla="*/ 85905 w 95918"/>
              <a:gd name="connsiteY23" fmla="*/ 79164 h 96213"/>
              <a:gd name="connsiteX24" fmla="*/ 65903 w 95918"/>
              <a:gd name="connsiteY24" fmla="*/ 76497 h 96213"/>
              <a:gd name="connsiteX25" fmla="*/ 35232 w 95918"/>
              <a:gd name="connsiteY25" fmla="*/ 69448 h 96213"/>
              <a:gd name="connsiteX26" fmla="*/ 30755 w 95918"/>
              <a:gd name="connsiteY26" fmla="*/ 37349 h 96213"/>
              <a:gd name="connsiteX27" fmla="*/ 39138 w 95918"/>
              <a:gd name="connsiteY27" fmla="*/ 22776 h 96213"/>
              <a:gd name="connsiteX28" fmla="*/ 60188 w 95918"/>
              <a:gd name="connsiteY28" fmla="*/ 21823 h 96213"/>
              <a:gd name="connsiteX29" fmla="*/ 84667 w 95918"/>
              <a:gd name="connsiteY29" fmla="*/ 21823 h 96213"/>
              <a:gd name="connsiteX30" fmla="*/ 60950 w 95918"/>
              <a:gd name="connsiteY30" fmla="*/ 14489 h 96213"/>
              <a:gd name="connsiteX31" fmla="*/ 49901 w 95918"/>
              <a:gd name="connsiteY31" fmla="*/ 12775 h 96213"/>
              <a:gd name="connsiteX32" fmla="*/ 29231 w 95918"/>
              <a:gd name="connsiteY32" fmla="*/ 10012 h 9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5918" h="96213">
                <a:moveTo>
                  <a:pt x="53044" y="96118"/>
                </a:moveTo>
                <a:cubicBezTo>
                  <a:pt x="40090" y="96118"/>
                  <a:pt x="27231" y="94594"/>
                  <a:pt x="19516" y="92213"/>
                </a:cubicBezTo>
                <a:cubicBezTo>
                  <a:pt x="-3534" y="85069"/>
                  <a:pt x="-487" y="57256"/>
                  <a:pt x="1038" y="42302"/>
                </a:cubicBezTo>
                <a:lnTo>
                  <a:pt x="1704" y="36016"/>
                </a:lnTo>
                <a:cubicBezTo>
                  <a:pt x="3133" y="21823"/>
                  <a:pt x="4181" y="10489"/>
                  <a:pt x="12563" y="4393"/>
                </a:cubicBezTo>
                <a:cubicBezTo>
                  <a:pt x="19897" y="-941"/>
                  <a:pt x="31708" y="-1418"/>
                  <a:pt x="51996" y="2964"/>
                </a:cubicBezTo>
                <a:cubicBezTo>
                  <a:pt x="54949" y="3631"/>
                  <a:pt x="58473" y="4012"/>
                  <a:pt x="62188" y="4488"/>
                </a:cubicBezTo>
                <a:cubicBezTo>
                  <a:pt x="74952" y="6107"/>
                  <a:pt x="89334" y="7822"/>
                  <a:pt x="94763" y="19061"/>
                </a:cubicBezTo>
                <a:cubicBezTo>
                  <a:pt x="96573" y="22871"/>
                  <a:pt x="95335" y="25729"/>
                  <a:pt x="94478" y="27062"/>
                </a:cubicBezTo>
                <a:cubicBezTo>
                  <a:pt x="90477" y="33063"/>
                  <a:pt x="78666" y="32777"/>
                  <a:pt x="59712" y="31634"/>
                </a:cubicBezTo>
                <a:cubicBezTo>
                  <a:pt x="54092" y="31348"/>
                  <a:pt x="46472" y="30872"/>
                  <a:pt x="44186" y="31348"/>
                </a:cubicBezTo>
                <a:cubicBezTo>
                  <a:pt x="43233" y="32206"/>
                  <a:pt x="41519" y="34873"/>
                  <a:pt x="40471" y="39540"/>
                </a:cubicBezTo>
                <a:cubicBezTo>
                  <a:pt x="38852" y="46779"/>
                  <a:pt x="39138" y="57256"/>
                  <a:pt x="43614" y="64019"/>
                </a:cubicBezTo>
                <a:cubicBezTo>
                  <a:pt x="46091" y="67829"/>
                  <a:pt x="56759" y="67162"/>
                  <a:pt x="65236" y="66591"/>
                </a:cubicBezTo>
                <a:cubicBezTo>
                  <a:pt x="77904" y="65734"/>
                  <a:pt x="92382" y="64781"/>
                  <a:pt x="95526" y="76592"/>
                </a:cubicBezTo>
                <a:cubicBezTo>
                  <a:pt x="96573" y="80593"/>
                  <a:pt x="95526" y="84403"/>
                  <a:pt x="92382" y="87451"/>
                </a:cubicBezTo>
                <a:cubicBezTo>
                  <a:pt x="85810" y="93737"/>
                  <a:pt x="69332" y="96214"/>
                  <a:pt x="53044" y="96214"/>
                </a:cubicBezTo>
                <a:close/>
                <a:moveTo>
                  <a:pt x="29327" y="9917"/>
                </a:moveTo>
                <a:cubicBezTo>
                  <a:pt x="24279" y="9917"/>
                  <a:pt x="20754" y="10774"/>
                  <a:pt x="18468" y="12394"/>
                </a:cubicBezTo>
                <a:cubicBezTo>
                  <a:pt x="13706" y="15918"/>
                  <a:pt x="12848" y="24681"/>
                  <a:pt x="11610" y="36968"/>
                </a:cubicBezTo>
                <a:lnTo>
                  <a:pt x="10944" y="43350"/>
                </a:lnTo>
                <a:cubicBezTo>
                  <a:pt x="9038" y="60876"/>
                  <a:pt x="8372" y="78307"/>
                  <a:pt x="22373" y="82688"/>
                </a:cubicBezTo>
                <a:cubicBezTo>
                  <a:pt x="39328" y="87927"/>
                  <a:pt x="78000" y="87355"/>
                  <a:pt x="85429" y="80212"/>
                </a:cubicBezTo>
                <a:cubicBezTo>
                  <a:pt x="86001" y="79640"/>
                  <a:pt x="86001" y="79450"/>
                  <a:pt x="85905" y="79164"/>
                </a:cubicBezTo>
                <a:cubicBezTo>
                  <a:pt x="84858" y="75259"/>
                  <a:pt x="74380" y="75925"/>
                  <a:pt x="65903" y="76497"/>
                </a:cubicBezTo>
                <a:cubicBezTo>
                  <a:pt x="53616" y="77354"/>
                  <a:pt x="40947" y="78211"/>
                  <a:pt x="35232" y="69448"/>
                </a:cubicBezTo>
                <a:cubicBezTo>
                  <a:pt x="28851" y="59542"/>
                  <a:pt x="28660" y="46398"/>
                  <a:pt x="30755" y="37349"/>
                </a:cubicBezTo>
                <a:cubicBezTo>
                  <a:pt x="31708" y="33253"/>
                  <a:pt x="33994" y="25919"/>
                  <a:pt x="39138" y="22776"/>
                </a:cubicBezTo>
                <a:cubicBezTo>
                  <a:pt x="42090" y="20966"/>
                  <a:pt x="47043" y="21061"/>
                  <a:pt x="60188" y="21823"/>
                </a:cubicBezTo>
                <a:cubicBezTo>
                  <a:pt x="67236" y="22204"/>
                  <a:pt x="79523" y="22966"/>
                  <a:pt x="84667" y="21823"/>
                </a:cubicBezTo>
                <a:cubicBezTo>
                  <a:pt x="80571" y="16966"/>
                  <a:pt x="70189" y="15632"/>
                  <a:pt x="60950" y="14489"/>
                </a:cubicBezTo>
                <a:cubicBezTo>
                  <a:pt x="57045" y="14013"/>
                  <a:pt x="53235" y="13537"/>
                  <a:pt x="49901" y="12775"/>
                </a:cubicBezTo>
                <a:cubicBezTo>
                  <a:pt x="41328" y="10965"/>
                  <a:pt x="34470" y="10012"/>
                  <a:pt x="29231" y="10012"/>
                </a:cubicBezTo>
                <a:close/>
              </a:path>
            </a:pathLst>
          </a:custGeom>
          <a:solidFill>
            <a:srgbClr val="231F20"/>
          </a:solidFill>
          <a:ln w="9525" cap="flat">
            <a:noFill/>
            <a:prstDash val="solid"/>
            <a:miter/>
          </a:ln>
        </p:spPr>
        <p:txBody>
          <a:bodyPr rtlCol="0" anchor="ctr"/>
          <a:lstStyle/>
          <a:p>
            <a:endParaRPr lang="zh-CN" altLang="en-US"/>
          </a:p>
        </p:txBody>
      </p:sp>
      <p:sp>
        <p:nvSpPr>
          <p:cNvPr id="86" name="任意多边形: 形状 79"/>
          <p:cNvSpPr/>
          <p:nvPr userDrawn="1">
            <p:custDataLst>
              <p:tags r:id="rId55"/>
            </p:custDataLst>
          </p:nvPr>
        </p:nvSpPr>
        <p:spPr>
          <a:xfrm>
            <a:off x="10082530" y="3990340"/>
            <a:ext cx="61595" cy="18415"/>
          </a:xfrm>
          <a:custGeom>
            <a:avLst/>
            <a:gdLst>
              <a:gd name="connsiteX0" fmla="*/ 49062 w 56595"/>
              <a:gd name="connsiteY0" fmla="*/ 16772 h 16780"/>
              <a:gd name="connsiteX1" fmla="*/ 6771 w 56595"/>
              <a:gd name="connsiteY1" fmla="*/ 14296 h 16780"/>
              <a:gd name="connsiteX2" fmla="*/ 8 w 56595"/>
              <a:gd name="connsiteY2" fmla="*/ 6771 h 16780"/>
              <a:gd name="connsiteX3" fmla="*/ 7533 w 56595"/>
              <a:gd name="connsiteY3" fmla="*/ 8 h 16780"/>
              <a:gd name="connsiteX4" fmla="*/ 49824 w 56595"/>
              <a:gd name="connsiteY4" fmla="*/ 2485 h 16780"/>
              <a:gd name="connsiteX5" fmla="*/ 56587 w 56595"/>
              <a:gd name="connsiteY5" fmla="*/ 10010 h 16780"/>
              <a:gd name="connsiteX6" fmla="*/ 49062 w 56595"/>
              <a:gd name="connsiteY6" fmla="*/ 16772 h 1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6780">
                <a:moveTo>
                  <a:pt x="49062" y="16772"/>
                </a:moveTo>
                <a:lnTo>
                  <a:pt x="6771" y="14296"/>
                </a:lnTo>
                <a:cubicBezTo>
                  <a:pt x="2866" y="14105"/>
                  <a:pt x="-182" y="10676"/>
                  <a:pt x="8" y="6771"/>
                </a:cubicBezTo>
                <a:cubicBezTo>
                  <a:pt x="199" y="2866"/>
                  <a:pt x="3628" y="-182"/>
                  <a:pt x="7533" y="8"/>
                </a:cubicBezTo>
                <a:lnTo>
                  <a:pt x="49824" y="2485"/>
                </a:lnTo>
                <a:cubicBezTo>
                  <a:pt x="53729" y="2675"/>
                  <a:pt x="56777" y="6104"/>
                  <a:pt x="56587" y="10010"/>
                </a:cubicBezTo>
                <a:cubicBezTo>
                  <a:pt x="56396" y="13915"/>
                  <a:pt x="52967" y="16963"/>
                  <a:pt x="49062" y="16772"/>
                </a:cubicBezTo>
                <a:close/>
              </a:path>
            </a:pathLst>
          </a:custGeom>
          <a:solidFill>
            <a:srgbClr val="231F20"/>
          </a:solidFill>
          <a:ln w="9525" cap="flat">
            <a:noFill/>
            <a:prstDash val="solid"/>
            <a:miter/>
          </a:ln>
        </p:spPr>
        <p:txBody>
          <a:bodyPr rtlCol="0" anchor="ctr"/>
          <a:lstStyle/>
          <a:p>
            <a:endParaRPr lang="zh-CN" altLang="en-US"/>
          </a:p>
        </p:txBody>
      </p:sp>
      <p:sp>
        <p:nvSpPr>
          <p:cNvPr id="88" name="任意多边形: 形状 81"/>
          <p:cNvSpPr/>
          <p:nvPr userDrawn="1">
            <p:custDataLst>
              <p:tags r:id="rId56"/>
            </p:custDataLst>
          </p:nvPr>
        </p:nvSpPr>
        <p:spPr>
          <a:xfrm>
            <a:off x="9622790" y="3535680"/>
            <a:ext cx="101600" cy="256540"/>
          </a:xfrm>
          <a:custGeom>
            <a:avLst/>
            <a:gdLst>
              <a:gd name="connsiteX0" fmla="*/ 54444 w 93423"/>
              <a:gd name="connsiteY0" fmla="*/ 0 h 236040"/>
              <a:gd name="connsiteX1" fmla="*/ 60350 w 93423"/>
              <a:gd name="connsiteY1" fmla="*/ 236029 h 236040"/>
              <a:gd name="connsiteX2" fmla="*/ 342 w 93423"/>
              <a:gd name="connsiteY2" fmla="*/ 115157 h 236040"/>
              <a:gd name="connsiteX3" fmla="*/ 54539 w 93423"/>
              <a:gd name="connsiteY3" fmla="*/ 0 h 236040"/>
            </a:gdLst>
            <a:ahLst/>
            <a:cxnLst>
              <a:cxn ang="0">
                <a:pos x="connsiteX0" y="connsiteY0"/>
              </a:cxn>
              <a:cxn ang="0">
                <a:pos x="connsiteX1" y="connsiteY1"/>
              </a:cxn>
              <a:cxn ang="0">
                <a:pos x="connsiteX2" y="connsiteY2"/>
              </a:cxn>
              <a:cxn ang="0">
                <a:pos x="connsiteX3" y="connsiteY3"/>
              </a:cxn>
            </a:cxnLst>
            <a:rect l="l" t="t" r="r" b="b"/>
            <a:pathLst>
              <a:path w="93423" h="236040">
                <a:moveTo>
                  <a:pt x="54444" y="0"/>
                </a:moveTo>
                <a:cubicBezTo>
                  <a:pt x="112166" y="41243"/>
                  <a:pt x="98545" y="237744"/>
                  <a:pt x="60350" y="236029"/>
                </a:cubicBezTo>
                <a:cubicBezTo>
                  <a:pt x="22155" y="234315"/>
                  <a:pt x="-3277" y="152400"/>
                  <a:pt x="342" y="115157"/>
                </a:cubicBezTo>
                <a:cubicBezTo>
                  <a:pt x="3962" y="77915"/>
                  <a:pt x="54539" y="0"/>
                  <a:pt x="54539" y="0"/>
                </a:cubicBezTo>
                <a:close/>
              </a:path>
            </a:pathLst>
          </a:custGeom>
          <a:solidFill>
            <a:srgbClr val="231F20"/>
          </a:solidFill>
          <a:ln w="9525" cap="flat">
            <a:noFill/>
            <a:prstDash val="solid"/>
            <a:miter/>
          </a:ln>
        </p:spPr>
        <p:txBody>
          <a:bodyPr rtlCol="0" anchor="ctr"/>
          <a:lstStyle/>
          <a:p>
            <a:endParaRPr lang="zh-CN" altLang="en-US"/>
          </a:p>
        </p:txBody>
      </p:sp>
      <p:sp>
        <p:nvSpPr>
          <p:cNvPr id="89" name="任意多边形: 形状 82"/>
          <p:cNvSpPr/>
          <p:nvPr userDrawn="1">
            <p:custDataLst>
              <p:tags r:id="rId57"/>
            </p:custDataLst>
          </p:nvPr>
        </p:nvSpPr>
        <p:spPr>
          <a:xfrm>
            <a:off x="9321800" y="2929890"/>
            <a:ext cx="787400" cy="848360"/>
          </a:xfrm>
          <a:custGeom>
            <a:avLst/>
            <a:gdLst>
              <a:gd name="connsiteX0" fmla="*/ 724594 w 724593"/>
              <a:gd name="connsiteY0" fmla="*/ 2019 h 781008"/>
              <a:gd name="connsiteX1" fmla="*/ 331783 w 724593"/>
              <a:gd name="connsiteY1" fmla="*/ 557898 h 781008"/>
              <a:gd name="connsiteX2" fmla="*/ 48700 w 724593"/>
              <a:gd name="connsiteY2" fmla="*/ 308629 h 781008"/>
              <a:gd name="connsiteX3" fmla="*/ 86228 w 724593"/>
              <a:gd name="connsiteY3" fmla="*/ 535229 h 781008"/>
              <a:gd name="connsiteX4" fmla="*/ 413983 w 724593"/>
              <a:gd name="connsiteY4" fmla="*/ 779259 h 781008"/>
              <a:gd name="connsiteX5" fmla="*/ 679540 w 724593"/>
              <a:gd name="connsiteY5" fmla="*/ 568281 h 781008"/>
              <a:gd name="connsiteX6" fmla="*/ 724594 w 724593"/>
              <a:gd name="connsiteY6" fmla="*/ 1924 h 78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593" h="781008">
                <a:moveTo>
                  <a:pt x="724594" y="2019"/>
                </a:moveTo>
                <a:cubicBezTo>
                  <a:pt x="597340" y="-35795"/>
                  <a:pt x="490374" y="468935"/>
                  <a:pt x="331783" y="557898"/>
                </a:cubicBezTo>
                <a:cubicBezTo>
                  <a:pt x="283015" y="490080"/>
                  <a:pt x="169477" y="435407"/>
                  <a:pt x="48700" y="308629"/>
                </a:cubicBezTo>
                <a:cubicBezTo>
                  <a:pt x="-20166" y="236334"/>
                  <a:pt x="-23119" y="399878"/>
                  <a:pt x="86228" y="535229"/>
                </a:cubicBezTo>
                <a:cubicBezTo>
                  <a:pt x="238723" y="724205"/>
                  <a:pt x="317686" y="793261"/>
                  <a:pt x="413983" y="779259"/>
                </a:cubicBezTo>
                <a:cubicBezTo>
                  <a:pt x="476468" y="770211"/>
                  <a:pt x="670968" y="608190"/>
                  <a:pt x="679540" y="568281"/>
                </a:cubicBezTo>
                <a:cubicBezTo>
                  <a:pt x="688113" y="528371"/>
                  <a:pt x="724594" y="1924"/>
                  <a:pt x="724594" y="1924"/>
                </a:cubicBezTo>
                <a:close/>
              </a:path>
            </a:pathLst>
          </a:custGeom>
          <a:solidFill>
            <a:srgbClr val="FFFFFF"/>
          </a:solidFill>
          <a:ln w="9525" cap="flat">
            <a:noFill/>
            <a:prstDash val="solid"/>
            <a:miter/>
          </a:ln>
        </p:spPr>
        <p:txBody>
          <a:bodyPr rtlCol="0" anchor="ctr"/>
          <a:lstStyle/>
          <a:p>
            <a:endParaRPr lang="zh-CN" altLang="en-US"/>
          </a:p>
        </p:txBody>
      </p:sp>
      <p:sp>
        <p:nvSpPr>
          <p:cNvPr id="90" name="任意多边形: 形状 83"/>
          <p:cNvSpPr/>
          <p:nvPr userDrawn="1">
            <p:custDataLst>
              <p:tags r:id="rId58"/>
            </p:custDataLst>
          </p:nvPr>
        </p:nvSpPr>
        <p:spPr>
          <a:xfrm>
            <a:off x="9316085" y="2924175"/>
            <a:ext cx="798195" cy="859790"/>
          </a:xfrm>
          <a:custGeom>
            <a:avLst/>
            <a:gdLst>
              <a:gd name="connsiteX0" fmla="*/ 395733 w 734648"/>
              <a:gd name="connsiteY0" fmla="*/ 791065 h 791064"/>
              <a:gd name="connsiteX1" fmla="*/ 87408 w 734648"/>
              <a:gd name="connsiteY1" fmla="*/ 543415 h 791064"/>
              <a:gd name="connsiteX2" fmla="*/ 11970 w 734648"/>
              <a:gd name="connsiteY2" fmla="*/ 295765 h 791064"/>
              <a:gd name="connsiteX3" fmla="*/ 57405 w 734648"/>
              <a:gd name="connsiteY3" fmla="*/ 310243 h 791064"/>
              <a:gd name="connsiteX4" fmla="*/ 229712 w 734648"/>
              <a:gd name="connsiteY4" fmla="*/ 459785 h 791064"/>
              <a:gd name="connsiteX5" fmla="*/ 338202 w 734648"/>
              <a:gd name="connsiteY5" fmla="*/ 556369 h 791064"/>
              <a:gd name="connsiteX6" fmla="*/ 530321 w 734648"/>
              <a:gd name="connsiteY6" fmla="*/ 256998 h 791064"/>
              <a:gd name="connsiteX7" fmla="*/ 731108 w 734648"/>
              <a:gd name="connsiteY7" fmla="*/ 2299 h 791064"/>
              <a:gd name="connsiteX8" fmla="*/ 734632 w 734648"/>
              <a:gd name="connsiteY8" fmla="*/ 7443 h 791064"/>
              <a:gd name="connsiteX9" fmla="*/ 689484 w 734648"/>
              <a:gd name="connsiteY9" fmla="*/ 574466 h 791064"/>
              <a:gd name="connsiteX10" fmla="*/ 419736 w 734648"/>
              <a:gd name="connsiteY10" fmla="*/ 789255 h 791064"/>
              <a:gd name="connsiteX11" fmla="*/ 395637 w 734648"/>
              <a:gd name="connsiteY11" fmla="*/ 791065 h 791064"/>
              <a:gd name="connsiteX12" fmla="*/ 24829 w 734648"/>
              <a:gd name="connsiteY12" fmla="*/ 300908 h 791064"/>
              <a:gd name="connsiteX13" fmla="*/ 18543 w 734648"/>
              <a:gd name="connsiteY13" fmla="*/ 303194 h 791064"/>
              <a:gd name="connsiteX14" fmla="*/ 95219 w 734648"/>
              <a:gd name="connsiteY14" fmla="*/ 537128 h 791064"/>
              <a:gd name="connsiteX15" fmla="*/ 418402 w 734648"/>
              <a:gd name="connsiteY15" fmla="*/ 779349 h 791064"/>
              <a:gd name="connsiteX16" fmla="*/ 679864 w 734648"/>
              <a:gd name="connsiteY16" fmla="*/ 572275 h 791064"/>
              <a:gd name="connsiteX17" fmla="*/ 724536 w 734648"/>
              <a:gd name="connsiteY17" fmla="*/ 10777 h 791064"/>
              <a:gd name="connsiteX18" fmla="*/ 539465 w 734648"/>
              <a:gd name="connsiteY18" fmla="*/ 261094 h 791064"/>
              <a:gd name="connsiteX19" fmla="*/ 339440 w 734648"/>
              <a:gd name="connsiteY19" fmla="*/ 567132 h 791064"/>
              <a:gd name="connsiteX20" fmla="*/ 332963 w 734648"/>
              <a:gd name="connsiteY20" fmla="*/ 565703 h 791064"/>
              <a:gd name="connsiteX21" fmla="*/ 223807 w 734648"/>
              <a:gd name="connsiteY21" fmla="*/ 467596 h 791064"/>
              <a:gd name="connsiteX22" fmla="*/ 50356 w 734648"/>
              <a:gd name="connsiteY22" fmla="*/ 317005 h 791064"/>
              <a:gd name="connsiteX23" fmla="*/ 25020 w 734648"/>
              <a:gd name="connsiteY23" fmla="*/ 300813 h 7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4648" h="791064">
                <a:moveTo>
                  <a:pt x="395733" y="791065"/>
                </a:moveTo>
                <a:cubicBezTo>
                  <a:pt x="303721" y="791065"/>
                  <a:pt x="222759" y="711055"/>
                  <a:pt x="87408" y="543415"/>
                </a:cubicBezTo>
                <a:cubicBezTo>
                  <a:pt x="5493" y="441973"/>
                  <a:pt x="-16795" y="321006"/>
                  <a:pt x="11970" y="295765"/>
                </a:cubicBezTo>
                <a:cubicBezTo>
                  <a:pt x="18448" y="290145"/>
                  <a:pt x="32830" y="284525"/>
                  <a:pt x="57405" y="310243"/>
                </a:cubicBezTo>
                <a:cubicBezTo>
                  <a:pt x="119317" y="375203"/>
                  <a:pt x="180563" y="422161"/>
                  <a:pt x="229712" y="459785"/>
                </a:cubicBezTo>
                <a:cubicBezTo>
                  <a:pt x="276575" y="495694"/>
                  <a:pt x="314008" y="524365"/>
                  <a:pt x="338202" y="556369"/>
                </a:cubicBezTo>
                <a:cubicBezTo>
                  <a:pt x="410116" y="512744"/>
                  <a:pt x="471171" y="382728"/>
                  <a:pt x="530321" y="256998"/>
                </a:cubicBezTo>
                <a:cubicBezTo>
                  <a:pt x="599853" y="108979"/>
                  <a:pt x="659861" y="-18846"/>
                  <a:pt x="731108" y="2299"/>
                </a:cubicBezTo>
                <a:cubicBezTo>
                  <a:pt x="733299" y="2966"/>
                  <a:pt x="734823" y="5062"/>
                  <a:pt x="734632" y="7443"/>
                </a:cubicBezTo>
                <a:cubicBezTo>
                  <a:pt x="733108" y="28969"/>
                  <a:pt x="698056" y="534747"/>
                  <a:pt x="689484" y="574466"/>
                </a:cubicBezTo>
                <a:cubicBezTo>
                  <a:pt x="680721" y="615233"/>
                  <a:pt x="484030" y="779920"/>
                  <a:pt x="419736" y="789255"/>
                </a:cubicBezTo>
                <a:cubicBezTo>
                  <a:pt x="411640" y="790398"/>
                  <a:pt x="403639" y="791065"/>
                  <a:pt x="395637" y="791065"/>
                </a:cubicBezTo>
                <a:close/>
                <a:moveTo>
                  <a:pt x="24829" y="300908"/>
                </a:moveTo>
                <a:cubicBezTo>
                  <a:pt x="22543" y="300908"/>
                  <a:pt x="20448" y="301575"/>
                  <a:pt x="18543" y="303194"/>
                </a:cubicBezTo>
                <a:cubicBezTo>
                  <a:pt x="-3365" y="322435"/>
                  <a:pt x="14352" y="437020"/>
                  <a:pt x="95219" y="537128"/>
                </a:cubicBezTo>
                <a:cubicBezTo>
                  <a:pt x="239713" y="716103"/>
                  <a:pt x="320676" y="793636"/>
                  <a:pt x="418402" y="779349"/>
                </a:cubicBezTo>
                <a:cubicBezTo>
                  <a:pt x="478315" y="770681"/>
                  <a:pt x="671672" y="610185"/>
                  <a:pt x="679864" y="572275"/>
                </a:cubicBezTo>
                <a:cubicBezTo>
                  <a:pt x="687865" y="535033"/>
                  <a:pt x="721011" y="60497"/>
                  <a:pt x="724536" y="10777"/>
                </a:cubicBezTo>
                <a:cubicBezTo>
                  <a:pt x="662909" y="-1701"/>
                  <a:pt x="602901" y="126029"/>
                  <a:pt x="539465" y="261094"/>
                </a:cubicBezTo>
                <a:cubicBezTo>
                  <a:pt x="478695" y="390443"/>
                  <a:pt x="415831" y="524269"/>
                  <a:pt x="339440" y="567132"/>
                </a:cubicBezTo>
                <a:cubicBezTo>
                  <a:pt x="337249" y="568370"/>
                  <a:pt x="334487" y="567799"/>
                  <a:pt x="332963" y="565703"/>
                </a:cubicBezTo>
                <a:cubicBezTo>
                  <a:pt x="309722" y="533413"/>
                  <a:pt x="271812" y="504362"/>
                  <a:pt x="223807" y="467596"/>
                </a:cubicBezTo>
                <a:cubicBezTo>
                  <a:pt x="174372" y="429686"/>
                  <a:pt x="112745" y="382537"/>
                  <a:pt x="50356" y="317005"/>
                </a:cubicBezTo>
                <a:cubicBezTo>
                  <a:pt x="43974" y="310338"/>
                  <a:pt x="33497" y="300813"/>
                  <a:pt x="25020" y="300813"/>
                </a:cubicBezTo>
                <a:close/>
              </a:path>
            </a:pathLst>
          </a:custGeom>
          <a:solidFill>
            <a:srgbClr val="231F20"/>
          </a:solidFill>
          <a:ln w="9525" cap="flat">
            <a:noFill/>
            <a:prstDash val="solid"/>
            <a:miter/>
          </a:ln>
        </p:spPr>
        <p:txBody>
          <a:bodyPr rtlCol="0" anchor="ctr"/>
          <a:lstStyle/>
          <a:p>
            <a:endParaRPr lang="zh-CN" altLang="en-US"/>
          </a:p>
        </p:txBody>
      </p:sp>
      <p:sp>
        <p:nvSpPr>
          <p:cNvPr id="91" name="任意多边形: 形状 84"/>
          <p:cNvSpPr/>
          <p:nvPr userDrawn="1">
            <p:custDataLst>
              <p:tags r:id="rId59"/>
            </p:custDataLst>
          </p:nvPr>
        </p:nvSpPr>
        <p:spPr>
          <a:xfrm>
            <a:off x="9654540" y="3488055"/>
            <a:ext cx="191770" cy="336550"/>
          </a:xfrm>
          <a:custGeom>
            <a:avLst/>
            <a:gdLst>
              <a:gd name="connsiteX0" fmla="*/ 25659 w 176379"/>
              <a:gd name="connsiteY0" fmla="*/ 44026 h 309487"/>
              <a:gd name="connsiteX1" fmla="*/ 44518 w 176379"/>
              <a:gd name="connsiteY1" fmla="*/ 263578 h 309487"/>
              <a:gd name="connsiteX2" fmla="*/ 1084 w 176379"/>
              <a:gd name="connsiteY2" fmla="*/ 246909 h 309487"/>
              <a:gd name="connsiteX3" fmla="*/ 54710 w 176379"/>
              <a:gd name="connsiteY3" fmla="*/ 301868 h 309487"/>
              <a:gd name="connsiteX4" fmla="*/ 175678 w 176379"/>
              <a:gd name="connsiteY4" fmla="*/ 202808 h 309487"/>
              <a:gd name="connsiteX5" fmla="*/ 109098 w 176379"/>
              <a:gd name="connsiteY5" fmla="*/ 56600 h 309487"/>
              <a:gd name="connsiteX6" fmla="*/ 29374 w 176379"/>
              <a:gd name="connsiteY6" fmla="*/ 14880 h 309487"/>
              <a:gd name="connsiteX7" fmla="*/ 25659 w 176379"/>
              <a:gd name="connsiteY7" fmla="*/ 44122 h 30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379" h="309487">
                <a:moveTo>
                  <a:pt x="25659" y="44026"/>
                </a:moveTo>
                <a:cubicBezTo>
                  <a:pt x="80714" y="90223"/>
                  <a:pt x="58711" y="233669"/>
                  <a:pt x="44518" y="263578"/>
                </a:cubicBezTo>
                <a:cubicBezTo>
                  <a:pt x="30326" y="293486"/>
                  <a:pt x="7085" y="269864"/>
                  <a:pt x="1084" y="246909"/>
                </a:cubicBezTo>
                <a:cubicBezTo>
                  <a:pt x="-1392" y="237289"/>
                  <a:pt x="-4726" y="273865"/>
                  <a:pt x="54710" y="301868"/>
                </a:cubicBezTo>
                <a:cubicBezTo>
                  <a:pt x="125005" y="335015"/>
                  <a:pt x="183488" y="252243"/>
                  <a:pt x="175678" y="202808"/>
                </a:cubicBezTo>
                <a:cubicBezTo>
                  <a:pt x="168058" y="154517"/>
                  <a:pt x="155866" y="114988"/>
                  <a:pt x="109098" y="56600"/>
                </a:cubicBezTo>
                <a:cubicBezTo>
                  <a:pt x="57377" y="-7980"/>
                  <a:pt x="47566" y="-10266"/>
                  <a:pt x="29374" y="14880"/>
                </a:cubicBezTo>
                <a:cubicBezTo>
                  <a:pt x="16991" y="32120"/>
                  <a:pt x="25659" y="44122"/>
                  <a:pt x="25659" y="44122"/>
                </a:cubicBezTo>
                <a:close/>
              </a:path>
            </a:pathLst>
          </a:custGeom>
          <a:solidFill>
            <a:srgbClr val="FFFFFF"/>
          </a:solidFill>
          <a:ln w="9525" cap="flat">
            <a:noFill/>
            <a:prstDash val="solid"/>
            <a:miter/>
          </a:ln>
        </p:spPr>
        <p:txBody>
          <a:bodyPr rtlCol="0" anchor="ctr"/>
          <a:lstStyle/>
          <a:p>
            <a:endParaRPr lang="zh-CN" altLang="en-US"/>
          </a:p>
        </p:txBody>
      </p:sp>
      <p:sp>
        <p:nvSpPr>
          <p:cNvPr id="92" name="任意多边形: 形状 85"/>
          <p:cNvSpPr/>
          <p:nvPr userDrawn="1">
            <p:custDataLst>
              <p:tags r:id="rId60"/>
            </p:custDataLst>
          </p:nvPr>
        </p:nvSpPr>
        <p:spPr>
          <a:xfrm>
            <a:off x="9648825" y="3482340"/>
            <a:ext cx="202565" cy="347345"/>
          </a:xfrm>
          <a:custGeom>
            <a:avLst/>
            <a:gdLst>
              <a:gd name="connsiteX0" fmla="*/ 92217 w 186397"/>
              <a:gd name="connsiteY0" fmla="*/ 319473 h 319568"/>
              <a:gd name="connsiteX1" fmla="*/ 57546 w 186397"/>
              <a:gd name="connsiteY1" fmla="*/ 311377 h 319568"/>
              <a:gd name="connsiteX2" fmla="*/ 110 w 186397"/>
              <a:gd name="connsiteY2" fmla="*/ 249750 h 319568"/>
              <a:gd name="connsiteX3" fmla="*/ 5158 w 186397"/>
              <a:gd name="connsiteY3" fmla="*/ 245368 h 319568"/>
              <a:gd name="connsiteX4" fmla="*/ 10873 w 186397"/>
              <a:gd name="connsiteY4" fmla="*/ 250702 h 319568"/>
              <a:gd name="connsiteX5" fmla="*/ 32304 w 186397"/>
              <a:gd name="connsiteY5" fmla="*/ 277658 h 319568"/>
              <a:gd name="connsiteX6" fmla="*/ 44972 w 186397"/>
              <a:gd name="connsiteY6" fmla="*/ 266514 h 319568"/>
              <a:gd name="connsiteX7" fmla="*/ 27351 w 186397"/>
              <a:gd name="connsiteY7" fmla="*/ 52963 h 319568"/>
              <a:gd name="connsiteX8" fmla="*/ 26494 w 186397"/>
              <a:gd name="connsiteY8" fmla="*/ 52011 h 319568"/>
              <a:gd name="connsiteX9" fmla="*/ 30304 w 186397"/>
              <a:gd name="connsiteY9" fmla="*/ 16959 h 319568"/>
              <a:gd name="connsiteX10" fmla="*/ 53259 w 186397"/>
              <a:gd name="connsiteY10" fmla="*/ 4 h 319568"/>
              <a:gd name="connsiteX11" fmla="*/ 118029 w 186397"/>
              <a:gd name="connsiteY11" fmla="*/ 58488 h 319568"/>
              <a:gd name="connsiteX12" fmla="*/ 185657 w 186397"/>
              <a:gd name="connsiteY12" fmla="*/ 207078 h 319568"/>
              <a:gd name="connsiteX13" fmla="*/ 141175 w 186397"/>
              <a:gd name="connsiteY13" fmla="*/ 302328 h 319568"/>
              <a:gd name="connsiteX14" fmla="*/ 92312 w 186397"/>
              <a:gd name="connsiteY14" fmla="*/ 319568 h 319568"/>
              <a:gd name="connsiteX15" fmla="*/ 36400 w 186397"/>
              <a:gd name="connsiteY15" fmla="*/ 287374 h 319568"/>
              <a:gd name="connsiteX16" fmla="*/ 61832 w 186397"/>
              <a:gd name="connsiteY16" fmla="*/ 302423 h 319568"/>
              <a:gd name="connsiteX17" fmla="*/ 135174 w 186397"/>
              <a:gd name="connsiteY17" fmla="*/ 294327 h 319568"/>
              <a:gd name="connsiteX18" fmla="*/ 175846 w 186397"/>
              <a:gd name="connsiteY18" fmla="*/ 208602 h 319568"/>
              <a:gd name="connsiteX19" fmla="*/ 110219 w 186397"/>
              <a:gd name="connsiteY19" fmla="*/ 64679 h 319568"/>
              <a:gd name="connsiteX20" fmla="*/ 53736 w 186397"/>
              <a:gd name="connsiteY20" fmla="*/ 9910 h 319568"/>
              <a:gd name="connsiteX21" fmla="*/ 38400 w 186397"/>
              <a:gd name="connsiteY21" fmla="*/ 22769 h 319568"/>
              <a:gd name="connsiteX22" fmla="*/ 34400 w 186397"/>
              <a:gd name="connsiteY22" fmla="*/ 45820 h 319568"/>
              <a:gd name="connsiteX23" fmla="*/ 53926 w 186397"/>
              <a:gd name="connsiteY23" fmla="*/ 270800 h 319568"/>
              <a:gd name="connsiteX24" fmla="*/ 36400 w 186397"/>
              <a:gd name="connsiteY24" fmla="*/ 287374 h 3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397" h="319568">
                <a:moveTo>
                  <a:pt x="92217" y="319473"/>
                </a:moveTo>
                <a:cubicBezTo>
                  <a:pt x="80691" y="319473"/>
                  <a:pt x="68976" y="316806"/>
                  <a:pt x="57546" y="311377"/>
                </a:cubicBezTo>
                <a:cubicBezTo>
                  <a:pt x="4587" y="286421"/>
                  <a:pt x="-938" y="254893"/>
                  <a:pt x="110" y="249750"/>
                </a:cubicBezTo>
                <a:cubicBezTo>
                  <a:pt x="586" y="247464"/>
                  <a:pt x="2777" y="245464"/>
                  <a:pt x="5158" y="245368"/>
                </a:cubicBezTo>
                <a:cubicBezTo>
                  <a:pt x="6777" y="245368"/>
                  <a:pt x="9635" y="245940"/>
                  <a:pt x="10873" y="250702"/>
                </a:cubicBezTo>
                <a:cubicBezTo>
                  <a:pt x="14493" y="264609"/>
                  <a:pt x="24303" y="276896"/>
                  <a:pt x="32304" y="277658"/>
                </a:cubicBezTo>
                <a:cubicBezTo>
                  <a:pt x="38114" y="278230"/>
                  <a:pt x="42401" y="271848"/>
                  <a:pt x="44972" y="266514"/>
                </a:cubicBezTo>
                <a:cubicBezTo>
                  <a:pt x="58498" y="238034"/>
                  <a:pt x="79548" y="96683"/>
                  <a:pt x="27351" y="52963"/>
                </a:cubicBezTo>
                <a:cubicBezTo>
                  <a:pt x="27065" y="52678"/>
                  <a:pt x="26780" y="52392"/>
                  <a:pt x="26494" y="52011"/>
                </a:cubicBezTo>
                <a:cubicBezTo>
                  <a:pt x="26018" y="51439"/>
                  <a:pt x="15921" y="36771"/>
                  <a:pt x="30304" y="16959"/>
                </a:cubicBezTo>
                <a:cubicBezTo>
                  <a:pt x="37543" y="6958"/>
                  <a:pt x="44211" y="195"/>
                  <a:pt x="53259" y="4"/>
                </a:cubicBezTo>
                <a:cubicBezTo>
                  <a:pt x="66689" y="-281"/>
                  <a:pt x="81834" y="13339"/>
                  <a:pt x="118029" y="58488"/>
                </a:cubicBezTo>
                <a:cubicBezTo>
                  <a:pt x="164130" y="116019"/>
                  <a:pt x="177751" y="156595"/>
                  <a:pt x="185657" y="207078"/>
                </a:cubicBezTo>
                <a:cubicBezTo>
                  <a:pt x="190514" y="238129"/>
                  <a:pt x="170988" y="279944"/>
                  <a:pt x="141175" y="302328"/>
                </a:cubicBezTo>
                <a:cubicBezTo>
                  <a:pt x="125935" y="313758"/>
                  <a:pt x="109266" y="319568"/>
                  <a:pt x="92312" y="319568"/>
                </a:cubicBezTo>
                <a:close/>
                <a:moveTo>
                  <a:pt x="36400" y="287374"/>
                </a:moveTo>
                <a:cubicBezTo>
                  <a:pt x="43068" y="292327"/>
                  <a:pt x="51354" y="297470"/>
                  <a:pt x="61832" y="302423"/>
                </a:cubicBezTo>
                <a:cubicBezTo>
                  <a:pt x="93550" y="317377"/>
                  <a:pt x="119172" y="306233"/>
                  <a:pt x="135174" y="294327"/>
                </a:cubicBezTo>
                <a:cubicBezTo>
                  <a:pt x="162321" y="274039"/>
                  <a:pt x="180132" y="236320"/>
                  <a:pt x="175846" y="208602"/>
                </a:cubicBezTo>
                <a:cubicBezTo>
                  <a:pt x="167940" y="158500"/>
                  <a:pt x="155177" y="120781"/>
                  <a:pt x="110219" y="64679"/>
                </a:cubicBezTo>
                <a:cubicBezTo>
                  <a:pt x="83168" y="30865"/>
                  <a:pt x="64213" y="9910"/>
                  <a:pt x="53736" y="9910"/>
                </a:cubicBezTo>
                <a:cubicBezTo>
                  <a:pt x="49259" y="10006"/>
                  <a:pt x="45068" y="13625"/>
                  <a:pt x="38400" y="22769"/>
                </a:cubicBezTo>
                <a:cubicBezTo>
                  <a:pt x="29447" y="35247"/>
                  <a:pt x="33352" y="43915"/>
                  <a:pt x="34400" y="45820"/>
                </a:cubicBezTo>
                <a:cubicBezTo>
                  <a:pt x="91455" y="94778"/>
                  <a:pt x="69071" y="238891"/>
                  <a:pt x="53926" y="270800"/>
                </a:cubicBezTo>
                <a:cubicBezTo>
                  <a:pt x="48497" y="282135"/>
                  <a:pt x="42020" y="286326"/>
                  <a:pt x="36400" y="287374"/>
                </a:cubicBezTo>
                <a:close/>
              </a:path>
            </a:pathLst>
          </a:custGeom>
          <a:solidFill>
            <a:srgbClr val="231F20"/>
          </a:solidFill>
          <a:ln w="9525" cap="flat">
            <a:noFill/>
            <a:prstDash val="solid"/>
            <a:miter/>
          </a:ln>
        </p:spPr>
        <p:txBody>
          <a:bodyPr rtlCol="0" anchor="ctr"/>
          <a:lstStyle/>
          <a:p>
            <a:endParaRPr lang="zh-CN" altLang="en-US"/>
          </a:p>
        </p:txBody>
      </p:sp>
      <p:sp>
        <p:nvSpPr>
          <p:cNvPr id="94" name="任意多边形: 形状 87"/>
          <p:cNvSpPr/>
          <p:nvPr userDrawn="1">
            <p:custDataLst>
              <p:tags r:id="rId61"/>
            </p:custDataLst>
          </p:nvPr>
        </p:nvSpPr>
        <p:spPr>
          <a:xfrm>
            <a:off x="9153525" y="3080385"/>
            <a:ext cx="259080" cy="327025"/>
          </a:xfrm>
          <a:custGeom>
            <a:avLst/>
            <a:gdLst>
              <a:gd name="connsiteX0" fmla="*/ 238813 w 238813"/>
              <a:gd name="connsiteY0" fmla="*/ 205493 h 301410"/>
              <a:gd name="connsiteX1" fmla="*/ 220239 w 238813"/>
              <a:gd name="connsiteY1" fmla="*/ 183586 h 301410"/>
              <a:gd name="connsiteX2" fmla="*/ 176805 w 238813"/>
              <a:gd name="connsiteY2" fmla="*/ 52808 h 301410"/>
              <a:gd name="connsiteX3" fmla="*/ 51932 w 238813"/>
              <a:gd name="connsiteY3" fmla="*/ 7564 h 301410"/>
              <a:gd name="connsiteX4" fmla="*/ 13451 w 238813"/>
              <a:gd name="connsiteY4" fmla="*/ 18041 h 301410"/>
              <a:gd name="connsiteX5" fmla="*/ 43551 w 238813"/>
              <a:gd name="connsiteY5" fmla="*/ 231592 h 301410"/>
              <a:gd name="connsiteX6" fmla="*/ 165470 w 238813"/>
              <a:gd name="connsiteY6" fmla="*/ 271978 h 301410"/>
              <a:gd name="connsiteX7" fmla="*/ 182425 w 238813"/>
              <a:gd name="connsiteY7" fmla="*/ 301410 h 301410"/>
              <a:gd name="connsiteX8" fmla="*/ 238813 w 238813"/>
              <a:gd name="connsiteY8" fmla="*/ 205493 h 30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13" h="301410">
                <a:moveTo>
                  <a:pt x="238813" y="205493"/>
                </a:moveTo>
                <a:cubicBezTo>
                  <a:pt x="238813" y="205493"/>
                  <a:pt x="220525" y="184919"/>
                  <a:pt x="220239" y="183586"/>
                </a:cubicBezTo>
                <a:cubicBezTo>
                  <a:pt x="218048" y="171965"/>
                  <a:pt x="197951" y="68429"/>
                  <a:pt x="176805" y="52808"/>
                </a:cubicBezTo>
                <a:cubicBezTo>
                  <a:pt x="155660" y="37187"/>
                  <a:pt x="59457" y="-20440"/>
                  <a:pt x="51932" y="7564"/>
                </a:cubicBezTo>
                <a:cubicBezTo>
                  <a:pt x="44408" y="35567"/>
                  <a:pt x="13451" y="18041"/>
                  <a:pt x="13451" y="18041"/>
                </a:cubicBezTo>
                <a:cubicBezTo>
                  <a:pt x="-2931" y="120530"/>
                  <a:pt x="-14933" y="188253"/>
                  <a:pt x="43551" y="231592"/>
                </a:cubicBezTo>
                <a:cubicBezTo>
                  <a:pt x="91556" y="267120"/>
                  <a:pt x="147182" y="270835"/>
                  <a:pt x="165470" y="271978"/>
                </a:cubicBezTo>
                <a:cubicBezTo>
                  <a:pt x="167756" y="272168"/>
                  <a:pt x="176901" y="290171"/>
                  <a:pt x="182425" y="301410"/>
                </a:cubicBezTo>
                <a:lnTo>
                  <a:pt x="238813" y="205493"/>
                </a:lnTo>
                <a:close/>
              </a:path>
            </a:pathLst>
          </a:custGeom>
          <a:solidFill>
            <a:srgbClr val="FFFFFF"/>
          </a:solidFill>
          <a:ln w="9525" cap="flat">
            <a:noFill/>
            <a:prstDash val="solid"/>
            <a:miter/>
          </a:ln>
        </p:spPr>
        <p:txBody>
          <a:bodyPr rtlCol="0" anchor="ctr"/>
          <a:lstStyle/>
          <a:p>
            <a:endParaRPr lang="zh-CN" altLang="en-US"/>
          </a:p>
        </p:txBody>
      </p:sp>
      <p:sp>
        <p:nvSpPr>
          <p:cNvPr id="95" name="任意多边形: 形状 88"/>
          <p:cNvSpPr/>
          <p:nvPr userDrawn="1">
            <p:custDataLst>
              <p:tags r:id="rId62"/>
            </p:custDataLst>
          </p:nvPr>
        </p:nvSpPr>
        <p:spPr>
          <a:xfrm>
            <a:off x="9147810" y="3075305"/>
            <a:ext cx="270510" cy="337820"/>
          </a:xfrm>
          <a:custGeom>
            <a:avLst/>
            <a:gdLst>
              <a:gd name="connsiteX0" fmla="*/ 187480 w 248828"/>
              <a:gd name="connsiteY0" fmla="*/ 311240 h 311239"/>
              <a:gd name="connsiteX1" fmla="*/ 183003 w 248828"/>
              <a:gd name="connsiteY1" fmla="*/ 308478 h 311239"/>
              <a:gd name="connsiteX2" fmla="*/ 168525 w 248828"/>
              <a:gd name="connsiteY2" fmla="*/ 281712 h 311239"/>
              <a:gd name="connsiteX3" fmla="*/ 45652 w 248828"/>
              <a:gd name="connsiteY3" fmla="*/ 240469 h 311239"/>
              <a:gd name="connsiteX4" fmla="*/ 12696 w 248828"/>
              <a:gd name="connsiteY4" fmla="*/ 27490 h 311239"/>
              <a:gd name="connsiteX5" fmla="*/ 13553 w 248828"/>
              <a:gd name="connsiteY5" fmla="*/ 22156 h 311239"/>
              <a:gd name="connsiteX6" fmla="*/ 16315 w 248828"/>
              <a:gd name="connsiteY6" fmla="*/ 18441 h 311239"/>
              <a:gd name="connsiteX7" fmla="*/ 20887 w 248828"/>
              <a:gd name="connsiteY7" fmla="*/ 18537 h 311239"/>
              <a:gd name="connsiteX8" fmla="*/ 43938 w 248828"/>
              <a:gd name="connsiteY8" fmla="*/ 22251 h 311239"/>
              <a:gd name="connsiteX9" fmla="*/ 52129 w 248828"/>
              <a:gd name="connsiteY9" fmla="*/ 11202 h 311239"/>
              <a:gd name="connsiteX10" fmla="*/ 61559 w 248828"/>
              <a:gd name="connsiteY10" fmla="*/ 1201 h 311239"/>
              <a:gd name="connsiteX11" fmla="*/ 184813 w 248828"/>
              <a:gd name="connsiteY11" fmla="*/ 53779 h 311239"/>
              <a:gd name="connsiteX12" fmla="*/ 230056 w 248828"/>
              <a:gd name="connsiteY12" fmla="*/ 186748 h 311239"/>
              <a:gd name="connsiteX13" fmla="*/ 247582 w 248828"/>
              <a:gd name="connsiteY13" fmla="*/ 207132 h 311239"/>
              <a:gd name="connsiteX14" fmla="*/ 247201 w 248828"/>
              <a:gd name="connsiteY14" fmla="*/ 214180 h 311239"/>
              <a:gd name="connsiteX15" fmla="*/ 240153 w 248828"/>
              <a:gd name="connsiteY15" fmla="*/ 213799 h 311239"/>
              <a:gd name="connsiteX16" fmla="*/ 220436 w 248828"/>
              <a:gd name="connsiteY16" fmla="*/ 189510 h 311239"/>
              <a:gd name="connsiteX17" fmla="*/ 178907 w 248828"/>
              <a:gd name="connsiteY17" fmla="*/ 61875 h 311239"/>
              <a:gd name="connsiteX18" fmla="*/ 73751 w 248828"/>
              <a:gd name="connsiteY18" fmla="*/ 9774 h 311239"/>
              <a:gd name="connsiteX19" fmla="*/ 64321 w 248828"/>
              <a:gd name="connsiteY19" fmla="*/ 8726 h 311239"/>
              <a:gd name="connsiteX20" fmla="*/ 61749 w 248828"/>
              <a:gd name="connsiteY20" fmla="*/ 13774 h 311239"/>
              <a:gd name="connsiteX21" fmla="*/ 47748 w 248828"/>
              <a:gd name="connsiteY21" fmla="*/ 31491 h 311239"/>
              <a:gd name="connsiteX22" fmla="*/ 22221 w 248828"/>
              <a:gd name="connsiteY22" fmla="*/ 30157 h 311239"/>
              <a:gd name="connsiteX23" fmla="*/ 51463 w 248828"/>
              <a:gd name="connsiteY23" fmla="*/ 232468 h 311239"/>
              <a:gd name="connsiteX24" fmla="*/ 170715 w 248828"/>
              <a:gd name="connsiteY24" fmla="*/ 271902 h 311239"/>
              <a:gd name="connsiteX25" fmla="*/ 191861 w 248828"/>
              <a:gd name="connsiteY25" fmla="*/ 304096 h 311239"/>
              <a:gd name="connsiteX26" fmla="*/ 189575 w 248828"/>
              <a:gd name="connsiteY26" fmla="*/ 310764 h 311239"/>
              <a:gd name="connsiteX27" fmla="*/ 187384 w 248828"/>
              <a:gd name="connsiteY27" fmla="*/ 311240 h 31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8828" h="311239">
                <a:moveTo>
                  <a:pt x="187480" y="311240"/>
                </a:moveTo>
                <a:cubicBezTo>
                  <a:pt x="185670" y="311240"/>
                  <a:pt x="183860" y="310192"/>
                  <a:pt x="183003" y="308478"/>
                </a:cubicBezTo>
                <a:cubicBezTo>
                  <a:pt x="173764" y="289523"/>
                  <a:pt x="169954" y="283617"/>
                  <a:pt x="168525" y="281712"/>
                </a:cubicBezTo>
                <a:cubicBezTo>
                  <a:pt x="148427" y="280379"/>
                  <a:pt x="93754" y="276093"/>
                  <a:pt x="45652" y="240469"/>
                </a:cubicBezTo>
                <a:cubicBezTo>
                  <a:pt x="-14260" y="196178"/>
                  <a:pt x="-3497" y="129027"/>
                  <a:pt x="12696" y="27490"/>
                </a:cubicBezTo>
                <a:lnTo>
                  <a:pt x="13553" y="22156"/>
                </a:lnTo>
                <a:cubicBezTo>
                  <a:pt x="13839" y="20537"/>
                  <a:pt x="14887" y="19203"/>
                  <a:pt x="16315" y="18441"/>
                </a:cubicBezTo>
                <a:cubicBezTo>
                  <a:pt x="17744" y="17679"/>
                  <a:pt x="19554" y="17775"/>
                  <a:pt x="20887" y="18537"/>
                </a:cubicBezTo>
                <a:cubicBezTo>
                  <a:pt x="24697" y="20632"/>
                  <a:pt x="36222" y="25490"/>
                  <a:pt x="43938" y="22251"/>
                </a:cubicBezTo>
                <a:cubicBezTo>
                  <a:pt x="47843" y="20537"/>
                  <a:pt x="50605" y="16917"/>
                  <a:pt x="52129" y="11202"/>
                </a:cubicBezTo>
                <a:cubicBezTo>
                  <a:pt x="53463" y="6345"/>
                  <a:pt x="56701" y="2916"/>
                  <a:pt x="61559" y="1201"/>
                </a:cubicBezTo>
                <a:cubicBezTo>
                  <a:pt x="89753" y="-8705"/>
                  <a:pt x="173859" y="45683"/>
                  <a:pt x="184813" y="53779"/>
                </a:cubicBezTo>
                <a:cubicBezTo>
                  <a:pt x="206911" y="70067"/>
                  <a:pt x="225961" y="165317"/>
                  <a:pt x="230056" y="186748"/>
                </a:cubicBezTo>
                <a:cubicBezTo>
                  <a:pt x="232056" y="189415"/>
                  <a:pt x="240248" y="198845"/>
                  <a:pt x="247582" y="207132"/>
                </a:cubicBezTo>
                <a:cubicBezTo>
                  <a:pt x="249392" y="209227"/>
                  <a:pt x="249202" y="212370"/>
                  <a:pt x="247201" y="214180"/>
                </a:cubicBezTo>
                <a:cubicBezTo>
                  <a:pt x="245106" y="215990"/>
                  <a:pt x="241963" y="215799"/>
                  <a:pt x="240153" y="213799"/>
                </a:cubicBezTo>
                <a:cubicBezTo>
                  <a:pt x="220912" y="192177"/>
                  <a:pt x="220722" y="191130"/>
                  <a:pt x="220436" y="189510"/>
                </a:cubicBezTo>
                <a:cubicBezTo>
                  <a:pt x="213102" y="150553"/>
                  <a:pt x="195004" y="73686"/>
                  <a:pt x="178907" y="61875"/>
                </a:cubicBezTo>
                <a:cubicBezTo>
                  <a:pt x="159762" y="47778"/>
                  <a:pt x="100612" y="12441"/>
                  <a:pt x="73751" y="9774"/>
                </a:cubicBezTo>
                <a:cubicBezTo>
                  <a:pt x="69655" y="9107"/>
                  <a:pt x="66512" y="7964"/>
                  <a:pt x="64321" y="8726"/>
                </a:cubicBezTo>
                <a:cubicBezTo>
                  <a:pt x="62607" y="9297"/>
                  <a:pt x="62226" y="12155"/>
                  <a:pt x="61749" y="13774"/>
                </a:cubicBezTo>
                <a:cubicBezTo>
                  <a:pt x="59368" y="22632"/>
                  <a:pt x="54701" y="28538"/>
                  <a:pt x="47748" y="31491"/>
                </a:cubicBezTo>
                <a:cubicBezTo>
                  <a:pt x="38889" y="35205"/>
                  <a:pt x="28698" y="32634"/>
                  <a:pt x="22221" y="30157"/>
                </a:cubicBezTo>
                <a:cubicBezTo>
                  <a:pt x="6695" y="127503"/>
                  <a:pt x="-3401" y="191892"/>
                  <a:pt x="51463" y="232468"/>
                </a:cubicBezTo>
                <a:cubicBezTo>
                  <a:pt x="98611" y="267330"/>
                  <a:pt x="152904" y="270759"/>
                  <a:pt x="170715" y="271902"/>
                </a:cubicBezTo>
                <a:cubicBezTo>
                  <a:pt x="174049" y="272092"/>
                  <a:pt x="176240" y="272283"/>
                  <a:pt x="191861" y="304096"/>
                </a:cubicBezTo>
                <a:cubicBezTo>
                  <a:pt x="193099" y="306573"/>
                  <a:pt x="192052" y="309525"/>
                  <a:pt x="189575" y="310764"/>
                </a:cubicBezTo>
                <a:cubicBezTo>
                  <a:pt x="188908" y="311145"/>
                  <a:pt x="188146" y="311240"/>
                  <a:pt x="187384" y="311240"/>
                </a:cubicBezTo>
                <a:close/>
              </a:path>
            </a:pathLst>
          </a:custGeom>
          <a:solidFill>
            <a:srgbClr val="231F20"/>
          </a:solidFill>
          <a:ln w="9525" cap="flat">
            <a:noFill/>
            <a:prstDash val="solid"/>
            <a:miter/>
          </a:ln>
        </p:spPr>
        <p:txBody>
          <a:bodyPr rtlCol="0" anchor="ctr"/>
          <a:lstStyle/>
          <a:p>
            <a:endParaRPr lang="zh-CN" altLang="en-US"/>
          </a:p>
        </p:txBody>
      </p:sp>
      <p:sp>
        <p:nvSpPr>
          <p:cNvPr id="96" name="任意多边形: 形状 89"/>
          <p:cNvSpPr/>
          <p:nvPr userDrawn="1">
            <p:custDataLst>
              <p:tags r:id="rId63"/>
            </p:custDataLst>
          </p:nvPr>
        </p:nvSpPr>
        <p:spPr>
          <a:xfrm>
            <a:off x="9029065" y="2983865"/>
            <a:ext cx="281305" cy="211455"/>
          </a:xfrm>
          <a:custGeom>
            <a:avLst/>
            <a:gdLst>
              <a:gd name="connsiteX0" fmla="*/ 220959 w 259016"/>
              <a:gd name="connsiteY0" fmla="*/ 185050 h 194591"/>
              <a:gd name="connsiteX1" fmla="*/ 4170 w 259016"/>
              <a:gd name="connsiteY1" fmla="*/ 18458 h 194591"/>
              <a:gd name="connsiteX2" fmla="*/ 1884 w 259016"/>
              <a:gd name="connsiteY2" fmla="*/ 4170 h 194591"/>
              <a:gd name="connsiteX3" fmla="*/ 16172 w 259016"/>
              <a:gd name="connsiteY3" fmla="*/ 1884 h 194591"/>
              <a:gd name="connsiteX4" fmla="*/ 241343 w 259016"/>
              <a:gd name="connsiteY4" fmla="*/ 156856 h 194591"/>
              <a:gd name="connsiteX5" fmla="*/ 256964 w 259016"/>
              <a:gd name="connsiteY5" fmla="*/ 189717 h 194591"/>
              <a:gd name="connsiteX6" fmla="*/ 220864 w 259016"/>
              <a:gd name="connsiteY6" fmla="*/ 185050 h 19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16" h="194591">
                <a:moveTo>
                  <a:pt x="220959" y="185050"/>
                </a:moveTo>
                <a:lnTo>
                  <a:pt x="4170" y="18458"/>
                </a:lnTo>
                <a:cubicBezTo>
                  <a:pt x="-307" y="15029"/>
                  <a:pt x="-1354" y="8552"/>
                  <a:pt x="1884" y="4170"/>
                </a:cubicBezTo>
                <a:cubicBezTo>
                  <a:pt x="5123" y="-307"/>
                  <a:pt x="11505" y="-1354"/>
                  <a:pt x="16172" y="1884"/>
                </a:cubicBezTo>
                <a:lnTo>
                  <a:pt x="241343" y="156856"/>
                </a:lnTo>
                <a:cubicBezTo>
                  <a:pt x="255535" y="166571"/>
                  <a:pt x="262869" y="181621"/>
                  <a:pt x="256964" y="189717"/>
                </a:cubicBezTo>
                <a:cubicBezTo>
                  <a:pt x="251058" y="197813"/>
                  <a:pt x="234485" y="195528"/>
                  <a:pt x="220864" y="185050"/>
                </a:cubicBezTo>
                <a:close/>
              </a:path>
            </a:pathLst>
          </a:custGeom>
          <a:solidFill>
            <a:srgbClr val="231F20"/>
          </a:solidFill>
          <a:ln w="9525" cap="flat">
            <a:noFill/>
            <a:prstDash val="solid"/>
            <a:miter/>
          </a:ln>
        </p:spPr>
        <p:txBody>
          <a:bodyPr rtlCol="0" anchor="ctr"/>
          <a:lstStyle/>
          <a:p>
            <a:endParaRPr lang="zh-CN" altLang="en-US"/>
          </a:p>
        </p:txBody>
      </p:sp>
      <p:sp>
        <p:nvSpPr>
          <p:cNvPr id="98" name="任意多边形: 形状 90"/>
          <p:cNvSpPr/>
          <p:nvPr userDrawn="1">
            <p:custDataLst>
              <p:tags r:id="rId64"/>
            </p:custDataLst>
          </p:nvPr>
        </p:nvSpPr>
        <p:spPr>
          <a:xfrm>
            <a:off x="9183370" y="3078480"/>
            <a:ext cx="113665" cy="66040"/>
          </a:xfrm>
          <a:custGeom>
            <a:avLst/>
            <a:gdLst>
              <a:gd name="connsiteX0" fmla="*/ 35475 w 104721"/>
              <a:gd name="connsiteY0" fmla="*/ 3684 h 60548"/>
              <a:gd name="connsiteX1" fmla="*/ 24140 w 104721"/>
              <a:gd name="connsiteY1" fmla="*/ 34831 h 60548"/>
              <a:gd name="connsiteX2" fmla="*/ 104722 w 104721"/>
              <a:gd name="connsiteY2" fmla="*/ 60548 h 60548"/>
              <a:gd name="connsiteX3" fmla="*/ 35475 w 104721"/>
              <a:gd name="connsiteY3" fmla="*/ 3684 h 60548"/>
            </a:gdLst>
            <a:ahLst/>
            <a:cxnLst>
              <a:cxn ang="0">
                <a:pos x="connsiteX0" y="connsiteY0"/>
              </a:cxn>
              <a:cxn ang="0">
                <a:pos x="connsiteX1" y="connsiteY1"/>
              </a:cxn>
              <a:cxn ang="0">
                <a:pos x="connsiteX2" y="connsiteY2"/>
              </a:cxn>
              <a:cxn ang="0">
                <a:pos x="connsiteX3" y="connsiteY3"/>
              </a:cxn>
            </a:cxnLst>
            <a:rect l="l" t="t" r="r" b="b"/>
            <a:pathLst>
              <a:path w="104721" h="60548">
                <a:moveTo>
                  <a:pt x="35475" y="3684"/>
                </a:moveTo>
                <a:cubicBezTo>
                  <a:pt x="-8911" y="-9365"/>
                  <a:pt x="-10435" y="14923"/>
                  <a:pt x="24140" y="34831"/>
                </a:cubicBezTo>
                <a:cubicBezTo>
                  <a:pt x="66622" y="59405"/>
                  <a:pt x="85100" y="51595"/>
                  <a:pt x="104722" y="60548"/>
                </a:cubicBezTo>
                <a:lnTo>
                  <a:pt x="35475" y="3684"/>
                </a:lnTo>
                <a:close/>
              </a:path>
            </a:pathLst>
          </a:custGeom>
          <a:solidFill>
            <a:srgbClr val="FFFFFF"/>
          </a:solidFill>
          <a:ln w="9525" cap="flat">
            <a:noFill/>
            <a:prstDash val="solid"/>
            <a:miter/>
          </a:ln>
        </p:spPr>
        <p:txBody>
          <a:bodyPr rtlCol="0" anchor="ctr"/>
          <a:lstStyle/>
          <a:p>
            <a:endParaRPr lang="zh-CN" altLang="en-US"/>
          </a:p>
        </p:txBody>
      </p:sp>
      <p:sp>
        <p:nvSpPr>
          <p:cNvPr id="105" name="任意多边形: 形状 91"/>
          <p:cNvSpPr/>
          <p:nvPr userDrawn="1">
            <p:custDataLst>
              <p:tags r:id="rId65"/>
            </p:custDataLst>
          </p:nvPr>
        </p:nvSpPr>
        <p:spPr>
          <a:xfrm>
            <a:off x="9173210" y="3072130"/>
            <a:ext cx="128905" cy="78105"/>
          </a:xfrm>
          <a:custGeom>
            <a:avLst/>
            <a:gdLst>
              <a:gd name="connsiteX0" fmla="*/ 114139 w 118965"/>
              <a:gd name="connsiteY0" fmla="*/ 71628 h 71628"/>
              <a:gd name="connsiteX1" fmla="*/ 112044 w 118965"/>
              <a:gd name="connsiteY1" fmla="*/ 71152 h 71628"/>
              <a:gd name="connsiteX2" fmla="*/ 91089 w 118965"/>
              <a:gd name="connsiteY2" fmla="*/ 66104 h 71628"/>
              <a:gd name="connsiteX3" fmla="*/ 30986 w 118965"/>
              <a:gd name="connsiteY3" fmla="*/ 45244 h 71628"/>
              <a:gd name="connsiteX4" fmla="*/ 697 w 118965"/>
              <a:gd name="connsiteY4" fmla="*/ 9144 h 71628"/>
              <a:gd name="connsiteX5" fmla="*/ 46988 w 118965"/>
              <a:gd name="connsiteY5" fmla="*/ 2667 h 71628"/>
              <a:gd name="connsiteX6" fmla="*/ 50989 w 118965"/>
              <a:gd name="connsiteY6" fmla="*/ 8477 h 71628"/>
              <a:gd name="connsiteX7" fmla="*/ 48322 w 118965"/>
              <a:gd name="connsiteY7" fmla="*/ 12002 h 71628"/>
              <a:gd name="connsiteX8" fmla="*/ 10031 w 118965"/>
              <a:gd name="connsiteY8" fmla="*/ 12573 h 71628"/>
              <a:gd name="connsiteX9" fmla="*/ 35939 w 118965"/>
              <a:gd name="connsiteY9" fmla="*/ 36576 h 71628"/>
              <a:gd name="connsiteX10" fmla="*/ 92518 w 118965"/>
              <a:gd name="connsiteY10" fmla="*/ 56198 h 71628"/>
              <a:gd name="connsiteX11" fmla="*/ 116044 w 118965"/>
              <a:gd name="connsiteY11" fmla="*/ 62008 h 71628"/>
              <a:gd name="connsiteX12" fmla="*/ 118521 w 118965"/>
              <a:gd name="connsiteY12" fmla="*/ 68580 h 71628"/>
              <a:gd name="connsiteX13" fmla="*/ 113949 w 118965"/>
              <a:gd name="connsiteY13" fmla="*/ 71533 h 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65" h="71628">
                <a:moveTo>
                  <a:pt x="114139" y="71628"/>
                </a:moveTo>
                <a:cubicBezTo>
                  <a:pt x="113473" y="71628"/>
                  <a:pt x="112710" y="71438"/>
                  <a:pt x="112044" y="71152"/>
                </a:cubicBezTo>
                <a:cubicBezTo>
                  <a:pt x="105472" y="68199"/>
                  <a:pt x="98804" y="67247"/>
                  <a:pt x="91089" y="66104"/>
                </a:cubicBezTo>
                <a:cubicBezTo>
                  <a:pt x="76706" y="64008"/>
                  <a:pt x="58799" y="61341"/>
                  <a:pt x="30986" y="45244"/>
                </a:cubicBezTo>
                <a:cubicBezTo>
                  <a:pt x="20223" y="38957"/>
                  <a:pt x="-4447" y="22955"/>
                  <a:pt x="697" y="9144"/>
                </a:cubicBezTo>
                <a:cubicBezTo>
                  <a:pt x="4221" y="-286"/>
                  <a:pt x="19366" y="-2381"/>
                  <a:pt x="46988" y="2667"/>
                </a:cubicBezTo>
                <a:cubicBezTo>
                  <a:pt x="49655" y="3143"/>
                  <a:pt x="51465" y="5715"/>
                  <a:pt x="50989" y="8477"/>
                </a:cubicBezTo>
                <a:cubicBezTo>
                  <a:pt x="50512" y="11144"/>
                  <a:pt x="50989" y="12573"/>
                  <a:pt x="48322" y="12002"/>
                </a:cubicBezTo>
                <a:cubicBezTo>
                  <a:pt x="16889" y="6191"/>
                  <a:pt x="10031" y="12478"/>
                  <a:pt x="10031" y="12573"/>
                </a:cubicBezTo>
                <a:cubicBezTo>
                  <a:pt x="9364" y="14478"/>
                  <a:pt x="14317" y="24098"/>
                  <a:pt x="35939" y="36576"/>
                </a:cubicBezTo>
                <a:cubicBezTo>
                  <a:pt x="62133" y="51721"/>
                  <a:pt x="78992" y="54197"/>
                  <a:pt x="92518" y="56198"/>
                </a:cubicBezTo>
                <a:cubicBezTo>
                  <a:pt x="100614" y="57436"/>
                  <a:pt x="108329" y="58484"/>
                  <a:pt x="116044" y="62008"/>
                </a:cubicBezTo>
                <a:cubicBezTo>
                  <a:pt x="118521" y="63151"/>
                  <a:pt x="119664" y="66104"/>
                  <a:pt x="118521" y="68580"/>
                </a:cubicBezTo>
                <a:cubicBezTo>
                  <a:pt x="117664" y="70390"/>
                  <a:pt x="115854" y="71533"/>
                  <a:pt x="113949" y="71533"/>
                </a:cubicBezTo>
                <a:close/>
              </a:path>
            </a:pathLst>
          </a:custGeom>
          <a:solidFill>
            <a:srgbClr val="231F20"/>
          </a:solidFill>
          <a:ln w="9525" cap="flat">
            <a:noFill/>
            <a:prstDash val="solid"/>
            <a:miter/>
          </a:ln>
        </p:spPr>
        <p:txBody>
          <a:bodyPr rtlCol="0" anchor="ctr"/>
          <a:lstStyle/>
          <a:p>
            <a:endParaRPr lang="zh-CN" altLang="en-US"/>
          </a:p>
        </p:txBody>
      </p:sp>
      <p:sp>
        <p:nvSpPr>
          <p:cNvPr id="106" name="任意多边形: 形状 92"/>
          <p:cNvSpPr/>
          <p:nvPr userDrawn="1">
            <p:custDataLst>
              <p:tags r:id="rId66"/>
            </p:custDataLst>
          </p:nvPr>
        </p:nvSpPr>
        <p:spPr>
          <a:xfrm>
            <a:off x="9177020" y="3146425"/>
            <a:ext cx="139700" cy="151130"/>
          </a:xfrm>
          <a:custGeom>
            <a:avLst/>
            <a:gdLst>
              <a:gd name="connsiteX0" fmla="*/ 0 w 128701"/>
              <a:gd name="connsiteY0" fmla="*/ 0 h 139160"/>
              <a:gd name="connsiteX1" fmla="*/ 110109 w 128701"/>
              <a:gd name="connsiteY1" fmla="*/ 19907 h 139160"/>
              <a:gd name="connsiteX2" fmla="*/ 125635 w 128701"/>
              <a:gd name="connsiteY2" fmla="*/ 139160 h 139160"/>
              <a:gd name="connsiteX3" fmla="*/ 0 w 128701"/>
              <a:gd name="connsiteY3" fmla="*/ 0 h 139160"/>
            </a:gdLst>
            <a:ahLst/>
            <a:cxnLst>
              <a:cxn ang="0">
                <a:pos x="connsiteX0" y="connsiteY0"/>
              </a:cxn>
              <a:cxn ang="0">
                <a:pos x="connsiteX1" y="connsiteY1"/>
              </a:cxn>
              <a:cxn ang="0">
                <a:pos x="connsiteX2" y="connsiteY2"/>
              </a:cxn>
              <a:cxn ang="0">
                <a:pos x="connsiteX3" y="connsiteY3"/>
              </a:cxn>
            </a:cxnLst>
            <a:rect l="l" t="t" r="r" b="b"/>
            <a:pathLst>
              <a:path w="128701" h="139160">
                <a:moveTo>
                  <a:pt x="0" y="0"/>
                </a:moveTo>
                <a:cubicBezTo>
                  <a:pt x="0" y="0"/>
                  <a:pt x="89059" y="2667"/>
                  <a:pt x="110109" y="19907"/>
                </a:cubicBezTo>
                <a:cubicBezTo>
                  <a:pt x="131159" y="37148"/>
                  <a:pt x="131064" y="122682"/>
                  <a:pt x="125635" y="139160"/>
                </a:cubicBezTo>
                <a:lnTo>
                  <a:pt x="0" y="0"/>
                </a:lnTo>
                <a:close/>
              </a:path>
            </a:pathLst>
          </a:custGeom>
          <a:solidFill>
            <a:srgbClr val="FFFFFF"/>
          </a:solidFill>
          <a:ln w="9525" cap="flat">
            <a:noFill/>
            <a:prstDash val="solid"/>
            <a:miter/>
          </a:ln>
        </p:spPr>
        <p:txBody>
          <a:bodyPr rtlCol="0" anchor="ctr"/>
          <a:lstStyle/>
          <a:p>
            <a:endParaRPr lang="zh-CN" altLang="en-US"/>
          </a:p>
        </p:txBody>
      </p:sp>
      <p:sp>
        <p:nvSpPr>
          <p:cNvPr id="108" name="任意多边形: 形状 93"/>
          <p:cNvSpPr/>
          <p:nvPr userDrawn="1">
            <p:custDataLst>
              <p:tags r:id="rId67"/>
            </p:custDataLst>
          </p:nvPr>
        </p:nvSpPr>
        <p:spPr>
          <a:xfrm>
            <a:off x="9171305" y="3140710"/>
            <a:ext cx="150495" cy="161925"/>
          </a:xfrm>
          <a:custGeom>
            <a:avLst/>
            <a:gdLst>
              <a:gd name="connsiteX0" fmla="*/ 130686 w 138695"/>
              <a:gd name="connsiteY0" fmla="*/ 149173 h 149172"/>
              <a:gd name="connsiteX1" fmla="*/ 129067 w 138695"/>
              <a:gd name="connsiteY1" fmla="*/ 148887 h 149172"/>
              <a:gd name="connsiteX2" fmla="*/ 125924 w 138695"/>
              <a:gd name="connsiteY2" fmla="*/ 142600 h 149172"/>
              <a:gd name="connsiteX3" fmla="*/ 112017 w 138695"/>
              <a:gd name="connsiteY3" fmla="*/ 28777 h 149172"/>
              <a:gd name="connsiteX4" fmla="*/ 4861 w 138695"/>
              <a:gd name="connsiteY4" fmla="*/ 10012 h 149172"/>
              <a:gd name="connsiteX5" fmla="*/ 3 w 138695"/>
              <a:gd name="connsiteY5" fmla="*/ 4869 h 149172"/>
              <a:gd name="connsiteX6" fmla="*/ 5146 w 138695"/>
              <a:gd name="connsiteY6" fmla="*/ 11 h 149172"/>
              <a:gd name="connsiteX7" fmla="*/ 118303 w 138695"/>
              <a:gd name="connsiteY7" fmla="*/ 21061 h 149172"/>
              <a:gd name="connsiteX8" fmla="*/ 135353 w 138695"/>
              <a:gd name="connsiteY8" fmla="*/ 145744 h 149172"/>
              <a:gd name="connsiteX9" fmla="*/ 130591 w 138695"/>
              <a:gd name="connsiteY9" fmla="*/ 149173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695" h="149172">
                <a:moveTo>
                  <a:pt x="130686" y="149173"/>
                </a:moveTo>
                <a:cubicBezTo>
                  <a:pt x="130210" y="149173"/>
                  <a:pt x="129638" y="149173"/>
                  <a:pt x="129067" y="148887"/>
                </a:cubicBezTo>
                <a:cubicBezTo>
                  <a:pt x="126495" y="148030"/>
                  <a:pt x="125066" y="145172"/>
                  <a:pt x="125924" y="142600"/>
                </a:cubicBezTo>
                <a:cubicBezTo>
                  <a:pt x="131162" y="126884"/>
                  <a:pt x="130495" y="43921"/>
                  <a:pt x="112017" y="28777"/>
                </a:cubicBezTo>
                <a:cubicBezTo>
                  <a:pt x="95824" y="15537"/>
                  <a:pt x="29245" y="10679"/>
                  <a:pt x="4861" y="10012"/>
                </a:cubicBezTo>
                <a:cubicBezTo>
                  <a:pt x="2099" y="10012"/>
                  <a:pt x="-92" y="7631"/>
                  <a:pt x="3" y="4869"/>
                </a:cubicBezTo>
                <a:cubicBezTo>
                  <a:pt x="3" y="2107"/>
                  <a:pt x="2384" y="-179"/>
                  <a:pt x="5146" y="11"/>
                </a:cubicBezTo>
                <a:cubicBezTo>
                  <a:pt x="14386" y="297"/>
                  <a:pt x="96491" y="3250"/>
                  <a:pt x="118303" y="21061"/>
                </a:cubicBezTo>
                <a:cubicBezTo>
                  <a:pt x="142497" y="40873"/>
                  <a:pt x="140687" y="129742"/>
                  <a:pt x="135353" y="145744"/>
                </a:cubicBezTo>
                <a:cubicBezTo>
                  <a:pt x="134686" y="147839"/>
                  <a:pt x="132686" y="149173"/>
                  <a:pt x="130591" y="149173"/>
                </a:cubicBezTo>
                <a:close/>
              </a:path>
            </a:pathLst>
          </a:custGeom>
          <a:solidFill>
            <a:srgbClr val="231F20"/>
          </a:solidFill>
          <a:ln w="9525" cap="flat">
            <a:noFill/>
            <a:prstDash val="solid"/>
            <a:miter/>
          </a:ln>
        </p:spPr>
        <p:txBody>
          <a:bodyPr rtlCol="0" anchor="ctr"/>
          <a:lstStyle/>
          <a:p>
            <a:endParaRPr lang="zh-CN" altLang="en-US"/>
          </a:p>
        </p:txBody>
      </p:sp>
      <p:sp>
        <p:nvSpPr>
          <p:cNvPr id="110" name="任意多边形: 形状 287"/>
          <p:cNvSpPr/>
          <p:nvPr userDrawn="1">
            <p:custDataLst>
              <p:tags r:id="rId68"/>
            </p:custDataLst>
          </p:nvPr>
        </p:nvSpPr>
        <p:spPr>
          <a:xfrm>
            <a:off x="9947910" y="2832735"/>
            <a:ext cx="790575" cy="1128395"/>
          </a:xfrm>
          <a:custGeom>
            <a:avLst/>
            <a:gdLst>
              <a:gd name="connsiteX0" fmla="*/ 402852 w 727940"/>
              <a:gd name="connsiteY0" fmla="*/ 0 h 1037781"/>
              <a:gd name="connsiteX1" fmla="*/ 727940 w 727940"/>
              <a:gd name="connsiteY1" fmla="*/ 179165 h 1037781"/>
              <a:gd name="connsiteX2" fmla="*/ 594876 w 727940"/>
              <a:gd name="connsiteY2" fmla="*/ 903160 h 1037781"/>
              <a:gd name="connsiteX3" fmla="*/ 47760 w 727940"/>
              <a:gd name="connsiteY3" fmla="*/ 994219 h 1037781"/>
              <a:gd name="connsiteX4" fmla="*/ 8422 w 727940"/>
              <a:gd name="connsiteY4" fmla="*/ 455486 h 1037781"/>
              <a:gd name="connsiteX5" fmla="*/ 87479 w 727940"/>
              <a:gd name="connsiteY5" fmla="*/ 109347 h 1037781"/>
              <a:gd name="connsiteX6" fmla="*/ 281028 w 727940"/>
              <a:gd name="connsiteY6" fmla="*/ 30670 h 1037781"/>
              <a:gd name="connsiteX7" fmla="*/ 402852 w 727940"/>
              <a:gd name="connsiteY7" fmla="*/ 0 h 103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40" h="1037781">
                <a:moveTo>
                  <a:pt x="402852" y="0"/>
                </a:moveTo>
                <a:lnTo>
                  <a:pt x="727940" y="179165"/>
                </a:lnTo>
                <a:cubicBezTo>
                  <a:pt x="727940" y="179165"/>
                  <a:pt x="692698" y="850678"/>
                  <a:pt x="594876" y="903160"/>
                </a:cubicBezTo>
                <a:cubicBezTo>
                  <a:pt x="413520" y="998792"/>
                  <a:pt x="145868" y="1096613"/>
                  <a:pt x="47760" y="994219"/>
                </a:cubicBezTo>
                <a:cubicBezTo>
                  <a:pt x="5279" y="896779"/>
                  <a:pt x="-11676" y="667131"/>
                  <a:pt x="8422" y="455486"/>
                </a:cubicBezTo>
                <a:cubicBezTo>
                  <a:pt x="20042" y="332994"/>
                  <a:pt x="37187" y="148018"/>
                  <a:pt x="87479" y="109347"/>
                </a:cubicBezTo>
                <a:cubicBezTo>
                  <a:pt x="137771" y="70675"/>
                  <a:pt x="281028" y="30670"/>
                  <a:pt x="281028" y="30670"/>
                </a:cubicBezTo>
                <a:lnTo>
                  <a:pt x="402852" y="0"/>
                </a:lnTo>
                <a:close/>
              </a:path>
            </a:pathLst>
          </a:custGeom>
          <a:solidFill>
            <a:srgbClr val="FFFFFF"/>
          </a:solidFill>
          <a:ln w="9525" cap="flat">
            <a:noFill/>
            <a:prstDash val="solid"/>
            <a:miter/>
          </a:ln>
        </p:spPr>
        <p:txBody>
          <a:bodyPr rtlCol="0" anchor="ctr"/>
          <a:lstStyle/>
          <a:p>
            <a:endParaRPr lang="zh-CN" altLang="en-US"/>
          </a:p>
        </p:txBody>
      </p:sp>
      <p:sp>
        <p:nvSpPr>
          <p:cNvPr id="111" name="任意多边形: 形状 288"/>
          <p:cNvSpPr/>
          <p:nvPr userDrawn="1">
            <p:custDataLst>
              <p:tags r:id="rId69"/>
            </p:custDataLst>
          </p:nvPr>
        </p:nvSpPr>
        <p:spPr>
          <a:xfrm>
            <a:off x="9942195" y="2827655"/>
            <a:ext cx="801370" cy="1138555"/>
          </a:xfrm>
          <a:custGeom>
            <a:avLst/>
            <a:gdLst>
              <a:gd name="connsiteX0" fmla="*/ 180878 w 737716"/>
              <a:gd name="connsiteY0" fmla="*/ 1047119 h 1047309"/>
              <a:gd name="connsiteX1" fmla="*/ 49052 w 737716"/>
              <a:gd name="connsiteY1" fmla="*/ 1002447 h 1047309"/>
              <a:gd name="connsiteX2" fmla="*/ 48100 w 737716"/>
              <a:gd name="connsiteY2" fmla="*/ 1001018 h 1047309"/>
              <a:gd name="connsiteX3" fmla="*/ 8380 w 737716"/>
              <a:gd name="connsiteY3" fmla="*/ 459903 h 1047309"/>
              <a:gd name="connsiteX4" fmla="*/ 8761 w 737716"/>
              <a:gd name="connsiteY4" fmla="*/ 455522 h 1047309"/>
              <a:gd name="connsiteX5" fmla="*/ 89247 w 737716"/>
              <a:gd name="connsiteY5" fmla="*/ 110336 h 1047309"/>
              <a:gd name="connsiteX6" fmla="*/ 284510 w 737716"/>
              <a:gd name="connsiteY6" fmla="*/ 30802 h 1047309"/>
              <a:gd name="connsiteX7" fmla="*/ 406430 w 737716"/>
              <a:gd name="connsiteY7" fmla="*/ 131 h 1047309"/>
              <a:gd name="connsiteX8" fmla="*/ 410050 w 737716"/>
              <a:gd name="connsiteY8" fmla="*/ 608 h 1047309"/>
              <a:gd name="connsiteX9" fmla="*/ 735138 w 737716"/>
              <a:gd name="connsiteY9" fmla="*/ 179773 h 1047309"/>
              <a:gd name="connsiteX10" fmla="*/ 737710 w 737716"/>
              <a:gd name="connsiteY10" fmla="*/ 184440 h 1047309"/>
              <a:gd name="connsiteX11" fmla="*/ 601978 w 737716"/>
              <a:gd name="connsiteY11" fmla="*/ 912531 h 1047309"/>
              <a:gd name="connsiteX12" fmla="*/ 180688 w 737716"/>
              <a:gd name="connsiteY12" fmla="*/ 1047310 h 1047309"/>
              <a:gd name="connsiteX13" fmla="*/ 56863 w 737716"/>
              <a:gd name="connsiteY13" fmla="*/ 996161 h 1047309"/>
              <a:gd name="connsiteX14" fmla="*/ 597406 w 737716"/>
              <a:gd name="connsiteY14" fmla="*/ 903578 h 1047309"/>
              <a:gd name="connsiteX15" fmla="*/ 727708 w 737716"/>
              <a:gd name="connsiteY15" fmla="*/ 186917 h 1047309"/>
              <a:gd name="connsiteX16" fmla="*/ 407097 w 737716"/>
              <a:gd name="connsiteY16" fmla="*/ 10228 h 1047309"/>
              <a:gd name="connsiteX17" fmla="*/ 287177 w 737716"/>
              <a:gd name="connsiteY17" fmla="*/ 40422 h 1047309"/>
              <a:gd name="connsiteX18" fmla="*/ 95439 w 737716"/>
              <a:gd name="connsiteY18" fmla="*/ 118146 h 1047309"/>
              <a:gd name="connsiteX19" fmla="*/ 18763 w 737716"/>
              <a:gd name="connsiteY19" fmla="*/ 456379 h 1047309"/>
              <a:gd name="connsiteX20" fmla="*/ 18381 w 737716"/>
              <a:gd name="connsiteY20" fmla="*/ 460760 h 1047309"/>
              <a:gd name="connsiteX21" fmla="*/ 56958 w 737716"/>
              <a:gd name="connsiteY21" fmla="*/ 996161 h 104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7716" h="1047309">
                <a:moveTo>
                  <a:pt x="180878" y="1047119"/>
                </a:moveTo>
                <a:cubicBezTo>
                  <a:pt x="125347" y="1047119"/>
                  <a:pt x="79151" y="1033880"/>
                  <a:pt x="49052" y="1002447"/>
                </a:cubicBezTo>
                <a:cubicBezTo>
                  <a:pt x="48671" y="1002066"/>
                  <a:pt x="48290" y="1001495"/>
                  <a:pt x="48100" y="1001018"/>
                </a:cubicBezTo>
                <a:cubicBezTo>
                  <a:pt x="5428" y="903006"/>
                  <a:pt x="-11717" y="670406"/>
                  <a:pt x="8380" y="459903"/>
                </a:cubicBezTo>
                <a:lnTo>
                  <a:pt x="8761" y="455522"/>
                </a:lnTo>
                <a:cubicBezTo>
                  <a:pt x="21048" y="326553"/>
                  <a:pt x="37908" y="149864"/>
                  <a:pt x="89247" y="110336"/>
                </a:cubicBezTo>
                <a:cubicBezTo>
                  <a:pt x="139730" y="71569"/>
                  <a:pt x="278605" y="32516"/>
                  <a:pt x="284510" y="30802"/>
                </a:cubicBezTo>
                <a:lnTo>
                  <a:pt x="406430" y="131"/>
                </a:lnTo>
                <a:cubicBezTo>
                  <a:pt x="407668" y="-154"/>
                  <a:pt x="408906" y="36"/>
                  <a:pt x="410050" y="608"/>
                </a:cubicBezTo>
                <a:lnTo>
                  <a:pt x="735138" y="179773"/>
                </a:lnTo>
                <a:cubicBezTo>
                  <a:pt x="736852" y="180725"/>
                  <a:pt x="737805" y="182535"/>
                  <a:pt x="737710" y="184440"/>
                </a:cubicBezTo>
                <a:cubicBezTo>
                  <a:pt x="736281" y="211967"/>
                  <a:pt x="701134" y="859382"/>
                  <a:pt x="601978" y="912531"/>
                </a:cubicBezTo>
                <a:cubicBezTo>
                  <a:pt x="461961" y="986350"/>
                  <a:pt x="299750" y="1047310"/>
                  <a:pt x="180688" y="1047310"/>
                </a:cubicBezTo>
                <a:close/>
                <a:moveTo>
                  <a:pt x="56863" y="996161"/>
                </a:moveTo>
                <a:cubicBezTo>
                  <a:pt x="148112" y="1089887"/>
                  <a:pt x="395762" y="1009877"/>
                  <a:pt x="597406" y="903578"/>
                </a:cubicBezTo>
                <a:cubicBezTo>
                  <a:pt x="688275" y="854810"/>
                  <a:pt x="724851" y="236542"/>
                  <a:pt x="727708" y="186917"/>
                </a:cubicBezTo>
                <a:lnTo>
                  <a:pt x="407097" y="10228"/>
                </a:lnTo>
                <a:lnTo>
                  <a:pt x="287177" y="40422"/>
                </a:lnTo>
                <a:cubicBezTo>
                  <a:pt x="285844" y="40803"/>
                  <a:pt x="144397" y="80522"/>
                  <a:pt x="95439" y="118146"/>
                </a:cubicBezTo>
                <a:cubicBezTo>
                  <a:pt x="47433" y="155008"/>
                  <a:pt x="30193" y="336364"/>
                  <a:pt x="18763" y="456379"/>
                </a:cubicBezTo>
                <a:lnTo>
                  <a:pt x="18381" y="460760"/>
                </a:lnTo>
                <a:cubicBezTo>
                  <a:pt x="-1526" y="669263"/>
                  <a:pt x="15143" y="899101"/>
                  <a:pt x="56958" y="996161"/>
                </a:cubicBezTo>
                <a:close/>
              </a:path>
            </a:pathLst>
          </a:custGeom>
          <a:solidFill>
            <a:srgbClr val="231F20"/>
          </a:solidFill>
          <a:ln w="9525" cap="flat">
            <a:noFill/>
            <a:prstDash val="solid"/>
            <a:miter/>
          </a:ln>
        </p:spPr>
        <p:txBody>
          <a:bodyPr rtlCol="0" anchor="ctr"/>
          <a:lstStyle/>
          <a:p>
            <a:endParaRPr lang="zh-CN" altLang="en-US"/>
          </a:p>
        </p:txBody>
      </p:sp>
      <p:sp>
        <p:nvSpPr>
          <p:cNvPr id="112" name="任意多边形: 形状 289"/>
          <p:cNvSpPr/>
          <p:nvPr userDrawn="1">
            <p:custDataLst>
              <p:tags r:id="rId70"/>
            </p:custDataLst>
          </p:nvPr>
        </p:nvSpPr>
        <p:spPr>
          <a:xfrm>
            <a:off x="10128885" y="2714625"/>
            <a:ext cx="303530" cy="432435"/>
          </a:xfrm>
          <a:custGeom>
            <a:avLst/>
            <a:gdLst>
              <a:gd name="connsiteX0" fmla="*/ 279273 w 279273"/>
              <a:gd name="connsiteY0" fmla="*/ 10000 h 398048"/>
              <a:gd name="connsiteX1" fmla="*/ 0 w 279273"/>
              <a:gd name="connsiteY1" fmla="*/ 76389 h 398048"/>
              <a:gd name="connsiteX2" fmla="*/ 27241 w 279273"/>
              <a:gd name="connsiteY2" fmla="*/ 164781 h 398048"/>
              <a:gd name="connsiteX3" fmla="*/ 10001 w 279273"/>
              <a:gd name="connsiteY3" fmla="*/ 216978 h 398048"/>
              <a:gd name="connsiteX4" fmla="*/ 40005 w 279273"/>
              <a:gd name="connsiteY4" fmla="*/ 398049 h 398048"/>
              <a:gd name="connsiteX5" fmla="*/ 279273 w 279273"/>
              <a:gd name="connsiteY5" fmla="*/ 10000 h 39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73" h="398048">
                <a:moveTo>
                  <a:pt x="279273" y="10000"/>
                </a:moveTo>
                <a:cubicBezTo>
                  <a:pt x="270891" y="-32958"/>
                  <a:pt x="0" y="76389"/>
                  <a:pt x="0" y="76389"/>
                </a:cubicBezTo>
                <a:cubicBezTo>
                  <a:pt x="0" y="76389"/>
                  <a:pt x="22670" y="104869"/>
                  <a:pt x="27241" y="164781"/>
                </a:cubicBezTo>
                <a:cubicBezTo>
                  <a:pt x="7334" y="175164"/>
                  <a:pt x="6477" y="195452"/>
                  <a:pt x="10001" y="216978"/>
                </a:cubicBezTo>
                <a:cubicBezTo>
                  <a:pt x="23146" y="295941"/>
                  <a:pt x="40005" y="398049"/>
                  <a:pt x="40005" y="398049"/>
                </a:cubicBezTo>
                <a:lnTo>
                  <a:pt x="279273" y="10000"/>
                </a:lnTo>
                <a:close/>
              </a:path>
            </a:pathLst>
          </a:custGeom>
          <a:solidFill>
            <a:srgbClr val="FFFFFF"/>
          </a:solidFill>
          <a:ln w="9525" cap="flat">
            <a:noFill/>
            <a:prstDash val="solid"/>
            <a:miter/>
          </a:ln>
        </p:spPr>
        <p:txBody>
          <a:bodyPr rtlCol="0" anchor="ctr"/>
          <a:lstStyle/>
          <a:p>
            <a:endParaRPr lang="zh-CN" altLang="en-US"/>
          </a:p>
        </p:txBody>
      </p:sp>
      <p:sp>
        <p:nvSpPr>
          <p:cNvPr id="113" name="任意多边形: 形状 290"/>
          <p:cNvSpPr/>
          <p:nvPr userDrawn="1">
            <p:custDataLst>
              <p:tags r:id="rId71"/>
            </p:custDataLst>
          </p:nvPr>
        </p:nvSpPr>
        <p:spPr>
          <a:xfrm>
            <a:off x="10123170" y="2709545"/>
            <a:ext cx="314325" cy="438785"/>
          </a:xfrm>
          <a:custGeom>
            <a:avLst/>
            <a:gdLst>
              <a:gd name="connsiteX0" fmla="*/ 40151 w 289240"/>
              <a:gd name="connsiteY0" fmla="*/ 403613 h 403613"/>
              <a:gd name="connsiteX1" fmla="*/ 10147 w 289240"/>
              <a:gd name="connsiteY1" fmla="*/ 222638 h 403613"/>
              <a:gd name="connsiteX2" fmla="*/ 27007 w 289240"/>
              <a:gd name="connsiteY2" fmla="*/ 166822 h 403613"/>
              <a:gd name="connsiteX3" fmla="*/ 1099 w 289240"/>
              <a:gd name="connsiteY3" fmla="*/ 84335 h 403613"/>
              <a:gd name="connsiteX4" fmla="*/ 146 w 289240"/>
              <a:gd name="connsiteY4" fmla="*/ 79954 h 403613"/>
              <a:gd name="connsiteX5" fmla="*/ 3099 w 289240"/>
              <a:gd name="connsiteY5" fmla="*/ 76620 h 403613"/>
              <a:gd name="connsiteX6" fmla="*/ 281229 w 289240"/>
              <a:gd name="connsiteY6" fmla="*/ 3563 h 403613"/>
              <a:gd name="connsiteX7" fmla="*/ 289135 w 289240"/>
              <a:gd name="connsiteY7" fmla="*/ 13850 h 403613"/>
              <a:gd name="connsiteX8" fmla="*/ 285229 w 289240"/>
              <a:gd name="connsiteY8" fmla="*/ 19660 h 403613"/>
              <a:gd name="connsiteX9" fmla="*/ 279419 w 289240"/>
              <a:gd name="connsiteY9" fmla="*/ 15755 h 403613"/>
              <a:gd name="connsiteX10" fmla="*/ 276562 w 289240"/>
              <a:gd name="connsiteY10" fmla="*/ 12326 h 403613"/>
              <a:gd name="connsiteX11" fmla="*/ 12719 w 289240"/>
              <a:gd name="connsiteY11" fmla="*/ 83478 h 403613"/>
              <a:gd name="connsiteX12" fmla="*/ 37293 w 289240"/>
              <a:gd name="connsiteY12" fmla="*/ 169203 h 403613"/>
              <a:gd name="connsiteX13" fmla="*/ 34626 w 289240"/>
              <a:gd name="connsiteY13" fmla="*/ 173965 h 403613"/>
              <a:gd name="connsiteX14" fmla="*/ 20053 w 289240"/>
              <a:gd name="connsiteY14" fmla="*/ 220924 h 403613"/>
              <a:gd name="connsiteX15" fmla="*/ 50057 w 289240"/>
              <a:gd name="connsiteY15" fmla="*/ 401994 h 403613"/>
              <a:gd name="connsiteX16" fmla="*/ 40246 w 289240"/>
              <a:gd name="connsiteY16" fmla="*/ 403613 h 40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240" h="403613">
                <a:moveTo>
                  <a:pt x="40151" y="403613"/>
                </a:moveTo>
                <a:cubicBezTo>
                  <a:pt x="40151" y="403613"/>
                  <a:pt x="23292" y="301505"/>
                  <a:pt x="10147" y="222638"/>
                </a:cubicBezTo>
                <a:cubicBezTo>
                  <a:pt x="6909" y="203302"/>
                  <a:pt x="6051" y="179776"/>
                  <a:pt x="27007" y="166822"/>
                </a:cubicBezTo>
                <a:cubicBezTo>
                  <a:pt x="22149" y="111577"/>
                  <a:pt x="1289" y="84526"/>
                  <a:pt x="1099" y="84335"/>
                </a:cubicBezTo>
                <a:cubicBezTo>
                  <a:pt x="146" y="83097"/>
                  <a:pt x="-235" y="81478"/>
                  <a:pt x="146" y="79954"/>
                </a:cubicBezTo>
                <a:cubicBezTo>
                  <a:pt x="527" y="78430"/>
                  <a:pt x="1670" y="77191"/>
                  <a:pt x="3099" y="76620"/>
                </a:cubicBezTo>
                <a:cubicBezTo>
                  <a:pt x="27292" y="66809"/>
                  <a:pt x="240843" y="-18249"/>
                  <a:pt x="281229" y="3563"/>
                </a:cubicBezTo>
                <a:cubicBezTo>
                  <a:pt x="285515" y="5944"/>
                  <a:pt x="288277" y="9469"/>
                  <a:pt x="289135" y="13850"/>
                </a:cubicBezTo>
                <a:cubicBezTo>
                  <a:pt x="289706" y="16517"/>
                  <a:pt x="287896" y="19184"/>
                  <a:pt x="285229" y="19660"/>
                </a:cubicBezTo>
                <a:cubicBezTo>
                  <a:pt x="282562" y="20137"/>
                  <a:pt x="279895" y="18422"/>
                  <a:pt x="279419" y="15755"/>
                </a:cubicBezTo>
                <a:cubicBezTo>
                  <a:pt x="279229" y="14803"/>
                  <a:pt x="278752" y="13564"/>
                  <a:pt x="276562" y="12326"/>
                </a:cubicBezTo>
                <a:cubicBezTo>
                  <a:pt x="246748" y="-3866"/>
                  <a:pt x="81299" y="56141"/>
                  <a:pt x="12719" y="83478"/>
                </a:cubicBezTo>
                <a:cubicBezTo>
                  <a:pt x="19577" y="94527"/>
                  <a:pt x="33769" y="122531"/>
                  <a:pt x="37293" y="169203"/>
                </a:cubicBezTo>
                <a:cubicBezTo>
                  <a:pt x="37484" y="171203"/>
                  <a:pt x="36436" y="173108"/>
                  <a:pt x="34626" y="173965"/>
                </a:cubicBezTo>
                <a:cubicBezTo>
                  <a:pt x="20149" y="181490"/>
                  <a:pt x="15767" y="195492"/>
                  <a:pt x="20053" y="220924"/>
                </a:cubicBezTo>
                <a:cubicBezTo>
                  <a:pt x="33198" y="299886"/>
                  <a:pt x="50057" y="401994"/>
                  <a:pt x="50057" y="401994"/>
                </a:cubicBezTo>
                <a:lnTo>
                  <a:pt x="40246" y="403613"/>
                </a:lnTo>
                <a:close/>
              </a:path>
            </a:pathLst>
          </a:custGeom>
          <a:solidFill>
            <a:srgbClr val="231F20"/>
          </a:solidFill>
          <a:ln w="9525" cap="flat">
            <a:noFill/>
            <a:prstDash val="solid"/>
            <a:miter/>
          </a:ln>
        </p:spPr>
        <p:txBody>
          <a:bodyPr rtlCol="0" anchor="ctr"/>
          <a:lstStyle/>
          <a:p>
            <a:endParaRPr lang="zh-CN" altLang="en-US"/>
          </a:p>
        </p:txBody>
      </p:sp>
      <p:sp>
        <p:nvSpPr>
          <p:cNvPr id="115" name="任意多边形: 形状 292"/>
          <p:cNvSpPr/>
          <p:nvPr userDrawn="1">
            <p:custDataLst>
              <p:tags r:id="rId72"/>
            </p:custDataLst>
          </p:nvPr>
        </p:nvSpPr>
        <p:spPr>
          <a:xfrm>
            <a:off x="10147300" y="2482850"/>
            <a:ext cx="238125" cy="582930"/>
          </a:xfrm>
          <a:custGeom>
            <a:avLst/>
            <a:gdLst>
              <a:gd name="connsiteX0" fmla="*/ 42481 w 219265"/>
              <a:gd name="connsiteY0" fmla="*/ 536639 h 536638"/>
              <a:gd name="connsiteX1" fmla="*/ 54959 w 219265"/>
              <a:gd name="connsiteY1" fmla="*/ 347377 h 536638"/>
              <a:gd name="connsiteX2" fmla="*/ 0 w 219265"/>
              <a:gd name="connsiteY2" fmla="*/ 122872 h 536638"/>
              <a:gd name="connsiteX3" fmla="*/ 160972 w 219265"/>
              <a:gd name="connsiteY3" fmla="*/ 0 h 536638"/>
              <a:gd name="connsiteX4" fmla="*/ 219265 w 219265"/>
              <a:gd name="connsiteY4" fmla="*/ 322040 h 536638"/>
              <a:gd name="connsiteX5" fmla="*/ 133160 w 219265"/>
              <a:gd name="connsiteY5" fmla="*/ 400050 h 536638"/>
              <a:gd name="connsiteX6" fmla="*/ 42481 w 219265"/>
              <a:gd name="connsiteY6" fmla="*/ 536639 h 53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265" h="536638">
                <a:moveTo>
                  <a:pt x="42481" y="536639"/>
                </a:moveTo>
                <a:cubicBezTo>
                  <a:pt x="58769" y="464725"/>
                  <a:pt x="54959" y="347377"/>
                  <a:pt x="54959" y="347377"/>
                </a:cubicBezTo>
                <a:lnTo>
                  <a:pt x="0" y="122872"/>
                </a:lnTo>
                <a:lnTo>
                  <a:pt x="160972" y="0"/>
                </a:lnTo>
                <a:lnTo>
                  <a:pt x="219265" y="322040"/>
                </a:lnTo>
                <a:cubicBezTo>
                  <a:pt x="219265" y="322040"/>
                  <a:pt x="174117" y="368237"/>
                  <a:pt x="133160" y="400050"/>
                </a:cubicBezTo>
                <a:lnTo>
                  <a:pt x="42481" y="536639"/>
                </a:lnTo>
                <a:close/>
              </a:path>
            </a:pathLst>
          </a:custGeom>
          <a:solidFill>
            <a:srgbClr val="FFFFFF"/>
          </a:solidFill>
          <a:ln w="9525" cap="flat">
            <a:noFill/>
            <a:prstDash val="solid"/>
            <a:miter/>
          </a:ln>
        </p:spPr>
        <p:txBody>
          <a:bodyPr rtlCol="0" anchor="ctr"/>
          <a:lstStyle/>
          <a:p>
            <a:endParaRPr lang="zh-CN" altLang="en-US"/>
          </a:p>
        </p:txBody>
      </p:sp>
      <p:sp>
        <p:nvSpPr>
          <p:cNvPr id="116" name="任意多边形: 形状 293"/>
          <p:cNvSpPr/>
          <p:nvPr userDrawn="1">
            <p:custDataLst>
              <p:tags r:id="rId73"/>
            </p:custDataLst>
          </p:nvPr>
        </p:nvSpPr>
        <p:spPr>
          <a:xfrm>
            <a:off x="10141585" y="2477135"/>
            <a:ext cx="248920" cy="594360"/>
          </a:xfrm>
          <a:custGeom>
            <a:avLst/>
            <a:gdLst>
              <a:gd name="connsiteX0" fmla="*/ 47480 w 229298"/>
              <a:gd name="connsiteY0" fmla="*/ 546713 h 546712"/>
              <a:gd name="connsiteX1" fmla="*/ 46337 w 229298"/>
              <a:gd name="connsiteY1" fmla="*/ 546617 h 546712"/>
              <a:gd name="connsiteX2" fmla="*/ 42622 w 229298"/>
              <a:gd name="connsiteY2" fmla="*/ 540617 h 546712"/>
              <a:gd name="connsiteX3" fmla="*/ 55005 w 229298"/>
              <a:gd name="connsiteY3" fmla="*/ 353069 h 546712"/>
              <a:gd name="connsiteX4" fmla="*/ 141 w 229298"/>
              <a:gd name="connsiteY4" fmla="*/ 129041 h 546712"/>
              <a:gd name="connsiteX5" fmla="*/ 1951 w 229298"/>
              <a:gd name="connsiteY5" fmla="*/ 123898 h 546712"/>
              <a:gd name="connsiteX6" fmla="*/ 162923 w 229298"/>
              <a:gd name="connsiteY6" fmla="*/ 1025 h 546712"/>
              <a:gd name="connsiteX7" fmla="*/ 167781 w 229298"/>
              <a:gd name="connsiteY7" fmla="*/ 359 h 546712"/>
              <a:gd name="connsiteX8" fmla="*/ 170924 w 229298"/>
              <a:gd name="connsiteY8" fmla="*/ 4073 h 546712"/>
              <a:gd name="connsiteX9" fmla="*/ 229217 w 229298"/>
              <a:gd name="connsiteY9" fmla="*/ 326114 h 546712"/>
              <a:gd name="connsiteX10" fmla="*/ 227884 w 229298"/>
              <a:gd name="connsiteY10" fmla="*/ 330495 h 546712"/>
              <a:gd name="connsiteX11" fmla="*/ 141302 w 229298"/>
              <a:gd name="connsiteY11" fmla="*/ 408981 h 546712"/>
              <a:gd name="connsiteX12" fmla="*/ 134348 w 229298"/>
              <a:gd name="connsiteY12" fmla="*/ 408124 h 546712"/>
              <a:gd name="connsiteX13" fmla="*/ 135205 w 229298"/>
              <a:gd name="connsiteY13" fmla="*/ 401171 h 546712"/>
              <a:gd name="connsiteX14" fmla="*/ 219026 w 229298"/>
              <a:gd name="connsiteY14" fmla="*/ 325447 h 546712"/>
              <a:gd name="connsiteX15" fmla="*/ 162637 w 229298"/>
              <a:gd name="connsiteY15" fmla="*/ 13884 h 546712"/>
              <a:gd name="connsiteX16" fmla="*/ 10714 w 229298"/>
              <a:gd name="connsiteY16" fmla="*/ 129803 h 546712"/>
              <a:gd name="connsiteX17" fmla="*/ 64911 w 229298"/>
              <a:gd name="connsiteY17" fmla="*/ 351164 h 546712"/>
              <a:gd name="connsiteX18" fmla="*/ 65006 w 229298"/>
              <a:gd name="connsiteY18" fmla="*/ 352212 h 546712"/>
              <a:gd name="connsiteX19" fmla="*/ 52338 w 229298"/>
              <a:gd name="connsiteY19" fmla="*/ 542807 h 546712"/>
              <a:gd name="connsiteX20" fmla="*/ 47480 w 229298"/>
              <a:gd name="connsiteY20" fmla="*/ 546713 h 54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298" h="546712">
                <a:moveTo>
                  <a:pt x="47480" y="546713"/>
                </a:moveTo>
                <a:cubicBezTo>
                  <a:pt x="47480" y="546713"/>
                  <a:pt x="46718" y="546713"/>
                  <a:pt x="46337" y="546617"/>
                </a:cubicBezTo>
                <a:cubicBezTo>
                  <a:pt x="43670" y="546046"/>
                  <a:pt x="41956" y="543379"/>
                  <a:pt x="42622" y="540617"/>
                </a:cubicBezTo>
                <a:cubicBezTo>
                  <a:pt x="58053" y="472608"/>
                  <a:pt x="55291" y="361642"/>
                  <a:pt x="55005" y="353069"/>
                </a:cubicBezTo>
                <a:lnTo>
                  <a:pt x="141" y="129041"/>
                </a:lnTo>
                <a:cubicBezTo>
                  <a:pt x="-335" y="127136"/>
                  <a:pt x="427" y="125136"/>
                  <a:pt x="1951" y="123898"/>
                </a:cubicBezTo>
                <a:lnTo>
                  <a:pt x="162923" y="1025"/>
                </a:lnTo>
                <a:cubicBezTo>
                  <a:pt x="164352" y="-22"/>
                  <a:pt x="166162" y="-308"/>
                  <a:pt x="167781" y="359"/>
                </a:cubicBezTo>
                <a:cubicBezTo>
                  <a:pt x="169400" y="1025"/>
                  <a:pt x="170543" y="2454"/>
                  <a:pt x="170924" y="4073"/>
                </a:cubicBezTo>
                <a:lnTo>
                  <a:pt x="229217" y="326114"/>
                </a:lnTo>
                <a:cubicBezTo>
                  <a:pt x="229503" y="327733"/>
                  <a:pt x="229027" y="329352"/>
                  <a:pt x="227884" y="330495"/>
                </a:cubicBezTo>
                <a:cubicBezTo>
                  <a:pt x="227408" y="330971"/>
                  <a:pt x="182068" y="377358"/>
                  <a:pt x="141302" y="408981"/>
                </a:cubicBezTo>
                <a:cubicBezTo>
                  <a:pt x="139111" y="410696"/>
                  <a:pt x="135968" y="410315"/>
                  <a:pt x="134348" y="408124"/>
                </a:cubicBezTo>
                <a:cubicBezTo>
                  <a:pt x="132634" y="405933"/>
                  <a:pt x="133015" y="402790"/>
                  <a:pt x="135205" y="401171"/>
                </a:cubicBezTo>
                <a:cubicBezTo>
                  <a:pt x="170829" y="373453"/>
                  <a:pt x="210262" y="334305"/>
                  <a:pt x="219026" y="325447"/>
                </a:cubicBezTo>
                <a:lnTo>
                  <a:pt x="162637" y="13884"/>
                </a:lnTo>
                <a:lnTo>
                  <a:pt x="10714" y="129803"/>
                </a:lnTo>
                <a:lnTo>
                  <a:pt x="64911" y="351164"/>
                </a:lnTo>
                <a:cubicBezTo>
                  <a:pt x="64911" y="351164"/>
                  <a:pt x="65006" y="351831"/>
                  <a:pt x="65006" y="352212"/>
                </a:cubicBezTo>
                <a:cubicBezTo>
                  <a:pt x="65006" y="353355"/>
                  <a:pt x="68626" y="471084"/>
                  <a:pt x="52338" y="542807"/>
                </a:cubicBezTo>
                <a:cubicBezTo>
                  <a:pt x="51862" y="545093"/>
                  <a:pt x="49766" y="546713"/>
                  <a:pt x="47480" y="546713"/>
                </a:cubicBezTo>
                <a:close/>
              </a:path>
            </a:pathLst>
          </a:custGeom>
          <a:solidFill>
            <a:srgbClr val="231F20"/>
          </a:solidFill>
          <a:ln w="9525" cap="flat">
            <a:noFill/>
            <a:prstDash val="solid"/>
            <a:miter/>
          </a:ln>
        </p:spPr>
        <p:txBody>
          <a:bodyPr rtlCol="0" anchor="ctr"/>
          <a:lstStyle/>
          <a:p>
            <a:endParaRPr lang="zh-CN" altLang="en-US"/>
          </a:p>
        </p:txBody>
      </p:sp>
      <p:sp>
        <p:nvSpPr>
          <p:cNvPr id="117" name="任意多边形: 形状 294"/>
          <p:cNvSpPr/>
          <p:nvPr userDrawn="1">
            <p:custDataLst>
              <p:tags r:id="rId74"/>
            </p:custDataLst>
          </p:nvPr>
        </p:nvSpPr>
        <p:spPr>
          <a:xfrm rot="17719799">
            <a:off x="9935210" y="2385695"/>
            <a:ext cx="432435" cy="295910"/>
          </a:xfrm>
          <a:custGeom>
            <a:avLst/>
            <a:gdLst>
              <a:gd name="connsiteX0" fmla="*/ 397954 w 397954"/>
              <a:gd name="connsiteY0" fmla="*/ 136208 h 272415"/>
              <a:gd name="connsiteX1" fmla="*/ 198977 w 397954"/>
              <a:gd name="connsiteY1" fmla="*/ 272415 h 272415"/>
              <a:gd name="connsiteX2" fmla="*/ 0 w 397954"/>
              <a:gd name="connsiteY2" fmla="*/ 136208 h 272415"/>
              <a:gd name="connsiteX3" fmla="*/ 198977 w 397954"/>
              <a:gd name="connsiteY3" fmla="*/ 0 h 272415"/>
              <a:gd name="connsiteX4" fmla="*/ 397954 w 397954"/>
              <a:gd name="connsiteY4" fmla="*/ 136208 h 27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54" h="272415">
                <a:moveTo>
                  <a:pt x="397954" y="136208"/>
                </a:moveTo>
                <a:cubicBezTo>
                  <a:pt x="397954" y="211433"/>
                  <a:pt x="308869" y="272415"/>
                  <a:pt x="198977" y="272415"/>
                </a:cubicBezTo>
                <a:cubicBezTo>
                  <a:pt x="89085" y="272415"/>
                  <a:pt x="0" y="211433"/>
                  <a:pt x="0" y="136208"/>
                </a:cubicBezTo>
                <a:cubicBezTo>
                  <a:pt x="0" y="60982"/>
                  <a:pt x="89085" y="0"/>
                  <a:pt x="198977" y="0"/>
                </a:cubicBezTo>
                <a:cubicBezTo>
                  <a:pt x="308869" y="0"/>
                  <a:pt x="397954" y="60982"/>
                  <a:pt x="397954" y="136208"/>
                </a:cubicBezTo>
                <a:close/>
              </a:path>
            </a:pathLst>
          </a:custGeom>
          <a:solidFill>
            <a:srgbClr val="FFFFFF"/>
          </a:solidFill>
          <a:ln w="9525" cap="flat">
            <a:noFill/>
            <a:prstDash val="solid"/>
            <a:miter/>
          </a:ln>
        </p:spPr>
        <p:txBody>
          <a:bodyPr rtlCol="0" anchor="ctr"/>
          <a:lstStyle/>
          <a:p>
            <a:endParaRPr lang="zh-CN" altLang="en-US"/>
          </a:p>
        </p:txBody>
      </p:sp>
      <p:sp>
        <p:nvSpPr>
          <p:cNvPr id="118" name="任意多边形: 形状 295"/>
          <p:cNvSpPr/>
          <p:nvPr userDrawn="1">
            <p:custDataLst>
              <p:tags r:id="rId75"/>
            </p:custDataLst>
          </p:nvPr>
        </p:nvSpPr>
        <p:spPr>
          <a:xfrm>
            <a:off x="9984105" y="2322830"/>
            <a:ext cx="335280" cy="421640"/>
          </a:xfrm>
          <a:custGeom>
            <a:avLst/>
            <a:gdLst>
              <a:gd name="connsiteX0" fmla="*/ 111313 w 309113"/>
              <a:gd name="connsiteY0" fmla="*/ 388006 h 388101"/>
              <a:gd name="connsiteX1" fmla="*/ 67308 w 309113"/>
              <a:gd name="connsiteY1" fmla="*/ 378386 h 388101"/>
              <a:gd name="connsiteX2" fmla="*/ 26922 w 309113"/>
              <a:gd name="connsiteY2" fmla="*/ 133593 h 388101"/>
              <a:gd name="connsiteX3" fmla="*/ 241806 w 309113"/>
              <a:gd name="connsiteY3" fmla="*/ 9673 h 388101"/>
              <a:gd name="connsiteX4" fmla="*/ 282192 w 309113"/>
              <a:gd name="connsiteY4" fmla="*/ 254466 h 388101"/>
              <a:gd name="connsiteX5" fmla="*/ 111313 w 309113"/>
              <a:gd name="connsiteY5" fmla="*/ 388101 h 388101"/>
              <a:gd name="connsiteX6" fmla="*/ 197515 w 309113"/>
              <a:gd name="connsiteY6" fmla="*/ 9864 h 388101"/>
              <a:gd name="connsiteX7" fmla="*/ 35970 w 309113"/>
              <a:gd name="connsiteY7" fmla="*/ 137880 h 388101"/>
              <a:gd name="connsiteX8" fmla="*/ 71594 w 309113"/>
              <a:gd name="connsiteY8" fmla="*/ 369337 h 388101"/>
              <a:gd name="connsiteX9" fmla="*/ 273238 w 309113"/>
              <a:gd name="connsiteY9" fmla="*/ 250179 h 388101"/>
              <a:gd name="connsiteX10" fmla="*/ 237615 w 309113"/>
              <a:gd name="connsiteY10" fmla="*/ 18722 h 388101"/>
              <a:gd name="connsiteX11" fmla="*/ 197610 w 309113"/>
              <a:gd name="connsiteY11" fmla="*/ 9959 h 38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113" h="388101">
                <a:moveTo>
                  <a:pt x="111313" y="388006"/>
                </a:moveTo>
                <a:cubicBezTo>
                  <a:pt x="95978" y="388006"/>
                  <a:pt x="81214" y="384863"/>
                  <a:pt x="67308" y="378386"/>
                </a:cubicBezTo>
                <a:cubicBezTo>
                  <a:pt x="-3082" y="345048"/>
                  <a:pt x="-21180" y="235320"/>
                  <a:pt x="26922" y="133593"/>
                </a:cubicBezTo>
                <a:cubicBezTo>
                  <a:pt x="75023" y="31962"/>
                  <a:pt x="171416" y="-23664"/>
                  <a:pt x="241806" y="9673"/>
                </a:cubicBezTo>
                <a:cubicBezTo>
                  <a:pt x="312195" y="43011"/>
                  <a:pt x="330293" y="152739"/>
                  <a:pt x="282192" y="254466"/>
                </a:cubicBezTo>
                <a:cubicBezTo>
                  <a:pt x="243520" y="336095"/>
                  <a:pt x="173702" y="388101"/>
                  <a:pt x="111313" y="388101"/>
                </a:cubicBezTo>
                <a:close/>
                <a:moveTo>
                  <a:pt x="197515" y="9864"/>
                </a:moveTo>
                <a:cubicBezTo>
                  <a:pt x="139031" y="9864"/>
                  <a:pt x="72927" y="59775"/>
                  <a:pt x="35970" y="137880"/>
                </a:cubicBezTo>
                <a:cubicBezTo>
                  <a:pt x="-9749" y="234558"/>
                  <a:pt x="6157" y="338381"/>
                  <a:pt x="71594" y="369337"/>
                </a:cubicBezTo>
                <a:cubicBezTo>
                  <a:pt x="137031" y="400293"/>
                  <a:pt x="227423" y="346858"/>
                  <a:pt x="273238" y="250179"/>
                </a:cubicBezTo>
                <a:cubicBezTo>
                  <a:pt x="318958" y="153501"/>
                  <a:pt x="303052" y="49678"/>
                  <a:pt x="237615" y="18722"/>
                </a:cubicBezTo>
                <a:cubicBezTo>
                  <a:pt x="225042" y="12721"/>
                  <a:pt x="211516" y="9959"/>
                  <a:pt x="197610" y="9959"/>
                </a:cubicBezTo>
                <a:close/>
              </a:path>
            </a:pathLst>
          </a:custGeom>
          <a:solidFill>
            <a:srgbClr val="231F20"/>
          </a:solidFill>
          <a:ln w="9525" cap="flat">
            <a:noFill/>
            <a:prstDash val="solid"/>
            <a:miter/>
          </a:ln>
        </p:spPr>
        <p:txBody>
          <a:bodyPr rtlCol="0" anchor="ctr"/>
          <a:lstStyle/>
          <a:p>
            <a:endParaRPr lang="zh-CN" altLang="en-US"/>
          </a:p>
        </p:txBody>
      </p:sp>
      <p:sp>
        <p:nvSpPr>
          <p:cNvPr id="119" name="任意多边形: 形状 297"/>
          <p:cNvSpPr/>
          <p:nvPr userDrawn="1">
            <p:custDataLst>
              <p:tags r:id="rId76"/>
            </p:custDataLst>
          </p:nvPr>
        </p:nvSpPr>
        <p:spPr>
          <a:xfrm>
            <a:off x="9977755" y="2300605"/>
            <a:ext cx="400050" cy="448945"/>
          </a:xfrm>
          <a:custGeom>
            <a:avLst/>
            <a:gdLst>
              <a:gd name="connsiteX0" fmla="*/ 30998 w 368272"/>
              <a:gd name="connsiteY0" fmla="*/ 66230 h 413278"/>
              <a:gd name="connsiteX1" fmla="*/ 231403 w 368272"/>
              <a:gd name="connsiteY1" fmla="*/ 124618 h 413278"/>
              <a:gd name="connsiteX2" fmla="*/ 251311 w 368272"/>
              <a:gd name="connsiteY2" fmla="*/ 210629 h 413278"/>
              <a:gd name="connsiteX3" fmla="*/ 201495 w 368272"/>
              <a:gd name="connsiteY3" fmla="*/ 350742 h 413278"/>
              <a:gd name="connsiteX4" fmla="*/ 123485 w 368272"/>
              <a:gd name="connsiteY4" fmla="*/ 277971 h 413278"/>
              <a:gd name="connsiteX5" fmla="*/ 7375 w 368272"/>
              <a:gd name="connsiteY5" fmla="*/ 244538 h 413278"/>
              <a:gd name="connsiteX6" fmla="*/ 12519 w 368272"/>
              <a:gd name="connsiteY6" fmla="*/ 381222 h 413278"/>
              <a:gd name="connsiteX7" fmla="*/ 218164 w 368272"/>
              <a:gd name="connsiteY7" fmla="*/ 379222 h 413278"/>
              <a:gd name="connsiteX8" fmla="*/ 295316 w 368272"/>
              <a:gd name="connsiteY8" fmla="*/ 283114 h 413278"/>
              <a:gd name="connsiteX9" fmla="*/ 295602 w 368272"/>
              <a:gd name="connsiteY9" fmla="*/ 222345 h 413278"/>
              <a:gd name="connsiteX10" fmla="*/ 324082 w 368272"/>
              <a:gd name="connsiteY10" fmla="*/ 224059 h 413278"/>
              <a:gd name="connsiteX11" fmla="*/ 342084 w 368272"/>
              <a:gd name="connsiteY11" fmla="*/ 307975 h 413278"/>
              <a:gd name="connsiteX12" fmla="*/ 367801 w 368272"/>
              <a:gd name="connsiteY12" fmla="*/ 182626 h 413278"/>
              <a:gd name="connsiteX13" fmla="*/ 215497 w 368272"/>
              <a:gd name="connsiteY13" fmla="*/ 698 h 413278"/>
              <a:gd name="connsiteX14" fmla="*/ 30998 w 368272"/>
              <a:gd name="connsiteY14" fmla="*/ 66325 h 41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272" h="413278">
                <a:moveTo>
                  <a:pt x="30998" y="66230"/>
                </a:moveTo>
                <a:cubicBezTo>
                  <a:pt x="95196" y="149860"/>
                  <a:pt x="226736" y="119284"/>
                  <a:pt x="231403" y="124618"/>
                </a:cubicBezTo>
                <a:cubicBezTo>
                  <a:pt x="236071" y="129857"/>
                  <a:pt x="227022" y="199199"/>
                  <a:pt x="251311" y="210629"/>
                </a:cubicBezTo>
                <a:cubicBezTo>
                  <a:pt x="275599" y="222059"/>
                  <a:pt x="228451" y="343693"/>
                  <a:pt x="201495" y="350742"/>
                </a:cubicBezTo>
                <a:cubicBezTo>
                  <a:pt x="160061" y="361600"/>
                  <a:pt x="154060" y="304546"/>
                  <a:pt x="123485" y="277971"/>
                </a:cubicBezTo>
                <a:cubicBezTo>
                  <a:pt x="88719" y="247681"/>
                  <a:pt x="7375" y="244538"/>
                  <a:pt x="7375" y="244538"/>
                </a:cubicBezTo>
                <a:cubicBezTo>
                  <a:pt x="7375" y="244538"/>
                  <a:pt x="-12246" y="333216"/>
                  <a:pt x="12519" y="381222"/>
                </a:cubicBezTo>
                <a:cubicBezTo>
                  <a:pt x="37284" y="429228"/>
                  <a:pt x="142631" y="418941"/>
                  <a:pt x="218164" y="379222"/>
                </a:cubicBezTo>
                <a:cubicBezTo>
                  <a:pt x="293697" y="339502"/>
                  <a:pt x="297793" y="316357"/>
                  <a:pt x="295316" y="283114"/>
                </a:cubicBezTo>
                <a:cubicBezTo>
                  <a:pt x="292840" y="249872"/>
                  <a:pt x="294364" y="242347"/>
                  <a:pt x="295602" y="222345"/>
                </a:cubicBezTo>
                <a:cubicBezTo>
                  <a:pt x="297221" y="195008"/>
                  <a:pt x="318367" y="208248"/>
                  <a:pt x="324082" y="224059"/>
                </a:cubicBezTo>
                <a:cubicBezTo>
                  <a:pt x="329701" y="239871"/>
                  <a:pt x="342084" y="307975"/>
                  <a:pt x="342084" y="307975"/>
                </a:cubicBezTo>
                <a:cubicBezTo>
                  <a:pt x="342084" y="307975"/>
                  <a:pt x="363039" y="245681"/>
                  <a:pt x="367801" y="182626"/>
                </a:cubicBezTo>
                <a:cubicBezTo>
                  <a:pt x="374850" y="89947"/>
                  <a:pt x="301889" y="-9303"/>
                  <a:pt x="215497" y="698"/>
                </a:cubicBezTo>
                <a:cubicBezTo>
                  <a:pt x="91576" y="15081"/>
                  <a:pt x="30998" y="66325"/>
                  <a:pt x="30998" y="66325"/>
                </a:cubicBezTo>
                <a:close/>
              </a:path>
            </a:pathLst>
          </a:custGeom>
          <a:solidFill>
            <a:srgbClr val="231F20"/>
          </a:solidFill>
          <a:ln w="9525" cap="flat">
            <a:noFill/>
            <a:prstDash val="solid"/>
            <a:miter/>
          </a:ln>
        </p:spPr>
        <p:txBody>
          <a:bodyPr rtlCol="0" anchor="ctr"/>
          <a:lstStyle/>
          <a:p>
            <a:endParaRPr lang="zh-CN" altLang="en-US"/>
          </a:p>
        </p:txBody>
      </p:sp>
      <p:sp>
        <p:nvSpPr>
          <p:cNvPr id="121" name="任意多边形: 形状 301"/>
          <p:cNvSpPr/>
          <p:nvPr userDrawn="1">
            <p:custDataLst>
              <p:tags r:id="rId77"/>
            </p:custDataLst>
          </p:nvPr>
        </p:nvSpPr>
        <p:spPr>
          <a:xfrm>
            <a:off x="10282555" y="2512695"/>
            <a:ext cx="55245" cy="59690"/>
          </a:xfrm>
          <a:custGeom>
            <a:avLst/>
            <a:gdLst>
              <a:gd name="connsiteX0" fmla="*/ 43661 w 51031"/>
              <a:gd name="connsiteY0" fmla="*/ 41156 h 55164"/>
              <a:gd name="connsiteX1" fmla="*/ 7561 w 51031"/>
              <a:gd name="connsiteY1" fmla="*/ 51633 h 55164"/>
              <a:gd name="connsiteX2" fmla="*/ 7370 w 51031"/>
              <a:gd name="connsiteY2" fmla="*/ 14009 h 55164"/>
              <a:gd name="connsiteX3" fmla="*/ 43470 w 51031"/>
              <a:gd name="connsiteY3" fmla="*/ 3532 h 55164"/>
              <a:gd name="connsiteX4" fmla="*/ 43661 w 51031"/>
              <a:gd name="connsiteY4" fmla="*/ 41156 h 5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31" h="55164">
                <a:moveTo>
                  <a:pt x="43661" y="41156"/>
                </a:moveTo>
                <a:cubicBezTo>
                  <a:pt x="33755" y="54395"/>
                  <a:pt x="17562" y="59063"/>
                  <a:pt x="7561" y="51633"/>
                </a:cubicBezTo>
                <a:cubicBezTo>
                  <a:pt x="-2440" y="44108"/>
                  <a:pt x="-2536" y="27249"/>
                  <a:pt x="7370" y="14009"/>
                </a:cubicBezTo>
                <a:cubicBezTo>
                  <a:pt x="17276" y="770"/>
                  <a:pt x="33469" y="-3898"/>
                  <a:pt x="43470" y="3532"/>
                </a:cubicBezTo>
                <a:cubicBezTo>
                  <a:pt x="53471" y="11057"/>
                  <a:pt x="53567" y="27916"/>
                  <a:pt x="43661" y="41156"/>
                </a:cubicBezTo>
                <a:close/>
              </a:path>
            </a:pathLst>
          </a:custGeom>
          <a:solidFill>
            <a:srgbClr val="FFFFFF"/>
          </a:solidFill>
          <a:ln w="9525" cap="flat">
            <a:noFill/>
            <a:prstDash val="solid"/>
            <a:miter/>
          </a:ln>
        </p:spPr>
        <p:txBody>
          <a:bodyPr rtlCol="0" anchor="ctr"/>
          <a:lstStyle/>
          <a:p>
            <a:endParaRPr lang="zh-CN" altLang="en-US"/>
          </a:p>
        </p:txBody>
      </p:sp>
      <p:sp>
        <p:nvSpPr>
          <p:cNvPr id="122" name="任意多边形: 形状 302"/>
          <p:cNvSpPr/>
          <p:nvPr userDrawn="1">
            <p:custDataLst>
              <p:tags r:id="rId78"/>
            </p:custDataLst>
          </p:nvPr>
        </p:nvSpPr>
        <p:spPr>
          <a:xfrm>
            <a:off x="10277475" y="2506980"/>
            <a:ext cx="66040" cy="70485"/>
          </a:xfrm>
          <a:custGeom>
            <a:avLst/>
            <a:gdLst>
              <a:gd name="connsiteX0" fmla="*/ 23573 w 61006"/>
              <a:gd name="connsiteY0" fmla="*/ 65109 h 65108"/>
              <a:gd name="connsiteX1" fmla="*/ 9476 w 61006"/>
              <a:gd name="connsiteY1" fmla="*/ 60537 h 65108"/>
              <a:gd name="connsiteX2" fmla="*/ 8333 w 61006"/>
              <a:gd name="connsiteY2" fmla="*/ 15960 h 65108"/>
              <a:gd name="connsiteX3" fmla="*/ 51481 w 61006"/>
              <a:gd name="connsiteY3" fmla="*/ 4530 h 65108"/>
              <a:gd name="connsiteX4" fmla="*/ 61006 w 61006"/>
              <a:gd name="connsiteY4" fmla="*/ 25104 h 65108"/>
              <a:gd name="connsiteX5" fmla="*/ 52624 w 61006"/>
              <a:gd name="connsiteY5" fmla="*/ 49107 h 65108"/>
              <a:gd name="connsiteX6" fmla="*/ 23668 w 61006"/>
              <a:gd name="connsiteY6" fmla="*/ 65109 h 65108"/>
              <a:gd name="connsiteX7" fmla="*/ 37099 w 61006"/>
              <a:gd name="connsiteY7" fmla="*/ 9959 h 65108"/>
              <a:gd name="connsiteX8" fmla="*/ 16239 w 61006"/>
              <a:gd name="connsiteY8" fmla="*/ 22056 h 65108"/>
              <a:gd name="connsiteX9" fmla="*/ 15382 w 61006"/>
              <a:gd name="connsiteY9" fmla="*/ 52726 h 65108"/>
              <a:gd name="connsiteX10" fmla="*/ 44528 w 61006"/>
              <a:gd name="connsiteY10" fmla="*/ 43297 h 65108"/>
              <a:gd name="connsiteX11" fmla="*/ 50910 w 61006"/>
              <a:gd name="connsiteY11" fmla="*/ 25294 h 65108"/>
              <a:gd name="connsiteX12" fmla="*/ 45385 w 61006"/>
              <a:gd name="connsiteY12" fmla="*/ 12626 h 65108"/>
              <a:gd name="connsiteX13" fmla="*/ 37099 w 61006"/>
              <a:gd name="connsiteY13" fmla="*/ 9959 h 6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006" h="65108">
                <a:moveTo>
                  <a:pt x="23573" y="65109"/>
                </a:moveTo>
                <a:cubicBezTo>
                  <a:pt x="18429" y="65109"/>
                  <a:pt x="13572" y="63680"/>
                  <a:pt x="9476" y="60537"/>
                </a:cubicBezTo>
                <a:cubicBezTo>
                  <a:pt x="-2716" y="51393"/>
                  <a:pt x="-3192" y="31390"/>
                  <a:pt x="8333" y="15960"/>
                </a:cubicBezTo>
                <a:cubicBezTo>
                  <a:pt x="19858" y="529"/>
                  <a:pt x="39194" y="-4614"/>
                  <a:pt x="51481" y="4530"/>
                </a:cubicBezTo>
                <a:cubicBezTo>
                  <a:pt x="57577" y="9102"/>
                  <a:pt x="61006" y="16436"/>
                  <a:pt x="61006" y="25104"/>
                </a:cubicBezTo>
                <a:cubicBezTo>
                  <a:pt x="61006" y="33295"/>
                  <a:pt x="58053" y="41773"/>
                  <a:pt x="52624" y="49107"/>
                </a:cubicBezTo>
                <a:cubicBezTo>
                  <a:pt x="44909" y="59394"/>
                  <a:pt x="33860" y="65109"/>
                  <a:pt x="23668" y="65109"/>
                </a:cubicBezTo>
                <a:close/>
                <a:moveTo>
                  <a:pt x="37099" y="9959"/>
                </a:moveTo>
                <a:cubicBezTo>
                  <a:pt x="30050" y="9959"/>
                  <a:pt x="22049" y="14341"/>
                  <a:pt x="16239" y="22056"/>
                </a:cubicBezTo>
                <a:cubicBezTo>
                  <a:pt x="7952" y="33105"/>
                  <a:pt x="7571" y="46821"/>
                  <a:pt x="15382" y="52726"/>
                </a:cubicBezTo>
                <a:cubicBezTo>
                  <a:pt x="23192" y="58537"/>
                  <a:pt x="36241" y="54346"/>
                  <a:pt x="44528" y="43297"/>
                </a:cubicBezTo>
                <a:cubicBezTo>
                  <a:pt x="48719" y="37772"/>
                  <a:pt x="51005" y="31390"/>
                  <a:pt x="50910" y="25294"/>
                </a:cubicBezTo>
                <a:cubicBezTo>
                  <a:pt x="50910" y="19770"/>
                  <a:pt x="48909" y="15293"/>
                  <a:pt x="45385" y="12626"/>
                </a:cubicBezTo>
                <a:cubicBezTo>
                  <a:pt x="43004" y="10816"/>
                  <a:pt x="40146" y="9959"/>
                  <a:pt x="37099" y="9959"/>
                </a:cubicBezTo>
                <a:close/>
              </a:path>
            </a:pathLst>
          </a:custGeom>
          <a:solidFill>
            <a:srgbClr val="231F20"/>
          </a:solidFill>
          <a:ln w="9525" cap="flat">
            <a:noFill/>
            <a:prstDash val="solid"/>
            <a:miter/>
          </a:ln>
        </p:spPr>
        <p:txBody>
          <a:bodyPr rtlCol="0" anchor="ctr"/>
          <a:lstStyle/>
          <a:p>
            <a:endParaRPr lang="zh-CN" altLang="en-US"/>
          </a:p>
        </p:txBody>
      </p:sp>
      <p:sp>
        <p:nvSpPr>
          <p:cNvPr id="123" name="任意多边形: 形状 303"/>
          <p:cNvSpPr/>
          <p:nvPr userDrawn="1">
            <p:custDataLst>
              <p:tags r:id="rId79"/>
            </p:custDataLst>
          </p:nvPr>
        </p:nvSpPr>
        <p:spPr>
          <a:xfrm>
            <a:off x="10003790" y="2436495"/>
            <a:ext cx="65405" cy="136525"/>
          </a:xfrm>
          <a:custGeom>
            <a:avLst/>
            <a:gdLst>
              <a:gd name="connsiteX0" fmla="*/ 41148 w 60321"/>
              <a:gd name="connsiteY0" fmla="*/ 125874 h 125874"/>
              <a:gd name="connsiteX1" fmla="*/ 40862 w 60321"/>
              <a:gd name="connsiteY1" fmla="*/ 125874 h 125874"/>
              <a:gd name="connsiteX2" fmla="*/ 952 w 60321"/>
              <a:gd name="connsiteY2" fmla="*/ 102633 h 125874"/>
              <a:gd name="connsiteX3" fmla="*/ 95 w 60321"/>
              <a:gd name="connsiteY3" fmla="*/ 98823 h 125874"/>
              <a:gd name="connsiteX4" fmla="*/ 2190 w 60321"/>
              <a:gd name="connsiteY4" fmla="*/ 95585 h 125874"/>
              <a:gd name="connsiteX5" fmla="*/ 38957 w 60321"/>
              <a:gd name="connsiteY5" fmla="*/ 65200 h 125874"/>
              <a:gd name="connsiteX6" fmla="*/ 49244 w 60321"/>
              <a:gd name="connsiteY6" fmla="*/ 28529 h 125874"/>
              <a:gd name="connsiteX7" fmla="*/ 26098 w 60321"/>
              <a:gd name="connsiteY7" fmla="*/ 9860 h 125874"/>
              <a:gd name="connsiteX8" fmla="*/ 22383 w 60321"/>
              <a:gd name="connsiteY8" fmla="*/ 3859 h 125874"/>
              <a:gd name="connsiteX9" fmla="*/ 28384 w 60321"/>
              <a:gd name="connsiteY9" fmla="*/ 144 h 125874"/>
              <a:gd name="connsiteX10" fmla="*/ 58769 w 60321"/>
              <a:gd name="connsiteY10" fmla="*/ 25671 h 125874"/>
              <a:gd name="connsiteX11" fmla="*/ 46101 w 60321"/>
              <a:gd name="connsiteY11" fmla="*/ 72058 h 125874"/>
              <a:gd name="connsiteX12" fmla="*/ 12287 w 60321"/>
              <a:gd name="connsiteY12" fmla="*/ 100538 h 125874"/>
              <a:gd name="connsiteX13" fmla="*/ 41433 w 60321"/>
              <a:gd name="connsiteY13" fmla="*/ 115873 h 125874"/>
              <a:gd name="connsiteX14" fmla="*/ 46101 w 60321"/>
              <a:gd name="connsiteY14" fmla="*/ 121112 h 125874"/>
              <a:gd name="connsiteX15" fmla="*/ 41148 w 60321"/>
              <a:gd name="connsiteY15" fmla="*/ 125779 h 12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321" h="125874">
                <a:moveTo>
                  <a:pt x="41148" y="125874"/>
                </a:moveTo>
                <a:cubicBezTo>
                  <a:pt x="41148" y="125874"/>
                  <a:pt x="40957" y="125874"/>
                  <a:pt x="40862" y="125874"/>
                </a:cubicBezTo>
                <a:cubicBezTo>
                  <a:pt x="17240" y="124445"/>
                  <a:pt x="1619" y="103490"/>
                  <a:pt x="952" y="102633"/>
                </a:cubicBezTo>
                <a:cubicBezTo>
                  <a:pt x="190" y="101585"/>
                  <a:pt x="-191" y="100157"/>
                  <a:pt x="95" y="98823"/>
                </a:cubicBezTo>
                <a:cubicBezTo>
                  <a:pt x="285" y="97490"/>
                  <a:pt x="1047" y="96347"/>
                  <a:pt x="2190" y="95585"/>
                </a:cubicBezTo>
                <a:cubicBezTo>
                  <a:pt x="2381" y="95394"/>
                  <a:pt x="24479" y="80345"/>
                  <a:pt x="38957" y="65200"/>
                </a:cubicBezTo>
                <a:cubicBezTo>
                  <a:pt x="46767" y="57008"/>
                  <a:pt x="53054" y="41387"/>
                  <a:pt x="49244" y="28529"/>
                </a:cubicBezTo>
                <a:cubicBezTo>
                  <a:pt x="46482" y="19099"/>
                  <a:pt x="38671" y="12812"/>
                  <a:pt x="26098" y="9860"/>
                </a:cubicBezTo>
                <a:cubicBezTo>
                  <a:pt x="23431" y="9193"/>
                  <a:pt x="21717" y="6526"/>
                  <a:pt x="22383" y="3859"/>
                </a:cubicBezTo>
                <a:cubicBezTo>
                  <a:pt x="23050" y="1192"/>
                  <a:pt x="25717" y="-523"/>
                  <a:pt x="28384" y="144"/>
                </a:cubicBezTo>
                <a:cubicBezTo>
                  <a:pt x="48672" y="4907"/>
                  <a:pt x="56102" y="16622"/>
                  <a:pt x="58769" y="25671"/>
                </a:cubicBezTo>
                <a:cubicBezTo>
                  <a:pt x="63722" y="42245"/>
                  <a:pt x="56102" y="61580"/>
                  <a:pt x="46101" y="72058"/>
                </a:cubicBezTo>
                <a:cubicBezTo>
                  <a:pt x="34861" y="83869"/>
                  <a:pt x="19716" y="95204"/>
                  <a:pt x="12287" y="100538"/>
                </a:cubicBezTo>
                <a:cubicBezTo>
                  <a:pt x="17430" y="105967"/>
                  <a:pt x="28003" y="115111"/>
                  <a:pt x="41433" y="115873"/>
                </a:cubicBezTo>
                <a:cubicBezTo>
                  <a:pt x="44196" y="116063"/>
                  <a:pt x="46291" y="118349"/>
                  <a:pt x="46101" y="121112"/>
                </a:cubicBezTo>
                <a:cubicBezTo>
                  <a:pt x="45910" y="123779"/>
                  <a:pt x="43719" y="125779"/>
                  <a:pt x="41148" y="125779"/>
                </a:cubicBezTo>
                <a:close/>
              </a:path>
            </a:pathLst>
          </a:custGeom>
          <a:solidFill>
            <a:srgbClr val="231F20"/>
          </a:solidFill>
          <a:ln w="9525" cap="flat">
            <a:noFill/>
            <a:prstDash val="solid"/>
            <a:miter/>
          </a:ln>
        </p:spPr>
        <p:txBody>
          <a:bodyPr rtlCol="0" anchor="ctr"/>
          <a:lstStyle/>
          <a:p>
            <a:endParaRPr lang="zh-CN" altLang="en-US"/>
          </a:p>
        </p:txBody>
      </p:sp>
      <p:sp>
        <p:nvSpPr>
          <p:cNvPr id="124" name="任意多边形: 形状 304"/>
          <p:cNvSpPr/>
          <p:nvPr userDrawn="1">
            <p:custDataLst>
              <p:tags r:id="rId80"/>
            </p:custDataLst>
          </p:nvPr>
        </p:nvSpPr>
        <p:spPr>
          <a:xfrm>
            <a:off x="10099675" y="2471420"/>
            <a:ext cx="80010" cy="42545"/>
          </a:xfrm>
          <a:custGeom>
            <a:avLst/>
            <a:gdLst>
              <a:gd name="connsiteX0" fmla="*/ 68973 w 73953"/>
              <a:gd name="connsiteY0" fmla="*/ 38927 h 38926"/>
              <a:gd name="connsiteX1" fmla="*/ 64686 w 73953"/>
              <a:gd name="connsiteY1" fmla="*/ 36450 h 38926"/>
              <a:gd name="connsiteX2" fmla="*/ 63829 w 73953"/>
              <a:gd name="connsiteY2" fmla="*/ 35021 h 38926"/>
              <a:gd name="connsiteX3" fmla="*/ 5250 w 73953"/>
              <a:gd name="connsiteY3" fmla="*/ 10161 h 38926"/>
              <a:gd name="connsiteX4" fmla="*/ 12 w 73953"/>
              <a:gd name="connsiteY4" fmla="*/ 5399 h 38926"/>
              <a:gd name="connsiteX5" fmla="*/ 4774 w 73953"/>
              <a:gd name="connsiteY5" fmla="*/ 160 h 38926"/>
              <a:gd name="connsiteX6" fmla="*/ 72497 w 73953"/>
              <a:gd name="connsiteY6" fmla="*/ 29973 h 38926"/>
              <a:gd name="connsiteX7" fmla="*/ 73259 w 73953"/>
              <a:gd name="connsiteY7" fmla="*/ 31307 h 38926"/>
              <a:gd name="connsiteX8" fmla="*/ 71449 w 73953"/>
              <a:gd name="connsiteY8" fmla="*/ 38165 h 38926"/>
              <a:gd name="connsiteX9" fmla="*/ 68973 w 73953"/>
              <a:gd name="connsiteY9" fmla="*/ 38831 h 3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53" h="38926">
                <a:moveTo>
                  <a:pt x="68973" y="38927"/>
                </a:moveTo>
                <a:cubicBezTo>
                  <a:pt x="67258" y="38927"/>
                  <a:pt x="65639" y="38069"/>
                  <a:pt x="64686" y="36450"/>
                </a:cubicBezTo>
                <a:lnTo>
                  <a:pt x="63829" y="35021"/>
                </a:lnTo>
                <a:cubicBezTo>
                  <a:pt x="58114" y="25020"/>
                  <a:pt x="48399" y="8256"/>
                  <a:pt x="5250" y="10161"/>
                </a:cubicBezTo>
                <a:cubicBezTo>
                  <a:pt x="2488" y="10161"/>
                  <a:pt x="202" y="8161"/>
                  <a:pt x="12" y="5399"/>
                </a:cubicBezTo>
                <a:cubicBezTo>
                  <a:pt x="-179" y="2636"/>
                  <a:pt x="2012" y="350"/>
                  <a:pt x="4774" y="160"/>
                </a:cubicBezTo>
                <a:cubicBezTo>
                  <a:pt x="54018" y="-2031"/>
                  <a:pt x="66020" y="18829"/>
                  <a:pt x="72497" y="29973"/>
                </a:cubicBezTo>
                <a:lnTo>
                  <a:pt x="73259" y="31307"/>
                </a:lnTo>
                <a:cubicBezTo>
                  <a:pt x="74688" y="33688"/>
                  <a:pt x="73830" y="36736"/>
                  <a:pt x="71449" y="38165"/>
                </a:cubicBezTo>
                <a:cubicBezTo>
                  <a:pt x="70687" y="38641"/>
                  <a:pt x="69830" y="38831"/>
                  <a:pt x="68973" y="38831"/>
                </a:cubicBezTo>
                <a:close/>
              </a:path>
            </a:pathLst>
          </a:custGeom>
          <a:solidFill>
            <a:srgbClr val="231F20"/>
          </a:solidFill>
          <a:ln w="9525" cap="flat">
            <a:noFill/>
            <a:prstDash val="solid"/>
            <a:miter/>
          </a:ln>
        </p:spPr>
        <p:txBody>
          <a:bodyPr rtlCol="0" anchor="ctr"/>
          <a:lstStyle/>
          <a:p>
            <a:endParaRPr lang="zh-CN" altLang="en-US"/>
          </a:p>
        </p:txBody>
      </p:sp>
      <p:sp>
        <p:nvSpPr>
          <p:cNvPr id="125" name="任意多边形: 形状 305"/>
          <p:cNvSpPr/>
          <p:nvPr userDrawn="1">
            <p:custDataLst>
              <p:tags r:id="rId81"/>
            </p:custDataLst>
          </p:nvPr>
        </p:nvSpPr>
        <p:spPr>
          <a:xfrm>
            <a:off x="9991090" y="2590800"/>
            <a:ext cx="109220" cy="119380"/>
          </a:xfrm>
          <a:custGeom>
            <a:avLst/>
            <a:gdLst>
              <a:gd name="connsiteX0" fmla="*/ 13579 w 100802"/>
              <a:gd name="connsiteY0" fmla="*/ 4124 h 109588"/>
              <a:gd name="connsiteX1" fmla="*/ 87684 w 100802"/>
              <a:gd name="connsiteY1" fmla="*/ 30413 h 109588"/>
              <a:gd name="connsiteX2" fmla="*/ 92446 w 100802"/>
              <a:gd name="connsiteY2" fmla="*/ 105565 h 109588"/>
              <a:gd name="connsiteX3" fmla="*/ 54442 w 100802"/>
              <a:gd name="connsiteY3" fmla="*/ 103375 h 109588"/>
              <a:gd name="connsiteX4" fmla="*/ 24057 w 100802"/>
              <a:gd name="connsiteY4" fmla="*/ 65751 h 109588"/>
              <a:gd name="connsiteX5" fmla="*/ 4245 w 100802"/>
              <a:gd name="connsiteY5" fmla="*/ 79753 h 109588"/>
              <a:gd name="connsiteX6" fmla="*/ 13484 w 100802"/>
              <a:gd name="connsiteY6" fmla="*/ 4029 h 1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2" h="109588">
                <a:moveTo>
                  <a:pt x="13579" y="4124"/>
                </a:moveTo>
                <a:cubicBezTo>
                  <a:pt x="43964" y="-10449"/>
                  <a:pt x="80254" y="17269"/>
                  <a:pt x="87684" y="30413"/>
                </a:cubicBezTo>
                <a:cubicBezTo>
                  <a:pt x="93304" y="40414"/>
                  <a:pt x="111211" y="97945"/>
                  <a:pt x="92446" y="105565"/>
                </a:cubicBezTo>
                <a:cubicBezTo>
                  <a:pt x="82731" y="109566"/>
                  <a:pt x="63205" y="112995"/>
                  <a:pt x="54442" y="103375"/>
                </a:cubicBezTo>
                <a:cubicBezTo>
                  <a:pt x="45679" y="93659"/>
                  <a:pt x="38916" y="66703"/>
                  <a:pt x="24057" y="65751"/>
                </a:cubicBezTo>
                <a:cubicBezTo>
                  <a:pt x="9103" y="64894"/>
                  <a:pt x="10246" y="80324"/>
                  <a:pt x="4245" y="79753"/>
                </a:cubicBezTo>
                <a:cubicBezTo>
                  <a:pt x="-3375" y="78991"/>
                  <a:pt x="-994" y="10982"/>
                  <a:pt x="13484" y="4029"/>
                </a:cubicBezTo>
                <a:close/>
              </a:path>
            </a:pathLst>
          </a:custGeom>
          <a:solidFill>
            <a:srgbClr val="FFFFFF"/>
          </a:solidFill>
          <a:ln w="9525" cap="flat">
            <a:noFill/>
            <a:prstDash val="solid"/>
            <a:miter/>
          </a:ln>
        </p:spPr>
        <p:txBody>
          <a:bodyPr rtlCol="0" anchor="ctr"/>
          <a:lstStyle/>
          <a:p>
            <a:endParaRPr lang="zh-CN" altLang="en-US"/>
          </a:p>
        </p:txBody>
      </p:sp>
      <p:sp>
        <p:nvSpPr>
          <p:cNvPr id="127" name="任意多边形: 形状 306"/>
          <p:cNvSpPr/>
          <p:nvPr userDrawn="1">
            <p:custDataLst>
              <p:tags r:id="rId82"/>
            </p:custDataLst>
          </p:nvPr>
        </p:nvSpPr>
        <p:spPr>
          <a:xfrm>
            <a:off x="9988550" y="2595880"/>
            <a:ext cx="86995" cy="33655"/>
          </a:xfrm>
          <a:custGeom>
            <a:avLst/>
            <a:gdLst>
              <a:gd name="connsiteX0" fmla="*/ 71475 w 80146"/>
              <a:gd name="connsiteY0" fmla="*/ 30803 h 30803"/>
              <a:gd name="connsiteX1" fmla="*/ 1371 w 80146"/>
              <a:gd name="connsiteY1" fmla="*/ 8420 h 30803"/>
              <a:gd name="connsiteX2" fmla="*/ 1562 w 80146"/>
              <a:gd name="connsiteY2" fmla="*/ 1371 h 30803"/>
              <a:gd name="connsiteX3" fmla="*/ 8610 w 80146"/>
              <a:gd name="connsiteY3" fmla="*/ 1562 h 30803"/>
              <a:gd name="connsiteX4" fmla="*/ 74904 w 80146"/>
              <a:gd name="connsiteY4" fmla="*/ 20802 h 30803"/>
              <a:gd name="connsiteX5" fmla="*/ 80143 w 80146"/>
              <a:gd name="connsiteY5" fmla="*/ 25565 h 30803"/>
              <a:gd name="connsiteX6" fmla="*/ 75381 w 80146"/>
              <a:gd name="connsiteY6" fmla="*/ 30803 h 30803"/>
              <a:gd name="connsiteX7" fmla="*/ 71570 w 80146"/>
              <a:gd name="connsiteY7" fmla="*/ 30803 h 3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46" h="30803">
                <a:moveTo>
                  <a:pt x="71475" y="30803"/>
                </a:moveTo>
                <a:cubicBezTo>
                  <a:pt x="59188" y="30803"/>
                  <a:pt x="20993" y="29089"/>
                  <a:pt x="1371" y="8420"/>
                </a:cubicBezTo>
                <a:cubicBezTo>
                  <a:pt x="-534" y="6419"/>
                  <a:pt x="-439" y="3276"/>
                  <a:pt x="1562" y="1371"/>
                </a:cubicBezTo>
                <a:cubicBezTo>
                  <a:pt x="3562" y="-534"/>
                  <a:pt x="6705" y="-439"/>
                  <a:pt x="8610" y="1562"/>
                </a:cubicBezTo>
                <a:cubicBezTo>
                  <a:pt x="28517" y="22612"/>
                  <a:pt x="74428" y="20802"/>
                  <a:pt x="74904" y="20802"/>
                </a:cubicBezTo>
                <a:cubicBezTo>
                  <a:pt x="77666" y="20707"/>
                  <a:pt x="79952" y="22802"/>
                  <a:pt x="80143" y="25565"/>
                </a:cubicBezTo>
                <a:cubicBezTo>
                  <a:pt x="80238" y="28327"/>
                  <a:pt x="78143" y="30613"/>
                  <a:pt x="75381" y="30803"/>
                </a:cubicBezTo>
                <a:cubicBezTo>
                  <a:pt x="75095" y="30803"/>
                  <a:pt x="73666" y="30803"/>
                  <a:pt x="71570" y="30803"/>
                </a:cubicBezTo>
                <a:close/>
              </a:path>
            </a:pathLst>
          </a:custGeom>
          <a:solidFill>
            <a:srgbClr val="231F20"/>
          </a:solidFill>
          <a:ln w="9525" cap="flat">
            <a:noFill/>
            <a:prstDash val="solid"/>
            <a:miter/>
          </a:ln>
        </p:spPr>
        <p:txBody>
          <a:bodyPr rtlCol="0" anchor="ctr"/>
          <a:lstStyle/>
          <a:p>
            <a:endParaRPr lang="zh-CN" altLang="en-US"/>
          </a:p>
        </p:txBody>
      </p:sp>
      <p:sp>
        <p:nvSpPr>
          <p:cNvPr id="160" name="任意多边形: 形状 307"/>
          <p:cNvSpPr/>
          <p:nvPr userDrawn="1">
            <p:custDataLst>
              <p:tags r:id="rId83"/>
            </p:custDataLst>
          </p:nvPr>
        </p:nvSpPr>
        <p:spPr>
          <a:xfrm>
            <a:off x="10109835" y="2505075"/>
            <a:ext cx="31115" cy="36830"/>
          </a:xfrm>
          <a:custGeom>
            <a:avLst/>
            <a:gdLst>
              <a:gd name="connsiteX0" fmla="*/ 1430 w 28576"/>
              <a:gd name="connsiteY0" fmla="*/ 11814 h 33724"/>
              <a:gd name="connsiteX1" fmla="*/ 8002 w 28576"/>
              <a:gd name="connsiteY1" fmla="*/ 32960 h 33724"/>
              <a:gd name="connsiteX2" fmla="*/ 27147 w 28576"/>
              <a:gd name="connsiteY2" fmla="*/ 21911 h 33724"/>
              <a:gd name="connsiteX3" fmla="*/ 20575 w 28576"/>
              <a:gd name="connsiteY3" fmla="*/ 765 h 33724"/>
              <a:gd name="connsiteX4" fmla="*/ 1430 w 28576"/>
              <a:gd name="connsiteY4" fmla="*/ 11814 h 3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6" h="33724">
                <a:moveTo>
                  <a:pt x="1430" y="11814"/>
                </a:moveTo>
                <a:cubicBezTo>
                  <a:pt x="-1999" y="20672"/>
                  <a:pt x="953" y="30197"/>
                  <a:pt x="8002" y="32960"/>
                </a:cubicBezTo>
                <a:cubicBezTo>
                  <a:pt x="15146" y="35722"/>
                  <a:pt x="23718" y="30769"/>
                  <a:pt x="27147" y="21911"/>
                </a:cubicBezTo>
                <a:cubicBezTo>
                  <a:pt x="30576" y="13052"/>
                  <a:pt x="27623" y="3527"/>
                  <a:pt x="20575" y="765"/>
                </a:cubicBezTo>
                <a:cubicBezTo>
                  <a:pt x="13431" y="-1997"/>
                  <a:pt x="4859" y="2956"/>
                  <a:pt x="1430" y="11814"/>
                </a:cubicBezTo>
                <a:close/>
              </a:path>
            </a:pathLst>
          </a:custGeom>
          <a:solidFill>
            <a:srgbClr val="231F20"/>
          </a:solidFill>
          <a:ln w="9525" cap="flat">
            <a:noFill/>
            <a:prstDash val="solid"/>
            <a:miter/>
          </a:ln>
        </p:spPr>
        <p:txBody>
          <a:bodyPr rtlCol="0" anchor="ctr"/>
          <a:lstStyle/>
          <a:p>
            <a:endParaRPr lang="zh-CN" altLang="en-US"/>
          </a:p>
        </p:txBody>
      </p:sp>
      <p:sp>
        <p:nvSpPr>
          <p:cNvPr id="161" name="任意多边形: 形状 308"/>
          <p:cNvSpPr/>
          <p:nvPr userDrawn="1">
            <p:custDataLst>
              <p:tags r:id="rId84"/>
            </p:custDataLst>
          </p:nvPr>
        </p:nvSpPr>
        <p:spPr>
          <a:xfrm>
            <a:off x="10017760" y="2482215"/>
            <a:ext cx="23495" cy="31750"/>
          </a:xfrm>
          <a:custGeom>
            <a:avLst/>
            <a:gdLst>
              <a:gd name="connsiteX0" fmla="*/ 1513 w 21505"/>
              <a:gd name="connsiteY0" fmla="*/ 11029 h 29202"/>
              <a:gd name="connsiteX1" fmla="*/ 5228 w 21505"/>
              <a:gd name="connsiteY1" fmla="*/ 28746 h 29202"/>
              <a:gd name="connsiteX2" fmla="*/ 19992 w 21505"/>
              <a:gd name="connsiteY2" fmla="*/ 18173 h 29202"/>
              <a:gd name="connsiteX3" fmla="*/ 16277 w 21505"/>
              <a:gd name="connsiteY3" fmla="*/ 457 h 29202"/>
              <a:gd name="connsiteX4" fmla="*/ 1513 w 21505"/>
              <a:gd name="connsiteY4" fmla="*/ 11029 h 2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 h="29202">
                <a:moveTo>
                  <a:pt x="1513" y="11029"/>
                </a:moveTo>
                <a:cubicBezTo>
                  <a:pt x="-1534" y="18840"/>
                  <a:pt x="180" y="26746"/>
                  <a:pt x="5228" y="28746"/>
                </a:cubicBezTo>
                <a:cubicBezTo>
                  <a:pt x="10372" y="30746"/>
                  <a:pt x="16944" y="25984"/>
                  <a:pt x="19992" y="18173"/>
                </a:cubicBezTo>
                <a:cubicBezTo>
                  <a:pt x="23040" y="10363"/>
                  <a:pt x="21326" y="2457"/>
                  <a:pt x="16277" y="457"/>
                </a:cubicBezTo>
                <a:cubicBezTo>
                  <a:pt x="11134" y="-1544"/>
                  <a:pt x="4562" y="3219"/>
                  <a:pt x="1513" y="11029"/>
                </a:cubicBezTo>
                <a:close/>
              </a:path>
            </a:pathLst>
          </a:custGeom>
          <a:solidFill>
            <a:srgbClr val="231F20"/>
          </a:solidFill>
          <a:ln w="9525" cap="flat">
            <a:noFill/>
            <a:prstDash val="solid"/>
            <a:miter/>
          </a:ln>
        </p:spPr>
        <p:txBody>
          <a:bodyPr rtlCol="0" anchor="ctr"/>
          <a:lstStyle/>
          <a:p>
            <a:endParaRPr lang="zh-CN" altLang="en-US"/>
          </a:p>
        </p:txBody>
      </p:sp>
      <p:sp>
        <p:nvSpPr>
          <p:cNvPr id="162" name="任意多边形: 形状 309"/>
          <p:cNvSpPr/>
          <p:nvPr userDrawn="1">
            <p:custDataLst>
              <p:tags r:id="rId85"/>
            </p:custDataLst>
          </p:nvPr>
        </p:nvSpPr>
        <p:spPr>
          <a:xfrm>
            <a:off x="10086340" y="2725420"/>
            <a:ext cx="400685" cy="1233170"/>
          </a:xfrm>
          <a:custGeom>
            <a:avLst/>
            <a:gdLst>
              <a:gd name="connsiteX0" fmla="*/ 171222 w 368996"/>
              <a:gd name="connsiteY0" fmla="*/ 132683 h 1134237"/>
              <a:gd name="connsiteX1" fmla="*/ 318002 w 368996"/>
              <a:gd name="connsiteY1" fmla="*/ 0 h 1134237"/>
              <a:gd name="connsiteX2" fmla="*/ 368961 w 368996"/>
              <a:gd name="connsiteY2" fmla="*/ 121920 h 1134237"/>
              <a:gd name="connsiteX3" fmla="*/ 239611 w 368996"/>
              <a:gd name="connsiteY3" fmla="*/ 268986 h 1134237"/>
              <a:gd name="connsiteX4" fmla="*/ 206750 w 368996"/>
              <a:gd name="connsiteY4" fmla="*/ 292037 h 1134237"/>
              <a:gd name="connsiteX5" fmla="*/ 171222 w 368996"/>
              <a:gd name="connsiteY5" fmla="*/ 132779 h 1134237"/>
              <a:gd name="connsiteX6" fmla="*/ 85401 w 368996"/>
              <a:gd name="connsiteY6" fmla="*/ 362141 h 1134237"/>
              <a:gd name="connsiteX7" fmla="*/ 1486 w 368996"/>
              <a:gd name="connsiteY7" fmla="*/ 868680 h 1134237"/>
              <a:gd name="connsiteX8" fmla="*/ 29109 w 368996"/>
              <a:gd name="connsiteY8" fmla="*/ 1134237 h 1134237"/>
              <a:gd name="connsiteX9" fmla="*/ 171317 w 368996"/>
              <a:gd name="connsiteY9" fmla="*/ 132683 h 113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996" h="1134237">
                <a:moveTo>
                  <a:pt x="171222" y="132683"/>
                </a:moveTo>
                <a:cubicBezTo>
                  <a:pt x="268091" y="97631"/>
                  <a:pt x="318002" y="0"/>
                  <a:pt x="318002" y="0"/>
                </a:cubicBezTo>
                <a:cubicBezTo>
                  <a:pt x="318002" y="0"/>
                  <a:pt x="366770" y="91821"/>
                  <a:pt x="368961" y="121920"/>
                </a:cubicBezTo>
                <a:cubicBezTo>
                  <a:pt x="371151" y="151924"/>
                  <a:pt x="272473" y="245936"/>
                  <a:pt x="239611" y="268986"/>
                </a:cubicBezTo>
                <a:lnTo>
                  <a:pt x="206750" y="292037"/>
                </a:lnTo>
                <a:cubicBezTo>
                  <a:pt x="206750" y="292037"/>
                  <a:pt x="189319" y="135922"/>
                  <a:pt x="171222" y="132779"/>
                </a:cubicBezTo>
                <a:cubicBezTo>
                  <a:pt x="153124" y="129635"/>
                  <a:pt x="117691" y="234315"/>
                  <a:pt x="85401" y="362141"/>
                </a:cubicBezTo>
                <a:cubicBezTo>
                  <a:pt x="53016" y="489966"/>
                  <a:pt x="11773" y="627317"/>
                  <a:pt x="1486" y="868680"/>
                </a:cubicBezTo>
                <a:cubicBezTo>
                  <a:pt x="-7753" y="1085183"/>
                  <a:pt x="29109" y="1134237"/>
                  <a:pt x="29109" y="1134237"/>
                </a:cubicBezTo>
                <a:lnTo>
                  <a:pt x="171317" y="132683"/>
                </a:lnTo>
                <a:close/>
              </a:path>
            </a:pathLst>
          </a:custGeom>
          <a:solidFill>
            <a:srgbClr val="FFFFFF"/>
          </a:solidFill>
          <a:ln w="9525" cap="flat">
            <a:noFill/>
            <a:prstDash val="solid"/>
            <a:miter/>
          </a:ln>
        </p:spPr>
        <p:txBody>
          <a:bodyPr rtlCol="0" anchor="ctr"/>
          <a:lstStyle/>
          <a:p>
            <a:endParaRPr lang="zh-CN" altLang="en-US"/>
          </a:p>
        </p:txBody>
      </p:sp>
      <p:sp>
        <p:nvSpPr>
          <p:cNvPr id="163" name="任意多边形: 形状 310"/>
          <p:cNvSpPr/>
          <p:nvPr userDrawn="1">
            <p:custDataLst>
              <p:tags r:id="rId86"/>
            </p:custDataLst>
          </p:nvPr>
        </p:nvSpPr>
        <p:spPr>
          <a:xfrm>
            <a:off x="10081260" y="2719705"/>
            <a:ext cx="411480" cy="1243965"/>
          </a:xfrm>
          <a:custGeom>
            <a:avLst/>
            <a:gdLst>
              <a:gd name="connsiteX0" fmla="*/ 34171 w 379018"/>
              <a:gd name="connsiteY0" fmla="*/ 1144238 h 1144238"/>
              <a:gd name="connsiteX1" fmla="*/ 30171 w 379018"/>
              <a:gd name="connsiteY1" fmla="*/ 1142238 h 1144238"/>
              <a:gd name="connsiteX2" fmla="*/ 1501 w 379018"/>
              <a:gd name="connsiteY2" fmla="*/ 873443 h 1144238"/>
              <a:gd name="connsiteX3" fmla="*/ 75605 w 379018"/>
              <a:gd name="connsiteY3" fmla="*/ 404813 h 1144238"/>
              <a:gd name="connsiteX4" fmla="*/ 85606 w 379018"/>
              <a:gd name="connsiteY4" fmla="*/ 365855 h 1144238"/>
              <a:gd name="connsiteX5" fmla="*/ 133993 w 379018"/>
              <a:gd name="connsiteY5" fmla="*/ 201549 h 1144238"/>
              <a:gd name="connsiteX6" fmla="*/ 175618 w 379018"/>
              <a:gd name="connsiteY6" fmla="*/ 132588 h 1144238"/>
              <a:gd name="connsiteX7" fmla="*/ 318588 w 379018"/>
              <a:gd name="connsiteY7" fmla="*/ 2667 h 1144238"/>
              <a:gd name="connsiteX8" fmla="*/ 322969 w 379018"/>
              <a:gd name="connsiteY8" fmla="*/ 0 h 1144238"/>
              <a:gd name="connsiteX9" fmla="*/ 327446 w 379018"/>
              <a:gd name="connsiteY9" fmla="*/ 2667 h 1144238"/>
              <a:gd name="connsiteX10" fmla="*/ 378976 w 379018"/>
              <a:gd name="connsiteY10" fmla="*/ 126492 h 1144238"/>
              <a:gd name="connsiteX11" fmla="*/ 247531 w 379018"/>
              <a:gd name="connsiteY11" fmla="*/ 278035 h 1144238"/>
              <a:gd name="connsiteX12" fmla="*/ 214670 w 379018"/>
              <a:gd name="connsiteY12" fmla="*/ 301085 h 1144238"/>
              <a:gd name="connsiteX13" fmla="*/ 209717 w 379018"/>
              <a:gd name="connsiteY13" fmla="*/ 301562 h 1144238"/>
              <a:gd name="connsiteX14" fmla="*/ 206860 w 379018"/>
              <a:gd name="connsiteY14" fmla="*/ 297561 h 1144238"/>
              <a:gd name="connsiteX15" fmla="*/ 175237 w 379018"/>
              <a:gd name="connsiteY15" fmla="*/ 142589 h 1144238"/>
              <a:gd name="connsiteX16" fmla="*/ 95322 w 379018"/>
              <a:gd name="connsiteY16" fmla="*/ 368332 h 1144238"/>
              <a:gd name="connsiteX17" fmla="*/ 85321 w 379018"/>
              <a:gd name="connsiteY17" fmla="*/ 407289 h 1144238"/>
              <a:gd name="connsiteX18" fmla="*/ 11502 w 379018"/>
              <a:gd name="connsiteY18" fmla="*/ 873824 h 1144238"/>
              <a:gd name="connsiteX19" fmla="*/ 38172 w 379018"/>
              <a:gd name="connsiteY19" fmla="*/ 1136237 h 1144238"/>
              <a:gd name="connsiteX20" fmla="*/ 37124 w 379018"/>
              <a:gd name="connsiteY20" fmla="*/ 1143191 h 1144238"/>
              <a:gd name="connsiteX21" fmla="*/ 34171 w 379018"/>
              <a:gd name="connsiteY21" fmla="*/ 1144143 h 1144238"/>
              <a:gd name="connsiteX22" fmla="*/ 185619 w 379018"/>
              <a:gd name="connsiteY22" fmla="*/ 139541 h 1144238"/>
              <a:gd name="connsiteX23" fmla="*/ 205812 w 379018"/>
              <a:gd name="connsiteY23" fmla="*/ 217742 h 1144238"/>
              <a:gd name="connsiteX24" fmla="*/ 215813 w 379018"/>
              <a:gd name="connsiteY24" fmla="*/ 288131 h 1144238"/>
              <a:gd name="connsiteX25" fmla="*/ 241816 w 379018"/>
              <a:gd name="connsiteY25" fmla="*/ 269939 h 1144238"/>
              <a:gd name="connsiteX26" fmla="*/ 369070 w 379018"/>
              <a:gd name="connsiteY26" fmla="*/ 127349 h 1144238"/>
              <a:gd name="connsiteX27" fmla="*/ 322969 w 379018"/>
              <a:gd name="connsiteY27" fmla="*/ 15621 h 1144238"/>
              <a:gd name="connsiteX28" fmla="*/ 185619 w 379018"/>
              <a:gd name="connsiteY28" fmla="*/ 139637 h 114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9018" h="1144238">
                <a:moveTo>
                  <a:pt x="34171" y="1144238"/>
                </a:moveTo>
                <a:cubicBezTo>
                  <a:pt x="32647" y="1144238"/>
                  <a:pt x="31218" y="1143572"/>
                  <a:pt x="30171" y="1142238"/>
                </a:cubicBezTo>
                <a:cubicBezTo>
                  <a:pt x="28647" y="1140143"/>
                  <a:pt x="-7739" y="1089279"/>
                  <a:pt x="1501" y="873443"/>
                </a:cubicBezTo>
                <a:cubicBezTo>
                  <a:pt x="10835" y="655796"/>
                  <a:pt x="45220" y="522446"/>
                  <a:pt x="75605" y="404813"/>
                </a:cubicBezTo>
                <a:cubicBezTo>
                  <a:pt x="79034" y="391668"/>
                  <a:pt x="82368" y="378714"/>
                  <a:pt x="85606" y="365855"/>
                </a:cubicBezTo>
                <a:cubicBezTo>
                  <a:pt x="102466" y="299180"/>
                  <a:pt x="119230" y="242316"/>
                  <a:pt x="133993" y="201549"/>
                </a:cubicBezTo>
                <a:cubicBezTo>
                  <a:pt x="155615" y="141923"/>
                  <a:pt x="167331" y="132207"/>
                  <a:pt x="175618" y="132588"/>
                </a:cubicBezTo>
                <a:cubicBezTo>
                  <a:pt x="268867" y="98298"/>
                  <a:pt x="318112" y="3620"/>
                  <a:pt x="318588" y="2667"/>
                </a:cubicBezTo>
                <a:cubicBezTo>
                  <a:pt x="319445" y="1048"/>
                  <a:pt x="321160" y="0"/>
                  <a:pt x="322969" y="0"/>
                </a:cubicBezTo>
                <a:cubicBezTo>
                  <a:pt x="324779" y="191"/>
                  <a:pt x="326494" y="1048"/>
                  <a:pt x="327446" y="2667"/>
                </a:cubicBezTo>
                <a:cubicBezTo>
                  <a:pt x="329446" y="6477"/>
                  <a:pt x="376785" y="95821"/>
                  <a:pt x="378976" y="126492"/>
                </a:cubicBezTo>
                <a:cubicBezTo>
                  <a:pt x="381453" y="161068"/>
                  <a:pt x="274677" y="258985"/>
                  <a:pt x="247531" y="278035"/>
                </a:cubicBezTo>
                <a:lnTo>
                  <a:pt x="214670" y="301085"/>
                </a:lnTo>
                <a:cubicBezTo>
                  <a:pt x="213241" y="302133"/>
                  <a:pt x="211336" y="302228"/>
                  <a:pt x="209717" y="301562"/>
                </a:cubicBezTo>
                <a:cubicBezTo>
                  <a:pt x="208098" y="300800"/>
                  <a:pt x="207050" y="299275"/>
                  <a:pt x="206860" y="297561"/>
                </a:cubicBezTo>
                <a:cubicBezTo>
                  <a:pt x="199049" y="227362"/>
                  <a:pt x="184666" y="148304"/>
                  <a:pt x="175237" y="142589"/>
                </a:cubicBezTo>
                <a:cubicBezTo>
                  <a:pt x="165902" y="143446"/>
                  <a:pt x="136851" y="204025"/>
                  <a:pt x="95322" y="368332"/>
                </a:cubicBezTo>
                <a:cubicBezTo>
                  <a:pt x="92083" y="381191"/>
                  <a:pt x="88750" y="394144"/>
                  <a:pt x="85321" y="407289"/>
                </a:cubicBezTo>
                <a:cubicBezTo>
                  <a:pt x="55031" y="524447"/>
                  <a:pt x="20836" y="657320"/>
                  <a:pt x="11502" y="873824"/>
                </a:cubicBezTo>
                <a:cubicBezTo>
                  <a:pt x="2453" y="1084517"/>
                  <a:pt x="37791" y="1135666"/>
                  <a:pt x="38172" y="1136237"/>
                </a:cubicBezTo>
                <a:cubicBezTo>
                  <a:pt x="39791" y="1138428"/>
                  <a:pt x="39315" y="1141571"/>
                  <a:pt x="37124" y="1143191"/>
                </a:cubicBezTo>
                <a:cubicBezTo>
                  <a:pt x="36267" y="1143857"/>
                  <a:pt x="35219" y="1144143"/>
                  <a:pt x="34171" y="1144143"/>
                </a:cubicBezTo>
                <a:close/>
                <a:moveTo>
                  <a:pt x="185619" y="139541"/>
                </a:moveTo>
                <a:cubicBezTo>
                  <a:pt x="190858" y="148209"/>
                  <a:pt x="197525" y="168592"/>
                  <a:pt x="205812" y="217742"/>
                </a:cubicBezTo>
                <a:cubicBezTo>
                  <a:pt x="210574" y="246126"/>
                  <a:pt x="214194" y="274511"/>
                  <a:pt x="215813" y="288131"/>
                </a:cubicBezTo>
                <a:lnTo>
                  <a:pt x="241816" y="269939"/>
                </a:lnTo>
                <a:cubicBezTo>
                  <a:pt x="277440" y="244983"/>
                  <a:pt x="370975" y="153448"/>
                  <a:pt x="369070" y="127349"/>
                </a:cubicBezTo>
                <a:cubicBezTo>
                  <a:pt x="367356" y="103823"/>
                  <a:pt x="334780" y="38672"/>
                  <a:pt x="322969" y="15621"/>
                </a:cubicBezTo>
                <a:cubicBezTo>
                  <a:pt x="308968" y="39529"/>
                  <a:pt x="263152" y="108299"/>
                  <a:pt x="185619" y="139637"/>
                </a:cubicBezTo>
                <a:close/>
              </a:path>
            </a:pathLst>
          </a:custGeom>
          <a:solidFill>
            <a:srgbClr val="231F20"/>
          </a:solidFill>
          <a:ln w="9525" cap="flat">
            <a:noFill/>
            <a:prstDash val="solid"/>
            <a:miter/>
          </a:ln>
        </p:spPr>
        <p:txBody>
          <a:bodyPr rtlCol="0" anchor="ctr"/>
          <a:lstStyle/>
          <a:p>
            <a:endParaRPr lang="zh-CN" altLang="en-US"/>
          </a:p>
        </p:txBody>
      </p:sp>
      <p:sp>
        <p:nvSpPr>
          <p:cNvPr id="164" name="任意多边形: 形状 311"/>
          <p:cNvSpPr/>
          <p:nvPr userDrawn="1">
            <p:custDataLst>
              <p:tags r:id="rId87"/>
            </p:custDataLst>
          </p:nvPr>
        </p:nvSpPr>
        <p:spPr>
          <a:xfrm>
            <a:off x="10078720" y="2797810"/>
            <a:ext cx="50165" cy="132715"/>
          </a:xfrm>
          <a:custGeom>
            <a:avLst/>
            <a:gdLst>
              <a:gd name="connsiteX0" fmla="*/ 46196 w 46196"/>
              <a:gd name="connsiteY0" fmla="*/ 0 h 122015"/>
              <a:gd name="connsiteX1" fmla="*/ 0 w 46196"/>
              <a:gd name="connsiteY1" fmla="*/ 122015 h 122015"/>
              <a:gd name="connsiteX2" fmla="*/ 46196 w 46196"/>
              <a:gd name="connsiteY2" fmla="*/ 0 h 122015"/>
            </a:gdLst>
            <a:ahLst/>
            <a:cxnLst>
              <a:cxn ang="0">
                <a:pos x="connsiteX0" y="connsiteY0"/>
              </a:cxn>
              <a:cxn ang="0">
                <a:pos x="connsiteX1" y="connsiteY1"/>
              </a:cxn>
              <a:cxn ang="0">
                <a:pos x="connsiteX2" y="connsiteY2"/>
              </a:cxn>
            </a:cxnLst>
            <a:rect l="l" t="t" r="r" b="b"/>
            <a:pathLst>
              <a:path w="46196" h="122015">
                <a:moveTo>
                  <a:pt x="46196" y="0"/>
                </a:moveTo>
                <a:cubicBezTo>
                  <a:pt x="18097" y="26098"/>
                  <a:pt x="0" y="122015"/>
                  <a:pt x="0" y="122015"/>
                </a:cubicBezTo>
                <a:lnTo>
                  <a:pt x="46196" y="0"/>
                </a:lnTo>
                <a:close/>
              </a:path>
            </a:pathLst>
          </a:custGeom>
          <a:solidFill>
            <a:srgbClr val="FFFFFF"/>
          </a:solidFill>
          <a:ln w="9525" cap="flat">
            <a:noFill/>
            <a:prstDash val="solid"/>
            <a:miter/>
          </a:ln>
        </p:spPr>
        <p:txBody>
          <a:bodyPr rtlCol="0" anchor="ctr"/>
          <a:lstStyle/>
          <a:p>
            <a:endParaRPr lang="zh-CN" altLang="en-US"/>
          </a:p>
        </p:txBody>
      </p:sp>
      <p:sp>
        <p:nvSpPr>
          <p:cNvPr id="184" name="任意多边形: 形状 312"/>
          <p:cNvSpPr/>
          <p:nvPr userDrawn="1">
            <p:custDataLst>
              <p:tags r:id="rId88"/>
            </p:custDataLst>
          </p:nvPr>
        </p:nvSpPr>
        <p:spPr>
          <a:xfrm>
            <a:off x="10073005" y="2792095"/>
            <a:ext cx="60960" cy="143510"/>
          </a:xfrm>
          <a:custGeom>
            <a:avLst/>
            <a:gdLst>
              <a:gd name="connsiteX0" fmla="*/ 5029 w 56171"/>
              <a:gd name="connsiteY0" fmla="*/ 131915 h 132010"/>
              <a:gd name="connsiteX1" fmla="*/ 4077 w 56171"/>
              <a:gd name="connsiteY1" fmla="*/ 131915 h 132010"/>
              <a:gd name="connsiteX2" fmla="*/ 76 w 56171"/>
              <a:gd name="connsiteY2" fmla="*/ 126105 h 132010"/>
              <a:gd name="connsiteX3" fmla="*/ 47796 w 56171"/>
              <a:gd name="connsiteY3" fmla="*/ 1327 h 132010"/>
              <a:gd name="connsiteX4" fmla="*/ 54845 w 56171"/>
              <a:gd name="connsiteY4" fmla="*/ 1613 h 132010"/>
              <a:gd name="connsiteX5" fmla="*/ 54559 w 56171"/>
              <a:gd name="connsiteY5" fmla="*/ 8661 h 132010"/>
              <a:gd name="connsiteX6" fmla="*/ 9887 w 56171"/>
              <a:gd name="connsiteY6" fmla="*/ 127914 h 132010"/>
              <a:gd name="connsiteX7" fmla="*/ 5029 w 56171"/>
              <a:gd name="connsiteY7" fmla="*/ 132010 h 1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71" h="132010">
                <a:moveTo>
                  <a:pt x="5029" y="131915"/>
                </a:moveTo>
                <a:cubicBezTo>
                  <a:pt x="5029" y="131915"/>
                  <a:pt x="4458" y="131915"/>
                  <a:pt x="4077" y="131915"/>
                </a:cubicBezTo>
                <a:cubicBezTo>
                  <a:pt x="1410" y="131439"/>
                  <a:pt x="-400" y="128772"/>
                  <a:pt x="76" y="126105"/>
                </a:cubicBezTo>
                <a:cubicBezTo>
                  <a:pt x="838" y="122104"/>
                  <a:pt x="18745" y="28283"/>
                  <a:pt x="47796" y="1327"/>
                </a:cubicBezTo>
                <a:cubicBezTo>
                  <a:pt x="49797" y="-578"/>
                  <a:pt x="52940" y="-387"/>
                  <a:pt x="54845" y="1613"/>
                </a:cubicBezTo>
                <a:cubicBezTo>
                  <a:pt x="56750" y="3613"/>
                  <a:pt x="56559" y="6756"/>
                  <a:pt x="54559" y="8661"/>
                </a:cubicBezTo>
                <a:cubicBezTo>
                  <a:pt x="27889" y="33331"/>
                  <a:pt x="10077" y="126962"/>
                  <a:pt x="9887" y="127914"/>
                </a:cubicBezTo>
                <a:cubicBezTo>
                  <a:pt x="9410" y="130296"/>
                  <a:pt x="7315" y="132010"/>
                  <a:pt x="5029" y="132010"/>
                </a:cubicBezTo>
                <a:close/>
              </a:path>
            </a:pathLst>
          </a:custGeom>
          <a:solidFill>
            <a:srgbClr val="231F20"/>
          </a:solidFill>
          <a:ln w="9525" cap="flat">
            <a:noFill/>
            <a:prstDash val="solid"/>
            <a:miter/>
          </a:ln>
        </p:spPr>
        <p:txBody>
          <a:bodyPr rtlCol="0" anchor="ctr"/>
          <a:lstStyle/>
          <a:p>
            <a:endParaRPr lang="zh-CN" altLang="en-US"/>
          </a:p>
        </p:txBody>
      </p:sp>
      <p:sp>
        <p:nvSpPr>
          <p:cNvPr id="186" name="任意多边形: 形状 314"/>
          <p:cNvSpPr/>
          <p:nvPr userDrawn="1">
            <p:custDataLst>
              <p:tags r:id="rId89"/>
            </p:custDataLst>
          </p:nvPr>
        </p:nvSpPr>
        <p:spPr>
          <a:xfrm>
            <a:off x="10549255" y="2978150"/>
            <a:ext cx="557530" cy="796290"/>
          </a:xfrm>
          <a:custGeom>
            <a:avLst/>
            <a:gdLst>
              <a:gd name="connsiteX0" fmla="*/ 91296 w 513226"/>
              <a:gd name="connsiteY0" fmla="*/ 0 h 732831"/>
              <a:gd name="connsiteX1" fmla="*/ 481916 w 513226"/>
              <a:gd name="connsiteY1" fmla="*/ 495300 h 732831"/>
              <a:gd name="connsiteX2" fmla="*/ 464962 w 513226"/>
              <a:gd name="connsiteY2" fmla="*/ 721233 h 732831"/>
              <a:gd name="connsiteX3" fmla="*/ 218264 w 513226"/>
              <a:gd name="connsiteY3" fmla="*/ 644271 h 732831"/>
              <a:gd name="connsiteX4" fmla="*/ 17668 w 513226"/>
              <a:gd name="connsiteY4" fmla="*/ 380524 h 732831"/>
              <a:gd name="connsiteX5" fmla="*/ 60625 w 513226"/>
              <a:gd name="connsiteY5" fmla="*/ 58769 h 732831"/>
              <a:gd name="connsiteX6" fmla="*/ 91391 w 513226"/>
              <a:gd name="connsiteY6" fmla="*/ 95 h 73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26" h="732831">
                <a:moveTo>
                  <a:pt x="91296" y="0"/>
                </a:moveTo>
                <a:cubicBezTo>
                  <a:pt x="253221" y="49149"/>
                  <a:pt x="408669" y="340423"/>
                  <a:pt x="481916" y="495300"/>
                </a:cubicBezTo>
                <a:cubicBezTo>
                  <a:pt x="547924" y="634937"/>
                  <a:pt x="493441" y="710470"/>
                  <a:pt x="464962" y="721233"/>
                </a:cubicBezTo>
                <a:cubicBezTo>
                  <a:pt x="333040" y="771049"/>
                  <a:pt x="218264" y="644271"/>
                  <a:pt x="218264" y="644271"/>
                </a:cubicBezTo>
                <a:cubicBezTo>
                  <a:pt x="218264" y="644271"/>
                  <a:pt x="61578" y="455390"/>
                  <a:pt x="17668" y="380524"/>
                </a:cubicBezTo>
                <a:cubicBezTo>
                  <a:pt x="-26243" y="305562"/>
                  <a:pt x="20716" y="80105"/>
                  <a:pt x="60625" y="58769"/>
                </a:cubicBezTo>
                <a:lnTo>
                  <a:pt x="91391" y="95"/>
                </a:lnTo>
                <a:close/>
              </a:path>
            </a:pathLst>
          </a:custGeom>
          <a:solidFill>
            <a:srgbClr val="FFFFFF"/>
          </a:solidFill>
          <a:ln w="9525" cap="flat">
            <a:noFill/>
            <a:prstDash val="solid"/>
            <a:miter/>
          </a:ln>
        </p:spPr>
        <p:txBody>
          <a:bodyPr rtlCol="0" anchor="ctr"/>
          <a:lstStyle/>
          <a:p>
            <a:endParaRPr lang="zh-CN" altLang="en-US"/>
          </a:p>
        </p:txBody>
      </p:sp>
      <p:sp>
        <p:nvSpPr>
          <p:cNvPr id="187" name="任意多边形: 形状 315"/>
          <p:cNvSpPr/>
          <p:nvPr userDrawn="1">
            <p:custDataLst>
              <p:tags r:id="rId90"/>
            </p:custDataLst>
          </p:nvPr>
        </p:nvSpPr>
        <p:spPr>
          <a:xfrm>
            <a:off x="10543540" y="2972435"/>
            <a:ext cx="568325" cy="807085"/>
          </a:xfrm>
          <a:custGeom>
            <a:avLst/>
            <a:gdLst>
              <a:gd name="connsiteX0" fmla="*/ 407384 w 522860"/>
              <a:gd name="connsiteY0" fmla="*/ 742678 h 742677"/>
              <a:gd name="connsiteX1" fmla="*/ 219551 w 522860"/>
              <a:gd name="connsiteY1" fmla="*/ 652571 h 742677"/>
              <a:gd name="connsiteX2" fmla="*/ 18287 w 522860"/>
              <a:gd name="connsiteY2" fmla="*/ 387967 h 742677"/>
              <a:gd name="connsiteX3" fmla="*/ 21621 w 522860"/>
              <a:gd name="connsiteY3" fmla="*/ 140126 h 742677"/>
              <a:gd name="connsiteX4" fmla="*/ 63150 w 522860"/>
              <a:gd name="connsiteY4" fmla="*/ 59259 h 742677"/>
              <a:gd name="connsiteX5" fmla="*/ 69913 w 522860"/>
              <a:gd name="connsiteY5" fmla="*/ 61259 h 742677"/>
              <a:gd name="connsiteX6" fmla="*/ 67913 w 522860"/>
              <a:gd name="connsiteY6" fmla="*/ 68022 h 742677"/>
              <a:gd name="connsiteX7" fmla="*/ 31242 w 522860"/>
              <a:gd name="connsiteY7" fmla="*/ 142889 h 742677"/>
              <a:gd name="connsiteX8" fmla="*/ 26860 w 522860"/>
              <a:gd name="connsiteY8" fmla="*/ 382919 h 742677"/>
              <a:gd name="connsiteX9" fmla="*/ 226980 w 522860"/>
              <a:gd name="connsiteY9" fmla="*/ 645999 h 742677"/>
              <a:gd name="connsiteX10" fmla="*/ 468058 w 522860"/>
              <a:gd name="connsiteY10" fmla="*/ 721532 h 742677"/>
              <a:gd name="connsiteX11" fmla="*/ 502919 w 522860"/>
              <a:gd name="connsiteY11" fmla="*/ 679337 h 742677"/>
              <a:gd name="connsiteX12" fmla="*/ 482250 w 522860"/>
              <a:gd name="connsiteY12" fmla="*/ 502362 h 742677"/>
              <a:gd name="connsiteX13" fmla="*/ 94678 w 522860"/>
              <a:gd name="connsiteY13" fmla="*/ 9729 h 742677"/>
              <a:gd name="connsiteX14" fmla="*/ 91344 w 522860"/>
              <a:gd name="connsiteY14" fmla="*/ 3538 h 742677"/>
              <a:gd name="connsiteX15" fmla="*/ 97535 w 522860"/>
              <a:gd name="connsiteY15" fmla="*/ 204 h 742677"/>
              <a:gd name="connsiteX16" fmla="*/ 491204 w 522860"/>
              <a:gd name="connsiteY16" fmla="*/ 498076 h 742677"/>
              <a:gd name="connsiteX17" fmla="*/ 512063 w 522860"/>
              <a:gd name="connsiteY17" fmla="*/ 683051 h 742677"/>
              <a:gd name="connsiteX18" fmla="*/ 471487 w 522860"/>
              <a:gd name="connsiteY18" fmla="*/ 730772 h 742677"/>
              <a:gd name="connsiteX19" fmla="*/ 407098 w 522860"/>
              <a:gd name="connsiteY19" fmla="*/ 742583 h 7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860" h="742677">
                <a:moveTo>
                  <a:pt x="407384" y="742678"/>
                </a:moveTo>
                <a:cubicBezTo>
                  <a:pt x="302609" y="742678"/>
                  <a:pt x="220599" y="653619"/>
                  <a:pt x="219551" y="652571"/>
                </a:cubicBezTo>
                <a:cubicBezTo>
                  <a:pt x="217836" y="650476"/>
                  <a:pt x="61912" y="462357"/>
                  <a:pt x="18287" y="387967"/>
                </a:cubicBezTo>
                <a:cubicBezTo>
                  <a:pt x="-10859" y="338246"/>
                  <a:pt x="-1715" y="223184"/>
                  <a:pt x="21621" y="140126"/>
                </a:cubicBezTo>
                <a:cubicBezTo>
                  <a:pt x="28860" y="114314"/>
                  <a:pt x="44005" y="69451"/>
                  <a:pt x="63150" y="59259"/>
                </a:cubicBezTo>
                <a:cubicBezTo>
                  <a:pt x="65627" y="57926"/>
                  <a:pt x="68579" y="58878"/>
                  <a:pt x="69913" y="61259"/>
                </a:cubicBezTo>
                <a:cubicBezTo>
                  <a:pt x="71246" y="63641"/>
                  <a:pt x="70294" y="66689"/>
                  <a:pt x="67913" y="68022"/>
                </a:cubicBezTo>
                <a:cubicBezTo>
                  <a:pt x="56578" y="74023"/>
                  <a:pt x="42576" y="102693"/>
                  <a:pt x="31242" y="142889"/>
                </a:cubicBezTo>
                <a:cubicBezTo>
                  <a:pt x="8381" y="223851"/>
                  <a:pt x="-858" y="335579"/>
                  <a:pt x="26860" y="382919"/>
                </a:cubicBezTo>
                <a:cubicBezTo>
                  <a:pt x="70103" y="456642"/>
                  <a:pt x="225456" y="644094"/>
                  <a:pt x="226980" y="645999"/>
                </a:cubicBezTo>
                <a:cubicBezTo>
                  <a:pt x="227933" y="647047"/>
                  <a:pt x="340899" y="769538"/>
                  <a:pt x="468058" y="721532"/>
                </a:cubicBezTo>
                <a:cubicBezTo>
                  <a:pt x="478535" y="717532"/>
                  <a:pt x="493394" y="702959"/>
                  <a:pt x="502919" y="679337"/>
                </a:cubicBezTo>
                <a:cubicBezTo>
                  <a:pt x="513778" y="652476"/>
                  <a:pt x="525494" y="593802"/>
                  <a:pt x="482250" y="502362"/>
                </a:cubicBezTo>
                <a:cubicBezTo>
                  <a:pt x="404907" y="338818"/>
                  <a:pt x="251745" y="57449"/>
                  <a:pt x="94678" y="9729"/>
                </a:cubicBezTo>
                <a:cubicBezTo>
                  <a:pt x="92011" y="8967"/>
                  <a:pt x="90582" y="6110"/>
                  <a:pt x="91344" y="3538"/>
                </a:cubicBezTo>
                <a:cubicBezTo>
                  <a:pt x="92106" y="871"/>
                  <a:pt x="94964" y="-558"/>
                  <a:pt x="97535" y="204"/>
                </a:cubicBezTo>
                <a:cubicBezTo>
                  <a:pt x="258222" y="49067"/>
                  <a:pt x="413194" y="333103"/>
                  <a:pt x="491204" y="498076"/>
                </a:cubicBezTo>
                <a:cubicBezTo>
                  <a:pt x="536067" y="592945"/>
                  <a:pt x="523494" y="654667"/>
                  <a:pt x="512063" y="683051"/>
                </a:cubicBezTo>
                <a:cubicBezTo>
                  <a:pt x="500634" y="711245"/>
                  <a:pt x="483108" y="726390"/>
                  <a:pt x="471487" y="730772"/>
                </a:cubicBezTo>
                <a:cubicBezTo>
                  <a:pt x="449484" y="739058"/>
                  <a:pt x="427862" y="742583"/>
                  <a:pt x="407098" y="742583"/>
                </a:cubicBezTo>
                <a:close/>
              </a:path>
            </a:pathLst>
          </a:custGeom>
          <a:solidFill>
            <a:srgbClr val="231F20"/>
          </a:solidFill>
          <a:ln w="9525" cap="flat">
            <a:noFill/>
            <a:prstDash val="solid"/>
            <a:miter/>
          </a:ln>
        </p:spPr>
        <p:txBody>
          <a:bodyPr rtlCol="0" anchor="ctr"/>
          <a:lstStyle/>
          <a:p>
            <a:endParaRPr lang="zh-CN" altLang="en-US"/>
          </a:p>
        </p:txBody>
      </p:sp>
      <p:sp>
        <p:nvSpPr>
          <p:cNvPr id="190" name="任意多边形: 形状 316"/>
          <p:cNvSpPr/>
          <p:nvPr userDrawn="1">
            <p:custDataLst>
              <p:tags r:id="rId91"/>
            </p:custDataLst>
          </p:nvPr>
        </p:nvSpPr>
        <p:spPr>
          <a:xfrm>
            <a:off x="10406380" y="3632200"/>
            <a:ext cx="639445" cy="516255"/>
          </a:xfrm>
          <a:custGeom>
            <a:avLst/>
            <a:gdLst>
              <a:gd name="connsiteX0" fmla="*/ 587883 w 588295"/>
              <a:gd name="connsiteY0" fmla="*/ 50935 h 474804"/>
              <a:gd name="connsiteX1" fmla="*/ 296037 w 588295"/>
              <a:gd name="connsiteY1" fmla="*/ 319540 h 474804"/>
              <a:gd name="connsiteX2" fmla="*/ 180308 w 588295"/>
              <a:gd name="connsiteY2" fmla="*/ 363831 h 474804"/>
              <a:gd name="connsiteX3" fmla="*/ 124777 w 588295"/>
              <a:gd name="connsiteY3" fmla="*/ 471178 h 474804"/>
              <a:gd name="connsiteX4" fmla="*/ 0 w 588295"/>
              <a:gd name="connsiteY4" fmla="*/ 441745 h 474804"/>
              <a:gd name="connsiteX5" fmla="*/ 72580 w 588295"/>
              <a:gd name="connsiteY5" fmla="*/ 294679 h 474804"/>
              <a:gd name="connsiteX6" fmla="*/ 145732 w 588295"/>
              <a:gd name="connsiteY6" fmla="*/ 273058 h 474804"/>
              <a:gd name="connsiteX7" fmla="*/ 333280 w 588295"/>
              <a:gd name="connsiteY7" fmla="*/ 82462 h 474804"/>
              <a:gd name="connsiteX8" fmla="*/ 501110 w 588295"/>
              <a:gd name="connsiteY8" fmla="*/ 833 h 474804"/>
              <a:gd name="connsiteX9" fmla="*/ 587978 w 588295"/>
              <a:gd name="connsiteY9" fmla="*/ 50839 h 47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295" h="474804">
                <a:moveTo>
                  <a:pt x="587883" y="50935"/>
                </a:moveTo>
                <a:cubicBezTo>
                  <a:pt x="599789" y="131421"/>
                  <a:pt x="350615" y="295918"/>
                  <a:pt x="296037" y="319540"/>
                </a:cubicBezTo>
                <a:cubicBezTo>
                  <a:pt x="241459" y="343257"/>
                  <a:pt x="180308" y="363831"/>
                  <a:pt x="180308" y="363831"/>
                </a:cubicBezTo>
                <a:lnTo>
                  <a:pt x="124777" y="471178"/>
                </a:lnTo>
                <a:cubicBezTo>
                  <a:pt x="124777" y="471178"/>
                  <a:pt x="37338" y="490037"/>
                  <a:pt x="0" y="441745"/>
                </a:cubicBezTo>
                <a:cubicBezTo>
                  <a:pt x="2191" y="395073"/>
                  <a:pt x="59817" y="300109"/>
                  <a:pt x="72580" y="294679"/>
                </a:cubicBezTo>
                <a:cubicBezTo>
                  <a:pt x="91726" y="286488"/>
                  <a:pt x="127540" y="276201"/>
                  <a:pt x="145732" y="273058"/>
                </a:cubicBezTo>
                <a:cubicBezTo>
                  <a:pt x="156019" y="271248"/>
                  <a:pt x="263366" y="139898"/>
                  <a:pt x="333280" y="82462"/>
                </a:cubicBezTo>
                <a:cubicBezTo>
                  <a:pt x="403193" y="25027"/>
                  <a:pt x="434340" y="-5549"/>
                  <a:pt x="501110" y="833"/>
                </a:cubicBezTo>
                <a:cubicBezTo>
                  <a:pt x="545878" y="5119"/>
                  <a:pt x="587978" y="50839"/>
                  <a:pt x="587978" y="50839"/>
                </a:cubicBezTo>
                <a:close/>
              </a:path>
            </a:pathLst>
          </a:custGeom>
          <a:solidFill>
            <a:srgbClr val="FFFFFF"/>
          </a:solidFill>
          <a:ln w="9525" cap="flat">
            <a:noFill/>
            <a:prstDash val="solid"/>
            <a:miter/>
          </a:ln>
        </p:spPr>
        <p:txBody>
          <a:bodyPr rtlCol="0" anchor="ctr"/>
          <a:lstStyle/>
          <a:p>
            <a:endParaRPr lang="zh-CN" altLang="en-US"/>
          </a:p>
        </p:txBody>
      </p:sp>
      <p:sp>
        <p:nvSpPr>
          <p:cNvPr id="191" name="任意多边形: 形状 317"/>
          <p:cNvSpPr/>
          <p:nvPr userDrawn="1">
            <p:custDataLst>
              <p:tags r:id="rId92"/>
            </p:custDataLst>
          </p:nvPr>
        </p:nvSpPr>
        <p:spPr>
          <a:xfrm>
            <a:off x="10400665" y="3627120"/>
            <a:ext cx="650240" cy="527050"/>
          </a:xfrm>
          <a:custGeom>
            <a:avLst/>
            <a:gdLst>
              <a:gd name="connsiteX0" fmla="*/ 90678 w 598236"/>
              <a:gd name="connsiteY0" fmla="*/ 484715 h 484905"/>
              <a:gd name="connsiteX1" fmla="*/ 1048 w 598236"/>
              <a:gd name="connsiteY1" fmla="*/ 449663 h 484905"/>
              <a:gd name="connsiteX2" fmla="*/ 0 w 598236"/>
              <a:gd name="connsiteY2" fmla="*/ 446424 h 484905"/>
              <a:gd name="connsiteX3" fmla="*/ 75628 w 598236"/>
              <a:gd name="connsiteY3" fmla="*/ 294977 h 484905"/>
              <a:gd name="connsiteX4" fmla="*/ 149447 w 598236"/>
              <a:gd name="connsiteY4" fmla="*/ 273069 h 484905"/>
              <a:gd name="connsiteX5" fmla="*/ 199739 w 598236"/>
              <a:gd name="connsiteY5" fmla="*/ 220586 h 484905"/>
              <a:gd name="connsiteX6" fmla="*/ 335089 w 598236"/>
              <a:gd name="connsiteY6" fmla="*/ 83522 h 484905"/>
              <a:gd name="connsiteX7" fmla="*/ 349663 w 598236"/>
              <a:gd name="connsiteY7" fmla="*/ 71520 h 484905"/>
              <a:gd name="connsiteX8" fmla="*/ 506539 w 598236"/>
              <a:gd name="connsiteY8" fmla="*/ 845 h 484905"/>
              <a:gd name="connsiteX9" fmla="*/ 596551 w 598236"/>
              <a:gd name="connsiteY9" fmla="*/ 52470 h 484905"/>
              <a:gd name="connsiteX10" fmla="*/ 597789 w 598236"/>
              <a:gd name="connsiteY10" fmla="*/ 55137 h 484905"/>
              <a:gd name="connsiteX11" fmla="*/ 302990 w 598236"/>
              <a:gd name="connsiteY11" fmla="*/ 329076 h 484905"/>
              <a:gd name="connsiteX12" fmla="*/ 188785 w 598236"/>
              <a:gd name="connsiteY12" fmla="*/ 372891 h 484905"/>
              <a:gd name="connsiteX13" fmla="*/ 134112 w 598236"/>
              <a:gd name="connsiteY13" fmla="*/ 478524 h 484905"/>
              <a:gd name="connsiteX14" fmla="*/ 130778 w 598236"/>
              <a:gd name="connsiteY14" fmla="*/ 481095 h 484905"/>
              <a:gd name="connsiteX15" fmla="*/ 90583 w 598236"/>
              <a:gd name="connsiteY15" fmla="*/ 484905 h 484905"/>
              <a:gd name="connsiteX16" fmla="*/ 10096 w 598236"/>
              <a:gd name="connsiteY16" fmla="*/ 444995 h 484905"/>
              <a:gd name="connsiteX17" fmla="*/ 126492 w 598236"/>
              <a:gd name="connsiteY17" fmla="*/ 471570 h 484905"/>
              <a:gd name="connsiteX18" fmla="*/ 180975 w 598236"/>
              <a:gd name="connsiteY18" fmla="*/ 366319 h 484905"/>
              <a:gd name="connsiteX19" fmla="*/ 183832 w 598236"/>
              <a:gd name="connsiteY19" fmla="*/ 363842 h 484905"/>
              <a:gd name="connsiteX20" fmla="*/ 299180 w 598236"/>
              <a:gd name="connsiteY20" fmla="*/ 319742 h 484905"/>
              <a:gd name="connsiteX21" fmla="*/ 588264 w 598236"/>
              <a:gd name="connsiteY21" fmla="*/ 57899 h 484905"/>
              <a:gd name="connsiteX22" fmla="*/ 505682 w 598236"/>
              <a:gd name="connsiteY22" fmla="*/ 10560 h 484905"/>
              <a:gd name="connsiteX23" fmla="*/ 356140 w 598236"/>
              <a:gd name="connsiteY23" fmla="*/ 79045 h 484905"/>
              <a:gd name="connsiteX24" fmla="*/ 341566 w 598236"/>
              <a:gd name="connsiteY24" fmla="*/ 91142 h 484905"/>
              <a:gd name="connsiteX25" fmla="*/ 207264 w 598236"/>
              <a:gd name="connsiteY25" fmla="*/ 227254 h 484905"/>
              <a:gd name="connsiteX26" fmla="*/ 151733 w 598236"/>
              <a:gd name="connsiteY26" fmla="*/ 282785 h 484905"/>
              <a:gd name="connsiteX27" fmla="*/ 79629 w 598236"/>
              <a:gd name="connsiteY27" fmla="*/ 304121 h 484905"/>
              <a:gd name="connsiteX28" fmla="*/ 10192 w 598236"/>
              <a:gd name="connsiteY28" fmla="*/ 444995 h 48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8236" h="484905">
                <a:moveTo>
                  <a:pt x="90678" y="484715"/>
                </a:moveTo>
                <a:cubicBezTo>
                  <a:pt x="61436" y="484715"/>
                  <a:pt x="23336" y="478428"/>
                  <a:pt x="1048" y="449663"/>
                </a:cubicBezTo>
                <a:cubicBezTo>
                  <a:pt x="286" y="448710"/>
                  <a:pt x="0" y="447567"/>
                  <a:pt x="0" y="446424"/>
                </a:cubicBezTo>
                <a:cubicBezTo>
                  <a:pt x="2191" y="400228"/>
                  <a:pt x="59722" y="301740"/>
                  <a:pt x="75628" y="294977"/>
                </a:cubicBezTo>
                <a:cubicBezTo>
                  <a:pt x="95821" y="286404"/>
                  <a:pt x="131731" y="276212"/>
                  <a:pt x="149447" y="273069"/>
                </a:cubicBezTo>
                <a:cubicBezTo>
                  <a:pt x="154496" y="270307"/>
                  <a:pt x="177451" y="245066"/>
                  <a:pt x="199739" y="220586"/>
                </a:cubicBezTo>
                <a:cubicBezTo>
                  <a:pt x="239363" y="177057"/>
                  <a:pt x="293656" y="117526"/>
                  <a:pt x="335089" y="83522"/>
                </a:cubicBezTo>
                <a:cubicBezTo>
                  <a:pt x="340138" y="79331"/>
                  <a:pt x="344996" y="75330"/>
                  <a:pt x="349663" y="71520"/>
                </a:cubicBezTo>
                <a:cubicBezTo>
                  <a:pt x="409575" y="21990"/>
                  <a:pt x="442531" y="-5251"/>
                  <a:pt x="506539" y="845"/>
                </a:cubicBezTo>
                <a:cubicBezTo>
                  <a:pt x="552640" y="5226"/>
                  <a:pt x="594836" y="50565"/>
                  <a:pt x="596551" y="52470"/>
                </a:cubicBezTo>
                <a:cubicBezTo>
                  <a:pt x="597217" y="53232"/>
                  <a:pt x="597694" y="54090"/>
                  <a:pt x="597789" y="55137"/>
                </a:cubicBezTo>
                <a:cubicBezTo>
                  <a:pt x="610457" y="141243"/>
                  <a:pt x="350615" y="308407"/>
                  <a:pt x="302990" y="329076"/>
                </a:cubicBezTo>
                <a:cubicBezTo>
                  <a:pt x="254222" y="350222"/>
                  <a:pt x="199644" y="369176"/>
                  <a:pt x="188785" y="372891"/>
                </a:cubicBezTo>
                <a:lnTo>
                  <a:pt x="134112" y="478524"/>
                </a:lnTo>
                <a:cubicBezTo>
                  <a:pt x="133445" y="479857"/>
                  <a:pt x="132207" y="480809"/>
                  <a:pt x="130778" y="481095"/>
                </a:cubicBezTo>
                <a:cubicBezTo>
                  <a:pt x="129159" y="481476"/>
                  <a:pt x="112395" y="484905"/>
                  <a:pt x="90583" y="484905"/>
                </a:cubicBezTo>
                <a:close/>
                <a:moveTo>
                  <a:pt x="10096" y="444995"/>
                </a:moveTo>
                <a:cubicBezTo>
                  <a:pt x="42481" y="484334"/>
                  <a:pt x="112966" y="473951"/>
                  <a:pt x="126492" y="471570"/>
                </a:cubicBezTo>
                <a:lnTo>
                  <a:pt x="180975" y="366319"/>
                </a:lnTo>
                <a:cubicBezTo>
                  <a:pt x="181546" y="365176"/>
                  <a:pt x="182594" y="364319"/>
                  <a:pt x="183832" y="363842"/>
                </a:cubicBezTo>
                <a:cubicBezTo>
                  <a:pt x="184404" y="363652"/>
                  <a:pt x="245364" y="343078"/>
                  <a:pt x="299180" y="319742"/>
                </a:cubicBezTo>
                <a:cubicBezTo>
                  <a:pt x="351853" y="296882"/>
                  <a:pt x="596360" y="136100"/>
                  <a:pt x="588264" y="57899"/>
                </a:cubicBezTo>
                <a:cubicBezTo>
                  <a:pt x="581501" y="50946"/>
                  <a:pt x="544163" y="14275"/>
                  <a:pt x="505682" y="10560"/>
                </a:cubicBezTo>
                <a:cubicBezTo>
                  <a:pt x="445865" y="4845"/>
                  <a:pt x="415861" y="29610"/>
                  <a:pt x="356140" y="79045"/>
                </a:cubicBezTo>
                <a:cubicBezTo>
                  <a:pt x="351472" y="82950"/>
                  <a:pt x="346615" y="86951"/>
                  <a:pt x="341566" y="91142"/>
                </a:cubicBezTo>
                <a:cubicBezTo>
                  <a:pt x="300704" y="124670"/>
                  <a:pt x="246697" y="183915"/>
                  <a:pt x="207264" y="227254"/>
                </a:cubicBezTo>
                <a:cubicBezTo>
                  <a:pt x="167068" y="271450"/>
                  <a:pt x="157067" y="281832"/>
                  <a:pt x="151733" y="282785"/>
                </a:cubicBezTo>
                <a:cubicBezTo>
                  <a:pt x="134683" y="285737"/>
                  <a:pt x="99441" y="295739"/>
                  <a:pt x="79629" y="304121"/>
                </a:cubicBezTo>
                <a:cubicBezTo>
                  <a:pt x="70104" y="308502"/>
                  <a:pt x="13811" y="397180"/>
                  <a:pt x="10192" y="444995"/>
                </a:cubicBezTo>
                <a:close/>
              </a:path>
            </a:pathLst>
          </a:custGeom>
          <a:solidFill>
            <a:srgbClr val="231F20"/>
          </a:solidFill>
          <a:ln w="9525" cap="flat">
            <a:noFill/>
            <a:prstDash val="solid"/>
            <a:miter/>
          </a:ln>
        </p:spPr>
        <p:txBody>
          <a:bodyPr rtlCol="0" anchor="ctr"/>
          <a:lstStyle/>
          <a:p>
            <a:endParaRPr lang="zh-CN" altLang="en-US"/>
          </a:p>
        </p:txBody>
      </p:sp>
      <p:sp>
        <p:nvSpPr>
          <p:cNvPr id="192" name="任意多边形: 形状 318"/>
          <p:cNvSpPr/>
          <p:nvPr userDrawn="1">
            <p:custDataLst>
              <p:tags r:id="rId93"/>
            </p:custDataLst>
          </p:nvPr>
        </p:nvSpPr>
        <p:spPr>
          <a:xfrm>
            <a:off x="10781030" y="3552825"/>
            <a:ext cx="297180" cy="130810"/>
          </a:xfrm>
          <a:custGeom>
            <a:avLst/>
            <a:gdLst>
              <a:gd name="connsiteX0" fmla="*/ 4987 w 273280"/>
              <a:gd name="connsiteY0" fmla="*/ 120016 h 120111"/>
              <a:gd name="connsiteX1" fmla="*/ 3178 w 273280"/>
              <a:gd name="connsiteY1" fmla="*/ 119730 h 120111"/>
              <a:gd name="connsiteX2" fmla="*/ 320 w 273280"/>
              <a:gd name="connsiteY2" fmla="*/ 113253 h 120111"/>
              <a:gd name="connsiteX3" fmla="*/ 179295 w 273280"/>
              <a:gd name="connsiteY3" fmla="*/ 1811 h 120111"/>
              <a:gd name="connsiteX4" fmla="*/ 273021 w 273280"/>
              <a:gd name="connsiteY4" fmla="*/ 69248 h 120111"/>
              <a:gd name="connsiteX5" fmla="*/ 269973 w 273280"/>
              <a:gd name="connsiteY5" fmla="*/ 75629 h 120111"/>
              <a:gd name="connsiteX6" fmla="*/ 263591 w 273280"/>
              <a:gd name="connsiteY6" fmla="*/ 72581 h 120111"/>
              <a:gd name="connsiteX7" fmla="*/ 177676 w 273280"/>
              <a:gd name="connsiteY7" fmla="*/ 11717 h 120111"/>
              <a:gd name="connsiteX8" fmla="*/ 9655 w 273280"/>
              <a:gd name="connsiteY8" fmla="*/ 116873 h 120111"/>
              <a:gd name="connsiteX9" fmla="*/ 4987 w 273280"/>
              <a:gd name="connsiteY9" fmla="*/ 120111 h 1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280" h="120111">
                <a:moveTo>
                  <a:pt x="4987" y="120016"/>
                </a:moveTo>
                <a:cubicBezTo>
                  <a:pt x="4416" y="120016"/>
                  <a:pt x="3749" y="119921"/>
                  <a:pt x="3178" y="119730"/>
                </a:cubicBezTo>
                <a:cubicBezTo>
                  <a:pt x="606" y="118778"/>
                  <a:pt x="-633" y="115825"/>
                  <a:pt x="320" y="113253"/>
                </a:cubicBezTo>
                <a:cubicBezTo>
                  <a:pt x="29181" y="37815"/>
                  <a:pt x="106143" y="-10096"/>
                  <a:pt x="179295" y="1811"/>
                </a:cubicBezTo>
                <a:cubicBezTo>
                  <a:pt x="253018" y="13812"/>
                  <a:pt x="272164" y="66962"/>
                  <a:pt x="273021" y="69248"/>
                </a:cubicBezTo>
                <a:cubicBezTo>
                  <a:pt x="273878" y="71819"/>
                  <a:pt x="272545" y="74677"/>
                  <a:pt x="269973" y="75629"/>
                </a:cubicBezTo>
                <a:cubicBezTo>
                  <a:pt x="267401" y="76487"/>
                  <a:pt x="264544" y="75153"/>
                  <a:pt x="263591" y="72581"/>
                </a:cubicBezTo>
                <a:cubicBezTo>
                  <a:pt x="262924" y="70581"/>
                  <a:pt x="245398" y="22766"/>
                  <a:pt x="177676" y="11717"/>
                </a:cubicBezTo>
                <a:cubicBezTo>
                  <a:pt x="109096" y="572"/>
                  <a:pt x="36801" y="45721"/>
                  <a:pt x="9655" y="116873"/>
                </a:cubicBezTo>
                <a:cubicBezTo>
                  <a:pt x="8892" y="118873"/>
                  <a:pt x="6988" y="120111"/>
                  <a:pt x="4987" y="120111"/>
                </a:cubicBezTo>
                <a:close/>
              </a:path>
            </a:pathLst>
          </a:custGeom>
          <a:solidFill>
            <a:srgbClr val="231F20"/>
          </a:solidFill>
          <a:ln w="9525" cap="flat">
            <a:noFill/>
            <a:prstDash val="solid"/>
            <a:miter/>
          </a:ln>
        </p:spPr>
        <p:txBody>
          <a:bodyPr rtlCol="0" anchor="ctr"/>
          <a:lstStyle/>
          <a:p>
            <a:endParaRPr lang="zh-CN" altLang="en-US"/>
          </a:p>
        </p:txBody>
      </p:sp>
      <p:sp>
        <p:nvSpPr>
          <p:cNvPr id="193" name="任意多边形: 形状 95"/>
          <p:cNvSpPr/>
          <p:nvPr userDrawn="1">
            <p:custDataLst>
              <p:tags r:id="rId94"/>
            </p:custDataLst>
          </p:nvPr>
        </p:nvSpPr>
        <p:spPr>
          <a:xfrm>
            <a:off x="10354310" y="3952875"/>
            <a:ext cx="532130" cy="1923415"/>
          </a:xfrm>
          <a:custGeom>
            <a:avLst/>
            <a:gdLst>
              <a:gd name="connsiteX0" fmla="*/ 484540 w 489591"/>
              <a:gd name="connsiteY0" fmla="*/ 1769748 h 1769748"/>
              <a:gd name="connsiteX1" fmla="*/ 479587 w 489591"/>
              <a:gd name="connsiteY1" fmla="*/ 1764986 h 1769748"/>
              <a:gd name="connsiteX2" fmla="*/ 445868 w 489591"/>
              <a:gd name="connsiteY2" fmla="*/ 1462853 h 1769748"/>
              <a:gd name="connsiteX3" fmla="*/ 280133 w 489591"/>
              <a:gd name="connsiteY3" fmla="*/ 720474 h 1769748"/>
              <a:gd name="connsiteX4" fmla="*/ 231461 w 489591"/>
              <a:gd name="connsiteY4" fmla="*/ 175549 h 1769748"/>
              <a:gd name="connsiteX5" fmla="*/ 114303 w 489591"/>
              <a:gd name="connsiteY5" fmla="*/ 182597 h 1769748"/>
              <a:gd name="connsiteX6" fmla="*/ 3 w 489591"/>
              <a:gd name="connsiteY6" fmla="*/ 5242 h 1769748"/>
              <a:gd name="connsiteX7" fmla="*/ 4766 w 489591"/>
              <a:gd name="connsiteY7" fmla="*/ 3 h 1769748"/>
              <a:gd name="connsiteX8" fmla="*/ 10004 w 489591"/>
              <a:gd name="connsiteY8" fmla="*/ 4766 h 1769748"/>
              <a:gd name="connsiteX9" fmla="*/ 114970 w 489591"/>
              <a:gd name="connsiteY9" fmla="*/ 172596 h 1769748"/>
              <a:gd name="connsiteX10" fmla="*/ 235842 w 489591"/>
              <a:gd name="connsiteY10" fmla="*/ 164881 h 1769748"/>
              <a:gd name="connsiteX11" fmla="*/ 239843 w 489591"/>
              <a:gd name="connsiteY11" fmla="*/ 166024 h 1769748"/>
              <a:gd name="connsiteX12" fmla="*/ 241557 w 489591"/>
              <a:gd name="connsiteY12" fmla="*/ 169834 h 1769748"/>
              <a:gd name="connsiteX13" fmla="*/ 289753 w 489591"/>
              <a:gd name="connsiteY13" fmla="*/ 717521 h 1769748"/>
              <a:gd name="connsiteX14" fmla="*/ 455774 w 489591"/>
              <a:gd name="connsiteY14" fmla="*/ 1461615 h 1769748"/>
              <a:gd name="connsiteX15" fmla="*/ 489588 w 489591"/>
              <a:gd name="connsiteY15" fmla="*/ 1764605 h 1769748"/>
              <a:gd name="connsiteX16" fmla="*/ 484826 w 489591"/>
              <a:gd name="connsiteY16" fmla="*/ 1769748 h 1769748"/>
              <a:gd name="connsiteX17" fmla="*/ 484635 w 489591"/>
              <a:gd name="connsiteY17" fmla="*/ 1769748 h 17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9591" h="1769748">
                <a:moveTo>
                  <a:pt x="484540" y="1769748"/>
                </a:moveTo>
                <a:cubicBezTo>
                  <a:pt x="481873" y="1769748"/>
                  <a:pt x="479682" y="1767653"/>
                  <a:pt x="479587" y="1764986"/>
                </a:cubicBezTo>
                <a:cubicBezTo>
                  <a:pt x="479587" y="1764509"/>
                  <a:pt x="477586" y="1717932"/>
                  <a:pt x="445868" y="1462853"/>
                </a:cubicBezTo>
                <a:cubicBezTo>
                  <a:pt x="414817" y="1213393"/>
                  <a:pt x="339950" y="915832"/>
                  <a:pt x="280133" y="720474"/>
                </a:cubicBezTo>
                <a:cubicBezTo>
                  <a:pt x="229841" y="556073"/>
                  <a:pt x="230984" y="223650"/>
                  <a:pt x="231461" y="175549"/>
                </a:cubicBezTo>
                <a:cubicBezTo>
                  <a:pt x="213268" y="178025"/>
                  <a:pt x="156403" y="185074"/>
                  <a:pt x="114303" y="182597"/>
                </a:cubicBezTo>
                <a:cubicBezTo>
                  <a:pt x="43056" y="178406"/>
                  <a:pt x="5623" y="120399"/>
                  <a:pt x="3" y="5242"/>
                </a:cubicBezTo>
                <a:cubicBezTo>
                  <a:pt x="-92" y="2480"/>
                  <a:pt x="2003" y="194"/>
                  <a:pt x="4766" y="3"/>
                </a:cubicBezTo>
                <a:cubicBezTo>
                  <a:pt x="7433" y="-92"/>
                  <a:pt x="9814" y="2003"/>
                  <a:pt x="10004" y="4766"/>
                </a:cubicBezTo>
                <a:cubicBezTo>
                  <a:pt x="15338" y="113922"/>
                  <a:pt x="49628" y="168786"/>
                  <a:pt x="114970" y="172596"/>
                </a:cubicBezTo>
                <a:cubicBezTo>
                  <a:pt x="163643" y="175454"/>
                  <a:pt x="235080" y="164976"/>
                  <a:pt x="235842" y="164881"/>
                </a:cubicBezTo>
                <a:cubicBezTo>
                  <a:pt x="237271" y="164690"/>
                  <a:pt x="238795" y="165071"/>
                  <a:pt x="239843" y="166024"/>
                </a:cubicBezTo>
                <a:cubicBezTo>
                  <a:pt x="240986" y="166976"/>
                  <a:pt x="241557" y="168405"/>
                  <a:pt x="241557" y="169834"/>
                </a:cubicBezTo>
                <a:cubicBezTo>
                  <a:pt x="241557" y="173549"/>
                  <a:pt x="236128" y="542452"/>
                  <a:pt x="289753" y="717521"/>
                </a:cubicBezTo>
                <a:cubicBezTo>
                  <a:pt x="349666" y="913260"/>
                  <a:pt x="424723" y="1211488"/>
                  <a:pt x="455774" y="1461615"/>
                </a:cubicBezTo>
                <a:cubicBezTo>
                  <a:pt x="487588" y="1717742"/>
                  <a:pt x="489493" y="1762795"/>
                  <a:pt x="489588" y="1764605"/>
                </a:cubicBezTo>
                <a:cubicBezTo>
                  <a:pt x="489683" y="1767367"/>
                  <a:pt x="487588" y="1769653"/>
                  <a:pt x="484826" y="1769748"/>
                </a:cubicBezTo>
                <a:cubicBezTo>
                  <a:pt x="484826" y="1769748"/>
                  <a:pt x="484730" y="1769748"/>
                  <a:pt x="484635" y="1769748"/>
                </a:cubicBezTo>
                <a:close/>
              </a:path>
            </a:pathLst>
          </a:custGeom>
          <a:solidFill>
            <a:srgbClr val="FFFFFF"/>
          </a:solidFill>
          <a:ln w="9525" cap="flat">
            <a:noFill/>
            <a:prstDash val="solid"/>
            <a:miter/>
          </a:ln>
        </p:spPr>
        <p:txBody>
          <a:bodyPr rtlCol="0" anchor="ctr"/>
          <a:lstStyle/>
          <a:p>
            <a:endParaRPr lang="zh-CN" altLang="en-US"/>
          </a:p>
        </p:txBody>
      </p:sp>
      <p:sp>
        <p:nvSpPr>
          <p:cNvPr id="197" name="弧形 196"/>
          <p:cNvSpPr/>
          <p:nvPr userDrawn="1">
            <p:custDataLst>
              <p:tags r:id="rId95"/>
            </p:custDataLst>
          </p:nvPr>
        </p:nvSpPr>
        <p:spPr>
          <a:xfrm>
            <a:off x="6772910" y="1544955"/>
            <a:ext cx="2108200" cy="21082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0" name="椭圆 199"/>
          <p:cNvSpPr/>
          <p:nvPr userDrawn="1">
            <p:custDataLst>
              <p:tags r:id="rId96"/>
            </p:custDataLst>
          </p:nvPr>
        </p:nvSpPr>
        <p:spPr>
          <a:xfrm flipH="1">
            <a:off x="1118679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userDrawn="1">
            <p:custDataLst>
              <p:tags r:id="rId97"/>
            </p:custDataLst>
          </p:nvPr>
        </p:nvSpPr>
        <p:spPr>
          <a:xfrm flipH="1">
            <a:off x="1118679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userDrawn="1">
            <p:custDataLst>
              <p:tags r:id="rId98"/>
            </p:custDataLst>
          </p:nvPr>
        </p:nvSpPr>
        <p:spPr>
          <a:xfrm flipH="1">
            <a:off x="1118679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userDrawn="1">
            <p:custDataLst>
              <p:tags r:id="rId99"/>
            </p:custDataLst>
          </p:nvPr>
        </p:nvSpPr>
        <p:spPr>
          <a:xfrm flipH="1">
            <a:off x="1118679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userDrawn="1">
            <p:custDataLst>
              <p:tags r:id="rId100"/>
            </p:custDataLst>
          </p:nvPr>
        </p:nvSpPr>
        <p:spPr>
          <a:xfrm flipH="1">
            <a:off x="1118679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userDrawn="1">
            <p:custDataLst>
              <p:tags r:id="rId101"/>
            </p:custDataLst>
          </p:nvPr>
        </p:nvSpPr>
        <p:spPr>
          <a:xfrm flipH="1">
            <a:off x="1118679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userDrawn="1">
            <p:custDataLst>
              <p:tags r:id="rId102"/>
            </p:custDataLst>
          </p:nvPr>
        </p:nvSpPr>
        <p:spPr>
          <a:xfrm flipH="1">
            <a:off x="1118679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userDrawn="1">
            <p:custDataLst>
              <p:tags r:id="rId103"/>
            </p:custDataLst>
          </p:nvPr>
        </p:nvSpPr>
        <p:spPr>
          <a:xfrm flipH="1">
            <a:off x="1118679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userDrawn="1">
            <p:custDataLst>
              <p:tags r:id="rId104"/>
            </p:custDataLst>
          </p:nvPr>
        </p:nvSpPr>
        <p:spPr>
          <a:xfrm flipH="1">
            <a:off x="1105662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userDrawn="1">
            <p:custDataLst>
              <p:tags r:id="rId105"/>
            </p:custDataLst>
          </p:nvPr>
        </p:nvSpPr>
        <p:spPr>
          <a:xfrm flipH="1">
            <a:off x="1105662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userDrawn="1">
            <p:custDataLst>
              <p:tags r:id="rId106"/>
            </p:custDataLst>
          </p:nvPr>
        </p:nvSpPr>
        <p:spPr>
          <a:xfrm flipH="1">
            <a:off x="1105662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userDrawn="1">
            <p:custDataLst>
              <p:tags r:id="rId107"/>
            </p:custDataLst>
          </p:nvPr>
        </p:nvSpPr>
        <p:spPr>
          <a:xfrm flipH="1">
            <a:off x="1105662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userDrawn="1">
            <p:custDataLst>
              <p:tags r:id="rId108"/>
            </p:custDataLst>
          </p:nvPr>
        </p:nvSpPr>
        <p:spPr>
          <a:xfrm flipH="1">
            <a:off x="1105662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userDrawn="1">
            <p:custDataLst>
              <p:tags r:id="rId109"/>
            </p:custDataLst>
          </p:nvPr>
        </p:nvSpPr>
        <p:spPr>
          <a:xfrm flipH="1">
            <a:off x="1105662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userDrawn="1">
            <p:custDataLst>
              <p:tags r:id="rId110"/>
            </p:custDataLst>
          </p:nvPr>
        </p:nvSpPr>
        <p:spPr>
          <a:xfrm flipH="1">
            <a:off x="1105662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userDrawn="1">
            <p:custDataLst>
              <p:tags r:id="rId111"/>
            </p:custDataLst>
          </p:nvPr>
        </p:nvSpPr>
        <p:spPr>
          <a:xfrm flipH="1">
            <a:off x="1105662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userDrawn="1">
            <p:custDataLst>
              <p:tags r:id="rId112"/>
            </p:custDataLst>
          </p:nvPr>
        </p:nvSpPr>
        <p:spPr>
          <a:xfrm flipH="1">
            <a:off x="1092644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userDrawn="1">
            <p:custDataLst>
              <p:tags r:id="rId113"/>
            </p:custDataLst>
          </p:nvPr>
        </p:nvSpPr>
        <p:spPr>
          <a:xfrm flipH="1">
            <a:off x="1092644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p:nvPr userDrawn="1">
            <p:custDataLst>
              <p:tags r:id="rId114"/>
            </p:custDataLst>
          </p:nvPr>
        </p:nvSpPr>
        <p:spPr>
          <a:xfrm flipH="1">
            <a:off x="1092644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p:nvPr userDrawn="1">
            <p:custDataLst>
              <p:tags r:id="rId115"/>
            </p:custDataLst>
          </p:nvPr>
        </p:nvSpPr>
        <p:spPr>
          <a:xfrm flipH="1">
            <a:off x="1092644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userDrawn="1">
            <p:custDataLst>
              <p:tags r:id="rId116"/>
            </p:custDataLst>
          </p:nvPr>
        </p:nvSpPr>
        <p:spPr>
          <a:xfrm flipH="1">
            <a:off x="1092644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p:nvPr userDrawn="1">
            <p:custDataLst>
              <p:tags r:id="rId117"/>
            </p:custDataLst>
          </p:nvPr>
        </p:nvSpPr>
        <p:spPr>
          <a:xfrm flipH="1">
            <a:off x="1092644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userDrawn="1">
            <p:custDataLst>
              <p:tags r:id="rId118"/>
            </p:custDataLst>
          </p:nvPr>
        </p:nvSpPr>
        <p:spPr>
          <a:xfrm flipH="1">
            <a:off x="1092644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p:nvPr userDrawn="1">
            <p:custDataLst>
              <p:tags r:id="rId119"/>
            </p:custDataLst>
          </p:nvPr>
        </p:nvSpPr>
        <p:spPr>
          <a:xfrm flipH="1">
            <a:off x="1092644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p:nvPr userDrawn="1">
            <p:custDataLst>
              <p:tags r:id="rId120"/>
            </p:custDataLst>
          </p:nvPr>
        </p:nvSpPr>
        <p:spPr>
          <a:xfrm flipH="1">
            <a:off x="1079436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p:nvPr userDrawn="1">
            <p:custDataLst>
              <p:tags r:id="rId121"/>
            </p:custDataLst>
          </p:nvPr>
        </p:nvSpPr>
        <p:spPr>
          <a:xfrm flipH="1">
            <a:off x="1079436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p:nvPr userDrawn="1">
            <p:custDataLst>
              <p:tags r:id="rId122"/>
            </p:custDataLst>
          </p:nvPr>
        </p:nvSpPr>
        <p:spPr>
          <a:xfrm flipH="1">
            <a:off x="1079436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p:cNvSpPr/>
          <p:nvPr userDrawn="1">
            <p:custDataLst>
              <p:tags r:id="rId123"/>
            </p:custDataLst>
          </p:nvPr>
        </p:nvSpPr>
        <p:spPr>
          <a:xfrm flipH="1">
            <a:off x="1079436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p:nvPr userDrawn="1">
            <p:custDataLst>
              <p:tags r:id="rId124"/>
            </p:custDataLst>
          </p:nvPr>
        </p:nvSpPr>
        <p:spPr>
          <a:xfrm flipH="1">
            <a:off x="1079436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p:nvPr userDrawn="1">
            <p:custDataLst>
              <p:tags r:id="rId125"/>
            </p:custDataLst>
          </p:nvPr>
        </p:nvSpPr>
        <p:spPr>
          <a:xfrm flipH="1">
            <a:off x="1079436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p:nvPr userDrawn="1">
            <p:custDataLst>
              <p:tags r:id="rId126"/>
            </p:custDataLst>
          </p:nvPr>
        </p:nvSpPr>
        <p:spPr>
          <a:xfrm flipH="1">
            <a:off x="1079436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p:nvPr userDrawn="1">
            <p:custDataLst>
              <p:tags r:id="rId127"/>
            </p:custDataLst>
          </p:nvPr>
        </p:nvSpPr>
        <p:spPr>
          <a:xfrm flipH="1">
            <a:off x="1079436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p:nvPr userDrawn="1">
            <p:custDataLst>
              <p:tags r:id="rId128"/>
            </p:custDataLst>
          </p:nvPr>
        </p:nvSpPr>
        <p:spPr>
          <a:xfrm flipH="1">
            <a:off x="1066419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p:nvPr userDrawn="1">
            <p:custDataLst>
              <p:tags r:id="rId129"/>
            </p:custDataLst>
          </p:nvPr>
        </p:nvSpPr>
        <p:spPr>
          <a:xfrm flipH="1">
            <a:off x="1066419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userDrawn="1">
            <p:custDataLst>
              <p:tags r:id="rId130"/>
            </p:custDataLst>
          </p:nvPr>
        </p:nvSpPr>
        <p:spPr>
          <a:xfrm flipH="1">
            <a:off x="1066419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p:nvPr userDrawn="1">
            <p:custDataLst>
              <p:tags r:id="rId131"/>
            </p:custDataLst>
          </p:nvPr>
        </p:nvSpPr>
        <p:spPr>
          <a:xfrm flipH="1">
            <a:off x="1066419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userDrawn="1">
            <p:custDataLst>
              <p:tags r:id="rId132"/>
            </p:custDataLst>
          </p:nvPr>
        </p:nvSpPr>
        <p:spPr>
          <a:xfrm flipH="1">
            <a:off x="1066419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p:nvPr userDrawn="1">
            <p:custDataLst>
              <p:tags r:id="rId133"/>
            </p:custDataLst>
          </p:nvPr>
        </p:nvSpPr>
        <p:spPr>
          <a:xfrm flipH="1">
            <a:off x="1066419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userDrawn="1">
            <p:custDataLst>
              <p:tags r:id="rId134"/>
            </p:custDataLst>
          </p:nvPr>
        </p:nvSpPr>
        <p:spPr>
          <a:xfrm flipH="1">
            <a:off x="1066419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p:nvPr userDrawn="1">
            <p:custDataLst>
              <p:tags r:id="rId135"/>
            </p:custDataLst>
          </p:nvPr>
        </p:nvSpPr>
        <p:spPr>
          <a:xfrm flipH="1">
            <a:off x="1066419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p:nvPr userDrawn="1">
            <p:custDataLst>
              <p:tags r:id="rId136"/>
            </p:custDataLst>
          </p:nvPr>
        </p:nvSpPr>
        <p:spPr>
          <a:xfrm flipH="1">
            <a:off x="1053401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7"/>
            </p:custDataLst>
          </p:nvPr>
        </p:nvSpPr>
        <p:spPr>
          <a:xfrm flipH="1">
            <a:off x="1053401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8"/>
            </p:custDataLst>
          </p:nvPr>
        </p:nvSpPr>
        <p:spPr>
          <a:xfrm flipH="1">
            <a:off x="1053401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9"/>
            </p:custDataLst>
          </p:nvPr>
        </p:nvSpPr>
        <p:spPr>
          <a:xfrm flipH="1">
            <a:off x="1053401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40"/>
            </p:custDataLst>
          </p:nvPr>
        </p:nvSpPr>
        <p:spPr>
          <a:xfrm flipH="1">
            <a:off x="1053401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1"/>
            </p:custDataLst>
          </p:nvPr>
        </p:nvSpPr>
        <p:spPr>
          <a:xfrm flipH="1">
            <a:off x="1053401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2"/>
            </p:custDataLst>
          </p:nvPr>
        </p:nvSpPr>
        <p:spPr>
          <a:xfrm flipH="1">
            <a:off x="1053401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3"/>
            </p:custDataLst>
          </p:nvPr>
        </p:nvSpPr>
        <p:spPr>
          <a:xfrm flipH="1">
            <a:off x="1053401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56" name="单圆角矩形 55"/>
          <p:cNvSpPr/>
          <p:nvPr userDrawn="1">
            <p:custDataLst>
              <p:tags r:id="rId5"/>
            </p:custDataLst>
          </p:nvPr>
        </p:nvSpPr>
        <p:spPr>
          <a:xfrm>
            <a:off x="0" y="0"/>
            <a:ext cx="3317240" cy="6858000"/>
          </a:xfrm>
          <a:prstGeom prst="round1Rect">
            <a:avLst>
              <a:gd name="adj" fmla="val 292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形 82"/>
          <p:cNvPicPr>
            <a:picLocks noChangeAspect="1"/>
          </p:cNvPicPr>
          <p:nvPr userDrawn="1">
            <p:custDataLst>
              <p:tags r:id="rId6"/>
            </p:custDataLst>
          </p:nvPr>
        </p:nvPicPr>
        <p:blipFill>
          <a:blip r:embed="rId7"/>
          <a:stretch>
            <a:fillRect/>
          </a:stretch>
        </p:blipFill>
        <p:spPr>
          <a:xfrm>
            <a:off x="718820" y="3846195"/>
            <a:ext cx="1960880" cy="2962910"/>
          </a:xfrm>
          <a:prstGeom prst="rect">
            <a:avLst/>
          </a:prstGeom>
        </p:spPr>
      </p:pic>
      <p:sp>
        <p:nvSpPr>
          <p:cNvPr id="64" name="椭圆 63"/>
          <p:cNvSpPr/>
          <p:nvPr userDrawn="1">
            <p:custDataLst>
              <p:tags r:id="rId8"/>
            </p:custDataLst>
          </p:nvPr>
        </p:nvSpPr>
        <p:spPr>
          <a:xfrm rot="10800000">
            <a:off x="70485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userDrawn="1">
            <p:custDataLst>
              <p:tags r:id="rId9"/>
            </p:custDataLst>
          </p:nvPr>
        </p:nvSpPr>
        <p:spPr>
          <a:xfrm rot="10800000">
            <a:off x="70485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userDrawn="1">
            <p:custDataLst>
              <p:tags r:id="rId10"/>
            </p:custDataLst>
          </p:nvPr>
        </p:nvSpPr>
        <p:spPr>
          <a:xfrm rot="10800000">
            <a:off x="70485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userDrawn="1">
            <p:custDataLst>
              <p:tags r:id="rId11"/>
            </p:custDataLst>
          </p:nvPr>
        </p:nvSpPr>
        <p:spPr>
          <a:xfrm rot="10800000">
            <a:off x="70485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userDrawn="1">
            <p:custDataLst>
              <p:tags r:id="rId12"/>
            </p:custDataLst>
          </p:nvPr>
        </p:nvSpPr>
        <p:spPr>
          <a:xfrm rot="10800000">
            <a:off x="70485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userDrawn="1">
            <p:custDataLst>
              <p:tags r:id="rId13"/>
            </p:custDataLst>
          </p:nvPr>
        </p:nvSpPr>
        <p:spPr>
          <a:xfrm rot="10800000">
            <a:off x="70485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userDrawn="1">
            <p:custDataLst>
              <p:tags r:id="rId14"/>
            </p:custDataLst>
          </p:nvPr>
        </p:nvSpPr>
        <p:spPr>
          <a:xfrm rot="10800000">
            <a:off x="70485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userDrawn="1">
            <p:custDataLst>
              <p:tags r:id="rId15"/>
            </p:custDataLst>
          </p:nvPr>
        </p:nvSpPr>
        <p:spPr>
          <a:xfrm rot="10800000">
            <a:off x="70485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userDrawn="1">
            <p:custDataLst>
              <p:tags r:id="rId16"/>
            </p:custDataLst>
          </p:nvPr>
        </p:nvSpPr>
        <p:spPr>
          <a:xfrm rot="10800000">
            <a:off x="57531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userDrawn="1">
            <p:custDataLst>
              <p:tags r:id="rId17"/>
            </p:custDataLst>
          </p:nvPr>
        </p:nvSpPr>
        <p:spPr>
          <a:xfrm rot="10800000">
            <a:off x="57531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userDrawn="1">
            <p:custDataLst>
              <p:tags r:id="rId18"/>
            </p:custDataLst>
          </p:nvPr>
        </p:nvSpPr>
        <p:spPr>
          <a:xfrm rot="10800000">
            <a:off x="57531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userDrawn="1">
            <p:custDataLst>
              <p:tags r:id="rId19"/>
            </p:custDataLst>
          </p:nvPr>
        </p:nvSpPr>
        <p:spPr>
          <a:xfrm rot="10800000">
            <a:off x="57531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userDrawn="1">
            <p:custDataLst>
              <p:tags r:id="rId20"/>
            </p:custDataLst>
          </p:nvPr>
        </p:nvSpPr>
        <p:spPr>
          <a:xfrm rot="10800000">
            <a:off x="57531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userDrawn="1">
            <p:custDataLst>
              <p:tags r:id="rId21"/>
            </p:custDataLst>
          </p:nvPr>
        </p:nvSpPr>
        <p:spPr>
          <a:xfrm rot="10800000">
            <a:off x="57531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userDrawn="1">
            <p:custDataLst>
              <p:tags r:id="rId22"/>
            </p:custDataLst>
          </p:nvPr>
        </p:nvSpPr>
        <p:spPr>
          <a:xfrm rot="10800000">
            <a:off x="57531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userDrawn="1">
            <p:custDataLst>
              <p:tags r:id="rId23"/>
            </p:custDataLst>
          </p:nvPr>
        </p:nvSpPr>
        <p:spPr>
          <a:xfrm rot="10800000">
            <a:off x="57531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userDrawn="1">
            <p:custDataLst>
              <p:tags r:id="rId24"/>
            </p:custDataLst>
          </p:nvPr>
        </p:nvSpPr>
        <p:spPr>
          <a:xfrm rot="10800000">
            <a:off x="446405"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userDrawn="1">
            <p:custDataLst>
              <p:tags r:id="rId25"/>
            </p:custDataLst>
          </p:nvPr>
        </p:nvSpPr>
        <p:spPr>
          <a:xfrm rot="10800000">
            <a:off x="446405"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userDrawn="1">
            <p:custDataLst>
              <p:tags r:id="rId26"/>
            </p:custDataLst>
          </p:nvPr>
        </p:nvSpPr>
        <p:spPr>
          <a:xfrm rot="10800000">
            <a:off x="446405"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userDrawn="1">
            <p:custDataLst>
              <p:tags r:id="rId27"/>
            </p:custDataLst>
          </p:nvPr>
        </p:nvSpPr>
        <p:spPr>
          <a:xfrm rot="10800000">
            <a:off x="446405"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userDrawn="1">
            <p:custDataLst>
              <p:tags r:id="rId28"/>
            </p:custDataLst>
          </p:nvPr>
        </p:nvSpPr>
        <p:spPr>
          <a:xfrm rot="10800000">
            <a:off x="446405"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userDrawn="1">
            <p:custDataLst>
              <p:tags r:id="rId29"/>
            </p:custDataLst>
          </p:nvPr>
        </p:nvSpPr>
        <p:spPr>
          <a:xfrm rot="10800000">
            <a:off x="446405"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userDrawn="1">
            <p:custDataLst>
              <p:tags r:id="rId30"/>
            </p:custDataLst>
          </p:nvPr>
        </p:nvSpPr>
        <p:spPr>
          <a:xfrm rot="10800000">
            <a:off x="446405"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userDrawn="1">
            <p:custDataLst>
              <p:tags r:id="rId31"/>
            </p:custDataLst>
          </p:nvPr>
        </p:nvSpPr>
        <p:spPr>
          <a:xfrm rot="10800000">
            <a:off x="446405"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2"/>
            </p:custDataLst>
          </p:nvPr>
        </p:nvSpPr>
        <p:spPr>
          <a:xfrm>
            <a:off x="700405" y="1111250"/>
            <a:ext cx="2079625" cy="1081405"/>
          </a:xfrm>
        </p:spPr>
        <p:txBody>
          <a:bodyPr anchor="b">
            <a:normAutofit/>
          </a:bodyPr>
          <a:lstStyle>
            <a:lvl1pPr algn="ctr">
              <a:defRPr sz="6000">
                <a:solidFill>
                  <a:schemeClr val="tx2"/>
                </a:solidFill>
              </a:defRPr>
            </a:lvl1pPr>
          </a:lstStyle>
          <a:p>
            <a:r>
              <a:rPr lang="zh-CN" altLang="en-US" dirty="0"/>
              <a:t>标题</a:t>
            </a:r>
            <a:endParaRPr lang="zh-CN" altLang="en-US" dirty="0"/>
          </a:p>
        </p:txBody>
      </p:sp>
      <p:sp>
        <p:nvSpPr>
          <p:cNvPr id="3" name="文本占位符 2"/>
          <p:cNvSpPr>
            <a:spLocks noGrp="1"/>
          </p:cNvSpPr>
          <p:nvPr>
            <p:ph type="body" idx="1" hasCustomPrompt="1"/>
            <p:custDataLst>
              <p:tags r:id="rId33"/>
            </p:custDataLst>
          </p:nvPr>
        </p:nvSpPr>
        <p:spPr>
          <a:xfrm>
            <a:off x="700405" y="2205355"/>
            <a:ext cx="2079625" cy="504190"/>
          </a:xfrm>
        </p:spPr>
        <p:txBody>
          <a:bodyPr anchor="t"/>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副标题</a:t>
            </a:r>
            <a:endParaRPr lang="zh-CN" altLang="en-US" dirty="0"/>
          </a:p>
        </p:txBody>
      </p:sp>
      <p:sp>
        <p:nvSpPr>
          <p:cNvPr id="7" name="日期占位符 6"/>
          <p:cNvSpPr>
            <a:spLocks noGrp="1"/>
          </p:cNvSpPr>
          <p:nvPr>
            <p:ph type="dt" sz="half" idx="10"/>
            <p:custDataLst>
              <p:tags r:id="rId3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5"/>
            </p:custDataLst>
          </p:nvPr>
        </p:nvSpPr>
        <p:spPr/>
        <p:txBody>
          <a:bodyPr/>
          <a:lstStyle/>
          <a:p>
            <a:endParaRPr lang="zh-CN" altLang="en-US"/>
          </a:p>
        </p:txBody>
      </p:sp>
      <p:sp>
        <p:nvSpPr>
          <p:cNvPr id="9" name="灯片编号占位符 8"/>
          <p:cNvSpPr>
            <a:spLocks noGrp="1"/>
          </p:cNvSpPr>
          <p:nvPr>
            <p:ph type="sldNum" sz="quarter" idx="12"/>
            <p:custDataLst>
              <p:tags r:id="rId3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2" name="矩形 21"/>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10" name="矩形 9"/>
          <p:cNvSpPr/>
          <p:nvPr userDrawn="1">
            <p:custDataLst>
              <p:tags r:id="rId5"/>
            </p:custDataLst>
          </p:nvPr>
        </p:nvSpPr>
        <p:spPr>
          <a:xfrm>
            <a:off x="470535" y="514350"/>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6"/>
            </p:custDataLst>
          </p:nvPr>
        </p:nvSpPr>
        <p:spPr>
          <a:xfrm>
            <a:off x="479425" y="518160"/>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文本框 282"/>
          <p:cNvSpPr txBox="1"/>
          <p:nvPr userDrawn="1">
            <p:custDataLst>
              <p:tags r:id="rId7"/>
            </p:custDataLst>
          </p:nvPr>
        </p:nvSpPr>
        <p:spPr>
          <a:xfrm flipH="1">
            <a:off x="1052830" y="719455"/>
            <a:ext cx="1536700" cy="306705"/>
          </a:xfrm>
          <a:prstGeom prst="rect">
            <a:avLst/>
          </a:prstGeom>
          <a:noFill/>
        </p:spPr>
        <p:txBody>
          <a:bodyPr wrap="square" rtlCol="0">
            <a:spAutoFit/>
          </a:bodyPr>
          <a:lstStyle/>
          <a:p>
            <a:pPr algn="l"/>
            <a:r>
              <a:rPr lang="zh-CN" altLang="en-US" sz="1400" b="1" cap="all" dirty="0">
                <a:solidFill>
                  <a:schemeClr val="bg1"/>
                </a:solidFill>
                <a:uFillTx/>
              </a:rPr>
              <a:t>template</a:t>
            </a:r>
            <a:endParaRPr lang="zh-CN" altLang="en-US" sz="1400" b="1" cap="all" dirty="0">
              <a:solidFill>
                <a:schemeClr val="bg1"/>
              </a:solidFill>
              <a:uFillTx/>
            </a:endParaRPr>
          </a:p>
        </p:txBody>
      </p:sp>
      <p:sp>
        <p:nvSpPr>
          <p:cNvPr id="12" name="矩形 11"/>
          <p:cNvSpPr/>
          <p:nvPr userDrawn="1">
            <p:custDataLst>
              <p:tags r:id="rId8"/>
            </p:custDataLst>
          </p:nvPr>
        </p:nvSpPr>
        <p:spPr>
          <a:xfrm>
            <a:off x="478790" y="514350"/>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9"/>
            </p:custDataLst>
          </p:nvPr>
        </p:nvSpPr>
        <p:spPr>
          <a:xfrm>
            <a:off x="5704205" y="3400425"/>
            <a:ext cx="5309235" cy="1151890"/>
          </a:xfrm>
        </p:spPr>
        <p:txBody>
          <a:bodyPr anchor="t" anchorCtr="0"/>
          <a:lstStyle>
            <a:lvl1pPr algn="r">
              <a:defRPr sz="6600">
                <a:solidFill>
                  <a:schemeClr val="tx2"/>
                </a:solidFill>
              </a:defRPr>
            </a:lvl1pPr>
          </a:lstStyle>
          <a:p>
            <a:r>
              <a:rPr lang="zh-CN" altLang="en-US" dirty="0"/>
              <a:t>添加章节标题</a:t>
            </a:r>
            <a:endParaRPr lang="zh-CN" altLang="en-US" dirty="0"/>
          </a:p>
        </p:txBody>
      </p:sp>
      <p:sp>
        <p:nvSpPr>
          <p:cNvPr id="3" name="文本占位符 2"/>
          <p:cNvSpPr>
            <a:spLocks noGrp="1"/>
          </p:cNvSpPr>
          <p:nvPr>
            <p:ph type="body" idx="1" hasCustomPrompt="1"/>
            <p:custDataLst>
              <p:tags r:id="rId10"/>
            </p:custDataLst>
          </p:nvPr>
        </p:nvSpPr>
        <p:spPr>
          <a:xfrm>
            <a:off x="5704205" y="4533265"/>
            <a:ext cx="5309235" cy="935990"/>
          </a:xfrm>
        </p:spPr>
        <p:txBody>
          <a:bodyPr/>
          <a:lstStyle>
            <a:lvl1pPr marL="0" indent="0" algn="r">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添加副标题</a:t>
            </a:r>
            <a:endParaRPr lang="zh-CN" altLang="en-US" dirty="0"/>
          </a:p>
        </p:txBody>
      </p:sp>
      <p:sp>
        <p:nvSpPr>
          <p:cNvPr id="4" name="日期占位符 3"/>
          <p:cNvSpPr>
            <a:spLocks noGrp="1"/>
          </p:cNvSpPr>
          <p:nvPr>
            <p:ph type="dt" sz="half" idx="10"/>
            <p:custDataLst>
              <p:tags r:id="rId1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4"/>
            </p:custDataLst>
          </p:nvPr>
        </p:nvSpPr>
        <p:spPr>
          <a:xfrm>
            <a:off x="5701665" y="2051685"/>
            <a:ext cx="5309235" cy="1224280"/>
          </a:xfrm>
        </p:spPr>
        <p:txBody>
          <a:bodyPr anchor="ctr">
            <a:noAutofit/>
          </a:bodyPr>
          <a:lstStyle>
            <a:lvl1pPr marL="0" indent="0" algn="r">
              <a:buNone/>
              <a:defRPr sz="8000" b="1">
                <a:ln>
                  <a:solidFill>
                    <a:schemeClr val="tx2"/>
                  </a:solidFill>
                </a:ln>
                <a:solidFill>
                  <a:schemeClr val="accent1"/>
                </a:solidFill>
              </a:defRPr>
            </a:lvl1pPr>
          </a:lstStyle>
          <a:p>
            <a:pPr lvl="0"/>
            <a:r>
              <a:rPr lang="zh-CN" altLang="en-US" dirty="0"/>
              <a:t>节编号</a:t>
            </a:r>
            <a:endParaRPr lang="zh-CN" altLang="en-US" dirty="0"/>
          </a:p>
        </p:txBody>
      </p:sp>
      <p:sp>
        <p:nvSpPr>
          <p:cNvPr id="13" name="圆角矩形 12"/>
          <p:cNvSpPr/>
          <p:nvPr userDrawn="1">
            <p:custDataLst>
              <p:tags r:id="rId15"/>
            </p:custDataLst>
          </p:nvPr>
        </p:nvSpPr>
        <p:spPr>
          <a:xfrm>
            <a:off x="2755900" y="7816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16"/>
            </p:custDataLst>
          </p:nvPr>
        </p:nvSpPr>
        <p:spPr>
          <a:xfrm rot="5400000">
            <a:off x="10916920"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17"/>
            </p:custDataLst>
          </p:nvPr>
        </p:nvSpPr>
        <p:spPr>
          <a:xfrm rot="5400000">
            <a:off x="10739755"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18"/>
            </p:custDataLst>
          </p:nvPr>
        </p:nvSpPr>
        <p:spPr>
          <a:xfrm rot="5400000">
            <a:off x="10561955"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7" name="椭圆 16"/>
          <p:cNvSpPr/>
          <p:nvPr userDrawn="1">
            <p:custDataLst>
              <p:tags r:id="rId19"/>
            </p:custDataLst>
          </p:nvPr>
        </p:nvSpPr>
        <p:spPr>
          <a:xfrm rot="5400000">
            <a:off x="11094720"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4"/>
          <p:cNvSpPr/>
          <p:nvPr userDrawn="1">
            <p:custDataLst>
              <p:tags r:id="rId20"/>
            </p:custDataLst>
          </p:nvPr>
        </p:nvSpPr>
        <p:spPr>
          <a:xfrm rot="3032444" flipH="1">
            <a:off x="1141730" y="2177415"/>
            <a:ext cx="3825875" cy="2882900"/>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pic>
        <p:nvPicPr>
          <p:cNvPr id="20" name="图形 23"/>
          <p:cNvPicPr>
            <a:picLocks noChangeAspect="1"/>
          </p:cNvPicPr>
          <p:nvPr userDrawn="1">
            <p:custDataLst>
              <p:tags r:id="rId21"/>
            </p:custDataLst>
          </p:nvPr>
        </p:nvPicPr>
        <p:blipFill>
          <a:blip r:embed="rId22"/>
          <a:stretch>
            <a:fillRect/>
          </a:stretch>
        </p:blipFill>
        <p:spPr>
          <a:xfrm>
            <a:off x="1195070" y="2140585"/>
            <a:ext cx="3390900" cy="4182745"/>
          </a:xfrm>
          <a:prstGeom prst="rect">
            <a:avLst/>
          </a:prstGeom>
        </p:spPr>
      </p:pic>
      <p:sp>
        <p:nvSpPr>
          <p:cNvPr id="48" name="任意多边形: 形状 31"/>
          <p:cNvSpPr/>
          <p:nvPr userDrawn="1">
            <p:custDataLst>
              <p:tags r:id="rId23"/>
            </p:custDataLst>
          </p:nvPr>
        </p:nvSpPr>
        <p:spPr>
          <a:xfrm flipH="1">
            <a:off x="1713865" y="1808480"/>
            <a:ext cx="1010920" cy="489585"/>
          </a:xfrm>
          <a:custGeom>
            <a:avLst/>
            <a:gdLst>
              <a:gd name="connsiteX0" fmla="*/ 1029367 w 1086040"/>
              <a:gd name="connsiteY0" fmla="*/ 430530 h 525684"/>
              <a:gd name="connsiteX1" fmla="*/ 949928 w 1086040"/>
              <a:gd name="connsiteY1" fmla="*/ 430530 h 525684"/>
              <a:gd name="connsiteX2" fmla="*/ 874586 w 1086040"/>
              <a:gd name="connsiteY2" fmla="*/ 525685 h 525684"/>
              <a:gd name="connsiteX3" fmla="*/ 817055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2 w 1086040"/>
              <a:gd name="connsiteY8" fmla="*/ 0 h 525684"/>
              <a:gd name="connsiteX9" fmla="*/ 1086041 w 1086040"/>
              <a:gd name="connsiteY9" fmla="*/ 56769 h 525684"/>
              <a:gd name="connsiteX10" fmla="*/ 1086041 w 1086040"/>
              <a:gd name="connsiteY10" fmla="*/ 373761 h 525684"/>
              <a:gd name="connsiteX11" fmla="*/ 1029272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6" y="525685"/>
                </a:lnTo>
                <a:lnTo>
                  <a:pt x="817055" y="430530"/>
                </a:lnTo>
                <a:lnTo>
                  <a:pt x="56769" y="430530"/>
                </a:lnTo>
                <a:cubicBezTo>
                  <a:pt x="25527" y="430530"/>
                  <a:pt x="0" y="405003"/>
                  <a:pt x="0" y="373761"/>
                </a:cubicBezTo>
                <a:lnTo>
                  <a:pt x="0" y="56769"/>
                </a:lnTo>
                <a:cubicBezTo>
                  <a:pt x="0" y="25527"/>
                  <a:pt x="25527" y="0"/>
                  <a:pt x="56769" y="0"/>
                </a:cubicBezTo>
                <a:lnTo>
                  <a:pt x="1029272" y="0"/>
                </a:lnTo>
                <a:cubicBezTo>
                  <a:pt x="1060514" y="0"/>
                  <a:pt x="1086041" y="25527"/>
                  <a:pt x="1086041" y="56769"/>
                </a:cubicBezTo>
                <a:lnTo>
                  <a:pt x="1086041" y="373761"/>
                </a:lnTo>
                <a:cubicBezTo>
                  <a:pt x="1086041" y="405003"/>
                  <a:pt x="1060514" y="430530"/>
                  <a:pt x="1029272"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任意多边形: 形状 32"/>
          <p:cNvSpPr/>
          <p:nvPr userDrawn="1">
            <p:custDataLst>
              <p:tags r:id="rId24"/>
            </p:custDataLst>
          </p:nvPr>
        </p:nvSpPr>
        <p:spPr>
          <a:xfrm flipH="1">
            <a:off x="1709420" y="1804035"/>
            <a:ext cx="1019810" cy="498475"/>
          </a:xfrm>
          <a:custGeom>
            <a:avLst/>
            <a:gdLst>
              <a:gd name="connsiteX0" fmla="*/ 879539 w 1095946"/>
              <a:gd name="connsiteY0" fmla="*/ 535591 h 535590"/>
              <a:gd name="connsiteX1" fmla="*/ 879253 w 1095946"/>
              <a:gd name="connsiteY1" fmla="*/ 535591 h 535590"/>
              <a:gd name="connsiteX2" fmla="*/ 875348 w 1095946"/>
              <a:gd name="connsiteY2" fmla="*/ 533210 h 535590"/>
              <a:gd name="connsiteX3" fmla="*/ 819245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722 w 1095946"/>
              <a:gd name="connsiteY15" fmla="*/ 10001 h 535590"/>
              <a:gd name="connsiteX16" fmla="*/ 9906 w 1095946"/>
              <a:gd name="connsiteY16" fmla="*/ 61817 h 535590"/>
              <a:gd name="connsiteX17" fmla="*/ 9906 w 1095946"/>
              <a:gd name="connsiteY17" fmla="*/ 378714 h 535590"/>
              <a:gd name="connsiteX18" fmla="*/ 61722 w 1095946"/>
              <a:gd name="connsiteY18" fmla="*/ 430530 h 535590"/>
              <a:gd name="connsiteX19" fmla="*/ 822008 w 1095946"/>
              <a:gd name="connsiteY19" fmla="*/ 430530 h 535590"/>
              <a:gd name="connsiteX20" fmla="*/ 826294 w 1095946"/>
              <a:gd name="connsiteY20" fmla="*/ 432911 h 535590"/>
              <a:gd name="connsiteX21" fmla="*/ 880110 w 1095946"/>
              <a:gd name="connsiteY21" fmla="*/ 521875 h 535590"/>
              <a:gd name="connsiteX22" fmla="*/ 950976 w 1095946"/>
              <a:gd name="connsiteY22" fmla="*/ 432340 h 535590"/>
              <a:gd name="connsiteX23" fmla="*/ 954881 w 1095946"/>
              <a:gd name="connsiteY23" fmla="*/ 430435 h 535590"/>
              <a:gd name="connsiteX24" fmla="*/ 1034320 w 1095946"/>
              <a:gd name="connsiteY24" fmla="*/ 430435 h 535590"/>
              <a:gd name="connsiteX25" fmla="*/ 1086136 w 1095946"/>
              <a:gd name="connsiteY25" fmla="*/ 378619 h 535590"/>
              <a:gd name="connsiteX26" fmla="*/ 1086136 w 1095946"/>
              <a:gd name="connsiteY26" fmla="*/ 61722 h 535590"/>
              <a:gd name="connsiteX27" fmla="*/ 1034320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539" y="535591"/>
                </a:moveTo>
                <a:cubicBezTo>
                  <a:pt x="879539" y="535591"/>
                  <a:pt x="879348" y="535591"/>
                  <a:pt x="879253" y="535591"/>
                </a:cubicBezTo>
                <a:cubicBezTo>
                  <a:pt x="877634" y="535496"/>
                  <a:pt x="876110" y="534638"/>
                  <a:pt x="875348" y="533210"/>
                </a:cubicBezTo>
                <a:lnTo>
                  <a:pt x="819245"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722" y="10001"/>
                </a:moveTo>
                <a:cubicBezTo>
                  <a:pt x="33147" y="10001"/>
                  <a:pt x="9906" y="33242"/>
                  <a:pt x="9906" y="61817"/>
                </a:cubicBezTo>
                <a:lnTo>
                  <a:pt x="9906" y="378714"/>
                </a:lnTo>
                <a:cubicBezTo>
                  <a:pt x="9906" y="407289"/>
                  <a:pt x="33147" y="430530"/>
                  <a:pt x="61722" y="430530"/>
                </a:cubicBezTo>
                <a:lnTo>
                  <a:pt x="822008" y="430530"/>
                </a:lnTo>
                <a:cubicBezTo>
                  <a:pt x="823722" y="430530"/>
                  <a:pt x="825341" y="431483"/>
                  <a:pt x="826294" y="432911"/>
                </a:cubicBezTo>
                <a:lnTo>
                  <a:pt x="880110" y="521875"/>
                </a:lnTo>
                <a:lnTo>
                  <a:pt x="950976" y="432340"/>
                </a:lnTo>
                <a:cubicBezTo>
                  <a:pt x="951929" y="431101"/>
                  <a:pt x="953357" y="430435"/>
                  <a:pt x="954881" y="430435"/>
                </a:cubicBezTo>
                <a:lnTo>
                  <a:pt x="1034320" y="430435"/>
                </a:lnTo>
                <a:cubicBezTo>
                  <a:pt x="1062895" y="430435"/>
                  <a:pt x="1086136" y="407194"/>
                  <a:pt x="1086136" y="378619"/>
                </a:cubicBezTo>
                <a:lnTo>
                  <a:pt x="1086136" y="61722"/>
                </a:lnTo>
                <a:cubicBezTo>
                  <a:pt x="1086136" y="33147"/>
                  <a:pt x="1062895" y="9906"/>
                  <a:pt x="1034320"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任意多边形: 形状 33"/>
          <p:cNvSpPr/>
          <p:nvPr userDrawn="1">
            <p:custDataLst>
              <p:tags r:id="rId25"/>
            </p:custDataLst>
          </p:nvPr>
        </p:nvSpPr>
        <p:spPr>
          <a:xfrm flipH="1">
            <a:off x="1948815" y="1903730"/>
            <a:ext cx="569595" cy="19685"/>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任意多边形: 形状 34"/>
          <p:cNvSpPr/>
          <p:nvPr userDrawn="1">
            <p:custDataLst>
              <p:tags r:id="rId26"/>
            </p:custDataLst>
          </p:nvPr>
        </p:nvSpPr>
        <p:spPr>
          <a:xfrm flipH="1">
            <a:off x="2118360" y="1954530"/>
            <a:ext cx="400685" cy="19685"/>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任意多边形: 形状 37"/>
          <p:cNvSpPr/>
          <p:nvPr userDrawn="1">
            <p:custDataLst>
              <p:tags r:id="rId27"/>
            </p:custDataLst>
          </p:nvPr>
        </p:nvSpPr>
        <p:spPr>
          <a:xfrm flipH="1">
            <a:off x="2453640" y="2087880"/>
            <a:ext cx="778510" cy="501650"/>
          </a:xfrm>
          <a:custGeom>
            <a:avLst/>
            <a:gdLst>
              <a:gd name="connsiteX0" fmla="*/ 760381 w 836580"/>
              <a:gd name="connsiteY0" fmla="*/ 430054 h 539210"/>
              <a:gd name="connsiteX1" fmla="*/ 311087 w 836580"/>
              <a:gd name="connsiteY1" fmla="*/ 430054 h 539210"/>
              <a:gd name="connsiteX2" fmla="*/ 155067 w 836580"/>
              <a:gd name="connsiteY2" fmla="*/ 539210 h 539210"/>
              <a:gd name="connsiteX3" fmla="*/ 155067 w 836580"/>
              <a:gd name="connsiteY3" fmla="*/ 430054 h 539210"/>
              <a:gd name="connsiteX4" fmla="*/ 76200 w 836580"/>
              <a:gd name="connsiteY4" fmla="*/ 430054 h 539210"/>
              <a:gd name="connsiteX5" fmla="*/ 0 w 836580"/>
              <a:gd name="connsiteY5" fmla="*/ 353854 h 539210"/>
              <a:gd name="connsiteX6" fmla="*/ 0 w 836580"/>
              <a:gd name="connsiteY6" fmla="*/ 76200 h 539210"/>
              <a:gd name="connsiteX7" fmla="*/ 76200 w 836580"/>
              <a:gd name="connsiteY7" fmla="*/ 0 h 539210"/>
              <a:gd name="connsiteX8" fmla="*/ 760381 w 836580"/>
              <a:gd name="connsiteY8" fmla="*/ 0 h 539210"/>
              <a:gd name="connsiteX9" fmla="*/ 836581 w 836580"/>
              <a:gd name="connsiteY9" fmla="*/ 76200 h 539210"/>
              <a:gd name="connsiteX10" fmla="*/ 836581 w 836580"/>
              <a:gd name="connsiteY10" fmla="*/ 353854 h 539210"/>
              <a:gd name="connsiteX11" fmla="*/ 760381 w 836580"/>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580"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381" y="0"/>
                </a:lnTo>
                <a:cubicBezTo>
                  <a:pt x="802291" y="0"/>
                  <a:pt x="836581" y="34290"/>
                  <a:pt x="836581" y="76200"/>
                </a:cubicBezTo>
                <a:lnTo>
                  <a:pt x="836581" y="353854"/>
                </a:lnTo>
                <a:cubicBezTo>
                  <a:pt x="836581" y="395764"/>
                  <a:pt x="802291" y="430054"/>
                  <a:pt x="760381"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任意多边形: 形状 38"/>
          <p:cNvSpPr/>
          <p:nvPr userDrawn="1">
            <p:custDataLst>
              <p:tags r:id="rId28"/>
            </p:custDataLst>
          </p:nvPr>
        </p:nvSpPr>
        <p:spPr>
          <a:xfrm flipH="1">
            <a:off x="2449195" y="2083435"/>
            <a:ext cx="788035" cy="511175"/>
          </a:xfrm>
          <a:custGeom>
            <a:avLst/>
            <a:gdLst>
              <a:gd name="connsiteX0" fmla="*/ 160020 w 846486"/>
              <a:gd name="connsiteY0" fmla="*/ 549116 h 549116"/>
              <a:gd name="connsiteX1" fmla="*/ 157734 w 846486"/>
              <a:gd name="connsiteY1" fmla="*/ 548545 h 549116"/>
              <a:gd name="connsiteX2" fmla="*/ 155067 w 846486"/>
              <a:gd name="connsiteY2" fmla="*/ 544163 h 549116"/>
              <a:gd name="connsiteX3" fmla="*/ 155067 w 846486"/>
              <a:gd name="connsiteY3" fmla="*/ 439960 h 549116"/>
              <a:gd name="connsiteX4" fmla="*/ 81153 w 846486"/>
              <a:gd name="connsiteY4" fmla="*/ 439960 h 549116"/>
              <a:gd name="connsiteX5" fmla="*/ 0 w 846486"/>
              <a:gd name="connsiteY5" fmla="*/ 358807 h 549116"/>
              <a:gd name="connsiteX6" fmla="*/ 0 w 846486"/>
              <a:gd name="connsiteY6" fmla="*/ 81153 h 549116"/>
              <a:gd name="connsiteX7" fmla="*/ 81153 w 846486"/>
              <a:gd name="connsiteY7" fmla="*/ 0 h 549116"/>
              <a:gd name="connsiteX8" fmla="*/ 765334 w 846486"/>
              <a:gd name="connsiteY8" fmla="*/ 0 h 549116"/>
              <a:gd name="connsiteX9" fmla="*/ 846487 w 846486"/>
              <a:gd name="connsiteY9" fmla="*/ 81153 h 549116"/>
              <a:gd name="connsiteX10" fmla="*/ 846487 w 846486"/>
              <a:gd name="connsiteY10" fmla="*/ 358807 h 549116"/>
              <a:gd name="connsiteX11" fmla="*/ 765334 w 846486"/>
              <a:gd name="connsiteY11" fmla="*/ 439960 h 549116"/>
              <a:gd name="connsiteX12" fmla="*/ 317659 w 846486"/>
              <a:gd name="connsiteY12" fmla="*/ 439960 h 549116"/>
              <a:gd name="connsiteX13" fmla="*/ 162878 w 846486"/>
              <a:gd name="connsiteY13" fmla="*/ 548259 h 549116"/>
              <a:gd name="connsiteX14" fmla="*/ 160020 w 846486"/>
              <a:gd name="connsiteY14" fmla="*/ 549116 h 549116"/>
              <a:gd name="connsiteX15" fmla="*/ 81058 w 846486"/>
              <a:gd name="connsiteY15" fmla="*/ 9906 h 549116"/>
              <a:gd name="connsiteX16" fmla="*/ 9811 w 846486"/>
              <a:gd name="connsiteY16" fmla="*/ 81153 h 549116"/>
              <a:gd name="connsiteX17" fmla="*/ 9811 w 846486"/>
              <a:gd name="connsiteY17" fmla="*/ 358807 h 549116"/>
              <a:gd name="connsiteX18" fmla="*/ 81058 w 846486"/>
              <a:gd name="connsiteY18" fmla="*/ 430054 h 549116"/>
              <a:gd name="connsiteX19" fmla="*/ 159925 w 846486"/>
              <a:gd name="connsiteY19" fmla="*/ 430054 h 549116"/>
              <a:gd name="connsiteX20" fmla="*/ 163449 w 846486"/>
              <a:gd name="connsiteY20" fmla="*/ 431483 h 549116"/>
              <a:gd name="connsiteX21" fmla="*/ 164878 w 846486"/>
              <a:gd name="connsiteY21" fmla="*/ 435007 h 549116"/>
              <a:gd name="connsiteX22" fmla="*/ 164878 w 846486"/>
              <a:gd name="connsiteY22" fmla="*/ 534638 h 549116"/>
              <a:gd name="connsiteX23" fmla="*/ 313087 w 846486"/>
              <a:gd name="connsiteY23" fmla="*/ 430911 h 549116"/>
              <a:gd name="connsiteX24" fmla="*/ 315944 w 846486"/>
              <a:gd name="connsiteY24" fmla="*/ 430054 h 549116"/>
              <a:gd name="connsiteX25" fmla="*/ 765239 w 846486"/>
              <a:gd name="connsiteY25" fmla="*/ 430054 h 549116"/>
              <a:gd name="connsiteX26" fmla="*/ 836486 w 846486"/>
              <a:gd name="connsiteY26" fmla="*/ 358807 h 549116"/>
              <a:gd name="connsiteX27" fmla="*/ 836486 w 846486"/>
              <a:gd name="connsiteY27" fmla="*/ 81153 h 549116"/>
              <a:gd name="connsiteX28" fmla="*/ 765239 w 846486"/>
              <a:gd name="connsiteY28" fmla="*/ 9906 h 549116"/>
              <a:gd name="connsiteX29" fmla="*/ 81058 w 846486"/>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486"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334" y="0"/>
                </a:lnTo>
                <a:cubicBezTo>
                  <a:pt x="810101" y="0"/>
                  <a:pt x="846487" y="36385"/>
                  <a:pt x="846487" y="81153"/>
                </a:cubicBezTo>
                <a:lnTo>
                  <a:pt x="846487" y="358807"/>
                </a:lnTo>
                <a:cubicBezTo>
                  <a:pt x="846487" y="403574"/>
                  <a:pt x="810101" y="439960"/>
                  <a:pt x="765334" y="439960"/>
                </a:cubicBezTo>
                <a:lnTo>
                  <a:pt x="317659" y="439960"/>
                </a:lnTo>
                <a:lnTo>
                  <a:pt x="162878" y="548259"/>
                </a:lnTo>
                <a:cubicBezTo>
                  <a:pt x="162020" y="548831"/>
                  <a:pt x="161068" y="549116"/>
                  <a:pt x="160020" y="549116"/>
                </a:cubicBezTo>
                <a:close/>
                <a:moveTo>
                  <a:pt x="81058" y="9906"/>
                </a:moveTo>
                <a:cubicBezTo>
                  <a:pt x="41815" y="9906"/>
                  <a:pt x="9811" y="41815"/>
                  <a:pt x="9811" y="81153"/>
                </a:cubicBezTo>
                <a:lnTo>
                  <a:pt x="9811" y="358807"/>
                </a:lnTo>
                <a:cubicBezTo>
                  <a:pt x="9811" y="398050"/>
                  <a:pt x="41720" y="430054"/>
                  <a:pt x="81058" y="430054"/>
                </a:cubicBezTo>
                <a:lnTo>
                  <a:pt x="159925" y="430054"/>
                </a:lnTo>
                <a:cubicBezTo>
                  <a:pt x="161258" y="430054"/>
                  <a:pt x="162497" y="430625"/>
                  <a:pt x="163449" y="431483"/>
                </a:cubicBezTo>
                <a:cubicBezTo>
                  <a:pt x="164402" y="432435"/>
                  <a:pt x="164878" y="433673"/>
                  <a:pt x="164878" y="435007"/>
                </a:cubicBezTo>
                <a:lnTo>
                  <a:pt x="164878" y="534638"/>
                </a:lnTo>
                <a:cubicBezTo>
                  <a:pt x="164878" y="534638"/>
                  <a:pt x="313087" y="430911"/>
                  <a:pt x="313087" y="430911"/>
                </a:cubicBezTo>
                <a:cubicBezTo>
                  <a:pt x="313944" y="430340"/>
                  <a:pt x="314897" y="430054"/>
                  <a:pt x="315944" y="430054"/>
                </a:cubicBezTo>
                <a:lnTo>
                  <a:pt x="765239" y="430054"/>
                </a:lnTo>
                <a:cubicBezTo>
                  <a:pt x="804482" y="430054"/>
                  <a:pt x="836486" y="398145"/>
                  <a:pt x="836486" y="358807"/>
                </a:cubicBezTo>
                <a:lnTo>
                  <a:pt x="836486" y="81153"/>
                </a:lnTo>
                <a:cubicBezTo>
                  <a:pt x="836486" y="41910"/>
                  <a:pt x="804577" y="9906"/>
                  <a:pt x="765239"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任意多边形: 形状 39"/>
          <p:cNvSpPr/>
          <p:nvPr userDrawn="1">
            <p:custDataLst>
              <p:tags r:id="rId29"/>
            </p:custDataLst>
          </p:nvPr>
        </p:nvSpPr>
        <p:spPr>
          <a:xfrm flipH="1">
            <a:off x="2830195" y="2216150"/>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任意多边形: 形状 40"/>
          <p:cNvSpPr/>
          <p:nvPr userDrawn="1">
            <p:custDataLst>
              <p:tags r:id="rId30"/>
            </p:custDataLst>
          </p:nvPr>
        </p:nvSpPr>
        <p:spPr>
          <a:xfrm flipH="1">
            <a:off x="2830195" y="2265045"/>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任意多边形: 形状 41"/>
          <p:cNvSpPr/>
          <p:nvPr userDrawn="1">
            <p:custDataLst>
              <p:tags r:id="rId31"/>
            </p:custDataLst>
          </p:nvPr>
        </p:nvSpPr>
        <p:spPr>
          <a:xfrm flipH="1">
            <a:off x="2613660" y="2205990"/>
            <a:ext cx="96520" cy="161925"/>
          </a:xfrm>
          <a:custGeom>
            <a:avLst/>
            <a:gdLst>
              <a:gd name="connsiteX0" fmla="*/ 92393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7 w 103441"/>
              <a:gd name="connsiteY20" fmla="*/ 31909 h 174021"/>
              <a:gd name="connsiteX21" fmla="*/ 90487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1 w 103441"/>
              <a:gd name="connsiteY26" fmla="*/ 115253 h 174021"/>
              <a:gd name="connsiteX27" fmla="*/ 92393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9 w 103441"/>
              <a:gd name="connsiteY37" fmla="*/ 100298 h 174021"/>
              <a:gd name="connsiteX38" fmla="*/ 60389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3"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0"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7" y="31909"/>
                </a:cubicBezTo>
                <a:lnTo>
                  <a:pt x="90487" y="50578"/>
                </a:lnTo>
                <a:cubicBezTo>
                  <a:pt x="81153" y="45149"/>
                  <a:pt x="71152" y="41815"/>
                  <a:pt x="60484" y="40577"/>
                </a:cubicBezTo>
                <a:lnTo>
                  <a:pt x="60484" y="78010"/>
                </a:lnTo>
                <a:cubicBezTo>
                  <a:pt x="69342" y="80105"/>
                  <a:pt x="76772" y="82391"/>
                  <a:pt x="82582" y="84868"/>
                </a:cubicBezTo>
                <a:cubicBezTo>
                  <a:pt x="88487" y="87344"/>
                  <a:pt x="93345" y="90964"/>
                  <a:pt x="97441" y="95917"/>
                </a:cubicBezTo>
                <a:cubicBezTo>
                  <a:pt x="101441" y="100775"/>
                  <a:pt x="103441" y="107252"/>
                  <a:pt x="103441" y="115253"/>
                </a:cubicBezTo>
                <a:cubicBezTo>
                  <a:pt x="103441" y="125254"/>
                  <a:pt x="99727" y="133731"/>
                  <a:pt x="92393"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9" y="100298"/>
                </a:cubicBezTo>
                <a:lnTo>
                  <a:pt x="60389"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弧形 204"/>
          <p:cNvSpPr/>
          <p:nvPr userDrawn="1">
            <p:custDataLst>
              <p:tags r:id="rId32"/>
            </p:custDataLst>
          </p:nvPr>
        </p:nvSpPr>
        <p:spPr>
          <a:xfrm flipH="1">
            <a:off x="3229610" y="1811655"/>
            <a:ext cx="2082800" cy="20828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5676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40105" y="2264410"/>
            <a:ext cx="5157470"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5676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264410"/>
            <a:ext cx="5183505"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7913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49" name="矩形 48"/>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7" name="矩形 6"/>
          <p:cNvSpPr/>
          <p:nvPr userDrawn="1">
            <p:custDataLst>
              <p:tags r:id="rId5"/>
            </p:custDataLst>
          </p:nvPr>
        </p:nvSpPr>
        <p:spPr>
          <a:xfrm>
            <a:off x="640080"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6"/>
            </p:custDataLst>
          </p:nvPr>
        </p:nvSpPr>
        <p:spPr>
          <a:xfrm>
            <a:off x="482600"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7"/>
            </p:custDataLst>
          </p:nvPr>
        </p:nvSpPr>
        <p:spPr>
          <a:xfrm>
            <a:off x="338455" y="3638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8"/>
            </p:custDataLst>
          </p:nvPr>
        </p:nvSpPr>
        <p:spPr>
          <a:xfrm>
            <a:off x="315595" y="3511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9"/>
            </p:custDataLst>
          </p:nvPr>
        </p:nvSpPr>
        <p:spPr>
          <a:xfrm>
            <a:off x="324485" y="358612"/>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userDrawn="1">
            <p:custDataLst>
              <p:tags r:id="rId10"/>
            </p:custDataLst>
          </p:nvPr>
        </p:nvSpPr>
        <p:spPr>
          <a:xfrm>
            <a:off x="2374900" y="641985"/>
            <a:ext cx="7752715" cy="110490"/>
          </a:xfrm>
          <a:prstGeom prst="roundRect">
            <a:avLst>
              <a:gd name="adj" fmla="val 5000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1"/>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2"/>
            </p:custDataLst>
          </p:nvPr>
        </p:nvSpPr>
        <p:spPr>
          <a:xfrm rot="5400000">
            <a:off x="10739755"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3"/>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4"/>
            </p:custDataLst>
          </p:nvPr>
        </p:nvSpPr>
        <p:spPr>
          <a:xfrm rot="5400000">
            <a:off x="11094720"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32"/>
          <p:cNvSpPr/>
          <p:nvPr userDrawn="1">
            <p:custDataLst>
              <p:tags r:id="rId15"/>
            </p:custDataLst>
          </p:nvPr>
        </p:nvSpPr>
        <p:spPr>
          <a:xfrm>
            <a:off x="6798945" y="2145030"/>
            <a:ext cx="1491615" cy="1146175"/>
          </a:xfrm>
          <a:custGeom>
            <a:avLst/>
            <a:gdLst>
              <a:gd name="connsiteX0" fmla="*/ 1677257 w 1682686"/>
              <a:gd name="connsiteY0" fmla="*/ 1292924 h 1292923"/>
              <a:gd name="connsiteX1" fmla="*/ 5429 w 1682686"/>
              <a:gd name="connsiteY1" fmla="*/ 1292924 h 1292923"/>
              <a:gd name="connsiteX2" fmla="*/ 0 w 1682686"/>
              <a:gd name="connsiteY2" fmla="*/ 1287494 h 1292923"/>
              <a:gd name="connsiteX3" fmla="*/ 0 w 1682686"/>
              <a:gd name="connsiteY3" fmla="*/ 5429 h 1292923"/>
              <a:gd name="connsiteX4" fmla="*/ 5429 w 1682686"/>
              <a:gd name="connsiteY4" fmla="*/ 0 h 1292923"/>
              <a:gd name="connsiteX5" fmla="*/ 1677257 w 1682686"/>
              <a:gd name="connsiteY5" fmla="*/ 0 h 1292923"/>
              <a:gd name="connsiteX6" fmla="*/ 1682687 w 1682686"/>
              <a:gd name="connsiteY6" fmla="*/ 5429 h 1292923"/>
              <a:gd name="connsiteX7" fmla="*/ 1682687 w 1682686"/>
              <a:gd name="connsiteY7" fmla="*/ 1287494 h 1292923"/>
              <a:gd name="connsiteX8" fmla="*/ 1677257 w 1682686"/>
              <a:gd name="connsiteY8" fmla="*/ 1292924 h 1292923"/>
              <a:gd name="connsiteX9" fmla="*/ 10954 w 1682686"/>
              <a:gd name="connsiteY9" fmla="*/ 1282065 h 1292923"/>
              <a:gd name="connsiteX10" fmla="*/ 1671828 w 1682686"/>
              <a:gd name="connsiteY10" fmla="*/ 1282065 h 1292923"/>
              <a:gd name="connsiteX11" fmla="*/ 1671828 w 1682686"/>
              <a:gd name="connsiteY11" fmla="*/ 10858 h 1292923"/>
              <a:gd name="connsiteX12" fmla="*/ 10954 w 1682686"/>
              <a:gd name="connsiteY12" fmla="*/ 10858 h 1292923"/>
              <a:gd name="connsiteX13" fmla="*/ 10954 w 1682686"/>
              <a:gd name="connsiteY13" fmla="*/ 1282065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686" h="1292923">
                <a:moveTo>
                  <a:pt x="1677257" y="1292924"/>
                </a:moveTo>
                <a:lnTo>
                  <a:pt x="5429" y="1292924"/>
                </a:lnTo>
                <a:cubicBezTo>
                  <a:pt x="2381" y="1292924"/>
                  <a:pt x="0" y="1290447"/>
                  <a:pt x="0" y="1287494"/>
                </a:cubicBezTo>
                <a:lnTo>
                  <a:pt x="0" y="5429"/>
                </a:lnTo>
                <a:cubicBezTo>
                  <a:pt x="0" y="2381"/>
                  <a:pt x="2477" y="0"/>
                  <a:pt x="5429" y="0"/>
                </a:cubicBezTo>
                <a:lnTo>
                  <a:pt x="1677257" y="0"/>
                </a:lnTo>
                <a:cubicBezTo>
                  <a:pt x="1680305" y="0"/>
                  <a:pt x="1682687" y="2476"/>
                  <a:pt x="1682687" y="5429"/>
                </a:cubicBezTo>
                <a:lnTo>
                  <a:pt x="1682687" y="1287494"/>
                </a:lnTo>
                <a:cubicBezTo>
                  <a:pt x="1682687" y="1290542"/>
                  <a:pt x="1680210" y="1292924"/>
                  <a:pt x="1677257" y="1292924"/>
                </a:cubicBezTo>
                <a:close/>
                <a:moveTo>
                  <a:pt x="10954" y="1282065"/>
                </a:moveTo>
                <a:lnTo>
                  <a:pt x="1671828" y="1282065"/>
                </a:lnTo>
                <a:lnTo>
                  <a:pt x="1671828" y="10858"/>
                </a:lnTo>
                <a:lnTo>
                  <a:pt x="10954" y="10858"/>
                </a:lnTo>
                <a:lnTo>
                  <a:pt x="10954" y="128206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134"/>
          <p:cNvSpPr/>
          <p:nvPr userDrawn="1">
            <p:custDataLst>
              <p:tags r:id="rId16"/>
            </p:custDataLst>
          </p:nvPr>
        </p:nvSpPr>
        <p:spPr>
          <a:xfrm>
            <a:off x="7254240" y="2428240"/>
            <a:ext cx="67945" cy="643255"/>
          </a:xfrm>
          <a:custGeom>
            <a:avLst/>
            <a:gdLst>
              <a:gd name="connsiteX0" fmla="*/ 0 w 76485"/>
              <a:gd name="connsiteY0" fmla="*/ 0 h 725424"/>
              <a:gd name="connsiteX1" fmla="*/ 76486 w 76485"/>
              <a:gd name="connsiteY1" fmla="*/ 0 h 725424"/>
              <a:gd name="connsiteX2" fmla="*/ 76486 w 76485"/>
              <a:gd name="connsiteY2" fmla="*/ 725424 h 725424"/>
              <a:gd name="connsiteX3" fmla="*/ 0 w 76485"/>
              <a:gd name="connsiteY3" fmla="*/ 725424 h 725424"/>
            </a:gdLst>
            <a:ahLst/>
            <a:cxnLst>
              <a:cxn ang="0">
                <a:pos x="connsiteX0" y="connsiteY0"/>
              </a:cxn>
              <a:cxn ang="0">
                <a:pos x="connsiteX1" y="connsiteY1"/>
              </a:cxn>
              <a:cxn ang="0">
                <a:pos x="connsiteX2" y="connsiteY2"/>
              </a:cxn>
              <a:cxn ang="0">
                <a:pos x="connsiteX3" y="connsiteY3"/>
              </a:cxn>
            </a:cxnLst>
            <a:rect l="l" t="t" r="r" b="b"/>
            <a:pathLst>
              <a:path w="76485" h="725424">
                <a:moveTo>
                  <a:pt x="0" y="0"/>
                </a:moveTo>
                <a:lnTo>
                  <a:pt x="76486" y="0"/>
                </a:lnTo>
                <a:lnTo>
                  <a:pt x="76486" y="725424"/>
                </a:lnTo>
                <a:lnTo>
                  <a:pt x="0" y="72542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135"/>
          <p:cNvSpPr/>
          <p:nvPr userDrawn="1">
            <p:custDataLst>
              <p:tags r:id="rId17"/>
            </p:custDataLst>
          </p:nvPr>
        </p:nvSpPr>
        <p:spPr>
          <a:xfrm>
            <a:off x="7249160" y="2423160"/>
            <a:ext cx="77470" cy="652780"/>
          </a:xfrm>
          <a:custGeom>
            <a:avLst/>
            <a:gdLst>
              <a:gd name="connsiteX0" fmla="*/ 81915 w 87344"/>
              <a:gd name="connsiteY0" fmla="*/ 736282 h 736282"/>
              <a:gd name="connsiteX1" fmla="*/ 5429 w 87344"/>
              <a:gd name="connsiteY1" fmla="*/ 736282 h 736282"/>
              <a:gd name="connsiteX2" fmla="*/ 0 w 87344"/>
              <a:gd name="connsiteY2" fmla="*/ 730853 h 736282"/>
              <a:gd name="connsiteX3" fmla="*/ 0 w 87344"/>
              <a:gd name="connsiteY3" fmla="*/ 5429 h 736282"/>
              <a:gd name="connsiteX4" fmla="*/ 5429 w 87344"/>
              <a:gd name="connsiteY4" fmla="*/ 0 h 736282"/>
              <a:gd name="connsiteX5" fmla="*/ 81915 w 87344"/>
              <a:gd name="connsiteY5" fmla="*/ 0 h 736282"/>
              <a:gd name="connsiteX6" fmla="*/ 87344 w 87344"/>
              <a:gd name="connsiteY6" fmla="*/ 5429 h 736282"/>
              <a:gd name="connsiteX7" fmla="*/ 87344 w 87344"/>
              <a:gd name="connsiteY7" fmla="*/ 730853 h 736282"/>
              <a:gd name="connsiteX8" fmla="*/ 81915 w 87344"/>
              <a:gd name="connsiteY8" fmla="*/ 736282 h 736282"/>
              <a:gd name="connsiteX9" fmla="*/ 10858 w 87344"/>
              <a:gd name="connsiteY9" fmla="*/ 725329 h 736282"/>
              <a:gd name="connsiteX10" fmla="*/ 76391 w 87344"/>
              <a:gd name="connsiteY10" fmla="*/ 725329 h 736282"/>
              <a:gd name="connsiteX11" fmla="*/ 76391 w 87344"/>
              <a:gd name="connsiteY11" fmla="*/ 10858 h 736282"/>
              <a:gd name="connsiteX12" fmla="*/ 10858 w 87344"/>
              <a:gd name="connsiteY12" fmla="*/ 10858 h 736282"/>
              <a:gd name="connsiteX13" fmla="*/ 10858 w 87344"/>
              <a:gd name="connsiteY13" fmla="*/ 725424 h 73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736282">
                <a:moveTo>
                  <a:pt x="81915" y="736282"/>
                </a:moveTo>
                <a:lnTo>
                  <a:pt x="5429" y="736282"/>
                </a:lnTo>
                <a:cubicBezTo>
                  <a:pt x="2381" y="736282"/>
                  <a:pt x="0" y="733806"/>
                  <a:pt x="0" y="730853"/>
                </a:cubicBezTo>
                <a:lnTo>
                  <a:pt x="0" y="5429"/>
                </a:lnTo>
                <a:cubicBezTo>
                  <a:pt x="0" y="2381"/>
                  <a:pt x="2476" y="0"/>
                  <a:pt x="5429" y="0"/>
                </a:cubicBezTo>
                <a:lnTo>
                  <a:pt x="81915" y="0"/>
                </a:lnTo>
                <a:cubicBezTo>
                  <a:pt x="84963" y="0"/>
                  <a:pt x="87344" y="2477"/>
                  <a:pt x="87344" y="5429"/>
                </a:cubicBezTo>
                <a:lnTo>
                  <a:pt x="87344" y="730853"/>
                </a:lnTo>
                <a:cubicBezTo>
                  <a:pt x="87344" y="733901"/>
                  <a:pt x="84868" y="736282"/>
                  <a:pt x="81915" y="736282"/>
                </a:cubicBezTo>
                <a:close/>
                <a:moveTo>
                  <a:pt x="10858" y="725329"/>
                </a:moveTo>
                <a:lnTo>
                  <a:pt x="76391" y="725329"/>
                </a:lnTo>
                <a:lnTo>
                  <a:pt x="76391" y="10858"/>
                </a:lnTo>
                <a:lnTo>
                  <a:pt x="10858" y="10858"/>
                </a:lnTo>
                <a:lnTo>
                  <a:pt x="10858" y="7254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137"/>
          <p:cNvSpPr/>
          <p:nvPr userDrawn="1">
            <p:custDataLst>
              <p:tags r:id="rId18"/>
            </p:custDataLst>
          </p:nvPr>
        </p:nvSpPr>
        <p:spPr>
          <a:xfrm>
            <a:off x="6939280" y="2670810"/>
            <a:ext cx="67945" cy="400685"/>
          </a:xfrm>
          <a:custGeom>
            <a:avLst/>
            <a:gdLst>
              <a:gd name="connsiteX0" fmla="*/ 0 w 76485"/>
              <a:gd name="connsiteY0" fmla="*/ 0 h 451770"/>
              <a:gd name="connsiteX1" fmla="*/ 76486 w 76485"/>
              <a:gd name="connsiteY1" fmla="*/ 0 h 451770"/>
              <a:gd name="connsiteX2" fmla="*/ 76486 w 76485"/>
              <a:gd name="connsiteY2" fmla="*/ 451771 h 451770"/>
              <a:gd name="connsiteX3" fmla="*/ 0 w 76485"/>
              <a:gd name="connsiteY3" fmla="*/ 451771 h 451770"/>
            </a:gdLst>
            <a:ahLst/>
            <a:cxnLst>
              <a:cxn ang="0">
                <a:pos x="connsiteX0" y="connsiteY0"/>
              </a:cxn>
              <a:cxn ang="0">
                <a:pos x="connsiteX1" y="connsiteY1"/>
              </a:cxn>
              <a:cxn ang="0">
                <a:pos x="connsiteX2" y="connsiteY2"/>
              </a:cxn>
              <a:cxn ang="0">
                <a:pos x="connsiteX3" y="connsiteY3"/>
              </a:cxn>
            </a:cxnLst>
            <a:rect l="l" t="t" r="r" b="b"/>
            <a:pathLst>
              <a:path w="76485" h="451770">
                <a:moveTo>
                  <a:pt x="0" y="0"/>
                </a:moveTo>
                <a:lnTo>
                  <a:pt x="76486" y="0"/>
                </a:lnTo>
                <a:lnTo>
                  <a:pt x="76486" y="451771"/>
                </a:lnTo>
                <a:lnTo>
                  <a:pt x="0" y="451771"/>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138"/>
          <p:cNvSpPr/>
          <p:nvPr userDrawn="1">
            <p:custDataLst>
              <p:tags r:id="rId19"/>
            </p:custDataLst>
          </p:nvPr>
        </p:nvSpPr>
        <p:spPr>
          <a:xfrm>
            <a:off x="6934200" y="2665730"/>
            <a:ext cx="77470" cy="410210"/>
          </a:xfrm>
          <a:custGeom>
            <a:avLst/>
            <a:gdLst>
              <a:gd name="connsiteX0" fmla="*/ 81915 w 87344"/>
              <a:gd name="connsiteY0" fmla="*/ 462629 h 462629"/>
              <a:gd name="connsiteX1" fmla="*/ 5429 w 87344"/>
              <a:gd name="connsiteY1" fmla="*/ 462629 h 462629"/>
              <a:gd name="connsiteX2" fmla="*/ 0 w 87344"/>
              <a:gd name="connsiteY2" fmla="*/ 457200 h 462629"/>
              <a:gd name="connsiteX3" fmla="*/ 0 w 87344"/>
              <a:gd name="connsiteY3" fmla="*/ 5429 h 462629"/>
              <a:gd name="connsiteX4" fmla="*/ 5429 w 87344"/>
              <a:gd name="connsiteY4" fmla="*/ 0 h 462629"/>
              <a:gd name="connsiteX5" fmla="*/ 81915 w 87344"/>
              <a:gd name="connsiteY5" fmla="*/ 0 h 462629"/>
              <a:gd name="connsiteX6" fmla="*/ 87344 w 87344"/>
              <a:gd name="connsiteY6" fmla="*/ 5429 h 462629"/>
              <a:gd name="connsiteX7" fmla="*/ 87344 w 87344"/>
              <a:gd name="connsiteY7" fmla="*/ 457200 h 462629"/>
              <a:gd name="connsiteX8" fmla="*/ 81915 w 87344"/>
              <a:gd name="connsiteY8" fmla="*/ 462629 h 462629"/>
              <a:gd name="connsiteX9" fmla="*/ 10858 w 87344"/>
              <a:gd name="connsiteY9" fmla="*/ 451675 h 462629"/>
              <a:gd name="connsiteX10" fmla="*/ 76391 w 87344"/>
              <a:gd name="connsiteY10" fmla="*/ 451675 h 462629"/>
              <a:gd name="connsiteX11" fmla="*/ 76391 w 87344"/>
              <a:gd name="connsiteY11" fmla="*/ 10858 h 462629"/>
              <a:gd name="connsiteX12" fmla="*/ 10858 w 87344"/>
              <a:gd name="connsiteY12" fmla="*/ 10858 h 462629"/>
              <a:gd name="connsiteX13" fmla="*/ 10858 w 87344"/>
              <a:gd name="connsiteY13" fmla="*/ 451675 h 4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462629">
                <a:moveTo>
                  <a:pt x="81915" y="462629"/>
                </a:moveTo>
                <a:lnTo>
                  <a:pt x="5429" y="462629"/>
                </a:lnTo>
                <a:cubicBezTo>
                  <a:pt x="2381" y="462629"/>
                  <a:pt x="0" y="460153"/>
                  <a:pt x="0" y="457200"/>
                </a:cubicBezTo>
                <a:lnTo>
                  <a:pt x="0" y="5429"/>
                </a:lnTo>
                <a:cubicBezTo>
                  <a:pt x="0" y="2381"/>
                  <a:pt x="2477" y="0"/>
                  <a:pt x="5429" y="0"/>
                </a:cubicBezTo>
                <a:lnTo>
                  <a:pt x="81915" y="0"/>
                </a:lnTo>
                <a:cubicBezTo>
                  <a:pt x="84963" y="0"/>
                  <a:pt x="87344" y="2476"/>
                  <a:pt x="87344" y="5429"/>
                </a:cubicBezTo>
                <a:lnTo>
                  <a:pt x="87344" y="457200"/>
                </a:lnTo>
                <a:cubicBezTo>
                  <a:pt x="87344" y="460248"/>
                  <a:pt x="84868" y="462629"/>
                  <a:pt x="81915" y="462629"/>
                </a:cubicBezTo>
                <a:close/>
                <a:moveTo>
                  <a:pt x="10858" y="451675"/>
                </a:moveTo>
                <a:lnTo>
                  <a:pt x="76391" y="451675"/>
                </a:lnTo>
                <a:lnTo>
                  <a:pt x="76391" y="10858"/>
                </a:lnTo>
                <a:lnTo>
                  <a:pt x="10858" y="10858"/>
                </a:lnTo>
                <a:lnTo>
                  <a:pt x="10858" y="45167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任意多边形: 形状 140"/>
          <p:cNvSpPr/>
          <p:nvPr userDrawn="1">
            <p:custDataLst>
              <p:tags r:id="rId20"/>
            </p:custDataLst>
          </p:nvPr>
        </p:nvSpPr>
        <p:spPr>
          <a:xfrm>
            <a:off x="7094220" y="2530475"/>
            <a:ext cx="67945" cy="541020"/>
          </a:xfrm>
          <a:custGeom>
            <a:avLst/>
            <a:gdLst>
              <a:gd name="connsiteX0" fmla="*/ 0 w 76485"/>
              <a:gd name="connsiteY0" fmla="*/ 0 h 610266"/>
              <a:gd name="connsiteX1" fmla="*/ 76486 w 76485"/>
              <a:gd name="connsiteY1" fmla="*/ 0 h 610266"/>
              <a:gd name="connsiteX2" fmla="*/ 76486 w 76485"/>
              <a:gd name="connsiteY2" fmla="*/ 610267 h 610266"/>
              <a:gd name="connsiteX3" fmla="*/ 0 w 76485"/>
              <a:gd name="connsiteY3" fmla="*/ 610267 h 610266"/>
            </a:gdLst>
            <a:ahLst/>
            <a:cxnLst>
              <a:cxn ang="0">
                <a:pos x="connsiteX0" y="connsiteY0"/>
              </a:cxn>
              <a:cxn ang="0">
                <a:pos x="connsiteX1" y="connsiteY1"/>
              </a:cxn>
              <a:cxn ang="0">
                <a:pos x="connsiteX2" y="connsiteY2"/>
              </a:cxn>
              <a:cxn ang="0">
                <a:pos x="connsiteX3" y="connsiteY3"/>
              </a:cxn>
            </a:cxnLst>
            <a:rect l="l" t="t" r="r" b="b"/>
            <a:pathLst>
              <a:path w="76485" h="610266">
                <a:moveTo>
                  <a:pt x="0" y="0"/>
                </a:moveTo>
                <a:lnTo>
                  <a:pt x="76486" y="0"/>
                </a:lnTo>
                <a:lnTo>
                  <a:pt x="76486" y="610267"/>
                </a:lnTo>
                <a:lnTo>
                  <a:pt x="0" y="6102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141"/>
          <p:cNvSpPr/>
          <p:nvPr userDrawn="1">
            <p:custDataLst>
              <p:tags r:id="rId21"/>
            </p:custDataLst>
          </p:nvPr>
        </p:nvSpPr>
        <p:spPr>
          <a:xfrm>
            <a:off x="7089140" y="2525395"/>
            <a:ext cx="77470" cy="550545"/>
          </a:xfrm>
          <a:custGeom>
            <a:avLst/>
            <a:gdLst>
              <a:gd name="connsiteX0" fmla="*/ 81915 w 87344"/>
              <a:gd name="connsiteY0" fmla="*/ 621030 h 621125"/>
              <a:gd name="connsiteX1" fmla="*/ 5429 w 87344"/>
              <a:gd name="connsiteY1" fmla="*/ 621030 h 621125"/>
              <a:gd name="connsiteX2" fmla="*/ 0 w 87344"/>
              <a:gd name="connsiteY2" fmla="*/ 615601 h 621125"/>
              <a:gd name="connsiteX3" fmla="*/ 0 w 87344"/>
              <a:gd name="connsiteY3" fmla="*/ 5429 h 621125"/>
              <a:gd name="connsiteX4" fmla="*/ 5429 w 87344"/>
              <a:gd name="connsiteY4" fmla="*/ 0 h 621125"/>
              <a:gd name="connsiteX5" fmla="*/ 81915 w 87344"/>
              <a:gd name="connsiteY5" fmla="*/ 0 h 621125"/>
              <a:gd name="connsiteX6" fmla="*/ 87344 w 87344"/>
              <a:gd name="connsiteY6" fmla="*/ 5429 h 621125"/>
              <a:gd name="connsiteX7" fmla="*/ 87344 w 87344"/>
              <a:gd name="connsiteY7" fmla="*/ 615696 h 621125"/>
              <a:gd name="connsiteX8" fmla="*/ 81915 w 87344"/>
              <a:gd name="connsiteY8" fmla="*/ 621125 h 621125"/>
              <a:gd name="connsiteX9" fmla="*/ 10858 w 87344"/>
              <a:gd name="connsiteY9" fmla="*/ 610076 h 621125"/>
              <a:gd name="connsiteX10" fmla="*/ 76391 w 87344"/>
              <a:gd name="connsiteY10" fmla="*/ 610076 h 621125"/>
              <a:gd name="connsiteX11" fmla="*/ 76391 w 87344"/>
              <a:gd name="connsiteY11" fmla="*/ 10763 h 621125"/>
              <a:gd name="connsiteX12" fmla="*/ 10858 w 87344"/>
              <a:gd name="connsiteY12" fmla="*/ 10763 h 621125"/>
              <a:gd name="connsiteX13" fmla="*/ 10858 w 87344"/>
              <a:gd name="connsiteY13" fmla="*/ 610076 h 62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621125">
                <a:moveTo>
                  <a:pt x="81915" y="621030"/>
                </a:moveTo>
                <a:lnTo>
                  <a:pt x="5429" y="621030"/>
                </a:lnTo>
                <a:cubicBezTo>
                  <a:pt x="2381" y="621030"/>
                  <a:pt x="0" y="618554"/>
                  <a:pt x="0" y="615601"/>
                </a:cubicBezTo>
                <a:lnTo>
                  <a:pt x="0" y="5429"/>
                </a:lnTo>
                <a:cubicBezTo>
                  <a:pt x="0" y="2381"/>
                  <a:pt x="2476" y="0"/>
                  <a:pt x="5429" y="0"/>
                </a:cubicBezTo>
                <a:lnTo>
                  <a:pt x="81915" y="0"/>
                </a:lnTo>
                <a:cubicBezTo>
                  <a:pt x="84963" y="0"/>
                  <a:pt x="87344" y="2477"/>
                  <a:pt x="87344" y="5429"/>
                </a:cubicBezTo>
                <a:lnTo>
                  <a:pt x="87344" y="615696"/>
                </a:lnTo>
                <a:cubicBezTo>
                  <a:pt x="87344" y="618744"/>
                  <a:pt x="84868" y="621125"/>
                  <a:pt x="81915" y="621125"/>
                </a:cubicBezTo>
                <a:close/>
                <a:moveTo>
                  <a:pt x="10858" y="610076"/>
                </a:moveTo>
                <a:lnTo>
                  <a:pt x="76391" y="610076"/>
                </a:lnTo>
                <a:lnTo>
                  <a:pt x="76391" y="10763"/>
                </a:lnTo>
                <a:lnTo>
                  <a:pt x="10858" y="10763"/>
                </a:lnTo>
                <a:lnTo>
                  <a:pt x="10858" y="61007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143"/>
          <p:cNvSpPr/>
          <p:nvPr userDrawn="1">
            <p:custDataLst>
              <p:tags r:id="rId22"/>
            </p:custDataLst>
          </p:nvPr>
        </p:nvSpPr>
        <p:spPr>
          <a:xfrm>
            <a:off x="6971665" y="2310130"/>
            <a:ext cx="246380" cy="119380"/>
          </a:xfrm>
          <a:custGeom>
            <a:avLst/>
            <a:gdLst>
              <a:gd name="connsiteX0" fmla="*/ 5433 w 277915"/>
              <a:gd name="connsiteY0" fmla="*/ 134846 h 134941"/>
              <a:gd name="connsiteX1" fmla="*/ 1338 w 277915"/>
              <a:gd name="connsiteY1" fmla="*/ 132941 h 134941"/>
              <a:gd name="connsiteX2" fmla="*/ 1909 w 277915"/>
              <a:gd name="connsiteY2" fmla="*/ 125226 h 134941"/>
              <a:gd name="connsiteX3" fmla="*/ 49534 w 277915"/>
              <a:gd name="connsiteY3" fmla="*/ 88269 h 134941"/>
              <a:gd name="connsiteX4" fmla="*/ 57154 w 277915"/>
              <a:gd name="connsiteY4" fmla="*/ 89698 h 134941"/>
              <a:gd name="connsiteX5" fmla="*/ 55725 w 277915"/>
              <a:gd name="connsiteY5" fmla="*/ 97318 h 134941"/>
              <a:gd name="connsiteX6" fmla="*/ 9053 w 277915"/>
              <a:gd name="connsiteY6" fmla="*/ 133608 h 134941"/>
              <a:gd name="connsiteX7" fmla="*/ 5433 w 277915"/>
              <a:gd name="connsiteY7" fmla="*/ 134942 h 134941"/>
              <a:gd name="connsiteX8" fmla="*/ 103446 w 277915"/>
              <a:gd name="connsiteY8" fmla="*/ 67124 h 134941"/>
              <a:gd name="connsiteX9" fmla="*/ 98588 w 277915"/>
              <a:gd name="connsiteY9" fmla="*/ 64266 h 134941"/>
              <a:gd name="connsiteX10" fmla="*/ 100779 w 277915"/>
              <a:gd name="connsiteY10" fmla="*/ 56837 h 134941"/>
              <a:gd name="connsiteX11" fmla="*/ 155452 w 277915"/>
              <a:gd name="connsiteY11" fmla="*/ 31405 h 134941"/>
              <a:gd name="connsiteX12" fmla="*/ 162501 w 277915"/>
              <a:gd name="connsiteY12" fmla="*/ 34453 h 134941"/>
              <a:gd name="connsiteX13" fmla="*/ 159453 w 277915"/>
              <a:gd name="connsiteY13" fmla="*/ 41501 h 134941"/>
              <a:gd name="connsiteX14" fmla="*/ 105922 w 277915"/>
              <a:gd name="connsiteY14" fmla="*/ 66362 h 134941"/>
              <a:gd name="connsiteX15" fmla="*/ 103350 w 277915"/>
              <a:gd name="connsiteY15" fmla="*/ 67028 h 134941"/>
              <a:gd name="connsiteX16" fmla="*/ 214126 w 277915"/>
              <a:gd name="connsiteY16" fmla="*/ 23118 h 134941"/>
              <a:gd name="connsiteX17" fmla="*/ 208887 w 277915"/>
              <a:gd name="connsiteY17" fmla="*/ 19118 h 134941"/>
              <a:gd name="connsiteX18" fmla="*/ 212697 w 277915"/>
              <a:gd name="connsiteY18" fmla="*/ 12450 h 134941"/>
              <a:gd name="connsiteX19" fmla="*/ 271657 w 277915"/>
              <a:gd name="connsiteY19" fmla="*/ 68 h 134941"/>
              <a:gd name="connsiteX20" fmla="*/ 277848 w 277915"/>
              <a:gd name="connsiteY20" fmla="*/ 4640 h 134941"/>
              <a:gd name="connsiteX21" fmla="*/ 273276 w 277915"/>
              <a:gd name="connsiteY21" fmla="*/ 10831 h 134941"/>
              <a:gd name="connsiteX22" fmla="*/ 215460 w 277915"/>
              <a:gd name="connsiteY22" fmla="*/ 23023 h 134941"/>
              <a:gd name="connsiteX23" fmla="*/ 214031 w 277915"/>
              <a:gd name="connsiteY23" fmla="*/ 23213 h 13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7915" h="134941">
                <a:moveTo>
                  <a:pt x="5433" y="134846"/>
                </a:moveTo>
                <a:cubicBezTo>
                  <a:pt x="3909" y="134846"/>
                  <a:pt x="2385" y="134180"/>
                  <a:pt x="1338" y="132941"/>
                </a:cubicBezTo>
                <a:cubicBezTo>
                  <a:pt x="-663" y="130655"/>
                  <a:pt x="-377" y="127226"/>
                  <a:pt x="1909" y="125226"/>
                </a:cubicBezTo>
                <a:cubicBezTo>
                  <a:pt x="17054" y="112082"/>
                  <a:pt x="33056" y="99604"/>
                  <a:pt x="49534" y="88269"/>
                </a:cubicBezTo>
                <a:cubicBezTo>
                  <a:pt x="52011" y="86555"/>
                  <a:pt x="55440" y="87221"/>
                  <a:pt x="57154" y="89698"/>
                </a:cubicBezTo>
                <a:cubicBezTo>
                  <a:pt x="58869" y="92174"/>
                  <a:pt x="58202" y="95603"/>
                  <a:pt x="55725" y="97318"/>
                </a:cubicBezTo>
                <a:cubicBezTo>
                  <a:pt x="39628" y="108462"/>
                  <a:pt x="23912" y="120654"/>
                  <a:pt x="9053" y="133608"/>
                </a:cubicBezTo>
                <a:cubicBezTo>
                  <a:pt x="8005" y="134465"/>
                  <a:pt x="6767" y="134942"/>
                  <a:pt x="5433" y="134942"/>
                </a:cubicBezTo>
                <a:close/>
                <a:moveTo>
                  <a:pt x="103446" y="67124"/>
                </a:moveTo>
                <a:cubicBezTo>
                  <a:pt x="101541" y="67124"/>
                  <a:pt x="99636" y="66076"/>
                  <a:pt x="98588" y="64266"/>
                </a:cubicBezTo>
                <a:cubicBezTo>
                  <a:pt x="97159" y="61599"/>
                  <a:pt x="98207" y="58265"/>
                  <a:pt x="100779" y="56837"/>
                </a:cubicBezTo>
                <a:cubicBezTo>
                  <a:pt x="118495" y="47407"/>
                  <a:pt x="136878" y="38834"/>
                  <a:pt x="155452" y="31405"/>
                </a:cubicBezTo>
                <a:cubicBezTo>
                  <a:pt x="158310" y="30262"/>
                  <a:pt x="161453" y="31691"/>
                  <a:pt x="162501" y="34453"/>
                </a:cubicBezTo>
                <a:cubicBezTo>
                  <a:pt x="163644" y="37215"/>
                  <a:pt x="162215" y="40454"/>
                  <a:pt x="159453" y="41501"/>
                </a:cubicBezTo>
                <a:cubicBezTo>
                  <a:pt x="141260" y="48740"/>
                  <a:pt x="123258" y="57122"/>
                  <a:pt x="105922" y="66362"/>
                </a:cubicBezTo>
                <a:cubicBezTo>
                  <a:pt x="105065" y="66838"/>
                  <a:pt x="104208" y="67028"/>
                  <a:pt x="103350" y="67028"/>
                </a:cubicBezTo>
                <a:close/>
                <a:moveTo>
                  <a:pt x="214126" y="23118"/>
                </a:moveTo>
                <a:cubicBezTo>
                  <a:pt x="211745" y="23118"/>
                  <a:pt x="209554" y="21499"/>
                  <a:pt x="208887" y="19118"/>
                </a:cubicBezTo>
                <a:cubicBezTo>
                  <a:pt x="208125" y="16165"/>
                  <a:pt x="209840" y="13212"/>
                  <a:pt x="212697" y="12450"/>
                </a:cubicBezTo>
                <a:cubicBezTo>
                  <a:pt x="232033" y="7211"/>
                  <a:pt x="251845" y="3020"/>
                  <a:pt x="271657" y="68"/>
                </a:cubicBezTo>
                <a:cubicBezTo>
                  <a:pt x="274610" y="-409"/>
                  <a:pt x="277467" y="1687"/>
                  <a:pt x="277848" y="4640"/>
                </a:cubicBezTo>
                <a:cubicBezTo>
                  <a:pt x="278325" y="7592"/>
                  <a:pt x="276229" y="10450"/>
                  <a:pt x="273276" y="10831"/>
                </a:cubicBezTo>
                <a:cubicBezTo>
                  <a:pt x="253845" y="13784"/>
                  <a:pt x="234414" y="17879"/>
                  <a:pt x="215460" y="23023"/>
                </a:cubicBezTo>
                <a:cubicBezTo>
                  <a:pt x="214983" y="23118"/>
                  <a:pt x="214507" y="23213"/>
                  <a:pt x="214031" y="2321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144"/>
          <p:cNvSpPr/>
          <p:nvPr userDrawn="1">
            <p:custDataLst>
              <p:tags r:id="rId23"/>
            </p:custDataLst>
          </p:nvPr>
        </p:nvSpPr>
        <p:spPr>
          <a:xfrm>
            <a:off x="7261225" y="2305050"/>
            <a:ext cx="38735" cy="10160"/>
          </a:xfrm>
          <a:custGeom>
            <a:avLst/>
            <a:gdLst>
              <a:gd name="connsiteX0" fmla="*/ 5432 w 43725"/>
              <a:gd name="connsiteY0" fmla="*/ 11335 h 11334"/>
              <a:gd name="connsiteX1" fmla="*/ 3 w 43725"/>
              <a:gd name="connsiteY1" fmla="*/ 6096 h 11334"/>
              <a:gd name="connsiteX2" fmla="*/ 5242 w 43725"/>
              <a:gd name="connsiteY2" fmla="*/ 381 h 11334"/>
              <a:gd name="connsiteX3" fmla="*/ 38389 w 43725"/>
              <a:gd name="connsiteY3" fmla="*/ 95 h 11334"/>
              <a:gd name="connsiteX4" fmla="*/ 43723 w 43725"/>
              <a:gd name="connsiteY4" fmla="*/ 5715 h 11334"/>
              <a:gd name="connsiteX5" fmla="*/ 38103 w 43725"/>
              <a:gd name="connsiteY5" fmla="*/ 11049 h 11334"/>
              <a:gd name="connsiteX6" fmla="*/ 5623 w 43725"/>
              <a:gd name="connsiteY6" fmla="*/ 11335 h 11334"/>
              <a:gd name="connsiteX7" fmla="*/ 5432 w 43725"/>
              <a:gd name="connsiteY7" fmla="*/ 11335 h 1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5" h="11334">
                <a:moveTo>
                  <a:pt x="5432" y="11335"/>
                </a:moveTo>
                <a:cubicBezTo>
                  <a:pt x="2479" y="11335"/>
                  <a:pt x="98" y="9049"/>
                  <a:pt x="3" y="6096"/>
                </a:cubicBezTo>
                <a:cubicBezTo>
                  <a:pt x="-92" y="3048"/>
                  <a:pt x="2194" y="572"/>
                  <a:pt x="5242" y="381"/>
                </a:cubicBezTo>
                <a:cubicBezTo>
                  <a:pt x="16195" y="0"/>
                  <a:pt x="27435" y="-95"/>
                  <a:pt x="38389" y="95"/>
                </a:cubicBezTo>
                <a:cubicBezTo>
                  <a:pt x="41437" y="95"/>
                  <a:pt x="43818" y="2667"/>
                  <a:pt x="43723" y="5715"/>
                </a:cubicBezTo>
                <a:cubicBezTo>
                  <a:pt x="43723" y="8763"/>
                  <a:pt x="40960" y="11144"/>
                  <a:pt x="38103" y="11049"/>
                </a:cubicBezTo>
                <a:cubicBezTo>
                  <a:pt x="27340" y="10858"/>
                  <a:pt x="16481" y="10858"/>
                  <a:pt x="5623" y="11335"/>
                </a:cubicBezTo>
                <a:cubicBezTo>
                  <a:pt x="5623" y="11335"/>
                  <a:pt x="5432" y="11335"/>
                  <a:pt x="5432" y="11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145"/>
          <p:cNvSpPr/>
          <p:nvPr userDrawn="1">
            <p:custDataLst>
              <p:tags r:id="rId24"/>
            </p:custDataLst>
          </p:nvPr>
        </p:nvSpPr>
        <p:spPr>
          <a:xfrm>
            <a:off x="6914515" y="2456815"/>
            <a:ext cx="28575" cy="31750"/>
          </a:xfrm>
          <a:custGeom>
            <a:avLst/>
            <a:gdLst>
              <a:gd name="connsiteX0" fmla="*/ 5458 w 32278"/>
              <a:gd name="connsiteY0" fmla="*/ 35774 h 35773"/>
              <a:gd name="connsiteX1" fmla="*/ 2029 w 32278"/>
              <a:gd name="connsiteY1" fmla="*/ 34535 h 35773"/>
              <a:gd name="connsiteX2" fmla="*/ 1172 w 32278"/>
              <a:gd name="connsiteY2" fmla="*/ 26820 h 35773"/>
              <a:gd name="connsiteX3" fmla="*/ 22794 w 32278"/>
              <a:gd name="connsiteY3" fmla="*/ 1769 h 35773"/>
              <a:gd name="connsiteX4" fmla="*/ 30509 w 32278"/>
              <a:gd name="connsiteY4" fmla="*/ 1388 h 35773"/>
              <a:gd name="connsiteX5" fmla="*/ 30890 w 32278"/>
              <a:gd name="connsiteY5" fmla="*/ 9104 h 35773"/>
              <a:gd name="connsiteX6" fmla="*/ 9745 w 32278"/>
              <a:gd name="connsiteY6" fmla="*/ 33678 h 35773"/>
              <a:gd name="connsiteX7" fmla="*/ 5458 w 32278"/>
              <a:gd name="connsiteY7" fmla="*/ 35678 h 3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8" h="35773">
                <a:moveTo>
                  <a:pt x="5458" y="35774"/>
                </a:moveTo>
                <a:cubicBezTo>
                  <a:pt x="4220" y="35774"/>
                  <a:pt x="3077" y="35393"/>
                  <a:pt x="2029" y="34535"/>
                </a:cubicBezTo>
                <a:cubicBezTo>
                  <a:pt x="-352" y="32630"/>
                  <a:pt x="-638" y="29201"/>
                  <a:pt x="1172" y="26820"/>
                </a:cubicBezTo>
                <a:cubicBezTo>
                  <a:pt x="8030" y="18248"/>
                  <a:pt x="15364" y="9866"/>
                  <a:pt x="22794" y="1769"/>
                </a:cubicBezTo>
                <a:cubicBezTo>
                  <a:pt x="24794" y="-421"/>
                  <a:pt x="28318" y="-612"/>
                  <a:pt x="30509" y="1388"/>
                </a:cubicBezTo>
                <a:cubicBezTo>
                  <a:pt x="32700" y="3389"/>
                  <a:pt x="32890" y="6913"/>
                  <a:pt x="30890" y="9104"/>
                </a:cubicBezTo>
                <a:cubicBezTo>
                  <a:pt x="23651" y="17009"/>
                  <a:pt x="16507" y="25296"/>
                  <a:pt x="9745" y="33678"/>
                </a:cubicBezTo>
                <a:cubicBezTo>
                  <a:pt x="8697" y="35012"/>
                  <a:pt x="7078" y="35678"/>
                  <a:pt x="5458" y="3567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146"/>
          <p:cNvSpPr/>
          <p:nvPr userDrawn="1">
            <p:custDataLst>
              <p:tags r:id="rId25"/>
            </p:custDataLst>
          </p:nvPr>
        </p:nvSpPr>
        <p:spPr>
          <a:xfrm>
            <a:off x="7264400" y="2286000"/>
            <a:ext cx="45720" cy="46990"/>
          </a:xfrm>
          <a:custGeom>
            <a:avLst/>
            <a:gdLst>
              <a:gd name="connsiteX0" fmla="*/ 6769 w 51822"/>
              <a:gd name="connsiteY0" fmla="*/ 53251 h 53251"/>
              <a:gd name="connsiteX1" fmla="*/ 1912 w 51822"/>
              <a:gd name="connsiteY1" fmla="*/ 50394 h 53251"/>
              <a:gd name="connsiteX2" fmla="*/ 4198 w 51822"/>
              <a:gd name="connsiteY2" fmla="*/ 42964 h 53251"/>
              <a:gd name="connsiteX3" fmla="*/ 34678 w 51822"/>
              <a:gd name="connsiteY3" fmla="*/ 26677 h 53251"/>
              <a:gd name="connsiteX4" fmla="*/ 2959 w 51822"/>
              <a:gd name="connsiteY4" fmla="*/ 10293 h 53251"/>
              <a:gd name="connsiteX5" fmla="*/ 578 w 51822"/>
              <a:gd name="connsiteY5" fmla="*/ 2959 h 53251"/>
              <a:gd name="connsiteX6" fmla="*/ 7912 w 51822"/>
              <a:gd name="connsiteY6" fmla="*/ 578 h 53251"/>
              <a:gd name="connsiteX7" fmla="*/ 48870 w 51822"/>
              <a:gd name="connsiteY7" fmla="*/ 21724 h 53251"/>
              <a:gd name="connsiteX8" fmla="*/ 51823 w 51822"/>
              <a:gd name="connsiteY8" fmla="*/ 26581 h 53251"/>
              <a:gd name="connsiteX9" fmla="*/ 48965 w 51822"/>
              <a:gd name="connsiteY9" fmla="*/ 31439 h 53251"/>
              <a:gd name="connsiteX10" fmla="*/ 9341 w 51822"/>
              <a:gd name="connsiteY10" fmla="*/ 52585 h 53251"/>
              <a:gd name="connsiteX11" fmla="*/ 6769 w 51822"/>
              <a:gd name="connsiteY11" fmla="*/ 53251 h 5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22" h="53251">
                <a:moveTo>
                  <a:pt x="6769" y="53251"/>
                </a:moveTo>
                <a:cubicBezTo>
                  <a:pt x="4864" y="53251"/>
                  <a:pt x="2959" y="52204"/>
                  <a:pt x="1912" y="50394"/>
                </a:cubicBezTo>
                <a:cubicBezTo>
                  <a:pt x="483" y="47727"/>
                  <a:pt x="1531" y="44393"/>
                  <a:pt x="4198" y="42964"/>
                </a:cubicBezTo>
                <a:lnTo>
                  <a:pt x="34678" y="26677"/>
                </a:lnTo>
                <a:lnTo>
                  <a:pt x="2959" y="10293"/>
                </a:lnTo>
                <a:cubicBezTo>
                  <a:pt x="292" y="8865"/>
                  <a:pt x="-755" y="5626"/>
                  <a:pt x="578" y="2959"/>
                </a:cubicBezTo>
                <a:cubicBezTo>
                  <a:pt x="1912" y="292"/>
                  <a:pt x="5245" y="-755"/>
                  <a:pt x="7912" y="578"/>
                </a:cubicBezTo>
                <a:lnTo>
                  <a:pt x="48870" y="21724"/>
                </a:lnTo>
                <a:cubicBezTo>
                  <a:pt x="50680" y="22676"/>
                  <a:pt x="51823" y="24486"/>
                  <a:pt x="51823" y="26581"/>
                </a:cubicBezTo>
                <a:cubicBezTo>
                  <a:pt x="51823" y="28582"/>
                  <a:pt x="50680" y="30487"/>
                  <a:pt x="48965" y="31439"/>
                </a:cubicBezTo>
                <a:lnTo>
                  <a:pt x="9341" y="52585"/>
                </a:lnTo>
                <a:cubicBezTo>
                  <a:pt x="8484" y="53061"/>
                  <a:pt x="7627" y="53251"/>
                  <a:pt x="6769" y="532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149"/>
          <p:cNvSpPr/>
          <p:nvPr userDrawn="1">
            <p:custDataLst>
              <p:tags r:id="rId26"/>
            </p:custDataLst>
          </p:nvPr>
        </p:nvSpPr>
        <p:spPr>
          <a:xfrm>
            <a:off x="8525510" y="1631950"/>
            <a:ext cx="962660" cy="466090"/>
          </a:xfrm>
          <a:custGeom>
            <a:avLst/>
            <a:gdLst>
              <a:gd name="connsiteX0" fmla="*/ 1029367 w 1086040"/>
              <a:gd name="connsiteY0" fmla="*/ 430530 h 525684"/>
              <a:gd name="connsiteX1" fmla="*/ 949928 w 1086040"/>
              <a:gd name="connsiteY1" fmla="*/ 430530 h 525684"/>
              <a:gd name="connsiteX2" fmla="*/ 874585 w 1086040"/>
              <a:gd name="connsiteY2" fmla="*/ 525685 h 525684"/>
              <a:gd name="connsiteX3" fmla="*/ 817054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1 w 1086040"/>
              <a:gd name="connsiteY8" fmla="*/ 0 h 525684"/>
              <a:gd name="connsiteX9" fmla="*/ 1086041 w 1086040"/>
              <a:gd name="connsiteY9" fmla="*/ 56769 h 525684"/>
              <a:gd name="connsiteX10" fmla="*/ 1086041 w 1086040"/>
              <a:gd name="connsiteY10" fmla="*/ 373761 h 525684"/>
              <a:gd name="connsiteX11" fmla="*/ 1029271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5" y="525685"/>
                </a:lnTo>
                <a:lnTo>
                  <a:pt x="817054" y="430530"/>
                </a:lnTo>
                <a:lnTo>
                  <a:pt x="56769" y="430530"/>
                </a:lnTo>
                <a:cubicBezTo>
                  <a:pt x="25527" y="430530"/>
                  <a:pt x="0" y="405003"/>
                  <a:pt x="0" y="373761"/>
                </a:cubicBezTo>
                <a:lnTo>
                  <a:pt x="0" y="56769"/>
                </a:lnTo>
                <a:cubicBezTo>
                  <a:pt x="0" y="25527"/>
                  <a:pt x="25527" y="0"/>
                  <a:pt x="56769" y="0"/>
                </a:cubicBezTo>
                <a:lnTo>
                  <a:pt x="1029271" y="0"/>
                </a:lnTo>
                <a:cubicBezTo>
                  <a:pt x="1060513" y="0"/>
                  <a:pt x="1086041" y="25527"/>
                  <a:pt x="1086041" y="56769"/>
                </a:cubicBezTo>
                <a:lnTo>
                  <a:pt x="1086041" y="373761"/>
                </a:lnTo>
                <a:cubicBezTo>
                  <a:pt x="1086041" y="405003"/>
                  <a:pt x="1060513" y="430530"/>
                  <a:pt x="1029271"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任意多边形: 形状 150"/>
          <p:cNvSpPr/>
          <p:nvPr userDrawn="1">
            <p:custDataLst>
              <p:tags r:id="rId27"/>
            </p:custDataLst>
          </p:nvPr>
        </p:nvSpPr>
        <p:spPr>
          <a:xfrm>
            <a:off x="8521065" y="1627505"/>
            <a:ext cx="971550" cy="474980"/>
          </a:xfrm>
          <a:custGeom>
            <a:avLst/>
            <a:gdLst>
              <a:gd name="connsiteX0" fmla="*/ 879443 w 1095946"/>
              <a:gd name="connsiteY0" fmla="*/ 535591 h 535590"/>
              <a:gd name="connsiteX1" fmla="*/ 879158 w 1095946"/>
              <a:gd name="connsiteY1" fmla="*/ 535591 h 535590"/>
              <a:gd name="connsiteX2" fmla="*/ 875252 w 1095946"/>
              <a:gd name="connsiteY2" fmla="*/ 533210 h 535590"/>
              <a:gd name="connsiteX3" fmla="*/ 819150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627 w 1095946"/>
              <a:gd name="connsiteY15" fmla="*/ 10001 h 535590"/>
              <a:gd name="connsiteX16" fmla="*/ 9811 w 1095946"/>
              <a:gd name="connsiteY16" fmla="*/ 61817 h 535590"/>
              <a:gd name="connsiteX17" fmla="*/ 9811 w 1095946"/>
              <a:gd name="connsiteY17" fmla="*/ 378714 h 535590"/>
              <a:gd name="connsiteX18" fmla="*/ 61627 w 1095946"/>
              <a:gd name="connsiteY18" fmla="*/ 430530 h 535590"/>
              <a:gd name="connsiteX19" fmla="*/ 821912 w 1095946"/>
              <a:gd name="connsiteY19" fmla="*/ 430530 h 535590"/>
              <a:gd name="connsiteX20" fmla="*/ 826199 w 1095946"/>
              <a:gd name="connsiteY20" fmla="*/ 432911 h 535590"/>
              <a:gd name="connsiteX21" fmla="*/ 880015 w 1095946"/>
              <a:gd name="connsiteY21" fmla="*/ 521875 h 535590"/>
              <a:gd name="connsiteX22" fmla="*/ 950881 w 1095946"/>
              <a:gd name="connsiteY22" fmla="*/ 432340 h 535590"/>
              <a:gd name="connsiteX23" fmla="*/ 954786 w 1095946"/>
              <a:gd name="connsiteY23" fmla="*/ 430435 h 535590"/>
              <a:gd name="connsiteX24" fmla="*/ 1034225 w 1095946"/>
              <a:gd name="connsiteY24" fmla="*/ 430435 h 535590"/>
              <a:gd name="connsiteX25" fmla="*/ 1086041 w 1095946"/>
              <a:gd name="connsiteY25" fmla="*/ 378619 h 535590"/>
              <a:gd name="connsiteX26" fmla="*/ 1086041 w 1095946"/>
              <a:gd name="connsiteY26" fmla="*/ 61722 h 535590"/>
              <a:gd name="connsiteX27" fmla="*/ 1034225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443" y="535591"/>
                </a:moveTo>
                <a:cubicBezTo>
                  <a:pt x="879443" y="535591"/>
                  <a:pt x="879253" y="535591"/>
                  <a:pt x="879158" y="535591"/>
                </a:cubicBezTo>
                <a:cubicBezTo>
                  <a:pt x="877538" y="535496"/>
                  <a:pt x="876014" y="534638"/>
                  <a:pt x="875252" y="533210"/>
                </a:cubicBezTo>
                <a:lnTo>
                  <a:pt x="819150"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627" y="10001"/>
                </a:moveTo>
                <a:cubicBezTo>
                  <a:pt x="33052" y="10001"/>
                  <a:pt x="9811" y="33242"/>
                  <a:pt x="9811" y="61817"/>
                </a:cubicBezTo>
                <a:lnTo>
                  <a:pt x="9811" y="378714"/>
                </a:lnTo>
                <a:cubicBezTo>
                  <a:pt x="9811" y="407289"/>
                  <a:pt x="33052" y="430530"/>
                  <a:pt x="61627" y="430530"/>
                </a:cubicBezTo>
                <a:lnTo>
                  <a:pt x="821912" y="430530"/>
                </a:lnTo>
                <a:cubicBezTo>
                  <a:pt x="823627" y="430530"/>
                  <a:pt x="825246" y="431483"/>
                  <a:pt x="826199" y="432911"/>
                </a:cubicBezTo>
                <a:lnTo>
                  <a:pt x="880015" y="521875"/>
                </a:lnTo>
                <a:lnTo>
                  <a:pt x="950881" y="432340"/>
                </a:lnTo>
                <a:cubicBezTo>
                  <a:pt x="951833" y="431101"/>
                  <a:pt x="953262" y="430435"/>
                  <a:pt x="954786" y="430435"/>
                </a:cubicBezTo>
                <a:lnTo>
                  <a:pt x="1034225" y="430435"/>
                </a:lnTo>
                <a:cubicBezTo>
                  <a:pt x="1062800" y="430435"/>
                  <a:pt x="1086041" y="407194"/>
                  <a:pt x="1086041" y="378619"/>
                </a:cubicBezTo>
                <a:lnTo>
                  <a:pt x="1086041" y="61722"/>
                </a:lnTo>
                <a:cubicBezTo>
                  <a:pt x="1086041" y="33147"/>
                  <a:pt x="1062800" y="9906"/>
                  <a:pt x="1034225"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任意多边形: 形状 151"/>
          <p:cNvSpPr/>
          <p:nvPr userDrawn="1">
            <p:custDataLst>
              <p:tags r:id="rId28"/>
            </p:custDataLst>
          </p:nvPr>
        </p:nvSpPr>
        <p:spPr>
          <a:xfrm>
            <a:off x="8721725" y="1722120"/>
            <a:ext cx="542290" cy="19050"/>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任意多边形: 形状 152"/>
          <p:cNvSpPr/>
          <p:nvPr userDrawn="1">
            <p:custDataLst>
              <p:tags r:id="rId29"/>
            </p:custDataLst>
          </p:nvPr>
        </p:nvSpPr>
        <p:spPr>
          <a:xfrm>
            <a:off x="8721725" y="1771015"/>
            <a:ext cx="381000" cy="19050"/>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任意多边形: 形状 155"/>
          <p:cNvSpPr/>
          <p:nvPr userDrawn="1">
            <p:custDataLst>
              <p:tags r:id="rId30"/>
            </p:custDataLst>
          </p:nvPr>
        </p:nvSpPr>
        <p:spPr>
          <a:xfrm>
            <a:off x="8042275" y="1898015"/>
            <a:ext cx="741680" cy="478155"/>
          </a:xfrm>
          <a:custGeom>
            <a:avLst/>
            <a:gdLst>
              <a:gd name="connsiteX0" fmla="*/ 760381 w 836676"/>
              <a:gd name="connsiteY0" fmla="*/ 430054 h 539210"/>
              <a:gd name="connsiteX1" fmla="*/ 311087 w 836676"/>
              <a:gd name="connsiteY1" fmla="*/ 430054 h 539210"/>
              <a:gd name="connsiteX2" fmla="*/ 155067 w 836676"/>
              <a:gd name="connsiteY2" fmla="*/ 539210 h 539210"/>
              <a:gd name="connsiteX3" fmla="*/ 155067 w 836676"/>
              <a:gd name="connsiteY3" fmla="*/ 430054 h 539210"/>
              <a:gd name="connsiteX4" fmla="*/ 76200 w 836676"/>
              <a:gd name="connsiteY4" fmla="*/ 430054 h 539210"/>
              <a:gd name="connsiteX5" fmla="*/ 0 w 836676"/>
              <a:gd name="connsiteY5" fmla="*/ 353854 h 539210"/>
              <a:gd name="connsiteX6" fmla="*/ 0 w 836676"/>
              <a:gd name="connsiteY6" fmla="*/ 76200 h 539210"/>
              <a:gd name="connsiteX7" fmla="*/ 76200 w 836676"/>
              <a:gd name="connsiteY7" fmla="*/ 0 h 539210"/>
              <a:gd name="connsiteX8" fmla="*/ 760476 w 836676"/>
              <a:gd name="connsiteY8" fmla="*/ 0 h 539210"/>
              <a:gd name="connsiteX9" fmla="*/ 836676 w 836676"/>
              <a:gd name="connsiteY9" fmla="*/ 76200 h 539210"/>
              <a:gd name="connsiteX10" fmla="*/ 836676 w 836676"/>
              <a:gd name="connsiteY10" fmla="*/ 353854 h 539210"/>
              <a:gd name="connsiteX11" fmla="*/ 760476 w 836676"/>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676"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476" y="0"/>
                </a:lnTo>
                <a:cubicBezTo>
                  <a:pt x="802386" y="0"/>
                  <a:pt x="836676" y="34290"/>
                  <a:pt x="836676" y="76200"/>
                </a:cubicBezTo>
                <a:lnTo>
                  <a:pt x="836676" y="353854"/>
                </a:lnTo>
                <a:cubicBezTo>
                  <a:pt x="836676" y="395764"/>
                  <a:pt x="802386" y="430054"/>
                  <a:pt x="760476"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156"/>
          <p:cNvSpPr/>
          <p:nvPr userDrawn="1">
            <p:custDataLst>
              <p:tags r:id="rId31"/>
            </p:custDataLst>
          </p:nvPr>
        </p:nvSpPr>
        <p:spPr>
          <a:xfrm>
            <a:off x="8037830" y="1893570"/>
            <a:ext cx="750570" cy="487045"/>
          </a:xfrm>
          <a:custGeom>
            <a:avLst/>
            <a:gdLst>
              <a:gd name="connsiteX0" fmla="*/ 160020 w 846582"/>
              <a:gd name="connsiteY0" fmla="*/ 549116 h 549116"/>
              <a:gd name="connsiteX1" fmla="*/ 157734 w 846582"/>
              <a:gd name="connsiteY1" fmla="*/ 548545 h 549116"/>
              <a:gd name="connsiteX2" fmla="*/ 155067 w 846582"/>
              <a:gd name="connsiteY2" fmla="*/ 544163 h 549116"/>
              <a:gd name="connsiteX3" fmla="*/ 155067 w 846582"/>
              <a:gd name="connsiteY3" fmla="*/ 439960 h 549116"/>
              <a:gd name="connsiteX4" fmla="*/ 81153 w 846582"/>
              <a:gd name="connsiteY4" fmla="*/ 439960 h 549116"/>
              <a:gd name="connsiteX5" fmla="*/ 0 w 846582"/>
              <a:gd name="connsiteY5" fmla="*/ 358807 h 549116"/>
              <a:gd name="connsiteX6" fmla="*/ 0 w 846582"/>
              <a:gd name="connsiteY6" fmla="*/ 81153 h 549116"/>
              <a:gd name="connsiteX7" fmla="*/ 81153 w 846582"/>
              <a:gd name="connsiteY7" fmla="*/ 0 h 549116"/>
              <a:gd name="connsiteX8" fmla="*/ 765429 w 846582"/>
              <a:gd name="connsiteY8" fmla="*/ 0 h 549116"/>
              <a:gd name="connsiteX9" fmla="*/ 846582 w 846582"/>
              <a:gd name="connsiteY9" fmla="*/ 81153 h 549116"/>
              <a:gd name="connsiteX10" fmla="*/ 846582 w 846582"/>
              <a:gd name="connsiteY10" fmla="*/ 358807 h 549116"/>
              <a:gd name="connsiteX11" fmla="*/ 765429 w 846582"/>
              <a:gd name="connsiteY11" fmla="*/ 439960 h 549116"/>
              <a:gd name="connsiteX12" fmla="*/ 317659 w 846582"/>
              <a:gd name="connsiteY12" fmla="*/ 439960 h 549116"/>
              <a:gd name="connsiteX13" fmla="*/ 162878 w 846582"/>
              <a:gd name="connsiteY13" fmla="*/ 548259 h 549116"/>
              <a:gd name="connsiteX14" fmla="*/ 160020 w 846582"/>
              <a:gd name="connsiteY14" fmla="*/ 549116 h 549116"/>
              <a:gd name="connsiteX15" fmla="*/ 81153 w 846582"/>
              <a:gd name="connsiteY15" fmla="*/ 9906 h 549116"/>
              <a:gd name="connsiteX16" fmla="*/ 9906 w 846582"/>
              <a:gd name="connsiteY16" fmla="*/ 81153 h 549116"/>
              <a:gd name="connsiteX17" fmla="*/ 9906 w 846582"/>
              <a:gd name="connsiteY17" fmla="*/ 358807 h 549116"/>
              <a:gd name="connsiteX18" fmla="*/ 81153 w 846582"/>
              <a:gd name="connsiteY18" fmla="*/ 430054 h 549116"/>
              <a:gd name="connsiteX19" fmla="*/ 160020 w 846582"/>
              <a:gd name="connsiteY19" fmla="*/ 430054 h 549116"/>
              <a:gd name="connsiteX20" fmla="*/ 163544 w 846582"/>
              <a:gd name="connsiteY20" fmla="*/ 431483 h 549116"/>
              <a:gd name="connsiteX21" fmla="*/ 164973 w 846582"/>
              <a:gd name="connsiteY21" fmla="*/ 435007 h 549116"/>
              <a:gd name="connsiteX22" fmla="*/ 164973 w 846582"/>
              <a:gd name="connsiteY22" fmla="*/ 534638 h 549116"/>
              <a:gd name="connsiteX23" fmla="*/ 313182 w 846582"/>
              <a:gd name="connsiteY23" fmla="*/ 430911 h 549116"/>
              <a:gd name="connsiteX24" fmla="*/ 316040 w 846582"/>
              <a:gd name="connsiteY24" fmla="*/ 430054 h 549116"/>
              <a:gd name="connsiteX25" fmla="*/ 765334 w 846582"/>
              <a:gd name="connsiteY25" fmla="*/ 430054 h 549116"/>
              <a:gd name="connsiteX26" fmla="*/ 836581 w 846582"/>
              <a:gd name="connsiteY26" fmla="*/ 358807 h 549116"/>
              <a:gd name="connsiteX27" fmla="*/ 836581 w 846582"/>
              <a:gd name="connsiteY27" fmla="*/ 81153 h 549116"/>
              <a:gd name="connsiteX28" fmla="*/ 765334 w 846582"/>
              <a:gd name="connsiteY28" fmla="*/ 9906 h 549116"/>
              <a:gd name="connsiteX29" fmla="*/ 81058 w 846582"/>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582"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429" y="0"/>
                </a:lnTo>
                <a:cubicBezTo>
                  <a:pt x="810197" y="0"/>
                  <a:pt x="846582" y="36385"/>
                  <a:pt x="846582" y="81153"/>
                </a:cubicBezTo>
                <a:lnTo>
                  <a:pt x="846582" y="358807"/>
                </a:lnTo>
                <a:cubicBezTo>
                  <a:pt x="846582" y="403574"/>
                  <a:pt x="810197" y="439960"/>
                  <a:pt x="765429" y="439960"/>
                </a:cubicBezTo>
                <a:lnTo>
                  <a:pt x="317659" y="439960"/>
                </a:lnTo>
                <a:lnTo>
                  <a:pt x="162878" y="548259"/>
                </a:lnTo>
                <a:cubicBezTo>
                  <a:pt x="162020" y="548831"/>
                  <a:pt x="161068" y="549116"/>
                  <a:pt x="160020" y="549116"/>
                </a:cubicBezTo>
                <a:close/>
                <a:moveTo>
                  <a:pt x="81153" y="9906"/>
                </a:moveTo>
                <a:cubicBezTo>
                  <a:pt x="41910" y="9906"/>
                  <a:pt x="9906" y="41815"/>
                  <a:pt x="9906" y="81153"/>
                </a:cubicBezTo>
                <a:lnTo>
                  <a:pt x="9906" y="358807"/>
                </a:lnTo>
                <a:cubicBezTo>
                  <a:pt x="9906" y="398050"/>
                  <a:pt x="41815" y="430054"/>
                  <a:pt x="81153" y="430054"/>
                </a:cubicBezTo>
                <a:lnTo>
                  <a:pt x="160020" y="430054"/>
                </a:lnTo>
                <a:cubicBezTo>
                  <a:pt x="161354" y="430054"/>
                  <a:pt x="162592" y="430625"/>
                  <a:pt x="163544" y="431483"/>
                </a:cubicBezTo>
                <a:cubicBezTo>
                  <a:pt x="164497" y="432435"/>
                  <a:pt x="164973" y="433673"/>
                  <a:pt x="164973" y="435007"/>
                </a:cubicBezTo>
                <a:lnTo>
                  <a:pt x="164973" y="534638"/>
                </a:lnTo>
                <a:cubicBezTo>
                  <a:pt x="164973" y="534638"/>
                  <a:pt x="313182" y="430911"/>
                  <a:pt x="313182" y="430911"/>
                </a:cubicBezTo>
                <a:cubicBezTo>
                  <a:pt x="314039" y="430340"/>
                  <a:pt x="314992" y="430054"/>
                  <a:pt x="316040" y="430054"/>
                </a:cubicBezTo>
                <a:lnTo>
                  <a:pt x="765334" y="430054"/>
                </a:lnTo>
                <a:cubicBezTo>
                  <a:pt x="804577" y="430054"/>
                  <a:pt x="836581" y="398145"/>
                  <a:pt x="836581" y="358807"/>
                </a:cubicBezTo>
                <a:lnTo>
                  <a:pt x="836581" y="81153"/>
                </a:lnTo>
                <a:cubicBezTo>
                  <a:pt x="836581" y="41910"/>
                  <a:pt x="804672" y="9906"/>
                  <a:pt x="765334"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157"/>
          <p:cNvSpPr/>
          <p:nvPr userDrawn="1">
            <p:custDataLst>
              <p:tags r:id="rId32"/>
            </p:custDataLst>
          </p:nvPr>
        </p:nvSpPr>
        <p:spPr>
          <a:xfrm>
            <a:off x="8151495" y="201993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158"/>
          <p:cNvSpPr/>
          <p:nvPr userDrawn="1">
            <p:custDataLst>
              <p:tags r:id="rId33"/>
            </p:custDataLst>
          </p:nvPr>
        </p:nvSpPr>
        <p:spPr>
          <a:xfrm>
            <a:off x="8151495" y="206692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任意多边形: 形状 159"/>
          <p:cNvSpPr/>
          <p:nvPr userDrawn="1">
            <p:custDataLst>
              <p:tags r:id="rId34"/>
            </p:custDataLst>
          </p:nvPr>
        </p:nvSpPr>
        <p:spPr>
          <a:xfrm>
            <a:off x="8540115" y="2010410"/>
            <a:ext cx="91440" cy="154305"/>
          </a:xfrm>
          <a:custGeom>
            <a:avLst/>
            <a:gdLst>
              <a:gd name="connsiteX0" fmla="*/ 92392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8 w 103441"/>
              <a:gd name="connsiteY20" fmla="*/ 31909 h 174021"/>
              <a:gd name="connsiteX21" fmla="*/ 90488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2 w 103441"/>
              <a:gd name="connsiteY26" fmla="*/ 115253 h 174021"/>
              <a:gd name="connsiteX27" fmla="*/ 92392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8 w 103441"/>
              <a:gd name="connsiteY37" fmla="*/ 100298 h 174021"/>
              <a:gd name="connsiteX38" fmla="*/ 60388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2"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1"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8" y="31909"/>
                </a:cubicBezTo>
                <a:lnTo>
                  <a:pt x="90488" y="50578"/>
                </a:lnTo>
                <a:cubicBezTo>
                  <a:pt x="81153" y="45149"/>
                  <a:pt x="71152" y="41815"/>
                  <a:pt x="60484" y="40577"/>
                </a:cubicBezTo>
                <a:lnTo>
                  <a:pt x="60484" y="78010"/>
                </a:lnTo>
                <a:cubicBezTo>
                  <a:pt x="69342" y="80105"/>
                  <a:pt x="76771" y="82391"/>
                  <a:pt x="82582" y="84868"/>
                </a:cubicBezTo>
                <a:cubicBezTo>
                  <a:pt x="88487" y="87344"/>
                  <a:pt x="93345" y="90964"/>
                  <a:pt x="97441" y="95917"/>
                </a:cubicBezTo>
                <a:cubicBezTo>
                  <a:pt x="101441" y="100775"/>
                  <a:pt x="103442" y="107252"/>
                  <a:pt x="103442" y="115253"/>
                </a:cubicBezTo>
                <a:cubicBezTo>
                  <a:pt x="103442" y="125254"/>
                  <a:pt x="99727" y="133731"/>
                  <a:pt x="92392"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8" y="100298"/>
                </a:cubicBezTo>
                <a:lnTo>
                  <a:pt x="60388"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任意多边形: 形状 8"/>
          <p:cNvSpPr/>
          <p:nvPr userDrawn="1">
            <p:custDataLst>
              <p:tags r:id="rId35"/>
            </p:custDataLst>
          </p:nvPr>
        </p:nvSpPr>
        <p:spPr>
          <a:xfrm>
            <a:off x="6852285" y="2696210"/>
            <a:ext cx="3914140" cy="2794000"/>
          </a:xfrm>
          <a:custGeom>
            <a:avLst/>
            <a:gdLst>
              <a:gd name="connsiteX0" fmla="*/ 43138 w 3582231"/>
              <a:gd name="connsiteY0" fmla="*/ 1991757 h 2555983"/>
              <a:gd name="connsiteX1" fmla="*/ 3417750 w 3582231"/>
              <a:gd name="connsiteY1" fmla="*/ 77517 h 2555983"/>
              <a:gd name="connsiteX2" fmla="*/ 2194549 w 3582231"/>
              <a:gd name="connsiteY2" fmla="*/ 2137584 h 2555983"/>
              <a:gd name="connsiteX3" fmla="*/ 43138 w 3582231"/>
              <a:gd name="connsiteY3" fmla="*/ 1991757 h 2555983"/>
            </a:gdLst>
            <a:ahLst/>
            <a:cxnLst>
              <a:cxn ang="0">
                <a:pos x="connsiteX0" y="connsiteY0"/>
              </a:cxn>
              <a:cxn ang="0">
                <a:pos x="connsiteX1" y="connsiteY1"/>
              </a:cxn>
              <a:cxn ang="0">
                <a:pos x="connsiteX2" y="connsiteY2"/>
              </a:cxn>
              <a:cxn ang="0">
                <a:pos x="connsiteX3" y="connsiteY3"/>
              </a:cxn>
            </a:cxnLst>
            <a:rect l="l" t="t" r="r" b="b"/>
            <a:pathLst>
              <a:path w="3582231" h="2555983">
                <a:moveTo>
                  <a:pt x="43138" y="1991757"/>
                </a:moveTo>
                <a:cubicBezTo>
                  <a:pt x="-411681" y="267255"/>
                  <a:pt x="2867586" y="-208328"/>
                  <a:pt x="3417750" y="77517"/>
                </a:cubicBezTo>
                <a:cubicBezTo>
                  <a:pt x="3968009" y="363458"/>
                  <a:pt x="3029701" y="1626092"/>
                  <a:pt x="2194549" y="2137584"/>
                </a:cubicBezTo>
                <a:cubicBezTo>
                  <a:pt x="1359397" y="2649077"/>
                  <a:pt x="253831" y="2790428"/>
                  <a:pt x="43138" y="1991757"/>
                </a:cubicBezTo>
                <a:close/>
              </a:path>
            </a:pathLst>
          </a:cu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任意多边形: 形状 10"/>
          <p:cNvSpPr/>
          <p:nvPr userDrawn="1">
            <p:custDataLst>
              <p:tags r:id="rId36"/>
            </p:custDataLst>
          </p:nvPr>
        </p:nvSpPr>
        <p:spPr>
          <a:xfrm>
            <a:off x="8640445" y="3909060"/>
            <a:ext cx="255905" cy="248285"/>
          </a:xfrm>
          <a:custGeom>
            <a:avLst/>
            <a:gdLst>
              <a:gd name="connsiteX0" fmla="*/ 0 w 234381"/>
              <a:gd name="connsiteY0" fmla="*/ 31695 h 227402"/>
              <a:gd name="connsiteX1" fmla="*/ 112681 w 234381"/>
              <a:gd name="connsiteY1" fmla="*/ 1025 h 227402"/>
              <a:gd name="connsiteX2" fmla="*/ 192596 w 234381"/>
              <a:gd name="connsiteY2" fmla="*/ 37124 h 227402"/>
              <a:gd name="connsiteX3" fmla="*/ 228600 w 234381"/>
              <a:gd name="connsiteY3" fmla="*/ 150567 h 227402"/>
              <a:gd name="connsiteX4" fmla="*/ 217742 w 234381"/>
              <a:gd name="connsiteY4" fmla="*/ 202193 h 227402"/>
              <a:gd name="connsiteX5" fmla="*/ 142113 w 234381"/>
              <a:gd name="connsiteY5" fmla="*/ 222005 h 227402"/>
              <a:gd name="connsiteX6" fmla="*/ 7525 w 234381"/>
              <a:gd name="connsiteY6" fmla="*/ 127993 h 227402"/>
              <a:gd name="connsiteX7" fmla="*/ 0 w 234381"/>
              <a:gd name="connsiteY7" fmla="*/ 31695 h 22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81" h="227402">
                <a:moveTo>
                  <a:pt x="0" y="31695"/>
                </a:moveTo>
                <a:cubicBezTo>
                  <a:pt x="0" y="31695"/>
                  <a:pt x="82867" y="-6691"/>
                  <a:pt x="112681" y="1025"/>
                </a:cubicBezTo>
                <a:cubicBezTo>
                  <a:pt x="142494" y="8740"/>
                  <a:pt x="192596" y="37124"/>
                  <a:pt x="192596" y="37124"/>
                </a:cubicBezTo>
                <a:cubicBezTo>
                  <a:pt x="192596" y="37124"/>
                  <a:pt x="215360" y="139423"/>
                  <a:pt x="228600" y="150567"/>
                </a:cubicBezTo>
                <a:cubicBezTo>
                  <a:pt x="241078" y="161140"/>
                  <a:pt x="231458" y="188381"/>
                  <a:pt x="217742" y="202193"/>
                </a:cubicBezTo>
                <a:cubicBezTo>
                  <a:pt x="204121" y="216004"/>
                  <a:pt x="176022" y="237530"/>
                  <a:pt x="142113" y="222005"/>
                </a:cubicBezTo>
                <a:cubicBezTo>
                  <a:pt x="108109" y="206479"/>
                  <a:pt x="7525" y="127993"/>
                  <a:pt x="7525" y="127993"/>
                </a:cubicBezTo>
                <a:lnTo>
                  <a:pt x="0" y="31695"/>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任意多边形: 形状 11"/>
          <p:cNvSpPr/>
          <p:nvPr userDrawn="1">
            <p:custDataLst>
              <p:tags r:id="rId37"/>
            </p:custDataLst>
          </p:nvPr>
        </p:nvSpPr>
        <p:spPr>
          <a:xfrm>
            <a:off x="8510905" y="3903980"/>
            <a:ext cx="347980" cy="40005"/>
          </a:xfrm>
          <a:custGeom>
            <a:avLst/>
            <a:gdLst>
              <a:gd name="connsiteX0" fmla="*/ 314611 w 318230"/>
              <a:gd name="connsiteY0" fmla="*/ 36672 h 36767"/>
              <a:gd name="connsiteX1" fmla="*/ 234315 w 318230"/>
              <a:gd name="connsiteY1" fmla="*/ 11145 h 36767"/>
              <a:gd name="connsiteX2" fmla="*/ 133255 w 318230"/>
              <a:gd name="connsiteY2" fmla="*/ 32005 h 36767"/>
              <a:gd name="connsiteX3" fmla="*/ 131731 w 318230"/>
              <a:gd name="connsiteY3" fmla="*/ 32195 h 36767"/>
              <a:gd name="connsiteX4" fmla="*/ 0 w 318230"/>
              <a:gd name="connsiteY4" fmla="*/ 32195 h 36767"/>
              <a:gd name="connsiteX5" fmla="*/ 0 w 318230"/>
              <a:gd name="connsiteY5" fmla="*/ 21242 h 36767"/>
              <a:gd name="connsiteX6" fmla="*/ 130969 w 318230"/>
              <a:gd name="connsiteY6" fmla="*/ 21242 h 36767"/>
              <a:gd name="connsiteX7" fmla="*/ 236696 w 318230"/>
              <a:gd name="connsiteY7" fmla="*/ 477 h 36767"/>
              <a:gd name="connsiteX8" fmla="*/ 318230 w 318230"/>
              <a:gd name="connsiteY8" fmla="*/ 26385 h 36767"/>
              <a:gd name="connsiteX9" fmla="*/ 314706 w 318230"/>
              <a:gd name="connsiteY9" fmla="*/ 36768 h 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230" h="36767">
                <a:moveTo>
                  <a:pt x="314611" y="36672"/>
                </a:moveTo>
                <a:cubicBezTo>
                  <a:pt x="313944" y="36482"/>
                  <a:pt x="250984" y="14860"/>
                  <a:pt x="234315" y="11145"/>
                </a:cubicBezTo>
                <a:cubicBezTo>
                  <a:pt x="222790" y="8573"/>
                  <a:pt x="166211" y="22575"/>
                  <a:pt x="133255" y="32005"/>
                </a:cubicBezTo>
                <a:lnTo>
                  <a:pt x="131731" y="32195"/>
                </a:lnTo>
                <a:lnTo>
                  <a:pt x="0" y="32195"/>
                </a:lnTo>
                <a:lnTo>
                  <a:pt x="0" y="21242"/>
                </a:lnTo>
                <a:lnTo>
                  <a:pt x="130969" y="21242"/>
                </a:lnTo>
                <a:cubicBezTo>
                  <a:pt x="142875" y="17813"/>
                  <a:pt x="219075" y="-3428"/>
                  <a:pt x="236696" y="477"/>
                </a:cubicBezTo>
                <a:cubicBezTo>
                  <a:pt x="253937" y="4287"/>
                  <a:pt x="315563" y="25433"/>
                  <a:pt x="318230" y="26385"/>
                </a:cubicBezTo>
                <a:lnTo>
                  <a:pt x="314706" y="3676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任意多边形: 形状 13"/>
          <p:cNvSpPr/>
          <p:nvPr userDrawn="1">
            <p:custDataLst>
              <p:tags r:id="rId38"/>
            </p:custDataLst>
          </p:nvPr>
        </p:nvSpPr>
        <p:spPr>
          <a:xfrm>
            <a:off x="8692515" y="3902710"/>
            <a:ext cx="288290" cy="172720"/>
          </a:xfrm>
          <a:custGeom>
            <a:avLst/>
            <a:gdLst>
              <a:gd name="connsiteX0" fmla="*/ 263411 w 263505"/>
              <a:gd name="connsiteY0" fmla="*/ 0 h 157960"/>
              <a:gd name="connsiteX1" fmla="*/ 160350 w 263505"/>
              <a:gd name="connsiteY1" fmla="*/ 20955 h 157960"/>
              <a:gd name="connsiteX2" fmla="*/ 63290 w 263505"/>
              <a:gd name="connsiteY2" fmla="*/ 48101 h 157960"/>
              <a:gd name="connsiteX3" fmla="*/ 235 w 263505"/>
              <a:gd name="connsiteY3" fmla="*/ 114681 h 157960"/>
              <a:gd name="connsiteX4" fmla="*/ 52527 w 263505"/>
              <a:gd name="connsiteY4" fmla="*/ 117538 h 157960"/>
              <a:gd name="connsiteX5" fmla="*/ 104819 w 263505"/>
              <a:gd name="connsiteY5" fmla="*/ 88297 h 157960"/>
              <a:gd name="connsiteX6" fmla="*/ 187115 w 263505"/>
              <a:gd name="connsiteY6" fmla="*/ 157925 h 157960"/>
              <a:gd name="connsiteX7" fmla="*/ 230930 w 263505"/>
              <a:gd name="connsiteY7" fmla="*/ 132779 h 157960"/>
              <a:gd name="connsiteX8" fmla="*/ 263506 w 263505"/>
              <a:gd name="connsiteY8" fmla="*/ 0 h 15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05" h="157960">
                <a:moveTo>
                  <a:pt x="263411" y="0"/>
                </a:moveTo>
                <a:lnTo>
                  <a:pt x="160350" y="20955"/>
                </a:lnTo>
                <a:cubicBezTo>
                  <a:pt x="160350" y="20955"/>
                  <a:pt x="91865" y="10001"/>
                  <a:pt x="63290" y="48101"/>
                </a:cubicBezTo>
                <a:cubicBezTo>
                  <a:pt x="53575" y="61150"/>
                  <a:pt x="235" y="114681"/>
                  <a:pt x="235" y="114681"/>
                </a:cubicBezTo>
                <a:cubicBezTo>
                  <a:pt x="235" y="114681"/>
                  <a:pt x="-6528" y="141351"/>
                  <a:pt x="52527" y="117538"/>
                </a:cubicBezTo>
                <a:cubicBezTo>
                  <a:pt x="80245" y="106394"/>
                  <a:pt x="104819" y="88297"/>
                  <a:pt x="104819" y="88297"/>
                </a:cubicBezTo>
                <a:cubicBezTo>
                  <a:pt x="104819" y="88297"/>
                  <a:pt x="160255" y="155448"/>
                  <a:pt x="187115" y="157925"/>
                </a:cubicBezTo>
                <a:cubicBezTo>
                  <a:pt x="199688" y="159067"/>
                  <a:pt x="230930" y="132779"/>
                  <a:pt x="230930" y="132779"/>
                </a:cubicBezTo>
                <a:lnTo>
                  <a:pt x="26350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任意多边形: 形状 14"/>
          <p:cNvSpPr/>
          <p:nvPr userDrawn="1">
            <p:custDataLst>
              <p:tags r:id="rId39"/>
            </p:custDataLst>
          </p:nvPr>
        </p:nvSpPr>
        <p:spPr>
          <a:xfrm>
            <a:off x="8686800" y="3895090"/>
            <a:ext cx="302260" cy="186055"/>
          </a:xfrm>
          <a:custGeom>
            <a:avLst/>
            <a:gdLst>
              <a:gd name="connsiteX0" fmla="*/ 193109 w 276357"/>
              <a:gd name="connsiteY0" fmla="*/ 170402 h 170402"/>
              <a:gd name="connsiteX1" fmla="*/ 191966 w 276357"/>
              <a:gd name="connsiteY1" fmla="*/ 170402 h 170402"/>
              <a:gd name="connsiteX2" fmla="*/ 109289 w 276357"/>
              <a:gd name="connsiteY2" fmla="*/ 102679 h 170402"/>
              <a:gd name="connsiteX3" fmla="*/ 60045 w 276357"/>
              <a:gd name="connsiteY3" fmla="*/ 129635 h 170402"/>
              <a:gd name="connsiteX4" fmla="*/ 4990 w 276357"/>
              <a:gd name="connsiteY4" fmla="*/ 135350 h 170402"/>
              <a:gd name="connsiteX5" fmla="*/ 418 w 276357"/>
              <a:gd name="connsiteY5" fmla="*/ 120396 h 170402"/>
              <a:gd name="connsiteX6" fmla="*/ 799 w 276357"/>
              <a:gd name="connsiteY6" fmla="*/ 118967 h 170402"/>
              <a:gd name="connsiteX7" fmla="*/ 1847 w 276357"/>
              <a:gd name="connsiteY7" fmla="*/ 117920 h 170402"/>
              <a:gd name="connsiteX8" fmla="*/ 64426 w 276357"/>
              <a:gd name="connsiteY8" fmla="*/ 51911 h 170402"/>
              <a:gd name="connsiteX9" fmla="*/ 165772 w 276357"/>
              <a:gd name="connsiteY9" fmla="*/ 22479 h 170402"/>
              <a:gd name="connsiteX10" fmla="*/ 276357 w 276357"/>
              <a:gd name="connsiteY10" fmla="*/ 0 h 170402"/>
              <a:gd name="connsiteX11" fmla="*/ 241210 w 276357"/>
              <a:gd name="connsiteY11" fmla="*/ 142875 h 170402"/>
              <a:gd name="connsiteX12" fmla="*/ 239877 w 276357"/>
              <a:gd name="connsiteY12" fmla="*/ 144018 h 170402"/>
              <a:gd name="connsiteX13" fmla="*/ 193299 w 276357"/>
              <a:gd name="connsiteY13" fmla="*/ 170402 h 170402"/>
              <a:gd name="connsiteX14" fmla="*/ 111099 w 276357"/>
              <a:gd name="connsiteY14" fmla="*/ 87821 h 170402"/>
              <a:gd name="connsiteX15" fmla="*/ 114432 w 276357"/>
              <a:gd name="connsiteY15" fmla="*/ 91821 h 170402"/>
              <a:gd name="connsiteX16" fmla="*/ 192919 w 276357"/>
              <a:gd name="connsiteY16" fmla="*/ 159449 h 170402"/>
              <a:gd name="connsiteX17" fmla="*/ 231304 w 276357"/>
              <a:gd name="connsiteY17" fmla="*/ 136779 h 170402"/>
              <a:gd name="connsiteX18" fmla="*/ 261403 w 276357"/>
              <a:gd name="connsiteY18" fmla="*/ 14097 h 170402"/>
              <a:gd name="connsiteX19" fmla="*/ 165868 w 276357"/>
              <a:gd name="connsiteY19" fmla="*/ 33528 h 170402"/>
              <a:gd name="connsiteX20" fmla="*/ 164915 w 276357"/>
              <a:gd name="connsiteY20" fmla="*/ 33338 h 170402"/>
              <a:gd name="connsiteX21" fmla="*/ 73094 w 276357"/>
              <a:gd name="connsiteY21" fmla="*/ 58388 h 170402"/>
              <a:gd name="connsiteX22" fmla="*/ 10896 w 276357"/>
              <a:gd name="connsiteY22" fmla="*/ 124206 h 170402"/>
              <a:gd name="connsiteX23" fmla="*/ 12229 w 276357"/>
              <a:gd name="connsiteY23" fmla="*/ 127159 h 170402"/>
              <a:gd name="connsiteX24" fmla="*/ 55949 w 276357"/>
              <a:gd name="connsiteY24" fmla="*/ 119539 h 170402"/>
              <a:gd name="connsiteX25" fmla="*/ 107003 w 276357"/>
              <a:gd name="connsiteY25" fmla="*/ 90964 h 170402"/>
              <a:gd name="connsiteX26" fmla="*/ 111194 w 276357"/>
              <a:gd name="connsiteY26" fmla="*/ 87916 h 1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357" h="170402">
                <a:moveTo>
                  <a:pt x="193109" y="170402"/>
                </a:moveTo>
                <a:cubicBezTo>
                  <a:pt x="193109" y="170402"/>
                  <a:pt x="192347" y="170402"/>
                  <a:pt x="191966" y="170402"/>
                </a:cubicBezTo>
                <a:cubicBezTo>
                  <a:pt x="166630" y="168116"/>
                  <a:pt x="122434" y="118205"/>
                  <a:pt x="109289" y="102679"/>
                </a:cubicBezTo>
                <a:cubicBezTo>
                  <a:pt x="101002" y="108395"/>
                  <a:pt x="81571" y="120967"/>
                  <a:pt x="60045" y="129635"/>
                </a:cubicBezTo>
                <a:cubicBezTo>
                  <a:pt x="31756" y="141065"/>
                  <a:pt x="13753" y="142875"/>
                  <a:pt x="4990" y="135350"/>
                </a:cubicBezTo>
                <a:cubicBezTo>
                  <a:pt x="-439" y="130588"/>
                  <a:pt x="-439" y="123730"/>
                  <a:pt x="418" y="120396"/>
                </a:cubicBezTo>
                <a:lnTo>
                  <a:pt x="799" y="118967"/>
                </a:lnTo>
                <a:lnTo>
                  <a:pt x="1847" y="117920"/>
                </a:lnTo>
                <a:cubicBezTo>
                  <a:pt x="2419" y="117348"/>
                  <a:pt x="54997" y="64389"/>
                  <a:pt x="64426" y="51911"/>
                </a:cubicBezTo>
                <a:cubicBezTo>
                  <a:pt x="93001" y="13811"/>
                  <a:pt x="156628" y="21241"/>
                  <a:pt x="165772" y="22479"/>
                </a:cubicBezTo>
                <a:lnTo>
                  <a:pt x="276357" y="0"/>
                </a:lnTo>
                <a:lnTo>
                  <a:pt x="241210" y="142875"/>
                </a:lnTo>
                <a:lnTo>
                  <a:pt x="239877" y="144018"/>
                </a:lnTo>
                <a:cubicBezTo>
                  <a:pt x="234543" y="148495"/>
                  <a:pt x="207682" y="170402"/>
                  <a:pt x="193299" y="170402"/>
                </a:cubicBezTo>
                <a:close/>
                <a:moveTo>
                  <a:pt x="111099" y="87821"/>
                </a:moveTo>
                <a:lnTo>
                  <a:pt x="114432" y="91821"/>
                </a:lnTo>
                <a:cubicBezTo>
                  <a:pt x="129482" y="110014"/>
                  <a:pt x="172821" y="157639"/>
                  <a:pt x="192919" y="159449"/>
                </a:cubicBezTo>
                <a:cubicBezTo>
                  <a:pt x="199015" y="160020"/>
                  <a:pt x="217302" y="148304"/>
                  <a:pt x="231304" y="136779"/>
                </a:cubicBezTo>
                <a:lnTo>
                  <a:pt x="261403" y="14097"/>
                </a:lnTo>
                <a:lnTo>
                  <a:pt x="165868" y="33528"/>
                </a:lnTo>
                <a:lnTo>
                  <a:pt x="164915" y="33338"/>
                </a:lnTo>
                <a:cubicBezTo>
                  <a:pt x="164248" y="33242"/>
                  <a:pt x="99288" y="23432"/>
                  <a:pt x="73094" y="58388"/>
                </a:cubicBezTo>
                <a:cubicBezTo>
                  <a:pt x="63950" y="70580"/>
                  <a:pt x="19373" y="115633"/>
                  <a:pt x="10896" y="124206"/>
                </a:cubicBezTo>
                <a:cubicBezTo>
                  <a:pt x="10896" y="125063"/>
                  <a:pt x="11181" y="126301"/>
                  <a:pt x="12229" y="127159"/>
                </a:cubicBezTo>
                <a:cubicBezTo>
                  <a:pt x="14134" y="128778"/>
                  <a:pt x="22802" y="132874"/>
                  <a:pt x="55949" y="119539"/>
                </a:cubicBezTo>
                <a:cubicBezTo>
                  <a:pt x="82619" y="108775"/>
                  <a:pt x="106812" y="91059"/>
                  <a:pt x="107003" y="90964"/>
                </a:cubicBezTo>
                <a:lnTo>
                  <a:pt x="111194" y="8791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任意多边形: 形状 15"/>
          <p:cNvSpPr/>
          <p:nvPr userDrawn="1">
            <p:custDataLst>
              <p:tags r:id="rId40"/>
            </p:custDataLst>
          </p:nvPr>
        </p:nvSpPr>
        <p:spPr>
          <a:xfrm>
            <a:off x="8549640" y="4053205"/>
            <a:ext cx="356235" cy="113665"/>
          </a:xfrm>
          <a:custGeom>
            <a:avLst/>
            <a:gdLst>
              <a:gd name="connsiteX0" fmla="*/ 248317 w 326198"/>
              <a:gd name="connsiteY0" fmla="*/ 104204 h 104203"/>
              <a:gd name="connsiteX1" fmla="*/ 203359 w 326198"/>
              <a:gd name="connsiteY1" fmla="*/ 92297 h 104203"/>
              <a:gd name="connsiteX2" fmla="*/ 97346 w 326198"/>
              <a:gd name="connsiteY2" fmla="*/ 11239 h 104203"/>
              <a:gd name="connsiteX3" fmla="*/ 572 w 326198"/>
              <a:gd name="connsiteY3" fmla="*/ 16288 h 104203"/>
              <a:gd name="connsiteX4" fmla="*/ 0 w 326198"/>
              <a:gd name="connsiteY4" fmla="*/ 5334 h 104203"/>
              <a:gd name="connsiteX5" fmla="*/ 101156 w 326198"/>
              <a:gd name="connsiteY5" fmla="*/ 0 h 104203"/>
              <a:gd name="connsiteX6" fmla="*/ 102870 w 326198"/>
              <a:gd name="connsiteY6" fmla="*/ 1429 h 104203"/>
              <a:gd name="connsiteX7" fmla="*/ 208407 w 326198"/>
              <a:gd name="connsiteY7" fmla="*/ 82487 h 104203"/>
              <a:gd name="connsiteX8" fmla="*/ 287655 w 326198"/>
              <a:gd name="connsiteY8" fmla="*/ 76962 h 104203"/>
              <a:gd name="connsiteX9" fmla="*/ 313944 w 326198"/>
              <a:gd name="connsiteY9" fmla="*/ 23622 h 104203"/>
              <a:gd name="connsiteX10" fmla="*/ 322517 w 326198"/>
              <a:gd name="connsiteY10" fmla="*/ 16859 h 104203"/>
              <a:gd name="connsiteX11" fmla="*/ 295561 w 326198"/>
              <a:gd name="connsiteY11" fmla="*/ 84582 h 104203"/>
              <a:gd name="connsiteX12" fmla="*/ 248412 w 326198"/>
              <a:gd name="connsiteY12" fmla="*/ 104204 h 1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198" h="104203">
                <a:moveTo>
                  <a:pt x="248317" y="104204"/>
                </a:moveTo>
                <a:cubicBezTo>
                  <a:pt x="234125" y="104204"/>
                  <a:pt x="218885" y="100203"/>
                  <a:pt x="203359" y="92297"/>
                </a:cubicBezTo>
                <a:cubicBezTo>
                  <a:pt x="173927" y="77153"/>
                  <a:pt x="108871" y="21241"/>
                  <a:pt x="97346" y="11239"/>
                </a:cubicBezTo>
                <a:lnTo>
                  <a:pt x="572" y="16288"/>
                </a:lnTo>
                <a:lnTo>
                  <a:pt x="0" y="5334"/>
                </a:lnTo>
                <a:lnTo>
                  <a:pt x="101156" y="0"/>
                </a:lnTo>
                <a:lnTo>
                  <a:pt x="102870" y="1429"/>
                </a:lnTo>
                <a:cubicBezTo>
                  <a:pt x="103632" y="2096"/>
                  <a:pt x="177927" y="66770"/>
                  <a:pt x="208407" y="82487"/>
                </a:cubicBezTo>
                <a:cubicBezTo>
                  <a:pt x="239363" y="98488"/>
                  <a:pt x="268986" y="96393"/>
                  <a:pt x="287655" y="76962"/>
                </a:cubicBezTo>
                <a:cubicBezTo>
                  <a:pt x="323660" y="39529"/>
                  <a:pt x="314039" y="23717"/>
                  <a:pt x="313944" y="23622"/>
                </a:cubicBezTo>
                <a:lnTo>
                  <a:pt x="322517" y="16859"/>
                </a:lnTo>
                <a:cubicBezTo>
                  <a:pt x="324326" y="19050"/>
                  <a:pt x="338519" y="39814"/>
                  <a:pt x="295561" y="84582"/>
                </a:cubicBezTo>
                <a:cubicBezTo>
                  <a:pt x="283083" y="97536"/>
                  <a:pt x="266700" y="104204"/>
                  <a:pt x="248412" y="10420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任意多边形: 形状 17"/>
          <p:cNvSpPr/>
          <p:nvPr userDrawn="1">
            <p:custDataLst>
              <p:tags r:id="rId41"/>
            </p:custDataLst>
          </p:nvPr>
        </p:nvSpPr>
        <p:spPr>
          <a:xfrm>
            <a:off x="8692515" y="4073525"/>
            <a:ext cx="114300" cy="92075"/>
          </a:xfrm>
          <a:custGeom>
            <a:avLst/>
            <a:gdLst>
              <a:gd name="connsiteX0" fmla="*/ 274 w 104558"/>
              <a:gd name="connsiteY0" fmla="*/ 20220 h 84254"/>
              <a:gd name="connsiteX1" fmla="*/ 25992 w 104558"/>
              <a:gd name="connsiteY1" fmla="*/ 61178 h 84254"/>
              <a:gd name="connsiteX2" fmla="*/ 96381 w 104558"/>
              <a:gd name="connsiteY2" fmla="*/ 80228 h 84254"/>
              <a:gd name="connsiteX3" fmla="*/ 102096 w 104558"/>
              <a:gd name="connsiteY3" fmla="*/ 44033 h 84254"/>
              <a:gd name="connsiteX4" fmla="*/ 18372 w 104558"/>
              <a:gd name="connsiteY4" fmla="*/ 1551 h 84254"/>
              <a:gd name="connsiteX5" fmla="*/ 274 w 104558"/>
              <a:gd name="connsiteY5" fmla="*/ 20220 h 8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58" h="84254">
                <a:moveTo>
                  <a:pt x="274" y="20220"/>
                </a:moveTo>
                <a:cubicBezTo>
                  <a:pt x="274" y="20220"/>
                  <a:pt x="-2107" y="42890"/>
                  <a:pt x="25992" y="61178"/>
                </a:cubicBezTo>
                <a:cubicBezTo>
                  <a:pt x="54090" y="79466"/>
                  <a:pt x="92571" y="90705"/>
                  <a:pt x="96381" y="80228"/>
                </a:cubicBezTo>
                <a:cubicBezTo>
                  <a:pt x="100191" y="69750"/>
                  <a:pt x="108764" y="54510"/>
                  <a:pt x="102096" y="44033"/>
                </a:cubicBezTo>
                <a:cubicBezTo>
                  <a:pt x="95429" y="33555"/>
                  <a:pt x="34659" y="-8546"/>
                  <a:pt x="18372" y="1551"/>
                </a:cubicBezTo>
                <a:cubicBezTo>
                  <a:pt x="2084" y="11743"/>
                  <a:pt x="-1059" y="11933"/>
                  <a:pt x="274" y="2022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任意多边形: 形状 18"/>
          <p:cNvSpPr/>
          <p:nvPr userDrawn="1">
            <p:custDataLst>
              <p:tags r:id="rId42"/>
            </p:custDataLst>
          </p:nvPr>
        </p:nvSpPr>
        <p:spPr>
          <a:xfrm>
            <a:off x="8686800" y="4067810"/>
            <a:ext cx="126365" cy="104140"/>
          </a:xfrm>
          <a:custGeom>
            <a:avLst/>
            <a:gdLst>
              <a:gd name="connsiteX0" fmla="*/ 92344 w 115455"/>
              <a:gd name="connsiteY0" fmla="*/ 94894 h 94989"/>
              <a:gd name="connsiteX1" fmla="*/ 28432 w 115455"/>
              <a:gd name="connsiteY1" fmla="*/ 70986 h 94989"/>
              <a:gd name="connsiteX2" fmla="*/ 238 w 115455"/>
              <a:gd name="connsiteY2" fmla="*/ 25743 h 94989"/>
              <a:gd name="connsiteX3" fmla="*/ 14525 w 115455"/>
              <a:gd name="connsiteY3" fmla="*/ 6121 h 94989"/>
              <a:gd name="connsiteX4" fmla="*/ 20907 w 115455"/>
              <a:gd name="connsiteY4" fmla="*/ 2216 h 94989"/>
              <a:gd name="connsiteX5" fmla="*/ 112156 w 115455"/>
              <a:gd name="connsiteY5" fmla="*/ 46412 h 94989"/>
              <a:gd name="connsiteX6" fmla="*/ 109204 w 115455"/>
              <a:gd name="connsiteY6" fmla="*/ 81750 h 94989"/>
              <a:gd name="connsiteX7" fmla="*/ 107013 w 115455"/>
              <a:gd name="connsiteY7" fmla="*/ 87369 h 94989"/>
              <a:gd name="connsiteX8" fmla="*/ 99774 w 115455"/>
              <a:gd name="connsiteY8" fmla="*/ 93942 h 94989"/>
              <a:gd name="connsiteX9" fmla="*/ 92344 w 115455"/>
              <a:gd name="connsiteY9" fmla="*/ 94989 h 94989"/>
              <a:gd name="connsiteX10" fmla="*/ 11096 w 115455"/>
              <a:gd name="connsiteY10" fmla="*/ 26028 h 94989"/>
              <a:gd name="connsiteX11" fmla="*/ 34337 w 115455"/>
              <a:gd name="connsiteY11" fmla="*/ 61842 h 94989"/>
              <a:gd name="connsiteX12" fmla="*/ 96916 w 115455"/>
              <a:gd name="connsiteY12" fmla="*/ 83274 h 94989"/>
              <a:gd name="connsiteX13" fmla="*/ 99107 w 115455"/>
              <a:gd name="connsiteY13" fmla="*/ 77559 h 94989"/>
              <a:gd name="connsiteX14" fmla="*/ 102917 w 115455"/>
              <a:gd name="connsiteY14" fmla="*/ 52222 h 94989"/>
              <a:gd name="connsiteX15" fmla="*/ 26622 w 115455"/>
              <a:gd name="connsiteY15" fmla="*/ 11455 h 94989"/>
              <a:gd name="connsiteX16" fmla="*/ 20145 w 115455"/>
              <a:gd name="connsiteY16" fmla="*/ 15456 h 94989"/>
              <a:gd name="connsiteX17" fmla="*/ 11096 w 115455"/>
              <a:gd name="connsiteY17" fmla="*/ 24695 h 94989"/>
              <a:gd name="connsiteX18" fmla="*/ 11096 w 115455"/>
              <a:gd name="connsiteY18" fmla="*/ 25362 h 94989"/>
              <a:gd name="connsiteX19" fmla="*/ 11096 w 115455"/>
              <a:gd name="connsiteY19" fmla="*/ 26028 h 9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455" h="94989">
                <a:moveTo>
                  <a:pt x="92344" y="94894"/>
                </a:moveTo>
                <a:cubicBezTo>
                  <a:pt x="75771" y="94894"/>
                  <a:pt x="47958" y="83750"/>
                  <a:pt x="28432" y="70986"/>
                </a:cubicBezTo>
                <a:cubicBezTo>
                  <a:pt x="523" y="52794"/>
                  <a:pt x="47" y="30315"/>
                  <a:pt x="238" y="25743"/>
                </a:cubicBezTo>
                <a:cubicBezTo>
                  <a:pt x="-1191" y="15551"/>
                  <a:pt x="3857" y="12598"/>
                  <a:pt x="14525" y="6121"/>
                </a:cubicBezTo>
                <a:cubicBezTo>
                  <a:pt x="16335" y="4978"/>
                  <a:pt x="18526" y="3740"/>
                  <a:pt x="20907" y="2216"/>
                </a:cubicBezTo>
                <a:cubicBezTo>
                  <a:pt x="41576" y="-10643"/>
                  <a:pt x="105679" y="36220"/>
                  <a:pt x="112156" y="46412"/>
                </a:cubicBezTo>
                <a:cubicBezTo>
                  <a:pt x="119205" y="57461"/>
                  <a:pt x="113395" y="71463"/>
                  <a:pt x="109204" y="81750"/>
                </a:cubicBezTo>
                <a:cubicBezTo>
                  <a:pt x="108346" y="83750"/>
                  <a:pt x="107584" y="85655"/>
                  <a:pt x="107013" y="87369"/>
                </a:cubicBezTo>
                <a:cubicBezTo>
                  <a:pt x="106251" y="89560"/>
                  <a:pt x="104346" y="92418"/>
                  <a:pt x="99774" y="93942"/>
                </a:cubicBezTo>
                <a:cubicBezTo>
                  <a:pt x="97678" y="94608"/>
                  <a:pt x="95202" y="94989"/>
                  <a:pt x="92344" y="94989"/>
                </a:cubicBezTo>
                <a:close/>
                <a:moveTo>
                  <a:pt x="11096" y="26028"/>
                </a:moveTo>
                <a:cubicBezTo>
                  <a:pt x="11096" y="26981"/>
                  <a:pt x="9858" y="45840"/>
                  <a:pt x="34337" y="61842"/>
                </a:cubicBezTo>
                <a:cubicBezTo>
                  <a:pt x="61388" y="79464"/>
                  <a:pt x="92440" y="86893"/>
                  <a:pt x="96916" y="83274"/>
                </a:cubicBezTo>
                <a:cubicBezTo>
                  <a:pt x="97393" y="81750"/>
                  <a:pt x="98250" y="79654"/>
                  <a:pt x="99107" y="77559"/>
                </a:cubicBezTo>
                <a:cubicBezTo>
                  <a:pt x="102631" y="69081"/>
                  <a:pt x="106918" y="58509"/>
                  <a:pt x="102917" y="52222"/>
                </a:cubicBezTo>
                <a:cubicBezTo>
                  <a:pt x="96250" y="41745"/>
                  <a:pt x="38433" y="4121"/>
                  <a:pt x="26622" y="11455"/>
                </a:cubicBezTo>
                <a:cubicBezTo>
                  <a:pt x="24145" y="12979"/>
                  <a:pt x="22050" y="14313"/>
                  <a:pt x="20145" y="15456"/>
                </a:cubicBezTo>
                <a:cubicBezTo>
                  <a:pt x="13735" y="19332"/>
                  <a:pt x="10715" y="22409"/>
                  <a:pt x="11096" y="24695"/>
                </a:cubicBezTo>
                <a:lnTo>
                  <a:pt x="11096" y="25362"/>
                </a:lnTo>
                <a:cubicBezTo>
                  <a:pt x="11096" y="25362"/>
                  <a:pt x="11096" y="26028"/>
                  <a:pt x="11096" y="2602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任意多边形: 形状 22"/>
          <p:cNvSpPr/>
          <p:nvPr userDrawn="1">
            <p:custDataLst>
              <p:tags r:id="rId43"/>
            </p:custDataLst>
          </p:nvPr>
        </p:nvSpPr>
        <p:spPr>
          <a:xfrm>
            <a:off x="758444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任意多边形: 形状 23"/>
          <p:cNvSpPr/>
          <p:nvPr userDrawn="1">
            <p:custDataLst>
              <p:tags r:id="rId44"/>
            </p:custDataLst>
          </p:nvPr>
        </p:nvSpPr>
        <p:spPr>
          <a:xfrm>
            <a:off x="7578725" y="6035040"/>
            <a:ext cx="501015" cy="155575"/>
          </a:xfrm>
          <a:custGeom>
            <a:avLst/>
            <a:gdLst>
              <a:gd name="connsiteX0" fmla="*/ 452818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4 w 458247"/>
              <a:gd name="connsiteY5" fmla="*/ 0 h 142208"/>
              <a:gd name="connsiteX6" fmla="*/ 194024 w 458247"/>
              <a:gd name="connsiteY6" fmla="*/ 3810 h 142208"/>
              <a:gd name="connsiteX7" fmla="*/ 195929 w 458247"/>
              <a:gd name="connsiteY7" fmla="*/ 4191 h 142208"/>
              <a:gd name="connsiteX8" fmla="*/ 435673 w 458247"/>
              <a:gd name="connsiteY8" fmla="*/ 101155 h 142208"/>
              <a:gd name="connsiteX9" fmla="*/ 458248 w 458247"/>
              <a:gd name="connsiteY9" fmla="*/ 134588 h 142208"/>
              <a:gd name="connsiteX10" fmla="*/ 458248 w 458247"/>
              <a:gd name="connsiteY10" fmla="*/ 136779 h 142208"/>
              <a:gd name="connsiteX11" fmla="*/ 452818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8" y="142208"/>
                </a:moveTo>
                <a:lnTo>
                  <a:pt x="5429" y="142208"/>
                </a:lnTo>
                <a:cubicBezTo>
                  <a:pt x="2381" y="142208"/>
                  <a:pt x="0" y="139732"/>
                  <a:pt x="0" y="136779"/>
                </a:cubicBezTo>
                <a:lnTo>
                  <a:pt x="0" y="5429"/>
                </a:lnTo>
                <a:cubicBezTo>
                  <a:pt x="0" y="4001"/>
                  <a:pt x="571" y="2572"/>
                  <a:pt x="1619" y="1524"/>
                </a:cubicBezTo>
                <a:cubicBezTo>
                  <a:pt x="2667" y="476"/>
                  <a:pt x="4191" y="0"/>
                  <a:pt x="5524" y="0"/>
                </a:cubicBezTo>
                <a:lnTo>
                  <a:pt x="194024" y="3810"/>
                </a:lnTo>
                <a:cubicBezTo>
                  <a:pt x="194691" y="3810"/>
                  <a:pt x="195358" y="4001"/>
                  <a:pt x="195929" y="4191"/>
                </a:cubicBezTo>
                <a:lnTo>
                  <a:pt x="435673" y="101155"/>
                </a:lnTo>
                <a:cubicBezTo>
                  <a:pt x="449390" y="106680"/>
                  <a:pt x="458248" y="119824"/>
                  <a:pt x="458248" y="134588"/>
                </a:cubicBezTo>
                <a:lnTo>
                  <a:pt x="458248" y="136779"/>
                </a:lnTo>
                <a:cubicBezTo>
                  <a:pt x="458248" y="139827"/>
                  <a:pt x="455771" y="142208"/>
                  <a:pt x="452818" y="142208"/>
                </a:cubicBezTo>
                <a:close/>
                <a:moveTo>
                  <a:pt x="10954" y="131254"/>
                </a:moveTo>
                <a:lnTo>
                  <a:pt x="447199" y="131254"/>
                </a:lnTo>
                <a:cubicBezTo>
                  <a:pt x="446056" y="122301"/>
                  <a:pt x="440245"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24"/>
          <p:cNvSpPr/>
          <p:nvPr userDrawn="1">
            <p:custDataLst>
              <p:tags r:id="rId45"/>
            </p:custDataLst>
          </p:nvPr>
        </p:nvSpPr>
        <p:spPr>
          <a:xfrm>
            <a:off x="7585075" y="6045200"/>
            <a:ext cx="262255" cy="29845"/>
          </a:xfrm>
          <a:custGeom>
            <a:avLst/>
            <a:gdLst>
              <a:gd name="connsiteX0" fmla="*/ 0 w 239744"/>
              <a:gd name="connsiteY0" fmla="*/ 27527 h 27527"/>
              <a:gd name="connsiteX1" fmla="*/ 239744 w 239744"/>
              <a:gd name="connsiteY1" fmla="*/ 27527 h 27527"/>
              <a:gd name="connsiteX2" fmla="*/ 182690 w 239744"/>
              <a:gd name="connsiteY2" fmla="*/ 0 h 27527"/>
              <a:gd name="connsiteX3" fmla="*/ 0 w 239744"/>
              <a:gd name="connsiteY3" fmla="*/ 0 h 27527"/>
              <a:gd name="connsiteX4" fmla="*/ 0 w 239744"/>
              <a:gd name="connsiteY4" fmla="*/ 27527 h 2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44" h="27527">
                <a:moveTo>
                  <a:pt x="0" y="27527"/>
                </a:moveTo>
                <a:lnTo>
                  <a:pt x="239744" y="27527"/>
                </a:lnTo>
                <a:lnTo>
                  <a:pt x="182690" y="0"/>
                </a:lnTo>
                <a:lnTo>
                  <a:pt x="0" y="0"/>
                </a:lnTo>
                <a:lnTo>
                  <a:pt x="0" y="2752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26"/>
          <p:cNvSpPr/>
          <p:nvPr userDrawn="1">
            <p:custDataLst>
              <p:tags r:id="rId46"/>
            </p:custDataLst>
          </p:nvPr>
        </p:nvSpPr>
        <p:spPr>
          <a:xfrm>
            <a:off x="832866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27"/>
          <p:cNvSpPr/>
          <p:nvPr userDrawn="1">
            <p:custDataLst>
              <p:tags r:id="rId47"/>
            </p:custDataLst>
          </p:nvPr>
        </p:nvSpPr>
        <p:spPr>
          <a:xfrm>
            <a:off x="8322945"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5 w 458247"/>
              <a:gd name="connsiteY5" fmla="*/ 0 h 142208"/>
              <a:gd name="connsiteX6" fmla="*/ 194024 w 458247"/>
              <a:gd name="connsiteY6" fmla="*/ 3810 h 142208"/>
              <a:gd name="connsiteX7" fmla="*/ 195929 w 458247"/>
              <a:gd name="connsiteY7" fmla="*/ 4191 h 142208"/>
              <a:gd name="connsiteX8" fmla="*/ 435674 w 458247"/>
              <a:gd name="connsiteY8" fmla="*/ 101155 h 142208"/>
              <a:gd name="connsiteX9" fmla="*/ 458248 w 458247"/>
              <a:gd name="connsiteY9" fmla="*/ 134588 h 142208"/>
              <a:gd name="connsiteX10" fmla="*/ 458248 w 458247"/>
              <a:gd name="connsiteY10" fmla="*/ 136779 h 142208"/>
              <a:gd name="connsiteX11" fmla="*/ 452819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5429"/>
                </a:lnTo>
                <a:cubicBezTo>
                  <a:pt x="0" y="4001"/>
                  <a:pt x="571" y="2572"/>
                  <a:pt x="1619" y="1524"/>
                </a:cubicBezTo>
                <a:cubicBezTo>
                  <a:pt x="2667" y="476"/>
                  <a:pt x="4191" y="0"/>
                  <a:pt x="5525" y="0"/>
                </a:cubicBezTo>
                <a:lnTo>
                  <a:pt x="194024" y="3810"/>
                </a:lnTo>
                <a:cubicBezTo>
                  <a:pt x="194691" y="3810"/>
                  <a:pt x="195358" y="4001"/>
                  <a:pt x="195929" y="4191"/>
                </a:cubicBezTo>
                <a:lnTo>
                  <a:pt x="435674" y="101155"/>
                </a:lnTo>
                <a:cubicBezTo>
                  <a:pt x="449390" y="106680"/>
                  <a:pt x="458248" y="119824"/>
                  <a:pt x="458248" y="134588"/>
                </a:cubicBezTo>
                <a:lnTo>
                  <a:pt x="458248" y="136779"/>
                </a:lnTo>
                <a:cubicBezTo>
                  <a:pt x="458248" y="139827"/>
                  <a:pt x="455771" y="142208"/>
                  <a:pt x="452819" y="142208"/>
                </a:cubicBezTo>
                <a:close/>
                <a:moveTo>
                  <a:pt x="10954" y="131254"/>
                </a:moveTo>
                <a:lnTo>
                  <a:pt x="447199" y="131254"/>
                </a:lnTo>
                <a:cubicBezTo>
                  <a:pt x="446056" y="122301"/>
                  <a:pt x="440246"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28"/>
          <p:cNvSpPr/>
          <p:nvPr userDrawn="1">
            <p:custDataLst>
              <p:tags r:id="rId48"/>
            </p:custDataLst>
          </p:nvPr>
        </p:nvSpPr>
        <p:spPr>
          <a:xfrm>
            <a:off x="8328660" y="6045200"/>
            <a:ext cx="267335" cy="29845"/>
          </a:xfrm>
          <a:custGeom>
            <a:avLst/>
            <a:gdLst>
              <a:gd name="connsiteX0" fmla="*/ 0 w 244316"/>
              <a:gd name="connsiteY0" fmla="*/ 27432 h 27432"/>
              <a:gd name="connsiteX1" fmla="*/ 244316 w 244316"/>
              <a:gd name="connsiteY1" fmla="*/ 27432 h 27432"/>
              <a:gd name="connsiteX2" fmla="*/ 188500 w 244316"/>
              <a:gd name="connsiteY2" fmla="*/ 0 h 27432"/>
              <a:gd name="connsiteX3" fmla="*/ 0 w 244316"/>
              <a:gd name="connsiteY3" fmla="*/ 0 h 27432"/>
              <a:gd name="connsiteX4" fmla="*/ 0 w 244316"/>
              <a:gd name="connsiteY4" fmla="*/ 27432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6" h="27432">
                <a:moveTo>
                  <a:pt x="0" y="27432"/>
                </a:moveTo>
                <a:lnTo>
                  <a:pt x="244316" y="27432"/>
                </a:lnTo>
                <a:lnTo>
                  <a:pt x="188500" y="0"/>
                </a:lnTo>
                <a:lnTo>
                  <a:pt x="0" y="0"/>
                </a:lnTo>
                <a:lnTo>
                  <a:pt x="0" y="2743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29"/>
          <p:cNvSpPr/>
          <p:nvPr userDrawn="1">
            <p:custDataLst>
              <p:tags r:id="rId49"/>
            </p:custDataLst>
          </p:nvPr>
        </p:nvSpPr>
        <p:spPr>
          <a:xfrm>
            <a:off x="7929880" y="4460240"/>
            <a:ext cx="654685" cy="1581150"/>
          </a:xfrm>
          <a:custGeom>
            <a:avLst/>
            <a:gdLst>
              <a:gd name="connsiteX0" fmla="*/ 325982 w 599063"/>
              <a:gd name="connsiteY0" fmla="*/ 0 h 1446752"/>
              <a:gd name="connsiteX1" fmla="*/ 599064 w 599063"/>
              <a:gd name="connsiteY1" fmla="*/ 1446752 h 1446752"/>
              <a:gd name="connsiteX2" fmla="*/ 347889 w 599063"/>
              <a:gd name="connsiteY2" fmla="*/ 1446752 h 1446752"/>
              <a:gd name="connsiteX3" fmla="*/ 227 w 599063"/>
              <a:gd name="connsiteY3" fmla="*/ 544449 h 1446752"/>
              <a:gd name="connsiteX4" fmla="*/ 174915 w 599063"/>
              <a:gd name="connsiteY4" fmla="*/ 0 h 1446752"/>
              <a:gd name="connsiteX5" fmla="*/ 326077 w 599063"/>
              <a:gd name="connsiteY5" fmla="*/ 0 h 14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063" h="1446752">
                <a:moveTo>
                  <a:pt x="325982" y="0"/>
                </a:moveTo>
                <a:cubicBezTo>
                  <a:pt x="371416" y="496824"/>
                  <a:pt x="599064" y="1446752"/>
                  <a:pt x="599064" y="1446752"/>
                </a:cubicBezTo>
                <a:lnTo>
                  <a:pt x="347889" y="1446752"/>
                </a:lnTo>
                <a:cubicBezTo>
                  <a:pt x="347889" y="1446752"/>
                  <a:pt x="10419" y="768382"/>
                  <a:pt x="227" y="544449"/>
                </a:cubicBezTo>
                <a:cubicBezTo>
                  <a:pt x="-7298" y="378619"/>
                  <a:pt x="174915" y="0"/>
                  <a:pt x="174915" y="0"/>
                </a:cubicBezTo>
                <a:lnTo>
                  <a:pt x="326077"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任意多边形: 形状 30"/>
          <p:cNvSpPr/>
          <p:nvPr userDrawn="1">
            <p:custDataLst>
              <p:tags r:id="rId50"/>
            </p:custDataLst>
          </p:nvPr>
        </p:nvSpPr>
        <p:spPr>
          <a:xfrm>
            <a:off x="7923530" y="4453890"/>
            <a:ext cx="666750" cy="1593215"/>
          </a:xfrm>
          <a:custGeom>
            <a:avLst/>
            <a:gdLst>
              <a:gd name="connsiteX0" fmla="*/ 604502 w 609979"/>
              <a:gd name="connsiteY0" fmla="*/ 1457611 h 1457705"/>
              <a:gd name="connsiteX1" fmla="*/ 353327 w 609979"/>
              <a:gd name="connsiteY1" fmla="*/ 1457611 h 1457705"/>
              <a:gd name="connsiteX2" fmla="*/ 348469 w 609979"/>
              <a:gd name="connsiteY2" fmla="*/ 1454563 h 1457705"/>
              <a:gd name="connsiteX3" fmla="*/ 235 w 609979"/>
              <a:gd name="connsiteY3" fmla="*/ 550069 h 1457705"/>
              <a:gd name="connsiteX4" fmla="*/ 175400 w 609979"/>
              <a:gd name="connsiteY4" fmla="*/ 3048 h 1457705"/>
              <a:gd name="connsiteX5" fmla="*/ 180353 w 609979"/>
              <a:gd name="connsiteY5" fmla="*/ 0 h 1457705"/>
              <a:gd name="connsiteX6" fmla="*/ 331515 w 609979"/>
              <a:gd name="connsiteY6" fmla="*/ 0 h 1457705"/>
              <a:gd name="connsiteX7" fmla="*/ 336944 w 609979"/>
              <a:gd name="connsiteY7" fmla="*/ 4953 h 1457705"/>
              <a:gd name="connsiteX8" fmla="*/ 609836 w 609979"/>
              <a:gd name="connsiteY8" fmla="*/ 1450943 h 1457705"/>
              <a:gd name="connsiteX9" fmla="*/ 608788 w 609979"/>
              <a:gd name="connsiteY9" fmla="*/ 1455610 h 1457705"/>
              <a:gd name="connsiteX10" fmla="*/ 604502 w 609979"/>
              <a:gd name="connsiteY10" fmla="*/ 1457706 h 1457705"/>
              <a:gd name="connsiteX11" fmla="*/ 356756 w 609979"/>
              <a:gd name="connsiteY11" fmla="*/ 1446657 h 1457705"/>
              <a:gd name="connsiteX12" fmla="*/ 597548 w 609979"/>
              <a:gd name="connsiteY12" fmla="*/ 1446657 h 1457705"/>
              <a:gd name="connsiteX13" fmla="*/ 326467 w 609979"/>
              <a:gd name="connsiteY13" fmla="*/ 10858 h 1457705"/>
              <a:gd name="connsiteX14" fmla="*/ 183782 w 609979"/>
              <a:gd name="connsiteY14" fmla="*/ 10858 h 1457705"/>
              <a:gd name="connsiteX15" fmla="*/ 11094 w 609979"/>
              <a:gd name="connsiteY15" fmla="*/ 549593 h 1457705"/>
              <a:gd name="connsiteX16" fmla="*/ 356756 w 609979"/>
              <a:gd name="connsiteY16" fmla="*/ 1446657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979" h="1457705">
                <a:moveTo>
                  <a:pt x="604502" y="1457611"/>
                </a:moveTo>
                <a:lnTo>
                  <a:pt x="353327" y="1457611"/>
                </a:lnTo>
                <a:cubicBezTo>
                  <a:pt x="351232" y="1457611"/>
                  <a:pt x="349327" y="1456468"/>
                  <a:pt x="348469" y="1454563"/>
                </a:cubicBezTo>
                <a:cubicBezTo>
                  <a:pt x="334658" y="1426845"/>
                  <a:pt x="10332" y="772573"/>
                  <a:pt x="235" y="550069"/>
                </a:cubicBezTo>
                <a:cubicBezTo>
                  <a:pt x="-7289" y="384810"/>
                  <a:pt x="167971" y="18574"/>
                  <a:pt x="175400" y="3048"/>
                </a:cubicBezTo>
                <a:cubicBezTo>
                  <a:pt x="176353" y="1143"/>
                  <a:pt x="178258" y="0"/>
                  <a:pt x="180353" y="0"/>
                </a:cubicBezTo>
                <a:lnTo>
                  <a:pt x="331515" y="0"/>
                </a:lnTo>
                <a:cubicBezTo>
                  <a:pt x="334373" y="0"/>
                  <a:pt x="336658" y="2191"/>
                  <a:pt x="336944" y="4953"/>
                </a:cubicBezTo>
                <a:cubicBezTo>
                  <a:pt x="381807" y="495681"/>
                  <a:pt x="607549" y="1441418"/>
                  <a:pt x="609836" y="1450943"/>
                </a:cubicBezTo>
                <a:cubicBezTo>
                  <a:pt x="610216" y="1452562"/>
                  <a:pt x="609836" y="1454277"/>
                  <a:pt x="608788" y="1455610"/>
                </a:cubicBezTo>
                <a:cubicBezTo>
                  <a:pt x="607740" y="1456944"/>
                  <a:pt x="606216" y="1457706"/>
                  <a:pt x="604502" y="1457706"/>
                </a:cubicBezTo>
                <a:close/>
                <a:moveTo>
                  <a:pt x="356756" y="1446657"/>
                </a:moveTo>
                <a:lnTo>
                  <a:pt x="597548" y="1446657"/>
                </a:lnTo>
                <a:cubicBezTo>
                  <a:pt x="577165" y="1360646"/>
                  <a:pt x="370377" y="481679"/>
                  <a:pt x="326467" y="10858"/>
                </a:cubicBezTo>
                <a:lnTo>
                  <a:pt x="183782" y="10858"/>
                </a:lnTo>
                <a:cubicBezTo>
                  <a:pt x="166447" y="47434"/>
                  <a:pt x="4141" y="394906"/>
                  <a:pt x="11094" y="549593"/>
                </a:cubicBezTo>
                <a:cubicBezTo>
                  <a:pt x="20809" y="762191"/>
                  <a:pt x="332182" y="1397032"/>
                  <a:pt x="356756" y="1446657"/>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任意多边形: 形状 31"/>
          <p:cNvSpPr/>
          <p:nvPr userDrawn="1">
            <p:custDataLst>
              <p:tags r:id="rId51"/>
            </p:custDataLst>
          </p:nvPr>
        </p:nvSpPr>
        <p:spPr>
          <a:xfrm>
            <a:off x="7497445" y="4460240"/>
            <a:ext cx="740410" cy="1581150"/>
          </a:xfrm>
          <a:custGeom>
            <a:avLst/>
            <a:gdLst>
              <a:gd name="connsiteX0" fmla="*/ 677513 w 677513"/>
              <a:gd name="connsiteY0" fmla="*/ 0 h 1446752"/>
              <a:gd name="connsiteX1" fmla="*/ 311277 w 677513"/>
              <a:gd name="connsiteY1" fmla="*/ 1446752 h 1446752"/>
              <a:gd name="connsiteX2" fmla="*/ 60674 w 677513"/>
              <a:gd name="connsiteY2" fmla="*/ 1446752 h 1446752"/>
              <a:gd name="connsiteX3" fmla="*/ 0 w 677513"/>
              <a:gd name="connsiteY3" fmla="*/ 0 h 1446752"/>
              <a:gd name="connsiteX4" fmla="*/ 677513 w 677513"/>
              <a:gd name="connsiteY4" fmla="*/ 0 h 14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3" h="1446752">
                <a:moveTo>
                  <a:pt x="677513" y="0"/>
                </a:moveTo>
                <a:cubicBezTo>
                  <a:pt x="412909" y="515874"/>
                  <a:pt x="311277" y="1446752"/>
                  <a:pt x="311277" y="1446752"/>
                </a:cubicBezTo>
                <a:lnTo>
                  <a:pt x="60674" y="1446752"/>
                </a:lnTo>
                <a:lnTo>
                  <a:pt x="0" y="0"/>
                </a:lnTo>
                <a:lnTo>
                  <a:pt x="677513"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任意多边形: 形状 32"/>
          <p:cNvSpPr/>
          <p:nvPr userDrawn="1">
            <p:custDataLst>
              <p:tags r:id="rId52"/>
            </p:custDataLst>
          </p:nvPr>
        </p:nvSpPr>
        <p:spPr>
          <a:xfrm>
            <a:off x="7491730" y="4453890"/>
            <a:ext cx="752475" cy="1593215"/>
          </a:xfrm>
          <a:custGeom>
            <a:avLst/>
            <a:gdLst>
              <a:gd name="connsiteX0" fmla="*/ 316706 w 688387"/>
              <a:gd name="connsiteY0" fmla="*/ 1457706 h 1457705"/>
              <a:gd name="connsiteX1" fmla="*/ 66104 w 688387"/>
              <a:gd name="connsiteY1" fmla="*/ 1457706 h 1457705"/>
              <a:gd name="connsiteX2" fmla="*/ 60674 w 688387"/>
              <a:gd name="connsiteY2" fmla="*/ 1452467 h 1457705"/>
              <a:gd name="connsiteX3" fmla="*/ 0 w 688387"/>
              <a:gd name="connsiteY3" fmla="*/ 5715 h 1457705"/>
              <a:gd name="connsiteX4" fmla="*/ 1524 w 688387"/>
              <a:gd name="connsiteY4" fmla="*/ 1714 h 1457705"/>
              <a:gd name="connsiteX5" fmla="*/ 5429 w 688387"/>
              <a:gd name="connsiteY5" fmla="*/ 0 h 1457705"/>
              <a:gd name="connsiteX6" fmla="*/ 682943 w 688387"/>
              <a:gd name="connsiteY6" fmla="*/ 0 h 1457705"/>
              <a:gd name="connsiteX7" fmla="*/ 687610 w 688387"/>
              <a:gd name="connsiteY7" fmla="*/ 2572 h 1457705"/>
              <a:gd name="connsiteX8" fmla="*/ 687800 w 688387"/>
              <a:gd name="connsiteY8" fmla="*/ 7906 h 1457705"/>
              <a:gd name="connsiteX9" fmla="*/ 322136 w 688387"/>
              <a:gd name="connsiteY9" fmla="*/ 1452753 h 1457705"/>
              <a:gd name="connsiteX10" fmla="*/ 316706 w 688387"/>
              <a:gd name="connsiteY10" fmla="*/ 1457611 h 1457705"/>
              <a:gd name="connsiteX11" fmla="*/ 71342 w 688387"/>
              <a:gd name="connsiteY11" fmla="*/ 1446752 h 1457705"/>
              <a:gd name="connsiteX12" fmla="*/ 311848 w 688387"/>
              <a:gd name="connsiteY12" fmla="*/ 1446752 h 1457705"/>
              <a:gd name="connsiteX13" fmla="*/ 674084 w 688387"/>
              <a:gd name="connsiteY13" fmla="*/ 10954 h 1457705"/>
              <a:gd name="connsiteX14" fmla="*/ 11049 w 688387"/>
              <a:gd name="connsiteY14" fmla="*/ 10954 h 1457705"/>
              <a:gd name="connsiteX15" fmla="*/ 71247 w 688387"/>
              <a:gd name="connsiteY15" fmla="*/ 1446752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387" h="1457705">
                <a:moveTo>
                  <a:pt x="316706" y="1457706"/>
                </a:moveTo>
                <a:lnTo>
                  <a:pt x="66104" y="1457706"/>
                </a:lnTo>
                <a:cubicBezTo>
                  <a:pt x="63151" y="1457706"/>
                  <a:pt x="60769" y="1455420"/>
                  <a:pt x="60674" y="1452467"/>
                </a:cubicBezTo>
                <a:lnTo>
                  <a:pt x="0" y="5715"/>
                </a:lnTo>
                <a:cubicBezTo>
                  <a:pt x="0" y="4191"/>
                  <a:pt x="476" y="2762"/>
                  <a:pt x="1524" y="1714"/>
                </a:cubicBezTo>
                <a:cubicBezTo>
                  <a:pt x="2572" y="667"/>
                  <a:pt x="4000" y="0"/>
                  <a:pt x="5429" y="0"/>
                </a:cubicBezTo>
                <a:lnTo>
                  <a:pt x="682943" y="0"/>
                </a:lnTo>
                <a:cubicBezTo>
                  <a:pt x="684847" y="0"/>
                  <a:pt x="686657" y="952"/>
                  <a:pt x="687610" y="2572"/>
                </a:cubicBezTo>
                <a:cubicBezTo>
                  <a:pt x="688562" y="4191"/>
                  <a:pt x="688658" y="6191"/>
                  <a:pt x="687800" y="7906"/>
                </a:cubicBezTo>
                <a:cubicBezTo>
                  <a:pt x="426625" y="517017"/>
                  <a:pt x="323183" y="1443418"/>
                  <a:pt x="322136" y="1452753"/>
                </a:cubicBezTo>
                <a:cubicBezTo>
                  <a:pt x="321850" y="1455515"/>
                  <a:pt x="319469" y="1457611"/>
                  <a:pt x="316706" y="1457611"/>
                </a:cubicBezTo>
                <a:close/>
                <a:moveTo>
                  <a:pt x="71342" y="1446752"/>
                </a:moveTo>
                <a:lnTo>
                  <a:pt x="311848" y="1446752"/>
                </a:lnTo>
                <a:cubicBezTo>
                  <a:pt x="320326" y="1373505"/>
                  <a:pt x="424720" y="504063"/>
                  <a:pt x="674084" y="10954"/>
                </a:cubicBezTo>
                <a:lnTo>
                  <a:pt x="11049" y="10954"/>
                </a:lnTo>
                <a:lnTo>
                  <a:pt x="71247" y="144675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任意多边形: 形状 33"/>
          <p:cNvSpPr/>
          <p:nvPr userDrawn="1">
            <p:custDataLst>
              <p:tags r:id="rId53"/>
            </p:custDataLst>
          </p:nvPr>
        </p:nvSpPr>
        <p:spPr>
          <a:xfrm>
            <a:off x="7497445" y="4460240"/>
            <a:ext cx="795655" cy="513715"/>
          </a:xfrm>
          <a:custGeom>
            <a:avLst/>
            <a:gdLst>
              <a:gd name="connsiteX0" fmla="*/ 727996 w 727995"/>
              <a:gd name="connsiteY0" fmla="*/ 64579 h 469868"/>
              <a:gd name="connsiteX1" fmla="*/ 501110 w 727995"/>
              <a:gd name="connsiteY1" fmla="*/ 469868 h 469868"/>
              <a:gd name="connsiteX2" fmla="*/ 667512 w 727995"/>
              <a:gd name="connsiteY2" fmla="*/ 19812 h 469868"/>
              <a:gd name="connsiteX3" fmla="*/ 3239 w 727995"/>
              <a:gd name="connsiteY3" fmla="*/ 78200 h 469868"/>
              <a:gd name="connsiteX4" fmla="*/ 0 w 727995"/>
              <a:gd name="connsiteY4" fmla="*/ 0 h 469868"/>
              <a:gd name="connsiteX5" fmla="*/ 721328 w 727995"/>
              <a:gd name="connsiteY5" fmla="*/ 0 h 469868"/>
              <a:gd name="connsiteX6" fmla="*/ 727996 w 727995"/>
              <a:gd name="connsiteY6" fmla="*/ 64579 h 46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995" h="469868">
                <a:moveTo>
                  <a:pt x="727996" y="64579"/>
                </a:moveTo>
                <a:cubicBezTo>
                  <a:pt x="727996" y="64579"/>
                  <a:pt x="620173" y="171355"/>
                  <a:pt x="501110" y="469868"/>
                </a:cubicBezTo>
                <a:cubicBezTo>
                  <a:pt x="565976" y="220790"/>
                  <a:pt x="667512" y="19812"/>
                  <a:pt x="667512" y="19812"/>
                </a:cubicBezTo>
                <a:lnTo>
                  <a:pt x="3239" y="78200"/>
                </a:lnTo>
                <a:lnTo>
                  <a:pt x="0" y="0"/>
                </a:lnTo>
                <a:lnTo>
                  <a:pt x="721328" y="0"/>
                </a:lnTo>
                <a:lnTo>
                  <a:pt x="727996" y="6457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34"/>
          <p:cNvSpPr/>
          <p:nvPr userDrawn="1">
            <p:custDataLst>
              <p:tags r:id="rId54"/>
            </p:custDataLst>
          </p:nvPr>
        </p:nvSpPr>
        <p:spPr>
          <a:xfrm>
            <a:off x="7714615" y="4474845"/>
            <a:ext cx="290830" cy="186690"/>
          </a:xfrm>
          <a:custGeom>
            <a:avLst/>
            <a:gdLst>
              <a:gd name="connsiteX0" fmla="*/ 5517 w 266208"/>
              <a:gd name="connsiteY0" fmla="*/ 170871 h 170870"/>
              <a:gd name="connsiteX1" fmla="*/ 850 w 266208"/>
              <a:gd name="connsiteY1" fmla="*/ 168299 h 170870"/>
              <a:gd name="connsiteX2" fmla="*/ 2564 w 266208"/>
              <a:gd name="connsiteY2" fmla="*/ 160774 h 170870"/>
              <a:gd name="connsiteX3" fmla="*/ 257834 w 266208"/>
              <a:gd name="connsiteY3" fmla="*/ 850 h 170870"/>
              <a:gd name="connsiteX4" fmla="*/ 265359 w 266208"/>
              <a:gd name="connsiteY4" fmla="*/ 2564 h 170870"/>
              <a:gd name="connsiteX5" fmla="*/ 263645 w 266208"/>
              <a:gd name="connsiteY5" fmla="*/ 10089 h 170870"/>
              <a:gd name="connsiteX6" fmla="*/ 8375 w 266208"/>
              <a:gd name="connsiteY6" fmla="*/ 170014 h 170870"/>
              <a:gd name="connsiteX7" fmla="*/ 5517 w 266208"/>
              <a:gd name="connsiteY7" fmla="*/ 170871 h 17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208" h="170870">
                <a:moveTo>
                  <a:pt x="5517" y="170871"/>
                </a:moveTo>
                <a:cubicBezTo>
                  <a:pt x="3707" y="170871"/>
                  <a:pt x="1898" y="169919"/>
                  <a:pt x="850" y="168299"/>
                </a:cubicBezTo>
                <a:cubicBezTo>
                  <a:pt x="-769" y="165727"/>
                  <a:pt x="-7" y="162394"/>
                  <a:pt x="2564" y="160774"/>
                </a:cubicBezTo>
                <a:lnTo>
                  <a:pt x="257834" y="850"/>
                </a:lnTo>
                <a:cubicBezTo>
                  <a:pt x="260406" y="-769"/>
                  <a:pt x="263740" y="-7"/>
                  <a:pt x="265359" y="2564"/>
                </a:cubicBezTo>
                <a:cubicBezTo>
                  <a:pt x="266978" y="5136"/>
                  <a:pt x="266216" y="8470"/>
                  <a:pt x="263645" y="10089"/>
                </a:cubicBezTo>
                <a:lnTo>
                  <a:pt x="8375" y="170014"/>
                </a:lnTo>
                <a:cubicBezTo>
                  <a:pt x="7517" y="170585"/>
                  <a:pt x="6470" y="170871"/>
                  <a:pt x="5517" y="17087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36"/>
          <p:cNvSpPr/>
          <p:nvPr userDrawn="1">
            <p:custDataLst>
              <p:tags r:id="rId55"/>
            </p:custDataLst>
          </p:nvPr>
        </p:nvSpPr>
        <p:spPr>
          <a:xfrm>
            <a:off x="7757160" y="2825750"/>
            <a:ext cx="251460" cy="328295"/>
          </a:xfrm>
          <a:custGeom>
            <a:avLst/>
            <a:gdLst>
              <a:gd name="connsiteX0" fmla="*/ 36862 w 229743"/>
              <a:gd name="connsiteY0" fmla="*/ 0 h 300513"/>
              <a:gd name="connsiteX1" fmla="*/ 0 w 229743"/>
              <a:gd name="connsiteY1" fmla="*/ 247840 h 300513"/>
              <a:gd name="connsiteX2" fmla="*/ 210407 w 229743"/>
              <a:gd name="connsiteY2" fmla="*/ 300514 h 300513"/>
              <a:gd name="connsiteX3" fmla="*/ 229743 w 229743"/>
              <a:gd name="connsiteY3" fmla="*/ 150209 h 300513"/>
              <a:gd name="connsiteX4" fmla="*/ 36862 w 229743"/>
              <a:gd name="connsiteY4" fmla="*/ 0 h 30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43" h="300513">
                <a:moveTo>
                  <a:pt x="36862" y="0"/>
                </a:moveTo>
                <a:lnTo>
                  <a:pt x="0" y="247840"/>
                </a:lnTo>
                <a:lnTo>
                  <a:pt x="210407" y="300514"/>
                </a:lnTo>
                <a:lnTo>
                  <a:pt x="229743" y="150209"/>
                </a:lnTo>
                <a:lnTo>
                  <a:pt x="3686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37"/>
          <p:cNvSpPr/>
          <p:nvPr userDrawn="1">
            <p:custDataLst>
              <p:tags r:id="rId56"/>
            </p:custDataLst>
          </p:nvPr>
        </p:nvSpPr>
        <p:spPr>
          <a:xfrm>
            <a:off x="7806690" y="2614930"/>
            <a:ext cx="346710" cy="398780"/>
          </a:xfrm>
          <a:custGeom>
            <a:avLst/>
            <a:gdLst>
              <a:gd name="connsiteX0" fmla="*/ 297551 w 317383"/>
              <a:gd name="connsiteY0" fmla="*/ 232960 h 364906"/>
              <a:gd name="connsiteX1" fmla="*/ 228590 w 317383"/>
              <a:gd name="connsiteY1" fmla="*/ 362977 h 364906"/>
              <a:gd name="connsiteX2" fmla="*/ 12563 w 317383"/>
              <a:gd name="connsiteY2" fmla="*/ 236866 h 364906"/>
              <a:gd name="connsiteX3" fmla="*/ 2848 w 317383"/>
              <a:gd name="connsiteY3" fmla="*/ 176096 h 364906"/>
              <a:gd name="connsiteX4" fmla="*/ 119148 w 317383"/>
              <a:gd name="connsiteY4" fmla="*/ 2170 h 364906"/>
              <a:gd name="connsiteX5" fmla="*/ 288217 w 317383"/>
              <a:gd name="connsiteY5" fmla="*/ 117327 h 364906"/>
              <a:gd name="connsiteX6" fmla="*/ 290313 w 317383"/>
              <a:gd name="connsiteY6" fmla="*/ 127804 h 364906"/>
              <a:gd name="connsiteX7" fmla="*/ 316506 w 317383"/>
              <a:gd name="connsiteY7" fmla="*/ 226388 h 364906"/>
              <a:gd name="connsiteX8" fmla="*/ 297551 w 317383"/>
              <a:gd name="connsiteY8" fmla="*/ 232960 h 36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383" h="364906">
                <a:moveTo>
                  <a:pt x="297551" y="232960"/>
                </a:moveTo>
                <a:cubicBezTo>
                  <a:pt x="298409" y="302588"/>
                  <a:pt x="291075" y="354309"/>
                  <a:pt x="228590" y="362977"/>
                </a:cubicBezTo>
                <a:cubicBezTo>
                  <a:pt x="155915" y="373073"/>
                  <a:pt x="33995" y="345355"/>
                  <a:pt x="12563" y="236866"/>
                </a:cubicBezTo>
                <a:cubicBezTo>
                  <a:pt x="11039" y="229246"/>
                  <a:pt x="3896" y="184002"/>
                  <a:pt x="2848" y="176096"/>
                </a:cubicBezTo>
                <a:cubicBezTo>
                  <a:pt x="-13154" y="58367"/>
                  <a:pt x="39995" y="13123"/>
                  <a:pt x="119148" y="2170"/>
                </a:cubicBezTo>
                <a:cubicBezTo>
                  <a:pt x="198301" y="-8784"/>
                  <a:pt x="274787" y="20553"/>
                  <a:pt x="288217" y="117327"/>
                </a:cubicBezTo>
                <a:cubicBezTo>
                  <a:pt x="288407" y="118470"/>
                  <a:pt x="290313" y="127804"/>
                  <a:pt x="290313" y="127804"/>
                </a:cubicBezTo>
                <a:cubicBezTo>
                  <a:pt x="301552" y="160856"/>
                  <a:pt x="321840" y="223245"/>
                  <a:pt x="316506" y="226388"/>
                </a:cubicBezTo>
                <a:cubicBezTo>
                  <a:pt x="309172" y="230674"/>
                  <a:pt x="297551" y="232960"/>
                  <a:pt x="297551" y="23296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38"/>
          <p:cNvSpPr/>
          <p:nvPr userDrawn="1">
            <p:custDataLst>
              <p:tags r:id="rId57"/>
            </p:custDataLst>
          </p:nvPr>
        </p:nvSpPr>
        <p:spPr>
          <a:xfrm>
            <a:off x="7800975" y="2608580"/>
            <a:ext cx="358775" cy="410845"/>
          </a:xfrm>
          <a:custGeom>
            <a:avLst/>
            <a:gdLst>
              <a:gd name="connsiteX0" fmla="*/ 204683 w 328157"/>
              <a:gd name="connsiteY0" fmla="*/ 375903 h 375902"/>
              <a:gd name="connsiteX1" fmla="*/ 12564 w 328157"/>
              <a:gd name="connsiteY1" fmla="*/ 243410 h 375902"/>
              <a:gd name="connsiteX2" fmla="*/ 2849 w 328157"/>
              <a:gd name="connsiteY2" fmla="*/ 182260 h 375902"/>
              <a:gd name="connsiteX3" fmla="*/ 123816 w 328157"/>
              <a:gd name="connsiteY3" fmla="*/ 2142 h 375902"/>
              <a:gd name="connsiteX4" fmla="*/ 298981 w 328157"/>
              <a:gd name="connsiteY4" fmla="*/ 121966 h 375902"/>
              <a:gd name="connsiteX5" fmla="*/ 300981 w 328157"/>
              <a:gd name="connsiteY5" fmla="*/ 131777 h 375902"/>
              <a:gd name="connsiteX6" fmla="*/ 324603 w 328157"/>
              <a:gd name="connsiteY6" fmla="*/ 236552 h 375902"/>
              <a:gd name="connsiteX7" fmla="*/ 308411 w 328157"/>
              <a:gd name="connsiteY7" fmla="*/ 242743 h 375902"/>
              <a:gd name="connsiteX8" fmla="*/ 234687 w 328157"/>
              <a:gd name="connsiteY8" fmla="*/ 373807 h 375902"/>
              <a:gd name="connsiteX9" fmla="*/ 204683 w 328157"/>
              <a:gd name="connsiteY9" fmla="*/ 375808 h 375902"/>
              <a:gd name="connsiteX10" fmla="*/ 156106 w 328157"/>
              <a:gd name="connsiteY10" fmla="*/ 10810 h 375902"/>
              <a:gd name="connsiteX11" fmla="*/ 125245 w 328157"/>
              <a:gd name="connsiteY11" fmla="*/ 13000 h 375902"/>
              <a:gd name="connsiteX12" fmla="*/ 13612 w 328157"/>
              <a:gd name="connsiteY12" fmla="*/ 180736 h 375902"/>
              <a:gd name="connsiteX13" fmla="*/ 23232 w 328157"/>
              <a:gd name="connsiteY13" fmla="*/ 241219 h 375902"/>
              <a:gd name="connsiteX14" fmla="*/ 233163 w 328157"/>
              <a:gd name="connsiteY14" fmla="*/ 363044 h 375902"/>
              <a:gd name="connsiteX15" fmla="*/ 297362 w 328157"/>
              <a:gd name="connsiteY15" fmla="*/ 238552 h 375902"/>
              <a:gd name="connsiteX16" fmla="*/ 297362 w 328157"/>
              <a:gd name="connsiteY16" fmla="*/ 233980 h 375902"/>
              <a:gd name="connsiteX17" fmla="*/ 301743 w 328157"/>
              <a:gd name="connsiteY17" fmla="*/ 233123 h 375902"/>
              <a:gd name="connsiteX18" fmla="*/ 317174 w 328157"/>
              <a:gd name="connsiteY18" fmla="*/ 228170 h 375902"/>
              <a:gd name="connsiteX19" fmla="*/ 290408 w 328157"/>
              <a:gd name="connsiteY19" fmla="*/ 135111 h 375902"/>
              <a:gd name="connsiteX20" fmla="*/ 290218 w 328157"/>
              <a:gd name="connsiteY20" fmla="*/ 134444 h 375902"/>
              <a:gd name="connsiteX21" fmla="*/ 288027 w 328157"/>
              <a:gd name="connsiteY21" fmla="*/ 123586 h 375902"/>
              <a:gd name="connsiteX22" fmla="*/ 156011 w 328157"/>
              <a:gd name="connsiteY22" fmla="*/ 10810 h 37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157" h="375902">
                <a:moveTo>
                  <a:pt x="204683" y="375903"/>
                </a:moveTo>
                <a:cubicBezTo>
                  <a:pt x="127721" y="375903"/>
                  <a:pt x="31424" y="338755"/>
                  <a:pt x="12564" y="243410"/>
                </a:cubicBezTo>
                <a:cubicBezTo>
                  <a:pt x="11040" y="235885"/>
                  <a:pt x="3896" y="190451"/>
                  <a:pt x="2849" y="182260"/>
                </a:cubicBezTo>
                <a:cubicBezTo>
                  <a:pt x="-11629" y="75865"/>
                  <a:pt x="29138" y="15286"/>
                  <a:pt x="123816" y="2142"/>
                </a:cubicBezTo>
                <a:cubicBezTo>
                  <a:pt x="199064" y="-8336"/>
                  <a:pt x="284598" y="17763"/>
                  <a:pt x="298981" y="121966"/>
                </a:cubicBezTo>
                <a:cubicBezTo>
                  <a:pt x="299171" y="123109"/>
                  <a:pt x="300600" y="130158"/>
                  <a:pt x="300981" y="131777"/>
                </a:cubicBezTo>
                <a:cubicBezTo>
                  <a:pt x="334509" y="230647"/>
                  <a:pt x="329556" y="233695"/>
                  <a:pt x="324603" y="236552"/>
                </a:cubicBezTo>
                <a:cubicBezTo>
                  <a:pt x="319460" y="239600"/>
                  <a:pt x="312792" y="241600"/>
                  <a:pt x="308411" y="242743"/>
                </a:cubicBezTo>
                <a:cubicBezTo>
                  <a:pt x="308887" y="306847"/>
                  <a:pt x="302600" y="364378"/>
                  <a:pt x="234687" y="373807"/>
                </a:cubicBezTo>
                <a:cubicBezTo>
                  <a:pt x="225257" y="375141"/>
                  <a:pt x="215161" y="375808"/>
                  <a:pt x="204683" y="375808"/>
                </a:cubicBezTo>
                <a:close/>
                <a:moveTo>
                  <a:pt x="156106" y="10810"/>
                </a:moveTo>
                <a:cubicBezTo>
                  <a:pt x="146200" y="10810"/>
                  <a:pt x="135913" y="11572"/>
                  <a:pt x="125245" y="13000"/>
                </a:cubicBezTo>
                <a:cubicBezTo>
                  <a:pt x="36472" y="25288"/>
                  <a:pt x="-9" y="80152"/>
                  <a:pt x="13612" y="180736"/>
                </a:cubicBezTo>
                <a:cubicBezTo>
                  <a:pt x="14755" y="188832"/>
                  <a:pt x="21803" y="233790"/>
                  <a:pt x="23232" y="241219"/>
                </a:cubicBezTo>
                <a:cubicBezTo>
                  <a:pt x="43235" y="342565"/>
                  <a:pt x="158011" y="373426"/>
                  <a:pt x="233163" y="363044"/>
                </a:cubicBezTo>
                <a:cubicBezTo>
                  <a:pt x="288313" y="355424"/>
                  <a:pt x="298314" y="313419"/>
                  <a:pt x="297362" y="238552"/>
                </a:cubicBezTo>
                <a:lnTo>
                  <a:pt x="297362" y="233980"/>
                </a:lnTo>
                <a:cubicBezTo>
                  <a:pt x="297362" y="233980"/>
                  <a:pt x="301743" y="233123"/>
                  <a:pt x="301743" y="233123"/>
                </a:cubicBezTo>
                <a:cubicBezTo>
                  <a:pt x="301838" y="233123"/>
                  <a:pt x="310697" y="231313"/>
                  <a:pt x="317174" y="228170"/>
                </a:cubicBezTo>
                <a:cubicBezTo>
                  <a:pt x="316983" y="220836"/>
                  <a:pt x="310030" y="193023"/>
                  <a:pt x="290408" y="135111"/>
                </a:cubicBezTo>
                <a:lnTo>
                  <a:pt x="290218" y="134444"/>
                </a:lnTo>
                <a:cubicBezTo>
                  <a:pt x="289646" y="131587"/>
                  <a:pt x="288218" y="124729"/>
                  <a:pt x="288027" y="123586"/>
                </a:cubicBezTo>
                <a:cubicBezTo>
                  <a:pt x="278026" y="51481"/>
                  <a:pt x="229544" y="10810"/>
                  <a:pt x="156011" y="108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39"/>
          <p:cNvSpPr/>
          <p:nvPr userDrawn="1">
            <p:custDataLst>
              <p:tags r:id="rId58"/>
            </p:custDataLst>
          </p:nvPr>
        </p:nvSpPr>
        <p:spPr>
          <a:xfrm rot="16768199">
            <a:off x="7599045" y="2912110"/>
            <a:ext cx="362585" cy="12065"/>
          </a:xfrm>
          <a:custGeom>
            <a:avLst/>
            <a:gdLst>
              <a:gd name="connsiteX0" fmla="*/ 0 w 331470"/>
              <a:gd name="connsiteY0" fmla="*/ 0 h 10953"/>
              <a:gd name="connsiteX1" fmla="*/ 331470 w 331470"/>
              <a:gd name="connsiteY1" fmla="*/ 0 h 10953"/>
              <a:gd name="connsiteX2" fmla="*/ 331470 w 331470"/>
              <a:gd name="connsiteY2" fmla="*/ 10954 h 10953"/>
              <a:gd name="connsiteX3" fmla="*/ 0 w 331470"/>
              <a:gd name="connsiteY3" fmla="*/ 10954 h 10953"/>
            </a:gdLst>
            <a:ahLst/>
            <a:cxnLst>
              <a:cxn ang="0">
                <a:pos x="connsiteX0" y="connsiteY0"/>
              </a:cxn>
              <a:cxn ang="0">
                <a:pos x="connsiteX1" y="connsiteY1"/>
              </a:cxn>
              <a:cxn ang="0">
                <a:pos x="connsiteX2" y="connsiteY2"/>
              </a:cxn>
              <a:cxn ang="0">
                <a:pos x="connsiteX3" y="connsiteY3"/>
              </a:cxn>
            </a:cxnLst>
            <a:rect l="l" t="t" r="r" b="b"/>
            <a:pathLst>
              <a:path w="331470" h="10953">
                <a:moveTo>
                  <a:pt x="0" y="0"/>
                </a:moveTo>
                <a:lnTo>
                  <a:pt x="331470" y="0"/>
                </a:lnTo>
                <a:lnTo>
                  <a:pt x="331470" y="10954"/>
                </a:lnTo>
                <a:lnTo>
                  <a:pt x="0" y="1095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任意多边形: 形状 40"/>
          <p:cNvSpPr/>
          <p:nvPr userDrawn="1">
            <p:custDataLst>
              <p:tags r:id="rId59"/>
            </p:custDataLst>
          </p:nvPr>
        </p:nvSpPr>
        <p:spPr>
          <a:xfrm>
            <a:off x="7806690" y="3016250"/>
            <a:ext cx="207645" cy="182245"/>
          </a:xfrm>
          <a:custGeom>
            <a:avLst/>
            <a:gdLst>
              <a:gd name="connsiteX0" fmla="*/ 169069 w 190023"/>
              <a:gd name="connsiteY0" fmla="*/ 166497 h 166496"/>
              <a:gd name="connsiteX1" fmla="*/ 0 w 190023"/>
              <a:gd name="connsiteY1" fmla="*/ 142875 h 166496"/>
              <a:gd name="connsiteX2" fmla="*/ 1524 w 190023"/>
              <a:gd name="connsiteY2" fmla="*/ 132112 h 166496"/>
              <a:gd name="connsiteX3" fmla="*/ 159639 w 190023"/>
              <a:gd name="connsiteY3" fmla="*/ 154115 h 166496"/>
              <a:gd name="connsiteX4" fmla="*/ 179165 w 190023"/>
              <a:gd name="connsiteY4" fmla="*/ 0 h 166496"/>
              <a:gd name="connsiteX5" fmla="*/ 190024 w 190023"/>
              <a:gd name="connsiteY5" fmla="*/ 1333 h 166496"/>
              <a:gd name="connsiteX6" fmla="*/ 169069 w 190023"/>
              <a:gd name="connsiteY6" fmla="*/ 166497 h 16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23" h="166496">
                <a:moveTo>
                  <a:pt x="169069" y="166497"/>
                </a:moveTo>
                <a:lnTo>
                  <a:pt x="0" y="142875"/>
                </a:lnTo>
                <a:lnTo>
                  <a:pt x="1524" y="132112"/>
                </a:lnTo>
                <a:lnTo>
                  <a:pt x="159639" y="154115"/>
                </a:lnTo>
                <a:lnTo>
                  <a:pt x="179165" y="0"/>
                </a:lnTo>
                <a:lnTo>
                  <a:pt x="190024" y="1333"/>
                </a:lnTo>
                <a:lnTo>
                  <a:pt x="169069" y="16649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任意多边形: 形状 41"/>
          <p:cNvSpPr/>
          <p:nvPr userDrawn="1">
            <p:custDataLst>
              <p:tags r:id="rId60"/>
            </p:custDataLst>
          </p:nvPr>
        </p:nvSpPr>
        <p:spPr>
          <a:xfrm>
            <a:off x="7790180" y="2759075"/>
            <a:ext cx="218440" cy="332740"/>
          </a:xfrm>
          <a:custGeom>
            <a:avLst/>
            <a:gdLst>
              <a:gd name="connsiteX0" fmla="*/ 0 w 199574"/>
              <a:gd name="connsiteY0" fmla="*/ 89726 h 304419"/>
              <a:gd name="connsiteX1" fmla="*/ 191167 w 199574"/>
              <a:gd name="connsiteY1" fmla="*/ 304419 h 304419"/>
              <a:gd name="connsiteX2" fmla="*/ 198977 w 199574"/>
              <a:gd name="connsiteY2" fmla="*/ 236411 h 304419"/>
              <a:gd name="connsiteX3" fmla="*/ 99822 w 199574"/>
              <a:gd name="connsiteY3" fmla="*/ 181166 h 304419"/>
              <a:gd name="connsiteX4" fmla="*/ 57817 w 199574"/>
              <a:gd name="connsiteY4" fmla="*/ 99155 h 304419"/>
              <a:gd name="connsiteX5" fmla="*/ 36290 w 199574"/>
              <a:gd name="connsiteY5" fmla="*/ 49340 h 304419"/>
              <a:gd name="connsiteX6" fmla="*/ 14954 w 199574"/>
              <a:gd name="connsiteY6" fmla="*/ 0 h 304419"/>
              <a:gd name="connsiteX7" fmla="*/ 0 w 199574"/>
              <a:gd name="connsiteY7" fmla="*/ 89821 h 30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574" h="304419">
                <a:moveTo>
                  <a:pt x="0" y="89726"/>
                </a:moveTo>
                <a:cubicBezTo>
                  <a:pt x="44482" y="274225"/>
                  <a:pt x="135731" y="294323"/>
                  <a:pt x="191167" y="304419"/>
                </a:cubicBezTo>
                <a:cubicBezTo>
                  <a:pt x="202787" y="223171"/>
                  <a:pt x="198977" y="236411"/>
                  <a:pt x="198977" y="236411"/>
                </a:cubicBezTo>
                <a:cubicBezTo>
                  <a:pt x="198977" y="236411"/>
                  <a:pt x="138113" y="222504"/>
                  <a:pt x="99822" y="181166"/>
                </a:cubicBezTo>
                <a:cubicBezTo>
                  <a:pt x="62675" y="140970"/>
                  <a:pt x="57817" y="99155"/>
                  <a:pt x="57817" y="99155"/>
                </a:cubicBezTo>
                <a:cubicBezTo>
                  <a:pt x="57817" y="99155"/>
                  <a:pt x="22955" y="79153"/>
                  <a:pt x="36290" y="49340"/>
                </a:cubicBezTo>
                <a:cubicBezTo>
                  <a:pt x="30956" y="36957"/>
                  <a:pt x="14954" y="0"/>
                  <a:pt x="14954" y="0"/>
                </a:cubicBezTo>
                <a:lnTo>
                  <a:pt x="0" y="8982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任意多边形: 形状 42"/>
          <p:cNvSpPr/>
          <p:nvPr userDrawn="1">
            <p:custDataLst>
              <p:tags r:id="rId61"/>
            </p:custDataLst>
          </p:nvPr>
        </p:nvSpPr>
        <p:spPr>
          <a:xfrm>
            <a:off x="7821930" y="2803525"/>
            <a:ext cx="66040" cy="73660"/>
          </a:xfrm>
          <a:custGeom>
            <a:avLst/>
            <a:gdLst>
              <a:gd name="connsiteX0" fmla="*/ 35349 w 60125"/>
              <a:gd name="connsiteY0" fmla="*/ 67097 h 67192"/>
              <a:gd name="connsiteX1" fmla="*/ 5250 w 60125"/>
              <a:gd name="connsiteY1" fmla="*/ 47285 h 67192"/>
              <a:gd name="connsiteX2" fmla="*/ 392 w 60125"/>
              <a:gd name="connsiteY2" fmla="*/ 22330 h 67192"/>
              <a:gd name="connsiteX3" fmla="*/ 13156 w 60125"/>
              <a:gd name="connsiteY3" fmla="*/ 2994 h 67192"/>
              <a:gd name="connsiteX4" fmla="*/ 36301 w 60125"/>
              <a:gd name="connsiteY4" fmla="*/ 2518 h 67192"/>
              <a:gd name="connsiteX5" fmla="*/ 54875 w 60125"/>
              <a:gd name="connsiteY5" fmla="*/ 19949 h 67192"/>
              <a:gd name="connsiteX6" fmla="*/ 59733 w 60125"/>
              <a:gd name="connsiteY6" fmla="*/ 44904 h 67192"/>
              <a:gd name="connsiteX7" fmla="*/ 47065 w 60125"/>
              <a:gd name="connsiteY7" fmla="*/ 64240 h 67192"/>
              <a:gd name="connsiteX8" fmla="*/ 35539 w 60125"/>
              <a:gd name="connsiteY8" fmla="*/ 67193 h 67192"/>
              <a:gd name="connsiteX9" fmla="*/ 24776 w 60125"/>
              <a:gd name="connsiteY9" fmla="*/ 10900 h 67192"/>
              <a:gd name="connsiteX10" fmla="*/ 18394 w 60125"/>
              <a:gd name="connsiteY10" fmla="*/ 12519 h 67192"/>
              <a:gd name="connsiteX11" fmla="*/ 11155 w 60125"/>
              <a:gd name="connsiteY11" fmla="*/ 23949 h 67192"/>
              <a:gd name="connsiteX12" fmla="*/ 14775 w 60125"/>
              <a:gd name="connsiteY12" fmla="*/ 41951 h 67192"/>
              <a:gd name="connsiteX13" fmla="*/ 41635 w 60125"/>
              <a:gd name="connsiteY13" fmla="*/ 54620 h 67192"/>
              <a:gd name="connsiteX14" fmla="*/ 48874 w 60125"/>
              <a:gd name="connsiteY14" fmla="*/ 43190 h 67192"/>
              <a:gd name="connsiteX15" fmla="*/ 45255 w 60125"/>
              <a:gd name="connsiteY15" fmla="*/ 25187 h 67192"/>
              <a:gd name="connsiteX16" fmla="*/ 31920 w 60125"/>
              <a:gd name="connsiteY16" fmla="*/ 12519 h 67192"/>
              <a:gd name="connsiteX17" fmla="*/ 24776 w 60125"/>
              <a:gd name="connsiteY17" fmla="*/ 10900 h 6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125" h="67192">
                <a:moveTo>
                  <a:pt x="35349" y="67097"/>
                </a:moveTo>
                <a:cubicBezTo>
                  <a:pt x="24014" y="67097"/>
                  <a:pt x="12108" y="59668"/>
                  <a:pt x="5250" y="47285"/>
                </a:cubicBezTo>
                <a:cubicBezTo>
                  <a:pt x="868" y="39380"/>
                  <a:pt x="-846" y="30426"/>
                  <a:pt x="392" y="22330"/>
                </a:cubicBezTo>
                <a:cubicBezTo>
                  <a:pt x="1726" y="13662"/>
                  <a:pt x="6298" y="6804"/>
                  <a:pt x="13156" y="2994"/>
                </a:cubicBezTo>
                <a:cubicBezTo>
                  <a:pt x="20014" y="-816"/>
                  <a:pt x="28205" y="-1006"/>
                  <a:pt x="36301" y="2518"/>
                </a:cubicBezTo>
                <a:cubicBezTo>
                  <a:pt x="43921" y="5756"/>
                  <a:pt x="50494" y="11948"/>
                  <a:pt x="54875" y="19949"/>
                </a:cubicBezTo>
                <a:cubicBezTo>
                  <a:pt x="59257" y="27854"/>
                  <a:pt x="60971" y="36808"/>
                  <a:pt x="59733" y="44904"/>
                </a:cubicBezTo>
                <a:cubicBezTo>
                  <a:pt x="58399" y="53572"/>
                  <a:pt x="53827" y="60430"/>
                  <a:pt x="47065" y="64240"/>
                </a:cubicBezTo>
                <a:cubicBezTo>
                  <a:pt x="43445" y="66240"/>
                  <a:pt x="39540" y="67193"/>
                  <a:pt x="35539" y="67193"/>
                </a:cubicBezTo>
                <a:close/>
                <a:moveTo>
                  <a:pt x="24776" y="10900"/>
                </a:moveTo>
                <a:cubicBezTo>
                  <a:pt x="22490" y="10900"/>
                  <a:pt x="20299" y="11471"/>
                  <a:pt x="18394" y="12519"/>
                </a:cubicBezTo>
                <a:cubicBezTo>
                  <a:pt x="14584" y="14615"/>
                  <a:pt x="12013" y="18710"/>
                  <a:pt x="11155" y="23949"/>
                </a:cubicBezTo>
                <a:cubicBezTo>
                  <a:pt x="10298" y="29759"/>
                  <a:pt x="11536" y="36141"/>
                  <a:pt x="14775" y="41951"/>
                </a:cubicBezTo>
                <a:cubicBezTo>
                  <a:pt x="21157" y="53572"/>
                  <a:pt x="33253" y="59192"/>
                  <a:pt x="41635" y="54620"/>
                </a:cubicBezTo>
                <a:cubicBezTo>
                  <a:pt x="45445" y="52524"/>
                  <a:pt x="48017" y="48428"/>
                  <a:pt x="48874" y="43190"/>
                </a:cubicBezTo>
                <a:cubicBezTo>
                  <a:pt x="49732" y="37379"/>
                  <a:pt x="48493" y="30998"/>
                  <a:pt x="45255" y="25187"/>
                </a:cubicBezTo>
                <a:cubicBezTo>
                  <a:pt x="42016" y="19377"/>
                  <a:pt x="37254" y="14805"/>
                  <a:pt x="31920" y="12519"/>
                </a:cubicBezTo>
                <a:cubicBezTo>
                  <a:pt x="29443" y="11471"/>
                  <a:pt x="27062" y="10900"/>
                  <a:pt x="24776" y="109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任意多边形: 形状 43"/>
          <p:cNvSpPr/>
          <p:nvPr userDrawn="1">
            <p:custDataLst>
              <p:tags r:id="rId62"/>
            </p:custDataLst>
          </p:nvPr>
        </p:nvSpPr>
        <p:spPr>
          <a:xfrm>
            <a:off x="8024495" y="2708910"/>
            <a:ext cx="59055" cy="41910"/>
          </a:xfrm>
          <a:custGeom>
            <a:avLst/>
            <a:gdLst>
              <a:gd name="connsiteX0" fmla="*/ 5435 w 53946"/>
              <a:gd name="connsiteY0" fmla="*/ 38100 h 38100"/>
              <a:gd name="connsiteX1" fmla="*/ 4388 w 53946"/>
              <a:gd name="connsiteY1" fmla="*/ 38005 h 38100"/>
              <a:gd name="connsiteX2" fmla="*/ 101 w 53946"/>
              <a:gd name="connsiteY2" fmla="*/ 31528 h 38100"/>
              <a:gd name="connsiteX3" fmla="*/ 19627 w 53946"/>
              <a:gd name="connsiteY3" fmla="*/ 4953 h 38100"/>
              <a:gd name="connsiteX4" fmla="*/ 50584 w 53946"/>
              <a:gd name="connsiteY4" fmla="*/ 2096 h 38100"/>
              <a:gd name="connsiteX5" fmla="*/ 53536 w 53946"/>
              <a:gd name="connsiteY5" fmla="*/ 9239 h 38100"/>
              <a:gd name="connsiteX6" fmla="*/ 46393 w 53946"/>
              <a:gd name="connsiteY6" fmla="*/ 12192 h 38100"/>
              <a:gd name="connsiteX7" fmla="*/ 24771 w 53946"/>
              <a:gd name="connsiteY7" fmla="*/ 14669 h 38100"/>
              <a:gd name="connsiteX8" fmla="*/ 10769 w 53946"/>
              <a:gd name="connsiteY8" fmla="*/ 33719 h 38100"/>
              <a:gd name="connsiteX9" fmla="*/ 5435 w 53946"/>
              <a:gd name="connsiteY9"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46" h="38100">
                <a:moveTo>
                  <a:pt x="5435" y="38100"/>
                </a:moveTo>
                <a:cubicBezTo>
                  <a:pt x="5435" y="38100"/>
                  <a:pt x="4673" y="38100"/>
                  <a:pt x="4388" y="38005"/>
                </a:cubicBezTo>
                <a:cubicBezTo>
                  <a:pt x="1435" y="37433"/>
                  <a:pt x="-470" y="34576"/>
                  <a:pt x="101" y="31528"/>
                </a:cubicBezTo>
                <a:cubicBezTo>
                  <a:pt x="2482" y="19907"/>
                  <a:pt x="9340" y="10478"/>
                  <a:pt x="19627" y="4953"/>
                </a:cubicBezTo>
                <a:cubicBezTo>
                  <a:pt x="29629" y="-381"/>
                  <a:pt x="42011" y="-1524"/>
                  <a:pt x="50584" y="2096"/>
                </a:cubicBezTo>
                <a:cubicBezTo>
                  <a:pt x="53346" y="3239"/>
                  <a:pt x="54679" y="6477"/>
                  <a:pt x="53536" y="9239"/>
                </a:cubicBezTo>
                <a:cubicBezTo>
                  <a:pt x="52394" y="12002"/>
                  <a:pt x="49155" y="13335"/>
                  <a:pt x="46393" y="12192"/>
                </a:cubicBezTo>
                <a:cubicBezTo>
                  <a:pt x="41630" y="10192"/>
                  <a:pt x="32677" y="10382"/>
                  <a:pt x="24771" y="14669"/>
                </a:cubicBezTo>
                <a:cubicBezTo>
                  <a:pt x="19532" y="17431"/>
                  <a:pt x="12960" y="22955"/>
                  <a:pt x="10769" y="33719"/>
                </a:cubicBezTo>
                <a:cubicBezTo>
                  <a:pt x="10293" y="36290"/>
                  <a:pt x="8007" y="38100"/>
                  <a:pt x="5435" y="381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44"/>
          <p:cNvSpPr/>
          <p:nvPr userDrawn="1">
            <p:custDataLst>
              <p:tags r:id="rId63"/>
            </p:custDataLst>
          </p:nvPr>
        </p:nvSpPr>
        <p:spPr>
          <a:xfrm>
            <a:off x="8072755" y="2758440"/>
            <a:ext cx="16510" cy="27940"/>
          </a:xfrm>
          <a:custGeom>
            <a:avLst/>
            <a:gdLst>
              <a:gd name="connsiteX0" fmla="*/ 15195 w 15245"/>
              <a:gd name="connsiteY0" fmla="*/ 12298 h 25643"/>
              <a:gd name="connsiteX1" fmla="*/ 8528 w 15245"/>
              <a:gd name="connsiteY1" fmla="*/ 25633 h 25643"/>
              <a:gd name="connsiteX2" fmla="*/ 50 w 15245"/>
              <a:gd name="connsiteY2" fmla="*/ 13346 h 25643"/>
              <a:gd name="connsiteX3" fmla="*/ 6718 w 15245"/>
              <a:gd name="connsiteY3" fmla="*/ 11 h 25643"/>
              <a:gd name="connsiteX4" fmla="*/ 15195 w 15245"/>
              <a:gd name="connsiteY4" fmla="*/ 12298 h 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5" h="25643">
                <a:moveTo>
                  <a:pt x="15195" y="12298"/>
                </a:moveTo>
                <a:cubicBezTo>
                  <a:pt x="15671" y="19346"/>
                  <a:pt x="12719" y="25347"/>
                  <a:pt x="8528" y="25633"/>
                </a:cubicBezTo>
                <a:cubicBezTo>
                  <a:pt x="4337" y="25919"/>
                  <a:pt x="527" y="20394"/>
                  <a:pt x="50" y="13346"/>
                </a:cubicBezTo>
                <a:cubicBezTo>
                  <a:pt x="-426" y="6297"/>
                  <a:pt x="2527" y="296"/>
                  <a:pt x="6718" y="11"/>
                </a:cubicBezTo>
                <a:cubicBezTo>
                  <a:pt x="10909" y="-275"/>
                  <a:pt x="14719" y="5249"/>
                  <a:pt x="15195" y="1229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45"/>
          <p:cNvSpPr/>
          <p:nvPr userDrawn="1">
            <p:custDataLst>
              <p:tags r:id="rId64"/>
            </p:custDataLst>
          </p:nvPr>
        </p:nvSpPr>
        <p:spPr>
          <a:xfrm>
            <a:off x="8039100" y="2877820"/>
            <a:ext cx="85090" cy="40640"/>
          </a:xfrm>
          <a:custGeom>
            <a:avLst/>
            <a:gdLst>
              <a:gd name="connsiteX0" fmla="*/ 64244 w 77551"/>
              <a:gd name="connsiteY0" fmla="*/ 36907 h 37002"/>
              <a:gd name="connsiteX1" fmla="*/ 1379 w 77551"/>
              <a:gd name="connsiteY1" fmla="*/ 9094 h 37002"/>
              <a:gd name="connsiteX2" fmla="*/ 1855 w 77551"/>
              <a:gd name="connsiteY2" fmla="*/ 1379 h 37002"/>
              <a:gd name="connsiteX3" fmla="*/ 9570 w 77551"/>
              <a:gd name="connsiteY3" fmla="*/ 1855 h 37002"/>
              <a:gd name="connsiteX4" fmla="*/ 71292 w 77551"/>
              <a:gd name="connsiteY4" fmla="*/ 25668 h 37002"/>
              <a:gd name="connsiteX5" fmla="*/ 77484 w 77551"/>
              <a:gd name="connsiteY5" fmla="*/ 30240 h 37002"/>
              <a:gd name="connsiteX6" fmla="*/ 72912 w 77551"/>
              <a:gd name="connsiteY6" fmla="*/ 36431 h 37002"/>
              <a:gd name="connsiteX7" fmla="*/ 64244 w 77551"/>
              <a:gd name="connsiteY7" fmla="*/ 37002 h 3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51" h="37002">
                <a:moveTo>
                  <a:pt x="64244" y="36907"/>
                </a:moveTo>
                <a:cubicBezTo>
                  <a:pt x="50433" y="36907"/>
                  <a:pt x="23096" y="33478"/>
                  <a:pt x="1379" y="9094"/>
                </a:cubicBezTo>
                <a:cubicBezTo>
                  <a:pt x="-621" y="6808"/>
                  <a:pt x="-431" y="3379"/>
                  <a:pt x="1855" y="1379"/>
                </a:cubicBezTo>
                <a:cubicBezTo>
                  <a:pt x="4141" y="-621"/>
                  <a:pt x="7570" y="-431"/>
                  <a:pt x="9570" y="1855"/>
                </a:cubicBezTo>
                <a:cubicBezTo>
                  <a:pt x="35193" y="30811"/>
                  <a:pt x="70911" y="25668"/>
                  <a:pt x="71292" y="25668"/>
                </a:cubicBezTo>
                <a:cubicBezTo>
                  <a:pt x="74245" y="25191"/>
                  <a:pt x="77103" y="27287"/>
                  <a:pt x="77484" y="30240"/>
                </a:cubicBezTo>
                <a:cubicBezTo>
                  <a:pt x="77960" y="33192"/>
                  <a:pt x="75864" y="36050"/>
                  <a:pt x="72912" y="36431"/>
                </a:cubicBezTo>
                <a:cubicBezTo>
                  <a:pt x="72436" y="36431"/>
                  <a:pt x="69197" y="37002"/>
                  <a:pt x="64244" y="37002"/>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46"/>
          <p:cNvSpPr/>
          <p:nvPr userDrawn="1">
            <p:custDataLst>
              <p:tags r:id="rId65"/>
            </p:custDataLst>
          </p:nvPr>
        </p:nvSpPr>
        <p:spPr>
          <a:xfrm>
            <a:off x="7791450" y="2690495"/>
            <a:ext cx="171450" cy="178435"/>
          </a:xfrm>
          <a:custGeom>
            <a:avLst/>
            <a:gdLst>
              <a:gd name="connsiteX0" fmla="*/ 132847 w 156976"/>
              <a:gd name="connsiteY0" fmla="*/ 15335 h 163390"/>
              <a:gd name="connsiteX1" fmla="*/ 66363 w 156976"/>
              <a:gd name="connsiteY1" fmla="*/ 17431 h 163390"/>
              <a:gd name="connsiteX2" fmla="*/ 22072 w 156976"/>
              <a:gd name="connsiteY2" fmla="*/ 0 h 163390"/>
              <a:gd name="connsiteX3" fmla="*/ 1117 w 156976"/>
              <a:gd name="connsiteY3" fmla="*/ 55817 h 163390"/>
              <a:gd name="connsiteX4" fmla="*/ 35216 w 156976"/>
              <a:gd name="connsiteY4" fmla="*/ 120872 h 163390"/>
              <a:gd name="connsiteX5" fmla="*/ 67315 w 156976"/>
              <a:gd name="connsiteY5" fmla="*/ 113919 h 163390"/>
              <a:gd name="connsiteX6" fmla="*/ 102939 w 156976"/>
              <a:gd name="connsiteY6" fmla="*/ 163354 h 163390"/>
              <a:gd name="connsiteX7" fmla="*/ 120465 w 156976"/>
              <a:gd name="connsiteY7" fmla="*/ 85344 h 163390"/>
              <a:gd name="connsiteX8" fmla="*/ 155898 w 156976"/>
              <a:gd name="connsiteY8" fmla="*/ 45244 h 163390"/>
              <a:gd name="connsiteX9" fmla="*/ 132847 w 156976"/>
              <a:gd name="connsiteY9" fmla="*/ 15335 h 16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6" h="163390">
                <a:moveTo>
                  <a:pt x="132847" y="15335"/>
                </a:moveTo>
                <a:cubicBezTo>
                  <a:pt x="132847" y="15335"/>
                  <a:pt x="106463" y="20479"/>
                  <a:pt x="66363" y="17431"/>
                </a:cubicBezTo>
                <a:cubicBezTo>
                  <a:pt x="23977" y="14192"/>
                  <a:pt x="22072" y="0"/>
                  <a:pt x="22072" y="0"/>
                </a:cubicBezTo>
                <a:cubicBezTo>
                  <a:pt x="22072" y="0"/>
                  <a:pt x="5688" y="19907"/>
                  <a:pt x="1117" y="55817"/>
                </a:cubicBezTo>
                <a:cubicBezTo>
                  <a:pt x="-7361" y="122587"/>
                  <a:pt x="35216" y="120872"/>
                  <a:pt x="35216" y="120872"/>
                </a:cubicBezTo>
                <a:cubicBezTo>
                  <a:pt x="35216" y="120872"/>
                  <a:pt x="50456" y="103251"/>
                  <a:pt x="67315" y="113919"/>
                </a:cubicBezTo>
                <a:cubicBezTo>
                  <a:pt x="84079" y="124587"/>
                  <a:pt x="87794" y="164783"/>
                  <a:pt x="102939" y="163354"/>
                </a:cubicBezTo>
                <a:cubicBezTo>
                  <a:pt x="126656" y="161163"/>
                  <a:pt x="120465" y="85344"/>
                  <a:pt x="120465" y="85344"/>
                </a:cubicBezTo>
                <a:cubicBezTo>
                  <a:pt x="120465" y="85344"/>
                  <a:pt x="153802" y="71152"/>
                  <a:pt x="155898" y="45244"/>
                </a:cubicBezTo>
                <a:cubicBezTo>
                  <a:pt x="157898" y="19336"/>
                  <a:pt x="160089" y="8668"/>
                  <a:pt x="132847" y="15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48"/>
          <p:cNvSpPr/>
          <p:nvPr userDrawn="1">
            <p:custDataLst>
              <p:tags r:id="rId66"/>
            </p:custDataLst>
          </p:nvPr>
        </p:nvSpPr>
        <p:spPr>
          <a:xfrm>
            <a:off x="7468870" y="3091180"/>
            <a:ext cx="834390" cy="1368425"/>
          </a:xfrm>
          <a:custGeom>
            <a:avLst/>
            <a:gdLst>
              <a:gd name="connsiteX0" fmla="*/ 239086 w 763688"/>
              <a:gd name="connsiteY0" fmla="*/ 0 h 1251870"/>
              <a:gd name="connsiteX1" fmla="*/ 44395 w 763688"/>
              <a:gd name="connsiteY1" fmla="*/ 268319 h 1251870"/>
              <a:gd name="connsiteX2" fmla="*/ 2866 w 763688"/>
              <a:gd name="connsiteY2" fmla="*/ 1251871 h 1251870"/>
              <a:gd name="connsiteX3" fmla="*/ 762008 w 763688"/>
              <a:gd name="connsiteY3" fmla="*/ 1251871 h 1251870"/>
              <a:gd name="connsiteX4" fmla="*/ 743625 w 763688"/>
              <a:gd name="connsiteY4" fmla="*/ 615220 h 1251870"/>
              <a:gd name="connsiteX5" fmla="*/ 428348 w 763688"/>
              <a:gd name="connsiteY5" fmla="*/ 91630 h 1251870"/>
              <a:gd name="connsiteX6" fmla="*/ 239086 w 763688"/>
              <a:gd name="connsiteY6" fmla="*/ 0 h 125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688" h="1251870">
                <a:moveTo>
                  <a:pt x="239086" y="0"/>
                </a:moveTo>
                <a:cubicBezTo>
                  <a:pt x="239086" y="0"/>
                  <a:pt x="80114" y="169736"/>
                  <a:pt x="44395" y="268319"/>
                </a:cubicBezTo>
                <a:cubicBezTo>
                  <a:pt x="-16279" y="435864"/>
                  <a:pt x="2866" y="1251871"/>
                  <a:pt x="2866" y="1251871"/>
                </a:cubicBezTo>
                <a:lnTo>
                  <a:pt x="762008" y="1251871"/>
                </a:lnTo>
                <a:cubicBezTo>
                  <a:pt x="762008" y="1251871"/>
                  <a:pt x="771915" y="880491"/>
                  <a:pt x="743625" y="615220"/>
                </a:cubicBezTo>
                <a:cubicBezTo>
                  <a:pt x="711716" y="315659"/>
                  <a:pt x="428348" y="91630"/>
                  <a:pt x="428348" y="91630"/>
                </a:cubicBezTo>
                <a:lnTo>
                  <a:pt x="23908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任意多边形: 形状 49"/>
          <p:cNvSpPr/>
          <p:nvPr userDrawn="1">
            <p:custDataLst>
              <p:tags r:id="rId67"/>
            </p:custDataLst>
          </p:nvPr>
        </p:nvSpPr>
        <p:spPr>
          <a:xfrm>
            <a:off x="7462520" y="3087370"/>
            <a:ext cx="846455" cy="1378585"/>
          </a:xfrm>
          <a:custGeom>
            <a:avLst/>
            <a:gdLst>
              <a:gd name="connsiteX0" fmla="*/ 772880 w 774679"/>
              <a:gd name="connsiteY0" fmla="*/ 1261110 h 1261110"/>
              <a:gd name="connsiteX1" fmla="*/ 3070 w 774679"/>
              <a:gd name="connsiteY1" fmla="*/ 1261110 h 1261110"/>
              <a:gd name="connsiteX2" fmla="*/ 3070 w 774679"/>
              <a:gd name="connsiteY2" fmla="*/ 1255776 h 1261110"/>
              <a:gd name="connsiteX3" fmla="*/ 44885 w 774679"/>
              <a:gd name="connsiteY3" fmla="*/ 270224 h 1261110"/>
              <a:gd name="connsiteX4" fmla="*/ 240719 w 774679"/>
              <a:gd name="connsiteY4" fmla="*/ 0 h 1261110"/>
              <a:gd name="connsiteX5" fmla="*/ 248720 w 774679"/>
              <a:gd name="connsiteY5" fmla="*/ 7429 h 1261110"/>
              <a:gd name="connsiteX6" fmla="*/ 55172 w 774679"/>
              <a:gd name="connsiteY6" fmla="*/ 273939 h 1261110"/>
              <a:gd name="connsiteX7" fmla="*/ 13833 w 774679"/>
              <a:gd name="connsiteY7" fmla="*/ 1250156 h 1261110"/>
              <a:gd name="connsiteX8" fmla="*/ 762308 w 774679"/>
              <a:gd name="connsiteY8" fmla="*/ 1250156 h 1261110"/>
              <a:gd name="connsiteX9" fmla="*/ 743829 w 774679"/>
              <a:gd name="connsiteY9" fmla="*/ 619506 h 1261110"/>
              <a:gd name="connsiteX10" fmla="*/ 430647 w 774679"/>
              <a:gd name="connsiteY10" fmla="*/ 99631 h 1261110"/>
              <a:gd name="connsiteX11" fmla="*/ 437410 w 774679"/>
              <a:gd name="connsiteY11" fmla="*/ 91059 h 1261110"/>
              <a:gd name="connsiteX12" fmla="*/ 754688 w 774679"/>
              <a:gd name="connsiteY12" fmla="*/ 618363 h 1261110"/>
              <a:gd name="connsiteX13" fmla="*/ 773071 w 774679"/>
              <a:gd name="connsiteY13" fmla="*/ 1255776 h 1261110"/>
              <a:gd name="connsiteX14" fmla="*/ 773071 w 774679"/>
              <a:gd name="connsiteY14" fmla="*/ 1261110 h 126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679" h="1261110">
                <a:moveTo>
                  <a:pt x="772880" y="1261110"/>
                </a:moveTo>
                <a:lnTo>
                  <a:pt x="3070" y="1261110"/>
                </a:lnTo>
                <a:lnTo>
                  <a:pt x="3070" y="1255776"/>
                </a:lnTo>
                <a:cubicBezTo>
                  <a:pt x="2213" y="1222439"/>
                  <a:pt x="-15504" y="436817"/>
                  <a:pt x="44885" y="270224"/>
                </a:cubicBezTo>
                <a:cubicBezTo>
                  <a:pt x="80603" y="171640"/>
                  <a:pt x="234242" y="6953"/>
                  <a:pt x="240719" y="0"/>
                </a:cubicBezTo>
                <a:lnTo>
                  <a:pt x="248720" y="7429"/>
                </a:lnTo>
                <a:cubicBezTo>
                  <a:pt x="247100" y="9144"/>
                  <a:pt x="90128" y="177451"/>
                  <a:pt x="55172" y="273939"/>
                </a:cubicBezTo>
                <a:cubicBezTo>
                  <a:pt x="-1883" y="431578"/>
                  <a:pt x="12309" y="1179290"/>
                  <a:pt x="13833" y="1250156"/>
                </a:cubicBezTo>
                <a:lnTo>
                  <a:pt x="762308" y="1250156"/>
                </a:lnTo>
                <a:cubicBezTo>
                  <a:pt x="763355" y="1203674"/>
                  <a:pt x="769928" y="864203"/>
                  <a:pt x="743829" y="619506"/>
                </a:cubicBezTo>
                <a:cubicBezTo>
                  <a:pt x="712587" y="325755"/>
                  <a:pt x="433409" y="101822"/>
                  <a:pt x="430647" y="99631"/>
                </a:cubicBezTo>
                <a:lnTo>
                  <a:pt x="437410" y="91059"/>
                </a:lnTo>
                <a:cubicBezTo>
                  <a:pt x="440267" y="93345"/>
                  <a:pt x="722969" y="319945"/>
                  <a:pt x="754688" y="618363"/>
                </a:cubicBezTo>
                <a:cubicBezTo>
                  <a:pt x="782596" y="880967"/>
                  <a:pt x="773166" y="1252061"/>
                  <a:pt x="773071" y="1255776"/>
                </a:cubicBezTo>
                <a:lnTo>
                  <a:pt x="773071" y="126111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任意多边形: 形状 50"/>
          <p:cNvSpPr/>
          <p:nvPr userDrawn="1">
            <p:custDataLst>
              <p:tags r:id="rId68"/>
            </p:custDataLst>
          </p:nvPr>
        </p:nvSpPr>
        <p:spPr>
          <a:xfrm>
            <a:off x="7727315" y="3053080"/>
            <a:ext cx="281305" cy="264160"/>
          </a:xfrm>
          <a:custGeom>
            <a:avLst/>
            <a:gdLst>
              <a:gd name="connsiteX0" fmla="*/ 7715 w 257460"/>
              <a:gd name="connsiteY0" fmla="*/ 0 h 241649"/>
              <a:gd name="connsiteX1" fmla="*/ 257461 w 257460"/>
              <a:gd name="connsiteY1" fmla="*/ 81820 h 241649"/>
              <a:gd name="connsiteX2" fmla="*/ 242983 w 257460"/>
              <a:gd name="connsiteY2" fmla="*/ 241649 h 241649"/>
              <a:gd name="connsiteX3" fmla="*/ 0 w 257460"/>
              <a:gd name="connsiteY3" fmla="*/ 40576 h 241649"/>
              <a:gd name="connsiteX4" fmla="*/ 7715 w 257460"/>
              <a:gd name="connsiteY4" fmla="*/ 0 h 24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60" h="241649">
                <a:moveTo>
                  <a:pt x="7715" y="0"/>
                </a:moveTo>
                <a:lnTo>
                  <a:pt x="257461" y="81820"/>
                </a:lnTo>
                <a:lnTo>
                  <a:pt x="242983" y="241649"/>
                </a:lnTo>
                <a:lnTo>
                  <a:pt x="0" y="40576"/>
                </a:lnTo>
                <a:lnTo>
                  <a:pt x="771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任意多边形: 形状 51"/>
          <p:cNvSpPr/>
          <p:nvPr userDrawn="1">
            <p:custDataLst>
              <p:tags r:id="rId69"/>
            </p:custDataLst>
          </p:nvPr>
        </p:nvSpPr>
        <p:spPr>
          <a:xfrm>
            <a:off x="7720330" y="3045460"/>
            <a:ext cx="294005" cy="283845"/>
          </a:xfrm>
          <a:custGeom>
            <a:avLst/>
            <a:gdLst>
              <a:gd name="connsiteX0" fmla="*/ 253460 w 269271"/>
              <a:gd name="connsiteY0" fmla="*/ 259651 h 259651"/>
              <a:gd name="connsiteX1" fmla="*/ 0 w 269271"/>
              <a:gd name="connsiteY1" fmla="*/ 49911 h 259651"/>
              <a:gd name="connsiteX2" fmla="*/ 9525 w 269271"/>
              <a:gd name="connsiteY2" fmla="*/ 0 h 259651"/>
              <a:gd name="connsiteX3" fmla="*/ 269272 w 269271"/>
              <a:gd name="connsiteY3" fmla="*/ 85153 h 259651"/>
              <a:gd name="connsiteX4" fmla="*/ 253556 w 269271"/>
              <a:gd name="connsiteY4" fmla="*/ 259651 h 259651"/>
              <a:gd name="connsiteX5" fmla="*/ 11906 w 269271"/>
              <a:gd name="connsiteY5" fmla="*/ 45625 h 259651"/>
              <a:gd name="connsiteX6" fmla="*/ 244412 w 269271"/>
              <a:gd name="connsiteY6" fmla="*/ 238030 h 259651"/>
              <a:gd name="connsiteX7" fmla="*/ 257556 w 269271"/>
              <a:gd name="connsiteY7" fmla="*/ 92773 h 259651"/>
              <a:gd name="connsiteX8" fmla="*/ 17907 w 269271"/>
              <a:gd name="connsiteY8" fmla="*/ 14192 h 259651"/>
              <a:gd name="connsiteX9" fmla="*/ 11906 w 269271"/>
              <a:gd name="connsiteY9" fmla="*/ 45529 h 2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71" h="259651">
                <a:moveTo>
                  <a:pt x="253460" y="259651"/>
                </a:moveTo>
                <a:lnTo>
                  <a:pt x="0" y="49911"/>
                </a:lnTo>
                <a:lnTo>
                  <a:pt x="9525" y="0"/>
                </a:lnTo>
                <a:lnTo>
                  <a:pt x="269272" y="85153"/>
                </a:lnTo>
                <a:lnTo>
                  <a:pt x="253556" y="259651"/>
                </a:lnTo>
                <a:close/>
                <a:moveTo>
                  <a:pt x="11906" y="45625"/>
                </a:moveTo>
                <a:lnTo>
                  <a:pt x="244412" y="238030"/>
                </a:lnTo>
                <a:lnTo>
                  <a:pt x="257556" y="92773"/>
                </a:lnTo>
                <a:lnTo>
                  <a:pt x="17907" y="14192"/>
                </a:lnTo>
                <a:lnTo>
                  <a:pt x="11906" y="4552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任意多边形: 形状 52"/>
          <p:cNvSpPr/>
          <p:nvPr userDrawn="1">
            <p:custDataLst>
              <p:tags r:id="rId70"/>
            </p:custDataLst>
          </p:nvPr>
        </p:nvSpPr>
        <p:spPr>
          <a:xfrm>
            <a:off x="7988935" y="3312795"/>
            <a:ext cx="229870" cy="229235"/>
          </a:xfrm>
          <a:custGeom>
            <a:avLst/>
            <a:gdLst>
              <a:gd name="connsiteX0" fmla="*/ 201073 w 210312"/>
              <a:gd name="connsiteY0" fmla="*/ 209931 h 209931"/>
              <a:gd name="connsiteX1" fmla="*/ 0 w 210312"/>
              <a:gd name="connsiteY1" fmla="*/ 8858 h 209931"/>
              <a:gd name="connsiteX2" fmla="*/ 6382 w 210312"/>
              <a:gd name="connsiteY2" fmla="*/ 0 h 209931"/>
              <a:gd name="connsiteX3" fmla="*/ 210312 w 210312"/>
              <a:gd name="connsiteY3" fmla="*/ 204121 h 209931"/>
              <a:gd name="connsiteX4" fmla="*/ 201073 w 210312"/>
              <a:gd name="connsiteY4" fmla="*/ 209931 h 209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209931">
                <a:moveTo>
                  <a:pt x="201073" y="209931"/>
                </a:moveTo>
                <a:cubicBezTo>
                  <a:pt x="137255" y="109061"/>
                  <a:pt x="1333" y="9811"/>
                  <a:pt x="0" y="8858"/>
                </a:cubicBezTo>
                <a:lnTo>
                  <a:pt x="6382" y="0"/>
                </a:lnTo>
                <a:cubicBezTo>
                  <a:pt x="7810" y="1048"/>
                  <a:pt x="145447" y="101537"/>
                  <a:pt x="210312" y="204121"/>
                </a:cubicBezTo>
                <a:lnTo>
                  <a:pt x="201073" y="20993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任意多边形: 形状 53"/>
          <p:cNvSpPr/>
          <p:nvPr userDrawn="1">
            <p:custDataLst>
              <p:tags r:id="rId71"/>
            </p:custDataLst>
          </p:nvPr>
        </p:nvSpPr>
        <p:spPr>
          <a:xfrm>
            <a:off x="7999095" y="3179445"/>
            <a:ext cx="205105" cy="340995"/>
          </a:xfrm>
          <a:custGeom>
            <a:avLst/>
            <a:gdLst>
              <a:gd name="connsiteX0" fmla="*/ 8001 w 187928"/>
              <a:gd name="connsiteY0" fmla="*/ 0 h 312134"/>
              <a:gd name="connsiteX1" fmla="*/ 61341 w 187928"/>
              <a:gd name="connsiteY1" fmla="*/ 64865 h 312134"/>
              <a:gd name="connsiteX2" fmla="*/ 74390 w 187928"/>
              <a:gd name="connsiteY2" fmla="*/ 110014 h 312134"/>
              <a:gd name="connsiteX3" fmla="*/ 131731 w 187928"/>
              <a:gd name="connsiteY3" fmla="*/ 186690 h 312134"/>
              <a:gd name="connsiteX4" fmla="*/ 187928 w 187928"/>
              <a:gd name="connsiteY4" fmla="*/ 312134 h 312134"/>
              <a:gd name="connsiteX5" fmla="*/ 102870 w 187928"/>
              <a:gd name="connsiteY5" fmla="*/ 222409 h 312134"/>
              <a:gd name="connsiteX6" fmla="*/ 32861 w 187928"/>
              <a:gd name="connsiteY6" fmla="*/ 104203 h 312134"/>
              <a:gd name="connsiteX7" fmla="*/ 0 w 187928"/>
              <a:gd name="connsiteY7" fmla="*/ 88487 h 312134"/>
              <a:gd name="connsiteX8" fmla="*/ 8001 w 187928"/>
              <a:gd name="connsiteY8" fmla="*/ 0 h 31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8" h="312134">
                <a:moveTo>
                  <a:pt x="8001" y="0"/>
                </a:moveTo>
                <a:cubicBezTo>
                  <a:pt x="8001" y="0"/>
                  <a:pt x="49054" y="27432"/>
                  <a:pt x="61341" y="64865"/>
                </a:cubicBezTo>
                <a:cubicBezTo>
                  <a:pt x="69913" y="90868"/>
                  <a:pt x="74390" y="110014"/>
                  <a:pt x="74390" y="110014"/>
                </a:cubicBezTo>
                <a:cubicBezTo>
                  <a:pt x="74390" y="110014"/>
                  <a:pt x="109061" y="153924"/>
                  <a:pt x="131731" y="186690"/>
                </a:cubicBezTo>
                <a:cubicBezTo>
                  <a:pt x="166021" y="236220"/>
                  <a:pt x="187928" y="312134"/>
                  <a:pt x="187928" y="312134"/>
                </a:cubicBezTo>
                <a:lnTo>
                  <a:pt x="102870" y="222409"/>
                </a:lnTo>
                <a:cubicBezTo>
                  <a:pt x="102870" y="222409"/>
                  <a:pt x="60960" y="119443"/>
                  <a:pt x="32861" y="104203"/>
                </a:cubicBezTo>
                <a:cubicBezTo>
                  <a:pt x="4763" y="88963"/>
                  <a:pt x="0" y="88487"/>
                  <a:pt x="0" y="88487"/>
                </a:cubicBezTo>
                <a:lnTo>
                  <a:pt x="8001" y="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任意多边形: 形状 54"/>
          <p:cNvSpPr/>
          <p:nvPr userDrawn="1">
            <p:custDataLst>
              <p:tags r:id="rId72"/>
            </p:custDataLst>
          </p:nvPr>
        </p:nvSpPr>
        <p:spPr>
          <a:xfrm>
            <a:off x="7593965" y="3846830"/>
            <a:ext cx="708660" cy="436880"/>
          </a:xfrm>
          <a:custGeom>
            <a:avLst/>
            <a:gdLst>
              <a:gd name="connsiteX0" fmla="*/ 648718 w 648718"/>
              <a:gd name="connsiteY0" fmla="*/ 399787 h 399882"/>
              <a:gd name="connsiteX1" fmla="*/ 4162 w 648718"/>
              <a:gd name="connsiteY1" fmla="*/ 7643 h 399882"/>
              <a:gd name="connsiteX2" fmla="*/ 21592 w 648718"/>
              <a:gd name="connsiteY2" fmla="*/ 15263 h 399882"/>
              <a:gd name="connsiteX3" fmla="*/ 438311 w 648718"/>
              <a:gd name="connsiteY3" fmla="*/ 252626 h 399882"/>
              <a:gd name="connsiteX4" fmla="*/ 647671 w 648718"/>
              <a:gd name="connsiteY4" fmla="*/ 279296 h 399882"/>
              <a:gd name="connsiteX5" fmla="*/ 648718 w 648718"/>
              <a:gd name="connsiteY5" fmla="*/ 399882 h 3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718" h="399882">
                <a:moveTo>
                  <a:pt x="648718" y="399787"/>
                </a:moveTo>
                <a:cubicBezTo>
                  <a:pt x="274386" y="337589"/>
                  <a:pt x="15973" y="22883"/>
                  <a:pt x="4162" y="7643"/>
                </a:cubicBezTo>
                <a:cubicBezTo>
                  <a:pt x="-7649" y="-7597"/>
                  <a:pt x="8067" y="2594"/>
                  <a:pt x="21592" y="15263"/>
                </a:cubicBezTo>
                <a:cubicBezTo>
                  <a:pt x="35118" y="27931"/>
                  <a:pt x="295246" y="231576"/>
                  <a:pt x="438311" y="252626"/>
                </a:cubicBezTo>
                <a:cubicBezTo>
                  <a:pt x="581377" y="273676"/>
                  <a:pt x="647671" y="279296"/>
                  <a:pt x="647671" y="279296"/>
                </a:cubicBezTo>
                <a:lnTo>
                  <a:pt x="648718" y="39988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任意多边形: 形状 55"/>
          <p:cNvSpPr/>
          <p:nvPr userDrawn="1">
            <p:custDataLst>
              <p:tags r:id="rId73"/>
            </p:custDataLst>
          </p:nvPr>
        </p:nvSpPr>
        <p:spPr>
          <a:xfrm>
            <a:off x="7713980" y="3136900"/>
            <a:ext cx="441325" cy="376555"/>
          </a:xfrm>
          <a:custGeom>
            <a:avLst/>
            <a:gdLst>
              <a:gd name="connsiteX0" fmla="*/ 398723 w 404147"/>
              <a:gd name="connsiteY0" fmla="*/ 344335 h 344335"/>
              <a:gd name="connsiteX1" fmla="*/ 396151 w 404147"/>
              <a:gd name="connsiteY1" fmla="*/ 343669 h 344335"/>
              <a:gd name="connsiteX2" fmla="*/ 139929 w 404147"/>
              <a:gd name="connsiteY2" fmla="*/ 204604 h 344335"/>
              <a:gd name="connsiteX3" fmla="*/ 137071 w 404147"/>
              <a:gd name="connsiteY3" fmla="*/ 200413 h 344335"/>
              <a:gd name="connsiteX4" fmla="*/ 129356 w 404147"/>
              <a:gd name="connsiteY4" fmla="*/ 134119 h 344335"/>
              <a:gd name="connsiteX5" fmla="*/ 71825 w 404147"/>
              <a:gd name="connsiteY5" fmla="*/ 140881 h 344335"/>
              <a:gd name="connsiteX6" fmla="*/ 66301 w 404147"/>
              <a:gd name="connsiteY6" fmla="*/ 137929 h 344335"/>
              <a:gd name="connsiteX7" fmla="*/ 578 w 404147"/>
              <a:gd name="connsiteY7" fmla="*/ 7912 h 344335"/>
              <a:gd name="connsiteX8" fmla="*/ 2959 w 404147"/>
              <a:gd name="connsiteY8" fmla="*/ 578 h 344335"/>
              <a:gd name="connsiteX9" fmla="*/ 10294 w 404147"/>
              <a:gd name="connsiteY9" fmla="*/ 2959 h 344335"/>
              <a:gd name="connsiteX10" fmla="*/ 74302 w 404147"/>
              <a:gd name="connsiteY10" fmla="*/ 129547 h 344335"/>
              <a:gd name="connsiteX11" fmla="*/ 133547 w 404147"/>
              <a:gd name="connsiteY11" fmla="*/ 122593 h 344335"/>
              <a:gd name="connsiteX12" fmla="*/ 137548 w 404147"/>
              <a:gd name="connsiteY12" fmla="*/ 123736 h 344335"/>
              <a:gd name="connsiteX13" fmla="*/ 139548 w 404147"/>
              <a:gd name="connsiteY13" fmla="*/ 127356 h 344335"/>
              <a:gd name="connsiteX14" fmla="*/ 147549 w 404147"/>
              <a:gd name="connsiteY14" fmla="*/ 196222 h 344335"/>
              <a:gd name="connsiteX15" fmla="*/ 401295 w 404147"/>
              <a:gd name="connsiteY15" fmla="*/ 333858 h 344335"/>
              <a:gd name="connsiteX16" fmla="*/ 403486 w 404147"/>
              <a:gd name="connsiteY16" fmla="*/ 341287 h 344335"/>
              <a:gd name="connsiteX17" fmla="*/ 398723 w 404147"/>
              <a:gd name="connsiteY17" fmla="*/ 344145 h 34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147" h="344335">
                <a:moveTo>
                  <a:pt x="398723" y="344335"/>
                </a:moveTo>
                <a:cubicBezTo>
                  <a:pt x="397866" y="344335"/>
                  <a:pt x="396913" y="344145"/>
                  <a:pt x="396151" y="343669"/>
                </a:cubicBezTo>
                <a:lnTo>
                  <a:pt x="139929" y="204604"/>
                </a:lnTo>
                <a:cubicBezTo>
                  <a:pt x="138405" y="203746"/>
                  <a:pt x="137357" y="202222"/>
                  <a:pt x="137071" y="200413"/>
                </a:cubicBezTo>
                <a:lnTo>
                  <a:pt x="129356" y="134119"/>
                </a:lnTo>
                <a:lnTo>
                  <a:pt x="71825" y="140881"/>
                </a:lnTo>
                <a:cubicBezTo>
                  <a:pt x="69539" y="141167"/>
                  <a:pt x="67348" y="139929"/>
                  <a:pt x="66301" y="137929"/>
                </a:cubicBezTo>
                <a:lnTo>
                  <a:pt x="578" y="7912"/>
                </a:lnTo>
                <a:cubicBezTo>
                  <a:pt x="-755" y="5245"/>
                  <a:pt x="292" y="1912"/>
                  <a:pt x="2959" y="578"/>
                </a:cubicBezTo>
                <a:cubicBezTo>
                  <a:pt x="5626" y="-755"/>
                  <a:pt x="8960" y="292"/>
                  <a:pt x="10294" y="2959"/>
                </a:cubicBezTo>
                <a:lnTo>
                  <a:pt x="74302" y="129547"/>
                </a:lnTo>
                <a:lnTo>
                  <a:pt x="133547" y="122593"/>
                </a:lnTo>
                <a:cubicBezTo>
                  <a:pt x="134976" y="122403"/>
                  <a:pt x="136405" y="122879"/>
                  <a:pt x="137548" y="123736"/>
                </a:cubicBezTo>
                <a:cubicBezTo>
                  <a:pt x="138691" y="124594"/>
                  <a:pt x="139453" y="125927"/>
                  <a:pt x="139548" y="127356"/>
                </a:cubicBezTo>
                <a:lnTo>
                  <a:pt x="147549" y="196222"/>
                </a:lnTo>
                <a:lnTo>
                  <a:pt x="401295" y="333858"/>
                </a:lnTo>
                <a:cubicBezTo>
                  <a:pt x="403962" y="335287"/>
                  <a:pt x="404914" y="338620"/>
                  <a:pt x="403486" y="341287"/>
                </a:cubicBezTo>
                <a:cubicBezTo>
                  <a:pt x="402533" y="343097"/>
                  <a:pt x="400628" y="344145"/>
                  <a:pt x="398723" y="344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57"/>
          <p:cNvSpPr/>
          <p:nvPr userDrawn="1">
            <p:custDataLst>
              <p:tags r:id="rId74"/>
            </p:custDataLst>
          </p:nvPr>
        </p:nvSpPr>
        <p:spPr>
          <a:xfrm>
            <a:off x="8615680" y="3925570"/>
            <a:ext cx="48895" cy="179070"/>
          </a:xfrm>
          <a:custGeom>
            <a:avLst/>
            <a:gdLst>
              <a:gd name="connsiteX0" fmla="*/ 0 w 44862"/>
              <a:gd name="connsiteY0" fmla="*/ 0 h 163639"/>
              <a:gd name="connsiteX1" fmla="*/ 33433 w 44862"/>
              <a:gd name="connsiteY1" fmla="*/ 0 h 163639"/>
              <a:gd name="connsiteX2" fmla="*/ 44863 w 44862"/>
              <a:gd name="connsiteY2" fmla="*/ 154876 h 163639"/>
              <a:gd name="connsiteX3" fmla="*/ 8096 w 44862"/>
              <a:gd name="connsiteY3" fmla="*/ 163639 h 163639"/>
              <a:gd name="connsiteX4" fmla="*/ 0 w 44862"/>
              <a:gd name="connsiteY4" fmla="*/ 0 h 16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2" h="163639">
                <a:moveTo>
                  <a:pt x="0" y="0"/>
                </a:moveTo>
                <a:lnTo>
                  <a:pt x="33433" y="0"/>
                </a:lnTo>
                <a:lnTo>
                  <a:pt x="44863" y="154876"/>
                </a:lnTo>
                <a:lnTo>
                  <a:pt x="8096" y="163639"/>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58"/>
          <p:cNvSpPr/>
          <p:nvPr userDrawn="1">
            <p:custDataLst>
              <p:tags r:id="rId75"/>
            </p:custDataLst>
          </p:nvPr>
        </p:nvSpPr>
        <p:spPr>
          <a:xfrm>
            <a:off x="8609330" y="3919220"/>
            <a:ext cx="61595" cy="192405"/>
          </a:xfrm>
          <a:custGeom>
            <a:avLst/>
            <a:gdLst>
              <a:gd name="connsiteX0" fmla="*/ 8668 w 56292"/>
              <a:gd name="connsiteY0" fmla="*/ 176022 h 176021"/>
              <a:gd name="connsiteX1" fmla="*/ 0 w 56292"/>
              <a:gd name="connsiteY1" fmla="*/ 0 h 176021"/>
              <a:gd name="connsiteX2" fmla="*/ 44196 w 56292"/>
              <a:gd name="connsiteY2" fmla="*/ 0 h 176021"/>
              <a:gd name="connsiteX3" fmla="*/ 56293 w 56292"/>
              <a:gd name="connsiteY3" fmla="*/ 164592 h 176021"/>
              <a:gd name="connsiteX4" fmla="*/ 8668 w 56292"/>
              <a:gd name="connsiteY4" fmla="*/ 176022 h 176021"/>
              <a:gd name="connsiteX5" fmla="*/ 11430 w 56292"/>
              <a:gd name="connsiteY5" fmla="*/ 10954 h 176021"/>
              <a:gd name="connsiteX6" fmla="*/ 18860 w 56292"/>
              <a:gd name="connsiteY6" fmla="*/ 162306 h 176021"/>
              <a:gd name="connsiteX7" fmla="*/ 44672 w 56292"/>
              <a:gd name="connsiteY7" fmla="*/ 156115 h 176021"/>
              <a:gd name="connsiteX8" fmla="*/ 34004 w 56292"/>
              <a:gd name="connsiteY8" fmla="*/ 10858 h 176021"/>
              <a:gd name="connsiteX9" fmla="*/ 11430 w 56292"/>
              <a:gd name="connsiteY9" fmla="*/ 10858 h 17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92" h="176021">
                <a:moveTo>
                  <a:pt x="8668" y="176022"/>
                </a:moveTo>
                <a:lnTo>
                  <a:pt x="0" y="0"/>
                </a:lnTo>
                <a:lnTo>
                  <a:pt x="44196" y="0"/>
                </a:lnTo>
                <a:lnTo>
                  <a:pt x="56293" y="164592"/>
                </a:lnTo>
                <a:lnTo>
                  <a:pt x="8668" y="176022"/>
                </a:lnTo>
                <a:close/>
                <a:moveTo>
                  <a:pt x="11430" y="10954"/>
                </a:moveTo>
                <a:lnTo>
                  <a:pt x="18860" y="162306"/>
                </a:lnTo>
                <a:lnTo>
                  <a:pt x="44672" y="156115"/>
                </a:lnTo>
                <a:lnTo>
                  <a:pt x="34004" y="10858"/>
                </a:lnTo>
                <a:lnTo>
                  <a:pt x="11430" y="1085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59"/>
          <p:cNvSpPr/>
          <p:nvPr userDrawn="1">
            <p:custDataLst>
              <p:tags r:id="rId76"/>
            </p:custDataLst>
          </p:nvPr>
        </p:nvSpPr>
        <p:spPr>
          <a:xfrm>
            <a:off x="7598410" y="3340100"/>
            <a:ext cx="1026160" cy="810895"/>
          </a:xfrm>
          <a:custGeom>
            <a:avLst/>
            <a:gdLst>
              <a:gd name="connsiteX0" fmla="*/ 191167 w 938783"/>
              <a:gd name="connsiteY0" fmla="*/ 0 h 742371"/>
              <a:gd name="connsiteX1" fmla="*/ 621983 w 938783"/>
              <a:gd name="connsiteY1" fmla="*/ 483489 h 742371"/>
              <a:gd name="connsiteX2" fmla="*/ 930402 w 938783"/>
              <a:gd name="connsiteY2" fmla="*/ 527304 h 742371"/>
              <a:gd name="connsiteX3" fmla="*/ 938784 w 938783"/>
              <a:gd name="connsiteY3" fmla="*/ 729044 h 742371"/>
              <a:gd name="connsiteX4" fmla="*/ 478631 w 938783"/>
              <a:gd name="connsiteY4" fmla="*/ 725234 h 742371"/>
              <a:gd name="connsiteX5" fmla="*/ 0 w 938783"/>
              <a:gd name="connsiteY5" fmla="*/ 464439 h 742371"/>
              <a:gd name="connsiteX6" fmla="*/ 191072 w 938783"/>
              <a:gd name="connsiteY6" fmla="*/ 0 h 7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783" h="742371">
                <a:moveTo>
                  <a:pt x="191167" y="0"/>
                </a:moveTo>
                <a:cubicBezTo>
                  <a:pt x="354044" y="269081"/>
                  <a:pt x="485489" y="434054"/>
                  <a:pt x="621983" y="483489"/>
                </a:cubicBezTo>
                <a:cubicBezTo>
                  <a:pt x="720471" y="519208"/>
                  <a:pt x="930402" y="527304"/>
                  <a:pt x="930402" y="527304"/>
                </a:cubicBezTo>
                <a:lnTo>
                  <a:pt x="938784" y="729044"/>
                </a:lnTo>
                <a:cubicBezTo>
                  <a:pt x="938784" y="729044"/>
                  <a:pt x="714661" y="761429"/>
                  <a:pt x="478631" y="725234"/>
                </a:cubicBezTo>
                <a:cubicBezTo>
                  <a:pt x="272891" y="693706"/>
                  <a:pt x="0" y="464439"/>
                  <a:pt x="0" y="464439"/>
                </a:cubicBezTo>
                <a:lnTo>
                  <a:pt x="19107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60"/>
          <p:cNvSpPr/>
          <p:nvPr userDrawn="1">
            <p:custDataLst>
              <p:tags r:id="rId77"/>
            </p:custDataLst>
          </p:nvPr>
        </p:nvSpPr>
        <p:spPr>
          <a:xfrm>
            <a:off x="7592695" y="3334385"/>
            <a:ext cx="1037590" cy="822960"/>
          </a:xfrm>
          <a:custGeom>
            <a:avLst/>
            <a:gdLst>
              <a:gd name="connsiteX0" fmla="*/ 722872 w 949570"/>
              <a:gd name="connsiteY0" fmla="*/ 753160 h 753160"/>
              <a:gd name="connsiteX1" fmla="*/ 483224 w 949570"/>
              <a:gd name="connsiteY1" fmla="*/ 736111 h 753160"/>
              <a:gd name="connsiteX2" fmla="*/ 1925 w 949570"/>
              <a:gd name="connsiteY2" fmla="*/ 474078 h 753160"/>
              <a:gd name="connsiteX3" fmla="*/ 1258 w 949570"/>
              <a:gd name="connsiteY3" fmla="*/ 466363 h 753160"/>
              <a:gd name="connsiteX4" fmla="*/ 8974 w 949570"/>
              <a:gd name="connsiteY4" fmla="*/ 465696 h 753160"/>
              <a:gd name="connsiteX5" fmla="*/ 484938 w 949570"/>
              <a:gd name="connsiteY5" fmla="*/ 725252 h 753160"/>
              <a:gd name="connsiteX6" fmla="*/ 938518 w 949570"/>
              <a:gd name="connsiteY6" fmla="*/ 729729 h 753160"/>
              <a:gd name="connsiteX7" fmla="*/ 930518 w 949570"/>
              <a:gd name="connsiteY7" fmla="*/ 537991 h 753160"/>
              <a:gd name="connsiteX8" fmla="*/ 625432 w 949570"/>
              <a:gd name="connsiteY8" fmla="*/ 494080 h 753160"/>
              <a:gd name="connsiteX9" fmla="*/ 191759 w 949570"/>
              <a:gd name="connsiteY9" fmla="*/ 8305 h 753160"/>
              <a:gd name="connsiteX10" fmla="*/ 193568 w 949570"/>
              <a:gd name="connsiteY10" fmla="*/ 781 h 753160"/>
              <a:gd name="connsiteX11" fmla="*/ 201093 w 949570"/>
              <a:gd name="connsiteY11" fmla="*/ 2590 h 753160"/>
              <a:gd name="connsiteX12" fmla="*/ 629147 w 949570"/>
              <a:gd name="connsiteY12" fmla="*/ 483793 h 753160"/>
              <a:gd name="connsiteX13" fmla="*/ 935947 w 949570"/>
              <a:gd name="connsiteY13" fmla="*/ 527227 h 753160"/>
              <a:gd name="connsiteX14" fmla="*/ 941185 w 949570"/>
              <a:gd name="connsiteY14" fmla="*/ 532466 h 753160"/>
              <a:gd name="connsiteX15" fmla="*/ 949568 w 949570"/>
              <a:gd name="connsiteY15" fmla="*/ 734206 h 753160"/>
              <a:gd name="connsiteX16" fmla="*/ 944900 w 949570"/>
              <a:gd name="connsiteY16" fmla="*/ 739825 h 753160"/>
              <a:gd name="connsiteX17" fmla="*/ 722872 w 949570"/>
              <a:gd name="connsiteY17" fmla="*/ 753065 h 7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9570" h="753160">
                <a:moveTo>
                  <a:pt x="722872" y="753160"/>
                </a:moveTo>
                <a:cubicBezTo>
                  <a:pt x="650768" y="753160"/>
                  <a:pt x="567520" y="748969"/>
                  <a:pt x="483224" y="736111"/>
                </a:cubicBezTo>
                <a:cubicBezTo>
                  <a:pt x="278341" y="704678"/>
                  <a:pt x="4592" y="476364"/>
                  <a:pt x="1925" y="474078"/>
                </a:cubicBezTo>
                <a:cubicBezTo>
                  <a:pt x="-361" y="472173"/>
                  <a:pt x="-646" y="468649"/>
                  <a:pt x="1258" y="466363"/>
                </a:cubicBezTo>
                <a:cubicBezTo>
                  <a:pt x="3163" y="464077"/>
                  <a:pt x="6688" y="463791"/>
                  <a:pt x="8974" y="465696"/>
                </a:cubicBezTo>
                <a:cubicBezTo>
                  <a:pt x="11736" y="467982"/>
                  <a:pt x="283103" y="694296"/>
                  <a:pt x="484938" y="725252"/>
                </a:cubicBezTo>
                <a:cubicBezTo>
                  <a:pt x="698298" y="757923"/>
                  <a:pt x="904514" y="734110"/>
                  <a:pt x="938518" y="729729"/>
                </a:cubicBezTo>
                <a:lnTo>
                  <a:pt x="930518" y="537991"/>
                </a:lnTo>
                <a:cubicBezTo>
                  <a:pt x="897275" y="536467"/>
                  <a:pt x="716396" y="527037"/>
                  <a:pt x="625432" y="494080"/>
                </a:cubicBezTo>
                <a:cubicBezTo>
                  <a:pt x="498463" y="448075"/>
                  <a:pt x="372829" y="307295"/>
                  <a:pt x="191759" y="8305"/>
                </a:cubicBezTo>
                <a:cubicBezTo>
                  <a:pt x="190234" y="5734"/>
                  <a:pt x="190996" y="2400"/>
                  <a:pt x="193568" y="781"/>
                </a:cubicBezTo>
                <a:cubicBezTo>
                  <a:pt x="196140" y="-743"/>
                  <a:pt x="199474" y="19"/>
                  <a:pt x="201093" y="2590"/>
                </a:cubicBezTo>
                <a:cubicBezTo>
                  <a:pt x="380734" y="299294"/>
                  <a:pt x="504750" y="438645"/>
                  <a:pt x="629147" y="483793"/>
                </a:cubicBezTo>
                <a:cubicBezTo>
                  <a:pt x="725730" y="518845"/>
                  <a:pt x="933851" y="527132"/>
                  <a:pt x="935947" y="527227"/>
                </a:cubicBezTo>
                <a:cubicBezTo>
                  <a:pt x="938804" y="527323"/>
                  <a:pt x="941090" y="529609"/>
                  <a:pt x="941185" y="532466"/>
                </a:cubicBezTo>
                <a:lnTo>
                  <a:pt x="949568" y="734206"/>
                </a:lnTo>
                <a:cubicBezTo>
                  <a:pt x="949663" y="736968"/>
                  <a:pt x="947663" y="739444"/>
                  <a:pt x="944900" y="739825"/>
                </a:cubicBezTo>
                <a:cubicBezTo>
                  <a:pt x="943472" y="740016"/>
                  <a:pt x="850698" y="753065"/>
                  <a:pt x="722872" y="75306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61"/>
          <p:cNvSpPr/>
          <p:nvPr userDrawn="1">
            <p:custDataLst>
              <p:tags r:id="rId78"/>
            </p:custDataLst>
          </p:nvPr>
        </p:nvSpPr>
        <p:spPr>
          <a:xfrm>
            <a:off x="8532495" y="4075430"/>
            <a:ext cx="19685" cy="19685"/>
          </a:xfrm>
          <a:custGeom>
            <a:avLst/>
            <a:gdLst>
              <a:gd name="connsiteX0" fmla="*/ 17907 w 17907"/>
              <a:gd name="connsiteY0" fmla="*/ 8953 h 17906"/>
              <a:gd name="connsiteX1" fmla="*/ 8954 w 17907"/>
              <a:gd name="connsiteY1" fmla="*/ 17907 h 17906"/>
              <a:gd name="connsiteX2" fmla="*/ 0 w 17907"/>
              <a:gd name="connsiteY2" fmla="*/ 8953 h 17906"/>
              <a:gd name="connsiteX3" fmla="*/ 8954 w 17907"/>
              <a:gd name="connsiteY3" fmla="*/ 0 h 17906"/>
              <a:gd name="connsiteX4" fmla="*/ 17907 w 17907"/>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 h="17906">
                <a:moveTo>
                  <a:pt x="17907" y="8953"/>
                </a:moveTo>
                <a:cubicBezTo>
                  <a:pt x="17907" y="13906"/>
                  <a:pt x="13907" y="17907"/>
                  <a:pt x="8954" y="17907"/>
                </a:cubicBezTo>
                <a:cubicBezTo>
                  <a:pt x="4000" y="17907"/>
                  <a:pt x="0" y="13906"/>
                  <a:pt x="0" y="8953"/>
                </a:cubicBezTo>
                <a:cubicBezTo>
                  <a:pt x="0" y="4000"/>
                  <a:pt x="4000" y="0"/>
                  <a:pt x="8954" y="0"/>
                </a:cubicBezTo>
                <a:cubicBezTo>
                  <a:pt x="13907" y="0"/>
                  <a:pt x="17907" y="4000"/>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任意多边形: 形状 62"/>
          <p:cNvSpPr/>
          <p:nvPr userDrawn="1">
            <p:custDataLst>
              <p:tags r:id="rId79"/>
            </p:custDataLst>
          </p:nvPr>
        </p:nvSpPr>
        <p:spPr>
          <a:xfrm>
            <a:off x="8566150" y="4075430"/>
            <a:ext cx="19685" cy="19685"/>
          </a:xfrm>
          <a:custGeom>
            <a:avLst/>
            <a:gdLst>
              <a:gd name="connsiteX0" fmla="*/ 17907 w 17906"/>
              <a:gd name="connsiteY0" fmla="*/ 8953 h 17906"/>
              <a:gd name="connsiteX1" fmla="*/ 8954 w 17906"/>
              <a:gd name="connsiteY1" fmla="*/ 17907 h 17906"/>
              <a:gd name="connsiteX2" fmla="*/ 0 w 17906"/>
              <a:gd name="connsiteY2" fmla="*/ 8953 h 17906"/>
              <a:gd name="connsiteX3" fmla="*/ 8954 w 17906"/>
              <a:gd name="connsiteY3" fmla="*/ 0 h 17906"/>
              <a:gd name="connsiteX4" fmla="*/ 17907 w 17906"/>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 h="17906">
                <a:moveTo>
                  <a:pt x="17907" y="8953"/>
                </a:moveTo>
                <a:cubicBezTo>
                  <a:pt x="17907" y="13898"/>
                  <a:pt x="13898" y="17907"/>
                  <a:pt x="8954" y="17907"/>
                </a:cubicBezTo>
                <a:cubicBezTo>
                  <a:pt x="4009" y="17907"/>
                  <a:pt x="0" y="13898"/>
                  <a:pt x="0" y="8953"/>
                </a:cubicBezTo>
                <a:cubicBezTo>
                  <a:pt x="0" y="4009"/>
                  <a:pt x="4009" y="0"/>
                  <a:pt x="8954" y="0"/>
                </a:cubicBezTo>
                <a:cubicBezTo>
                  <a:pt x="13898" y="0"/>
                  <a:pt x="17907" y="4009"/>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任意多边形: 形状 66"/>
          <p:cNvSpPr/>
          <p:nvPr userDrawn="1">
            <p:custDataLst>
              <p:tags r:id="rId80"/>
            </p:custDataLst>
          </p:nvPr>
        </p:nvSpPr>
        <p:spPr>
          <a:xfrm>
            <a:off x="9603105" y="6040755"/>
            <a:ext cx="488950" cy="143510"/>
          </a:xfrm>
          <a:custGeom>
            <a:avLst/>
            <a:gdLst>
              <a:gd name="connsiteX0" fmla="*/ 258889 w 447389"/>
              <a:gd name="connsiteY0" fmla="*/ 3810 h 131349"/>
              <a:gd name="connsiteX1" fmla="*/ 19145 w 447389"/>
              <a:gd name="connsiteY1" fmla="*/ 100774 h 131349"/>
              <a:gd name="connsiteX2" fmla="*/ 0 w 447389"/>
              <a:gd name="connsiteY2" fmla="*/ 129159 h 131349"/>
              <a:gd name="connsiteX3" fmla="*/ 0 w 447389"/>
              <a:gd name="connsiteY3" fmla="*/ 131350 h 131349"/>
              <a:gd name="connsiteX4" fmla="*/ 447389 w 447389"/>
              <a:gd name="connsiteY4" fmla="*/ 131350 h 131349"/>
              <a:gd name="connsiteX5" fmla="*/ 447389 w 447389"/>
              <a:gd name="connsiteY5" fmla="*/ 0 h 131349"/>
              <a:gd name="connsiteX6" fmla="*/ 258889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258889" y="3810"/>
                </a:moveTo>
                <a:lnTo>
                  <a:pt x="19145" y="100774"/>
                </a:lnTo>
                <a:cubicBezTo>
                  <a:pt x="7620" y="105442"/>
                  <a:pt x="0" y="116681"/>
                  <a:pt x="0" y="129159"/>
                </a:cubicBezTo>
                <a:lnTo>
                  <a:pt x="0" y="131350"/>
                </a:lnTo>
                <a:lnTo>
                  <a:pt x="447389" y="131350"/>
                </a:lnTo>
                <a:lnTo>
                  <a:pt x="447389" y="0"/>
                </a:lnTo>
                <a:lnTo>
                  <a:pt x="25888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任意多边形: 形状 67"/>
          <p:cNvSpPr/>
          <p:nvPr userDrawn="1">
            <p:custDataLst>
              <p:tags r:id="rId81"/>
            </p:custDataLst>
          </p:nvPr>
        </p:nvSpPr>
        <p:spPr>
          <a:xfrm>
            <a:off x="9597390"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134588 h 142208"/>
              <a:gd name="connsiteX4" fmla="*/ 22574 w 458247"/>
              <a:gd name="connsiteY4" fmla="*/ 101155 h 142208"/>
              <a:gd name="connsiteX5" fmla="*/ 262319 w 458247"/>
              <a:gd name="connsiteY5" fmla="*/ 4191 h 142208"/>
              <a:gd name="connsiteX6" fmla="*/ 264224 w 458247"/>
              <a:gd name="connsiteY6" fmla="*/ 3810 h 142208"/>
              <a:gd name="connsiteX7" fmla="*/ 452723 w 458247"/>
              <a:gd name="connsiteY7" fmla="*/ 0 h 142208"/>
              <a:gd name="connsiteX8" fmla="*/ 456629 w 458247"/>
              <a:gd name="connsiteY8" fmla="*/ 1524 h 142208"/>
              <a:gd name="connsiteX9" fmla="*/ 458248 w 458247"/>
              <a:gd name="connsiteY9" fmla="*/ 5429 h 142208"/>
              <a:gd name="connsiteX10" fmla="*/ 458248 w 458247"/>
              <a:gd name="connsiteY10" fmla="*/ 136779 h 142208"/>
              <a:gd name="connsiteX11" fmla="*/ 452819 w 458247"/>
              <a:gd name="connsiteY11" fmla="*/ 142208 h 142208"/>
              <a:gd name="connsiteX12" fmla="*/ 11144 w 458247"/>
              <a:gd name="connsiteY12" fmla="*/ 131254 h 142208"/>
              <a:gd name="connsiteX13" fmla="*/ 447389 w 458247"/>
              <a:gd name="connsiteY13" fmla="*/ 131254 h 142208"/>
              <a:gd name="connsiteX14" fmla="*/ 447389 w 458247"/>
              <a:gd name="connsiteY14" fmla="*/ 10954 h 142208"/>
              <a:gd name="connsiteX15" fmla="*/ 265557 w 458247"/>
              <a:gd name="connsiteY15" fmla="*/ 14669 h 142208"/>
              <a:gd name="connsiteX16" fmla="*/ 26765 w 458247"/>
              <a:gd name="connsiteY16" fmla="*/ 111252 h 142208"/>
              <a:gd name="connsiteX17" fmla="*/ 11240 w 458247"/>
              <a:gd name="connsiteY17" fmla="*/ 13135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134588"/>
                </a:lnTo>
                <a:cubicBezTo>
                  <a:pt x="0" y="119824"/>
                  <a:pt x="8858" y="106680"/>
                  <a:pt x="22574" y="101155"/>
                </a:cubicBezTo>
                <a:lnTo>
                  <a:pt x="262319" y="4191"/>
                </a:lnTo>
                <a:cubicBezTo>
                  <a:pt x="262890" y="3905"/>
                  <a:pt x="263557" y="3810"/>
                  <a:pt x="264224" y="3810"/>
                </a:cubicBezTo>
                <a:lnTo>
                  <a:pt x="452723" y="0"/>
                </a:lnTo>
                <a:cubicBezTo>
                  <a:pt x="454057" y="0"/>
                  <a:pt x="455581" y="571"/>
                  <a:pt x="456629" y="1524"/>
                </a:cubicBezTo>
                <a:cubicBezTo>
                  <a:pt x="457676" y="2572"/>
                  <a:pt x="458248" y="4001"/>
                  <a:pt x="458248" y="5429"/>
                </a:cubicBezTo>
                <a:lnTo>
                  <a:pt x="458248" y="136779"/>
                </a:lnTo>
                <a:cubicBezTo>
                  <a:pt x="458248" y="139827"/>
                  <a:pt x="455771" y="142208"/>
                  <a:pt x="452819" y="142208"/>
                </a:cubicBezTo>
                <a:close/>
                <a:moveTo>
                  <a:pt x="11144" y="131254"/>
                </a:moveTo>
                <a:lnTo>
                  <a:pt x="447389" y="131254"/>
                </a:lnTo>
                <a:lnTo>
                  <a:pt x="447389" y="10954"/>
                </a:lnTo>
                <a:lnTo>
                  <a:pt x="265557" y="14669"/>
                </a:lnTo>
                <a:lnTo>
                  <a:pt x="26765" y="111252"/>
                </a:lnTo>
                <a:cubicBezTo>
                  <a:pt x="18193" y="114681"/>
                  <a:pt x="12383" y="122396"/>
                  <a:pt x="11240" y="13135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任意多边形: 形状 68"/>
          <p:cNvSpPr/>
          <p:nvPr userDrawn="1">
            <p:custDataLst>
              <p:tags r:id="rId82"/>
            </p:custDataLst>
          </p:nvPr>
        </p:nvSpPr>
        <p:spPr>
          <a:xfrm>
            <a:off x="9989820" y="6041390"/>
            <a:ext cx="317500" cy="143510"/>
          </a:xfrm>
          <a:custGeom>
            <a:avLst/>
            <a:gdLst>
              <a:gd name="connsiteX0" fmla="*/ 34039 w 290546"/>
              <a:gd name="connsiteY0" fmla="*/ 3715 h 131254"/>
              <a:gd name="connsiteX1" fmla="*/ 130 w 290546"/>
              <a:gd name="connsiteY1" fmla="*/ 131254 h 131254"/>
              <a:gd name="connsiteX2" fmla="*/ 288738 w 290546"/>
              <a:gd name="connsiteY2" fmla="*/ 131254 h 131254"/>
              <a:gd name="connsiteX3" fmla="*/ 270926 w 290546"/>
              <a:gd name="connsiteY3" fmla="*/ 65627 h 131254"/>
              <a:gd name="connsiteX4" fmla="*/ 187201 w 290546"/>
              <a:gd name="connsiteY4" fmla="*/ 0 h 131254"/>
              <a:gd name="connsiteX5" fmla="*/ 34039 w 290546"/>
              <a:gd name="connsiteY5" fmla="*/ 3810 h 13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546" h="131254">
                <a:moveTo>
                  <a:pt x="34039" y="3715"/>
                </a:moveTo>
                <a:cubicBezTo>
                  <a:pt x="34039" y="3715"/>
                  <a:pt x="-2442" y="108585"/>
                  <a:pt x="130" y="131254"/>
                </a:cubicBezTo>
                <a:lnTo>
                  <a:pt x="288738" y="131254"/>
                </a:lnTo>
                <a:cubicBezTo>
                  <a:pt x="288738" y="131254"/>
                  <a:pt x="298929" y="86296"/>
                  <a:pt x="270926" y="65627"/>
                </a:cubicBezTo>
                <a:cubicBezTo>
                  <a:pt x="243017" y="44863"/>
                  <a:pt x="187201" y="0"/>
                  <a:pt x="187201" y="0"/>
                </a:cubicBezTo>
                <a:lnTo>
                  <a:pt x="3403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69"/>
          <p:cNvSpPr/>
          <p:nvPr userDrawn="1">
            <p:custDataLst>
              <p:tags r:id="rId83"/>
            </p:custDataLst>
          </p:nvPr>
        </p:nvSpPr>
        <p:spPr>
          <a:xfrm>
            <a:off x="9983470" y="6035040"/>
            <a:ext cx="329565" cy="155575"/>
          </a:xfrm>
          <a:custGeom>
            <a:avLst/>
            <a:gdLst>
              <a:gd name="connsiteX0" fmla="*/ 298561 w 301497"/>
              <a:gd name="connsiteY0" fmla="*/ 142208 h 142303"/>
              <a:gd name="connsiteX1" fmla="*/ 714 w 301497"/>
              <a:gd name="connsiteY1" fmla="*/ 142208 h 142303"/>
              <a:gd name="connsiteX2" fmla="*/ 142 w 301497"/>
              <a:gd name="connsiteY2" fmla="*/ 137351 h 142303"/>
              <a:gd name="connsiteX3" fmla="*/ 34337 w 301497"/>
              <a:gd name="connsiteY3" fmla="*/ 7429 h 142303"/>
              <a:gd name="connsiteX4" fmla="*/ 35575 w 301497"/>
              <a:gd name="connsiteY4" fmla="*/ 3905 h 142303"/>
              <a:gd name="connsiteX5" fmla="*/ 194548 w 301497"/>
              <a:gd name="connsiteY5" fmla="*/ 0 h 142303"/>
              <a:gd name="connsiteX6" fmla="*/ 196072 w 301497"/>
              <a:gd name="connsiteY6" fmla="*/ 1238 h 142303"/>
              <a:gd name="connsiteX7" fmla="*/ 279701 w 301497"/>
              <a:gd name="connsiteY7" fmla="*/ 66770 h 142303"/>
              <a:gd name="connsiteX8" fmla="*/ 299513 w 301497"/>
              <a:gd name="connsiteY8" fmla="*/ 138017 h 142303"/>
              <a:gd name="connsiteX9" fmla="*/ 298561 w 301497"/>
              <a:gd name="connsiteY9" fmla="*/ 142304 h 142303"/>
              <a:gd name="connsiteX10" fmla="*/ 11001 w 301497"/>
              <a:gd name="connsiteY10" fmla="*/ 131254 h 142303"/>
              <a:gd name="connsiteX11" fmla="*/ 289607 w 301497"/>
              <a:gd name="connsiteY11" fmla="*/ 131254 h 142303"/>
              <a:gd name="connsiteX12" fmla="*/ 273224 w 301497"/>
              <a:gd name="connsiteY12" fmla="*/ 75438 h 142303"/>
              <a:gd name="connsiteX13" fmla="*/ 190833 w 301497"/>
              <a:gd name="connsiteY13" fmla="*/ 10858 h 142303"/>
              <a:gd name="connsiteX14" fmla="*/ 43481 w 301497"/>
              <a:gd name="connsiteY14" fmla="*/ 14478 h 142303"/>
              <a:gd name="connsiteX15" fmla="*/ 11001 w 301497"/>
              <a:gd name="connsiteY15" fmla="*/ 13115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497" h="142303">
                <a:moveTo>
                  <a:pt x="298561" y="142208"/>
                </a:moveTo>
                <a:lnTo>
                  <a:pt x="714" y="142208"/>
                </a:lnTo>
                <a:lnTo>
                  <a:pt x="142" y="137351"/>
                </a:lnTo>
                <a:cubicBezTo>
                  <a:pt x="-2429" y="114110"/>
                  <a:pt x="30623" y="18288"/>
                  <a:pt x="34337" y="7429"/>
                </a:cubicBezTo>
                <a:lnTo>
                  <a:pt x="35575" y="3905"/>
                </a:lnTo>
                <a:lnTo>
                  <a:pt x="194548" y="0"/>
                </a:lnTo>
                <a:lnTo>
                  <a:pt x="196072" y="1238"/>
                </a:lnTo>
                <a:cubicBezTo>
                  <a:pt x="196643" y="1714"/>
                  <a:pt x="252174" y="46291"/>
                  <a:pt x="279701" y="66770"/>
                </a:cubicBezTo>
                <a:cubicBezTo>
                  <a:pt x="310086" y="89345"/>
                  <a:pt x="299990" y="136017"/>
                  <a:pt x="299513" y="138017"/>
                </a:cubicBezTo>
                <a:lnTo>
                  <a:pt x="298561" y="142304"/>
                </a:lnTo>
                <a:close/>
                <a:moveTo>
                  <a:pt x="11001" y="131254"/>
                </a:moveTo>
                <a:lnTo>
                  <a:pt x="289607" y="131254"/>
                </a:lnTo>
                <a:cubicBezTo>
                  <a:pt x="291131" y="120205"/>
                  <a:pt x="293132" y="90297"/>
                  <a:pt x="273224" y="75438"/>
                </a:cubicBezTo>
                <a:cubicBezTo>
                  <a:pt x="248174" y="56769"/>
                  <a:pt x="200167" y="18288"/>
                  <a:pt x="190833" y="10858"/>
                </a:cubicBezTo>
                <a:lnTo>
                  <a:pt x="43481" y="14478"/>
                </a:lnTo>
                <a:cubicBezTo>
                  <a:pt x="33575" y="43339"/>
                  <a:pt x="12716" y="108109"/>
                  <a:pt x="11001" y="13115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70"/>
          <p:cNvSpPr/>
          <p:nvPr userDrawn="1">
            <p:custDataLst>
              <p:tags r:id="rId84"/>
            </p:custDataLst>
          </p:nvPr>
        </p:nvSpPr>
        <p:spPr>
          <a:xfrm>
            <a:off x="10007600" y="6040755"/>
            <a:ext cx="259080" cy="76835"/>
          </a:xfrm>
          <a:custGeom>
            <a:avLst/>
            <a:gdLst>
              <a:gd name="connsiteX0" fmla="*/ 0 w 236886"/>
              <a:gd name="connsiteY0" fmla="*/ 70199 h 70199"/>
              <a:gd name="connsiteX1" fmla="*/ 168116 w 236886"/>
              <a:gd name="connsiteY1" fmla="*/ 25337 h 70199"/>
              <a:gd name="connsiteX2" fmla="*/ 236887 w 236886"/>
              <a:gd name="connsiteY2" fmla="*/ 59626 h 70199"/>
              <a:gd name="connsiteX3" fmla="*/ 170688 w 236886"/>
              <a:gd name="connsiteY3" fmla="*/ 0 h 70199"/>
              <a:gd name="connsiteX4" fmla="*/ 17526 w 236886"/>
              <a:gd name="connsiteY4" fmla="*/ 3810 h 70199"/>
              <a:gd name="connsiteX5" fmla="*/ 95 w 236886"/>
              <a:gd name="connsiteY5" fmla="*/ 70199 h 7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886" h="70199">
                <a:moveTo>
                  <a:pt x="0" y="70199"/>
                </a:moveTo>
                <a:cubicBezTo>
                  <a:pt x="59722" y="49911"/>
                  <a:pt x="134017" y="17431"/>
                  <a:pt x="168116" y="25337"/>
                </a:cubicBezTo>
                <a:cubicBezTo>
                  <a:pt x="193643" y="31242"/>
                  <a:pt x="236887" y="59626"/>
                  <a:pt x="236887" y="59626"/>
                </a:cubicBezTo>
                <a:lnTo>
                  <a:pt x="170688" y="0"/>
                </a:lnTo>
                <a:lnTo>
                  <a:pt x="17526" y="3810"/>
                </a:lnTo>
                <a:lnTo>
                  <a:pt x="95" y="701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任意多边形: 形状 71"/>
          <p:cNvSpPr/>
          <p:nvPr userDrawn="1">
            <p:custDataLst>
              <p:tags r:id="rId85"/>
            </p:custDataLst>
          </p:nvPr>
        </p:nvSpPr>
        <p:spPr>
          <a:xfrm>
            <a:off x="9825355" y="6046470"/>
            <a:ext cx="202565" cy="28575"/>
          </a:xfrm>
          <a:custGeom>
            <a:avLst/>
            <a:gdLst>
              <a:gd name="connsiteX0" fmla="*/ 0 w 185546"/>
              <a:gd name="connsiteY0" fmla="*/ 26099 h 26098"/>
              <a:gd name="connsiteX1" fmla="*/ 179641 w 185546"/>
              <a:gd name="connsiteY1" fmla="*/ 26099 h 26098"/>
              <a:gd name="connsiteX2" fmla="*/ 185547 w 185546"/>
              <a:gd name="connsiteY2" fmla="*/ 0 h 26098"/>
              <a:gd name="connsiteX3" fmla="*/ 55531 w 185546"/>
              <a:gd name="connsiteY3" fmla="*/ 0 h 26098"/>
              <a:gd name="connsiteX4" fmla="*/ 0 w 185546"/>
              <a:gd name="connsiteY4" fmla="*/ 26099 h 26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46" h="26098">
                <a:moveTo>
                  <a:pt x="0" y="26099"/>
                </a:moveTo>
                <a:lnTo>
                  <a:pt x="179641" y="26099"/>
                </a:lnTo>
                <a:lnTo>
                  <a:pt x="185547" y="0"/>
                </a:lnTo>
                <a:lnTo>
                  <a:pt x="55531" y="0"/>
                </a:lnTo>
                <a:lnTo>
                  <a:pt x="0" y="260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72"/>
          <p:cNvSpPr/>
          <p:nvPr userDrawn="1">
            <p:custDataLst>
              <p:tags r:id="rId86"/>
            </p:custDataLst>
          </p:nvPr>
        </p:nvSpPr>
        <p:spPr>
          <a:xfrm>
            <a:off x="9692640" y="4338320"/>
            <a:ext cx="364490" cy="1703070"/>
          </a:xfrm>
          <a:custGeom>
            <a:avLst/>
            <a:gdLst>
              <a:gd name="connsiteX0" fmla="*/ 95 w 333565"/>
              <a:gd name="connsiteY0" fmla="*/ 0 h 1557909"/>
              <a:gd name="connsiteX1" fmla="*/ 140684 w 333565"/>
              <a:gd name="connsiteY1" fmla="*/ 1557909 h 1557909"/>
              <a:gd name="connsiteX2" fmla="*/ 333566 w 333565"/>
              <a:gd name="connsiteY2" fmla="*/ 1557909 h 1557909"/>
              <a:gd name="connsiteX3" fmla="*/ 304991 w 333565"/>
              <a:gd name="connsiteY3" fmla="*/ 0 h 1557909"/>
              <a:gd name="connsiteX4" fmla="*/ 0 w 333565"/>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65" h="1557909">
                <a:moveTo>
                  <a:pt x="95" y="0"/>
                </a:moveTo>
                <a:cubicBezTo>
                  <a:pt x="52769" y="577120"/>
                  <a:pt x="140684" y="1557909"/>
                  <a:pt x="140684" y="1557909"/>
                </a:cubicBezTo>
                <a:lnTo>
                  <a:pt x="333566" y="1557909"/>
                </a:lnTo>
                <a:lnTo>
                  <a:pt x="304991"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73"/>
          <p:cNvSpPr/>
          <p:nvPr userDrawn="1">
            <p:custDataLst>
              <p:tags r:id="rId87"/>
            </p:custDataLst>
          </p:nvPr>
        </p:nvSpPr>
        <p:spPr>
          <a:xfrm>
            <a:off x="9686290" y="4331970"/>
            <a:ext cx="377190" cy="1715135"/>
          </a:xfrm>
          <a:custGeom>
            <a:avLst/>
            <a:gdLst>
              <a:gd name="connsiteX0" fmla="*/ 345091 w 345090"/>
              <a:gd name="connsiteY0" fmla="*/ 1568863 h 1568862"/>
              <a:gd name="connsiteX1" fmla="*/ 141637 w 345090"/>
              <a:gd name="connsiteY1" fmla="*/ 1568863 h 1568862"/>
              <a:gd name="connsiteX2" fmla="*/ 141161 w 345090"/>
              <a:gd name="connsiteY2" fmla="*/ 1563910 h 1568862"/>
              <a:gd name="connsiteX3" fmla="*/ 571 w 345090"/>
              <a:gd name="connsiteY3" fmla="*/ 6001 h 1568862"/>
              <a:gd name="connsiteX4" fmla="*/ 0 w 345090"/>
              <a:gd name="connsiteY4" fmla="*/ 0 h 1568862"/>
              <a:gd name="connsiteX5" fmla="*/ 316325 w 345090"/>
              <a:gd name="connsiteY5" fmla="*/ 0 h 1568862"/>
              <a:gd name="connsiteX6" fmla="*/ 345091 w 345090"/>
              <a:gd name="connsiteY6" fmla="*/ 1568863 h 1568862"/>
              <a:gd name="connsiteX7" fmla="*/ 151638 w 345090"/>
              <a:gd name="connsiteY7" fmla="*/ 1557909 h 1568862"/>
              <a:gd name="connsiteX8" fmla="*/ 333946 w 345090"/>
              <a:gd name="connsiteY8" fmla="*/ 1557909 h 1568862"/>
              <a:gd name="connsiteX9" fmla="*/ 305562 w 345090"/>
              <a:gd name="connsiteY9" fmla="*/ 10954 h 1568862"/>
              <a:gd name="connsiteX10" fmla="*/ 11906 w 345090"/>
              <a:gd name="connsiteY10" fmla="*/ 10954 h 1568862"/>
              <a:gd name="connsiteX11" fmla="*/ 151543 w 345090"/>
              <a:gd name="connsiteY11" fmla="*/ 1557909 h 156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090" h="1568862">
                <a:moveTo>
                  <a:pt x="345091" y="1568863"/>
                </a:moveTo>
                <a:lnTo>
                  <a:pt x="141637" y="1568863"/>
                </a:lnTo>
                <a:lnTo>
                  <a:pt x="141161" y="1563910"/>
                </a:lnTo>
                <a:cubicBezTo>
                  <a:pt x="140303" y="1554099"/>
                  <a:pt x="52578" y="576548"/>
                  <a:pt x="571" y="6001"/>
                </a:cubicBezTo>
                <a:lnTo>
                  <a:pt x="0" y="0"/>
                </a:lnTo>
                <a:lnTo>
                  <a:pt x="316325" y="0"/>
                </a:lnTo>
                <a:lnTo>
                  <a:pt x="345091" y="1568863"/>
                </a:lnTo>
                <a:close/>
                <a:moveTo>
                  <a:pt x="151638" y="1557909"/>
                </a:moveTo>
                <a:lnTo>
                  <a:pt x="333946" y="1557909"/>
                </a:lnTo>
                <a:lnTo>
                  <a:pt x="305562" y="10954"/>
                </a:lnTo>
                <a:lnTo>
                  <a:pt x="11906" y="10954"/>
                </a:lnTo>
                <a:cubicBezTo>
                  <a:pt x="62103" y="561118"/>
                  <a:pt x="144685" y="1481709"/>
                  <a:pt x="151543" y="155790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74"/>
          <p:cNvSpPr/>
          <p:nvPr userDrawn="1">
            <p:custDataLst>
              <p:tags r:id="rId88"/>
            </p:custDataLst>
          </p:nvPr>
        </p:nvSpPr>
        <p:spPr>
          <a:xfrm>
            <a:off x="9883775" y="4338320"/>
            <a:ext cx="514350" cy="1703070"/>
          </a:xfrm>
          <a:custGeom>
            <a:avLst/>
            <a:gdLst>
              <a:gd name="connsiteX0" fmla="*/ 0 w 470630"/>
              <a:gd name="connsiteY0" fmla="*/ 0 h 1557909"/>
              <a:gd name="connsiteX1" fmla="*/ 82677 w 470630"/>
              <a:gd name="connsiteY1" fmla="*/ 1557909 h 1557909"/>
              <a:gd name="connsiteX2" fmla="*/ 389096 w 470630"/>
              <a:gd name="connsiteY2" fmla="*/ 1557909 h 1557909"/>
              <a:gd name="connsiteX3" fmla="*/ 470630 w 470630"/>
              <a:gd name="connsiteY3" fmla="*/ 0 h 1557909"/>
              <a:gd name="connsiteX4" fmla="*/ 0 w 470630"/>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630" h="1557909">
                <a:moveTo>
                  <a:pt x="0" y="0"/>
                </a:moveTo>
                <a:lnTo>
                  <a:pt x="82677" y="1557909"/>
                </a:lnTo>
                <a:lnTo>
                  <a:pt x="389096" y="1557909"/>
                </a:lnTo>
                <a:lnTo>
                  <a:pt x="470630"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75"/>
          <p:cNvSpPr/>
          <p:nvPr userDrawn="1">
            <p:custDataLst>
              <p:tags r:id="rId89"/>
            </p:custDataLst>
          </p:nvPr>
        </p:nvSpPr>
        <p:spPr>
          <a:xfrm>
            <a:off x="9878060" y="4337685"/>
            <a:ext cx="526415" cy="1709420"/>
          </a:xfrm>
          <a:custGeom>
            <a:avLst/>
            <a:gdLst>
              <a:gd name="connsiteX0" fmla="*/ 399764 w 481488"/>
              <a:gd name="connsiteY0" fmla="*/ 1563624 h 1563623"/>
              <a:gd name="connsiteX1" fmla="*/ 82868 w 481488"/>
              <a:gd name="connsiteY1" fmla="*/ 1563624 h 1563623"/>
              <a:gd name="connsiteX2" fmla="*/ 0 w 481488"/>
              <a:gd name="connsiteY2" fmla="*/ 571 h 1563623"/>
              <a:gd name="connsiteX3" fmla="*/ 10859 w 481488"/>
              <a:gd name="connsiteY3" fmla="*/ 0 h 1563623"/>
              <a:gd name="connsiteX4" fmla="*/ 93250 w 481488"/>
              <a:gd name="connsiteY4" fmla="*/ 1552766 h 1563623"/>
              <a:gd name="connsiteX5" fmla="*/ 389382 w 481488"/>
              <a:gd name="connsiteY5" fmla="*/ 1552766 h 1563623"/>
              <a:gd name="connsiteX6" fmla="*/ 470535 w 481488"/>
              <a:gd name="connsiteY6" fmla="*/ 0 h 1563623"/>
              <a:gd name="connsiteX7" fmla="*/ 481489 w 481488"/>
              <a:gd name="connsiteY7" fmla="*/ 571 h 1563623"/>
              <a:gd name="connsiteX8" fmla="*/ 399764 w 481488"/>
              <a:gd name="connsiteY8" fmla="*/ 1563624 h 156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488" h="1563623">
                <a:moveTo>
                  <a:pt x="399764" y="1563624"/>
                </a:moveTo>
                <a:lnTo>
                  <a:pt x="82868" y="1563624"/>
                </a:lnTo>
                <a:lnTo>
                  <a:pt x="0" y="571"/>
                </a:lnTo>
                <a:lnTo>
                  <a:pt x="10859" y="0"/>
                </a:lnTo>
                <a:lnTo>
                  <a:pt x="93250" y="1552766"/>
                </a:lnTo>
                <a:lnTo>
                  <a:pt x="389382" y="1552766"/>
                </a:lnTo>
                <a:lnTo>
                  <a:pt x="470535" y="0"/>
                </a:lnTo>
                <a:lnTo>
                  <a:pt x="481489" y="571"/>
                </a:lnTo>
                <a:lnTo>
                  <a:pt x="399764" y="15636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76"/>
          <p:cNvSpPr/>
          <p:nvPr userDrawn="1">
            <p:custDataLst>
              <p:tags r:id="rId90"/>
            </p:custDataLst>
          </p:nvPr>
        </p:nvSpPr>
        <p:spPr>
          <a:xfrm>
            <a:off x="9692640" y="4338320"/>
            <a:ext cx="709295" cy="49530"/>
          </a:xfrm>
          <a:custGeom>
            <a:avLst/>
            <a:gdLst>
              <a:gd name="connsiteX0" fmla="*/ 2857 w 648938"/>
              <a:gd name="connsiteY0" fmla="*/ 31718 h 45434"/>
              <a:gd name="connsiteX1" fmla="*/ 174688 w 648938"/>
              <a:gd name="connsiteY1" fmla="*/ 31718 h 45434"/>
              <a:gd name="connsiteX2" fmla="*/ 648938 w 648938"/>
              <a:gd name="connsiteY2" fmla="*/ 45434 h 45434"/>
              <a:gd name="connsiteX3" fmla="*/ 645319 w 648938"/>
              <a:gd name="connsiteY3" fmla="*/ 0 h 45434"/>
              <a:gd name="connsiteX4" fmla="*/ 0 w 648938"/>
              <a:gd name="connsiteY4" fmla="*/ 0 h 45434"/>
              <a:gd name="connsiteX5" fmla="*/ 2857 w 648938"/>
              <a:gd name="connsiteY5" fmla="*/ 31718 h 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938" h="45434">
                <a:moveTo>
                  <a:pt x="2857" y="31718"/>
                </a:moveTo>
                <a:lnTo>
                  <a:pt x="174688" y="31718"/>
                </a:lnTo>
                <a:lnTo>
                  <a:pt x="648938" y="45434"/>
                </a:lnTo>
                <a:lnTo>
                  <a:pt x="645319" y="0"/>
                </a:lnTo>
                <a:lnTo>
                  <a:pt x="0" y="0"/>
                </a:lnTo>
                <a:lnTo>
                  <a:pt x="2857" y="3171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78"/>
          <p:cNvSpPr/>
          <p:nvPr userDrawn="1">
            <p:custDataLst>
              <p:tags r:id="rId91"/>
            </p:custDataLst>
          </p:nvPr>
        </p:nvSpPr>
        <p:spPr>
          <a:xfrm>
            <a:off x="8909685" y="3896995"/>
            <a:ext cx="104140" cy="178435"/>
          </a:xfrm>
          <a:custGeom>
            <a:avLst/>
            <a:gdLst>
              <a:gd name="connsiteX0" fmla="*/ 51435 w 95250"/>
              <a:gd name="connsiteY0" fmla="*/ 0 h 163067"/>
              <a:gd name="connsiteX1" fmla="*/ 0 w 95250"/>
              <a:gd name="connsiteY1" fmla="*/ 16574 h 163067"/>
              <a:gd name="connsiteX2" fmla="*/ 25717 w 95250"/>
              <a:gd name="connsiteY2" fmla="*/ 163068 h 163067"/>
              <a:gd name="connsiteX3" fmla="*/ 95250 w 95250"/>
              <a:gd name="connsiteY3" fmla="*/ 151733 h 163067"/>
              <a:gd name="connsiteX4" fmla="*/ 51435 w 95250"/>
              <a:gd name="connsiteY4" fmla="*/ 0 h 16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63067">
                <a:moveTo>
                  <a:pt x="51435" y="0"/>
                </a:moveTo>
                <a:lnTo>
                  <a:pt x="0" y="16574"/>
                </a:lnTo>
                <a:lnTo>
                  <a:pt x="25717" y="163068"/>
                </a:lnTo>
                <a:lnTo>
                  <a:pt x="95250" y="151733"/>
                </a:lnTo>
                <a:lnTo>
                  <a:pt x="5143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79"/>
          <p:cNvSpPr/>
          <p:nvPr userDrawn="1">
            <p:custDataLst>
              <p:tags r:id="rId92"/>
            </p:custDataLst>
          </p:nvPr>
        </p:nvSpPr>
        <p:spPr>
          <a:xfrm>
            <a:off x="8902700" y="3889375"/>
            <a:ext cx="118110" cy="192405"/>
          </a:xfrm>
          <a:custGeom>
            <a:avLst/>
            <a:gdLst>
              <a:gd name="connsiteX0" fmla="*/ 27432 w 108299"/>
              <a:gd name="connsiteY0" fmla="*/ 176308 h 176307"/>
              <a:gd name="connsiteX1" fmla="*/ 0 w 108299"/>
              <a:gd name="connsiteY1" fmla="*/ 19812 h 176307"/>
              <a:gd name="connsiteX2" fmla="*/ 61246 w 108299"/>
              <a:gd name="connsiteY2" fmla="*/ 0 h 176307"/>
              <a:gd name="connsiteX3" fmla="*/ 108299 w 108299"/>
              <a:gd name="connsiteY3" fmla="*/ 163068 h 176307"/>
              <a:gd name="connsiteX4" fmla="*/ 27432 w 108299"/>
              <a:gd name="connsiteY4" fmla="*/ 176308 h 176307"/>
              <a:gd name="connsiteX5" fmla="*/ 12382 w 108299"/>
              <a:gd name="connsiteY5" fmla="*/ 27242 h 176307"/>
              <a:gd name="connsiteX6" fmla="*/ 36290 w 108299"/>
              <a:gd name="connsiteY6" fmla="*/ 163735 h 176307"/>
              <a:gd name="connsiteX7" fmla="*/ 94393 w 108299"/>
              <a:gd name="connsiteY7" fmla="*/ 154210 h 176307"/>
              <a:gd name="connsiteX8" fmla="*/ 53911 w 108299"/>
              <a:gd name="connsiteY8" fmla="*/ 13811 h 176307"/>
              <a:gd name="connsiteX9" fmla="*/ 12382 w 108299"/>
              <a:gd name="connsiteY9" fmla="*/ 27242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99" h="176307">
                <a:moveTo>
                  <a:pt x="27432" y="176308"/>
                </a:moveTo>
                <a:lnTo>
                  <a:pt x="0" y="19812"/>
                </a:lnTo>
                <a:lnTo>
                  <a:pt x="61246" y="0"/>
                </a:lnTo>
                <a:lnTo>
                  <a:pt x="108299" y="163068"/>
                </a:lnTo>
                <a:lnTo>
                  <a:pt x="27432" y="176308"/>
                </a:lnTo>
                <a:close/>
                <a:moveTo>
                  <a:pt x="12382" y="27242"/>
                </a:moveTo>
                <a:lnTo>
                  <a:pt x="36290" y="163735"/>
                </a:lnTo>
                <a:lnTo>
                  <a:pt x="94393" y="154210"/>
                </a:lnTo>
                <a:lnTo>
                  <a:pt x="53911" y="13811"/>
                </a:lnTo>
                <a:lnTo>
                  <a:pt x="12382" y="2724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80"/>
          <p:cNvSpPr/>
          <p:nvPr userDrawn="1">
            <p:custDataLst>
              <p:tags r:id="rId93"/>
            </p:custDataLst>
          </p:nvPr>
        </p:nvSpPr>
        <p:spPr>
          <a:xfrm>
            <a:off x="8944610" y="3053080"/>
            <a:ext cx="644525" cy="1031875"/>
          </a:xfrm>
          <a:custGeom>
            <a:avLst/>
            <a:gdLst>
              <a:gd name="connsiteX0" fmla="*/ 465487 w 590073"/>
              <a:gd name="connsiteY0" fmla="*/ 11872 h 943988"/>
              <a:gd name="connsiteX1" fmla="*/ 456629 w 590073"/>
              <a:gd name="connsiteY1" fmla="*/ 252 h 943988"/>
              <a:gd name="connsiteX2" fmla="*/ 312230 w 590073"/>
              <a:gd name="connsiteY2" fmla="*/ 603089 h 943988"/>
              <a:gd name="connsiteX3" fmla="*/ 0 w 590073"/>
              <a:gd name="connsiteY3" fmla="*/ 761871 h 943988"/>
              <a:gd name="connsiteX4" fmla="*/ 53340 w 590073"/>
              <a:gd name="connsiteY4" fmla="*/ 943989 h 943988"/>
              <a:gd name="connsiteX5" fmla="*/ 518160 w 590073"/>
              <a:gd name="connsiteY5" fmla="*/ 788541 h 943988"/>
              <a:gd name="connsiteX6" fmla="*/ 590074 w 590073"/>
              <a:gd name="connsiteY6" fmla="*/ 670526 h 943988"/>
              <a:gd name="connsiteX7" fmla="*/ 465487 w 590073"/>
              <a:gd name="connsiteY7" fmla="*/ 11967 h 9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073" h="943988">
                <a:moveTo>
                  <a:pt x="465487" y="11872"/>
                </a:moveTo>
                <a:cubicBezTo>
                  <a:pt x="465106" y="9777"/>
                  <a:pt x="456819" y="-1844"/>
                  <a:pt x="456629" y="252"/>
                </a:cubicBezTo>
                <a:cubicBezTo>
                  <a:pt x="424720" y="296289"/>
                  <a:pt x="367379" y="563084"/>
                  <a:pt x="312230" y="603089"/>
                </a:cubicBezTo>
                <a:cubicBezTo>
                  <a:pt x="256413" y="643570"/>
                  <a:pt x="0" y="761871"/>
                  <a:pt x="0" y="761871"/>
                </a:cubicBezTo>
                <a:lnTo>
                  <a:pt x="53340" y="943989"/>
                </a:lnTo>
                <a:cubicBezTo>
                  <a:pt x="53340" y="943989"/>
                  <a:pt x="445008" y="857597"/>
                  <a:pt x="518160" y="788541"/>
                </a:cubicBezTo>
                <a:cubicBezTo>
                  <a:pt x="571405" y="738249"/>
                  <a:pt x="590074" y="670526"/>
                  <a:pt x="590074" y="670526"/>
                </a:cubicBezTo>
                <a:lnTo>
                  <a:pt x="465487" y="119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81"/>
          <p:cNvSpPr/>
          <p:nvPr userDrawn="1">
            <p:custDataLst>
              <p:tags r:id="rId94"/>
            </p:custDataLst>
          </p:nvPr>
        </p:nvSpPr>
        <p:spPr>
          <a:xfrm>
            <a:off x="8937625" y="3047365"/>
            <a:ext cx="657860" cy="1045210"/>
          </a:xfrm>
          <a:custGeom>
            <a:avLst/>
            <a:gdLst>
              <a:gd name="connsiteX0" fmla="*/ 56102 w 602170"/>
              <a:gd name="connsiteY0" fmla="*/ 955838 h 956028"/>
              <a:gd name="connsiteX1" fmla="*/ 0 w 602170"/>
              <a:gd name="connsiteY1" fmla="*/ 764290 h 956028"/>
              <a:gd name="connsiteX2" fmla="*/ 4286 w 602170"/>
              <a:gd name="connsiteY2" fmla="*/ 762290 h 956028"/>
              <a:gd name="connsiteX3" fmla="*/ 315563 w 602170"/>
              <a:gd name="connsiteY3" fmla="*/ 604080 h 956028"/>
              <a:gd name="connsiteX4" fmla="*/ 457676 w 602170"/>
              <a:gd name="connsiteY4" fmla="*/ 5148 h 956028"/>
              <a:gd name="connsiteX5" fmla="*/ 458153 w 602170"/>
              <a:gd name="connsiteY5" fmla="*/ 480 h 956028"/>
              <a:gd name="connsiteX6" fmla="*/ 463010 w 602170"/>
              <a:gd name="connsiteY6" fmla="*/ 4 h 956028"/>
              <a:gd name="connsiteX7" fmla="*/ 477298 w 602170"/>
              <a:gd name="connsiteY7" fmla="*/ 16292 h 956028"/>
              <a:gd name="connsiteX8" fmla="*/ 602171 w 602170"/>
              <a:gd name="connsiteY8" fmla="*/ 676184 h 956028"/>
              <a:gd name="connsiteX9" fmla="*/ 601885 w 602170"/>
              <a:gd name="connsiteY9" fmla="*/ 677422 h 956028"/>
              <a:gd name="connsiteX10" fmla="*/ 528447 w 602170"/>
              <a:gd name="connsiteY10" fmla="*/ 798009 h 956028"/>
              <a:gd name="connsiteX11" fmla="*/ 61055 w 602170"/>
              <a:gd name="connsiteY11" fmla="*/ 954885 h 956028"/>
              <a:gd name="connsiteX12" fmla="*/ 56102 w 602170"/>
              <a:gd name="connsiteY12" fmla="*/ 956028 h 956028"/>
              <a:gd name="connsiteX13" fmla="*/ 13144 w 602170"/>
              <a:gd name="connsiteY13" fmla="*/ 770291 h 956028"/>
              <a:gd name="connsiteX14" fmla="*/ 63722 w 602170"/>
              <a:gd name="connsiteY14" fmla="*/ 942979 h 956028"/>
              <a:gd name="connsiteX15" fmla="*/ 521017 w 602170"/>
              <a:gd name="connsiteY15" fmla="*/ 790008 h 956028"/>
              <a:gd name="connsiteX16" fmla="*/ 591026 w 602170"/>
              <a:gd name="connsiteY16" fmla="*/ 675708 h 956028"/>
              <a:gd name="connsiteX17" fmla="*/ 467011 w 602170"/>
              <a:gd name="connsiteY17" fmla="*/ 20483 h 956028"/>
              <a:gd name="connsiteX18" fmla="*/ 321945 w 602170"/>
              <a:gd name="connsiteY18" fmla="*/ 613128 h 956028"/>
              <a:gd name="connsiteX19" fmla="*/ 13144 w 602170"/>
              <a:gd name="connsiteY19" fmla="*/ 770386 h 95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170" h="956028">
                <a:moveTo>
                  <a:pt x="56102" y="955838"/>
                </a:moveTo>
                <a:lnTo>
                  <a:pt x="0" y="764290"/>
                </a:lnTo>
                <a:lnTo>
                  <a:pt x="4286" y="762290"/>
                </a:lnTo>
                <a:cubicBezTo>
                  <a:pt x="6858" y="761147"/>
                  <a:pt x="260794" y="643799"/>
                  <a:pt x="315563" y="604080"/>
                </a:cubicBezTo>
                <a:cubicBezTo>
                  <a:pt x="365188" y="568075"/>
                  <a:pt x="423577" y="321758"/>
                  <a:pt x="457676" y="5148"/>
                </a:cubicBezTo>
                <a:lnTo>
                  <a:pt x="458153" y="480"/>
                </a:lnTo>
                <a:lnTo>
                  <a:pt x="463010" y="4"/>
                </a:lnTo>
                <a:cubicBezTo>
                  <a:pt x="469487" y="-282"/>
                  <a:pt x="477012" y="14863"/>
                  <a:pt x="477298" y="16292"/>
                </a:cubicBezTo>
                <a:cubicBezTo>
                  <a:pt x="477298" y="16292"/>
                  <a:pt x="602171" y="676184"/>
                  <a:pt x="602171" y="676184"/>
                </a:cubicBezTo>
                <a:lnTo>
                  <a:pt x="601885" y="677422"/>
                </a:lnTo>
                <a:cubicBezTo>
                  <a:pt x="601123" y="680280"/>
                  <a:pt x="582263" y="747240"/>
                  <a:pt x="528447" y="798009"/>
                </a:cubicBezTo>
                <a:cubicBezTo>
                  <a:pt x="455009" y="867350"/>
                  <a:pt x="77057" y="951361"/>
                  <a:pt x="61055" y="954885"/>
                </a:cubicBezTo>
                <a:lnTo>
                  <a:pt x="56102" y="956028"/>
                </a:lnTo>
                <a:close/>
                <a:moveTo>
                  <a:pt x="13144" y="770291"/>
                </a:moveTo>
                <a:lnTo>
                  <a:pt x="63722" y="942979"/>
                </a:lnTo>
                <a:cubicBezTo>
                  <a:pt x="109442" y="932597"/>
                  <a:pt x="454152" y="853063"/>
                  <a:pt x="521017" y="790008"/>
                </a:cubicBezTo>
                <a:cubicBezTo>
                  <a:pt x="568833" y="744954"/>
                  <a:pt x="588264" y="684756"/>
                  <a:pt x="591026" y="675708"/>
                </a:cubicBezTo>
                <a:lnTo>
                  <a:pt x="467011" y="20483"/>
                </a:lnTo>
                <a:cubicBezTo>
                  <a:pt x="437483" y="286611"/>
                  <a:pt x="381762" y="569694"/>
                  <a:pt x="321945" y="613128"/>
                </a:cubicBezTo>
                <a:cubicBezTo>
                  <a:pt x="269653" y="651133"/>
                  <a:pt x="48006" y="754289"/>
                  <a:pt x="13144" y="770386"/>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2" name="任意多边形: 形状 82"/>
          <p:cNvSpPr/>
          <p:nvPr userDrawn="1">
            <p:custDataLst>
              <p:tags r:id="rId95"/>
            </p:custDataLst>
          </p:nvPr>
        </p:nvSpPr>
        <p:spPr>
          <a:xfrm>
            <a:off x="9003030" y="3060700"/>
            <a:ext cx="586740" cy="1024890"/>
          </a:xfrm>
          <a:custGeom>
            <a:avLst/>
            <a:gdLst>
              <a:gd name="connsiteX0" fmla="*/ 402622 w 536733"/>
              <a:gd name="connsiteY0" fmla="*/ 0 h 937450"/>
              <a:gd name="connsiteX1" fmla="*/ 437864 w 536733"/>
              <a:gd name="connsiteY1" fmla="*/ 544544 h 937450"/>
              <a:gd name="connsiteX2" fmla="*/ 355378 w 536733"/>
              <a:gd name="connsiteY2" fmla="*/ 809815 h 937450"/>
              <a:gd name="connsiteX3" fmla="*/ 0 w 536733"/>
              <a:gd name="connsiteY3" fmla="*/ 937450 h 937450"/>
              <a:gd name="connsiteX4" fmla="*/ 464820 w 536733"/>
              <a:gd name="connsiteY4" fmla="*/ 782003 h 937450"/>
              <a:gd name="connsiteX5" fmla="*/ 536734 w 536733"/>
              <a:gd name="connsiteY5" fmla="*/ 663988 h 937450"/>
              <a:gd name="connsiteX6" fmla="*/ 469392 w 536733"/>
              <a:gd name="connsiteY6" fmla="*/ 301847 h 937450"/>
              <a:gd name="connsiteX7" fmla="*/ 402622 w 536733"/>
              <a:gd name="connsiteY7" fmla="*/ 0 h 93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733" h="937450">
                <a:moveTo>
                  <a:pt x="402622" y="0"/>
                </a:moveTo>
                <a:cubicBezTo>
                  <a:pt x="402622" y="0"/>
                  <a:pt x="434054" y="407480"/>
                  <a:pt x="437864" y="544544"/>
                </a:cubicBezTo>
                <a:cubicBezTo>
                  <a:pt x="441674" y="681609"/>
                  <a:pt x="469582" y="747236"/>
                  <a:pt x="355378" y="809815"/>
                </a:cubicBezTo>
                <a:cubicBezTo>
                  <a:pt x="241173" y="872395"/>
                  <a:pt x="0" y="937450"/>
                  <a:pt x="0" y="937450"/>
                </a:cubicBezTo>
                <a:cubicBezTo>
                  <a:pt x="0" y="937450"/>
                  <a:pt x="404717" y="846582"/>
                  <a:pt x="464820" y="782003"/>
                </a:cubicBezTo>
                <a:cubicBezTo>
                  <a:pt x="516731" y="726281"/>
                  <a:pt x="536734" y="663988"/>
                  <a:pt x="536734" y="663988"/>
                </a:cubicBezTo>
                <a:cubicBezTo>
                  <a:pt x="536734" y="663988"/>
                  <a:pt x="478060" y="340900"/>
                  <a:pt x="469392" y="301847"/>
                </a:cubicBezTo>
                <a:cubicBezTo>
                  <a:pt x="460724" y="262890"/>
                  <a:pt x="402622" y="0"/>
                  <a:pt x="402622"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任意多边形: 形状 84"/>
          <p:cNvSpPr/>
          <p:nvPr userDrawn="1">
            <p:custDataLst>
              <p:tags r:id="rId96"/>
            </p:custDataLst>
          </p:nvPr>
        </p:nvSpPr>
        <p:spPr>
          <a:xfrm>
            <a:off x="9606280" y="2463800"/>
            <a:ext cx="229870" cy="467995"/>
          </a:xfrm>
          <a:custGeom>
            <a:avLst/>
            <a:gdLst>
              <a:gd name="connsiteX0" fmla="*/ 103156 w 210216"/>
              <a:gd name="connsiteY0" fmla="*/ 0 h 427863"/>
              <a:gd name="connsiteX1" fmla="*/ 210217 w 210216"/>
              <a:gd name="connsiteY1" fmla="*/ 325565 h 427863"/>
              <a:gd name="connsiteX2" fmla="*/ 59912 w 210216"/>
              <a:gd name="connsiteY2" fmla="*/ 427863 h 427863"/>
              <a:gd name="connsiteX3" fmla="*/ 0 w 210216"/>
              <a:gd name="connsiteY3" fmla="*/ 261176 h 427863"/>
              <a:gd name="connsiteX4" fmla="*/ 103156 w 210216"/>
              <a:gd name="connsiteY4" fmla="*/ 0 h 427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16" h="427863">
                <a:moveTo>
                  <a:pt x="103156" y="0"/>
                </a:moveTo>
                <a:lnTo>
                  <a:pt x="210217" y="325565"/>
                </a:lnTo>
                <a:lnTo>
                  <a:pt x="59912" y="427863"/>
                </a:lnTo>
                <a:lnTo>
                  <a:pt x="0" y="261176"/>
                </a:lnTo>
                <a:lnTo>
                  <a:pt x="10315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85"/>
          <p:cNvSpPr/>
          <p:nvPr userDrawn="1">
            <p:custDataLst>
              <p:tags r:id="rId97"/>
            </p:custDataLst>
          </p:nvPr>
        </p:nvSpPr>
        <p:spPr>
          <a:xfrm>
            <a:off x="9599930" y="2458085"/>
            <a:ext cx="241300" cy="479425"/>
          </a:xfrm>
          <a:custGeom>
            <a:avLst/>
            <a:gdLst>
              <a:gd name="connsiteX0" fmla="*/ 65387 w 221015"/>
              <a:gd name="connsiteY0" fmla="*/ 438718 h 438813"/>
              <a:gd name="connsiteX1" fmla="*/ 63673 w 221015"/>
              <a:gd name="connsiteY1" fmla="*/ 438433 h 438813"/>
              <a:gd name="connsiteX2" fmla="*/ 60244 w 221015"/>
              <a:gd name="connsiteY2" fmla="*/ 435099 h 438813"/>
              <a:gd name="connsiteX3" fmla="*/ 332 w 221015"/>
              <a:gd name="connsiteY3" fmla="*/ 268411 h 438813"/>
              <a:gd name="connsiteX4" fmla="*/ 3665 w 221015"/>
              <a:gd name="connsiteY4" fmla="*/ 261458 h 438813"/>
              <a:gd name="connsiteX5" fmla="*/ 10618 w 221015"/>
              <a:gd name="connsiteY5" fmla="*/ 264792 h 438813"/>
              <a:gd name="connsiteX6" fmla="*/ 68150 w 221015"/>
              <a:gd name="connsiteY6" fmla="*/ 424812 h 438813"/>
              <a:gd name="connsiteX7" fmla="*/ 209119 w 221015"/>
              <a:gd name="connsiteY7" fmla="*/ 328800 h 438813"/>
              <a:gd name="connsiteX8" fmla="*/ 103297 w 221015"/>
              <a:gd name="connsiteY8" fmla="*/ 7141 h 438813"/>
              <a:gd name="connsiteX9" fmla="*/ 106821 w 221015"/>
              <a:gd name="connsiteY9" fmla="*/ 283 h 438813"/>
              <a:gd name="connsiteX10" fmla="*/ 113679 w 221015"/>
              <a:gd name="connsiteY10" fmla="*/ 3807 h 438813"/>
              <a:gd name="connsiteX11" fmla="*/ 220740 w 221015"/>
              <a:gd name="connsiteY11" fmla="*/ 329371 h 438813"/>
              <a:gd name="connsiteX12" fmla="*/ 218644 w 221015"/>
              <a:gd name="connsiteY12" fmla="*/ 335563 h 438813"/>
              <a:gd name="connsiteX13" fmla="*/ 68435 w 221015"/>
              <a:gd name="connsiteY13" fmla="*/ 437861 h 438813"/>
              <a:gd name="connsiteX14" fmla="*/ 65387 w 221015"/>
              <a:gd name="connsiteY14" fmla="*/ 438814 h 43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015" h="438813">
                <a:moveTo>
                  <a:pt x="65387" y="438718"/>
                </a:moveTo>
                <a:cubicBezTo>
                  <a:pt x="64816" y="438718"/>
                  <a:pt x="64244" y="438718"/>
                  <a:pt x="63673" y="438433"/>
                </a:cubicBezTo>
                <a:cubicBezTo>
                  <a:pt x="62053" y="437956"/>
                  <a:pt x="60815" y="436718"/>
                  <a:pt x="60244" y="435099"/>
                </a:cubicBezTo>
                <a:lnTo>
                  <a:pt x="332" y="268411"/>
                </a:lnTo>
                <a:cubicBezTo>
                  <a:pt x="-716" y="265554"/>
                  <a:pt x="808" y="262411"/>
                  <a:pt x="3665" y="261458"/>
                </a:cubicBezTo>
                <a:cubicBezTo>
                  <a:pt x="6523" y="260410"/>
                  <a:pt x="9666" y="261934"/>
                  <a:pt x="10618" y="264792"/>
                </a:cubicBezTo>
                <a:lnTo>
                  <a:pt x="68150" y="424812"/>
                </a:lnTo>
                <a:lnTo>
                  <a:pt x="209119" y="328800"/>
                </a:lnTo>
                <a:lnTo>
                  <a:pt x="103297" y="7141"/>
                </a:lnTo>
                <a:cubicBezTo>
                  <a:pt x="102344" y="4283"/>
                  <a:pt x="103868" y="1140"/>
                  <a:pt x="106821" y="283"/>
                </a:cubicBezTo>
                <a:cubicBezTo>
                  <a:pt x="109678" y="-670"/>
                  <a:pt x="112822" y="854"/>
                  <a:pt x="113679" y="3807"/>
                </a:cubicBezTo>
                <a:lnTo>
                  <a:pt x="220740" y="329371"/>
                </a:lnTo>
                <a:cubicBezTo>
                  <a:pt x="221502" y="331657"/>
                  <a:pt x="220645" y="334229"/>
                  <a:pt x="218644" y="335563"/>
                </a:cubicBezTo>
                <a:lnTo>
                  <a:pt x="68435" y="437861"/>
                </a:lnTo>
                <a:cubicBezTo>
                  <a:pt x="67483" y="438528"/>
                  <a:pt x="66435" y="438814"/>
                  <a:pt x="65387" y="43881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86"/>
          <p:cNvSpPr/>
          <p:nvPr userDrawn="1">
            <p:custDataLst>
              <p:tags r:id="rId98"/>
            </p:custDataLst>
          </p:nvPr>
        </p:nvSpPr>
        <p:spPr>
          <a:xfrm>
            <a:off x="9403080" y="2351405"/>
            <a:ext cx="316230" cy="414020"/>
          </a:xfrm>
          <a:custGeom>
            <a:avLst/>
            <a:gdLst>
              <a:gd name="connsiteX0" fmla="*/ 0 w 289179"/>
              <a:gd name="connsiteY0" fmla="*/ 162748 h 378775"/>
              <a:gd name="connsiteX1" fmla="*/ 101060 w 289179"/>
              <a:gd name="connsiteY1" fmla="*/ 6538 h 378775"/>
              <a:gd name="connsiteX2" fmla="*/ 289179 w 289179"/>
              <a:gd name="connsiteY2" fmla="*/ 169987 h 378775"/>
              <a:gd name="connsiteX3" fmla="*/ 138208 w 289179"/>
              <a:gd name="connsiteY3" fmla="*/ 378775 h 378775"/>
              <a:gd name="connsiteX4" fmla="*/ 15716 w 289179"/>
              <a:gd name="connsiteY4" fmla="*/ 260284 h 378775"/>
              <a:gd name="connsiteX5" fmla="*/ 0 w 289179"/>
              <a:gd name="connsiteY5" fmla="*/ 162748 h 37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179" h="378775">
                <a:moveTo>
                  <a:pt x="0" y="162748"/>
                </a:moveTo>
                <a:cubicBezTo>
                  <a:pt x="1619" y="85120"/>
                  <a:pt x="36385" y="23398"/>
                  <a:pt x="101060" y="6538"/>
                </a:cubicBezTo>
                <a:cubicBezTo>
                  <a:pt x="210407" y="-21941"/>
                  <a:pt x="289084" y="44448"/>
                  <a:pt x="289179" y="169987"/>
                </a:cubicBezTo>
                <a:cubicBezTo>
                  <a:pt x="289179" y="308195"/>
                  <a:pt x="188976" y="378775"/>
                  <a:pt x="138208" y="378775"/>
                </a:cubicBezTo>
                <a:cubicBezTo>
                  <a:pt x="98298" y="378775"/>
                  <a:pt x="42291" y="331436"/>
                  <a:pt x="15716" y="260284"/>
                </a:cubicBezTo>
                <a:lnTo>
                  <a:pt x="0" y="162748"/>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9" name="任意多边形: 形状 87"/>
          <p:cNvSpPr/>
          <p:nvPr userDrawn="1">
            <p:custDataLst>
              <p:tags r:id="rId99"/>
            </p:custDataLst>
          </p:nvPr>
        </p:nvSpPr>
        <p:spPr>
          <a:xfrm>
            <a:off x="9396730" y="2345690"/>
            <a:ext cx="327660" cy="426085"/>
          </a:xfrm>
          <a:custGeom>
            <a:avLst/>
            <a:gdLst>
              <a:gd name="connsiteX0" fmla="*/ 143640 w 300040"/>
              <a:gd name="connsiteY0" fmla="*/ 389788 h 389788"/>
              <a:gd name="connsiteX1" fmla="*/ 16005 w 300040"/>
              <a:gd name="connsiteY1" fmla="*/ 267773 h 389788"/>
              <a:gd name="connsiteX2" fmla="*/ 19243 w 300040"/>
              <a:gd name="connsiteY2" fmla="*/ 260724 h 389788"/>
              <a:gd name="connsiteX3" fmla="*/ 26292 w 300040"/>
              <a:gd name="connsiteY3" fmla="*/ 263963 h 389788"/>
              <a:gd name="connsiteX4" fmla="*/ 143640 w 300040"/>
              <a:gd name="connsiteY4" fmla="*/ 378834 h 389788"/>
              <a:gd name="connsiteX5" fmla="*/ 234127 w 300040"/>
              <a:gd name="connsiteY5" fmla="*/ 328066 h 389788"/>
              <a:gd name="connsiteX6" fmla="*/ 289182 w 300040"/>
              <a:gd name="connsiteY6" fmla="*/ 175476 h 389788"/>
              <a:gd name="connsiteX7" fmla="*/ 233175 w 300040"/>
              <a:gd name="connsiteY7" fmla="*/ 36220 h 389788"/>
              <a:gd name="connsiteX8" fmla="*/ 107921 w 300040"/>
              <a:gd name="connsiteY8" fmla="*/ 17361 h 389788"/>
              <a:gd name="connsiteX9" fmla="*/ 10957 w 300040"/>
              <a:gd name="connsiteY9" fmla="*/ 168427 h 389788"/>
              <a:gd name="connsiteX10" fmla="*/ 5337 w 300040"/>
              <a:gd name="connsiteY10" fmla="*/ 173761 h 389788"/>
              <a:gd name="connsiteX11" fmla="*/ 3 w 300040"/>
              <a:gd name="connsiteY11" fmla="*/ 168141 h 389788"/>
              <a:gd name="connsiteX12" fmla="*/ 105159 w 300040"/>
              <a:gd name="connsiteY12" fmla="*/ 6788 h 389788"/>
              <a:gd name="connsiteX13" fmla="*/ 239842 w 300040"/>
              <a:gd name="connsiteY13" fmla="*/ 27552 h 389788"/>
              <a:gd name="connsiteX14" fmla="*/ 300040 w 300040"/>
              <a:gd name="connsiteY14" fmla="*/ 175476 h 389788"/>
              <a:gd name="connsiteX15" fmla="*/ 242224 w 300040"/>
              <a:gd name="connsiteY15" fmla="*/ 335400 h 389788"/>
              <a:gd name="connsiteX16" fmla="*/ 143640 w 300040"/>
              <a:gd name="connsiteY16" fmla="*/ 389788 h 38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40" h="389788">
                <a:moveTo>
                  <a:pt x="143640" y="389788"/>
                </a:moveTo>
                <a:cubicBezTo>
                  <a:pt x="103254" y="389788"/>
                  <a:pt x="44484" y="344163"/>
                  <a:pt x="16005" y="267773"/>
                </a:cubicBezTo>
                <a:cubicBezTo>
                  <a:pt x="14957" y="264915"/>
                  <a:pt x="16386" y="261772"/>
                  <a:pt x="19243" y="260724"/>
                </a:cubicBezTo>
                <a:cubicBezTo>
                  <a:pt x="22101" y="259677"/>
                  <a:pt x="25244" y="261105"/>
                  <a:pt x="26292" y="263963"/>
                </a:cubicBezTo>
                <a:cubicBezTo>
                  <a:pt x="52771" y="334924"/>
                  <a:pt x="107826" y="378834"/>
                  <a:pt x="143640" y="378834"/>
                </a:cubicBezTo>
                <a:cubicBezTo>
                  <a:pt x="165928" y="378834"/>
                  <a:pt x="202600" y="363118"/>
                  <a:pt x="234127" y="328066"/>
                </a:cubicBezTo>
                <a:cubicBezTo>
                  <a:pt x="259273" y="300158"/>
                  <a:pt x="289182" y="251009"/>
                  <a:pt x="289182" y="175476"/>
                </a:cubicBezTo>
                <a:cubicBezTo>
                  <a:pt x="289182" y="113563"/>
                  <a:pt x="269275" y="64128"/>
                  <a:pt x="233175" y="36220"/>
                </a:cubicBezTo>
                <a:cubicBezTo>
                  <a:pt x="200599" y="10979"/>
                  <a:pt x="157260" y="4502"/>
                  <a:pt x="107921" y="17361"/>
                </a:cubicBezTo>
                <a:cubicBezTo>
                  <a:pt x="48771" y="32791"/>
                  <a:pt x="12576" y="89179"/>
                  <a:pt x="10957" y="168427"/>
                </a:cubicBezTo>
                <a:cubicBezTo>
                  <a:pt x="10957" y="171475"/>
                  <a:pt x="8575" y="173666"/>
                  <a:pt x="5337" y="173761"/>
                </a:cubicBezTo>
                <a:cubicBezTo>
                  <a:pt x="2289" y="173761"/>
                  <a:pt x="-92" y="171189"/>
                  <a:pt x="3" y="168141"/>
                </a:cubicBezTo>
                <a:cubicBezTo>
                  <a:pt x="1717" y="83750"/>
                  <a:pt x="41056" y="23457"/>
                  <a:pt x="105159" y="6788"/>
                </a:cubicBezTo>
                <a:cubicBezTo>
                  <a:pt x="157927" y="-6928"/>
                  <a:pt x="204505" y="216"/>
                  <a:pt x="239842" y="27552"/>
                </a:cubicBezTo>
                <a:cubicBezTo>
                  <a:pt x="278704" y="57556"/>
                  <a:pt x="300040" y="110039"/>
                  <a:pt x="300040" y="175476"/>
                </a:cubicBezTo>
                <a:cubicBezTo>
                  <a:pt x="300040" y="254438"/>
                  <a:pt x="268608" y="305968"/>
                  <a:pt x="242224" y="335400"/>
                </a:cubicBezTo>
                <a:cubicBezTo>
                  <a:pt x="212506" y="368452"/>
                  <a:pt x="173834" y="389788"/>
                  <a:pt x="143640" y="38978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0" name="任意多边形: 形状 88"/>
          <p:cNvSpPr/>
          <p:nvPr userDrawn="1">
            <p:custDataLst>
              <p:tags r:id="rId100"/>
            </p:custDataLst>
          </p:nvPr>
        </p:nvSpPr>
        <p:spPr>
          <a:xfrm>
            <a:off x="9396730" y="2523490"/>
            <a:ext cx="29210" cy="118745"/>
          </a:xfrm>
          <a:custGeom>
            <a:avLst/>
            <a:gdLst>
              <a:gd name="connsiteX0" fmla="*/ 21195 w 26681"/>
              <a:gd name="connsiteY0" fmla="*/ 108490 h 108584"/>
              <a:gd name="connsiteX1" fmla="*/ 16052 w 26681"/>
              <a:gd name="connsiteY1" fmla="*/ 104965 h 108584"/>
              <a:gd name="connsiteX2" fmla="*/ 2907 w 26681"/>
              <a:gd name="connsiteY2" fmla="*/ 52768 h 108584"/>
              <a:gd name="connsiteX3" fmla="*/ 49 w 26681"/>
              <a:gd name="connsiteY3" fmla="*/ 5334 h 108584"/>
              <a:gd name="connsiteX4" fmla="*/ 5669 w 26681"/>
              <a:gd name="connsiteY4" fmla="*/ 0 h 108584"/>
              <a:gd name="connsiteX5" fmla="*/ 11003 w 26681"/>
              <a:gd name="connsiteY5" fmla="*/ 5620 h 108584"/>
              <a:gd name="connsiteX6" fmla="*/ 13766 w 26681"/>
              <a:gd name="connsiteY6" fmla="*/ 51340 h 108584"/>
              <a:gd name="connsiteX7" fmla="*/ 26338 w 26681"/>
              <a:gd name="connsiteY7" fmla="*/ 101155 h 108584"/>
              <a:gd name="connsiteX8" fmla="*/ 23100 w 26681"/>
              <a:gd name="connsiteY8" fmla="*/ 108204 h 108584"/>
              <a:gd name="connsiteX9" fmla="*/ 21195 w 26681"/>
              <a:gd name="connsiteY9" fmla="*/ 108585 h 1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81" h="108584">
                <a:moveTo>
                  <a:pt x="21195" y="108490"/>
                </a:moveTo>
                <a:cubicBezTo>
                  <a:pt x="19004" y="108490"/>
                  <a:pt x="16909" y="107156"/>
                  <a:pt x="16052" y="104965"/>
                </a:cubicBezTo>
                <a:cubicBezTo>
                  <a:pt x="9765" y="88106"/>
                  <a:pt x="5288" y="70580"/>
                  <a:pt x="2907" y="52768"/>
                </a:cubicBezTo>
                <a:cubicBezTo>
                  <a:pt x="716" y="36671"/>
                  <a:pt x="-236" y="20669"/>
                  <a:pt x="49" y="5334"/>
                </a:cubicBezTo>
                <a:cubicBezTo>
                  <a:pt x="49" y="2286"/>
                  <a:pt x="2431" y="95"/>
                  <a:pt x="5669" y="0"/>
                </a:cubicBezTo>
                <a:cubicBezTo>
                  <a:pt x="8717" y="0"/>
                  <a:pt x="11098" y="2572"/>
                  <a:pt x="11003" y="5620"/>
                </a:cubicBezTo>
                <a:cubicBezTo>
                  <a:pt x="10718" y="20383"/>
                  <a:pt x="11670" y="35719"/>
                  <a:pt x="13766" y="51340"/>
                </a:cubicBezTo>
                <a:cubicBezTo>
                  <a:pt x="16052" y="68294"/>
                  <a:pt x="20338" y="85058"/>
                  <a:pt x="26338" y="101155"/>
                </a:cubicBezTo>
                <a:cubicBezTo>
                  <a:pt x="27386" y="104013"/>
                  <a:pt x="25958" y="107156"/>
                  <a:pt x="23100" y="108204"/>
                </a:cubicBezTo>
                <a:cubicBezTo>
                  <a:pt x="22433" y="108394"/>
                  <a:pt x="21862" y="108585"/>
                  <a:pt x="21195" y="10858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89"/>
          <p:cNvSpPr/>
          <p:nvPr userDrawn="1">
            <p:custDataLst>
              <p:tags r:id="rId101"/>
            </p:custDataLst>
          </p:nvPr>
        </p:nvSpPr>
        <p:spPr>
          <a:xfrm>
            <a:off x="9606280" y="2468245"/>
            <a:ext cx="132715" cy="351790"/>
          </a:xfrm>
          <a:custGeom>
            <a:avLst/>
            <a:gdLst>
              <a:gd name="connsiteX0" fmla="*/ 120968 w 121496"/>
              <a:gd name="connsiteY0" fmla="*/ 50102 h 321564"/>
              <a:gd name="connsiteX1" fmla="*/ 24384 w 121496"/>
              <a:gd name="connsiteY1" fmla="*/ 321564 h 321564"/>
              <a:gd name="connsiteX2" fmla="*/ 0 w 121496"/>
              <a:gd name="connsiteY2" fmla="*/ 257175 h 321564"/>
              <a:gd name="connsiteX3" fmla="*/ 82487 w 121496"/>
              <a:gd name="connsiteY3" fmla="*/ 82582 h 321564"/>
              <a:gd name="connsiteX4" fmla="*/ 103061 w 121496"/>
              <a:gd name="connsiteY4" fmla="*/ 0 h 321564"/>
              <a:gd name="connsiteX5" fmla="*/ 120872 w 121496"/>
              <a:gd name="connsiteY5" fmla="*/ 50102 h 32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96" h="321564">
                <a:moveTo>
                  <a:pt x="120968" y="50102"/>
                </a:moveTo>
                <a:cubicBezTo>
                  <a:pt x="129826" y="235934"/>
                  <a:pt x="24384" y="321564"/>
                  <a:pt x="24384" y="321564"/>
                </a:cubicBezTo>
                <a:lnTo>
                  <a:pt x="0" y="257175"/>
                </a:lnTo>
                <a:cubicBezTo>
                  <a:pt x="0" y="257175"/>
                  <a:pt x="95536" y="190976"/>
                  <a:pt x="82487" y="82582"/>
                </a:cubicBezTo>
                <a:cubicBezTo>
                  <a:pt x="72485" y="-667"/>
                  <a:pt x="103061" y="0"/>
                  <a:pt x="103061" y="0"/>
                </a:cubicBezTo>
                <a:lnTo>
                  <a:pt x="120872" y="5010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2" name="任意多边形: 形状 90"/>
          <p:cNvSpPr/>
          <p:nvPr userDrawn="1">
            <p:custDataLst>
              <p:tags r:id="rId102"/>
            </p:custDataLst>
          </p:nvPr>
        </p:nvSpPr>
        <p:spPr>
          <a:xfrm>
            <a:off x="9370060" y="2521585"/>
            <a:ext cx="88900" cy="120650"/>
          </a:xfrm>
          <a:custGeom>
            <a:avLst/>
            <a:gdLst>
              <a:gd name="connsiteX0" fmla="*/ 42334 w 81535"/>
              <a:gd name="connsiteY0" fmla="*/ 110551 h 110551"/>
              <a:gd name="connsiteX1" fmla="*/ 138 w 81535"/>
              <a:gd name="connsiteY1" fmla="*/ 57783 h 110551"/>
              <a:gd name="connsiteX2" fmla="*/ 9092 w 81535"/>
              <a:gd name="connsiteY2" fmla="*/ 18730 h 110551"/>
              <a:gd name="connsiteX3" fmla="*/ 37381 w 81535"/>
              <a:gd name="connsiteY3" fmla="*/ 61 h 110551"/>
              <a:gd name="connsiteX4" fmla="*/ 81387 w 81535"/>
              <a:gd name="connsiteY4" fmla="*/ 52735 h 110551"/>
              <a:gd name="connsiteX5" fmla="*/ 44144 w 81535"/>
              <a:gd name="connsiteY5" fmla="*/ 110456 h 110551"/>
              <a:gd name="connsiteX6" fmla="*/ 42239 w 81535"/>
              <a:gd name="connsiteY6" fmla="*/ 110456 h 110551"/>
              <a:gd name="connsiteX7" fmla="*/ 39286 w 81535"/>
              <a:gd name="connsiteY7" fmla="*/ 10920 h 110551"/>
              <a:gd name="connsiteX8" fmla="*/ 38048 w 81535"/>
              <a:gd name="connsiteY8" fmla="*/ 10920 h 110551"/>
              <a:gd name="connsiteX9" fmla="*/ 18426 w 81535"/>
              <a:gd name="connsiteY9" fmla="*/ 24445 h 110551"/>
              <a:gd name="connsiteX10" fmla="*/ 11092 w 81535"/>
              <a:gd name="connsiteY10" fmla="*/ 57021 h 110551"/>
              <a:gd name="connsiteX11" fmla="*/ 43572 w 81535"/>
              <a:gd name="connsiteY11" fmla="*/ 99502 h 110551"/>
              <a:gd name="connsiteX12" fmla="*/ 70528 w 81535"/>
              <a:gd name="connsiteY12" fmla="*/ 53401 h 110551"/>
              <a:gd name="connsiteX13" fmla="*/ 39286 w 81535"/>
              <a:gd name="connsiteY13" fmla="*/ 10920 h 11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535" h="110551">
                <a:moveTo>
                  <a:pt x="42334" y="110551"/>
                </a:moveTo>
                <a:cubicBezTo>
                  <a:pt x="20712" y="110551"/>
                  <a:pt x="2043" y="87406"/>
                  <a:pt x="138" y="57783"/>
                </a:cubicBezTo>
                <a:cubicBezTo>
                  <a:pt x="-719" y="43400"/>
                  <a:pt x="2424" y="29494"/>
                  <a:pt x="9092" y="18730"/>
                </a:cubicBezTo>
                <a:cubicBezTo>
                  <a:pt x="16140" y="7396"/>
                  <a:pt x="26142" y="728"/>
                  <a:pt x="37381" y="61"/>
                </a:cubicBezTo>
                <a:cubicBezTo>
                  <a:pt x="59670" y="-1367"/>
                  <a:pt x="79482" y="22350"/>
                  <a:pt x="81387" y="52735"/>
                </a:cubicBezTo>
                <a:cubicBezTo>
                  <a:pt x="83292" y="83215"/>
                  <a:pt x="66623" y="109027"/>
                  <a:pt x="44144" y="110456"/>
                </a:cubicBezTo>
                <a:cubicBezTo>
                  <a:pt x="43477" y="110456"/>
                  <a:pt x="42906" y="110456"/>
                  <a:pt x="42239" y="110456"/>
                </a:cubicBezTo>
                <a:close/>
                <a:moveTo>
                  <a:pt x="39286" y="10920"/>
                </a:moveTo>
                <a:cubicBezTo>
                  <a:pt x="39286" y="10920"/>
                  <a:pt x="38429" y="10920"/>
                  <a:pt x="38048" y="10920"/>
                </a:cubicBezTo>
                <a:cubicBezTo>
                  <a:pt x="30523" y="11396"/>
                  <a:pt x="23475" y="16159"/>
                  <a:pt x="18426" y="24445"/>
                </a:cubicBezTo>
                <a:cubicBezTo>
                  <a:pt x="12997" y="33304"/>
                  <a:pt x="10330" y="44924"/>
                  <a:pt x="11092" y="57021"/>
                </a:cubicBezTo>
                <a:cubicBezTo>
                  <a:pt x="12616" y="81405"/>
                  <a:pt x="27094" y="100645"/>
                  <a:pt x="43572" y="99502"/>
                </a:cubicBezTo>
                <a:cubicBezTo>
                  <a:pt x="59955" y="98455"/>
                  <a:pt x="72052" y="77785"/>
                  <a:pt x="70528" y="53401"/>
                </a:cubicBezTo>
                <a:cubicBezTo>
                  <a:pt x="69099" y="29589"/>
                  <a:pt x="55193" y="10920"/>
                  <a:pt x="39286" y="1092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任意多边形: 形状 91"/>
          <p:cNvSpPr/>
          <p:nvPr userDrawn="1">
            <p:custDataLst>
              <p:tags r:id="rId103"/>
            </p:custDataLst>
          </p:nvPr>
        </p:nvSpPr>
        <p:spPr>
          <a:xfrm>
            <a:off x="9478645" y="2505075"/>
            <a:ext cx="102235" cy="128270"/>
          </a:xfrm>
          <a:custGeom>
            <a:avLst/>
            <a:gdLst>
              <a:gd name="connsiteX0" fmla="*/ 48148 w 93821"/>
              <a:gd name="connsiteY0" fmla="*/ 117243 h 117242"/>
              <a:gd name="connsiteX1" fmla="*/ 142 w 93821"/>
              <a:gd name="connsiteY1" fmla="*/ 61522 h 117242"/>
              <a:gd name="connsiteX2" fmla="*/ 43290 w 93821"/>
              <a:gd name="connsiteY2" fmla="*/ 85 h 117242"/>
              <a:gd name="connsiteX3" fmla="*/ 77866 w 93821"/>
              <a:gd name="connsiteY3" fmla="*/ 15706 h 117242"/>
              <a:gd name="connsiteX4" fmla="*/ 93678 w 93821"/>
              <a:gd name="connsiteY4" fmla="*/ 55807 h 117242"/>
              <a:gd name="connsiteX5" fmla="*/ 83010 w 93821"/>
              <a:gd name="connsiteY5" fmla="*/ 97526 h 117242"/>
              <a:gd name="connsiteX6" fmla="*/ 50625 w 93821"/>
              <a:gd name="connsiteY6" fmla="*/ 117243 h 117242"/>
              <a:gd name="connsiteX7" fmla="*/ 48244 w 93821"/>
              <a:gd name="connsiteY7" fmla="*/ 117243 h 117242"/>
              <a:gd name="connsiteX8" fmla="*/ 45577 w 93821"/>
              <a:gd name="connsiteY8" fmla="*/ 10944 h 117242"/>
              <a:gd name="connsiteX9" fmla="*/ 43862 w 93821"/>
              <a:gd name="connsiteY9" fmla="*/ 10944 h 117242"/>
              <a:gd name="connsiteX10" fmla="*/ 11001 w 93821"/>
              <a:gd name="connsiteY10" fmla="*/ 60760 h 117242"/>
              <a:gd name="connsiteX11" fmla="*/ 49768 w 93821"/>
              <a:gd name="connsiteY11" fmla="*/ 106194 h 117242"/>
              <a:gd name="connsiteX12" fmla="*/ 73866 w 93821"/>
              <a:gd name="connsiteY12" fmla="*/ 91240 h 117242"/>
              <a:gd name="connsiteX13" fmla="*/ 82724 w 93821"/>
              <a:gd name="connsiteY13" fmla="*/ 56378 h 117242"/>
              <a:gd name="connsiteX14" fmla="*/ 69675 w 93821"/>
              <a:gd name="connsiteY14" fmla="*/ 22850 h 117242"/>
              <a:gd name="connsiteX15" fmla="*/ 45672 w 93821"/>
              <a:gd name="connsiteY15" fmla="*/ 10944 h 1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821" h="117242">
                <a:moveTo>
                  <a:pt x="48148" y="117243"/>
                </a:moveTo>
                <a:cubicBezTo>
                  <a:pt x="23383" y="117243"/>
                  <a:pt x="2047" y="92859"/>
                  <a:pt x="142" y="61522"/>
                </a:cubicBezTo>
                <a:cubicBezTo>
                  <a:pt x="-1858" y="29232"/>
                  <a:pt x="17478" y="1705"/>
                  <a:pt x="43290" y="85"/>
                </a:cubicBezTo>
                <a:cubicBezTo>
                  <a:pt x="55959" y="-772"/>
                  <a:pt x="68341" y="4848"/>
                  <a:pt x="77866" y="15706"/>
                </a:cubicBezTo>
                <a:cubicBezTo>
                  <a:pt x="87106" y="26184"/>
                  <a:pt x="92725" y="40376"/>
                  <a:pt x="93678" y="55807"/>
                </a:cubicBezTo>
                <a:cubicBezTo>
                  <a:pt x="94630" y="71237"/>
                  <a:pt x="90820" y="86001"/>
                  <a:pt x="83010" y="97526"/>
                </a:cubicBezTo>
                <a:cubicBezTo>
                  <a:pt x="74818" y="109432"/>
                  <a:pt x="63388" y="116481"/>
                  <a:pt x="50625" y="117243"/>
                </a:cubicBezTo>
                <a:cubicBezTo>
                  <a:pt x="49863" y="117243"/>
                  <a:pt x="49101" y="117243"/>
                  <a:pt x="48244" y="117243"/>
                </a:cubicBezTo>
                <a:close/>
                <a:moveTo>
                  <a:pt x="45577" y="10944"/>
                </a:moveTo>
                <a:cubicBezTo>
                  <a:pt x="45005" y="10944"/>
                  <a:pt x="44434" y="10944"/>
                  <a:pt x="43862" y="10944"/>
                </a:cubicBezTo>
                <a:cubicBezTo>
                  <a:pt x="24145" y="12182"/>
                  <a:pt x="9381" y="34566"/>
                  <a:pt x="11001" y="60760"/>
                </a:cubicBezTo>
                <a:cubicBezTo>
                  <a:pt x="12620" y="87049"/>
                  <a:pt x="29860" y="107432"/>
                  <a:pt x="49768" y="106194"/>
                </a:cubicBezTo>
                <a:cubicBezTo>
                  <a:pt x="59102" y="105622"/>
                  <a:pt x="67579" y="100288"/>
                  <a:pt x="73866" y="91240"/>
                </a:cubicBezTo>
                <a:cubicBezTo>
                  <a:pt x="80343" y="81715"/>
                  <a:pt x="83486" y="69332"/>
                  <a:pt x="82724" y="56378"/>
                </a:cubicBezTo>
                <a:cubicBezTo>
                  <a:pt x="81962" y="43424"/>
                  <a:pt x="77295" y="31518"/>
                  <a:pt x="69675" y="22850"/>
                </a:cubicBezTo>
                <a:cubicBezTo>
                  <a:pt x="62817" y="15135"/>
                  <a:pt x="54339" y="10944"/>
                  <a:pt x="45672" y="1094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92"/>
          <p:cNvSpPr/>
          <p:nvPr userDrawn="1">
            <p:custDataLst>
              <p:tags r:id="rId104"/>
            </p:custDataLst>
          </p:nvPr>
        </p:nvSpPr>
        <p:spPr>
          <a:xfrm>
            <a:off x="9453245" y="2576195"/>
            <a:ext cx="41910" cy="95885"/>
          </a:xfrm>
          <a:custGeom>
            <a:avLst/>
            <a:gdLst>
              <a:gd name="connsiteX0" fmla="*/ 19985 w 38372"/>
              <a:gd name="connsiteY0" fmla="*/ 87423 h 87518"/>
              <a:gd name="connsiteX1" fmla="*/ 6174 w 38372"/>
              <a:gd name="connsiteY1" fmla="*/ 83613 h 87518"/>
              <a:gd name="connsiteX2" fmla="*/ 9032 w 38372"/>
              <a:gd name="connsiteY2" fmla="*/ 4175 h 87518"/>
              <a:gd name="connsiteX3" fmla="*/ 15604 w 38372"/>
              <a:gd name="connsiteY3" fmla="*/ 174 h 87518"/>
              <a:gd name="connsiteX4" fmla="*/ 19605 w 38372"/>
              <a:gd name="connsiteY4" fmla="*/ 6747 h 87518"/>
              <a:gd name="connsiteX5" fmla="*/ 12175 w 38372"/>
              <a:gd name="connsiteY5" fmla="*/ 74660 h 87518"/>
              <a:gd name="connsiteX6" fmla="*/ 30463 w 38372"/>
              <a:gd name="connsiteY6" fmla="*/ 74184 h 87518"/>
              <a:gd name="connsiteX7" fmla="*/ 37797 w 38372"/>
              <a:gd name="connsiteY7" fmla="*/ 76660 h 87518"/>
              <a:gd name="connsiteX8" fmla="*/ 35321 w 38372"/>
              <a:gd name="connsiteY8" fmla="*/ 83994 h 87518"/>
              <a:gd name="connsiteX9" fmla="*/ 19890 w 38372"/>
              <a:gd name="connsiteY9" fmla="*/ 87519 h 8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72" h="87518">
                <a:moveTo>
                  <a:pt x="19985" y="87423"/>
                </a:moveTo>
                <a:cubicBezTo>
                  <a:pt x="15604" y="87423"/>
                  <a:pt x="10746" y="86471"/>
                  <a:pt x="6174" y="83613"/>
                </a:cubicBezTo>
                <a:cubicBezTo>
                  <a:pt x="-5351" y="76374"/>
                  <a:pt x="1412" y="36465"/>
                  <a:pt x="9032" y="4175"/>
                </a:cubicBezTo>
                <a:cubicBezTo>
                  <a:pt x="9699" y="1222"/>
                  <a:pt x="12651" y="-588"/>
                  <a:pt x="15604" y="174"/>
                </a:cubicBezTo>
                <a:cubicBezTo>
                  <a:pt x="18557" y="841"/>
                  <a:pt x="20366" y="3794"/>
                  <a:pt x="19605" y="6747"/>
                </a:cubicBezTo>
                <a:cubicBezTo>
                  <a:pt x="11889" y="38941"/>
                  <a:pt x="8556" y="69993"/>
                  <a:pt x="12175" y="74660"/>
                </a:cubicBezTo>
                <a:cubicBezTo>
                  <a:pt x="19700" y="79327"/>
                  <a:pt x="30368" y="74184"/>
                  <a:pt x="30463" y="74184"/>
                </a:cubicBezTo>
                <a:cubicBezTo>
                  <a:pt x="33130" y="72850"/>
                  <a:pt x="36464" y="73993"/>
                  <a:pt x="37797" y="76660"/>
                </a:cubicBezTo>
                <a:cubicBezTo>
                  <a:pt x="39131" y="79327"/>
                  <a:pt x="38083" y="82661"/>
                  <a:pt x="35321" y="83994"/>
                </a:cubicBezTo>
                <a:cubicBezTo>
                  <a:pt x="34940" y="84185"/>
                  <a:pt x="28082" y="87519"/>
                  <a:pt x="19890" y="875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93"/>
          <p:cNvSpPr/>
          <p:nvPr userDrawn="1">
            <p:custDataLst>
              <p:tags r:id="rId105"/>
            </p:custDataLst>
          </p:nvPr>
        </p:nvSpPr>
        <p:spPr>
          <a:xfrm>
            <a:off x="9554845" y="2478405"/>
            <a:ext cx="128905" cy="52070"/>
          </a:xfrm>
          <a:custGeom>
            <a:avLst/>
            <a:gdLst>
              <a:gd name="connsiteX0" fmla="*/ 5475 w 118153"/>
              <a:gd name="connsiteY0" fmla="*/ 47623 h 47622"/>
              <a:gd name="connsiteX1" fmla="*/ 332 w 118153"/>
              <a:gd name="connsiteY1" fmla="*/ 44003 h 47622"/>
              <a:gd name="connsiteX2" fmla="*/ 3665 w 118153"/>
              <a:gd name="connsiteY2" fmla="*/ 37050 h 47622"/>
              <a:gd name="connsiteX3" fmla="*/ 110917 w 118153"/>
              <a:gd name="connsiteY3" fmla="*/ 283 h 47622"/>
              <a:gd name="connsiteX4" fmla="*/ 117870 w 118153"/>
              <a:gd name="connsiteY4" fmla="*/ 3712 h 47622"/>
              <a:gd name="connsiteX5" fmla="*/ 114441 w 118153"/>
              <a:gd name="connsiteY5" fmla="*/ 10666 h 47622"/>
              <a:gd name="connsiteX6" fmla="*/ 7285 w 118153"/>
              <a:gd name="connsiteY6" fmla="*/ 47337 h 47622"/>
              <a:gd name="connsiteX7" fmla="*/ 5475 w 118153"/>
              <a:gd name="connsiteY7" fmla="*/ 47623 h 4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53" h="47622">
                <a:moveTo>
                  <a:pt x="5475" y="47623"/>
                </a:moveTo>
                <a:cubicBezTo>
                  <a:pt x="3189" y="47623"/>
                  <a:pt x="1093" y="46194"/>
                  <a:pt x="332" y="44003"/>
                </a:cubicBezTo>
                <a:cubicBezTo>
                  <a:pt x="-716" y="41146"/>
                  <a:pt x="808" y="38002"/>
                  <a:pt x="3665" y="37050"/>
                </a:cubicBezTo>
                <a:cubicBezTo>
                  <a:pt x="7380" y="35716"/>
                  <a:pt x="106726" y="1712"/>
                  <a:pt x="110917" y="283"/>
                </a:cubicBezTo>
                <a:cubicBezTo>
                  <a:pt x="113774" y="-669"/>
                  <a:pt x="116917" y="855"/>
                  <a:pt x="117870" y="3712"/>
                </a:cubicBezTo>
                <a:cubicBezTo>
                  <a:pt x="118823" y="6570"/>
                  <a:pt x="117299" y="9713"/>
                  <a:pt x="114441" y="10666"/>
                </a:cubicBezTo>
                <a:cubicBezTo>
                  <a:pt x="113393" y="11047"/>
                  <a:pt x="10999" y="46099"/>
                  <a:pt x="7285" y="47337"/>
                </a:cubicBezTo>
                <a:cubicBezTo>
                  <a:pt x="6713" y="47527"/>
                  <a:pt x="6047" y="47623"/>
                  <a:pt x="5475" y="4762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94"/>
          <p:cNvSpPr/>
          <p:nvPr userDrawn="1">
            <p:custDataLst>
              <p:tags r:id="rId106"/>
            </p:custDataLst>
          </p:nvPr>
        </p:nvSpPr>
        <p:spPr>
          <a:xfrm>
            <a:off x="9415145" y="2578735"/>
            <a:ext cx="17780" cy="28575"/>
          </a:xfrm>
          <a:custGeom>
            <a:avLst/>
            <a:gdLst>
              <a:gd name="connsiteX0" fmla="*/ 16035 w 16354"/>
              <a:gd name="connsiteY0" fmla="*/ 11695 h 26152"/>
              <a:gd name="connsiteX1" fmla="*/ 10511 w 16354"/>
              <a:gd name="connsiteY1" fmla="*/ 26078 h 26152"/>
              <a:gd name="connsiteX2" fmla="*/ 319 w 16354"/>
              <a:gd name="connsiteY2" fmla="*/ 14458 h 26152"/>
              <a:gd name="connsiteX3" fmla="*/ 5843 w 16354"/>
              <a:gd name="connsiteY3" fmla="*/ 75 h 26152"/>
              <a:gd name="connsiteX4" fmla="*/ 16035 w 16354"/>
              <a:gd name="connsiteY4" fmla="*/ 11695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4" h="26152">
                <a:moveTo>
                  <a:pt x="16035" y="11695"/>
                </a:moveTo>
                <a:cubicBezTo>
                  <a:pt x="17274" y="18839"/>
                  <a:pt x="14797" y="25316"/>
                  <a:pt x="10511" y="26078"/>
                </a:cubicBezTo>
                <a:cubicBezTo>
                  <a:pt x="6129" y="26840"/>
                  <a:pt x="1652" y="21697"/>
                  <a:pt x="319" y="14458"/>
                </a:cubicBezTo>
                <a:cubicBezTo>
                  <a:pt x="-919" y="7314"/>
                  <a:pt x="1557" y="837"/>
                  <a:pt x="5843" y="75"/>
                </a:cubicBezTo>
                <a:cubicBezTo>
                  <a:pt x="10130" y="-687"/>
                  <a:pt x="14702" y="4456"/>
                  <a:pt x="16035" y="1169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 name="任意多边形: 形状 95"/>
          <p:cNvSpPr/>
          <p:nvPr userDrawn="1">
            <p:custDataLst>
              <p:tags r:id="rId107"/>
            </p:custDataLst>
          </p:nvPr>
        </p:nvSpPr>
        <p:spPr>
          <a:xfrm>
            <a:off x="9511665" y="2563495"/>
            <a:ext cx="21590" cy="30480"/>
          </a:xfrm>
          <a:custGeom>
            <a:avLst/>
            <a:gdLst>
              <a:gd name="connsiteX0" fmla="*/ 19777 w 19931"/>
              <a:gd name="connsiteY0" fmla="*/ 12627 h 27729"/>
              <a:gd name="connsiteX1" fmla="*/ 11776 w 19931"/>
              <a:gd name="connsiteY1" fmla="*/ 27676 h 27729"/>
              <a:gd name="connsiteX2" fmla="*/ 155 w 19931"/>
              <a:gd name="connsiteY2" fmla="*/ 15103 h 27729"/>
              <a:gd name="connsiteX3" fmla="*/ 8156 w 19931"/>
              <a:gd name="connsiteY3" fmla="*/ 54 h 27729"/>
              <a:gd name="connsiteX4" fmla="*/ 19777 w 19931"/>
              <a:gd name="connsiteY4" fmla="*/ 12627 h 2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1" h="27729">
                <a:moveTo>
                  <a:pt x="19777" y="12627"/>
                </a:moveTo>
                <a:cubicBezTo>
                  <a:pt x="20729" y="20247"/>
                  <a:pt x="17205" y="27009"/>
                  <a:pt x="11776" y="27676"/>
                </a:cubicBezTo>
                <a:cubicBezTo>
                  <a:pt x="6347" y="28343"/>
                  <a:pt x="1203" y="22723"/>
                  <a:pt x="155" y="15103"/>
                </a:cubicBezTo>
                <a:cubicBezTo>
                  <a:pt x="-797" y="7483"/>
                  <a:pt x="2727" y="720"/>
                  <a:pt x="8156" y="54"/>
                </a:cubicBezTo>
                <a:cubicBezTo>
                  <a:pt x="13585" y="-613"/>
                  <a:pt x="18729" y="5007"/>
                  <a:pt x="19777" y="12627"/>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任意多边形: 形状 96"/>
          <p:cNvSpPr/>
          <p:nvPr userDrawn="1">
            <p:custDataLst>
              <p:tags r:id="rId108"/>
            </p:custDataLst>
          </p:nvPr>
        </p:nvSpPr>
        <p:spPr>
          <a:xfrm>
            <a:off x="9483090" y="2654300"/>
            <a:ext cx="100965" cy="67310"/>
          </a:xfrm>
          <a:custGeom>
            <a:avLst/>
            <a:gdLst>
              <a:gd name="connsiteX0" fmla="*/ 5432 w 92649"/>
              <a:gd name="connsiteY0" fmla="*/ 61500 h 61500"/>
              <a:gd name="connsiteX1" fmla="*/ 98 w 92649"/>
              <a:gd name="connsiteY1" fmla="*/ 57023 h 61500"/>
              <a:gd name="connsiteX2" fmla="*/ 4479 w 92649"/>
              <a:gd name="connsiteY2" fmla="*/ 50642 h 61500"/>
              <a:gd name="connsiteX3" fmla="*/ 82489 w 92649"/>
              <a:gd name="connsiteY3" fmla="*/ 2731 h 61500"/>
              <a:gd name="connsiteX4" fmla="*/ 89919 w 92649"/>
              <a:gd name="connsiteY4" fmla="*/ 731 h 61500"/>
              <a:gd name="connsiteX5" fmla="*/ 91919 w 92649"/>
              <a:gd name="connsiteY5" fmla="*/ 8160 h 61500"/>
              <a:gd name="connsiteX6" fmla="*/ 6384 w 92649"/>
              <a:gd name="connsiteY6" fmla="*/ 61310 h 61500"/>
              <a:gd name="connsiteX7" fmla="*/ 5432 w 92649"/>
              <a:gd name="connsiteY7" fmla="*/ 61310 h 6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9" h="61500">
                <a:moveTo>
                  <a:pt x="5432" y="61500"/>
                </a:moveTo>
                <a:cubicBezTo>
                  <a:pt x="2860" y="61500"/>
                  <a:pt x="574" y="59690"/>
                  <a:pt x="98" y="57023"/>
                </a:cubicBezTo>
                <a:cubicBezTo>
                  <a:pt x="-474" y="54071"/>
                  <a:pt x="1527" y="51213"/>
                  <a:pt x="4479" y="50642"/>
                </a:cubicBezTo>
                <a:cubicBezTo>
                  <a:pt x="59820" y="40545"/>
                  <a:pt x="82298" y="3112"/>
                  <a:pt x="82489" y="2731"/>
                </a:cubicBezTo>
                <a:cubicBezTo>
                  <a:pt x="84013" y="159"/>
                  <a:pt x="87347" y="-793"/>
                  <a:pt x="89919" y="731"/>
                </a:cubicBezTo>
                <a:cubicBezTo>
                  <a:pt x="92490" y="2255"/>
                  <a:pt x="93443" y="5588"/>
                  <a:pt x="91919" y="8160"/>
                </a:cubicBezTo>
                <a:cubicBezTo>
                  <a:pt x="90871" y="9875"/>
                  <a:pt x="66678" y="50356"/>
                  <a:pt x="6384" y="61310"/>
                </a:cubicBezTo>
                <a:cubicBezTo>
                  <a:pt x="6098" y="61310"/>
                  <a:pt x="5717" y="61310"/>
                  <a:pt x="5432" y="613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97"/>
          <p:cNvSpPr/>
          <p:nvPr userDrawn="1">
            <p:custDataLst>
              <p:tags r:id="rId109"/>
            </p:custDataLst>
          </p:nvPr>
        </p:nvSpPr>
        <p:spPr>
          <a:xfrm>
            <a:off x="9505950" y="2467610"/>
            <a:ext cx="54610" cy="21590"/>
          </a:xfrm>
          <a:custGeom>
            <a:avLst/>
            <a:gdLst>
              <a:gd name="connsiteX0" fmla="*/ 44863 w 50229"/>
              <a:gd name="connsiteY0" fmla="*/ 19568 h 19567"/>
              <a:gd name="connsiteX1" fmla="*/ 41720 w 50229"/>
              <a:gd name="connsiteY1" fmla="*/ 18615 h 19567"/>
              <a:gd name="connsiteX2" fmla="*/ 5620 w 50229"/>
              <a:gd name="connsiteY2" fmla="*/ 10995 h 19567"/>
              <a:gd name="connsiteX3" fmla="*/ 0 w 50229"/>
              <a:gd name="connsiteY3" fmla="*/ 5661 h 19567"/>
              <a:gd name="connsiteX4" fmla="*/ 5334 w 50229"/>
              <a:gd name="connsiteY4" fmla="*/ 41 h 19567"/>
              <a:gd name="connsiteX5" fmla="*/ 47911 w 50229"/>
              <a:gd name="connsiteY5" fmla="*/ 9662 h 19567"/>
              <a:gd name="connsiteX6" fmla="*/ 49244 w 50229"/>
              <a:gd name="connsiteY6" fmla="*/ 17282 h 19567"/>
              <a:gd name="connsiteX7" fmla="*/ 44768 w 50229"/>
              <a:gd name="connsiteY7" fmla="*/ 19568 h 1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29" h="19567">
                <a:moveTo>
                  <a:pt x="44863" y="19568"/>
                </a:moveTo>
                <a:cubicBezTo>
                  <a:pt x="43815" y="19568"/>
                  <a:pt x="42672" y="19282"/>
                  <a:pt x="41720" y="18615"/>
                </a:cubicBezTo>
                <a:cubicBezTo>
                  <a:pt x="41720" y="18615"/>
                  <a:pt x="29337" y="10328"/>
                  <a:pt x="5620" y="10995"/>
                </a:cubicBezTo>
                <a:cubicBezTo>
                  <a:pt x="2477" y="11090"/>
                  <a:pt x="95" y="8709"/>
                  <a:pt x="0" y="5661"/>
                </a:cubicBezTo>
                <a:cubicBezTo>
                  <a:pt x="0" y="2613"/>
                  <a:pt x="2286" y="137"/>
                  <a:pt x="5334" y="41"/>
                </a:cubicBezTo>
                <a:cubicBezTo>
                  <a:pt x="32861" y="-721"/>
                  <a:pt x="47339" y="9281"/>
                  <a:pt x="47911" y="9662"/>
                </a:cubicBezTo>
                <a:cubicBezTo>
                  <a:pt x="50387" y="11376"/>
                  <a:pt x="50959" y="14805"/>
                  <a:pt x="49244" y="17282"/>
                </a:cubicBezTo>
                <a:cubicBezTo>
                  <a:pt x="48196" y="18806"/>
                  <a:pt x="46482" y="19568"/>
                  <a:pt x="44768" y="19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 name="任意多边形: 形状 98"/>
          <p:cNvSpPr/>
          <p:nvPr userDrawn="1">
            <p:custDataLst>
              <p:tags r:id="rId110"/>
            </p:custDataLst>
          </p:nvPr>
        </p:nvSpPr>
        <p:spPr>
          <a:xfrm>
            <a:off x="9399905" y="2498090"/>
            <a:ext cx="28575" cy="15240"/>
          </a:xfrm>
          <a:custGeom>
            <a:avLst/>
            <a:gdLst>
              <a:gd name="connsiteX0" fmla="*/ 5542 w 26309"/>
              <a:gd name="connsiteY0" fmla="*/ 13758 h 13758"/>
              <a:gd name="connsiteX1" fmla="*/ 1066 w 26309"/>
              <a:gd name="connsiteY1" fmla="*/ 11472 h 13758"/>
              <a:gd name="connsiteX2" fmla="*/ 2018 w 26309"/>
              <a:gd name="connsiteY2" fmla="*/ 4043 h 13758"/>
              <a:gd name="connsiteX3" fmla="*/ 21068 w 26309"/>
              <a:gd name="connsiteY3" fmla="*/ 42 h 13758"/>
              <a:gd name="connsiteX4" fmla="*/ 26307 w 26309"/>
              <a:gd name="connsiteY4" fmla="*/ 5662 h 13758"/>
              <a:gd name="connsiteX5" fmla="*/ 20687 w 26309"/>
              <a:gd name="connsiteY5" fmla="*/ 10901 h 13758"/>
              <a:gd name="connsiteX6" fmla="*/ 8590 w 26309"/>
              <a:gd name="connsiteY6" fmla="*/ 12710 h 13758"/>
              <a:gd name="connsiteX7" fmla="*/ 5542 w 26309"/>
              <a:gd name="connsiteY7" fmla="*/ 13568 h 1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09" h="13758">
                <a:moveTo>
                  <a:pt x="5542" y="13758"/>
                </a:moveTo>
                <a:cubicBezTo>
                  <a:pt x="3828" y="13758"/>
                  <a:pt x="2113" y="12996"/>
                  <a:pt x="1066" y="11472"/>
                </a:cubicBezTo>
                <a:cubicBezTo>
                  <a:pt x="-649" y="9091"/>
                  <a:pt x="-268" y="5852"/>
                  <a:pt x="2018" y="4043"/>
                </a:cubicBezTo>
                <a:cubicBezTo>
                  <a:pt x="2971" y="3281"/>
                  <a:pt x="8400" y="-434"/>
                  <a:pt x="21068" y="42"/>
                </a:cubicBezTo>
                <a:cubicBezTo>
                  <a:pt x="24116" y="137"/>
                  <a:pt x="26402" y="2709"/>
                  <a:pt x="26307" y="5662"/>
                </a:cubicBezTo>
                <a:cubicBezTo>
                  <a:pt x="26212" y="8710"/>
                  <a:pt x="23640" y="11091"/>
                  <a:pt x="20687" y="10901"/>
                </a:cubicBezTo>
                <a:cubicBezTo>
                  <a:pt x="12019" y="10615"/>
                  <a:pt x="8590" y="12710"/>
                  <a:pt x="8590" y="12710"/>
                </a:cubicBezTo>
                <a:cubicBezTo>
                  <a:pt x="7638" y="13282"/>
                  <a:pt x="6590" y="13568"/>
                  <a:pt x="5542" y="13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 name="任意多边形: 形状 99"/>
          <p:cNvSpPr/>
          <p:nvPr userDrawn="1">
            <p:custDataLst>
              <p:tags r:id="rId111"/>
            </p:custDataLst>
          </p:nvPr>
        </p:nvSpPr>
        <p:spPr>
          <a:xfrm>
            <a:off x="9377680" y="2344420"/>
            <a:ext cx="345440" cy="195580"/>
          </a:xfrm>
          <a:custGeom>
            <a:avLst/>
            <a:gdLst>
              <a:gd name="connsiteX0" fmla="*/ 0 w 316408"/>
              <a:gd name="connsiteY0" fmla="*/ 90114 h 179172"/>
              <a:gd name="connsiteX1" fmla="*/ 196786 w 316408"/>
              <a:gd name="connsiteY1" fmla="*/ 34298 h 179172"/>
              <a:gd name="connsiteX2" fmla="*/ 242030 w 316408"/>
              <a:gd name="connsiteY2" fmla="*/ 179173 h 179172"/>
              <a:gd name="connsiteX3" fmla="*/ 257270 w 316408"/>
              <a:gd name="connsiteY3" fmla="*/ 179173 h 179172"/>
              <a:gd name="connsiteX4" fmla="*/ 316135 w 316408"/>
              <a:gd name="connsiteY4" fmla="*/ 109355 h 179172"/>
              <a:gd name="connsiteX5" fmla="*/ 207169 w 316408"/>
              <a:gd name="connsiteY5" fmla="*/ 2579 h 179172"/>
              <a:gd name="connsiteX6" fmla="*/ 83534 w 316408"/>
              <a:gd name="connsiteY6" fmla="*/ 24201 h 179172"/>
              <a:gd name="connsiteX7" fmla="*/ 95 w 316408"/>
              <a:gd name="connsiteY7" fmla="*/ 90019 h 17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408" h="179172">
                <a:moveTo>
                  <a:pt x="0" y="90114"/>
                </a:moveTo>
                <a:cubicBezTo>
                  <a:pt x="77057" y="112688"/>
                  <a:pt x="186118" y="27630"/>
                  <a:pt x="196786" y="34298"/>
                </a:cubicBezTo>
                <a:cubicBezTo>
                  <a:pt x="207454" y="40965"/>
                  <a:pt x="232696" y="179173"/>
                  <a:pt x="242030" y="179173"/>
                </a:cubicBezTo>
                <a:lnTo>
                  <a:pt x="257270" y="179173"/>
                </a:lnTo>
                <a:cubicBezTo>
                  <a:pt x="257270" y="179173"/>
                  <a:pt x="321088" y="130024"/>
                  <a:pt x="316135" y="109355"/>
                </a:cubicBezTo>
                <a:cubicBezTo>
                  <a:pt x="311182" y="88781"/>
                  <a:pt x="281940" y="12485"/>
                  <a:pt x="207169" y="2579"/>
                </a:cubicBezTo>
                <a:cubicBezTo>
                  <a:pt x="139446" y="-6374"/>
                  <a:pt x="113348" y="9723"/>
                  <a:pt x="83534" y="24201"/>
                </a:cubicBezTo>
                <a:cubicBezTo>
                  <a:pt x="52768" y="39155"/>
                  <a:pt x="95" y="90019"/>
                  <a:pt x="95" y="900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101"/>
          <p:cNvSpPr/>
          <p:nvPr userDrawn="1">
            <p:custDataLst>
              <p:tags r:id="rId112"/>
            </p:custDataLst>
          </p:nvPr>
        </p:nvSpPr>
        <p:spPr>
          <a:xfrm>
            <a:off x="9658985" y="2482850"/>
            <a:ext cx="53975" cy="71120"/>
          </a:xfrm>
          <a:custGeom>
            <a:avLst/>
            <a:gdLst>
              <a:gd name="connsiteX0" fmla="*/ 49149 w 49149"/>
              <a:gd name="connsiteY0" fmla="*/ 32575 h 65150"/>
              <a:gd name="connsiteX1" fmla="*/ 24575 w 49149"/>
              <a:gd name="connsiteY1" fmla="*/ 65151 h 65150"/>
              <a:gd name="connsiteX2" fmla="*/ 0 w 49149"/>
              <a:gd name="connsiteY2" fmla="*/ 32575 h 65150"/>
              <a:gd name="connsiteX3" fmla="*/ 24575 w 49149"/>
              <a:gd name="connsiteY3" fmla="*/ 0 h 65150"/>
              <a:gd name="connsiteX4" fmla="*/ 49149 w 49149"/>
              <a:gd name="connsiteY4" fmla="*/ 32575 h 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9" h="65150">
                <a:moveTo>
                  <a:pt x="49149" y="32575"/>
                </a:moveTo>
                <a:cubicBezTo>
                  <a:pt x="49149" y="50578"/>
                  <a:pt x="38100" y="65151"/>
                  <a:pt x="24575" y="65151"/>
                </a:cubicBezTo>
                <a:cubicBezTo>
                  <a:pt x="11049" y="65151"/>
                  <a:pt x="0" y="50578"/>
                  <a:pt x="0" y="32575"/>
                </a:cubicBezTo>
                <a:cubicBezTo>
                  <a:pt x="0" y="14573"/>
                  <a:pt x="11049" y="0"/>
                  <a:pt x="24575" y="0"/>
                </a:cubicBezTo>
                <a:cubicBezTo>
                  <a:pt x="38100" y="0"/>
                  <a:pt x="49149" y="14573"/>
                  <a:pt x="49149" y="32575"/>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 name="任意多边形: 形状 102"/>
          <p:cNvSpPr/>
          <p:nvPr userDrawn="1">
            <p:custDataLst>
              <p:tags r:id="rId113"/>
            </p:custDataLst>
          </p:nvPr>
        </p:nvSpPr>
        <p:spPr>
          <a:xfrm>
            <a:off x="9652635" y="2477135"/>
            <a:ext cx="66040" cy="83185"/>
          </a:xfrm>
          <a:custGeom>
            <a:avLst/>
            <a:gdLst>
              <a:gd name="connsiteX0" fmla="*/ 30099 w 60197"/>
              <a:gd name="connsiteY0" fmla="*/ 76010 h 76009"/>
              <a:gd name="connsiteX1" fmla="*/ 0 w 60197"/>
              <a:gd name="connsiteY1" fmla="*/ 38005 h 76009"/>
              <a:gd name="connsiteX2" fmla="*/ 30099 w 60197"/>
              <a:gd name="connsiteY2" fmla="*/ 0 h 76009"/>
              <a:gd name="connsiteX3" fmla="*/ 60198 w 60197"/>
              <a:gd name="connsiteY3" fmla="*/ 38005 h 76009"/>
              <a:gd name="connsiteX4" fmla="*/ 30099 w 60197"/>
              <a:gd name="connsiteY4" fmla="*/ 76010 h 76009"/>
              <a:gd name="connsiteX5" fmla="*/ 30099 w 60197"/>
              <a:gd name="connsiteY5" fmla="*/ 10858 h 76009"/>
              <a:gd name="connsiteX6" fmla="*/ 10954 w 60197"/>
              <a:gd name="connsiteY6" fmla="*/ 38005 h 76009"/>
              <a:gd name="connsiteX7" fmla="*/ 30099 w 60197"/>
              <a:gd name="connsiteY7" fmla="*/ 65151 h 76009"/>
              <a:gd name="connsiteX8" fmla="*/ 49244 w 60197"/>
              <a:gd name="connsiteY8" fmla="*/ 38005 h 76009"/>
              <a:gd name="connsiteX9" fmla="*/ 30099 w 60197"/>
              <a:gd name="connsiteY9" fmla="*/ 10858 h 7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97" h="76009">
                <a:moveTo>
                  <a:pt x="30099" y="76010"/>
                </a:moveTo>
                <a:cubicBezTo>
                  <a:pt x="13525" y="76010"/>
                  <a:pt x="0" y="58960"/>
                  <a:pt x="0" y="38005"/>
                </a:cubicBezTo>
                <a:cubicBezTo>
                  <a:pt x="0" y="17050"/>
                  <a:pt x="13525" y="0"/>
                  <a:pt x="30099" y="0"/>
                </a:cubicBezTo>
                <a:cubicBezTo>
                  <a:pt x="46672" y="0"/>
                  <a:pt x="60198" y="17050"/>
                  <a:pt x="60198" y="38005"/>
                </a:cubicBezTo>
                <a:cubicBezTo>
                  <a:pt x="60198" y="58960"/>
                  <a:pt x="46672" y="76010"/>
                  <a:pt x="30099" y="76010"/>
                </a:cubicBezTo>
                <a:close/>
                <a:moveTo>
                  <a:pt x="30099" y="10858"/>
                </a:moveTo>
                <a:cubicBezTo>
                  <a:pt x="19526" y="10858"/>
                  <a:pt x="10954" y="23051"/>
                  <a:pt x="10954" y="38005"/>
                </a:cubicBezTo>
                <a:cubicBezTo>
                  <a:pt x="10954" y="52959"/>
                  <a:pt x="19526" y="65151"/>
                  <a:pt x="30099" y="65151"/>
                </a:cubicBezTo>
                <a:cubicBezTo>
                  <a:pt x="40672" y="65151"/>
                  <a:pt x="49244" y="52959"/>
                  <a:pt x="49244" y="38005"/>
                </a:cubicBezTo>
                <a:cubicBezTo>
                  <a:pt x="49244" y="23051"/>
                  <a:pt x="40672" y="10858"/>
                  <a:pt x="30099" y="1085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104"/>
          <p:cNvSpPr/>
          <p:nvPr userDrawn="1">
            <p:custDataLst>
              <p:tags r:id="rId114"/>
            </p:custDataLst>
          </p:nvPr>
        </p:nvSpPr>
        <p:spPr>
          <a:xfrm>
            <a:off x="9444990" y="2813685"/>
            <a:ext cx="994410" cy="1524635"/>
          </a:xfrm>
          <a:custGeom>
            <a:avLst/>
            <a:gdLst>
              <a:gd name="connsiteX0" fmla="*/ 172117 w 909923"/>
              <a:gd name="connsiteY0" fmla="*/ 94964 h 1394555"/>
              <a:gd name="connsiteX1" fmla="*/ 0 w 909923"/>
              <a:gd name="connsiteY1" fmla="*/ 218885 h 1394555"/>
              <a:gd name="connsiteX2" fmla="*/ 154210 w 909923"/>
              <a:gd name="connsiteY2" fmla="*/ 1044321 h 1394555"/>
              <a:gd name="connsiteX3" fmla="*/ 188500 w 909923"/>
              <a:gd name="connsiteY3" fmla="*/ 1394555 h 1394555"/>
              <a:gd name="connsiteX4" fmla="*/ 909923 w 909923"/>
              <a:gd name="connsiteY4" fmla="*/ 1394555 h 1394555"/>
              <a:gd name="connsiteX5" fmla="*/ 869728 w 909923"/>
              <a:gd name="connsiteY5" fmla="*/ 490347 h 1394555"/>
              <a:gd name="connsiteX6" fmla="*/ 780479 w 909923"/>
              <a:gd name="connsiteY6" fmla="*/ 50101 h 1394555"/>
              <a:gd name="connsiteX7" fmla="*/ 386429 w 909923"/>
              <a:gd name="connsiteY7" fmla="*/ 0 h 1394555"/>
              <a:gd name="connsiteX8" fmla="*/ 172117 w 909923"/>
              <a:gd name="connsiteY8" fmla="*/ 94964 h 139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923" h="1394555">
                <a:moveTo>
                  <a:pt x="172117" y="94964"/>
                </a:moveTo>
                <a:lnTo>
                  <a:pt x="0" y="218885"/>
                </a:lnTo>
                <a:cubicBezTo>
                  <a:pt x="0" y="218885"/>
                  <a:pt x="125635" y="789242"/>
                  <a:pt x="154210" y="1044321"/>
                </a:cubicBezTo>
                <a:cubicBezTo>
                  <a:pt x="182785" y="1299401"/>
                  <a:pt x="188500" y="1394555"/>
                  <a:pt x="188500" y="1394555"/>
                </a:cubicBezTo>
                <a:lnTo>
                  <a:pt x="909923" y="1394555"/>
                </a:lnTo>
                <a:cubicBezTo>
                  <a:pt x="909923" y="1394555"/>
                  <a:pt x="909923" y="834866"/>
                  <a:pt x="869728" y="490347"/>
                </a:cubicBezTo>
                <a:cubicBezTo>
                  <a:pt x="842105" y="253841"/>
                  <a:pt x="780479" y="50101"/>
                  <a:pt x="780479" y="50101"/>
                </a:cubicBezTo>
                <a:lnTo>
                  <a:pt x="386429" y="0"/>
                </a:lnTo>
                <a:lnTo>
                  <a:pt x="172117" y="9496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6" name="任意多边形: 形状 105"/>
          <p:cNvSpPr/>
          <p:nvPr userDrawn="1">
            <p:custDataLst>
              <p:tags r:id="rId115"/>
            </p:custDataLst>
          </p:nvPr>
        </p:nvSpPr>
        <p:spPr>
          <a:xfrm>
            <a:off x="9438640" y="2807335"/>
            <a:ext cx="1007110" cy="1536700"/>
          </a:xfrm>
          <a:custGeom>
            <a:avLst/>
            <a:gdLst>
              <a:gd name="connsiteX0" fmla="*/ 921449 w 921639"/>
              <a:gd name="connsiteY0" fmla="*/ 1405604 h 1405699"/>
              <a:gd name="connsiteX1" fmla="*/ 189357 w 921639"/>
              <a:gd name="connsiteY1" fmla="*/ 1405604 h 1405699"/>
              <a:gd name="connsiteX2" fmla="*/ 189071 w 921639"/>
              <a:gd name="connsiteY2" fmla="*/ 1400461 h 1405699"/>
              <a:gd name="connsiteX3" fmla="*/ 154877 w 921639"/>
              <a:gd name="connsiteY3" fmla="*/ 1050512 h 1405699"/>
              <a:gd name="connsiteX4" fmla="*/ 762 w 921639"/>
              <a:gd name="connsiteY4" fmla="*/ 225647 h 1405699"/>
              <a:gd name="connsiteX5" fmla="*/ 0 w 921639"/>
              <a:gd name="connsiteY5" fmla="*/ 222123 h 1405699"/>
              <a:gd name="connsiteX6" fmla="*/ 176022 w 921639"/>
              <a:gd name="connsiteY6" fmla="*/ 95536 h 1405699"/>
              <a:gd name="connsiteX7" fmla="*/ 391763 w 921639"/>
              <a:gd name="connsiteY7" fmla="*/ 0 h 1405699"/>
              <a:gd name="connsiteX8" fmla="*/ 790861 w 921639"/>
              <a:gd name="connsiteY8" fmla="*/ 50768 h 1405699"/>
              <a:gd name="connsiteX9" fmla="*/ 791909 w 921639"/>
              <a:gd name="connsiteY9" fmla="*/ 54197 h 1405699"/>
              <a:gd name="connsiteX10" fmla="*/ 881348 w 921639"/>
              <a:gd name="connsiteY10" fmla="*/ 495395 h 1405699"/>
              <a:gd name="connsiteX11" fmla="*/ 921639 w 921639"/>
              <a:gd name="connsiteY11" fmla="*/ 1400270 h 1405699"/>
              <a:gd name="connsiteX12" fmla="*/ 921639 w 921639"/>
              <a:gd name="connsiteY12" fmla="*/ 1405700 h 1405699"/>
              <a:gd name="connsiteX13" fmla="*/ 199644 w 921639"/>
              <a:gd name="connsiteY13" fmla="*/ 1394651 h 1405699"/>
              <a:gd name="connsiteX14" fmla="*/ 910495 w 921639"/>
              <a:gd name="connsiteY14" fmla="*/ 1394651 h 1405699"/>
              <a:gd name="connsiteX15" fmla="*/ 870299 w 921639"/>
              <a:gd name="connsiteY15" fmla="*/ 496538 h 1405699"/>
              <a:gd name="connsiteX16" fmla="*/ 782288 w 921639"/>
              <a:gd name="connsiteY16" fmla="*/ 60674 h 1405699"/>
              <a:gd name="connsiteX17" fmla="*/ 393287 w 921639"/>
              <a:gd name="connsiteY17" fmla="*/ 11144 h 1405699"/>
              <a:gd name="connsiteX18" fmla="*/ 180880 w 921639"/>
              <a:gd name="connsiteY18" fmla="*/ 105251 h 1405699"/>
              <a:gd name="connsiteX19" fmla="*/ 12192 w 921639"/>
              <a:gd name="connsiteY19" fmla="*/ 226790 h 1405699"/>
              <a:gd name="connsiteX20" fmla="*/ 165735 w 921639"/>
              <a:gd name="connsiteY20" fmla="*/ 1049274 h 1405699"/>
              <a:gd name="connsiteX21" fmla="*/ 199644 w 921639"/>
              <a:gd name="connsiteY21" fmla="*/ 1394651 h 140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1639" h="1405699">
                <a:moveTo>
                  <a:pt x="921449" y="1405604"/>
                </a:moveTo>
                <a:lnTo>
                  <a:pt x="189357" y="1405604"/>
                </a:lnTo>
                <a:lnTo>
                  <a:pt x="189071" y="1400461"/>
                </a:lnTo>
                <a:cubicBezTo>
                  <a:pt x="189071" y="1399508"/>
                  <a:pt x="183071" y="1302449"/>
                  <a:pt x="154877" y="1050512"/>
                </a:cubicBezTo>
                <a:cubicBezTo>
                  <a:pt x="126683" y="798671"/>
                  <a:pt x="2000" y="231362"/>
                  <a:pt x="762" y="225647"/>
                </a:cubicBezTo>
                <a:lnTo>
                  <a:pt x="0" y="222123"/>
                </a:lnTo>
                <a:lnTo>
                  <a:pt x="176022" y="95536"/>
                </a:lnTo>
                <a:lnTo>
                  <a:pt x="391763" y="0"/>
                </a:lnTo>
                <a:lnTo>
                  <a:pt x="790861" y="50768"/>
                </a:lnTo>
                <a:lnTo>
                  <a:pt x="791909" y="54197"/>
                </a:lnTo>
                <a:cubicBezTo>
                  <a:pt x="792480" y="56198"/>
                  <a:pt x="854012" y="260985"/>
                  <a:pt x="881348" y="495395"/>
                </a:cubicBezTo>
                <a:cubicBezTo>
                  <a:pt x="921163" y="836390"/>
                  <a:pt x="921639" y="1394651"/>
                  <a:pt x="921639" y="1400270"/>
                </a:cubicBezTo>
                <a:lnTo>
                  <a:pt x="921639" y="1405700"/>
                </a:lnTo>
                <a:close/>
                <a:moveTo>
                  <a:pt x="199644" y="1394651"/>
                </a:moveTo>
                <a:lnTo>
                  <a:pt x="910495" y="1394651"/>
                </a:lnTo>
                <a:cubicBezTo>
                  <a:pt x="910304" y="1335786"/>
                  <a:pt x="907923" y="818674"/>
                  <a:pt x="870299" y="496538"/>
                </a:cubicBezTo>
                <a:cubicBezTo>
                  <a:pt x="844963" y="279654"/>
                  <a:pt x="790385" y="88297"/>
                  <a:pt x="782288" y="60674"/>
                </a:cubicBezTo>
                <a:lnTo>
                  <a:pt x="393287" y="11144"/>
                </a:lnTo>
                <a:lnTo>
                  <a:pt x="180880" y="105251"/>
                </a:lnTo>
                <a:lnTo>
                  <a:pt x="12192" y="226790"/>
                </a:lnTo>
                <a:cubicBezTo>
                  <a:pt x="22765" y="275272"/>
                  <a:pt x="138684" y="807244"/>
                  <a:pt x="165735" y="1049274"/>
                </a:cubicBezTo>
                <a:cubicBezTo>
                  <a:pt x="190405" y="1269587"/>
                  <a:pt x="198120" y="1371695"/>
                  <a:pt x="199644" y="13946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7" name="任意多边形: 形状 106"/>
          <p:cNvSpPr/>
          <p:nvPr userDrawn="1">
            <p:custDataLst>
              <p:tags r:id="rId116"/>
            </p:custDataLst>
          </p:nvPr>
        </p:nvSpPr>
        <p:spPr>
          <a:xfrm>
            <a:off x="9613900" y="2715260"/>
            <a:ext cx="254000" cy="241300"/>
          </a:xfrm>
          <a:custGeom>
            <a:avLst/>
            <a:gdLst>
              <a:gd name="connsiteX0" fmla="*/ 0 w 232219"/>
              <a:gd name="connsiteY0" fmla="*/ 90392 h 220979"/>
              <a:gd name="connsiteX1" fmla="*/ 184690 w 232219"/>
              <a:gd name="connsiteY1" fmla="*/ 0 h 220979"/>
              <a:gd name="connsiteX2" fmla="*/ 232220 w 232219"/>
              <a:gd name="connsiteY2" fmla="*/ 90392 h 220979"/>
              <a:gd name="connsiteX3" fmla="*/ 116110 w 232219"/>
              <a:gd name="connsiteY3" fmla="*/ 220980 h 220979"/>
              <a:gd name="connsiteX4" fmla="*/ 46482 w 232219"/>
              <a:gd name="connsiteY4" fmla="*/ 114300 h 220979"/>
              <a:gd name="connsiteX5" fmla="*/ 22860 w 232219"/>
              <a:gd name="connsiteY5" fmla="*/ 211455 h 220979"/>
              <a:gd name="connsiteX6" fmla="*/ 0 w 232219"/>
              <a:gd name="connsiteY6" fmla="*/ 90392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19" h="220979">
                <a:moveTo>
                  <a:pt x="0" y="90392"/>
                </a:moveTo>
                <a:lnTo>
                  <a:pt x="184690" y="0"/>
                </a:lnTo>
                <a:lnTo>
                  <a:pt x="232220" y="90392"/>
                </a:lnTo>
                <a:lnTo>
                  <a:pt x="116110" y="220980"/>
                </a:lnTo>
                <a:lnTo>
                  <a:pt x="46482" y="114300"/>
                </a:lnTo>
                <a:lnTo>
                  <a:pt x="22860" y="211455"/>
                </a:lnTo>
                <a:lnTo>
                  <a:pt x="0" y="90392"/>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107"/>
          <p:cNvSpPr/>
          <p:nvPr userDrawn="1">
            <p:custDataLst>
              <p:tags r:id="rId117"/>
            </p:custDataLst>
          </p:nvPr>
        </p:nvSpPr>
        <p:spPr>
          <a:xfrm>
            <a:off x="9606915" y="2707005"/>
            <a:ext cx="267970" cy="267335"/>
          </a:xfrm>
          <a:custGeom>
            <a:avLst/>
            <a:gdLst>
              <a:gd name="connsiteX0" fmla="*/ 28289 w 244982"/>
              <a:gd name="connsiteY0" fmla="*/ 244507 h 244601"/>
              <a:gd name="connsiteX1" fmla="*/ 0 w 244982"/>
              <a:gd name="connsiteY1" fmla="*/ 94488 h 244601"/>
              <a:gd name="connsiteX2" fmla="*/ 193167 w 244982"/>
              <a:gd name="connsiteY2" fmla="*/ 0 h 244601"/>
              <a:gd name="connsiteX3" fmla="*/ 244983 w 244982"/>
              <a:gd name="connsiteY3" fmla="*/ 98393 h 244601"/>
              <a:gd name="connsiteX4" fmla="*/ 121634 w 244982"/>
              <a:gd name="connsiteY4" fmla="*/ 237172 h 244601"/>
              <a:gd name="connsiteX5" fmla="*/ 54959 w 244982"/>
              <a:gd name="connsiteY5" fmla="*/ 135160 h 244601"/>
              <a:gd name="connsiteX6" fmla="*/ 28384 w 244982"/>
              <a:gd name="connsiteY6" fmla="*/ 244602 h 244601"/>
              <a:gd name="connsiteX7" fmla="*/ 50197 w 244982"/>
              <a:gd name="connsiteY7" fmla="*/ 108013 h 244601"/>
              <a:gd name="connsiteX8" fmla="*/ 122872 w 244982"/>
              <a:gd name="connsiteY8" fmla="*/ 219170 h 244601"/>
              <a:gd name="connsiteX9" fmla="*/ 231743 w 244982"/>
              <a:gd name="connsiteY9" fmla="*/ 96774 h 244601"/>
              <a:gd name="connsiteX10" fmla="*/ 188404 w 244982"/>
              <a:gd name="connsiteY10" fmla="*/ 14478 h 244601"/>
              <a:gd name="connsiteX11" fmla="*/ 12287 w 244982"/>
              <a:gd name="connsiteY11" fmla="*/ 100679 h 244601"/>
              <a:gd name="connsiteX12" fmla="*/ 29623 w 244982"/>
              <a:gd name="connsiteY12" fmla="*/ 192786 h 244601"/>
              <a:gd name="connsiteX13" fmla="*/ 50197 w 244982"/>
              <a:gd name="connsiteY13" fmla="*/ 108013 h 2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982" h="244601">
                <a:moveTo>
                  <a:pt x="28289" y="244507"/>
                </a:moveTo>
                <a:lnTo>
                  <a:pt x="0" y="94488"/>
                </a:lnTo>
                <a:lnTo>
                  <a:pt x="193167" y="0"/>
                </a:lnTo>
                <a:lnTo>
                  <a:pt x="244983" y="98393"/>
                </a:lnTo>
                <a:lnTo>
                  <a:pt x="121634" y="237172"/>
                </a:lnTo>
                <a:lnTo>
                  <a:pt x="54959" y="135160"/>
                </a:lnTo>
                <a:lnTo>
                  <a:pt x="28384" y="244602"/>
                </a:lnTo>
                <a:close/>
                <a:moveTo>
                  <a:pt x="50197" y="108013"/>
                </a:moveTo>
                <a:lnTo>
                  <a:pt x="122872" y="219170"/>
                </a:lnTo>
                <a:lnTo>
                  <a:pt x="231743" y="96774"/>
                </a:lnTo>
                <a:lnTo>
                  <a:pt x="188404" y="14478"/>
                </a:lnTo>
                <a:lnTo>
                  <a:pt x="12287" y="100679"/>
                </a:lnTo>
                <a:lnTo>
                  <a:pt x="29623" y="192786"/>
                </a:lnTo>
                <a:lnTo>
                  <a:pt x="50197" y="108013"/>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108"/>
          <p:cNvSpPr/>
          <p:nvPr userDrawn="1">
            <p:custDataLst>
              <p:tags r:id="rId118"/>
            </p:custDataLst>
          </p:nvPr>
        </p:nvSpPr>
        <p:spPr>
          <a:xfrm>
            <a:off x="9638665" y="2839720"/>
            <a:ext cx="190500" cy="898525"/>
          </a:xfrm>
          <a:custGeom>
            <a:avLst/>
            <a:gdLst>
              <a:gd name="connsiteX0" fmla="*/ 0 w 174116"/>
              <a:gd name="connsiteY0" fmla="*/ 97155 h 822197"/>
              <a:gd name="connsiteX1" fmla="*/ 32385 w 174116"/>
              <a:gd name="connsiteY1" fmla="*/ 130778 h 822197"/>
              <a:gd name="connsiteX2" fmla="*/ 83534 w 174116"/>
              <a:gd name="connsiteY2" fmla="*/ 513683 h 822197"/>
              <a:gd name="connsiteX3" fmla="*/ 145256 w 174116"/>
              <a:gd name="connsiteY3" fmla="*/ 822198 h 822197"/>
              <a:gd name="connsiteX4" fmla="*/ 174117 w 174116"/>
              <a:gd name="connsiteY4" fmla="*/ 526637 h 822197"/>
              <a:gd name="connsiteX5" fmla="*/ 64103 w 174116"/>
              <a:gd name="connsiteY5" fmla="*/ 123158 h 822197"/>
              <a:gd name="connsiteX6" fmla="*/ 78296 w 174116"/>
              <a:gd name="connsiteY6" fmla="*/ 90678 h 822197"/>
              <a:gd name="connsiteX7" fmla="*/ 23622 w 174116"/>
              <a:gd name="connsiteY7" fmla="*/ 0 h 822197"/>
              <a:gd name="connsiteX8" fmla="*/ 0 w 174116"/>
              <a:gd name="connsiteY8" fmla="*/ 97155 h 82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116" h="822197">
                <a:moveTo>
                  <a:pt x="0" y="97155"/>
                </a:moveTo>
                <a:lnTo>
                  <a:pt x="32385" y="130778"/>
                </a:lnTo>
                <a:lnTo>
                  <a:pt x="83534" y="513683"/>
                </a:lnTo>
                <a:lnTo>
                  <a:pt x="145256" y="822198"/>
                </a:lnTo>
                <a:lnTo>
                  <a:pt x="174117" y="526637"/>
                </a:lnTo>
                <a:lnTo>
                  <a:pt x="64103" y="123158"/>
                </a:lnTo>
                <a:lnTo>
                  <a:pt x="78296" y="90678"/>
                </a:lnTo>
                <a:lnTo>
                  <a:pt x="23622" y="0"/>
                </a:lnTo>
                <a:lnTo>
                  <a:pt x="0" y="9715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0" name="任意多边形: 形状 109"/>
          <p:cNvSpPr/>
          <p:nvPr userDrawn="1">
            <p:custDataLst>
              <p:tags r:id="rId119"/>
            </p:custDataLst>
          </p:nvPr>
        </p:nvSpPr>
        <p:spPr>
          <a:xfrm>
            <a:off x="9627235" y="2809875"/>
            <a:ext cx="262255" cy="942340"/>
          </a:xfrm>
          <a:custGeom>
            <a:avLst/>
            <a:gdLst>
              <a:gd name="connsiteX0" fmla="*/ 156978 w 239965"/>
              <a:gd name="connsiteY0" fmla="*/ 861834 h 861834"/>
              <a:gd name="connsiteX1" fmla="*/ 151644 w 239965"/>
              <a:gd name="connsiteY1" fmla="*/ 857453 h 861834"/>
              <a:gd name="connsiteX2" fmla="*/ 101 w 239965"/>
              <a:gd name="connsiteY2" fmla="*/ 99548 h 861834"/>
              <a:gd name="connsiteX3" fmla="*/ 4387 w 239965"/>
              <a:gd name="connsiteY3" fmla="*/ 93167 h 861834"/>
              <a:gd name="connsiteX4" fmla="*/ 10769 w 239965"/>
              <a:gd name="connsiteY4" fmla="*/ 97453 h 861834"/>
              <a:gd name="connsiteX5" fmla="*/ 154882 w 239965"/>
              <a:gd name="connsiteY5" fmla="*/ 818400 h 861834"/>
              <a:gd name="connsiteX6" fmla="*/ 229082 w 239965"/>
              <a:gd name="connsiteY6" fmla="*/ 4965 h 861834"/>
              <a:gd name="connsiteX7" fmla="*/ 234988 w 239965"/>
              <a:gd name="connsiteY7" fmla="*/ 12 h 861834"/>
              <a:gd name="connsiteX8" fmla="*/ 239941 w 239965"/>
              <a:gd name="connsiteY8" fmla="*/ 5918 h 861834"/>
              <a:gd name="connsiteX9" fmla="*/ 162312 w 239965"/>
              <a:gd name="connsiteY9" fmla="*/ 856881 h 861834"/>
              <a:gd name="connsiteX10" fmla="*/ 157168 w 239965"/>
              <a:gd name="connsiteY10" fmla="*/ 861834 h 861834"/>
              <a:gd name="connsiteX11" fmla="*/ 156883 w 239965"/>
              <a:gd name="connsiteY11" fmla="*/ 861834 h 86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965" h="861834">
                <a:moveTo>
                  <a:pt x="156978" y="861834"/>
                </a:moveTo>
                <a:cubicBezTo>
                  <a:pt x="154406" y="861834"/>
                  <a:pt x="152120" y="860024"/>
                  <a:pt x="151644" y="857453"/>
                </a:cubicBezTo>
                <a:lnTo>
                  <a:pt x="101" y="99548"/>
                </a:lnTo>
                <a:cubicBezTo>
                  <a:pt x="-470" y="96596"/>
                  <a:pt x="1435" y="93738"/>
                  <a:pt x="4387" y="93167"/>
                </a:cubicBezTo>
                <a:cubicBezTo>
                  <a:pt x="7340" y="92595"/>
                  <a:pt x="10198" y="94500"/>
                  <a:pt x="10769" y="97453"/>
                </a:cubicBezTo>
                <a:lnTo>
                  <a:pt x="154882" y="818400"/>
                </a:lnTo>
                <a:lnTo>
                  <a:pt x="229082" y="4965"/>
                </a:lnTo>
                <a:cubicBezTo>
                  <a:pt x="229368" y="1917"/>
                  <a:pt x="232035" y="-178"/>
                  <a:pt x="234988" y="12"/>
                </a:cubicBezTo>
                <a:cubicBezTo>
                  <a:pt x="238036" y="298"/>
                  <a:pt x="240226" y="2965"/>
                  <a:pt x="239941" y="5918"/>
                </a:cubicBezTo>
                <a:lnTo>
                  <a:pt x="162312" y="856881"/>
                </a:lnTo>
                <a:cubicBezTo>
                  <a:pt x="162026" y="859548"/>
                  <a:pt x="159835" y="861739"/>
                  <a:pt x="157168" y="861834"/>
                </a:cubicBezTo>
                <a:cubicBezTo>
                  <a:pt x="157073" y="861834"/>
                  <a:pt x="156978" y="861834"/>
                  <a:pt x="156883" y="86183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110"/>
          <p:cNvSpPr/>
          <p:nvPr userDrawn="1">
            <p:custDataLst>
              <p:tags r:id="rId120"/>
            </p:custDataLst>
          </p:nvPr>
        </p:nvSpPr>
        <p:spPr>
          <a:xfrm>
            <a:off x="9568815" y="2934970"/>
            <a:ext cx="138430" cy="499110"/>
          </a:xfrm>
          <a:custGeom>
            <a:avLst/>
            <a:gdLst>
              <a:gd name="connsiteX0" fmla="*/ 120922 w 126460"/>
              <a:gd name="connsiteY0" fmla="*/ 456625 h 456720"/>
              <a:gd name="connsiteX1" fmla="*/ 115873 w 126460"/>
              <a:gd name="connsiteY1" fmla="*/ 453196 h 456720"/>
              <a:gd name="connsiteX2" fmla="*/ 18147 w 126460"/>
              <a:gd name="connsiteY2" fmla="*/ 206499 h 456720"/>
              <a:gd name="connsiteX3" fmla="*/ 17956 w 126460"/>
              <a:gd name="connsiteY3" fmla="*/ 203165 h 456720"/>
              <a:gd name="connsiteX4" fmla="*/ 35006 w 126460"/>
              <a:gd name="connsiteY4" fmla="*/ 133633 h 456720"/>
              <a:gd name="connsiteX5" fmla="*/ 1383 w 126460"/>
              <a:gd name="connsiteY5" fmla="*/ 95818 h 456720"/>
              <a:gd name="connsiteX6" fmla="*/ 240 w 126460"/>
              <a:gd name="connsiteY6" fmla="*/ 90770 h 456720"/>
              <a:gd name="connsiteX7" fmla="*/ 24243 w 126460"/>
              <a:gd name="connsiteY7" fmla="*/ 3997 h 456720"/>
              <a:gd name="connsiteX8" fmla="*/ 31006 w 126460"/>
              <a:gd name="connsiteY8" fmla="*/ 187 h 456720"/>
              <a:gd name="connsiteX9" fmla="*/ 34816 w 126460"/>
              <a:gd name="connsiteY9" fmla="*/ 6950 h 456720"/>
              <a:gd name="connsiteX10" fmla="*/ 11575 w 126460"/>
              <a:gd name="connsiteY10" fmla="*/ 90865 h 456720"/>
              <a:gd name="connsiteX11" fmla="*/ 45103 w 126460"/>
              <a:gd name="connsiteY11" fmla="*/ 128584 h 456720"/>
              <a:gd name="connsiteX12" fmla="*/ 46341 w 126460"/>
              <a:gd name="connsiteY12" fmla="*/ 133537 h 456720"/>
              <a:gd name="connsiteX13" fmla="*/ 29005 w 126460"/>
              <a:gd name="connsiteY13" fmla="*/ 204213 h 456720"/>
              <a:gd name="connsiteX14" fmla="*/ 126065 w 126460"/>
              <a:gd name="connsiteY14" fmla="*/ 449291 h 456720"/>
              <a:gd name="connsiteX15" fmla="*/ 123017 w 126460"/>
              <a:gd name="connsiteY15" fmla="*/ 456340 h 456720"/>
              <a:gd name="connsiteX16" fmla="*/ 121017 w 126460"/>
              <a:gd name="connsiteY16" fmla="*/ 456721 h 4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460" h="456720">
                <a:moveTo>
                  <a:pt x="120922" y="456625"/>
                </a:moveTo>
                <a:cubicBezTo>
                  <a:pt x="118731" y="456625"/>
                  <a:pt x="116731" y="455292"/>
                  <a:pt x="115873" y="453196"/>
                </a:cubicBezTo>
                <a:lnTo>
                  <a:pt x="18147" y="206499"/>
                </a:lnTo>
                <a:cubicBezTo>
                  <a:pt x="17766" y="205451"/>
                  <a:pt x="17671" y="204308"/>
                  <a:pt x="17956" y="203165"/>
                </a:cubicBezTo>
                <a:lnTo>
                  <a:pt x="35006" y="133633"/>
                </a:lnTo>
                <a:lnTo>
                  <a:pt x="1383" y="95818"/>
                </a:lnTo>
                <a:cubicBezTo>
                  <a:pt x="145" y="94390"/>
                  <a:pt x="-332" y="92485"/>
                  <a:pt x="240" y="90770"/>
                </a:cubicBezTo>
                <a:lnTo>
                  <a:pt x="24243" y="3997"/>
                </a:lnTo>
                <a:cubicBezTo>
                  <a:pt x="25005" y="1045"/>
                  <a:pt x="28053" y="-575"/>
                  <a:pt x="31006" y="187"/>
                </a:cubicBezTo>
                <a:cubicBezTo>
                  <a:pt x="33958" y="949"/>
                  <a:pt x="35578" y="3997"/>
                  <a:pt x="34816" y="6950"/>
                </a:cubicBezTo>
                <a:lnTo>
                  <a:pt x="11575" y="90865"/>
                </a:lnTo>
                <a:lnTo>
                  <a:pt x="45103" y="128584"/>
                </a:lnTo>
                <a:cubicBezTo>
                  <a:pt x="46341" y="129918"/>
                  <a:pt x="46722" y="131728"/>
                  <a:pt x="46341" y="133537"/>
                </a:cubicBezTo>
                <a:lnTo>
                  <a:pt x="29005" y="204213"/>
                </a:lnTo>
                <a:lnTo>
                  <a:pt x="126065" y="449291"/>
                </a:lnTo>
                <a:cubicBezTo>
                  <a:pt x="127208" y="452053"/>
                  <a:pt x="125779" y="455292"/>
                  <a:pt x="123017" y="456340"/>
                </a:cubicBezTo>
                <a:cubicBezTo>
                  <a:pt x="122350" y="456625"/>
                  <a:pt x="121684" y="456721"/>
                  <a:pt x="121017" y="45672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111"/>
          <p:cNvSpPr/>
          <p:nvPr userDrawn="1">
            <p:custDataLst>
              <p:tags r:id="rId121"/>
            </p:custDataLst>
          </p:nvPr>
        </p:nvSpPr>
        <p:spPr>
          <a:xfrm>
            <a:off x="9792970" y="2818130"/>
            <a:ext cx="186690" cy="1525905"/>
          </a:xfrm>
          <a:custGeom>
            <a:avLst/>
            <a:gdLst>
              <a:gd name="connsiteX0" fmla="*/ 33052 w 170919"/>
              <a:gd name="connsiteY0" fmla="*/ 1395859 h 1395858"/>
              <a:gd name="connsiteX1" fmla="*/ 27623 w 170919"/>
              <a:gd name="connsiteY1" fmla="*/ 1390715 h 1395858"/>
              <a:gd name="connsiteX2" fmla="*/ 0 w 170919"/>
              <a:gd name="connsiteY2" fmla="*/ 848933 h 1395858"/>
              <a:gd name="connsiteX3" fmla="*/ 191 w 170919"/>
              <a:gd name="connsiteY3" fmla="*/ 847314 h 1395858"/>
              <a:gd name="connsiteX4" fmla="*/ 144304 w 170919"/>
              <a:gd name="connsiteY4" fmla="*/ 298007 h 1395858"/>
              <a:gd name="connsiteX5" fmla="*/ 101727 w 170919"/>
              <a:gd name="connsiteY5" fmla="*/ 228284 h 1395858"/>
              <a:gd name="connsiteX6" fmla="*/ 102299 w 170919"/>
              <a:gd name="connsiteY6" fmla="*/ 221807 h 1395858"/>
              <a:gd name="connsiteX7" fmla="*/ 159639 w 170919"/>
              <a:gd name="connsiteY7" fmla="*/ 157037 h 1395858"/>
              <a:gd name="connsiteX8" fmla="*/ 139160 w 170919"/>
              <a:gd name="connsiteY8" fmla="*/ 6256 h 1395858"/>
              <a:gd name="connsiteX9" fmla="*/ 143828 w 170919"/>
              <a:gd name="connsiteY9" fmla="*/ 65 h 1395858"/>
              <a:gd name="connsiteX10" fmla="*/ 150019 w 170919"/>
              <a:gd name="connsiteY10" fmla="*/ 4732 h 1395858"/>
              <a:gd name="connsiteX11" fmla="*/ 170879 w 170919"/>
              <a:gd name="connsiteY11" fmla="*/ 157990 h 1395858"/>
              <a:gd name="connsiteX12" fmla="*/ 169545 w 170919"/>
              <a:gd name="connsiteY12" fmla="*/ 162371 h 1395858"/>
              <a:gd name="connsiteX13" fmla="*/ 113252 w 170919"/>
              <a:gd name="connsiteY13" fmla="*/ 225998 h 1395858"/>
              <a:gd name="connsiteX14" fmla="*/ 154972 w 170919"/>
              <a:gd name="connsiteY14" fmla="*/ 294197 h 1395858"/>
              <a:gd name="connsiteX15" fmla="*/ 155638 w 170919"/>
              <a:gd name="connsiteY15" fmla="*/ 298388 h 1395858"/>
              <a:gd name="connsiteX16" fmla="*/ 11144 w 170919"/>
              <a:gd name="connsiteY16" fmla="*/ 849124 h 1395858"/>
              <a:gd name="connsiteX17" fmla="*/ 38671 w 170919"/>
              <a:gd name="connsiteY17" fmla="*/ 1390049 h 1395858"/>
              <a:gd name="connsiteX18" fmla="*/ 33528 w 170919"/>
              <a:gd name="connsiteY18" fmla="*/ 1395763 h 1395858"/>
              <a:gd name="connsiteX19" fmla="*/ 33242 w 170919"/>
              <a:gd name="connsiteY19" fmla="*/ 1395763 h 13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919" h="1395858">
                <a:moveTo>
                  <a:pt x="33052" y="1395859"/>
                </a:moveTo>
                <a:cubicBezTo>
                  <a:pt x="30194" y="1395859"/>
                  <a:pt x="27718" y="1393573"/>
                  <a:pt x="27623" y="1390715"/>
                </a:cubicBezTo>
                <a:lnTo>
                  <a:pt x="0" y="848933"/>
                </a:lnTo>
                <a:cubicBezTo>
                  <a:pt x="0" y="848362"/>
                  <a:pt x="0" y="847790"/>
                  <a:pt x="191" y="847314"/>
                </a:cubicBezTo>
                <a:lnTo>
                  <a:pt x="144304" y="298007"/>
                </a:lnTo>
                <a:lnTo>
                  <a:pt x="101727" y="228284"/>
                </a:lnTo>
                <a:cubicBezTo>
                  <a:pt x="100489" y="226189"/>
                  <a:pt x="100679" y="223617"/>
                  <a:pt x="102299" y="221807"/>
                </a:cubicBezTo>
                <a:lnTo>
                  <a:pt x="159639" y="157037"/>
                </a:lnTo>
                <a:lnTo>
                  <a:pt x="139160" y="6256"/>
                </a:lnTo>
                <a:cubicBezTo>
                  <a:pt x="138779" y="3304"/>
                  <a:pt x="140875" y="541"/>
                  <a:pt x="143828" y="65"/>
                </a:cubicBezTo>
                <a:cubicBezTo>
                  <a:pt x="146780" y="-411"/>
                  <a:pt x="149543" y="1780"/>
                  <a:pt x="150019" y="4732"/>
                </a:cubicBezTo>
                <a:lnTo>
                  <a:pt x="170879" y="157990"/>
                </a:lnTo>
                <a:cubicBezTo>
                  <a:pt x="171069" y="159609"/>
                  <a:pt x="170593" y="161133"/>
                  <a:pt x="169545" y="162371"/>
                </a:cubicBezTo>
                <a:lnTo>
                  <a:pt x="113252" y="225998"/>
                </a:lnTo>
                <a:lnTo>
                  <a:pt x="154972" y="294197"/>
                </a:lnTo>
                <a:cubicBezTo>
                  <a:pt x="155734" y="295435"/>
                  <a:pt x="155924" y="296959"/>
                  <a:pt x="155638" y="298388"/>
                </a:cubicBezTo>
                <a:lnTo>
                  <a:pt x="11144" y="849124"/>
                </a:lnTo>
                <a:lnTo>
                  <a:pt x="38671" y="1390049"/>
                </a:lnTo>
                <a:cubicBezTo>
                  <a:pt x="38862" y="1393096"/>
                  <a:pt x="36481" y="1395668"/>
                  <a:pt x="33528" y="1395763"/>
                </a:cubicBezTo>
                <a:cubicBezTo>
                  <a:pt x="33528" y="1395763"/>
                  <a:pt x="33338" y="1395763"/>
                  <a:pt x="33242" y="139576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112"/>
          <p:cNvSpPr/>
          <p:nvPr userDrawn="1">
            <p:custDataLst>
              <p:tags r:id="rId122"/>
            </p:custDataLst>
          </p:nvPr>
        </p:nvSpPr>
        <p:spPr>
          <a:xfrm>
            <a:off x="9829800" y="378587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5" name="任意多边形: 形状 113"/>
          <p:cNvSpPr/>
          <p:nvPr userDrawn="1">
            <p:custDataLst>
              <p:tags r:id="rId123"/>
            </p:custDataLst>
          </p:nvPr>
        </p:nvSpPr>
        <p:spPr>
          <a:xfrm>
            <a:off x="9838690" y="391541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6" name="任意多边形: 形状 114"/>
          <p:cNvSpPr/>
          <p:nvPr userDrawn="1">
            <p:custDataLst>
              <p:tags r:id="rId124"/>
            </p:custDataLst>
          </p:nvPr>
        </p:nvSpPr>
        <p:spPr>
          <a:xfrm>
            <a:off x="9846945" y="4044315"/>
            <a:ext cx="37465" cy="37465"/>
          </a:xfrm>
          <a:custGeom>
            <a:avLst/>
            <a:gdLst>
              <a:gd name="connsiteX0" fmla="*/ 34290 w 34290"/>
              <a:gd name="connsiteY0" fmla="*/ 17145 h 34289"/>
              <a:gd name="connsiteX1" fmla="*/ 17145 w 34290"/>
              <a:gd name="connsiteY1" fmla="*/ 34290 h 34289"/>
              <a:gd name="connsiteX2" fmla="*/ 0 w 34290"/>
              <a:gd name="connsiteY2" fmla="*/ 17145 h 34289"/>
              <a:gd name="connsiteX3" fmla="*/ 17145 w 34290"/>
              <a:gd name="connsiteY3" fmla="*/ 0 h 34289"/>
              <a:gd name="connsiteX4" fmla="*/ 34290 w 34290"/>
              <a:gd name="connsiteY4" fmla="*/ 17145 h 34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89">
                <a:moveTo>
                  <a:pt x="34290" y="17145"/>
                </a:moveTo>
                <a:cubicBezTo>
                  <a:pt x="34290" y="26575"/>
                  <a:pt x="26575" y="34290"/>
                  <a:pt x="17145" y="34290"/>
                </a:cubicBezTo>
                <a:cubicBezTo>
                  <a:pt x="7715" y="34290"/>
                  <a:pt x="0" y="26575"/>
                  <a:pt x="0" y="17145"/>
                </a:cubicBezTo>
                <a:cubicBezTo>
                  <a:pt x="0" y="7715"/>
                  <a:pt x="7715" y="0"/>
                  <a:pt x="17145" y="0"/>
                </a:cubicBezTo>
                <a:cubicBezTo>
                  <a:pt x="26575" y="0"/>
                  <a:pt x="34290" y="7715"/>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115"/>
          <p:cNvSpPr/>
          <p:nvPr userDrawn="1">
            <p:custDataLst>
              <p:tags r:id="rId125"/>
            </p:custDataLst>
          </p:nvPr>
        </p:nvSpPr>
        <p:spPr>
          <a:xfrm>
            <a:off x="10188575" y="3158490"/>
            <a:ext cx="162560" cy="1184275"/>
          </a:xfrm>
          <a:custGeom>
            <a:avLst/>
            <a:gdLst>
              <a:gd name="connsiteX0" fmla="*/ 15515 w 148865"/>
              <a:gd name="connsiteY0" fmla="*/ 0 h 1083183"/>
              <a:gd name="connsiteX1" fmla="*/ 14848 w 148865"/>
              <a:gd name="connsiteY1" fmla="*/ 888968 h 1083183"/>
              <a:gd name="connsiteX2" fmla="*/ 28850 w 148865"/>
              <a:gd name="connsiteY2" fmla="*/ 1079373 h 1083183"/>
              <a:gd name="connsiteX3" fmla="*/ 93620 w 148865"/>
              <a:gd name="connsiteY3" fmla="*/ 1083183 h 1083183"/>
              <a:gd name="connsiteX4" fmla="*/ 148865 w 148865"/>
              <a:gd name="connsiteY4" fmla="*/ 338900 h 1083183"/>
              <a:gd name="connsiteX5" fmla="*/ 15610 w 148865"/>
              <a:gd name="connsiteY5" fmla="*/ 95 h 108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65" h="1083183">
                <a:moveTo>
                  <a:pt x="15515" y="0"/>
                </a:moveTo>
                <a:cubicBezTo>
                  <a:pt x="-13060" y="224600"/>
                  <a:pt x="4656" y="742379"/>
                  <a:pt x="14848" y="888968"/>
                </a:cubicBezTo>
                <a:cubicBezTo>
                  <a:pt x="25040" y="1035558"/>
                  <a:pt x="28850" y="1079373"/>
                  <a:pt x="28850" y="1079373"/>
                </a:cubicBezTo>
                <a:lnTo>
                  <a:pt x="93620" y="1083183"/>
                </a:lnTo>
                <a:lnTo>
                  <a:pt x="148865" y="338900"/>
                </a:lnTo>
                <a:lnTo>
                  <a:pt x="15610" y="9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118"/>
          <p:cNvSpPr/>
          <p:nvPr userDrawn="1">
            <p:custDataLst>
              <p:tags r:id="rId126"/>
            </p:custDataLst>
          </p:nvPr>
        </p:nvSpPr>
        <p:spPr>
          <a:xfrm>
            <a:off x="10304145" y="4203065"/>
            <a:ext cx="176530" cy="447675"/>
          </a:xfrm>
          <a:custGeom>
            <a:avLst/>
            <a:gdLst>
              <a:gd name="connsiteX0" fmla="*/ 19050 w 161639"/>
              <a:gd name="connsiteY0" fmla="*/ 95 h 409455"/>
              <a:gd name="connsiteX1" fmla="*/ 0 w 161639"/>
              <a:gd name="connsiteY1" fmla="*/ 198787 h 409455"/>
              <a:gd name="connsiteX2" fmla="*/ 40005 w 161639"/>
              <a:gd name="connsiteY2" fmla="*/ 338900 h 409455"/>
              <a:gd name="connsiteX3" fmla="*/ 132493 w 161639"/>
              <a:gd name="connsiteY3" fmla="*/ 409289 h 409455"/>
              <a:gd name="connsiteX4" fmla="*/ 161639 w 161639"/>
              <a:gd name="connsiteY4" fmla="*/ 291275 h 409455"/>
              <a:gd name="connsiteX5" fmla="*/ 132493 w 161639"/>
              <a:gd name="connsiteY5" fmla="*/ 204788 h 409455"/>
              <a:gd name="connsiteX6" fmla="*/ 132493 w 161639"/>
              <a:gd name="connsiteY6" fmla="*/ 60960 h 409455"/>
              <a:gd name="connsiteX7" fmla="*/ 19050 w 161639"/>
              <a:gd name="connsiteY7" fmla="*/ 0 h 40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639" h="409455">
                <a:moveTo>
                  <a:pt x="19050" y="95"/>
                </a:moveTo>
                <a:lnTo>
                  <a:pt x="0" y="198787"/>
                </a:lnTo>
                <a:cubicBezTo>
                  <a:pt x="0" y="198787"/>
                  <a:pt x="32385" y="327470"/>
                  <a:pt x="40005" y="338900"/>
                </a:cubicBezTo>
                <a:cubicBezTo>
                  <a:pt x="47625" y="350330"/>
                  <a:pt x="122206" y="413099"/>
                  <a:pt x="132493" y="409289"/>
                </a:cubicBezTo>
                <a:cubicBezTo>
                  <a:pt x="142780" y="405479"/>
                  <a:pt x="161544" y="310325"/>
                  <a:pt x="161639" y="291275"/>
                </a:cubicBezTo>
                <a:cubicBezTo>
                  <a:pt x="161735" y="272225"/>
                  <a:pt x="141161" y="230505"/>
                  <a:pt x="132493" y="204788"/>
                </a:cubicBezTo>
                <a:cubicBezTo>
                  <a:pt x="123730" y="178975"/>
                  <a:pt x="132493" y="60960"/>
                  <a:pt x="132493" y="60960"/>
                </a:cubicBezTo>
                <a:lnTo>
                  <a:pt x="1905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119"/>
          <p:cNvSpPr/>
          <p:nvPr userDrawn="1">
            <p:custDataLst>
              <p:tags r:id="rId127"/>
            </p:custDataLst>
          </p:nvPr>
        </p:nvSpPr>
        <p:spPr>
          <a:xfrm>
            <a:off x="10297795" y="4193540"/>
            <a:ext cx="188595" cy="462915"/>
          </a:xfrm>
          <a:custGeom>
            <a:avLst/>
            <a:gdLst>
              <a:gd name="connsiteX0" fmla="*/ 137731 w 172593"/>
              <a:gd name="connsiteY0" fmla="*/ 423481 h 423481"/>
              <a:gd name="connsiteX1" fmla="*/ 40957 w 172593"/>
              <a:gd name="connsiteY1" fmla="*/ 350615 h 423481"/>
              <a:gd name="connsiteX2" fmla="*/ 190 w 172593"/>
              <a:gd name="connsiteY2" fmla="*/ 208788 h 423481"/>
              <a:gd name="connsiteX3" fmla="*/ 0 w 172593"/>
              <a:gd name="connsiteY3" fmla="*/ 207835 h 423481"/>
              <a:gd name="connsiteX4" fmla="*/ 0 w 172593"/>
              <a:gd name="connsiteY4" fmla="*/ 206883 h 423481"/>
              <a:gd name="connsiteX5" fmla="*/ 19907 w 172593"/>
              <a:gd name="connsiteY5" fmla="*/ 0 h 423481"/>
              <a:gd name="connsiteX6" fmla="*/ 143732 w 172593"/>
              <a:gd name="connsiteY6" fmla="*/ 66484 h 423481"/>
              <a:gd name="connsiteX7" fmla="*/ 143446 w 172593"/>
              <a:gd name="connsiteY7" fmla="*/ 70009 h 423481"/>
              <a:gd name="connsiteX8" fmla="*/ 143161 w 172593"/>
              <a:gd name="connsiteY8" fmla="*/ 211646 h 423481"/>
              <a:gd name="connsiteX9" fmla="*/ 153924 w 172593"/>
              <a:gd name="connsiteY9" fmla="*/ 239554 h 423481"/>
              <a:gd name="connsiteX10" fmla="*/ 172593 w 172593"/>
              <a:gd name="connsiteY10" fmla="*/ 299942 h 423481"/>
              <a:gd name="connsiteX11" fmla="*/ 139827 w 172593"/>
              <a:gd name="connsiteY11" fmla="*/ 423005 h 423481"/>
              <a:gd name="connsiteX12" fmla="*/ 137636 w 172593"/>
              <a:gd name="connsiteY12" fmla="*/ 423386 h 423481"/>
              <a:gd name="connsiteX13" fmla="*/ 11049 w 172593"/>
              <a:gd name="connsiteY13" fmla="*/ 207073 h 423481"/>
              <a:gd name="connsiteX14" fmla="*/ 50006 w 172593"/>
              <a:gd name="connsiteY14" fmla="*/ 344519 h 423481"/>
              <a:gd name="connsiteX15" fmla="*/ 136017 w 172593"/>
              <a:gd name="connsiteY15" fmla="*/ 412528 h 423481"/>
              <a:gd name="connsiteX16" fmla="*/ 161735 w 172593"/>
              <a:gd name="connsiteY16" fmla="*/ 299942 h 423481"/>
              <a:gd name="connsiteX17" fmla="*/ 143828 w 172593"/>
              <a:gd name="connsiteY17" fmla="*/ 243745 h 423481"/>
              <a:gd name="connsiteX18" fmla="*/ 132779 w 172593"/>
              <a:gd name="connsiteY18" fmla="*/ 215265 h 423481"/>
              <a:gd name="connsiteX19" fmla="*/ 132207 w 172593"/>
              <a:gd name="connsiteY19" fmla="*/ 72866 h 423481"/>
              <a:gd name="connsiteX20" fmla="*/ 29146 w 172593"/>
              <a:gd name="connsiteY20" fmla="*/ 17526 h 423481"/>
              <a:gd name="connsiteX21" fmla="*/ 10954 w 172593"/>
              <a:gd name="connsiteY21" fmla="*/ 207169 h 4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93" h="423481">
                <a:moveTo>
                  <a:pt x="137731" y="423481"/>
                </a:moveTo>
                <a:cubicBezTo>
                  <a:pt x="117920" y="423481"/>
                  <a:pt x="46101" y="358235"/>
                  <a:pt x="40957" y="350615"/>
                </a:cubicBezTo>
                <a:cubicBezTo>
                  <a:pt x="33242" y="338995"/>
                  <a:pt x="5715" y="230410"/>
                  <a:pt x="190" y="208788"/>
                </a:cubicBezTo>
                <a:lnTo>
                  <a:pt x="0" y="207835"/>
                </a:lnTo>
                <a:lnTo>
                  <a:pt x="0" y="206883"/>
                </a:lnTo>
                <a:cubicBezTo>
                  <a:pt x="0" y="206883"/>
                  <a:pt x="19907" y="0"/>
                  <a:pt x="19907" y="0"/>
                </a:cubicBezTo>
                <a:lnTo>
                  <a:pt x="143732" y="66484"/>
                </a:lnTo>
                <a:lnTo>
                  <a:pt x="143446" y="70009"/>
                </a:lnTo>
                <a:cubicBezTo>
                  <a:pt x="141065" y="102489"/>
                  <a:pt x="136303" y="191357"/>
                  <a:pt x="143161" y="211646"/>
                </a:cubicBezTo>
                <a:cubicBezTo>
                  <a:pt x="145923" y="219742"/>
                  <a:pt x="149828" y="229362"/>
                  <a:pt x="153924" y="239554"/>
                </a:cubicBezTo>
                <a:cubicBezTo>
                  <a:pt x="163163" y="262318"/>
                  <a:pt x="172688" y="285940"/>
                  <a:pt x="172593" y="299942"/>
                </a:cubicBezTo>
                <a:cubicBezTo>
                  <a:pt x="172498" y="312325"/>
                  <a:pt x="155543" y="417290"/>
                  <a:pt x="139827" y="423005"/>
                </a:cubicBezTo>
                <a:cubicBezTo>
                  <a:pt x="139160" y="423196"/>
                  <a:pt x="138494" y="423386"/>
                  <a:pt x="137636" y="423386"/>
                </a:cubicBezTo>
                <a:close/>
                <a:moveTo>
                  <a:pt x="11049" y="207073"/>
                </a:moveTo>
                <a:cubicBezTo>
                  <a:pt x="23527" y="256508"/>
                  <a:pt x="44958" y="336899"/>
                  <a:pt x="50006" y="344519"/>
                </a:cubicBezTo>
                <a:cubicBezTo>
                  <a:pt x="58103" y="356711"/>
                  <a:pt x="123158" y="409289"/>
                  <a:pt x="136017" y="412528"/>
                </a:cubicBezTo>
                <a:cubicBezTo>
                  <a:pt x="144494" y="401574"/>
                  <a:pt x="161544" y="318992"/>
                  <a:pt x="161735" y="299942"/>
                </a:cubicBezTo>
                <a:cubicBezTo>
                  <a:pt x="161830" y="288036"/>
                  <a:pt x="152305" y="264509"/>
                  <a:pt x="143828" y="243745"/>
                </a:cubicBezTo>
                <a:cubicBezTo>
                  <a:pt x="139637" y="233363"/>
                  <a:pt x="135636" y="223552"/>
                  <a:pt x="132779" y="215265"/>
                </a:cubicBezTo>
                <a:cubicBezTo>
                  <a:pt x="124587" y="190976"/>
                  <a:pt x="130873" y="93154"/>
                  <a:pt x="132207" y="72866"/>
                </a:cubicBezTo>
                <a:lnTo>
                  <a:pt x="29146" y="17526"/>
                </a:lnTo>
                <a:lnTo>
                  <a:pt x="10954" y="20716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120"/>
          <p:cNvSpPr/>
          <p:nvPr userDrawn="1">
            <p:custDataLst>
              <p:tags r:id="rId128"/>
            </p:custDataLst>
          </p:nvPr>
        </p:nvSpPr>
        <p:spPr>
          <a:xfrm>
            <a:off x="10304145" y="4380230"/>
            <a:ext cx="140970" cy="40005"/>
          </a:xfrm>
          <a:custGeom>
            <a:avLst/>
            <a:gdLst>
              <a:gd name="connsiteX0" fmla="*/ 0 w 129158"/>
              <a:gd name="connsiteY0" fmla="*/ 36671 h 36671"/>
              <a:gd name="connsiteX1" fmla="*/ 129159 w 129158"/>
              <a:gd name="connsiteY1" fmla="*/ 19526 h 36671"/>
              <a:gd name="connsiteX2" fmla="*/ 128683 w 129158"/>
              <a:gd name="connsiteY2" fmla="*/ 6763 h 36671"/>
              <a:gd name="connsiteX3" fmla="*/ 3429 w 129158"/>
              <a:gd name="connsiteY3" fmla="*/ 0 h 36671"/>
              <a:gd name="connsiteX4" fmla="*/ 0 w 129158"/>
              <a:gd name="connsiteY4" fmla="*/ 36671 h 3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58" h="36671">
                <a:moveTo>
                  <a:pt x="0" y="36671"/>
                </a:moveTo>
                <a:lnTo>
                  <a:pt x="129159" y="19526"/>
                </a:lnTo>
                <a:lnTo>
                  <a:pt x="128683" y="6763"/>
                </a:lnTo>
                <a:lnTo>
                  <a:pt x="3429" y="0"/>
                </a:lnTo>
                <a:lnTo>
                  <a:pt x="0" y="3667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121"/>
          <p:cNvSpPr/>
          <p:nvPr userDrawn="1">
            <p:custDataLst>
              <p:tags r:id="rId129"/>
            </p:custDataLst>
          </p:nvPr>
        </p:nvSpPr>
        <p:spPr>
          <a:xfrm>
            <a:off x="10285095" y="4291965"/>
            <a:ext cx="192405" cy="95885"/>
          </a:xfrm>
          <a:custGeom>
            <a:avLst/>
            <a:gdLst>
              <a:gd name="connsiteX0" fmla="*/ 4858 w 176212"/>
              <a:gd name="connsiteY0" fmla="*/ 0 h 87629"/>
              <a:gd name="connsiteX1" fmla="*/ 0 w 176212"/>
              <a:gd name="connsiteY1" fmla="*/ 79915 h 87629"/>
              <a:gd name="connsiteX2" fmla="*/ 167926 w 176212"/>
              <a:gd name="connsiteY2" fmla="*/ 87630 h 87629"/>
              <a:gd name="connsiteX3" fmla="*/ 176213 w 176212"/>
              <a:gd name="connsiteY3" fmla="*/ 37814 h 87629"/>
              <a:gd name="connsiteX4" fmla="*/ 4858 w 176212"/>
              <a:gd name="connsiteY4" fmla="*/ 0 h 8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 h="87629">
                <a:moveTo>
                  <a:pt x="4858" y="0"/>
                </a:moveTo>
                <a:lnTo>
                  <a:pt x="0" y="79915"/>
                </a:lnTo>
                <a:lnTo>
                  <a:pt x="167926" y="87630"/>
                </a:lnTo>
                <a:lnTo>
                  <a:pt x="176213" y="37814"/>
                </a:lnTo>
                <a:lnTo>
                  <a:pt x="4858"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122"/>
          <p:cNvSpPr/>
          <p:nvPr userDrawn="1">
            <p:custDataLst>
              <p:tags r:id="rId130"/>
            </p:custDataLst>
          </p:nvPr>
        </p:nvSpPr>
        <p:spPr>
          <a:xfrm>
            <a:off x="10279380" y="4284345"/>
            <a:ext cx="205740" cy="109220"/>
          </a:xfrm>
          <a:custGeom>
            <a:avLst/>
            <a:gdLst>
              <a:gd name="connsiteX0" fmla="*/ 178308 w 188214"/>
              <a:gd name="connsiteY0" fmla="*/ 100013 h 100012"/>
              <a:gd name="connsiteX1" fmla="*/ 0 w 188214"/>
              <a:gd name="connsiteY1" fmla="*/ 91821 h 100012"/>
              <a:gd name="connsiteX2" fmla="*/ 5620 w 188214"/>
              <a:gd name="connsiteY2" fmla="*/ 0 h 100012"/>
              <a:gd name="connsiteX3" fmla="*/ 188214 w 188214"/>
              <a:gd name="connsiteY3" fmla="*/ 40291 h 100012"/>
              <a:gd name="connsiteX4" fmla="*/ 178213 w 188214"/>
              <a:gd name="connsiteY4" fmla="*/ 100013 h 100012"/>
              <a:gd name="connsiteX5" fmla="*/ 11621 w 188214"/>
              <a:gd name="connsiteY5" fmla="*/ 81439 h 100012"/>
              <a:gd name="connsiteX6" fmla="*/ 169164 w 188214"/>
              <a:gd name="connsiteY6" fmla="*/ 88678 h 100012"/>
              <a:gd name="connsiteX7" fmla="*/ 175832 w 188214"/>
              <a:gd name="connsiteY7" fmla="*/ 48768 h 100012"/>
              <a:gd name="connsiteX8" fmla="*/ 15812 w 188214"/>
              <a:gd name="connsiteY8" fmla="*/ 13430 h 100012"/>
              <a:gd name="connsiteX9" fmla="*/ 11621 w 188214"/>
              <a:gd name="connsiteY9" fmla="*/ 8143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214" h="100012">
                <a:moveTo>
                  <a:pt x="178308" y="100013"/>
                </a:moveTo>
                <a:lnTo>
                  <a:pt x="0" y="91821"/>
                </a:lnTo>
                <a:lnTo>
                  <a:pt x="5620" y="0"/>
                </a:lnTo>
                <a:lnTo>
                  <a:pt x="188214" y="40291"/>
                </a:lnTo>
                <a:lnTo>
                  <a:pt x="178213" y="100013"/>
                </a:lnTo>
                <a:close/>
                <a:moveTo>
                  <a:pt x="11621" y="81439"/>
                </a:moveTo>
                <a:lnTo>
                  <a:pt x="169164" y="88678"/>
                </a:lnTo>
                <a:lnTo>
                  <a:pt x="175832" y="48768"/>
                </a:lnTo>
                <a:lnTo>
                  <a:pt x="15812" y="13430"/>
                </a:lnTo>
                <a:lnTo>
                  <a:pt x="11621" y="8143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123"/>
          <p:cNvSpPr/>
          <p:nvPr userDrawn="1">
            <p:custDataLst>
              <p:tags r:id="rId131"/>
            </p:custDataLst>
          </p:nvPr>
        </p:nvSpPr>
        <p:spPr>
          <a:xfrm>
            <a:off x="10206355" y="2868295"/>
            <a:ext cx="373380" cy="1479550"/>
          </a:xfrm>
          <a:custGeom>
            <a:avLst/>
            <a:gdLst>
              <a:gd name="connsiteX0" fmla="*/ 83841 w 341593"/>
              <a:gd name="connsiteY0" fmla="*/ 0 h 1353312"/>
              <a:gd name="connsiteX1" fmla="*/ 340825 w 341593"/>
              <a:gd name="connsiteY1" fmla="*/ 754285 h 1353312"/>
              <a:gd name="connsiteX2" fmla="*/ 261577 w 341593"/>
              <a:gd name="connsiteY2" fmla="*/ 1353312 h 1353312"/>
              <a:gd name="connsiteX3" fmla="*/ 61743 w 341593"/>
              <a:gd name="connsiteY3" fmla="*/ 1322832 h 1353312"/>
              <a:gd name="connsiteX4" fmla="*/ 57266 w 341593"/>
              <a:gd name="connsiteY4" fmla="*/ 689610 h 1353312"/>
              <a:gd name="connsiteX5" fmla="*/ 24881 w 341593"/>
              <a:gd name="connsiteY5" fmla="*/ 66008 h 1353312"/>
              <a:gd name="connsiteX6" fmla="*/ 83936 w 341593"/>
              <a:gd name="connsiteY6"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93" h="1353312">
                <a:moveTo>
                  <a:pt x="83841" y="0"/>
                </a:moveTo>
                <a:cubicBezTo>
                  <a:pt x="123846" y="10001"/>
                  <a:pt x="325585" y="592550"/>
                  <a:pt x="340825" y="754285"/>
                </a:cubicBezTo>
                <a:cubicBezTo>
                  <a:pt x="350731" y="859155"/>
                  <a:pt x="261577" y="1353312"/>
                  <a:pt x="261577" y="1353312"/>
                </a:cubicBezTo>
                <a:lnTo>
                  <a:pt x="61743" y="1322832"/>
                </a:lnTo>
                <a:cubicBezTo>
                  <a:pt x="61743" y="1322832"/>
                  <a:pt x="105558" y="856583"/>
                  <a:pt x="57266" y="689610"/>
                </a:cubicBezTo>
                <a:cubicBezTo>
                  <a:pt x="26214" y="582454"/>
                  <a:pt x="-34079" y="123920"/>
                  <a:pt x="24881" y="66008"/>
                </a:cubicBezTo>
                <a:lnTo>
                  <a:pt x="8393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124"/>
          <p:cNvSpPr/>
          <p:nvPr userDrawn="1">
            <p:custDataLst>
              <p:tags r:id="rId132"/>
            </p:custDataLst>
          </p:nvPr>
        </p:nvSpPr>
        <p:spPr>
          <a:xfrm>
            <a:off x="10200005" y="2862580"/>
            <a:ext cx="385445" cy="1490980"/>
          </a:xfrm>
          <a:custGeom>
            <a:avLst/>
            <a:gdLst>
              <a:gd name="connsiteX0" fmla="*/ 267148 w 352799"/>
              <a:gd name="connsiteY0" fmla="*/ 1364314 h 1364314"/>
              <a:gd name="connsiteX1" fmla="*/ 266290 w 352799"/>
              <a:gd name="connsiteY1" fmla="*/ 1364314 h 1364314"/>
              <a:gd name="connsiteX2" fmla="*/ 66456 w 352799"/>
              <a:gd name="connsiteY2" fmla="*/ 1333834 h 1364314"/>
              <a:gd name="connsiteX3" fmla="*/ 61884 w 352799"/>
              <a:gd name="connsiteY3" fmla="*/ 1327929 h 1364314"/>
              <a:gd name="connsiteX4" fmla="*/ 57598 w 352799"/>
              <a:gd name="connsiteY4" fmla="*/ 696707 h 1364314"/>
              <a:gd name="connsiteX5" fmla="*/ 26641 w 352799"/>
              <a:gd name="connsiteY5" fmla="*/ 67676 h 1364314"/>
              <a:gd name="connsiteX6" fmla="*/ 34357 w 352799"/>
              <a:gd name="connsiteY6" fmla="*/ 67676 h 1364314"/>
              <a:gd name="connsiteX7" fmla="*/ 34357 w 352799"/>
              <a:gd name="connsiteY7" fmla="*/ 75391 h 1364314"/>
              <a:gd name="connsiteX8" fmla="*/ 68170 w 352799"/>
              <a:gd name="connsiteY8" fmla="*/ 693564 h 1364314"/>
              <a:gd name="connsiteX9" fmla="*/ 73314 w 352799"/>
              <a:gd name="connsiteY9" fmla="*/ 1323738 h 1364314"/>
              <a:gd name="connsiteX10" fmla="*/ 262861 w 352799"/>
              <a:gd name="connsiteY10" fmla="*/ 1352598 h 1364314"/>
              <a:gd name="connsiteX11" fmla="*/ 341157 w 352799"/>
              <a:gd name="connsiteY11" fmla="*/ 760334 h 1364314"/>
              <a:gd name="connsiteX12" fmla="*/ 222571 w 352799"/>
              <a:gd name="connsiteY12" fmla="*/ 328661 h 1364314"/>
              <a:gd name="connsiteX13" fmla="*/ 88268 w 352799"/>
              <a:gd name="connsiteY13" fmla="*/ 10812 h 1364314"/>
              <a:gd name="connsiteX14" fmla="*/ 84458 w 352799"/>
              <a:gd name="connsiteY14" fmla="*/ 4049 h 1364314"/>
              <a:gd name="connsiteX15" fmla="*/ 90935 w 352799"/>
              <a:gd name="connsiteY15" fmla="*/ 144 h 1364314"/>
              <a:gd name="connsiteX16" fmla="*/ 232572 w 352799"/>
              <a:gd name="connsiteY16" fmla="*/ 323898 h 1364314"/>
              <a:gd name="connsiteX17" fmla="*/ 352015 w 352799"/>
              <a:gd name="connsiteY17" fmla="*/ 759286 h 1364314"/>
              <a:gd name="connsiteX18" fmla="*/ 272672 w 352799"/>
              <a:gd name="connsiteY18" fmla="*/ 1359742 h 1364314"/>
              <a:gd name="connsiteX19" fmla="*/ 267338 w 352799"/>
              <a:gd name="connsiteY19" fmla="*/ 1364219 h 1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2799" h="1364314">
                <a:moveTo>
                  <a:pt x="267148" y="1364314"/>
                </a:moveTo>
                <a:cubicBezTo>
                  <a:pt x="267148" y="1364314"/>
                  <a:pt x="266576" y="1364314"/>
                  <a:pt x="266290" y="1364314"/>
                </a:cubicBezTo>
                <a:lnTo>
                  <a:pt x="66456" y="1333834"/>
                </a:lnTo>
                <a:cubicBezTo>
                  <a:pt x="63598" y="1333358"/>
                  <a:pt x="61598" y="1330786"/>
                  <a:pt x="61884" y="1327929"/>
                </a:cubicBezTo>
                <a:cubicBezTo>
                  <a:pt x="62360" y="1323261"/>
                  <a:pt x="105127" y="860727"/>
                  <a:pt x="57598" y="696707"/>
                </a:cubicBezTo>
                <a:cubicBezTo>
                  <a:pt x="29308" y="599171"/>
                  <a:pt x="-36795" y="129969"/>
                  <a:pt x="26641" y="67676"/>
                </a:cubicBezTo>
                <a:cubicBezTo>
                  <a:pt x="28832" y="65580"/>
                  <a:pt x="32261" y="65580"/>
                  <a:pt x="34357" y="67676"/>
                </a:cubicBezTo>
                <a:cubicBezTo>
                  <a:pt x="36452" y="69867"/>
                  <a:pt x="36452" y="73296"/>
                  <a:pt x="34357" y="75391"/>
                </a:cubicBezTo>
                <a:cubicBezTo>
                  <a:pt x="-21269" y="129969"/>
                  <a:pt x="37119" y="586407"/>
                  <a:pt x="68170" y="693564"/>
                </a:cubicBezTo>
                <a:cubicBezTo>
                  <a:pt x="114081" y="852155"/>
                  <a:pt x="78267" y="1269826"/>
                  <a:pt x="73314" y="1323738"/>
                </a:cubicBezTo>
                <a:lnTo>
                  <a:pt x="262861" y="1352598"/>
                </a:lnTo>
                <a:cubicBezTo>
                  <a:pt x="272386" y="1299258"/>
                  <a:pt x="350301" y="857489"/>
                  <a:pt x="341157" y="760334"/>
                </a:cubicBezTo>
                <a:cubicBezTo>
                  <a:pt x="332965" y="672894"/>
                  <a:pt x="272100" y="473060"/>
                  <a:pt x="222571" y="328661"/>
                </a:cubicBezTo>
                <a:cubicBezTo>
                  <a:pt x="153705" y="127874"/>
                  <a:pt x="101984" y="15098"/>
                  <a:pt x="88268" y="10812"/>
                </a:cubicBezTo>
                <a:cubicBezTo>
                  <a:pt x="85410" y="9954"/>
                  <a:pt x="83696" y="6906"/>
                  <a:pt x="84458" y="4049"/>
                </a:cubicBezTo>
                <a:cubicBezTo>
                  <a:pt x="85220" y="1191"/>
                  <a:pt x="87982" y="-523"/>
                  <a:pt x="90935" y="144"/>
                </a:cubicBezTo>
                <a:cubicBezTo>
                  <a:pt x="121891" y="7859"/>
                  <a:pt x="207140" y="249889"/>
                  <a:pt x="232572" y="323898"/>
                </a:cubicBezTo>
                <a:cubicBezTo>
                  <a:pt x="282483" y="469345"/>
                  <a:pt x="343729" y="670608"/>
                  <a:pt x="352015" y="759286"/>
                </a:cubicBezTo>
                <a:cubicBezTo>
                  <a:pt x="361826" y="863680"/>
                  <a:pt x="276387" y="1339549"/>
                  <a:pt x="272672" y="1359742"/>
                </a:cubicBezTo>
                <a:cubicBezTo>
                  <a:pt x="272196" y="1362409"/>
                  <a:pt x="269910" y="1364219"/>
                  <a:pt x="267338" y="13642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125"/>
          <p:cNvSpPr/>
          <p:nvPr userDrawn="1">
            <p:custDataLst>
              <p:tags r:id="rId133"/>
            </p:custDataLst>
          </p:nvPr>
        </p:nvSpPr>
        <p:spPr>
          <a:xfrm>
            <a:off x="10460355" y="428371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126"/>
          <p:cNvSpPr/>
          <p:nvPr userDrawn="1">
            <p:custDataLst>
              <p:tags r:id="rId134"/>
            </p:custDataLst>
          </p:nvPr>
        </p:nvSpPr>
        <p:spPr>
          <a:xfrm>
            <a:off x="10465435" y="425069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椭圆 298"/>
          <p:cNvSpPr/>
          <p:nvPr userDrawn="1">
            <p:custDataLst>
              <p:tags r:id="rId135"/>
            </p:custDataLst>
          </p:nvPr>
        </p:nvSpPr>
        <p:spPr>
          <a:xfrm rot="5400000">
            <a:off x="1092009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6"/>
            </p:custDataLst>
          </p:nvPr>
        </p:nvSpPr>
        <p:spPr>
          <a:xfrm rot="5400000">
            <a:off x="1078801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7"/>
            </p:custDataLst>
          </p:nvPr>
        </p:nvSpPr>
        <p:spPr>
          <a:xfrm rot="5400000">
            <a:off x="1065593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8"/>
            </p:custDataLst>
          </p:nvPr>
        </p:nvSpPr>
        <p:spPr>
          <a:xfrm rot="5400000">
            <a:off x="1052322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39"/>
            </p:custDataLst>
          </p:nvPr>
        </p:nvSpPr>
        <p:spPr>
          <a:xfrm rot="5400000">
            <a:off x="1039114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0"/>
            </p:custDataLst>
          </p:nvPr>
        </p:nvSpPr>
        <p:spPr>
          <a:xfrm rot="5400000">
            <a:off x="1025906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1"/>
            </p:custDataLst>
          </p:nvPr>
        </p:nvSpPr>
        <p:spPr>
          <a:xfrm rot="5400000">
            <a:off x="1012634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2"/>
            </p:custDataLst>
          </p:nvPr>
        </p:nvSpPr>
        <p:spPr>
          <a:xfrm rot="5400000">
            <a:off x="999426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p:nvPr userDrawn="1">
            <p:custDataLst>
              <p:tags r:id="rId143"/>
            </p:custDataLst>
          </p:nvPr>
        </p:nvSpPr>
        <p:spPr>
          <a:xfrm rot="5400000">
            <a:off x="1092009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p:nvPr userDrawn="1">
            <p:custDataLst>
              <p:tags r:id="rId144"/>
            </p:custDataLst>
          </p:nvPr>
        </p:nvSpPr>
        <p:spPr>
          <a:xfrm rot="5400000">
            <a:off x="1078801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p:nvPr userDrawn="1">
            <p:custDataLst>
              <p:tags r:id="rId145"/>
            </p:custDataLst>
          </p:nvPr>
        </p:nvSpPr>
        <p:spPr>
          <a:xfrm rot="5400000">
            <a:off x="1065593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p:nvPr userDrawn="1">
            <p:custDataLst>
              <p:tags r:id="rId146"/>
            </p:custDataLst>
          </p:nvPr>
        </p:nvSpPr>
        <p:spPr>
          <a:xfrm rot="5400000">
            <a:off x="1052322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p:nvPr userDrawn="1">
            <p:custDataLst>
              <p:tags r:id="rId147"/>
            </p:custDataLst>
          </p:nvPr>
        </p:nvSpPr>
        <p:spPr>
          <a:xfrm rot="5400000">
            <a:off x="1039114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p:nvPr userDrawn="1">
            <p:custDataLst>
              <p:tags r:id="rId148"/>
            </p:custDataLst>
          </p:nvPr>
        </p:nvSpPr>
        <p:spPr>
          <a:xfrm rot="5400000">
            <a:off x="1025906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p:nvPr userDrawn="1">
            <p:custDataLst>
              <p:tags r:id="rId149"/>
            </p:custDataLst>
          </p:nvPr>
        </p:nvSpPr>
        <p:spPr>
          <a:xfrm rot="5400000">
            <a:off x="1012634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p:nvPr userDrawn="1">
            <p:custDataLst>
              <p:tags r:id="rId150"/>
            </p:custDataLst>
          </p:nvPr>
        </p:nvSpPr>
        <p:spPr>
          <a:xfrm rot="5400000">
            <a:off x="999426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p:nvPr userDrawn="1">
            <p:custDataLst>
              <p:tags r:id="rId151"/>
            </p:custDataLst>
          </p:nvPr>
        </p:nvSpPr>
        <p:spPr>
          <a:xfrm rot="5400000">
            <a:off x="1092009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p:nvPr userDrawn="1">
            <p:custDataLst>
              <p:tags r:id="rId152"/>
            </p:custDataLst>
          </p:nvPr>
        </p:nvSpPr>
        <p:spPr>
          <a:xfrm rot="5400000">
            <a:off x="1078801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p:nvPr userDrawn="1">
            <p:custDataLst>
              <p:tags r:id="rId153"/>
            </p:custDataLst>
          </p:nvPr>
        </p:nvSpPr>
        <p:spPr>
          <a:xfrm rot="5400000">
            <a:off x="1065593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p:nvPr userDrawn="1">
            <p:custDataLst>
              <p:tags r:id="rId154"/>
            </p:custDataLst>
          </p:nvPr>
        </p:nvSpPr>
        <p:spPr>
          <a:xfrm rot="5400000">
            <a:off x="1052322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p:nvPr userDrawn="1">
            <p:custDataLst>
              <p:tags r:id="rId155"/>
            </p:custDataLst>
          </p:nvPr>
        </p:nvSpPr>
        <p:spPr>
          <a:xfrm rot="5400000">
            <a:off x="1039114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p:nvPr userDrawn="1">
            <p:custDataLst>
              <p:tags r:id="rId156"/>
            </p:custDataLst>
          </p:nvPr>
        </p:nvSpPr>
        <p:spPr>
          <a:xfrm rot="5400000">
            <a:off x="1025906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p:nvPr userDrawn="1">
            <p:custDataLst>
              <p:tags r:id="rId157"/>
            </p:custDataLst>
          </p:nvPr>
        </p:nvSpPr>
        <p:spPr>
          <a:xfrm rot="5400000">
            <a:off x="1012634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p:cNvSpPr/>
          <p:nvPr userDrawn="1">
            <p:custDataLst>
              <p:tags r:id="rId158"/>
            </p:custDataLst>
          </p:nvPr>
        </p:nvSpPr>
        <p:spPr>
          <a:xfrm rot="5400000">
            <a:off x="999426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任意多边形: 形状 49"/>
          <p:cNvSpPr/>
          <p:nvPr userDrawn="1">
            <p:custDataLst>
              <p:tags r:id="rId159"/>
            </p:custDataLst>
          </p:nvPr>
        </p:nvSpPr>
        <p:spPr>
          <a:xfrm>
            <a:off x="10479405" y="4759960"/>
            <a:ext cx="660400" cy="1090930"/>
          </a:xfrm>
          <a:custGeom>
            <a:avLst/>
            <a:gdLst>
              <a:gd name="connsiteX0" fmla="*/ 1006151 w 1578840"/>
              <a:gd name="connsiteY0" fmla="*/ 2602720 h 2603045"/>
              <a:gd name="connsiteX1" fmla="*/ 1006151 w 1578840"/>
              <a:gd name="connsiteY1" fmla="*/ 1024205 h 2603045"/>
              <a:gd name="connsiteX2" fmla="*/ 1578840 w 1578840"/>
              <a:gd name="connsiteY2" fmla="*/ 324649 h 2603045"/>
              <a:gd name="connsiteX3" fmla="*/ 1029735 w 1578840"/>
              <a:gd name="connsiteY3" fmla="*/ 897338 h 2603045"/>
              <a:gd name="connsiteX4" fmla="*/ 1120656 w 1578840"/>
              <a:gd name="connsiteY4" fmla="*/ 0 h 2603045"/>
              <a:gd name="connsiteX5" fmla="*/ 963537 w 1578840"/>
              <a:gd name="connsiteY5" fmla="*/ 853911 h 2603045"/>
              <a:gd name="connsiteX6" fmla="*/ 516901 w 1578840"/>
              <a:gd name="connsiteY6" fmla="*/ 41476 h 2603045"/>
              <a:gd name="connsiteX7" fmla="*/ 922224 w 1578840"/>
              <a:gd name="connsiteY7" fmla="*/ 893435 h 2603045"/>
              <a:gd name="connsiteX8" fmla="*/ 0 w 1578840"/>
              <a:gd name="connsiteY8" fmla="*/ 615629 h 2603045"/>
              <a:gd name="connsiteX9" fmla="*/ 913928 w 1578840"/>
              <a:gd name="connsiteY9" fmla="*/ 959633 h 2603045"/>
              <a:gd name="connsiteX10" fmla="*/ 140529 w 1578840"/>
              <a:gd name="connsiteY10" fmla="*/ 1199541 h 2603045"/>
              <a:gd name="connsiteX11" fmla="*/ 955241 w 1578840"/>
              <a:gd name="connsiteY11" fmla="*/ 1024368 h 2603045"/>
              <a:gd name="connsiteX12" fmla="*/ 955241 w 1578840"/>
              <a:gd name="connsiteY12" fmla="*/ 2562220 h 2603045"/>
              <a:gd name="connsiteX13" fmla="*/ 1005988 w 1578840"/>
              <a:gd name="connsiteY13" fmla="*/ 2603045 h 26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8840" h="2603045">
                <a:moveTo>
                  <a:pt x="1006151" y="2602720"/>
                </a:moveTo>
                <a:lnTo>
                  <a:pt x="1006151" y="1024205"/>
                </a:lnTo>
                <a:cubicBezTo>
                  <a:pt x="1006151" y="1024205"/>
                  <a:pt x="1443353" y="752905"/>
                  <a:pt x="1578840" y="324649"/>
                </a:cubicBezTo>
                <a:cubicBezTo>
                  <a:pt x="1124885" y="487461"/>
                  <a:pt x="1029735" y="897338"/>
                  <a:pt x="1029735" y="897338"/>
                </a:cubicBezTo>
                <a:cubicBezTo>
                  <a:pt x="1029735" y="897338"/>
                  <a:pt x="1250939" y="363847"/>
                  <a:pt x="1120656" y="0"/>
                </a:cubicBezTo>
                <a:cubicBezTo>
                  <a:pt x="868387" y="324649"/>
                  <a:pt x="963537" y="853911"/>
                  <a:pt x="963537" y="853911"/>
                </a:cubicBezTo>
                <a:cubicBezTo>
                  <a:pt x="963537" y="853911"/>
                  <a:pt x="876682" y="206890"/>
                  <a:pt x="516901" y="41476"/>
                </a:cubicBezTo>
                <a:cubicBezTo>
                  <a:pt x="467292" y="454281"/>
                  <a:pt x="922224" y="893435"/>
                  <a:pt x="922224" y="893435"/>
                </a:cubicBezTo>
                <a:cubicBezTo>
                  <a:pt x="922224" y="893435"/>
                  <a:pt x="388733" y="487624"/>
                  <a:pt x="0" y="615629"/>
                </a:cubicBezTo>
                <a:cubicBezTo>
                  <a:pt x="243974" y="919459"/>
                  <a:pt x="913928" y="959633"/>
                  <a:pt x="913928" y="959633"/>
                </a:cubicBezTo>
                <a:cubicBezTo>
                  <a:pt x="913928" y="959633"/>
                  <a:pt x="454931" y="919621"/>
                  <a:pt x="140529" y="1199541"/>
                </a:cubicBezTo>
                <a:cubicBezTo>
                  <a:pt x="628478" y="1222963"/>
                  <a:pt x="955241" y="1024368"/>
                  <a:pt x="955241" y="1024368"/>
                </a:cubicBezTo>
                <a:lnTo>
                  <a:pt x="955241" y="2562220"/>
                </a:lnTo>
                <a:lnTo>
                  <a:pt x="1005988" y="2603045"/>
                </a:ln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6" name="任意多边形: 形状 51"/>
          <p:cNvSpPr/>
          <p:nvPr userDrawn="1">
            <p:custDataLst>
              <p:tags r:id="rId160"/>
            </p:custDataLst>
          </p:nvPr>
        </p:nvSpPr>
        <p:spPr>
          <a:xfrm>
            <a:off x="10505440" y="5029200"/>
            <a:ext cx="537845" cy="888365"/>
          </a:xfrm>
          <a:custGeom>
            <a:avLst/>
            <a:gdLst>
              <a:gd name="connsiteX0" fmla="*/ 805116 w 1283631"/>
              <a:gd name="connsiteY0" fmla="*/ 2119651 h 2119650"/>
              <a:gd name="connsiteX1" fmla="*/ 805116 w 1283631"/>
              <a:gd name="connsiteY1" fmla="*/ 765429 h 2119650"/>
              <a:gd name="connsiteX2" fmla="*/ 1283631 w 1283631"/>
              <a:gd name="connsiteY2" fmla="*/ 492503 h 2119650"/>
              <a:gd name="connsiteX3" fmla="*/ 824796 w 1283631"/>
              <a:gd name="connsiteY3" fmla="*/ 694677 h 2119650"/>
              <a:gd name="connsiteX4" fmla="*/ 862043 w 1283631"/>
              <a:gd name="connsiteY4" fmla="*/ 0 h 2119650"/>
              <a:gd name="connsiteX5" fmla="*/ 769496 w 1283631"/>
              <a:gd name="connsiteY5" fmla="*/ 658406 h 2119650"/>
              <a:gd name="connsiteX6" fmla="*/ 318468 w 1283631"/>
              <a:gd name="connsiteY6" fmla="*/ 105234 h 2119650"/>
              <a:gd name="connsiteX7" fmla="*/ 735014 w 1283631"/>
              <a:gd name="connsiteY7" fmla="*/ 691261 h 2119650"/>
              <a:gd name="connsiteX8" fmla="*/ 0 w 1283631"/>
              <a:gd name="connsiteY8" fmla="*/ 686707 h 2119650"/>
              <a:gd name="connsiteX9" fmla="*/ 728020 w 1283631"/>
              <a:gd name="connsiteY9" fmla="*/ 746562 h 2119650"/>
              <a:gd name="connsiteX10" fmla="*/ 198433 w 1283631"/>
              <a:gd name="connsiteY10" fmla="*/ 1108783 h 2119650"/>
              <a:gd name="connsiteX11" fmla="*/ 762502 w 1283631"/>
              <a:gd name="connsiteY11" fmla="*/ 800724 h 2119650"/>
              <a:gd name="connsiteX12" fmla="*/ 762502 w 1283631"/>
              <a:gd name="connsiteY12" fmla="*/ 2085657 h 2119650"/>
              <a:gd name="connsiteX13" fmla="*/ 804953 w 1283631"/>
              <a:gd name="connsiteY13" fmla="*/ 2119651 h 21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3631" h="2119650">
                <a:moveTo>
                  <a:pt x="805116" y="2119651"/>
                </a:moveTo>
                <a:lnTo>
                  <a:pt x="805116" y="765429"/>
                </a:lnTo>
                <a:cubicBezTo>
                  <a:pt x="805116" y="765429"/>
                  <a:pt x="1079343" y="777791"/>
                  <a:pt x="1283631" y="492503"/>
                </a:cubicBezTo>
                <a:cubicBezTo>
                  <a:pt x="868387" y="609448"/>
                  <a:pt x="824796" y="694677"/>
                  <a:pt x="824796" y="694677"/>
                </a:cubicBezTo>
                <a:cubicBezTo>
                  <a:pt x="824796" y="694677"/>
                  <a:pt x="970856" y="303992"/>
                  <a:pt x="862043" y="0"/>
                </a:cubicBezTo>
                <a:cubicBezTo>
                  <a:pt x="651249" y="271300"/>
                  <a:pt x="769496" y="658406"/>
                  <a:pt x="769496" y="658406"/>
                </a:cubicBezTo>
                <a:cubicBezTo>
                  <a:pt x="769496" y="658406"/>
                  <a:pt x="619045" y="243487"/>
                  <a:pt x="318468" y="105234"/>
                </a:cubicBezTo>
                <a:cubicBezTo>
                  <a:pt x="276992" y="450214"/>
                  <a:pt x="735014" y="691261"/>
                  <a:pt x="735014" y="691261"/>
                </a:cubicBezTo>
                <a:cubicBezTo>
                  <a:pt x="735014" y="691261"/>
                  <a:pt x="351649" y="524220"/>
                  <a:pt x="0" y="686707"/>
                </a:cubicBezTo>
                <a:cubicBezTo>
                  <a:pt x="297812" y="856513"/>
                  <a:pt x="728020" y="746562"/>
                  <a:pt x="728020" y="746562"/>
                </a:cubicBezTo>
                <a:cubicBezTo>
                  <a:pt x="728020" y="746562"/>
                  <a:pt x="434275" y="852447"/>
                  <a:pt x="198433" y="1108783"/>
                </a:cubicBezTo>
                <a:cubicBezTo>
                  <a:pt x="578870" y="1033639"/>
                  <a:pt x="762502" y="800724"/>
                  <a:pt x="762502" y="800724"/>
                </a:cubicBezTo>
                <a:lnTo>
                  <a:pt x="762502" y="2085657"/>
                </a:lnTo>
                <a:lnTo>
                  <a:pt x="804953" y="2119651"/>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7" name="任意多边形: 形状 52"/>
          <p:cNvSpPr/>
          <p:nvPr userDrawn="1">
            <p:custDataLst>
              <p:tags r:id="rId161"/>
            </p:custDataLst>
          </p:nvPr>
        </p:nvSpPr>
        <p:spPr>
          <a:xfrm>
            <a:off x="10501630" y="5025390"/>
            <a:ext cx="544830" cy="895350"/>
          </a:xfrm>
          <a:custGeom>
            <a:avLst/>
            <a:gdLst>
              <a:gd name="connsiteX0" fmla="*/ 813585 w 1300842"/>
              <a:gd name="connsiteY0" fmla="*/ 2136830 h 2136830"/>
              <a:gd name="connsiteX1" fmla="*/ 808217 w 1300842"/>
              <a:gd name="connsiteY1" fmla="*/ 2135041 h 2136830"/>
              <a:gd name="connsiteX2" fmla="*/ 765766 w 1300842"/>
              <a:gd name="connsiteY2" fmla="*/ 2101047 h 2136830"/>
              <a:gd name="connsiteX3" fmla="*/ 762513 w 1300842"/>
              <a:gd name="connsiteY3" fmla="*/ 2094379 h 2136830"/>
              <a:gd name="connsiteX4" fmla="*/ 762513 w 1300842"/>
              <a:gd name="connsiteY4" fmla="*/ 831892 h 2136830"/>
              <a:gd name="connsiteX5" fmla="*/ 208528 w 1300842"/>
              <a:gd name="connsiteY5" fmla="*/ 1125800 h 2136830"/>
              <a:gd name="connsiteX6" fmla="*/ 199420 w 1300842"/>
              <a:gd name="connsiteY6" fmla="*/ 1121571 h 2136830"/>
              <a:gd name="connsiteX7" fmla="*/ 200558 w 1300842"/>
              <a:gd name="connsiteY7" fmla="*/ 1111649 h 2136830"/>
              <a:gd name="connsiteX8" fmla="*/ 660043 w 1300842"/>
              <a:gd name="connsiteY8" fmla="*/ 778868 h 2136830"/>
              <a:gd name="connsiteX9" fmla="*/ 4240 w 1300842"/>
              <a:gd name="connsiteY9" fmla="*/ 702748 h 2136830"/>
              <a:gd name="connsiteX10" fmla="*/ 11 w 1300842"/>
              <a:gd name="connsiteY10" fmla="*/ 694941 h 2136830"/>
              <a:gd name="connsiteX11" fmla="*/ 4891 w 1300842"/>
              <a:gd name="connsiteY11" fmla="*/ 687622 h 2136830"/>
              <a:gd name="connsiteX12" fmla="*/ 670616 w 1300842"/>
              <a:gd name="connsiteY12" fmla="*/ 665501 h 2136830"/>
              <a:gd name="connsiteX13" fmla="*/ 318479 w 1300842"/>
              <a:gd name="connsiteY13" fmla="*/ 112818 h 2136830"/>
              <a:gd name="connsiteX14" fmla="*/ 322708 w 1300842"/>
              <a:gd name="connsiteY14" fmla="*/ 106474 h 2136830"/>
              <a:gd name="connsiteX15" fmla="*/ 330353 w 1300842"/>
              <a:gd name="connsiteY15" fmla="*/ 106149 h 2136830"/>
              <a:gd name="connsiteX16" fmla="*/ 750965 w 1300842"/>
              <a:gd name="connsiteY16" fmla="*/ 583038 h 2136830"/>
              <a:gd name="connsiteX17" fmla="*/ 863844 w 1300842"/>
              <a:gd name="connsiteY17" fmla="*/ 3355 h 2136830"/>
              <a:gd name="connsiteX18" fmla="*/ 871976 w 1300842"/>
              <a:gd name="connsiteY18" fmla="*/ 102 h 2136830"/>
              <a:gd name="connsiteX19" fmla="*/ 878645 w 1300842"/>
              <a:gd name="connsiteY19" fmla="*/ 5632 h 2136830"/>
              <a:gd name="connsiteX20" fmla="*/ 852946 w 1300842"/>
              <a:gd name="connsiteY20" fmla="*/ 671845 h 2136830"/>
              <a:gd name="connsiteX21" fmla="*/ 1289986 w 1300842"/>
              <a:gd name="connsiteY21" fmla="*/ 492930 h 2136830"/>
              <a:gd name="connsiteX22" fmla="*/ 1299257 w 1300842"/>
              <a:gd name="connsiteY22" fmla="*/ 496183 h 2136830"/>
              <a:gd name="connsiteX23" fmla="*/ 1299257 w 1300842"/>
              <a:gd name="connsiteY23" fmla="*/ 505942 h 2136830"/>
              <a:gd name="connsiteX24" fmla="*/ 822205 w 1300842"/>
              <a:gd name="connsiteY24" fmla="*/ 782446 h 2136830"/>
              <a:gd name="connsiteX25" fmla="*/ 822205 w 1300842"/>
              <a:gd name="connsiteY25" fmla="*/ 2128047 h 2136830"/>
              <a:gd name="connsiteX26" fmla="*/ 817326 w 1300842"/>
              <a:gd name="connsiteY26" fmla="*/ 2135692 h 2136830"/>
              <a:gd name="connsiteX27" fmla="*/ 813585 w 1300842"/>
              <a:gd name="connsiteY27" fmla="*/ 2136505 h 2136830"/>
              <a:gd name="connsiteX28" fmla="*/ 779591 w 1300842"/>
              <a:gd name="connsiteY28" fmla="*/ 2090150 h 2136830"/>
              <a:gd name="connsiteX29" fmla="*/ 804964 w 1300842"/>
              <a:gd name="connsiteY29" fmla="*/ 2110481 h 2136830"/>
              <a:gd name="connsiteX30" fmla="*/ 804964 w 1300842"/>
              <a:gd name="connsiteY30" fmla="*/ 774151 h 2136830"/>
              <a:gd name="connsiteX31" fmla="*/ 807567 w 1300842"/>
              <a:gd name="connsiteY31" fmla="*/ 767971 h 2136830"/>
              <a:gd name="connsiteX32" fmla="*/ 813910 w 1300842"/>
              <a:gd name="connsiteY32" fmla="*/ 765694 h 2136830"/>
              <a:gd name="connsiteX33" fmla="*/ 1270305 w 1300842"/>
              <a:gd name="connsiteY33" fmla="*/ 516352 h 2136830"/>
              <a:gd name="connsiteX34" fmla="*/ 840747 w 1300842"/>
              <a:gd name="connsiteY34" fmla="*/ 707465 h 2136830"/>
              <a:gd name="connsiteX35" fmla="*/ 829687 w 1300842"/>
              <a:gd name="connsiteY35" fmla="*/ 711043 h 2136830"/>
              <a:gd name="connsiteX36" fmla="*/ 825296 w 1300842"/>
              <a:gd name="connsiteY36" fmla="*/ 700471 h 2136830"/>
              <a:gd name="connsiteX37" fmla="*/ 867747 w 1300842"/>
              <a:gd name="connsiteY37" fmla="*/ 26613 h 2136830"/>
              <a:gd name="connsiteX38" fmla="*/ 786260 w 1300842"/>
              <a:gd name="connsiteY38" fmla="*/ 664525 h 2136830"/>
              <a:gd name="connsiteX39" fmla="*/ 780892 w 1300842"/>
              <a:gd name="connsiteY39" fmla="*/ 675098 h 2136830"/>
              <a:gd name="connsiteX40" fmla="*/ 770157 w 1300842"/>
              <a:gd name="connsiteY40" fmla="*/ 669893 h 2136830"/>
              <a:gd name="connsiteX41" fmla="*/ 334256 w 1300842"/>
              <a:gd name="connsiteY41" fmla="*/ 126643 h 2136830"/>
              <a:gd name="connsiteX42" fmla="*/ 747549 w 1300842"/>
              <a:gd name="connsiteY42" fmla="*/ 692339 h 2136830"/>
              <a:gd name="connsiteX43" fmla="*/ 751290 w 1300842"/>
              <a:gd name="connsiteY43" fmla="*/ 703561 h 2136830"/>
              <a:gd name="connsiteX44" fmla="*/ 740230 w 1300842"/>
              <a:gd name="connsiteY44" fmla="*/ 707628 h 2136830"/>
              <a:gd name="connsiteX45" fmla="*/ 27662 w 1300842"/>
              <a:gd name="connsiteY45" fmla="*/ 696079 h 2136830"/>
              <a:gd name="connsiteX46" fmla="*/ 734537 w 1300842"/>
              <a:gd name="connsiteY46" fmla="*/ 746989 h 2136830"/>
              <a:gd name="connsiteX47" fmla="*/ 744784 w 1300842"/>
              <a:gd name="connsiteY47" fmla="*/ 752682 h 2136830"/>
              <a:gd name="connsiteX48" fmla="*/ 739579 w 1300842"/>
              <a:gd name="connsiteY48" fmla="*/ 763254 h 2136830"/>
              <a:gd name="connsiteX49" fmla="*/ 231787 w 1300842"/>
              <a:gd name="connsiteY49" fmla="*/ 1103517 h 2136830"/>
              <a:gd name="connsiteX50" fmla="*/ 764465 w 1300842"/>
              <a:gd name="connsiteY50" fmla="*/ 803916 h 2136830"/>
              <a:gd name="connsiteX51" fmla="*/ 773898 w 1300842"/>
              <a:gd name="connsiteY51" fmla="*/ 801151 h 2136830"/>
              <a:gd name="connsiteX52" fmla="*/ 779591 w 1300842"/>
              <a:gd name="connsiteY52" fmla="*/ 809121 h 2136830"/>
              <a:gd name="connsiteX53" fmla="*/ 779591 w 1300842"/>
              <a:gd name="connsiteY53" fmla="*/ 2089987 h 213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00842" h="2136830">
                <a:moveTo>
                  <a:pt x="813585" y="2136830"/>
                </a:moveTo>
                <a:cubicBezTo>
                  <a:pt x="811633" y="2136830"/>
                  <a:pt x="809844" y="2136180"/>
                  <a:pt x="808217" y="2135041"/>
                </a:cubicBezTo>
                <a:lnTo>
                  <a:pt x="765766" y="2101047"/>
                </a:lnTo>
                <a:cubicBezTo>
                  <a:pt x="763814" y="2099421"/>
                  <a:pt x="762513" y="2096981"/>
                  <a:pt x="762513" y="2094379"/>
                </a:cubicBezTo>
                <a:lnTo>
                  <a:pt x="762513" y="831892"/>
                </a:lnTo>
                <a:cubicBezTo>
                  <a:pt x="710790" y="887681"/>
                  <a:pt x="527159" y="1062854"/>
                  <a:pt x="208528" y="1125800"/>
                </a:cubicBezTo>
                <a:cubicBezTo>
                  <a:pt x="204950" y="1126451"/>
                  <a:pt x="201209" y="1124824"/>
                  <a:pt x="199420" y="1121571"/>
                </a:cubicBezTo>
                <a:cubicBezTo>
                  <a:pt x="197630" y="1118318"/>
                  <a:pt x="198118" y="1114414"/>
                  <a:pt x="200558" y="1111649"/>
                </a:cubicBezTo>
                <a:cubicBezTo>
                  <a:pt x="363858" y="934036"/>
                  <a:pt x="556924" y="827500"/>
                  <a:pt x="660043" y="778868"/>
                </a:cubicBezTo>
                <a:cubicBezTo>
                  <a:pt x="520978" y="801639"/>
                  <a:pt x="225118" y="828802"/>
                  <a:pt x="4240" y="702748"/>
                </a:cubicBezTo>
                <a:cubicBezTo>
                  <a:pt x="1475" y="701122"/>
                  <a:pt x="-151" y="698194"/>
                  <a:pt x="11" y="694941"/>
                </a:cubicBezTo>
                <a:cubicBezTo>
                  <a:pt x="11" y="691688"/>
                  <a:pt x="2126" y="688923"/>
                  <a:pt x="4891" y="687622"/>
                </a:cubicBezTo>
                <a:cubicBezTo>
                  <a:pt x="262690" y="568399"/>
                  <a:pt x="540008" y="625977"/>
                  <a:pt x="670616" y="665501"/>
                </a:cubicBezTo>
                <a:cubicBezTo>
                  <a:pt x="543261" y="581086"/>
                  <a:pt x="286763" y="376148"/>
                  <a:pt x="318479" y="112818"/>
                </a:cubicBezTo>
                <a:cubicBezTo>
                  <a:pt x="318804" y="110053"/>
                  <a:pt x="320431" y="107776"/>
                  <a:pt x="322708" y="106474"/>
                </a:cubicBezTo>
                <a:cubicBezTo>
                  <a:pt x="325148" y="105173"/>
                  <a:pt x="327913" y="105011"/>
                  <a:pt x="330353" y="106149"/>
                </a:cubicBezTo>
                <a:cubicBezTo>
                  <a:pt x="548954" y="206667"/>
                  <a:pt x="689808" y="454057"/>
                  <a:pt x="750965" y="583038"/>
                </a:cubicBezTo>
                <a:cubicBezTo>
                  <a:pt x="729007" y="451780"/>
                  <a:pt x="713067" y="197396"/>
                  <a:pt x="863844" y="3355"/>
                </a:cubicBezTo>
                <a:cubicBezTo>
                  <a:pt x="865795" y="915"/>
                  <a:pt x="868886" y="-386"/>
                  <a:pt x="871976" y="102"/>
                </a:cubicBezTo>
                <a:cubicBezTo>
                  <a:pt x="875066" y="589"/>
                  <a:pt x="877669" y="2704"/>
                  <a:pt x="878645" y="5632"/>
                </a:cubicBezTo>
                <a:cubicBezTo>
                  <a:pt x="968427" y="256763"/>
                  <a:pt x="885151" y="569050"/>
                  <a:pt x="852946" y="671845"/>
                </a:cubicBezTo>
                <a:cubicBezTo>
                  <a:pt x="897024" y="637038"/>
                  <a:pt x="1009740" y="571978"/>
                  <a:pt x="1289986" y="492930"/>
                </a:cubicBezTo>
                <a:cubicBezTo>
                  <a:pt x="1293401" y="491954"/>
                  <a:pt x="1297142" y="493255"/>
                  <a:pt x="1299257" y="496183"/>
                </a:cubicBezTo>
                <a:cubicBezTo>
                  <a:pt x="1301371" y="499111"/>
                  <a:pt x="1301371" y="503014"/>
                  <a:pt x="1299257" y="505942"/>
                </a:cubicBezTo>
                <a:cubicBezTo>
                  <a:pt x="1115300" y="762928"/>
                  <a:pt x="871651" y="781470"/>
                  <a:pt x="822205" y="782446"/>
                </a:cubicBezTo>
                <a:lnTo>
                  <a:pt x="822205" y="2128047"/>
                </a:lnTo>
                <a:cubicBezTo>
                  <a:pt x="822205" y="2131300"/>
                  <a:pt x="820253" y="2134228"/>
                  <a:pt x="817326" y="2135692"/>
                </a:cubicBezTo>
                <a:cubicBezTo>
                  <a:pt x="816187" y="2136180"/>
                  <a:pt x="814886" y="2136505"/>
                  <a:pt x="813585" y="2136505"/>
                </a:cubicBezTo>
                <a:close/>
                <a:moveTo>
                  <a:pt x="779591" y="2090150"/>
                </a:moveTo>
                <a:lnTo>
                  <a:pt x="804964" y="2110481"/>
                </a:lnTo>
                <a:lnTo>
                  <a:pt x="804964" y="774151"/>
                </a:lnTo>
                <a:cubicBezTo>
                  <a:pt x="804964" y="771874"/>
                  <a:pt x="805940" y="769597"/>
                  <a:pt x="807567" y="767971"/>
                </a:cubicBezTo>
                <a:cubicBezTo>
                  <a:pt x="809193" y="766344"/>
                  <a:pt x="811470" y="765531"/>
                  <a:pt x="813910" y="765694"/>
                </a:cubicBezTo>
                <a:cubicBezTo>
                  <a:pt x="816350" y="765694"/>
                  <a:pt x="1073011" y="773989"/>
                  <a:pt x="1270305" y="516352"/>
                </a:cubicBezTo>
                <a:cubicBezTo>
                  <a:pt x="890193" y="626140"/>
                  <a:pt x="841073" y="706652"/>
                  <a:pt x="840747" y="707465"/>
                </a:cubicBezTo>
                <a:cubicBezTo>
                  <a:pt x="838633" y="711369"/>
                  <a:pt x="833753" y="712995"/>
                  <a:pt x="829687" y="711043"/>
                </a:cubicBezTo>
                <a:cubicBezTo>
                  <a:pt x="825621" y="709254"/>
                  <a:pt x="823669" y="704537"/>
                  <a:pt x="825296" y="700471"/>
                </a:cubicBezTo>
                <a:cubicBezTo>
                  <a:pt x="826759" y="696730"/>
                  <a:pt x="964198" y="321985"/>
                  <a:pt x="867747" y="26613"/>
                </a:cubicBezTo>
                <a:cubicBezTo>
                  <a:pt x="675170" y="290756"/>
                  <a:pt x="784958" y="660784"/>
                  <a:pt x="786260" y="664525"/>
                </a:cubicBezTo>
                <a:cubicBezTo>
                  <a:pt x="787561" y="668917"/>
                  <a:pt x="785121" y="673634"/>
                  <a:pt x="780892" y="675098"/>
                </a:cubicBezTo>
                <a:cubicBezTo>
                  <a:pt x="776501" y="676562"/>
                  <a:pt x="771784" y="674284"/>
                  <a:pt x="770157" y="669893"/>
                </a:cubicBezTo>
                <a:cubicBezTo>
                  <a:pt x="768693" y="665827"/>
                  <a:pt x="621170" y="266684"/>
                  <a:pt x="334256" y="126643"/>
                </a:cubicBezTo>
                <a:cubicBezTo>
                  <a:pt x="305630" y="455683"/>
                  <a:pt x="742995" y="690061"/>
                  <a:pt x="747549" y="692339"/>
                </a:cubicBezTo>
                <a:cubicBezTo>
                  <a:pt x="751615" y="694453"/>
                  <a:pt x="753242" y="699495"/>
                  <a:pt x="751290" y="703561"/>
                </a:cubicBezTo>
                <a:cubicBezTo>
                  <a:pt x="749338" y="707628"/>
                  <a:pt x="744459" y="709579"/>
                  <a:pt x="740230" y="707628"/>
                </a:cubicBezTo>
                <a:cubicBezTo>
                  <a:pt x="736489" y="706001"/>
                  <a:pt x="367437" y="548882"/>
                  <a:pt x="27662" y="696079"/>
                </a:cubicBezTo>
                <a:cubicBezTo>
                  <a:pt x="318479" y="850597"/>
                  <a:pt x="730308" y="747965"/>
                  <a:pt x="734537" y="746989"/>
                </a:cubicBezTo>
                <a:cubicBezTo>
                  <a:pt x="738929" y="745850"/>
                  <a:pt x="743483" y="748453"/>
                  <a:pt x="744784" y="752682"/>
                </a:cubicBezTo>
                <a:cubicBezTo>
                  <a:pt x="746085" y="757073"/>
                  <a:pt x="743808" y="761627"/>
                  <a:pt x="739579" y="763254"/>
                </a:cubicBezTo>
                <a:cubicBezTo>
                  <a:pt x="736814" y="764230"/>
                  <a:pt x="460147" y="865886"/>
                  <a:pt x="231787" y="1103517"/>
                </a:cubicBezTo>
                <a:cubicBezTo>
                  <a:pt x="586851" y="1024632"/>
                  <a:pt x="762675" y="806193"/>
                  <a:pt x="764465" y="803916"/>
                </a:cubicBezTo>
                <a:cubicBezTo>
                  <a:pt x="766742" y="801151"/>
                  <a:pt x="770483" y="800013"/>
                  <a:pt x="773898" y="801151"/>
                </a:cubicBezTo>
                <a:cubicBezTo>
                  <a:pt x="777314" y="802290"/>
                  <a:pt x="779591" y="805543"/>
                  <a:pt x="779591" y="809121"/>
                </a:cubicBezTo>
                <a:lnTo>
                  <a:pt x="779591" y="2089987"/>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9" name="任意多边形: 形状 54"/>
          <p:cNvSpPr/>
          <p:nvPr userDrawn="1">
            <p:custDataLst>
              <p:tags r:id="rId162"/>
            </p:custDataLst>
          </p:nvPr>
        </p:nvSpPr>
        <p:spPr>
          <a:xfrm>
            <a:off x="10730230" y="4926965"/>
            <a:ext cx="535305" cy="991870"/>
          </a:xfrm>
          <a:custGeom>
            <a:avLst/>
            <a:gdLst>
              <a:gd name="connsiteX0" fmla="*/ 478841 w 1278588"/>
              <a:gd name="connsiteY0" fmla="*/ 2365902 h 2366227"/>
              <a:gd name="connsiteX1" fmla="*/ 478841 w 1278588"/>
              <a:gd name="connsiteY1" fmla="*/ 927916 h 2366227"/>
              <a:gd name="connsiteX2" fmla="*/ 0 w 1278588"/>
              <a:gd name="connsiteY2" fmla="*/ 399630 h 2366227"/>
              <a:gd name="connsiteX3" fmla="*/ 457371 w 1278588"/>
              <a:gd name="connsiteY3" fmla="*/ 812435 h 2366227"/>
              <a:gd name="connsiteX4" fmla="*/ 435088 w 1278588"/>
              <a:gd name="connsiteY4" fmla="*/ 0 h 2366227"/>
              <a:gd name="connsiteX5" fmla="*/ 517551 w 1278588"/>
              <a:gd name="connsiteY5" fmla="*/ 772911 h 2366227"/>
              <a:gd name="connsiteX6" fmla="*/ 993301 w 1278588"/>
              <a:gd name="connsiteY6" fmla="*/ 117270 h 2366227"/>
              <a:gd name="connsiteX7" fmla="*/ 555123 w 1278588"/>
              <a:gd name="connsiteY7" fmla="*/ 808857 h 2366227"/>
              <a:gd name="connsiteX8" fmla="*/ 1278589 w 1278588"/>
              <a:gd name="connsiteY8" fmla="*/ 588141 h 2366227"/>
              <a:gd name="connsiteX9" fmla="*/ 562605 w 1278588"/>
              <a:gd name="connsiteY9" fmla="*/ 869200 h 2366227"/>
              <a:gd name="connsiteX10" fmla="*/ 1059337 w 1278588"/>
              <a:gd name="connsiteY10" fmla="*/ 1180674 h 2366227"/>
              <a:gd name="connsiteX11" fmla="*/ 524870 w 1278588"/>
              <a:gd name="connsiteY11" fmla="*/ 928242 h 2366227"/>
              <a:gd name="connsiteX12" fmla="*/ 524870 w 1278588"/>
              <a:gd name="connsiteY12" fmla="*/ 2329143 h 2366227"/>
              <a:gd name="connsiteX13" fmla="*/ 478515 w 1278588"/>
              <a:gd name="connsiteY13" fmla="*/ 2366227 h 236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8588" h="2366227">
                <a:moveTo>
                  <a:pt x="478841" y="2365902"/>
                </a:moveTo>
                <a:lnTo>
                  <a:pt x="478841" y="927916"/>
                </a:lnTo>
                <a:cubicBezTo>
                  <a:pt x="478841" y="927916"/>
                  <a:pt x="123451" y="789827"/>
                  <a:pt x="0" y="399630"/>
                </a:cubicBezTo>
                <a:cubicBezTo>
                  <a:pt x="413618" y="547967"/>
                  <a:pt x="457371" y="812435"/>
                  <a:pt x="457371" y="812435"/>
                </a:cubicBezTo>
                <a:cubicBezTo>
                  <a:pt x="457371" y="812435"/>
                  <a:pt x="316516" y="331480"/>
                  <a:pt x="435088" y="0"/>
                </a:cubicBezTo>
                <a:cubicBezTo>
                  <a:pt x="664912" y="295697"/>
                  <a:pt x="517551" y="772911"/>
                  <a:pt x="517551" y="772911"/>
                </a:cubicBezTo>
                <a:cubicBezTo>
                  <a:pt x="517551" y="772911"/>
                  <a:pt x="665562" y="267884"/>
                  <a:pt x="993301" y="117270"/>
                </a:cubicBezTo>
                <a:cubicBezTo>
                  <a:pt x="1038518" y="493316"/>
                  <a:pt x="555123" y="808857"/>
                  <a:pt x="555123" y="808857"/>
                </a:cubicBezTo>
                <a:cubicBezTo>
                  <a:pt x="555123" y="808857"/>
                  <a:pt x="924501" y="471521"/>
                  <a:pt x="1278589" y="588141"/>
                </a:cubicBezTo>
                <a:cubicBezTo>
                  <a:pt x="1056247" y="864971"/>
                  <a:pt x="562605" y="869200"/>
                  <a:pt x="562605" y="869200"/>
                </a:cubicBezTo>
                <a:cubicBezTo>
                  <a:pt x="562605" y="869200"/>
                  <a:pt x="889856" y="931332"/>
                  <a:pt x="1059337" y="1180674"/>
                </a:cubicBezTo>
                <a:cubicBezTo>
                  <a:pt x="619695" y="1129927"/>
                  <a:pt x="524870" y="928242"/>
                  <a:pt x="524870" y="928242"/>
                </a:cubicBezTo>
                <a:lnTo>
                  <a:pt x="524870" y="2329143"/>
                </a:lnTo>
                <a:lnTo>
                  <a:pt x="478515" y="2366227"/>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0" name="任意多边形: 形状 55"/>
          <p:cNvSpPr/>
          <p:nvPr userDrawn="1">
            <p:custDataLst>
              <p:tags r:id="rId163"/>
            </p:custDataLst>
          </p:nvPr>
        </p:nvSpPr>
        <p:spPr>
          <a:xfrm>
            <a:off x="10726420" y="4923155"/>
            <a:ext cx="542290" cy="998855"/>
          </a:xfrm>
          <a:custGeom>
            <a:avLst/>
            <a:gdLst>
              <a:gd name="connsiteX0" fmla="*/ 487513 w 1295743"/>
              <a:gd name="connsiteY0" fmla="*/ 2382765 h 2382927"/>
              <a:gd name="connsiteX1" fmla="*/ 483772 w 1295743"/>
              <a:gd name="connsiteY1" fmla="*/ 2381952 h 2382927"/>
              <a:gd name="connsiteX2" fmla="*/ 478892 w 1295743"/>
              <a:gd name="connsiteY2" fmla="*/ 2374308 h 2382927"/>
              <a:gd name="connsiteX3" fmla="*/ 478892 w 1295743"/>
              <a:gd name="connsiteY3" fmla="*/ 942015 h 2382927"/>
              <a:gd name="connsiteX4" fmla="*/ 377 w 1295743"/>
              <a:gd name="connsiteY4" fmla="*/ 410638 h 2382927"/>
              <a:gd name="connsiteX5" fmla="*/ 2654 w 1295743"/>
              <a:gd name="connsiteY5" fmla="*/ 402018 h 2382927"/>
              <a:gd name="connsiteX6" fmla="*/ 11437 w 1295743"/>
              <a:gd name="connsiteY6" fmla="*/ 400066 h 2382927"/>
              <a:gd name="connsiteX7" fmla="*/ 431886 w 1295743"/>
              <a:gd name="connsiteY7" fmla="*/ 716419 h 2382927"/>
              <a:gd name="connsiteX8" fmla="*/ 435627 w 1295743"/>
              <a:gd name="connsiteY8" fmla="*/ 5640 h 2382927"/>
              <a:gd name="connsiteX9" fmla="*/ 442296 w 1295743"/>
              <a:gd name="connsiteY9" fmla="*/ 110 h 2382927"/>
              <a:gd name="connsiteX10" fmla="*/ 450428 w 1295743"/>
              <a:gd name="connsiteY10" fmla="*/ 3363 h 2382927"/>
              <a:gd name="connsiteX11" fmla="*/ 562169 w 1295743"/>
              <a:gd name="connsiteY11" fmla="*/ 658842 h 2382927"/>
              <a:gd name="connsiteX12" fmla="*/ 998558 w 1295743"/>
              <a:gd name="connsiteY12" fmla="*/ 118031 h 2382927"/>
              <a:gd name="connsiteX13" fmla="*/ 1006202 w 1295743"/>
              <a:gd name="connsiteY13" fmla="*/ 118357 h 2382927"/>
              <a:gd name="connsiteX14" fmla="*/ 1010431 w 1295743"/>
              <a:gd name="connsiteY14" fmla="*/ 124700 h 2382927"/>
              <a:gd name="connsiteX15" fmla="*/ 806143 w 1295743"/>
              <a:gd name="connsiteY15" fmla="*/ 618179 h 2382927"/>
              <a:gd name="connsiteX16" fmla="*/ 746451 w 1295743"/>
              <a:gd name="connsiteY16" fmla="*/ 679173 h 2382927"/>
              <a:gd name="connsiteX17" fmla="*/ 1289863 w 1295743"/>
              <a:gd name="connsiteY17" fmla="*/ 588414 h 2382927"/>
              <a:gd name="connsiteX18" fmla="*/ 1295393 w 1295743"/>
              <a:gd name="connsiteY18" fmla="*/ 594107 h 2382927"/>
              <a:gd name="connsiteX19" fmla="*/ 1293930 w 1295743"/>
              <a:gd name="connsiteY19" fmla="*/ 601914 h 2382927"/>
              <a:gd name="connsiteX20" fmla="*/ 627066 w 1295743"/>
              <a:gd name="connsiteY20" fmla="*/ 883135 h 2382927"/>
              <a:gd name="connsiteX21" fmla="*/ 1075166 w 1295743"/>
              <a:gd name="connsiteY21" fmla="*/ 1184363 h 2382927"/>
              <a:gd name="connsiteX22" fmla="*/ 1075328 w 1295743"/>
              <a:gd name="connsiteY22" fmla="*/ 1193471 h 2382927"/>
              <a:gd name="connsiteX23" fmla="*/ 1067033 w 1295743"/>
              <a:gd name="connsiteY23" fmla="*/ 1197537 h 2382927"/>
              <a:gd name="connsiteX24" fmla="*/ 542163 w 1295743"/>
              <a:gd name="connsiteY24" fmla="*/ 966087 h 2382927"/>
              <a:gd name="connsiteX25" fmla="*/ 542163 w 1295743"/>
              <a:gd name="connsiteY25" fmla="*/ 2337386 h 2382927"/>
              <a:gd name="connsiteX26" fmla="*/ 538910 w 1295743"/>
              <a:gd name="connsiteY26" fmla="*/ 2344055 h 2382927"/>
              <a:gd name="connsiteX27" fmla="*/ 492555 w 1295743"/>
              <a:gd name="connsiteY27" fmla="*/ 2381139 h 2382927"/>
              <a:gd name="connsiteX28" fmla="*/ 487187 w 1295743"/>
              <a:gd name="connsiteY28" fmla="*/ 2382928 h 2382927"/>
              <a:gd name="connsiteX29" fmla="*/ 22335 w 1295743"/>
              <a:gd name="connsiteY29" fmla="*/ 422186 h 2382927"/>
              <a:gd name="connsiteX30" fmla="*/ 490765 w 1295743"/>
              <a:gd name="connsiteY30" fmla="*/ 928515 h 2382927"/>
              <a:gd name="connsiteX31" fmla="*/ 496133 w 1295743"/>
              <a:gd name="connsiteY31" fmla="*/ 936485 h 2382927"/>
              <a:gd name="connsiteX32" fmla="*/ 496133 w 1295743"/>
              <a:gd name="connsiteY32" fmla="*/ 2356741 h 2382927"/>
              <a:gd name="connsiteX33" fmla="*/ 525410 w 1295743"/>
              <a:gd name="connsiteY33" fmla="*/ 2333320 h 2382927"/>
              <a:gd name="connsiteX34" fmla="*/ 525410 w 1295743"/>
              <a:gd name="connsiteY34" fmla="*/ 936322 h 2382927"/>
              <a:gd name="connsiteX35" fmla="*/ 532079 w 1295743"/>
              <a:gd name="connsiteY35" fmla="*/ 928027 h 2382927"/>
              <a:gd name="connsiteX36" fmla="*/ 541675 w 1295743"/>
              <a:gd name="connsiteY36" fmla="*/ 932744 h 2382927"/>
              <a:gd name="connsiteX37" fmla="*/ 1050443 w 1295743"/>
              <a:gd name="connsiteY37" fmla="*/ 1178019 h 2382927"/>
              <a:gd name="connsiteX38" fmla="*/ 570139 w 1295743"/>
              <a:gd name="connsiteY38" fmla="*/ 885738 h 2382927"/>
              <a:gd name="connsiteX39" fmla="*/ 563307 w 1295743"/>
              <a:gd name="connsiteY39" fmla="*/ 876629 h 2382927"/>
              <a:gd name="connsiteX40" fmla="*/ 571765 w 1295743"/>
              <a:gd name="connsiteY40" fmla="*/ 868822 h 2382927"/>
              <a:gd name="connsiteX41" fmla="*/ 1273110 w 1295743"/>
              <a:gd name="connsiteY41" fmla="*/ 600613 h 2382927"/>
              <a:gd name="connsiteX42" fmla="*/ 675536 w 1295743"/>
              <a:gd name="connsiteY42" fmla="*/ 742931 h 2382927"/>
              <a:gd name="connsiteX43" fmla="*/ 568837 w 1295743"/>
              <a:gd name="connsiteY43" fmla="*/ 824094 h 2382927"/>
              <a:gd name="connsiteX44" fmla="*/ 557452 w 1295743"/>
              <a:gd name="connsiteY44" fmla="*/ 822142 h 2382927"/>
              <a:gd name="connsiteX45" fmla="*/ 558428 w 1295743"/>
              <a:gd name="connsiteY45" fmla="*/ 810594 h 2382927"/>
              <a:gd name="connsiteX46" fmla="*/ 662198 w 1295743"/>
              <a:gd name="connsiteY46" fmla="*/ 731383 h 2382927"/>
              <a:gd name="connsiteX47" fmla="*/ 995142 w 1295743"/>
              <a:gd name="connsiteY47" fmla="*/ 138200 h 2382927"/>
              <a:gd name="connsiteX48" fmla="*/ 535006 w 1295743"/>
              <a:gd name="connsiteY48" fmla="*/ 782618 h 2382927"/>
              <a:gd name="connsiteX49" fmla="*/ 534681 w 1295743"/>
              <a:gd name="connsiteY49" fmla="*/ 783594 h 2382927"/>
              <a:gd name="connsiteX50" fmla="*/ 524109 w 1295743"/>
              <a:gd name="connsiteY50" fmla="*/ 789287 h 2382927"/>
              <a:gd name="connsiteX51" fmla="*/ 518416 w 1295743"/>
              <a:gd name="connsiteY51" fmla="*/ 778714 h 2382927"/>
              <a:gd name="connsiteX52" fmla="*/ 518741 w 1295743"/>
              <a:gd name="connsiteY52" fmla="*/ 777738 h 2382927"/>
              <a:gd name="connsiteX53" fmla="*/ 447013 w 1295743"/>
              <a:gd name="connsiteY53" fmla="*/ 26134 h 2382927"/>
              <a:gd name="connsiteX54" fmla="*/ 468483 w 1295743"/>
              <a:gd name="connsiteY54" fmla="*/ 795630 h 2382927"/>
              <a:gd name="connsiteX55" fmla="*/ 474826 w 1295743"/>
              <a:gd name="connsiteY55" fmla="*/ 819214 h 2382927"/>
              <a:gd name="connsiteX56" fmla="*/ 468320 w 1295743"/>
              <a:gd name="connsiteY56" fmla="*/ 828973 h 2382927"/>
              <a:gd name="connsiteX57" fmla="*/ 458236 w 1295743"/>
              <a:gd name="connsiteY57" fmla="*/ 823118 h 2382927"/>
              <a:gd name="connsiteX58" fmla="*/ 451892 w 1295743"/>
              <a:gd name="connsiteY58" fmla="*/ 799533 h 2382927"/>
              <a:gd name="connsiteX59" fmla="*/ 22660 w 1295743"/>
              <a:gd name="connsiteY59" fmla="*/ 421861 h 238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95743" h="2382927">
                <a:moveTo>
                  <a:pt x="487513" y="2382765"/>
                </a:moveTo>
                <a:cubicBezTo>
                  <a:pt x="486211" y="2382765"/>
                  <a:pt x="485073" y="2382440"/>
                  <a:pt x="483772" y="2381952"/>
                </a:cubicBezTo>
                <a:cubicBezTo>
                  <a:pt x="480844" y="2380488"/>
                  <a:pt x="478892" y="2377561"/>
                  <a:pt x="478892" y="2374308"/>
                </a:cubicBezTo>
                <a:lnTo>
                  <a:pt x="478892" y="942015"/>
                </a:lnTo>
                <a:cubicBezTo>
                  <a:pt x="433350" y="922334"/>
                  <a:pt x="115370" y="773672"/>
                  <a:pt x="377" y="410638"/>
                </a:cubicBezTo>
                <a:cubicBezTo>
                  <a:pt x="-599" y="407548"/>
                  <a:pt x="377" y="404132"/>
                  <a:pt x="2654" y="402018"/>
                </a:cubicBezTo>
                <a:cubicBezTo>
                  <a:pt x="4931" y="399741"/>
                  <a:pt x="8347" y="399090"/>
                  <a:pt x="11437" y="400066"/>
                </a:cubicBezTo>
                <a:cubicBezTo>
                  <a:pt x="262080" y="490011"/>
                  <a:pt x="378863" y="624034"/>
                  <a:pt x="431886" y="716419"/>
                </a:cubicBezTo>
                <a:cubicBezTo>
                  <a:pt x="397730" y="554583"/>
                  <a:pt x="351212" y="241320"/>
                  <a:pt x="435627" y="5640"/>
                </a:cubicBezTo>
                <a:cubicBezTo>
                  <a:pt x="436603" y="2713"/>
                  <a:pt x="439206" y="598"/>
                  <a:pt x="442296" y="110"/>
                </a:cubicBezTo>
                <a:cubicBezTo>
                  <a:pt x="445386" y="-378"/>
                  <a:pt x="448477" y="761"/>
                  <a:pt x="450428" y="3363"/>
                </a:cubicBezTo>
                <a:cubicBezTo>
                  <a:pt x="608036" y="206025"/>
                  <a:pt x="589657" y="495379"/>
                  <a:pt x="562169" y="658842"/>
                </a:cubicBezTo>
                <a:cubicBezTo>
                  <a:pt x="628530" y="498469"/>
                  <a:pt x="771011" y="222615"/>
                  <a:pt x="998558" y="118031"/>
                </a:cubicBezTo>
                <a:cubicBezTo>
                  <a:pt x="1000998" y="116893"/>
                  <a:pt x="1003925" y="117055"/>
                  <a:pt x="1006202" y="118357"/>
                </a:cubicBezTo>
                <a:cubicBezTo>
                  <a:pt x="1008642" y="119658"/>
                  <a:pt x="1010106" y="122098"/>
                  <a:pt x="1010431" y="124700"/>
                </a:cubicBezTo>
                <a:cubicBezTo>
                  <a:pt x="1029136" y="281006"/>
                  <a:pt x="958546" y="451626"/>
                  <a:pt x="806143" y="618179"/>
                </a:cubicBezTo>
                <a:cubicBezTo>
                  <a:pt x="786300" y="639974"/>
                  <a:pt x="766131" y="660305"/>
                  <a:pt x="746451" y="679173"/>
                </a:cubicBezTo>
                <a:cubicBezTo>
                  <a:pt x="888607" y="598824"/>
                  <a:pt x="1092081" y="523192"/>
                  <a:pt x="1289863" y="588414"/>
                </a:cubicBezTo>
                <a:cubicBezTo>
                  <a:pt x="1292466" y="589227"/>
                  <a:pt x="1294580" y="591342"/>
                  <a:pt x="1295393" y="594107"/>
                </a:cubicBezTo>
                <a:cubicBezTo>
                  <a:pt x="1296207" y="596709"/>
                  <a:pt x="1295556" y="599637"/>
                  <a:pt x="1293930" y="601914"/>
                </a:cubicBezTo>
                <a:cubicBezTo>
                  <a:pt x="1116154" y="823280"/>
                  <a:pt x="763529" y="872401"/>
                  <a:pt x="627066" y="883135"/>
                </a:cubicBezTo>
                <a:cubicBezTo>
                  <a:pt x="728234" y="912900"/>
                  <a:pt x="947161" y="996177"/>
                  <a:pt x="1075166" y="1184363"/>
                </a:cubicBezTo>
                <a:cubicBezTo>
                  <a:pt x="1076955" y="1187128"/>
                  <a:pt x="1077118" y="1190706"/>
                  <a:pt x="1075328" y="1193471"/>
                </a:cubicBezTo>
                <a:cubicBezTo>
                  <a:pt x="1073539" y="1196399"/>
                  <a:pt x="1070286" y="1197863"/>
                  <a:pt x="1067033" y="1197537"/>
                </a:cubicBezTo>
                <a:cubicBezTo>
                  <a:pt x="717174" y="1157200"/>
                  <a:pt x="583964" y="1023339"/>
                  <a:pt x="542163" y="966087"/>
                </a:cubicBezTo>
                <a:lnTo>
                  <a:pt x="542163" y="2337386"/>
                </a:lnTo>
                <a:cubicBezTo>
                  <a:pt x="542163" y="2339988"/>
                  <a:pt x="541024" y="2342428"/>
                  <a:pt x="538910" y="2344055"/>
                </a:cubicBezTo>
                <a:lnTo>
                  <a:pt x="492555" y="2381139"/>
                </a:lnTo>
                <a:cubicBezTo>
                  <a:pt x="490928" y="2382440"/>
                  <a:pt x="489139" y="2382928"/>
                  <a:pt x="487187" y="2382928"/>
                </a:cubicBezTo>
                <a:close/>
                <a:moveTo>
                  <a:pt x="22335" y="422186"/>
                </a:moveTo>
                <a:cubicBezTo>
                  <a:pt x="147900" y="791401"/>
                  <a:pt x="487187" y="927214"/>
                  <a:pt x="490765" y="928515"/>
                </a:cubicBezTo>
                <a:cubicBezTo>
                  <a:pt x="494019" y="929816"/>
                  <a:pt x="496133" y="932906"/>
                  <a:pt x="496133" y="936485"/>
                </a:cubicBezTo>
                <a:lnTo>
                  <a:pt x="496133" y="2356741"/>
                </a:lnTo>
                <a:lnTo>
                  <a:pt x="525410" y="2333320"/>
                </a:lnTo>
                <a:lnTo>
                  <a:pt x="525410" y="936322"/>
                </a:lnTo>
                <a:cubicBezTo>
                  <a:pt x="525410" y="932418"/>
                  <a:pt x="528175" y="928840"/>
                  <a:pt x="532079" y="928027"/>
                </a:cubicBezTo>
                <a:cubicBezTo>
                  <a:pt x="535982" y="927214"/>
                  <a:pt x="539886" y="929165"/>
                  <a:pt x="541675" y="932744"/>
                </a:cubicBezTo>
                <a:cubicBezTo>
                  <a:pt x="542651" y="934695"/>
                  <a:pt x="637638" y="1125158"/>
                  <a:pt x="1050443" y="1178019"/>
                </a:cubicBezTo>
                <a:cubicBezTo>
                  <a:pt x="881938" y="947219"/>
                  <a:pt x="573229" y="886226"/>
                  <a:pt x="570139" y="885738"/>
                </a:cubicBezTo>
                <a:cubicBezTo>
                  <a:pt x="565910" y="884925"/>
                  <a:pt x="562819" y="881021"/>
                  <a:pt x="563307" y="876629"/>
                </a:cubicBezTo>
                <a:cubicBezTo>
                  <a:pt x="563633" y="872238"/>
                  <a:pt x="567374" y="868985"/>
                  <a:pt x="571765" y="868822"/>
                </a:cubicBezTo>
                <a:cubicBezTo>
                  <a:pt x="576645" y="868822"/>
                  <a:pt x="1052395" y="861503"/>
                  <a:pt x="1273110" y="600613"/>
                </a:cubicBezTo>
                <a:cubicBezTo>
                  <a:pt x="1043937" y="531812"/>
                  <a:pt x="807444" y="653962"/>
                  <a:pt x="675536" y="742931"/>
                </a:cubicBezTo>
                <a:cubicBezTo>
                  <a:pt x="614705" y="794003"/>
                  <a:pt x="569651" y="823606"/>
                  <a:pt x="568837" y="824094"/>
                </a:cubicBezTo>
                <a:cubicBezTo>
                  <a:pt x="565096" y="826533"/>
                  <a:pt x="560217" y="825720"/>
                  <a:pt x="557452" y="822142"/>
                </a:cubicBezTo>
                <a:cubicBezTo>
                  <a:pt x="554687" y="818564"/>
                  <a:pt x="555175" y="813684"/>
                  <a:pt x="558428" y="810594"/>
                </a:cubicBezTo>
                <a:cubicBezTo>
                  <a:pt x="559566" y="809455"/>
                  <a:pt x="598440" y="774648"/>
                  <a:pt x="662198" y="731383"/>
                </a:cubicBezTo>
                <a:cubicBezTo>
                  <a:pt x="798011" y="617203"/>
                  <a:pt x="1017913" y="390957"/>
                  <a:pt x="995142" y="138200"/>
                </a:cubicBezTo>
                <a:cubicBezTo>
                  <a:pt x="688222" y="288488"/>
                  <a:pt x="542000" y="759196"/>
                  <a:pt x="535006" y="782618"/>
                </a:cubicBezTo>
                <a:cubicBezTo>
                  <a:pt x="534844" y="783106"/>
                  <a:pt x="534681" y="783431"/>
                  <a:pt x="534681" y="783594"/>
                </a:cubicBezTo>
                <a:cubicBezTo>
                  <a:pt x="533380" y="787985"/>
                  <a:pt x="528663" y="790588"/>
                  <a:pt x="524109" y="789287"/>
                </a:cubicBezTo>
                <a:cubicBezTo>
                  <a:pt x="519555" y="787985"/>
                  <a:pt x="517115" y="783268"/>
                  <a:pt x="518416" y="778714"/>
                </a:cubicBezTo>
                <a:cubicBezTo>
                  <a:pt x="518416" y="778714"/>
                  <a:pt x="518416" y="778226"/>
                  <a:pt x="518741" y="777738"/>
                </a:cubicBezTo>
                <a:cubicBezTo>
                  <a:pt x="525410" y="754967"/>
                  <a:pt x="653253" y="309795"/>
                  <a:pt x="447013" y="26134"/>
                </a:cubicBezTo>
                <a:cubicBezTo>
                  <a:pt x="353652" y="309633"/>
                  <a:pt x="443272" y="698528"/>
                  <a:pt x="468483" y="795630"/>
                </a:cubicBezTo>
                <a:cubicBezTo>
                  <a:pt x="473199" y="810268"/>
                  <a:pt x="474826" y="818889"/>
                  <a:pt x="474826" y="819214"/>
                </a:cubicBezTo>
                <a:cubicBezTo>
                  <a:pt x="475639" y="823606"/>
                  <a:pt x="472711" y="827835"/>
                  <a:pt x="468320" y="828973"/>
                </a:cubicBezTo>
                <a:cubicBezTo>
                  <a:pt x="463928" y="829949"/>
                  <a:pt x="459537" y="827347"/>
                  <a:pt x="458236" y="823118"/>
                </a:cubicBezTo>
                <a:cubicBezTo>
                  <a:pt x="458073" y="822467"/>
                  <a:pt x="455633" y="814172"/>
                  <a:pt x="451892" y="799533"/>
                </a:cubicBezTo>
                <a:cubicBezTo>
                  <a:pt x="430585" y="734148"/>
                  <a:pt x="342592" y="541896"/>
                  <a:pt x="22660" y="421861"/>
                </a:cubicBez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1" name="任意多边形: 形状 57"/>
          <p:cNvSpPr/>
          <p:nvPr userDrawn="1">
            <p:custDataLst>
              <p:tags r:id="rId164"/>
            </p:custDataLst>
          </p:nvPr>
        </p:nvSpPr>
        <p:spPr>
          <a:xfrm>
            <a:off x="10784205" y="5716270"/>
            <a:ext cx="205105" cy="465455"/>
          </a:xfrm>
          <a:custGeom>
            <a:avLst/>
            <a:gdLst>
              <a:gd name="connsiteX0" fmla="*/ 281709 w 489738"/>
              <a:gd name="connsiteY0" fmla="*/ 1110572 h 1110571"/>
              <a:gd name="connsiteX1" fmla="*/ 208029 w 489738"/>
              <a:gd name="connsiteY1" fmla="*/ 1110572 h 1110571"/>
              <a:gd name="connsiteX2" fmla="*/ 0 w 489738"/>
              <a:gd name="connsiteY2" fmla="*/ 902543 h 1110571"/>
              <a:gd name="connsiteX3" fmla="*/ 0 w 489738"/>
              <a:gd name="connsiteY3" fmla="*/ 0 h 1110571"/>
              <a:gd name="connsiteX4" fmla="*/ 489738 w 489738"/>
              <a:gd name="connsiteY4" fmla="*/ 0 h 1110571"/>
              <a:gd name="connsiteX5" fmla="*/ 489738 w 489738"/>
              <a:gd name="connsiteY5" fmla="*/ 902543 h 1110571"/>
              <a:gd name="connsiteX6" fmla="*/ 281709 w 489738"/>
              <a:gd name="connsiteY6" fmla="*/ 1110572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738" h="1110571">
                <a:moveTo>
                  <a:pt x="281709" y="1110572"/>
                </a:moveTo>
                <a:lnTo>
                  <a:pt x="208029" y="1110572"/>
                </a:lnTo>
                <a:cubicBezTo>
                  <a:pt x="93198" y="1110572"/>
                  <a:pt x="0" y="1017374"/>
                  <a:pt x="0" y="902543"/>
                </a:cubicBezTo>
                <a:lnTo>
                  <a:pt x="0" y="0"/>
                </a:lnTo>
                <a:lnTo>
                  <a:pt x="489738" y="0"/>
                </a:lnTo>
                <a:lnTo>
                  <a:pt x="489738" y="902543"/>
                </a:lnTo>
                <a:cubicBezTo>
                  <a:pt x="489738" y="1017374"/>
                  <a:pt x="396540" y="1110572"/>
                  <a:pt x="281709" y="1110572"/>
                </a:cubicBez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2" name="任意多边形: 形状 58"/>
          <p:cNvSpPr/>
          <p:nvPr userDrawn="1">
            <p:custDataLst>
              <p:tags r:id="rId165"/>
            </p:custDataLst>
          </p:nvPr>
        </p:nvSpPr>
        <p:spPr>
          <a:xfrm>
            <a:off x="10784205" y="5716270"/>
            <a:ext cx="194945" cy="465455"/>
          </a:xfrm>
          <a:custGeom>
            <a:avLst/>
            <a:gdLst>
              <a:gd name="connsiteX0" fmla="*/ 320094 w 465665"/>
              <a:gd name="connsiteY0" fmla="*/ 1067958 h 1110571"/>
              <a:gd name="connsiteX1" fmla="*/ 224294 w 465665"/>
              <a:gd name="connsiteY1" fmla="*/ 1067958 h 1110571"/>
              <a:gd name="connsiteX2" fmla="*/ 64572 w 465665"/>
              <a:gd name="connsiteY2" fmla="*/ 848218 h 1110571"/>
              <a:gd name="connsiteX3" fmla="*/ 64572 w 465665"/>
              <a:gd name="connsiteY3" fmla="*/ 0 h 1110571"/>
              <a:gd name="connsiteX4" fmla="*/ 0 w 465665"/>
              <a:gd name="connsiteY4" fmla="*/ 0 h 1110571"/>
              <a:gd name="connsiteX5" fmla="*/ 0 w 465665"/>
              <a:gd name="connsiteY5" fmla="*/ 890832 h 1110571"/>
              <a:gd name="connsiteX6" fmla="*/ 196969 w 465665"/>
              <a:gd name="connsiteY6" fmla="*/ 1110572 h 1110571"/>
              <a:gd name="connsiteX7" fmla="*/ 292769 w 465665"/>
              <a:gd name="connsiteY7" fmla="*/ 1110572 h 1110571"/>
              <a:gd name="connsiteX8" fmla="*/ 465666 w 465665"/>
              <a:gd name="connsiteY8" fmla="*/ 996066 h 1110571"/>
              <a:gd name="connsiteX9" fmla="*/ 320094 w 465665"/>
              <a:gd name="connsiteY9" fmla="*/ 1067795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665" h="1110571">
                <a:moveTo>
                  <a:pt x="320094" y="1067958"/>
                </a:moveTo>
                <a:lnTo>
                  <a:pt x="224294" y="1067958"/>
                </a:lnTo>
                <a:cubicBezTo>
                  <a:pt x="115481" y="1067958"/>
                  <a:pt x="64572" y="969555"/>
                  <a:pt x="64572" y="848218"/>
                </a:cubicBezTo>
                <a:lnTo>
                  <a:pt x="64572" y="0"/>
                </a:lnTo>
                <a:lnTo>
                  <a:pt x="0" y="0"/>
                </a:lnTo>
                <a:lnTo>
                  <a:pt x="0" y="890832"/>
                </a:lnTo>
                <a:cubicBezTo>
                  <a:pt x="0" y="1012169"/>
                  <a:pt x="88156" y="1110572"/>
                  <a:pt x="196969" y="1110572"/>
                </a:cubicBezTo>
                <a:lnTo>
                  <a:pt x="292769" y="1110572"/>
                </a:lnTo>
                <a:cubicBezTo>
                  <a:pt x="367426" y="1110572"/>
                  <a:pt x="432323" y="1064380"/>
                  <a:pt x="465666" y="996066"/>
                </a:cubicBezTo>
                <a:cubicBezTo>
                  <a:pt x="429720" y="1040145"/>
                  <a:pt x="377835" y="1067795"/>
                  <a:pt x="320094" y="1067795"/>
                </a:cubicBez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3" name="任意多边形: 形状 59"/>
          <p:cNvSpPr/>
          <p:nvPr userDrawn="1">
            <p:custDataLst>
              <p:tags r:id="rId166"/>
            </p:custDataLst>
          </p:nvPr>
        </p:nvSpPr>
        <p:spPr>
          <a:xfrm>
            <a:off x="10781030" y="5713095"/>
            <a:ext cx="212090" cy="472440"/>
          </a:xfrm>
          <a:custGeom>
            <a:avLst/>
            <a:gdLst>
              <a:gd name="connsiteX0" fmla="*/ 290167 w 506653"/>
              <a:gd name="connsiteY0" fmla="*/ 1127488 h 1127487"/>
              <a:gd name="connsiteX1" fmla="*/ 216487 w 506653"/>
              <a:gd name="connsiteY1" fmla="*/ 1127488 h 1127487"/>
              <a:gd name="connsiteX2" fmla="*/ 0 w 506653"/>
              <a:gd name="connsiteY2" fmla="*/ 911001 h 1127487"/>
              <a:gd name="connsiteX3" fmla="*/ 0 w 506653"/>
              <a:gd name="connsiteY3" fmla="*/ 8458 h 1127487"/>
              <a:gd name="connsiteX4" fmla="*/ 8458 w 506653"/>
              <a:gd name="connsiteY4" fmla="*/ 0 h 1127487"/>
              <a:gd name="connsiteX5" fmla="*/ 498196 w 506653"/>
              <a:gd name="connsiteY5" fmla="*/ 0 h 1127487"/>
              <a:gd name="connsiteX6" fmla="*/ 506654 w 506653"/>
              <a:gd name="connsiteY6" fmla="*/ 8458 h 1127487"/>
              <a:gd name="connsiteX7" fmla="*/ 506654 w 506653"/>
              <a:gd name="connsiteY7" fmla="*/ 911001 h 1127487"/>
              <a:gd name="connsiteX8" fmla="*/ 290167 w 506653"/>
              <a:gd name="connsiteY8" fmla="*/ 1127488 h 1127487"/>
              <a:gd name="connsiteX9" fmla="*/ 17078 w 506653"/>
              <a:gd name="connsiteY9" fmla="*/ 16916 h 1127487"/>
              <a:gd name="connsiteX10" fmla="*/ 17078 w 506653"/>
              <a:gd name="connsiteY10" fmla="*/ 911001 h 1127487"/>
              <a:gd name="connsiteX11" fmla="*/ 216649 w 506653"/>
              <a:gd name="connsiteY11" fmla="*/ 1110572 h 1127487"/>
              <a:gd name="connsiteX12" fmla="*/ 290330 w 506653"/>
              <a:gd name="connsiteY12" fmla="*/ 1110572 h 1127487"/>
              <a:gd name="connsiteX13" fmla="*/ 489901 w 506653"/>
              <a:gd name="connsiteY13" fmla="*/ 911001 h 1127487"/>
              <a:gd name="connsiteX14" fmla="*/ 489901 w 506653"/>
              <a:gd name="connsiteY14" fmla="*/ 16916 h 1127487"/>
              <a:gd name="connsiteX15" fmla="*/ 17241 w 506653"/>
              <a:gd name="connsiteY15" fmla="*/ 16916 h 112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6653" h="1127487">
                <a:moveTo>
                  <a:pt x="290167" y="1127488"/>
                </a:moveTo>
                <a:lnTo>
                  <a:pt x="216487" y="1127488"/>
                </a:lnTo>
                <a:cubicBezTo>
                  <a:pt x="97102" y="1127488"/>
                  <a:pt x="0" y="1030386"/>
                  <a:pt x="0" y="911001"/>
                </a:cubicBezTo>
                <a:lnTo>
                  <a:pt x="0" y="8458"/>
                </a:lnTo>
                <a:cubicBezTo>
                  <a:pt x="0" y="3741"/>
                  <a:pt x="3741" y="0"/>
                  <a:pt x="8458" y="0"/>
                </a:cubicBezTo>
                <a:lnTo>
                  <a:pt x="498196" y="0"/>
                </a:lnTo>
                <a:cubicBezTo>
                  <a:pt x="502913" y="0"/>
                  <a:pt x="506654" y="3741"/>
                  <a:pt x="506654" y="8458"/>
                </a:cubicBezTo>
                <a:lnTo>
                  <a:pt x="506654" y="911001"/>
                </a:lnTo>
                <a:cubicBezTo>
                  <a:pt x="506654" y="1030386"/>
                  <a:pt x="409552" y="1127488"/>
                  <a:pt x="290167" y="1127488"/>
                </a:cubicBezTo>
                <a:close/>
                <a:moveTo>
                  <a:pt x="17078" y="16916"/>
                </a:moveTo>
                <a:lnTo>
                  <a:pt x="17078" y="911001"/>
                </a:lnTo>
                <a:cubicBezTo>
                  <a:pt x="17078" y="1020952"/>
                  <a:pt x="106536" y="1110572"/>
                  <a:pt x="216649" y="1110572"/>
                </a:cubicBezTo>
                <a:lnTo>
                  <a:pt x="290330" y="1110572"/>
                </a:lnTo>
                <a:cubicBezTo>
                  <a:pt x="400281" y="1110572"/>
                  <a:pt x="489901" y="1021115"/>
                  <a:pt x="489901" y="911001"/>
                </a:cubicBezTo>
                <a:lnTo>
                  <a:pt x="489901" y="16916"/>
                </a:lnTo>
                <a:lnTo>
                  <a:pt x="17241" y="16916"/>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矩形 46"/>
          <p:cNvSpPr/>
          <p:nvPr userDrawn="1">
            <p:custDataLst>
              <p:tags r:id="rId167"/>
            </p:custDataLst>
          </p:nvPr>
        </p:nvSpPr>
        <p:spPr>
          <a:xfrm>
            <a:off x="315595"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168"/>
            </p:custDataLst>
          </p:nvPr>
        </p:nvSpPr>
        <p:spPr>
          <a:xfrm>
            <a:off x="939800" y="1694180"/>
            <a:ext cx="4571365" cy="1800225"/>
          </a:xfrm>
        </p:spPr>
        <p:txBody>
          <a:bodyPr anchor="b"/>
          <a:lstStyle>
            <a:lvl1pPr algn="l">
              <a:lnSpc>
                <a:spcPct val="100000"/>
              </a:lnSpc>
              <a:defRPr sz="7200"/>
            </a:lvl1pPr>
          </a:lstStyle>
          <a:p>
            <a:r>
              <a:rPr lang="zh-CN" altLang="en-US" dirty="0"/>
              <a:t>感谢观看</a:t>
            </a:r>
            <a:endParaRPr lang="zh-CN" altLang="en-US" dirty="0"/>
          </a:p>
        </p:txBody>
      </p:sp>
      <p:sp>
        <p:nvSpPr>
          <p:cNvPr id="3" name="副标题 2"/>
          <p:cNvSpPr>
            <a:spLocks noGrp="1"/>
          </p:cNvSpPr>
          <p:nvPr>
            <p:ph type="subTitle" idx="1" hasCustomPrompt="1"/>
            <p:custDataLst>
              <p:tags r:id="rId169"/>
            </p:custDataLst>
          </p:nvPr>
        </p:nvSpPr>
        <p:spPr>
          <a:xfrm>
            <a:off x="939800" y="3599815"/>
            <a:ext cx="4571365" cy="972185"/>
          </a:xfrm>
        </p:spPr>
        <p:txBody>
          <a:bodyPr/>
          <a:lstStyle>
            <a:lvl1pPr marL="0" marR="0" lvl="0" indent="0" algn="l" defTabSz="914400" rtl="0" eaLnBrk="1" fontAlgn="auto" latinLnBrk="0" hangingPunct="1">
              <a:lnSpc>
                <a:spcPct val="100000"/>
              </a:lnSpc>
              <a:spcBef>
                <a:spcPts val="1000"/>
              </a:spcBef>
              <a:buClrTx/>
              <a:buSzTx/>
              <a:buFontTx/>
              <a:buNone/>
              <a:defRPr kumimoji="0" lang="en-US" altLang="zh-CN" sz="5400" b="1" i="0" u="none" strike="noStrike" kern="1200" cap="all" spc="0" normalizeH="0" baseline="0" noProof="1" dirty="0">
                <a:ln>
                  <a:solidFill>
                    <a:schemeClr val="tx1"/>
                  </a:solidFill>
                </a:ln>
                <a:solidFill>
                  <a:schemeClr val="bg1">
                    <a:lumMod val="95000"/>
                  </a:schemeClr>
                </a:solidFill>
                <a:uFillTx/>
                <a:latin typeface="+mj-ea"/>
                <a:ea typeface="+mj-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THANK YOU</a:t>
            </a:r>
            <a:endParaRPr lang="en-US" altLang="zh-CN" dirty="0"/>
          </a:p>
        </p:txBody>
      </p:sp>
      <p:sp>
        <p:nvSpPr>
          <p:cNvPr id="24" name="文本占位符 23"/>
          <p:cNvSpPr txBox="1">
            <a:spLocks noGrp="1"/>
          </p:cNvSpPr>
          <p:nvPr>
            <p:ph type="body" sz="quarter" idx="17" hasCustomPrompt="1"/>
            <p:custDataLst>
              <p:tags r:id="rId170"/>
            </p:custDataLst>
          </p:nvPr>
        </p:nvSpPr>
        <p:spPr>
          <a:xfrm>
            <a:off x="914400" y="4807400"/>
            <a:ext cx="2743200" cy="504000"/>
          </a:xfrm>
          <a:solidFill>
            <a:schemeClr val="accent1"/>
          </a:solidFill>
          <a:ln w="12700">
            <a:solidFill>
              <a:schemeClr val="tx2"/>
            </a:solidFill>
          </a:ln>
        </p:spPr>
        <p:txBody>
          <a:bodyPr vert="horz" wrap="square" lIns="0" tIns="0" rIns="0" bIns="72000" rtlCol="0" anchor="ctr" anchorCtr="0">
            <a:noAutofit/>
          </a:bodyPr>
          <a:lstStyle>
            <a:lvl1pPr marL="0" marR="0" lvl="0" indent="-228600" algn="ctr" defTabSz="914400" rtl="0" eaLnBrk="1" fontAlgn="auto" latinLnBrk="0" hangingPunct="1">
              <a:lnSpc>
                <a:spcPct val="150000"/>
              </a:lnSpc>
              <a:spcBef>
                <a:spcPts val="1000"/>
              </a:spcBef>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sym typeface="+mn-ea"/>
              </a:defRPr>
            </a:lvl1pPr>
          </a:lstStyle>
          <a:p>
            <a:pPr lvl="0"/>
            <a:r>
              <a:rPr>
                <a:sym typeface="+mn-ea"/>
              </a:rPr>
              <a:t>署名占位符</a:t>
            </a:r>
            <a:endParaRPr>
              <a:sym typeface="+mn-ea"/>
            </a:endParaRPr>
          </a:p>
        </p:txBody>
      </p:sp>
      <p:sp>
        <p:nvSpPr>
          <p:cNvPr id="4" name="日期占位符 3"/>
          <p:cNvSpPr>
            <a:spLocks noGrp="1"/>
          </p:cNvSpPr>
          <p:nvPr>
            <p:ph type="dt" sz="half" idx="10"/>
            <p:custDataLst>
              <p:tags r:id="rId17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72"/>
            </p:custDataLst>
          </p:nvPr>
        </p:nvSpPr>
        <p:spPr/>
        <p:txBody>
          <a:bodyPr/>
          <a:lstStyle/>
          <a:p>
            <a:endParaRPr lang="zh-CN" altLang="en-US"/>
          </a:p>
        </p:txBody>
      </p:sp>
      <p:sp>
        <p:nvSpPr>
          <p:cNvPr id="6" name="灯片编号占位符 5"/>
          <p:cNvSpPr>
            <a:spLocks noGrp="1"/>
          </p:cNvSpPr>
          <p:nvPr>
            <p:ph type="sldNum" sz="quarter" idx="12"/>
            <p:custDataLst>
              <p:tags r:id="rId173"/>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48" name="文本占位符 47"/>
          <p:cNvSpPr>
            <a:spLocks noGrp="1"/>
          </p:cNvSpPr>
          <p:nvPr>
            <p:ph type="body" sz="quarter" idx="13" hasCustomPrompt="1"/>
            <p:custDataLst>
              <p:tags r:id="rId174"/>
            </p:custDataLst>
          </p:nvPr>
        </p:nvSpPr>
        <p:spPr>
          <a:xfrm>
            <a:off x="9785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780415"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3"/>
            </p:custDataLst>
          </p:nvPr>
        </p:nvSpPr>
        <p:spPr>
          <a:xfrm>
            <a:off x="622935"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4"/>
            </p:custDataLst>
          </p:nvPr>
        </p:nvSpPr>
        <p:spPr>
          <a:xfrm>
            <a:off x="469900" y="36639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a:off x="464820" y="358521"/>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6"/>
            </p:custDataLst>
          </p:nvPr>
        </p:nvSpPr>
        <p:spPr>
          <a:xfrm>
            <a:off x="455930"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7"/>
            </p:custDataLst>
          </p:nvPr>
        </p:nvSpPr>
        <p:spPr>
          <a:xfrm>
            <a:off x="978535" y="2009775"/>
            <a:ext cx="5123180" cy="1800225"/>
          </a:xfrm>
        </p:spPr>
        <p:txBody>
          <a:bodyPr anchor="b">
            <a:normAutofit/>
          </a:bodyPr>
          <a:lstStyle>
            <a:lvl1pPr algn="l">
              <a:lnSpc>
                <a:spcPct val="100000"/>
              </a:lnSpc>
              <a:defRPr sz="6000" b="1">
                <a:ln>
                  <a:noFill/>
                </a:ln>
                <a:solidFill>
                  <a:schemeClr val="tx2"/>
                </a:solidFill>
              </a:defRPr>
            </a:lvl1pPr>
          </a:lstStyle>
          <a:p>
            <a:r>
              <a:rPr lang="zh-CN" altLang="en-US" dirty="0">
                <a:ln>
                  <a:solidFill>
                    <a:schemeClr val="tx1">
                      <a:lumMod val="95000"/>
                      <a:lumOff val="5000"/>
                    </a:schemeClr>
                  </a:solidFill>
                </a:ln>
                <a:solidFill>
                  <a:srgbClr val="FAD706"/>
                </a:solidFill>
                <a:sym typeface="+mn-ea"/>
              </a:rPr>
              <a:t>单击此处</a:t>
            </a:r>
            <a:br>
              <a:rPr lang="en-US" altLang="zh-CN" b="1" dirty="0">
                <a:ln>
                  <a:solidFill>
                    <a:schemeClr val="tx1">
                      <a:lumMod val="95000"/>
                      <a:lumOff val="5000"/>
                    </a:schemeClr>
                  </a:solidFill>
                </a:ln>
                <a:solidFill>
                  <a:srgbClr val="FAD706"/>
                </a:solidFill>
              </a:rPr>
            </a:br>
            <a:r>
              <a:rPr lang="zh-CN" altLang="en-US" dirty="0">
                <a:sym typeface="+mn-ea"/>
              </a:rPr>
              <a:t>添加文档标题</a:t>
            </a:r>
            <a:endParaRPr lang="zh-CN" altLang="en-US" dirty="0"/>
          </a:p>
        </p:txBody>
      </p:sp>
      <p:sp>
        <p:nvSpPr>
          <p:cNvPr id="3" name="副标题 2"/>
          <p:cNvSpPr>
            <a:spLocks noGrp="1"/>
          </p:cNvSpPr>
          <p:nvPr>
            <p:ph type="subTitle" idx="1" hasCustomPrompt="1"/>
            <p:custDataLst>
              <p:tags r:id="rId8"/>
            </p:custDataLst>
          </p:nvPr>
        </p:nvSpPr>
        <p:spPr>
          <a:xfrm>
            <a:off x="978535" y="3953510"/>
            <a:ext cx="5123180" cy="692785"/>
          </a:xfrm>
        </p:spPr>
        <p:txBody>
          <a:bodyPr>
            <a:normAutofit/>
          </a:bodyPr>
          <a:lstStyle>
            <a:lvl1pPr marL="0" indent="0" algn="l">
              <a:lnSpc>
                <a:spcPct val="100000"/>
              </a:lnSpc>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zh-CN" altLang="en-US" dirty="0">
                <a:solidFill>
                  <a:schemeClr val="tx1">
                    <a:lumMod val="75000"/>
                    <a:lumOff val="25000"/>
                  </a:schemeClr>
                </a:solidFill>
                <a:sym typeface="+mn-ea"/>
              </a:rPr>
              <a:t>单击此处添加副标题</a:t>
            </a:r>
            <a:endParaRPr lang="zh-CN" altLang="en-US" dirty="0"/>
          </a:p>
        </p:txBody>
      </p:sp>
      <p:sp>
        <p:nvSpPr>
          <p:cNvPr id="4" name="日期占位符 3"/>
          <p:cNvSpPr>
            <a:spLocks noGrp="1"/>
          </p:cNvSpPr>
          <p:nvPr>
            <p:ph type="dt" sz="half" idx="10"/>
            <p:custDataLst>
              <p:tags r:id="rId9"/>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10" name="文本占位符 9"/>
          <p:cNvSpPr>
            <a:spLocks noGrp="1"/>
          </p:cNvSpPr>
          <p:nvPr>
            <p:ph type="body" sz="quarter" idx="13" hasCustomPrompt="1"/>
            <p:custDataLst>
              <p:tags r:id="rId12"/>
            </p:custDataLst>
          </p:nvPr>
        </p:nvSpPr>
        <p:spPr>
          <a:xfrm>
            <a:off x="9912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
        <p:nvSpPr>
          <p:cNvPr id="24" name="文本占位符 23"/>
          <p:cNvSpPr txBox="1">
            <a:spLocks noGrp="1"/>
          </p:cNvSpPr>
          <p:nvPr>
            <p:ph type="body" sz="quarter" idx="17" hasCustomPrompt="1"/>
            <p:custDataLst>
              <p:tags r:id="rId13"/>
            </p:custDataLst>
          </p:nvPr>
        </p:nvSpPr>
        <p:spPr>
          <a:xfrm>
            <a:off x="1001395" y="4813750"/>
            <a:ext cx="2743200" cy="504000"/>
          </a:xfrm>
          <a:prstGeom prst="roundRect">
            <a:avLst/>
          </a:prstGeom>
          <a:solidFill>
            <a:schemeClr val="accent1"/>
          </a:solidFill>
          <a:ln w="12700">
            <a:solidFill>
              <a:schemeClr val="tx2"/>
            </a:solidFill>
          </a:ln>
        </p:spPr>
        <p:txBody>
          <a:bodyPr wrap="square" tIns="0" bIns="72000" rtlCol="0" anchor="ctr" anchorCtr="0">
            <a:noAutofit/>
          </a:bodyPr>
          <a:lstStyle>
            <a:lvl1pPr marL="0" marR="0" algn="ctr" defTabSz="914400" rtl="0" eaLnBrk="1" fontAlgn="auto" latinLnBrk="0" hangingPunct="1">
              <a:lnSpc>
                <a:spcPct val="150000"/>
              </a:lnSpc>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defRPr>
            </a:lvl1pPr>
          </a:lstStyle>
          <a:p>
            <a:pPr lvl="0"/>
            <a:r>
              <a:rPr>
                <a:sym typeface="+mn-ea"/>
              </a:rPr>
              <a:t>署名占位符</a:t>
            </a:r>
            <a:endParaRPr>
              <a:sym typeface="+mn-ea"/>
            </a:endParaRPr>
          </a:p>
        </p:txBody>
      </p:sp>
      <p:sp>
        <p:nvSpPr>
          <p:cNvPr id="216" name="圆角矩形 215"/>
          <p:cNvSpPr/>
          <p:nvPr userDrawn="1">
            <p:custDataLst>
              <p:tags r:id="rId14"/>
            </p:custDataLst>
          </p:nvPr>
        </p:nvSpPr>
        <p:spPr>
          <a:xfrm>
            <a:off x="2755900" y="6419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5"/>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6"/>
            </p:custDataLst>
          </p:nvPr>
        </p:nvSpPr>
        <p:spPr>
          <a:xfrm rot="5400000">
            <a:off x="10739755"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7"/>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8"/>
            </p:custDataLst>
          </p:nvPr>
        </p:nvSpPr>
        <p:spPr>
          <a:xfrm rot="5400000">
            <a:off x="11094720"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4"/>
          <p:cNvSpPr/>
          <p:nvPr userDrawn="1">
            <p:custDataLst>
              <p:tags r:id="rId19"/>
            </p:custDataLst>
          </p:nvPr>
        </p:nvSpPr>
        <p:spPr>
          <a:xfrm rot="17432444" flipH="1">
            <a:off x="6987540" y="1927860"/>
            <a:ext cx="4347210" cy="3275965"/>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sp>
        <p:nvSpPr>
          <p:cNvPr id="17" name="任意多边形: 形状 7"/>
          <p:cNvSpPr/>
          <p:nvPr userDrawn="1">
            <p:custDataLst>
              <p:tags r:id="rId20"/>
            </p:custDataLst>
          </p:nvPr>
        </p:nvSpPr>
        <p:spPr>
          <a:xfrm>
            <a:off x="7380605"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19" name="任意多边形: 形状 8"/>
          <p:cNvSpPr/>
          <p:nvPr userDrawn="1">
            <p:custDataLst>
              <p:tags r:id="rId21"/>
            </p:custDataLst>
          </p:nvPr>
        </p:nvSpPr>
        <p:spPr>
          <a:xfrm>
            <a:off x="8510270"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1" name="任意多边形: 形状 9"/>
          <p:cNvSpPr/>
          <p:nvPr userDrawn="1">
            <p:custDataLst>
              <p:tags r:id="rId22"/>
            </p:custDataLst>
          </p:nvPr>
        </p:nvSpPr>
        <p:spPr>
          <a:xfrm>
            <a:off x="7339330" y="2860040"/>
            <a:ext cx="1388110" cy="530860"/>
          </a:xfrm>
          <a:custGeom>
            <a:avLst/>
            <a:gdLst>
              <a:gd name="connsiteX0" fmla="*/ 1173766 w 1278159"/>
              <a:gd name="connsiteY0" fmla="*/ 0 h 488251"/>
              <a:gd name="connsiteX1" fmla="*/ 1278160 w 1278159"/>
              <a:gd name="connsiteY1" fmla="*/ 104394 h 488251"/>
              <a:gd name="connsiteX2" fmla="*/ 1278160 w 1278159"/>
              <a:gd name="connsiteY2" fmla="*/ 383857 h 488251"/>
              <a:gd name="connsiteX3" fmla="*/ 1173766 w 1278159"/>
              <a:gd name="connsiteY3" fmla="*/ 488251 h 488251"/>
              <a:gd name="connsiteX4" fmla="*/ 104394 w 1278159"/>
              <a:gd name="connsiteY4" fmla="*/ 488251 h 488251"/>
              <a:gd name="connsiteX5" fmla="*/ 0 w 1278159"/>
              <a:gd name="connsiteY5" fmla="*/ 383857 h 488251"/>
              <a:gd name="connsiteX6" fmla="*/ 0 w 1278159"/>
              <a:gd name="connsiteY6" fmla="*/ 104394 h 488251"/>
              <a:gd name="connsiteX7" fmla="*/ 104394 w 1278159"/>
              <a:gd name="connsiteY7" fmla="*/ 0 h 4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8159" h="488251">
                <a:moveTo>
                  <a:pt x="1173766" y="0"/>
                </a:moveTo>
                <a:cubicBezTo>
                  <a:pt x="1231421" y="0"/>
                  <a:pt x="1278160" y="46739"/>
                  <a:pt x="1278160" y="104394"/>
                </a:cubicBezTo>
                <a:lnTo>
                  <a:pt x="1278160" y="383857"/>
                </a:lnTo>
                <a:cubicBezTo>
                  <a:pt x="1278160" y="441513"/>
                  <a:pt x="1231421" y="488251"/>
                  <a:pt x="1173766" y="488251"/>
                </a:cubicBezTo>
                <a:lnTo>
                  <a:pt x="104394" y="488251"/>
                </a:lnTo>
                <a:cubicBezTo>
                  <a:pt x="46739" y="488251"/>
                  <a:pt x="0" y="441513"/>
                  <a:pt x="0" y="383857"/>
                </a:cubicBezTo>
                <a:lnTo>
                  <a:pt x="0" y="104394"/>
                </a:lnTo>
                <a:cubicBezTo>
                  <a:pt x="0" y="46739"/>
                  <a:pt x="46739" y="0"/>
                  <a:pt x="104394" y="0"/>
                </a:cubicBez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3" name="任意多边形: 形状 11"/>
          <p:cNvSpPr/>
          <p:nvPr userDrawn="1">
            <p:custDataLst>
              <p:tags r:id="rId23"/>
            </p:custDataLst>
          </p:nvPr>
        </p:nvSpPr>
        <p:spPr>
          <a:xfrm>
            <a:off x="7312025" y="2120265"/>
            <a:ext cx="1968500" cy="2778760"/>
          </a:xfrm>
          <a:custGeom>
            <a:avLst/>
            <a:gdLst>
              <a:gd name="connsiteX0" fmla="*/ 1812417 w 1812417"/>
              <a:gd name="connsiteY0" fmla="*/ 2556320 h 2556319"/>
              <a:gd name="connsiteX1" fmla="*/ 415195 w 1812417"/>
              <a:gd name="connsiteY1" fmla="*/ 2556320 h 2556319"/>
              <a:gd name="connsiteX2" fmla="*/ 0 w 1812417"/>
              <a:gd name="connsiteY2" fmla="*/ 0 h 2556319"/>
              <a:gd name="connsiteX3" fmla="*/ 1397222 w 1812417"/>
              <a:gd name="connsiteY3" fmla="*/ 0 h 2556319"/>
              <a:gd name="connsiteX4" fmla="*/ 1812417 w 1812417"/>
              <a:gd name="connsiteY4" fmla="*/ 2556320 h 255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417" h="2556319">
                <a:moveTo>
                  <a:pt x="1812417" y="2556320"/>
                </a:moveTo>
                <a:lnTo>
                  <a:pt x="415195" y="2556320"/>
                </a:lnTo>
                <a:lnTo>
                  <a:pt x="0" y="0"/>
                </a:lnTo>
                <a:lnTo>
                  <a:pt x="1397222" y="0"/>
                </a:lnTo>
                <a:lnTo>
                  <a:pt x="1812417" y="2556320"/>
                </a:lnTo>
                <a:close/>
              </a:path>
            </a:pathLst>
          </a:custGeom>
          <a:solidFill>
            <a:srgbClr val="FFFFFF"/>
          </a:solidFill>
          <a:ln w="9525" cap="flat">
            <a:noFill/>
            <a:prstDash val="solid"/>
            <a:miter/>
          </a:ln>
        </p:spPr>
        <p:txBody>
          <a:bodyPr rtlCol="0" anchor="ctr"/>
          <a:lstStyle/>
          <a:p>
            <a:endParaRPr lang="zh-CN" altLang="en-US"/>
          </a:p>
        </p:txBody>
      </p:sp>
      <p:sp>
        <p:nvSpPr>
          <p:cNvPr id="25" name="任意多边形: 形状 12"/>
          <p:cNvSpPr/>
          <p:nvPr userDrawn="1">
            <p:custDataLst>
              <p:tags r:id="rId24"/>
            </p:custDataLst>
          </p:nvPr>
        </p:nvSpPr>
        <p:spPr>
          <a:xfrm>
            <a:off x="7305675" y="2115185"/>
            <a:ext cx="1981200" cy="2789555"/>
          </a:xfrm>
          <a:custGeom>
            <a:avLst/>
            <a:gdLst>
              <a:gd name="connsiteX0" fmla="*/ 1824038 w 1824037"/>
              <a:gd name="connsiteY0" fmla="*/ 2566226 h 2566225"/>
              <a:gd name="connsiteX1" fmla="*/ 416814 w 1824037"/>
              <a:gd name="connsiteY1" fmla="*/ 2566226 h 2566225"/>
              <a:gd name="connsiteX2" fmla="*/ 416147 w 1824037"/>
              <a:gd name="connsiteY2" fmla="*/ 2562035 h 2566225"/>
              <a:gd name="connsiteX3" fmla="*/ 0 w 1824037"/>
              <a:gd name="connsiteY3" fmla="*/ 0 h 2566225"/>
              <a:gd name="connsiteX4" fmla="*/ 1407224 w 1824037"/>
              <a:gd name="connsiteY4" fmla="*/ 0 h 2566225"/>
              <a:gd name="connsiteX5" fmla="*/ 1407890 w 1824037"/>
              <a:gd name="connsiteY5" fmla="*/ 4191 h 2566225"/>
              <a:gd name="connsiteX6" fmla="*/ 1824038 w 1824037"/>
              <a:gd name="connsiteY6" fmla="*/ 2566226 h 2566225"/>
              <a:gd name="connsiteX7" fmla="*/ 425291 w 1824037"/>
              <a:gd name="connsiteY7" fmla="*/ 2556224 h 2566225"/>
              <a:gd name="connsiteX8" fmla="*/ 1812322 w 1824037"/>
              <a:gd name="connsiteY8" fmla="*/ 2556224 h 2566225"/>
              <a:gd name="connsiteX9" fmla="*/ 1398746 w 1824037"/>
              <a:gd name="connsiteY9" fmla="*/ 10001 h 2566225"/>
              <a:gd name="connsiteX10" fmla="*/ 11716 w 1824037"/>
              <a:gd name="connsiteY10" fmla="*/ 10001 h 2566225"/>
              <a:gd name="connsiteX11" fmla="*/ 425291 w 1824037"/>
              <a:gd name="connsiteY11" fmla="*/ 2556320 h 256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4037" h="2566225">
                <a:moveTo>
                  <a:pt x="1824038" y="2566226"/>
                </a:moveTo>
                <a:lnTo>
                  <a:pt x="416814" y="2566226"/>
                </a:lnTo>
                <a:lnTo>
                  <a:pt x="416147" y="2562035"/>
                </a:lnTo>
                <a:lnTo>
                  <a:pt x="0" y="0"/>
                </a:lnTo>
                <a:lnTo>
                  <a:pt x="1407224" y="0"/>
                </a:lnTo>
                <a:lnTo>
                  <a:pt x="1407890" y="4191"/>
                </a:lnTo>
                <a:lnTo>
                  <a:pt x="1824038" y="2566226"/>
                </a:lnTo>
                <a:close/>
                <a:moveTo>
                  <a:pt x="425291" y="2556224"/>
                </a:moveTo>
                <a:lnTo>
                  <a:pt x="1812322" y="2556224"/>
                </a:lnTo>
                <a:lnTo>
                  <a:pt x="1398746" y="10001"/>
                </a:lnTo>
                <a:lnTo>
                  <a:pt x="11716" y="10001"/>
                </a:lnTo>
                <a:lnTo>
                  <a:pt x="425291" y="2556320"/>
                </a:lnTo>
                <a:close/>
              </a:path>
            </a:pathLst>
          </a:custGeom>
          <a:solidFill>
            <a:srgbClr val="231F20"/>
          </a:solidFill>
          <a:ln w="9525" cap="flat">
            <a:noFill/>
            <a:prstDash val="solid"/>
            <a:miter/>
          </a:ln>
        </p:spPr>
        <p:txBody>
          <a:bodyPr rtlCol="0" anchor="ctr"/>
          <a:lstStyle/>
          <a:p>
            <a:endParaRPr lang="zh-CN" altLang="en-US"/>
          </a:p>
        </p:txBody>
      </p:sp>
      <p:sp>
        <p:nvSpPr>
          <p:cNvPr id="26" name="任意多边形: 形状 13"/>
          <p:cNvSpPr/>
          <p:nvPr userDrawn="1">
            <p:custDataLst>
              <p:tags r:id="rId25"/>
            </p:custDataLst>
          </p:nvPr>
        </p:nvSpPr>
        <p:spPr>
          <a:xfrm>
            <a:off x="7136765" y="5949315"/>
            <a:ext cx="1833245" cy="76200"/>
          </a:xfrm>
          <a:custGeom>
            <a:avLst/>
            <a:gdLst>
              <a:gd name="connsiteX0" fmla="*/ 1687830 w 1687829"/>
              <a:gd name="connsiteY0" fmla="*/ 70295 h 70294"/>
              <a:gd name="connsiteX1" fmla="*/ 0 w 1687829"/>
              <a:gd name="connsiteY1" fmla="*/ 70295 h 70294"/>
              <a:gd name="connsiteX2" fmla="*/ 70294 w 1687829"/>
              <a:gd name="connsiteY2" fmla="*/ 0 h 70294"/>
              <a:gd name="connsiteX3" fmla="*/ 1617535 w 1687829"/>
              <a:gd name="connsiteY3" fmla="*/ 0 h 70294"/>
              <a:gd name="connsiteX4" fmla="*/ 1687830 w 1687829"/>
              <a:gd name="connsiteY4" fmla="*/ 70295 h 70294"/>
              <a:gd name="connsiteX5" fmla="*/ 1687830 w 1687829"/>
              <a:gd name="connsiteY5" fmla="*/ 70295 h 7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7829" h="70294">
                <a:moveTo>
                  <a:pt x="1687830" y="70295"/>
                </a:moveTo>
                <a:lnTo>
                  <a:pt x="0" y="70295"/>
                </a:lnTo>
                <a:cubicBezTo>
                  <a:pt x="0" y="31432"/>
                  <a:pt x="31528" y="0"/>
                  <a:pt x="70294" y="0"/>
                </a:cubicBezTo>
                <a:lnTo>
                  <a:pt x="1617535" y="0"/>
                </a:lnTo>
                <a:cubicBezTo>
                  <a:pt x="1656398" y="0"/>
                  <a:pt x="1687830" y="31528"/>
                  <a:pt x="1687830" y="70295"/>
                </a:cubicBezTo>
                <a:lnTo>
                  <a:pt x="1687830" y="70295"/>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7" name="任意多边形: 形状 14"/>
          <p:cNvSpPr/>
          <p:nvPr userDrawn="1">
            <p:custDataLst>
              <p:tags r:id="rId26"/>
            </p:custDataLst>
          </p:nvPr>
        </p:nvSpPr>
        <p:spPr>
          <a:xfrm>
            <a:off x="7795260" y="4752975"/>
            <a:ext cx="1544955" cy="113030"/>
          </a:xfrm>
          <a:custGeom>
            <a:avLst/>
            <a:gdLst>
              <a:gd name="connsiteX0" fmla="*/ 0 w 1422558"/>
              <a:gd name="connsiteY0" fmla="*/ 0 h 103822"/>
              <a:gd name="connsiteX1" fmla="*/ 1422559 w 1422558"/>
              <a:gd name="connsiteY1" fmla="*/ 0 h 103822"/>
              <a:gd name="connsiteX2" fmla="*/ 1422559 w 1422558"/>
              <a:gd name="connsiteY2" fmla="*/ 103823 h 103822"/>
              <a:gd name="connsiteX3" fmla="*/ 0 w 1422558"/>
              <a:gd name="connsiteY3" fmla="*/ 103823 h 103822"/>
            </a:gdLst>
            <a:ahLst/>
            <a:cxnLst>
              <a:cxn ang="0">
                <a:pos x="connsiteX0" y="connsiteY0"/>
              </a:cxn>
              <a:cxn ang="0">
                <a:pos x="connsiteX1" y="connsiteY1"/>
              </a:cxn>
              <a:cxn ang="0">
                <a:pos x="connsiteX2" y="connsiteY2"/>
              </a:cxn>
              <a:cxn ang="0">
                <a:pos x="connsiteX3" y="connsiteY3"/>
              </a:cxn>
            </a:cxnLst>
            <a:rect l="l" t="t" r="r" b="b"/>
            <a:pathLst>
              <a:path w="1422558" h="103822">
                <a:moveTo>
                  <a:pt x="0" y="0"/>
                </a:moveTo>
                <a:lnTo>
                  <a:pt x="1422559" y="0"/>
                </a:lnTo>
                <a:lnTo>
                  <a:pt x="1422559" y="103823"/>
                </a:lnTo>
                <a:lnTo>
                  <a:pt x="0" y="103823"/>
                </a:lnTo>
                <a:close/>
              </a:path>
            </a:pathLst>
          </a:custGeom>
          <a:solidFill>
            <a:srgbClr val="231F20"/>
          </a:solidFill>
          <a:ln w="9525" cap="flat">
            <a:noFill/>
            <a:prstDash val="solid"/>
            <a:miter/>
          </a:ln>
        </p:spPr>
        <p:txBody>
          <a:bodyPr rtlCol="0" anchor="ctr"/>
          <a:lstStyle/>
          <a:p>
            <a:endParaRPr lang="zh-CN" altLang="en-US"/>
          </a:p>
        </p:txBody>
      </p:sp>
      <p:sp>
        <p:nvSpPr>
          <p:cNvPr id="29" name="任意多边形: 形状 16"/>
          <p:cNvSpPr/>
          <p:nvPr userDrawn="1">
            <p:custDataLst>
              <p:tags r:id="rId27"/>
            </p:custDataLst>
          </p:nvPr>
        </p:nvSpPr>
        <p:spPr>
          <a:xfrm>
            <a:off x="7601585" y="2273300"/>
            <a:ext cx="787400" cy="776605"/>
          </a:xfrm>
          <a:custGeom>
            <a:avLst/>
            <a:gdLst>
              <a:gd name="connsiteX0" fmla="*/ 362571 w 725141"/>
              <a:gd name="connsiteY0" fmla="*/ 357092 h 714184"/>
              <a:gd name="connsiteX1" fmla="*/ 719663 w 725141"/>
              <a:gd name="connsiteY1" fmla="*/ 357092 h 714184"/>
              <a:gd name="connsiteX2" fmla="*/ 425531 w 725141"/>
              <a:gd name="connsiteY2" fmla="*/ 714185 h 714184"/>
              <a:gd name="connsiteX3" fmla="*/ 5478 w 725141"/>
              <a:gd name="connsiteY3" fmla="*/ 357092 h 714184"/>
              <a:gd name="connsiteX4" fmla="*/ 299610 w 725141"/>
              <a:gd name="connsiteY4" fmla="*/ 0 h 714184"/>
              <a:gd name="connsiteX5" fmla="*/ 433341 w 725141"/>
              <a:gd name="connsiteY5" fmla="*/ 24289 h 714184"/>
              <a:gd name="connsiteX6" fmla="*/ 362571 w 725141"/>
              <a:gd name="connsiteY6" fmla="*/ 357092 h 71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141" h="714184">
                <a:moveTo>
                  <a:pt x="362571" y="357092"/>
                </a:moveTo>
                <a:lnTo>
                  <a:pt x="719663" y="357092"/>
                </a:lnTo>
                <a:cubicBezTo>
                  <a:pt x="754239" y="552926"/>
                  <a:pt x="621460" y="714185"/>
                  <a:pt x="425531" y="714185"/>
                </a:cubicBezTo>
                <a:cubicBezTo>
                  <a:pt x="229602" y="714185"/>
                  <a:pt x="40054" y="553022"/>
                  <a:pt x="5478" y="357092"/>
                </a:cubicBezTo>
                <a:cubicBezTo>
                  <a:pt x="-29097" y="161258"/>
                  <a:pt x="103681" y="0"/>
                  <a:pt x="299610" y="0"/>
                </a:cubicBezTo>
                <a:cubicBezTo>
                  <a:pt x="343902" y="0"/>
                  <a:pt x="389241" y="8191"/>
                  <a:pt x="433341" y="24289"/>
                </a:cubicBezTo>
                <a:lnTo>
                  <a:pt x="362571" y="357092"/>
                </a:lnTo>
                <a:close/>
              </a:path>
            </a:pathLst>
          </a:custGeom>
          <a:solidFill>
            <a:srgbClr val="FFFFFF"/>
          </a:solidFill>
          <a:ln w="9525" cap="flat">
            <a:noFill/>
            <a:prstDash val="solid"/>
            <a:miter/>
          </a:ln>
        </p:spPr>
        <p:txBody>
          <a:bodyPr rtlCol="0" anchor="ctr"/>
          <a:lstStyle/>
          <a:p>
            <a:endParaRPr lang="zh-CN" altLang="en-US"/>
          </a:p>
        </p:txBody>
      </p:sp>
      <p:sp>
        <p:nvSpPr>
          <p:cNvPr id="30" name="任意多边形: 形状 17"/>
          <p:cNvSpPr/>
          <p:nvPr userDrawn="1">
            <p:custDataLst>
              <p:tags r:id="rId28"/>
            </p:custDataLst>
          </p:nvPr>
        </p:nvSpPr>
        <p:spPr>
          <a:xfrm>
            <a:off x="7595870" y="2268220"/>
            <a:ext cx="798195" cy="787400"/>
          </a:xfrm>
          <a:custGeom>
            <a:avLst/>
            <a:gdLst>
              <a:gd name="connsiteX0" fmla="*/ 430516 w 735112"/>
              <a:gd name="connsiteY0" fmla="*/ 724091 h 724090"/>
              <a:gd name="connsiteX1" fmla="*/ 5606 w 735112"/>
              <a:gd name="connsiteY1" fmla="*/ 362903 h 724090"/>
              <a:gd name="connsiteX2" fmla="*/ 68947 w 735112"/>
              <a:gd name="connsiteY2" fmla="*/ 104870 h 724090"/>
              <a:gd name="connsiteX3" fmla="*/ 304596 w 735112"/>
              <a:gd name="connsiteY3" fmla="*/ 0 h 724090"/>
              <a:gd name="connsiteX4" fmla="*/ 439946 w 735112"/>
              <a:gd name="connsiteY4" fmla="*/ 24575 h 724090"/>
              <a:gd name="connsiteX5" fmla="*/ 444042 w 735112"/>
              <a:gd name="connsiteY5" fmla="*/ 26099 h 724090"/>
              <a:gd name="connsiteX6" fmla="*/ 373652 w 735112"/>
              <a:gd name="connsiteY6" fmla="*/ 357092 h 724090"/>
              <a:gd name="connsiteX7" fmla="*/ 728744 w 735112"/>
              <a:gd name="connsiteY7" fmla="*/ 357092 h 724090"/>
              <a:gd name="connsiteX8" fmla="*/ 729506 w 735112"/>
              <a:gd name="connsiteY8" fmla="*/ 361188 h 724090"/>
              <a:gd name="connsiteX9" fmla="*/ 666165 w 735112"/>
              <a:gd name="connsiteY9" fmla="*/ 619220 h 724090"/>
              <a:gd name="connsiteX10" fmla="*/ 430516 w 735112"/>
              <a:gd name="connsiteY10" fmla="*/ 724091 h 724090"/>
              <a:gd name="connsiteX11" fmla="*/ 304596 w 735112"/>
              <a:gd name="connsiteY11" fmla="*/ 10001 h 724090"/>
              <a:gd name="connsiteX12" fmla="*/ 76567 w 735112"/>
              <a:gd name="connsiteY12" fmla="*/ 111347 h 724090"/>
              <a:gd name="connsiteX13" fmla="*/ 15417 w 735112"/>
              <a:gd name="connsiteY13" fmla="*/ 361188 h 724090"/>
              <a:gd name="connsiteX14" fmla="*/ 430516 w 735112"/>
              <a:gd name="connsiteY14" fmla="*/ 714089 h 724090"/>
              <a:gd name="connsiteX15" fmla="*/ 658545 w 735112"/>
              <a:gd name="connsiteY15" fmla="*/ 612743 h 724090"/>
              <a:gd name="connsiteX16" fmla="*/ 720457 w 735112"/>
              <a:gd name="connsiteY16" fmla="*/ 366998 h 724090"/>
              <a:gd name="connsiteX17" fmla="*/ 361460 w 735112"/>
              <a:gd name="connsiteY17" fmla="*/ 366998 h 724090"/>
              <a:gd name="connsiteX18" fmla="*/ 432612 w 735112"/>
              <a:gd name="connsiteY18" fmla="*/ 32480 h 724090"/>
              <a:gd name="connsiteX19" fmla="*/ 304691 w 735112"/>
              <a:gd name="connsiteY19" fmla="*/ 10001 h 72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5112" h="724090">
                <a:moveTo>
                  <a:pt x="430516" y="724091"/>
                </a:moveTo>
                <a:cubicBezTo>
                  <a:pt x="231349" y="724091"/>
                  <a:pt x="40753" y="562070"/>
                  <a:pt x="5606" y="362903"/>
                </a:cubicBezTo>
                <a:cubicBezTo>
                  <a:pt x="-11539" y="265652"/>
                  <a:pt x="10940" y="174022"/>
                  <a:pt x="68947" y="104870"/>
                </a:cubicBezTo>
                <a:cubicBezTo>
                  <a:pt x="125716" y="37243"/>
                  <a:pt x="209346" y="0"/>
                  <a:pt x="304596" y="0"/>
                </a:cubicBezTo>
                <a:cubicBezTo>
                  <a:pt x="349649" y="0"/>
                  <a:pt x="395179" y="8287"/>
                  <a:pt x="439946" y="24575"/>
                </a:cubicBezTo>
                <a:lnTo>
                  <a:pt x="444042" y="26099"/>
                </a:lnTo>
                <a:lnTo>
                  <a:pt x="373652" y="357092"/>
                </a:lnTo>
                <a:lnTo>
                  <a:pt x="728744" y="357092"/>
                </a:lnTo>
                <a:lnTo>
                  <a:pt x="729506" y="361188"/>
                </a:lnTo>
                <a:cubicBezTo>
                  <a:pt x="746651" y="458438"/>
                  <a:pt x="724172" y="550069"/>
                  <a:pt x="666165" y="619220"/>
                </a:cubicBezTo>
                <a:cubicBezTo>
                  <a:pt x="609396" y="686848"/>
                  <a:pt x="525766" y="724091"/>
                  <a:pt x="430516" y="724091"/>
                </a:cubicBezTo>
                <a:close/>
                <a:moveTo>
                  <a:pt x="304596" y="10001"/>
                </a:moveTo>
                <a:cubicBezTo>
                  <a:pt x="212394" y="10001"/>
                  <a:pt x="131431" y="46006"/>
                  <a:pt x="76567" y="111347"/>
                </a:cubicBezTo>
                <a:cubicBezTo>
                  <a:pt x="20465" y="178213"/>
                  <a:pt x="-1252" y="266891"/>
                  <a:pt x="15417" y="361188"/>
                </a:cubicBezTo>
                <a:cubicBezTo>
                  <a:pt x="49707" y="555784"/>
                  <a:pt x="235921" y="714089"/>
                  <a:pt x="430516" y="714089"/>
                </a:cubicBezTo>
                <a:cubicBezTo>
                  <a:pt x="522718" y="714089"/>
                  <a:pt x="603681" y="678085"/>
                  <a:pt x="658545" y="612743"/>
                </a:cubicBezTo>
                <a:cubicBezTo>
                  <a:pt x="713790" y="546926"/>
                  <a:pt x="735697" y="459772"/>
                  <a:pt x="720457" y="366998"/>
                </a:cubicBezTo>
                <a:lnTo>
                  <a:pt x="361460" y="366998"/>
                </a:lnTo>
                <a:lnTo>
                  <a:pt x="432612" y="32480"/>
                </a:lnTo>
                <a:cubicBezTo>
                  <a:pt x="390226" y="17526"/>
                  <a:pt x="347173" y="10001"/>
                  <a:pt x="304691" y="10001"/>
                </a:cubicBezTo>
                <a:close/>
              </a:path>
            </a:pathLst>
          </a:custGeom>
          <a:solidFill>
            <a:srgbClr val="231F20"/>
          </a:solidFill>
          <a:ln w="9525" cap="flat">
            <a:noFill/>
            <a:prstDash val="solid"/>
            <a:miter/>
          </a:ln>
        </p:spPr>
        <p:txBody>
          <a:bodyPr rtlCol="0" anchor="ctr"/>
          <a:lstStyle/>
          <a:p>
            <a:endParaRPr lang="zh-CN" altLang="en-US"/>
          </a:p>
        </p:txBody>
      </p:sp>
      <p:sp>
        <p:nvSpPr>
          <p:cNvPr id="32" name="任意多边形: 形状 19"/>
          <p:cNvSpPr/>
          <p:nvPr userDrawn="1">
            <p:custDataLst>
              <p:tags r:id="rId29"/>
            </p:custDataLst>
          </p:nvPr>
        </p:nvSpPr>
        <p:spPr>
          <a:xfrm>
            <a:off x="8248015" y="3869690"/>
            <a:ext cx="373380" cy="367665"/>
          </a:xfrm>
          <a:custGeom>
            <a:avLst/>
            <a:gdLst>
              <a:gd name="connsiteX0" fmla="*/ 0 w 343615"/>
              <a:gd name="connsiteY0" fmla="*/ 0 h 338423"/>
              <a:gd name="connsiteX1" fmla="*/ 338423 w 343615"/>
              <a:gd name="connsiteY1" fmla="*/ 0 h 338423"/>
              <a:gd name="connsiteX2" fmla="*/ 59722 w 343615"/>
              <a:gd name="connsiteY2" fmla="*/ 338423 h 338423"/>
              <a:gd name="connsiteX3" fmla="*/ 4191 w 343615"/>
              <a:gd name="connsiteY3" fmla="*/ 333947 h 338423"/>
              <a:gd name="connsiteX4" fmla="*/ 95 w 343615"/>
              <a:gd name="connsiteY4" fmla="*/ 0 h 33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15" h="338423">
                <a:moveTo>
                  <a:pt x="0" y="0"/>
                </a:moveTo>
                <a:lnTo>
                  <a:pt x="338423" y="0"/>
                </a:lnTo>
                <a:cubicBezTo>
                  <a:pt x="371189" y="185642"/>
                  <a:pt x="245364" y="338423"/>
                  <a:pt x="59722" y="338423"/>
                </a:cubicBezTo>
                <a:cubicBezTo>
                  <a:pt x="41338" y="338423"/>
                  <a:pt x="22765" y="336899"/>
                  <a:pt x="4191" y="333947"/>
                </a:cubicBezTo>
                <a:lnTo>
                  <a:pt x="95" y="0"/>
                </a:lnTo>
                <a:close/>
              </a:path>
            </a:pathLst>
          </a:custGeom>
          <a:solidFill>
            <a:srgbClr val="FFFFFF"/>
          </a:solidFill>
          <a:ln w="9525" cap="flat">
            <a:noFill/>
            <a:prstDash val="solid"/>
            <a:miter/>
          </a:ln>
        </p:spPr>
        <p:txBody>
          <a:bodyPr rtlCol="0" anchor="ctr"/>
          <a:lstStyle/>
          <a:p>
            <a:endParaRPr lang="zh-CN" altLang="en-US"/>
          </a:p>
        </p:txBody>
      </p:sp>
      <p:sp>
        <p:nvSpPr>
          <p:cNvPr id="33" name="任意多边形: 形状 20"/>
          <p:cNvSpPr/>
          <p:nvPr userDrawn="1">
            <p:custDataLst>
              <p:tags r:id="rId30"/>
            </p:custDataLst>
          </p:nvPr>
        </p:nvSpPr>
        <p:spPr>
          <a:xfrm>
            <a:off x="8242300" y="3864610"/>
            <a:ext cx="384175" cy="378460"/>
          </a:xfrm>
          <a:custGeom>
            <a:avLst/>
            <a:gdLst>
              <a:gd name="connsiteX0" fmla="*/ 64770 w 353753"/>
              <a:gd name="connsiteY0" fmla="*/ 348329 h 348329"/>
              <a:gd name="connsiteX1" fmla="*/ 8477 w 353753"/>
              <a:gd name="connsiteY1" fmla="*/ 343852 h 348329"/>
              <a:gd name="connsiteX2" fmla="*/ 4286 w 353753"/>
              <a:gd name="connsiteY2" fmla="*/ 343186 h 348329"/>
              <a:gd name="connsiteX3" fmla="*/ 0 w 353753"/>
              <a:gd name="connsiteY3" fmla="*/ 0 h 348329"/>
              <a:gd name="connsiteX4" fmla="*/ 347663 w 353753"/>
              <a:gd name="connsiteY4" fmla="*/ 0 h 348329"/>
              <a:gd name="connsiteX5" fmla="*/ 348424 w 353753"/>
              <a:gd name="connsiteY5" fmla="*/ 4096 h 348329"/>
              <a:gd name="connsiteX6" fmla="*/ 288322 w 353753"/>
              <a:gd name="connsiteY6" fmla="*/ 248793 h 348329"/>
              <a:gd name="connsiteX7" fmla="*/ 64770 w 353753"/>
              <a:gd name="connsiteY7" fmla="*/ 348329 h 348329"/>
              <a:gd name="connsiteX8" fmla="*/ 14192 w 353753"/>
              <a:gd name="connsiteY8" fmla="*/ 334613 h 348329"/>
              <a:gd name="connsiteX9" fmla="*/ 64770 w 353753"/>
              <a:gd name="connsiteY9" fmla="*/ 338328 h 348329"/>
              <a:gd name="connsiteX10" fmla="*/ 280702 w 353753"/>
              <a:gd name="connsiteY10" fmla="*/ 242411 h 348329"/>
              <a:gd name="connsiteX11" fmla="*/ 339376 w 353753"/>
              <a:gd name="connsiteY11" fmla="*/ 9906 h 348329"/>
              <a:gd name="connsiteX12" fmla="*/ 10192 w 353753"/>
              <a:gd name="connsiteY12" fmla="*/ 9906 h 348329"/>
              <a:gd name="connsiteX13" fmla="*/ 14192 w 353753"/>
              <a:gd name="connsiteY13" fmla="*/ 334613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753" h="348329">
                <a:moveTo>
                  <a:pt x="64770" y="348329"/>
                </a:moveTo>
                <a:cubicBezTo>
                  <a:pt x="46196" y="348329"/>
                  <a:pt x="27242" y="346805"/>
                  <a:pt x="8477" y="343852"/>
                </a:cubicBezTo>
                <a:lnTo>
                  <a:pt x="4286" y="343186"/>
                </a:lnTo>
                <a:lnTo>
                  <a:pt x="0" y="0"/>
                </a:lnTo>
                <a:lnTo>
                  <a:pt x="347663" y="0"/>
                </a:lnTo>
                <a:lnTo>
                  <a:pt x="348424" y="4096"/>
                </a:lnTo>
                <a:cubicBezTo>
                  <a:pt x="364712" y="96298"/>
                  <a:pt x="343376" y="183261"/>
                  <a:pt x="288322" y="248793"/>
                </a:cubicBezTo>
                <a:cubicBezTo>
                  <a:pt x="234505" y="312992"/>
                  <a:pt x="155067" y="348329"/>
                  <a:pt x="64770" y="348329"/>
                </a:cubicBezTo>
                <a:close/>
                <a:moveTo>
                  <a:pt x="14192" y="334613"/>
                </a:moveTo>
                <a:cubicBezTo>
                  <a:pt x="31147" y="337090"/>
                  <a:pt x="48101" y="338328"/>
                  <a:pt x="64770" y="338328"/>
                </a:cubicBezTo>
                <a:cubicBezTo>
                  <a:pt x="152114" y="338328"/>
                  <a:pt x="228790" y="304228"/>
                  <a:pt x="280702" y="242411"/>
                </a:cubicBezTo>
                <a:cubicBezTo>
                  <a:pt x="332994" y="180118"/>
                  <a:pt x="353759" y="97631"/>
                  <a:pt x="339376" y="9906"/>
                </a:cubicBezTo>
                <a:lnTo>
                  <a:pt x="10192" y="9906"/>
                </a:lnTo>
                <a:lnTo>
                  <a:pt x="14192" y="334613"/>
                </a:lnTo>
                <a:close/>
              </a:path>
            </a:pathLst>
          </a:custGeom>
          <a:solidFill>
            <a:srgbClr val="231F20"/>
          </a:solidFill>
          <a:ln w="9525" cap="flat">
            <a:noFill/>
            <a:prstDash val="solid"/>
            <a:miter/>
          </a:ln>
        </p:spPr>
        <p:txBody>
          <a:bodyPr rtlCol="0" anchor="ctr"/>
          <a:lstStyle/>
          <a:p>
            <a:endParaRPr lang="zh-CN" altLang="en-US"/>
          </a:p>
        </p:txBody>
      </p:sp>
      <p:sp>
        <p:nvSpPr>
          <p:cNvPr id="34" name="任意多边形: 形状 21"/>
          <p:cNvSpPr/>
          <p:nvPr userDrawn="1">
            <p:custDataLst>
              <p:tags r:id="rId31"/>
            </p:custDataLst>
          </p:nvPr>
        </p:nvSpPr>
        <p:spPr>
          <a:xfrm>
            <a:off x="8055610" y="2284095"/>
            <a:ext cx="361315" cy="337185"/>
          </a:xfrm>
          <a:custGeom>
            <a:avLst/>
            <a:gdLst>
              <a:gd name="connsiteX0" fmla="*/ 0 w 332803"/>
              <a:gd name="connsiteY0" fmla="*/ 310134 h 310229"/>
              <a:gd name="connsiteX1" fmla="*/ 65913 w 332803"/>
              <a:gd name="connsiteY1" fmla="*/ 0 h 310229"/>
              <a:gd name="connsiteX2" fmla="*/ 241554 w 332803"/>
              <a:gd name="connsiteY2" fmla="*/ 122301 h 310229"/>
              <a:gd name="connsiteX3" fmla="*/ 332804 w 332803"/>
              <a:gd name="connsiteY3" fmla="*/ 310229 h 310229"/>
              <a:gd name="connsiteX4" fmla="*/ 0 w 332803"/>
              <a:gd name="connsiteY4" fmla="*/ 310229 h 31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03" h="310229">
                <a:moveTo>
                  <a:pt x="0" y="310134"/>
                </a:moveTo>
                <a:lnTo>
                  <a:pt x="65913" y="0"/>
                </a:lnTo>
                <a:cubicBezTo>
                  <a:pt x="132683" y="24289"/>
                  <a:pt x="193929" y="66961"/>
                  <a:pt x="241554" y="122301"/>
                </a:cubicBezTo>
                <a:cubicBezTo>
                  <a:pt x="289179" y="177641"/>
                  <a:pt x="320993" y="243173"/>
                  <a:pt x="332804" y="310229"/>
                </a:cubicBezTo>
                <a:lnTo>
                  <a:pt x="0" y="310229"/>
                </a:lnTo>
                <a:close/>
              </a:path>
            </a:pathLst>
          </a:custGeom>
          <a:solidFill>
            <a:srgbClr val="231F20"/>
          </a:solidFill>
          <a:ln w="9525" cap="flat">
            <a:noFill/>
            <a:prstDash val="solid"/>
            <a:miter/>
          </a:ln>
        </p:spPr>
        <p:txBody>
          <a:bodyPr rtlCol="0" anchor="ctr"/>
          <a:lstStyle/>
          <a:p>
            <a:endParaRPr lang="zh-CN" altLang="en-US"/>
          </a:p>
        </p:txBody>
      </p:sp>
      <p:sp>
        <p:nvSpPr>
          <p:cNvPr id="35" name="任意多边形: 形状 22"/>
          <p:cNvSpPr/>
          <p:nvPr userDrawn="1">
            <p:custDataLst>
              <p:tags r:id="rId32"/>
            </p:custDataLst>
          </p:nvPr>
        </p:nvSpPr>
        <p:spPr>
          <a:xfrm>
            <a:off x="7807325" y="3439795"/>
            <a:ext cx="781685" cy="770890"/>
          </a:xfrm>
          <a:custGeom>
            <a:avLst/>
            <a:gdLst>
              <a:gd name="connsiteX0" fmla="*/ 362475 w 719662"/>
              <a:gd name="connsiteY0" fmla="*/ 357092 h 709421"/>
              <a:gd name="connsiteX1" fmla="*/ 366857 w 719662"/>
              <a:gd name="connsiteY1" fmla="*/ 709422 h 709421"/>
              <a:gd name="connsiteX2" fmla="*/ 5478 w 719662"/>
              <a:gd name="connsiteY2" fmla="*/ 357092 h 709421"/>
              <a:gd name="connsiteX3" fmla="*/ 299610 w 719662"/>
              <a:gd name="connsiteY3" fmla="*/ 0 h 709421"/>
              <a:gd name="connsiteX4" fmla="*/ 719663 w 719662"/>
              <a:gd name="connsiteY4" fmla="*/ 357092 h 709421"/>
              <a:gd name="connsiteX5" fmla="*/ 362571 w 719662"/>
              <a:gd name="connsiteY5" fmla="*/ 357092 h 70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662" h="709421">
                <a:moveTo>
                  <a:pt x="362475" y="357092"/>
                </a:moveTo>
                <a:lnTo>
                  <a:pt x="366857" y="709422"/>
                </a:lnTo>
                <a:cubicBezTo>
                  <a:pt x="189978" y="681228"/>
                  <a:pt x="36149" y="531209"/>
                  <a:pt x="5478" y="357092"/>
                </a:cubicBezTo>
                <a:cubicBezTo>
                  <a:pt x="-29097" y="161258"/>
                  <a:pt x="103681" y="0"/>
                  <a:pt x="299610" y="0"/>
                </a:cubicBezTo>
                <a:cubicBezTo>
                  <a:pt x="495540" y="0"/>
                  <a:pt x="685087" y="161163"/>
                  <a:pt x="719663" y="357092"/>
                </a:cubicBezTo>
                <a:lnTo>
                  <a:pt x="362571" y="357092"/>
                </a:lnTo>
                <a:close/>
              </a:path>
            </a:pathLst>
          </a:custGeom>
          <a:solidFill>
            <a:schemeClr val="tx2"/>
          </a:solidFill>
          <a:ln w="9525" cap="flat">
            <a:noFill/>
            <a:prstDash val="solid"/>
            <a:miter/>
          </a:ln>
        </p:spPr>
        <p:txBody>
          <a:bodyPr rtlCol="0" anchor="ctr"/>
          <a:lstStyle/>
          <a:p>
            <a:endParaRPr lang="zh-CN" altLang="en-US"/>
          </a:p>
        </p:txBody>
      </p:sp>
      <p:sp>
        <p:nvSpPr>
          <p:cNvPr id="36" name="任意多边形: 形状 23"/>
          <p:cNvSpPr/>
          <p:nvPr userDrawn="1">
            <p:custDataLst>
              <p:tags r:id="rId33"/>
            </p:custDataLst>
          </p:nvPr>
        </p:nvSpPr>
        <p:spPr>
          <a:xfrm>
            <a:off x="8431530" y="3009265"/>
            <a:ext cx="405130" cy="30480"/>
          </a:xfrm>
          <a:custGeom>
            <a:avLst/>
            <a:gdLst>
              <a:gd name="connsiteX0" fmla="*/ 361208 w 372943"/>
              <a:gd name="connsiteY0" fmla="*/ 28004 h 28003"/>
              <a:gd name="connsiteX1" fmla="*/ 16689 w 372943"/>
              <a:gd name="connsiteY1" fmla="*/ 28004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4"/>
                </a:moveTo>
                <a:lnTo>
                  <a:pt x="16689" y="28004"/>
                </a:lnTo>
                <a:cubicBezTo>
                  <a:pt x="8973" y="28004"/>
                  <a:pt x="1544" y="21717"/>
                  <a:pt x="210" y="14002"/>
                </a:cubicBezTo>
                <a:cubicBezTo>
                  <a:pt x="-1123" y="6287"/>
                  <a:pt x="4020" y="0"/>
                  <a:pt x="11736" y="0"/>
                </a:cubicBezTo>
                <a:lnTo>
                  <a:pt x="356255" y="0"/>
                </a:lnTo>
                <a:cubicBezTo>
                  <a:pt x="363970" y="0"/>
                  <a:pt x="371400" y="6287"/>
                  <a:pt x="372733" y="14002"/>
                </a:cubicBezTo>
                <a:cubicBezTo>
                  <a:pt x="374067" y="21717"/>
                  <a:pt x="368923" y="28004"/>
                  <a:pt x="361208" y="28004"/>
                </a:cubicBezTo>
                <a:close/>
              </a:path>
            </a:pathLst>
          </a:custGeom>
          <a:solidFill>
            <a:srgbClr val="231F20"/>
          </a:solidFill>
          <a:ln w="9525" cap="flat">
            <a:noFill/>
            <a:prstDash val="solid"/>
            <a:miter/>
          </a:ln>
        </p:spPr>
        <p:txBody>
          <a:bodyPr rtlCol="0" anchor="ctr"/>
          <a:lstStyle/>
          <a:p>
            <a:endParaRPr lang="zh-CN" altLang="en-US"/>
          </a:p>
        </p:txBody>
      </p:sp>
      <p:sp>
        <p:nvSpPr>
          <p:cNvPr id="37" name="任意多边形: 形状 24"/>
          <p:cNvSpPr/>
          <p:nvPr userDrawn="1">
            <p:custDataLst>
              <p:tags r:id="rId34"/>
            </p:custDataLst>
          </p:nvPr>
        </p:nvSpPr>
        <p:spPr>
          <a:xfrm>
            <a:off x="8444230" y="307975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39" name="任意多边形: 形状 25"/>
          <p:cNvSpPr/>
          <p:nvPr userDrawn="1">
            <p:custDataLst>
              <p:tags r:id="rId35"/>
            </p:custDataLst>
          </p:nvPr>
        </p:nvSpPr>
        <p:spPr>
          <a:xfrm>
            <a:off x="8586470" y="4260850"/>
            <a:ext cx="405130" cy="30480"/>
          </a:xfrm>
          <a:custGeom>
            <a:avLst/>
            <a:gdLst>
              <a:gd name="connsiteX0" fmla="*/ 361208 w 372943"/>
              <a:gd name="connsiteY0" fmla="*/ 28003 h 28003"/>
              <a:gd name="connsiteX1" fmla="*/ 16689 w 372943"/>
              <a:gd name="connsiteY1" fmla="*/ 28003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3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3"/>
                </a:moveTo>
                <a:lnTo>
                  <a:pt x="16689" y="28003"/>
                </a:lnTo>
                <a:cubicBezTo>
                  <a:pt x="8973" y="28003"/>
                  <a:pt x="1544" y="21717"/>
                  <a:pt x="210" y="14002"/>
                </a:cubicBezTo>
                <a:cubicBezTo>
                  <a:pt x="-1123" y="6286"/>
                  <a:pt x="4020" y="0"/>
                  <a:pt x="11736" y="0"/>
                </a:cubicBezTo>
                <a:lnTo>
                  <a:pt x="356255" y="0"/>
                </a:lnTo>
                <a:cubicBezTo>
                  <a:pt x="363970" y="0"/>
                  <a:pt x="371400" y="6286"/>
                  <a:pt x="372733" y="14002"/>
                </a:cubicBezTo>
                <a:cubicBezTo>
                  <a:pt x="374067" y="21717"/>
                  <a:pt x="368923" y="28003"/>
                  <a:pt x="361208" y="28003"/>
                </a:cubicBezTo>
                <a:close/>
              </a:path>
            </a:pathLst>
          </a:custGeom>
          <a:solidFill>
            <a:srgbClr val="231F20"/>
          </a:solidFill>
          <a:ln w="9525" cap="flat">
            <a:noFill/>
            <a:prstDash val="solid"/>
            <a:miter/>
          </a:ln>
        </p:spPr>
        <p:txBody>
          <a:bodyPr rtlCol="0" anchor="ctr"/>
          <a:lstStyle/>
          <a:p>
            <a:endParaRPr lang="zh-CN" altLang="en-US"/>
          </a:p>
        </p:txBody>
      </p:sp>
      <p:sp>
        <p:nvSpPr>
          <p:cNvPr id="51" name="任意多边形: 形状 26"/>
          <p:cNvSpPr/>
          <p:nvPr userDrawn="1">
            <p:custDataLst>
              <p:tags r:id="rId36"/>
            </p:custDataLst>
          </p:nvPr>
        </p:nvSpPr>
        <p:spPr>
          <a:xfrm>
            <a:off x="8599170" y="433070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4" name="任意多边形: 形状 27"/>
          <p:cNvSpPr/>
          <p:nvPr userDrawn="1">
            <p:custDataLst>
              <p:tags r:id="rId37"/>
            </p:custDataLst>
          </p:nvPr>
        </p:nvSpPr>
        <p:spPr>
          <a:xfrm>
            <a:off x="8611235" y="4401185"/>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9" name="任意多边形: 形状 285"/>
          <p:cNvSpPr/>
          <p:nvPr userDrawn="1">
            <p:custDataLst>
              <p:tags r:id="rId38"/>
            </p:custDataLst>
          </p:nvPr>
        </p:nvSpPr>
        <p:spPr>
          <a:xfrm>
            <a:off x="9869170" y="5828030"/>
            <a:ext cx="503555" cy="187960"/>
          </a:xfrm>
          <a:custGeom>
            <a:avLst/>
            <a:gdLst>
              <a:gd name="connsiteX0" fmla="*/ 249079 w 463295"/>
              <a:gd name="connsiteY0" fmla="*/ 32195 h 172783"/>
              <a:gd name="connsiteX1" fmla="*/ 30194 w 463295"/>
              <a:gd name="connsiteY1" fmla="*/ 123349 h 172783"/>
              <a:gd name="connsiteX2" fmla="*/ 0 w 463295"/>
              <a:gd name="connsiteY2" fmla="*/ 168688 h 172783"/>
              <a:gd name="connsiteX3" fmla="*/ 0 w 463295"/>
              <a:gd name="connsiteY3" fmla="*/ 171164 h 172783"/>
              <a:gd name="connsiteX4" fmla="*/ 263080 w 463295"/>
              <a:gd name="connsiteY4" fmla="*/ 171164 h 172783"/>
              <a:gd name="connsiteX5" fmla="*/ 338709 w 463295"/>
              <a:gd name="connsiteY5" fmla="*/ 160306 h 172783"/>
              <a:gd name="connsiteX6" fmla="*/ 351187 w 463295"/>
              <a:gd name="connsiteY6" fmla="*/ 172784 h 172783"/>
              <a:gd name="connsiteX7" fmla="*/ 463296 w 463295"/>
              <a:gd name="connsiteY7" fmla="*/ 172784 h 172783"/>
              <a:gd name="connsiteX8" fmla="*/ 440912 w 463295"/>
              <a:gd name="connsiteY8" fmla="*/ 83153 h 172783"/>
              <a:gd name="connsiteX9" fmla="*/ 411099 w 463295"/>
              <a:gd name="connsiteY9" fmla="*/ 0 h 172783"/>
              <a:gd name="connsiteX10" fmla="*/ 249174 w 463295"/>
              <a:gd name="connsiteY10" fmla="*/ 32290 h 17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295" h="172783">
                <a:moveTo>
                  <a:pt x="249079" y="32195"/>
                </a:moveTo>
                <a:lnTo>
                  <a:pt x="30194" y="123349"/>
                </a:lnTo>
                <a:cubicBezTo>
                  <a:pt x="11906" y="130969"/>
                  <a:pt x="0" y="148876"/>
                  <a:pt x="0" y="168688"/>
                </a:cubicBezTo>
                <a:lnTo>
                  <a:pt x="0" y="171164"/>
                </a:lnTo>
                <a:lnTo>
                  <a:pt x="263080" y="171164"/>
                </a:lnTo>
                <a:cubicBezTo>
                  <a:pt x="263080" y="171164"/>
                  <a:pt x="326231" y="147828"/>
                  <a:pt x="338709" y="160306"/>
                </a:cubicBezTo>
                <a:lnTo>
                  <a:pt x="351187" y="172784"/>
                </a:lnTo>
                <a:lnTo>
                  <a:pt x="463296" y="172784"/>
                </a:lnTo>
                <a:cubicBezTo>
                  <a:pt x="463296" y="172784"/>
                  <a:pt x="460820" y="122587"/>
                  <a:pt x="440912" y="83153"/>
                </a:cubicBezTo>
                <a:cubicBezTo>
                  <a:pt x="421005" y="43720"/>
                  <a:pt x="411099" y="0"/>
                  <a:pt x="411099" y="0"/>
                </a:cubicBezTo>
                <a:lnTo>
                  <a:pt x="249174" y="32290"/>
                </a:lnTo>
                <a:close/>
              </a:path>
            </a:pathLst>
          </a:custGeom>
          <a:solidFill>
            <a:schemeClr val="tx2"/>
          </a:solidFill>
          <a:ln w="9525" cap="flat">
            <a:noFill/>
            <a:prstDash val="solid"/>
            <a:miter/>
          </a:ln>
        </p:spPr>
        <p:txBody>
          <a:bodyPr rtlCol="0" anchor="ctr"/>
          <a:lstStyle/>
          <a:p>
            <a:endParaRPr lang="zh-CN" altLang="en-US"/>
          </a:p>
        </p:txBody>
      </p:sp>
      <p:sp>
        <p:nvSpPr>
          <p:cNvPr id="70" name="任意多边形: 形状 286"/>
          <p:cNvSpPr/>
          <p:nvPr userDrawn="1">
            <p:custDataLst>
              <p:tags r:id="rId39"/>
            </p:custDataLst>
          </p:nvPr>
        </p:nvSpPr>
        <p:spPr>
          <a:xfrm>
            <a:off x="10547985" y="5780405"/>
            <a:ext cx="436245" cy="299085"/>
          </a:xfrm>
          <a:custGeom>
            <a:avLst/>
            <a:gdLst>
              <a:gd name="connsiteX0" fmla="*/ 157925 w 401288"/>
              <a:gd name="connsiteY0" fmla="*/ 74486 h 275177"/>
              <a:gd name="connsiteX1" fmla="*/ 115062 w 401288"/>
              <a:gd name="connsiteY1" fmla="*/ 182309 h 275177"/>
              <a:gd name="connsiteX2" fmla="*/ 31623 w 401288"/>
              <a:gd name="connsiteY2" fmla="*/ 224219 h 275177"/>
              <a:gd name="connsiteX3" fmla="*/ 0 w 401288"/>
              <a:gd name="connsiteY3" fmla="*/ 275177 h 275177"/>
              <a:gd name="connsiteX4" fmla="*/ 252222 w 401288"/>
              <a:gd name="connsiteY4" fmla="*/ 266224 h 275177"/>
              <a:gd name="connsiteX5" fmla="*/ 295561 w 401288"/>
              <a:gd name="connsiteY5" fmla="*/ 247269 h 275177"/>
              <a:gd name="connsiteX6" fmla="*/ 333946 w 401288"/>
              <a:gd name="connsiteY6" fmla="*/ 220694 h 275177"/>
              <a:gd name="connsiteX7" fmla="*/ 401288 w 401288"/>
              <a:gd name="connsiteY7" fmla="*/ 206788 h 275177"/>
              <a:gd name="connsiteX8" fmla="*/ 348805 w 401288"/>
              <a:gd name="connsiteY8" fmla="*/ 102679 h 275177"/>
              <a:gd name="connsiteX9" fmla="*/ 303657 w 401288"/>
              <a:gd name="connsiteY9" fmla="*/ 0 h 275177"/>
              <a:gd name="connsiteX10" fmla="*/ 157925 w 401288"/>
              <a:gd name="connsiteY10" fmla="*/ 74390 h 27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288" h="275177">
                <a:moveTo>
                  <a:pt x="157925" y="74486"/>
                </a:moveTo>
                <a:lnTo>
                  <a:pt x="115062" y="182309"/>
                </a:lnTo>
                <a:lnTo>
                  <a:pt x="31623" y="224219"/>
                </a:lnTo>
                <a:cubicBezTo>
                  <a:pt x="12383" y="233934"/>
                  <a:pt x="191" y="253555"/>
                  <a:pt x="0" y="275177"/>
                </a:cubicBezTo>
                <a:lnTo>
                  <a:pt x="252222" y="266224"/>
                </a:lnTo>
                <a:cubicBezTo>
                  <a:pt x="268605" y="265652"/>
                  <a:pt x="284131" y="258889"/>
                  <a:pt x="295561" y="247269"/>
                </a:cubicBezTo>
                <a:cubicBezTo>
                  <a:pt x="308420" y="234220"/>
                  <a:pt x="325374" y="219265"/>
                  <a:pt x="333946" y="220694"/>
                </a:cubicBezTo>
                <a:cubicBezTo>
                  <a:pt x="348901" y="223266"/>
                  <a:pt x="401288" y="206788"/>
                  <a:pt x="401288" y="206788"/>
                </a:cubicBezTo>
                <a:cubicBezTo>
                  <a:pt x="401288" y="206788"/>
                  <a:pt x="375285" y="126778"/>
                  <a:pt x="348805" y="102679"/>
                </a:cubicBezTo>
                <a:cubicBezTo>
                  <a:pt x="322231" y="78581"/>
                  <a:pt x="303657" y="0"/>
                  <a:pt x="303657" y="0"/>
                </a:cubicBezTo>
                <a:lnTo>
                  <a:pt x="157925" y="74390"/>
                </a:lnTo>
                <a:close/>
              </a:path>
            </a:pathLst>
          </a:custGeom>
          <a:solidFill>
            <a:schemeClr val="tx2"/>
          </a:solidFill>
          <a:ln w="9525" cap="flat">
            <a:noFill/>
            <a:prstDash val="solid"/>
            <a:miter/>
          </a:ln>
        </p:spPr>
        <p:txBody>
          <a:bodyPr rtlCol="0" anchor="ctr"/>
          <a:lstStyle/>
          <a:p>
            <a:endParaRPr lang="zh-CN" altLang="en-US"/>
          </a:p>
        </p:txBody>
      </p:sp>
      <p:sp>
        <p:nvSpPr>
          <p:cNvPr id="71" name="任意多边形: 形状 63"/>
          <p:cNvSpPr/>
          <p:nvPr userDrawn="1">
            <p:custDataLst>
              <p:tags r:id="rId40"/>
            </p:custDataLst>
          </p:nvPr>
        </p:nvSpPr>
        <p:spPr>
          <a:xfrm>
            <a:off x="10690225" y="5906135"/>
            <a:ext cx="83185" cy="20955"/>
          </a:xfrm>
          <a:custGeom>
            <a:avLst/>
            <a:gdLst>
              <a:gd name="connsiteX0" fmla="*/ 5002 w 76392"/>
              <a:gd name="connsiteY0" fmla="*/ 19194 h 19193"/>
              <a:gd name="connsiteX1" fmla="*/ 48 w 76392"/>
              <a:gd name="connsiteY1" fmla="*/ 14907 h 19193"/>
              <a:gd name="connsiteX2" fmla="*/ 4335 w 76392"/>
              <a:gd name="connsiteY2" fmla="*/ 9288 h 19193"/>
              <a:gd name="connsiteX3" fmla="*/ 70724 w 76392"/>
              <a:gd name="connsiteY3" fmla="*/ 48 h 19193"/>
              <a:gd name="connsiteX4" fmla="*/ 76344 w 76392"/>
              <a:gd name="connsiteY4" fmla="*/ 4335 h 19193"/>
              <a:gd name="connsiteX5" fmla="*/ 72058 w 76392"/>
              <a:gd name="connsiteY5" fmla="*/ 9955 h 19193"/>
              <a:gd name="connsiteX6" fmla="*/ 5668 w 76392"/>
              <a:gd name="connsiteY6" fmla="*/ 19194 h 19193"/>
              <a:gd name="connsiteX7" fmla="*/ 5002 w 76392"/>
              <a:gd name="connsiteY7" fmla="*/ 19194 h 1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92" h="19193">
                <a:moveTo>
                  <a:pt x="5002" y="19194"/>
                </a:moveTo>
                <a:cubicBezTo>
                  <a:pt x="2525" y="19194"/>
                  <a:pt x="430" y="17384"/>
                  <a:pt x="48" y="14907"/>
                </a:cubicBezTo>
                <a:cubicBezTo>
                  <a:pt x="-332" y="12145"/>
                  <a:pt x="1572" y="9669"/>
                  <a:pt x="4335" y="9288"/>
                </a:cubicBezTo>
                <a:lnTo>
                  <a:pt x="70724" y="48"/>
                </a:lnTo>
                <a:cubicBezTo>
                  <a:pt x="73486" y="-332"/>
                  <a:pt x="75963" y="1572"/>
                  <a:pt x="76344" y="4335"/>
                </a:cubicBezTo>
                <a:cubicBezTo>
                  <a:pt x="76725" y="7097"/>
                  <a:pt x="74820" y="9573"/>
                  <a:pt x="72058" y="9955"/>
                </a:cubicBezTo>
                <a:lnTo>
                  <a:pt x="5668" y="19194"/>
                </a:lnTo>
                <a:cubicBezTo>
                  <a:pt x="5668" y="19194"/>
                  <a:pt x="5192" y="19194"/>
                  <a:pt x="5002" y="19194"/>
                </a:cubicBezTo>
                <a:close/>
              </a:path>
            </a:pathLst>
          </a:custGeom>
          <a:solidFill>
            <a:srgbClr val="FFFFFF"/>
          </a:solidFill>
          <a:ln w="9525" cap="flat">
            <a:noFill/>
            <a:prstDash val="solid"/>
            <a:miter/>
          </a:ln>
        </p:spPr>
        <p:txBody>
          <a:bodyPr rtlCol="0" anchor="ctr"/>
          <a:lstStyle/>
          <a:p>
            <a:endParaRPr lang="zh-CN" altLang="en-US"/>
          </a:p>
        </p:txBody>
      </p:sp>
      <p:sp>
        <p:nvSpPr>
          <p:cNvPr id="72" name="任意多边形: 形状 64"/>
          <p:cNvSpPr/>
          <p:nvPr userDrawn="1">
            <p:custDataLst>
              <p:tags r:id="rId41"/>
            </p:custDataLst>
          </p:nvPr>
        </p:nvSpPr>
        <p:spPr>
          <a:xfrm>
            <a:off x="10680065" y="5932805"/>
            <a:ext cx="83185" cy="20320"/>
          </a:xfrm>
          <a:custGeom>
            <a:avLst/>
            <a:gdLst>
              <a:gd name="connsiteX0" fmla="*/ 5000 w 76674"/>
              <a:gd name="connsiteY0" fmla="*/ 18412 h 18411"/>
              <a:gd name="connsiteX1" fmla="*/ 47 w 76674"/>
              <a:gd name="connsiteY1" fmla="*/ 14030 h 18411"/>
              <a:gd name="connsiteX2" fmla="*/ 4333 w 76674"/>
              <a:gd name="connsiteY2" fmla="*/ 8505 h 18411"/>
              <a:gd name="connsiteX3" fmla="*/ 71103 w 76674"/>
              <a:gd name="connsiteY3" fmla="*/ 28 h 18411"/>
              <a:gd name="connsiteX4" fmla="*/ 76627 w 76674"/>
              <a:gd name="connsiteY4" fmla="*/ 4314 h 18411"/>
              <a:gd name="connsiteX5" fmla="*/ 72341 w 76674"/>
              <a:gd name="connsiteY5" fmla="*/ 9839 h 18411"/>
              <a:gd name="connsiteX6" fmla="*/ 5571 w 76674"/>
              <a:gd name="connsiteY6" fmla="*/ 18316 h 18411"/>
              <a:gd name="connsiteX7" fmla="*/ 4904 w 76674"/>
              <a:gd name="connsiteY7" fmla="*/ 18316 h 1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74" h="18411">
                <a:moveTo>
                  <a:pt x="5000" y="18412"/>
                </a:moveTo>
                <a:cubicBezTo>
                  <a:pt x="2523" y="18412"/>
                  <a:pt x="427" y="16602"/>
                  <a:pt x="47" y="14030"/>
                </a:cubicBezTo>
                <a:cubicBezTo>
                  <a:pt x="-334" y="11268"/>
                  <a:pt x="1666" y="8791"/>
                  <a:pt x="4333" y="8505"/>
                </a:cubicBezTo>
                <a:lnTo>
                  <a:pt x="71103" y="28"/>
                </a:lnTo>
                <a:cubicBezTo>
                  <a:pt x="73770" y="-257"/>
                  <a:pt x="76342" y="1647"/>
                  <a:pt x="76627" y="4314"/>
                </a:cubicBezTo>
                <a:cubicBezTo>
                  <a:pt x="77009" y="7077"/>
                  <a:pt x="75008" y="9553"/>
                  <a:pt x="72341" y="9839"/>
                </a:cubicBezTo>
                <a:lnTo>
                  <a:pt x="5571" y="18316"/>
                </a:lnTo>
                <a:cubicBezTo>
                  <a:pt x="5571" y="18316"/>
                  <a:pt x="5190" y="18316"/>
                  <a:pt x="4904" y="18316"/>
                </a:cubicBezTo>
                <a:close/>
              </a:path>
            </a:pathLst>
          </a:custGeom>
          <a:solidFill>
            <a:srgbClr val="FFFFFF"/>
          </a:solidFill>
          <a:ln w="9525" cap="flat">
            <a:noFill/>
            <a:prstDash val="solid"/>
            <a:miter/>
          </a:ln>
        </p:spPr>
        <p:txBody>
          <a:bodyPr rtlCol="0" anchor="ctr"/>
          <a:lstStyle/>
          <a:p>
            <a:endParaRPr lang="zh-CN" altLang="en-US"/>
          </a:p>
        </p:txBody>
      </p:sp>
      <p:sp>
        <p:nvSpPr>
          <p:cNvPr id="73" name="任意多边形: 形状 65"/>
          <p:cNvSpPr/>
          <p:nvPr userDrawn="1">
            <p:custDataLst>
              <p:tags r:id="rId42"/>
            </p:custDataLst>
          </p:nvPr>
        </p:nvSpPr>
        <p:spPr>
          <a:xfrm>
            <a:off x="10069195" y="5880100"/>
            <a:ext cx="66040" cy="13970"/>
          </a:xfrm>
          <a:custGeom>
            <a:avLst/>
            <a:gdLst>
              <a:gd name="connsiteX0" fmla="*/ 55924 w 60888"/>
              <a:gd name="connsiteY0" fmla="*/ 12862 h 12862"/>
              <a:gd name="connsiteX1" fmla="*/ 55638 w 60888"/>
              <a:gd name="connsiteY1" fmla="*/ 12862 h 12862"/>
              <a:gd name="connsiteX2" fmla="*/ 4679 w 60888"/>
              <a:gd name="connsiteY2" fmla="*/ 9909 h 12862"/>
              <a:gd name="connsiteX3" fmla="*/ 12 w 60888"/>
              <a:gd name="connsiteY3" fmla="*/ 4671 h 12862"/>
              <a:gd name="connsiteX4" fmla="*/ 5251 w 60888"/>
              <a:gd name="connsiteY4" fmla="*/ 3 h 12862"/>
              <a:gd name="connsiteX5" fmla="*/ 56209 w 60888"/>
              <a:gd name="connsiteY5" fmla="*/ 2956 h 12862"/>
              <a:gd name="connsiteX6" fmla="*/ 60877 w 60888"/>
              <a:gd name="connsiteY6" fmla="*/ 8195 h 12862"/>
              <a:gd name="connsiteX7" fmla="*/ 55924 w 60888"/>
              <a:gd name="connsiteY7" fmla="*/ 12862 h 1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88" h="12862">
                <a:moveTo>
                  <a:pt x="55924" y="12862"/>
                </a:moveTo>
                <a:cubicBezTo>
                  <a:pt x="55924" y="12862"/>
                  <a:pt x="55733" y="12862"/>
                  <a:pt x="55638" y="12862"/>
                </a:cubicBezTo>
                <a:lnTo>
                  <a:pt x="4679" y="9909"/>
                </a:lnTo>
                <a:cubicBezTo>
                  <a:pt x="1917" y="9719"/>
                  <a:pt x="-179" y="7433"/>
                  <a:pt x="12" y="4671"/>
                </a:cubicBezTo>
                <a:cubicBezTo>
                  <a:pt x="202" y="1908"/>
                  <a:pt x="2584" y="-92"/>
                  <a:pt x="5251" y="3"/>
                </a:cubicBezTo>
                <a:lnTo>
                  <a:pt x="56209" y="2956"/>
                </a:lnTo>
                <a:cubicBezTo>
                  <a:pt x="58972" y="3147"/>
                  <a:pt x="61067" y="5433"/>
                  <a:pt x="60877" y="8195"/>
                </a:cubicBezTo>
                <a:cubicBezTo>
                  <a:pt x="60686" y="10862"/>
                  <a:pt x="58495" y="12862"/>
                  <a:pt x="55924" y="12862"/>
                </a:cubicBezTo>
                <a:close/>
              </a:path>
            </a:pathLst>
          </a:custGeom>
          <a:solidFill>
            <a:srgbClr val="FFFFFF"/>
          </a:solidFill>
          <a:ln w="9525" cap="flat">
            <a:noFill/>
            <a:prstDash val="solid"/>
            <a:miter/>
          </a:ln>
        </p:spPr>
        <p:txBody>
          <a:bodyPr rtlCol="0" anchor="ctr"/>
          <a:lstStyle/>
          <a:p>
            <a:endParaRPr lang="zh-CN" altLang="en-US"/>
          </a:p>
        </p:txBody>
      </p:sp>
      <p:sp>
        <p:nvSpPr>
          <p:cNvPr id="74" name="任意多边形: 形状 66"/>
          <p:cNvSpPr/>
          <p:nvPr userDrawn="1">
            <p:custDataLst>
              <p:tags r:id="rId43"/>
            </p:custDataLst>
          </p:nvPr>
        </p:nvSpPr>
        <p:spPr>
          <a:xfrm>
            <a:off x="10010140" y="5902960"/>
            <a:ext cx="125095" cy="17780"/>
          </a:xfrm>
          <a:custGeom>
            <a:avLst/>
            <a:gdLst>
              <a:gd name="connsiteX0" fmla="*/ 110026 w 114990"/>
              <a:gd name="connsiteY0" fmla="*/ 16109 h 16109"/>
              <a:gd name="connsiteX1" fmla="*/ 109740 w 114990"/>
              <a:gd name="connsiteY1" fmla="*/ 16109 h 16109"/>
              <a:gd name="connsiteX2" fmla="*/ 4679 w 114990"/>
              <a:gd name="connsiteY2" fmla="*/ 9918 h 16109"/>
              <a:gd name="connsiteX3" fmla="*/ 12 w 114990"/>
              <a:gd name="connsiteY3" fmla="*/ 4679 h 16109"/>
              <a:gd name="connsiteX4" fmla="*/ 5251 w 114990"/>
              <a:gd name="connsiteY4" fmla="*/ 12 h 16109"/>
              <a:gd name="connsiteX5" fmla="*/ 110311 w 114990"/>
              <a:gd name="connsiteY5" fmla="*/ 6203 h 16109"/>
              <a:gd name="connsiteX6" fmla="*/ 114979 w 114990"/>
              <a:gd name="connsiteY6" fmla="*/ 11442 h 16109"/>
              <a:gd name="connsiteX7" fmla="*/ 110026 w 114990"/>
              <a:gd name="connsiteY7" fmla="*/ 16109 h 1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90" h="16109">
                <a:moveTo>
                  <a:pt x="110026" y="16109"/>
                </a:moveTo>
                <a:cubicBezTo>
                  <a:pt x="110026" y="16109"/>
                  <a:pt x="109835" y="16109"/>
                  <a:pt x="109740" y="16109"/>
                </a:cubicBezTo>
                <a:lnTo>
                  <a:pt x="4679" y="9918"/>
                </a:lnTo>
                <a:cubicBezTo>
                  <a:pt x="1917" y="9728"/>
                  <a:pt x="-179" y="7442"/>
                  <a:pt x="12" y="4679"/>
                </a:cubicBezTo>
                <a:cubicBezTo>
                  <a:pt x="202" y="1917"/>
                  <a:pt x="2488" y="-178"/>
                  <a:pt x="5251" y="12"/>
                </a:cubicBezTo>
                <a:lnTo>
                  <a:pt x="110311" y="6203"/>
                </a:lnTo>
                <a:cubicBezTo>
                  <a:pt x="113074" y="6394"/>
                  <a:pt x="115169" y="8680"/>
                  <a:pt x="114979" y="11442"/>
                </a:cubicBezTo>
                <a:cubicBezTo>
                  <a:pt x="114788" y="14109"/>
                  <a:pt x="112597" y="16109"/>
                  <a:pt x="110026" y="16109"/>
                </a:cubicBezTo>
                <a:close/>
              </a:path>
            </a:pathLst>
          </a:custGeom>
          <a:solidFill>
            <a:srgbClr val="FFFFFF"/>
          </a:solidFill>
          <a:ln w="9525" cap="flat">
            <a:noFill/>
            <a:prstDash val="solid"/>
            <a:miter/>
          </a:ln>
        </p:spPr>
        <p:txBody>
          <a:bodyPr rtlCol="0" anchor="ctr"/>
          <a:lstStyle/>
          <a:p>
            <a:endParaRPr lang="zh-CN" altLang="en-US"/>
          </a:p>
        </p:txBody>
      </p:sp>
      <p:sp>
        <p:nvSpPr>
          <p:cNvPr id="75" name="任意多边形: 形状 68"/>
          <p:cNvSpPr/>
          <p:nvPr userDrawn="1">
            <p:custDataLst>
              <p:tags r:id="rId44"/>
            </p:custDataLst>
          </p:nvPr>
        </p:nvSpPr>
        <p:spPr>
          <a:xfrm>
            <a:off x="9996805" y="3865880"/>
            <a:ext cx="467995" cy="2019300"/>
          </a:xfrm>
          <a:custGeom>
            <a:avLst/>
            <a:gdLst>
              <a:gd name="connsiteX0" fmla="*/ 4302 w 430450"/>
              <a:gd name="connsiteY0" fmla="*/ 0 h 1858106"/>
              <a:gd name="connsiteX1" fmla="*/ 82884 w 430450"/>
              <a:gd name="connsiteY1" fmla="*/ 1154335 h 1858106"/>
              <a:gd name="connsiteX2" fmla="*/ 101648 w 430450"/>
              <a:gd name="connsiteY2" fmla="*/ 1835182 h 1858106"/>
              <a:gd name="connsiteX3" fmla="*/ 329962 w 430450"/>
              <a:gd name="connsiteY3" fmla="*/ 1855565 h 1858106"/>
              <a:gd name="connsiteX4" fmla="*/ 378349 w 430450"/>
              <a:gd name="connsiteY4" fmla="*/ 1032034 h 1858106"/>
              <a:gd name="connsiteX5" fmla="*/ 430451 w 430450"/>
              <a:gd name="connsiteY5" fmla="*/ 145542 h 1858106"/>
              <a:gd name="connsiteX6" fmla="*/ 4302 w 430450"/>
              <a:gd name="connsiteY6" fmla="*/ 0 h 18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450" h="1858106">
                <a:moveTo>
                  <a:pt x="4302" y="0"/>
                </a:moveTo>
                <a:cubicBezTo>
                  <a:pt x="-17891" y="562451"/>
                  <a:pt x="51451" y="858107"/>
                  <a:pt x="82884" y="1154335"/>
                </a:cubicBezTo>
                <a:cubicBezTo>
                  <a:pt x="114221" y="1450562"/>
                  <a:pt x="101648" y="1835182"/>
                  <a:pt x="101648" y="1835182"/>
                </a:cubicBezTo>
                <a:cubicBezTo>
                  <a:pt x="101648" y="1835182"/>
                  <a:pt x="304340" y="1867186"/>
                  <a:pt x="329962" y="1855565"/>
                </a:cubicBezTo>
                <a:cubicBezTo>
                  <a:pt x="355584" y="1843945"/>
                  <a:pt x="427498" y="1299305"/>
                  <a:pt x="378349" y="1032034"/>
                </a:cubicBezTo>
                <a:cubicBezTo>
                  <a:pt x="329200" y="764762"/>
                  <a:pt x="430451" y="145542"/>
                  <a:pt x="430451" y="145542"/>
                </a:cubicBezTo>
                <a:lnTo>
                  <a:pt x="4302" y="0"/>
                </a:lnTo>
                <a:close/>
              </a:path>
            </a:pathLst>
          </a:custGeom>
          <a:solidFill>
            <a:schemeClr val="tx2"/>
          </a:solidFill>
          <a:ln w="9525" cap="flat">
            <a:noFill/>
            <a:prstDash val="solid"/>
            <a:miter/>
          </a:ln>
        </p:spPr>
        <p:txBody>
          <a:bodyPr rtlCol="0" anchor="ctr"/>
          <a:lstStyle/>
          <a:p>
            <a:endParaRPr lang="zh-CN" altLang="en-US"/>
          </a:p>
        </p:txBody>
      </p:sp>
      <p:sp>
        <p:nvSpPr>
          <p:cNvPr id="76" name="任意多边形: 形状 69"/>
          <p:cNvSpPr/>
          <p:nvPr userDrawn="1">
            <p:custDataLst>
              <p:tags r:id="rId45"/>
            </p:custDataLst>
          </p:nvPr>
        </p:nvSpPr>
        <p:spPr>
          <a:xfrm>
            <a:off x="9991725" y="3860800"/>
            <a:ext cx="478790" cy="2030095"/>
          </a:xfrm>
          <a:custGeom>
            <a:avLst/>
            <a:gdLst>
              <a:gd name="connsiteX0" fmla="*/ 311334 w 440459"/>
              <a:gd name="connsiteY0" fmla="*/ 1867960 h 1867959"/>
              <a:gd name="connsiteX1" fmla="*/ 105690 w 440459"/>
              <a:gd name="connsiteY1" fmla="*/ 1845099 h 1867959"/>
              <a:gd name="connsiteX2" fmla="*/ 101498 w 440459"/>
              <a:gd name="connsiteY2" fmla="*/ 1840051 h 1867959"/>
              <a:gd name="connsiteX3" fmla="*/ 82830 w 440459"/>
              <a:gd name="connsiteY3" fmla="*/ 1159871 h 1867959"/>
              <a:gd name="connsiteX4" fmla="*/ 56826 w 440459"/>
              <a:gd name="connsiteY4" fmla="*/ 952607 h 1867959"/>
              <a:gd name="connsiteX5" fmla="*/ 4343 w 440459"/>
              <a:gd name="connsiteY5" fmla="*/ 4774 h 1867959"/>
              <a:gd name="connsiteX6" fmla="*/ 6534 w 440459"/>
              <a:gd name="connsiteY6" fmla="*/ 869 h 1867959"/>
              <a:gd name="connsiteX7" fmla="*/ 10916 w 440459"/>
              <a:gd name="connsiteY7" fmla="*/ 297 h 1867959"/>
              <a:gd name="connsiteX8" fmla="*/ 437064 w 440459"/>
              <a:gd name="connsiteY8" fmla="*/ 145839 h 1867959"/>
              <a:gd name="connsiteX9" fmla="*/ 440398 w 440459"/>
              <a:gd name="connsiteY9" fmla="*/ 151364 h 1867959"/>
              <a:gd name="connsiteX10" fmla="*/ 388296 w 440459"/>
              <a:gd name="connsiteY10" fmla="*/ 1036141 h 1867959"/>
              <a:gd name="connsiteX11" fmla="*/ 392201 w 440459"/>
              <a:gd name="connsiteY11" fmla="*/ 1545157 h 1867959"/>
              <a:gd name="connsiteX12" fmla="*/ 337052 w 440459"/>
              <a:gd name="connsiteY12" fmla="*/ 1865102 h 1867959"/>
              <a:gd name="connsiteX13" fmla="*/ 311525 w 440459"/>
              <a:gd name="connsiteY13" fmla="*/ 1867960 h 1867959"/>
              <a:gd name="connsiteX14" fmla="*/ 111595 w 440459"/>
              <a:gd name="connsiteY14" fmla="*/ 1835955 h 1867959"/>
              <a:gd name="connsiteX15" fmla="*/ 332765 w 440459"/>
              <a:gd name="connsiteY15" fmla="*/ 1856053 h 1867959"/>
              <a:gd name="connsiteX16" fmla="*/ 382581 w 440459"/>
              <a:gd name="connsiteY16" fmla="*/ 1538871 h 1867959"/>
              <a:gd name="connsiteX17" fmla="*/ 378295 w 440459"/>
              <a:gd name="connsiteY17" fmla="*/ 1037951 h 1867959"/>
              <a:gd name="connsiteX18" fmla="*/ 429730 w 440459"/>
              <a:gd name="connsiteY18" fmla="*/ 153936 h 1867959"/>
              <a:gd name="connsiteX19" fmla="*/ 13964 w 440459"/>
              <a:gd name="connsiteY19" fmla="*/ 11918 h 1867959"/>
              <a:gd name="connsiteX20" fmla="*/ 66637 w 440459"/>
              <a:gd name="connsiteY20" fmla="*/ 951369 h 1867959"/>
              <a:gd name="connsiteX21" fmla="*/ 92735 w 440459"/>
              <a:gd name="connsiteY21" fmla="*/ 1158919 h 1867959"/>
              <a:gd name="connsiteX22" fmla="*/ 111595 w 440459"/>
              <a:gd name="connsiteY22" fmla="*/ 1836051 h 186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0459" h="1867959">
                <a:moveTo>
                  <a:pt x="311334" y="1867960"/>
                </a:moveTo>
                <a:cubicBezTo>
                  <a:pt x="252660" y="1867960"/>
                  <a:pt x="123025" y="1847862"/>
                  <a:pt x="105690" y="1845099"/>
                </a:cubicBezTo>
                <a:cubicBezTo>
                  <a:pt x="103213" y="1844719"/>
                  <a:pt x="101403" y="1842528"/>
                  <a:pt x="101498" y="1840051"/>
                </a:cubicBezTo>
                <a:cubicBezTo>
                  <a:pt x="101594" y="1836241"/>
                  <a:pt x="113786" y="1452384"/>
                  <a:pt x="82830" y="1159871"/>
                </a:cubicBezTo>
                <a:cubicBezTo>
                  <a:pt x="75590" y="1091862"/>
                  <a:pt x="66447" y="1024235"/>
                  <a:pt x="56826" y="952607"/>
                </a:cubicBezTo>
                <a:cubicBezTo>
                  <a:pt x="24156" y="711624"/>
                  <a:pt x="-12802" y="438352"/>
                  <a:pt x="4343" y="4774"/>
                </a:cubicBezTo>
                <a:cubicBezTo>
                  <a:pt x="4343" y="3155"/>
                  <a:pt x="5201" y="1726"/>
                  <a:pt x="6534" y="869"/>
                </a:cubicBezTo>
                <a:cubicBezTo>
                  <a:pt x="7868" y="12"/>
                  <a:pt x="9487" y="-274"/>
                  <a:pt x="10916" y="297"/>
                </a:cubicBezTo>
                <a:lnTo>
                  <a:pt x="437064" y="145839"/>
                </a:lnTo>
                <a:cubicBezTo>
                  <a:pt x="439350" y="146601"/>
                  <a:pt x="440779" y="148983"/>
                  <a:pt x="440398" y="151364"/>
                </a:cubicBezTo>
                <a:cubicBezTo>
                  <a:pt x="439350" y="157555"/>
                  <a:pt x="339814" y="772680"/>
                  <a:pt x="388296" y="1036141"/>
                </a:cubicBezTo>
                <a:cubicBezTo>
                  <a:pt x="409251" y="1149965"/>
                  <a:pt x="410680" y="1335512"/>
                  <a:pt x="392201" y="1545157"/>
                </a:cubicBezTo>
                <a:cubicBezTo>
                  <a:pt x="380962" y="1672697"/>
                  <a:pt x="356483" y="1856339"/>
                  <a:pt x="337052" y="1865102"/>
                </a:cubicBezTo>
                <a:cubicBezTo>
                  <a:pt x="332575" y="1867102"/>
                  <a:pt x="323526" y="1867960"/>
                  <a:pt x="311525" y="1867960"/>
                </a:cubicBezTo>
                <a:close/>
                <a:moveTo>
                  <a:pt x="111595" y="1835955"/>
                </a:moveTo>
                <a:cubicBezTo>
                  <a:pt x="192557" y="1848624"/>
                  <a:pt x="315240" y="1863959"/>
                  <a:pt x="332765" y="1856053"/>
                </a:cubicBezTo>
                <a:cubicBezTo>
                  <a:pt x="342672" y="1847481"/>
                  <a:pt x="366674" y="1722513"/>
                  <a:pt x="382581" y="1538871"/>
                </a:cubicBezTo>
                <a:cubicBezTo>
                  <a:pt x="400393" y="1332369"/>
                  <a:pt x="398869" y="1149774"/>
                  <a:pt x="378295" y="1037951"/>
                </a:cubicBezTo>
                <a:cubicBezTo>
                  <a:pt x="331623" y="784300"/>
                  <a:pt x="421062" y="208704"/>
                  <a:pt x="429730" y="153936"/>
                </a:cubicBezTo>
                <a:lnTo>
                  <a:pt x="13964" y="11918"/>
                </a:lnTo>
                <a:cubicBezTo>
                  <a:pt x="-2515" y="440829"/>
                  <a:pt x="34252" y="712005"/>
                  <a:pt x="66637" y="951369"/>
                </a:cubicBezTo>
                <a:cubicBezTo>
                  <a:pt x="76352" y="1022997"/>
                  <a:pt x="85497" y="1090719"/>
                  <a:pt x="92735" y="1158919"/>
                </a:cubicBezTo>
                <a:cubicBezTo>
                  <a:pt x="121977" y="1435144"/>
                  <a:pt x="112833" y="1792426"/>
                  <a:pt x="111595" y="1836051"/>
                </a:cubicBezTo>
                <a:close/>
              </a:path>
            </a:pathLst>
          </a:custGeom>
          <a:solidFill>
            <a:srgbClr val="FFFFFF"/>
          </a:solidFill>
          <a:ln w="9525" cap="flat">
            <a:noFill/>
            <a:prstDash val="solid"/>
            <a:miter/>
          </a:ln>
        </p:spPr>
        <p:txBody>
          <a:bodyPr rtlCol="0" anchor="ctr"/>
          <a:lstStyle/>
          <a:p>
            <a:endParaRPr lang="zh-CN" altLang="en-US"/>
          </a:p>
        </p:txBody>
      </p:sp>
      <p:sp>
        <p:nvSpPr>
          <p:cNvPr id="77" name="任意多边形: 形状 70"/>
          <p:cNvSpPr/>
          <p:nvPr userDrawn="1">
            <p:custDataLst>
              <p:tags r:id="rId46"/>
            </p:custDataLst>
          </p:nvPr>
        </p:nvSpPr>
        <p:spPr>
          <a:xfrm>
            <a:off x="10093960" y="3732530"/>
            <a:ext cx="837565" cy="2162810"/>
          </a:xfrm>
          <a:custGeom>
            <a:avLst/>
            <a:gdLst>
              <a:gd name="connsiteX0" fmla="*/ 95 w 770572"/>
              <a:gd name="connsiteY0" fmla="*/ 456533 h 1989867"/>
              <a:gd name="connsiteX1" fmla="*/ 94297 w 770572"/>
              <a:gd name="connsiteY1" fmla="*/ 479774 h 1989867"/>
              <a:gd name="connsiteX2" fmla="*/ 302419 w 770572"/>
              <a:gd name="connsiteY2" fmla="*/ 1269778 h 1989867"/>
              <a:gd name="connsiteX3" fmla="*/ 554355 w 770572"/>
              <a:gd name="connsiteY3" fmla="*/ 1989868 h 1989867"/>
              <a:gd name="connsiteX4" fmla="*/ 770572 w 770572"/>
              <a:gd name="connsiteY4" fmla="*/ 1961388 h 1989867"/>
              <a:gd name="connsiteX5" fmla="*/ 648938 w 770572"/>
              <a:gd name="connsiteY5" fmla="*/ 1203579 h 1989867"/>
              <a:gd name="connsiteX6" fmla="*/ 532447 w 770572"/>
              <a:gd name="connsiteY6" fmla="*/ 410623 h 1989867"/>
              <a:gd name="connsiteX7" fmla="*/ 426815 w 770572"/>
              <a:gd name="connsiteY7" fmla="*/ 0 h 1989867"/>
              <a:gd name="connsiteX8" fmla="*/ 23622 w 770572"/>
              <a:gd name="connsiteY8" fmla="*/ 55055 h 1989867"/>
              <a:gd name="connsiteX9" fmla="*/ 0 w 770572"/>
              <a:gd name="connsiteY9" fmla="*/ 456343 h 198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572" h="1989867">
                <a:moveTo>
                  <a:pt x="95" y="456533"/>
                </a:moveTo>
                <a:lnTo>
                  <a:pt x="94297" y="479774"/>
                </a:lnTo>
                <a:cubicBezTo>
                  <a:pt x="94297" y="479774"/>
                  <a:pt x="133921" y="990410"/>
                  <a:pt x="302419" y="1269778"/>
                </a:cubicBezTo>
                <a:cubicBezTo>
                  <a:pt x="473964" y="1554194"/>
                  <a:pt x="554355" y="1989868"/>
                  <a:pt x="554355" y="1989868"/>
                </a:cubicBezTo>
                <a:lnTo>
                  <a:pt x="770572" y="1961388"/>
                </a:lnTo>
                <a:cubicBezTo>
                  <a:pt x="770572" y="1961388"/>
                  <a:pt x="750761" y="1509332"/>
                  <a:pt x="648938" y="1203579"/>
                </a:cubicBezTo>
                <a:cubicBezTo>
                  <a:pt x="560261" y="937546"/>
                  <a:pt x="530257" y="650081"/>
                  <a:pt x="532447" y="410623"/>
                </a:cubicBezTo>
                <a:cubicBezTo>
                  <a:pt x="535210" y="109728"/>
                  <a:pt x="426815" y="0"/>
                  <a:pt x="426815" y="0"/>
                </a:cubicBezTo>
                <a:lnTo>
                  <a:pt x="23622" y="55055"/>
                </a:lnTo>
                <a:lnTo>
                  <a:pt x="0" y="456343"/>
                </a:lnTo>
                <a:close/>
              </a:path>
            </a:pathLst>
          </a:custGeom>
          <a:solidFill>
            <a:schemeClr val="tx2"/>
          </a:solidFill>
          <a:ln w="9525" cap="flat">
            <a:noFill/>
            <a:prstDash val="solid"/>
            <a:miter/>
          </a:ln>
        </p:spPr>
        <p:txBody>
          <a:bodyPr rtlCol="0" anchor="ctr"/>
          <a:lstStyle/>
          <a:p>
            <a:endParaRPr lang="zh-CN" altLang="en-US"/>
          </a:p>
        </p:txBody>
      </p:sp>
      <p:sp>
        <p:nvSpPr>
          <p:cNvPr id="78" name="任意多边形: 形状 71"/>
          <p:cNvSpPr/>
          <p:nvPr userDrawn="1">
            <p:custDataLst>
              <p:tags r:id="rId47"/>
            </p:custDataLst>
          </p:nvPr>
        </p:nvSpPr>
        <p:spPr>
          <a:xfrm>
            <a:off x="10088880" y="3924300"/>
            <a:ext cx="847725" cy="1976120"/>
          </a:xfrm>
          <a:custGeom>
            <a:avLst/>
            <a:gdLst>
              <a:gd name="connsiteX0" fmla="*/ 658518 w 780450"/>
              <a:gd name="connsiteY0" fmla="*/ 1025652 h 1818322"/>
              <a:gd name="connsiteX1" fmla="*/ 542218 w 780450"/>
              <a:gd name="connsiteY1" fmla="*/ 234315 h 1818322"/>
              <a:gd name="connsiteX2" fmla="*/ 517929 w 780450"/>
              <a:gd name="connsiteY2" fmla="*/ 0 h 1818322"/>
              <a:gd name="connsiteX3" fmla="*/ 508213 w 780450"/>
              <a:gd name="connsiteY3" fmla="*/ 4000 h 1818322"/>
              <a:gd name="connsiteX4" fmla="*/ 532312 w 780450"/>
              <a:gd name="connsiteY4" fmla="*/ 234220 h 1818322"/>
              <a:gd name="connsiteX5" fmla="*/ 649088 w 780450"/>
              <a:gd name="connsiteY5" fmla="*/ 1028795 h 1818322"/>
              <a:gd name="connsiteX6" fmla="*/ 770246 w 780450"/>
              <a:gd name="connsiteY6" fmla="*/ 1780603 h 1818322"/>
              <a:gd name="connsiteX7" fmla="*/ 563268 w 780450"/>
              <a:gd name="connsiteY7" fmla="*/ 1807845 h 1818322"/>
              <a:gd name="connsiteX8" fmla="*/ 311522 w 780450"/>
              <a:gd name="connsiteY8" fmla="*/ 1090708 h 1818322"/>
              <a:gd name="connsiteX9" fmla="*/ 104163 w 780450"/>
              <a:gd name="connsiteY9" fmla="*/ 302895 h 1818322"/>
              <a:gd name="connsiteX10" fmla="*/ 100353 w 780450"/>
              <a:gd name="connsiteY10" fmla="*/ 298418 h 1818322"/>
              <a:gd name="connsiteX11" fmla="*/ 6150 w 780450"/>
              <a:gd name="connsiteY11" fmla="*/ 275177 h 1818322"/>
              <a:gd name="connsiteX12" fmla="*/ 150 w 780450"/>
              <a:gd name="connsiteY12" fmla="*/ 278797 h 1818322"/>
              <a:gd name="connsiteX13" fmla="*/ 3769 w 780450"/>
              <a:gd name="connsiteY13" fmla="*/ 284797 h 1818322"/>
              <a:gd name="connsiteX14" fmla="*/ 94543 w 780450"/>
              <a:gd name="connsiteY14" fmla="*/ 307181 h 1818322"/>
              <a:gd name="connsiteX15" fmla="*/ 303045 w 780450"/>
              <a:gd name="connsiteY15" fmla="*/ 1095756 h 1818322"/>
              <a:gd name="connsiteX16" fmla="*/ 554410 w 780450"/>
              <a:gd name="connsiteY16" fmla="*/ 1814227 h 1818322"/>
              <a:gd name="connsiteX17" fmla="*/ 559267 w 780450"/>
              <a:gd name="connsiteY17" fmla="*/ 1818322 h 1818322"/>
              <a:gd name="connsiteX18" fmla="*/ 559934 w 780450"/>
              <a:gd name="connsiteY18" fmla="*/ 1818322 h 1818322"/>
              <a:gd name="connsiteX19" fmla="*/ 776152 w 780450"/>
              <a:gd name="connsiteY19" fmla="*/ 1789843 h 1818322"/>
              <a:gd name="connsiteX20" fmla="*/ 780438 w 780450"/>
              <a:gd name="connsiteY20" fmla="*/ 1784699 h 1818322"/>
              <a:gd name="connsiteX21" fmla="*/ 658518 w 780450"/>
              <a:gd name="connsiteY21" fmla="*/ 1025557 h 18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0450" h="1818322">
                <a:moveTo>
                  <a:pt x="658518" y="1025652"/>
                </a:moveTo>
                <a:cubicBezTo>
                  <a:pt x="581080" y="793147"/>
                  <a:pt x="539741" y="512159"/>
                  <a:pt x="542218" y="234315"/>
                </a:cubicBezTo>
                <a:cubicBezTo>
                  <a:pt x="543075" y="137255"/>
                  <a:pt x="532597" y="60103"/>
                  <a:pt x="517929" y="0"/>
                </a:cubicBezTo>
                <a:cubicBezTo>
                  <a:pt x="514786" y="1524"/>
                  <a:pt x="511547" y="2953"/>
                  <a:pt x="508213" y="4000"/>
                </a:cubicBezTo>
                <a:cubicBezTo>
                  <a:pt x="522691" y="63341"/>
                  <a:pt x="533169" y="139255"/>
                  <a:pt x="532312" y="234220"/>
                </a:cubicBezTo>
                <a:cubicBezTo>
                  <a:pt x="529835" y="513112"/>
                  <a:pt x="571269" y="795242"/>
                  <a:pt x="649088" y="1028795"/>
                </a:cubicBezTo>
                <a:cubicBezTo>
                  <a:pt x="744148" y="1313974"/>
                  <a:pt x="767770" y="1732407"/>
                  <a:pt x="770246" y="1780603"/>
                </a:cubicBezTo>
                <a:lnTo>
                  <a:pt x="563268" y="1807845"/>
                </a:lnTo>
                <a:cubicBezTo>
                  <a:pt x="553933" y="1760029"/>
                  <a:pt x="472114" y="1356932"/>
                  <a:pt x="311522" y="1090708"/>
                </a:cubicBezTo>
                <a:cubicBezTo>
                  <a:pt x="145597" y="815626"/>
                  <a:pt x="104544" y="308038"/>
                  <a:pt x="104163" y="302895"/>
                </a:cubicBezTo>
                <a:cubicBezTo>
                  <a:pt x="103972" y="300704"/>
                  <a:pt x="102448" y="298990"/>
                  <a:pt x="100353" y="298418"/>
                </a:cubicBezTo>
                <a:lnTo>
                  <a:pt x="6150" y="275177"/>
                </a:lnTo>
                <a:cubicBezTo>
                  <a:pt x="3483" y="274510"/>
                  <a:pt x="817" y="276130"/>
                  <a:pt x="150" y="278797"/>
                </a:cubicBezTo>
                <a:cubicBezTo>
                  <a:pt x="-517" y="281464"/>
                  <a:pt x="1102" y="284131"/>
                  <a:pt x="3769" y="284797"/>
                </a:cubicBezTo>
                <a:lnTo>
                  <a:pt x="94543" y="307181"/>
                </a:lnTo>
                <a:cubicBezTo>
                  <a:pt x="98543" y="353473"/>
                  <a:pt x="143311" y="830961"/>
                  <a:pt x="303045" y="1095756"/>
                </a:cubicBezTo>
                <a:cubicBezTo>
                  <a:pt x="472114" y="1376172"/>
                  <a:pt x="553552" y="1809845"/>
                  <a:pt x="554410" y="1814227"/>
                </a:cubicBezTo>
                <a:cubicBezTo>
                  <a:pt x="554886" y="1816608"/>
                  <a:pt x="556981" y="1818322"/>
                  <a:pt x="559267" y="1818322"/>
                </a:cubicBezTo>
                <a:cubicBezTo>
                  <a:pt x="559458" y="1818322"/>
                  <a:pt x="559744" y="1818322"/>
                  <a:pt x="559934" y="1818322"/>
                </a:cubicBezTo>
                <a:lnTo>
                  <a:pt x="776152" y="1789843"/>
                </a:lnTo>
                <a:cubicBezTo>
                  <a:pt x="778723" y="1789462"/>
                  <a:pt x="780629" y="1787271"/>
                  <a:pt x="780438" y="1784699"/>
                </a:cubicBezTo>
                <a:cubicBezTo>
                  <a:pt x="780247" y="1780127"/>
                  <a:pt x="759483" y="1328452"/>
                  <a:pt x="658518" y="1025557"/>
                </a:cubicBezTo>
                <a:close/>
              </a:path>
            </a:pathLst>
          </a:custGeom>
          <a:solidFill>
            <a:srgbClr val="FFFFFF"/>
          </a:solidFill>
          <a:ln w="9525" cap="flat">
            <a:noFill/>
            <a:prstDash val="solid"/>
            <a:miter/>
          </a:ln>
        </p:spPr>
        <p:txBody>
          <a:bodyPr rtlCol="0" anchor="ctr"/>
          <a:lstStyle/>
          <a:p>
            <a:endParaRPr lang="zh-CN" altLang="en-US"/>
          </a:p>
        </p:txBody>
      </p:sp>
      <p:sp>
        <p:nvSpPr>
          <p:cNvPr id="79" name="任意多边形: 形状 72"/>
          <p:cNvSpPr/>
          <p:nvPr userDrawn="1">
            <p:custDataLst>
              <p:tags r:id="rId48"/>
            </p:custDataLst>
          </p:nvPr>
        </p:nvSpPr>
        <p:spPr>
          <a:xfrm>
            <a:off x="9999345" y="3797935"/>
            <a:ext cx="633095" cy="240030"/>
          </a:xfrm>
          <a:custGeom>
            <a:avLst/>
            <a:gdLst>
              <a:gd name="connsiteX0" fmla="*/ 5810 w 582930"/>
              <a:gd name="connsiteY0" fmla="*/ 188214 h 220988"/>
              <a:gd name="connsiteX1" fmla="*/ 302800 w 582930"/>
              <a:gd name="connsiteY1" fmla="*/ 188976 h 220988"/>
              <a:gd name="connsiteX2" fmla="*/ 520541 w 582930"/>
              <a:gd name="connsiteY2" fmla="*/ 106966 h 220988"/>
              <a:gd name="connsiteX3" fmla="*/ 582930 w 582930"/>
              <a:gd name="connsiteY3" fmla="*/ 93154 h 220988"/>
              <a:gd name="connsiteX4" fmla="*/ 554927 w 582930"/>
              <a:gd name="connsiteY4" fmla="*/ 0 h 220988"/>
              <a:gd name="connsiteX5" fmla="*/ 0 w 582930"/>
              <a:gd name="connsiteY5" fmla="*/ 96964 h 220988"/>
              <a:gd name="connsiteX6" fmla="*/ 5906 w 582930"/>
              <a:gd name="connsiteY6" fmla="*/ 188309 h 22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930" h="220988">
                <a:moveTo>
                  <a:pt x="5810" y="188214"/>
                </a:moveTo>
                <a:cubicBezTo>
                  <a:pt x="87154" y="236029"/>
                  <a:pt x="192405" y="227362"/>
                  <a:pt x="302800" y="188976"/>
                </a:cubicBezTo>
                <a:cubicBezTo>
                  <a:pt x="413195" y="150590"/>
                  <a:pt x="498539" y="115538"/>
                  <a:pt x="520541" y="106966"/>
                </a:cubicBezTo>
                <a:cubicBezTo>
                  <a:pt x="551212" y="94964"/>
                  <a:pt x="582930" y="93154"/>
                  <a:pt x="582930" y="93154"/>
                </a:cubicBezTo>
                <a:lnTo>
                  <a:pt x="554927" y="0"/>
                </a:lnTo>
                <a:lnTo>
                  <a:pt x="0" y="96964"/>
                </a:lnTo>
                <a:lnTo>
                  <a:pt x="5906" y="188309"/>
                </a:lnTo>
                <a:close/>
              </a:path>
            </a:pathLst>
          </a:custGeom>
          <a:solidFill>
            <a:srgbClr val="FFFFFF"/>
          </a:solidFill>
          <a:ln w="9525" cap="flat">
            <a:noFill/>
            <a:prstDash val="solid"/>
            <a:miter/>
          </a:ln>
        </p:spPr>
        <p:txBody>
          <a:bodyPr rtlCol="0" anchor="ctr"/>
          <a:lstStyle/>
          <a:p>
            <a:endParaRPr lang="zh-CN" altLang="en-US"/>
          </a:p>
        </p:txBody>
      </p:sp>
      <p:sp>
        <p:nvSpPr>
          <p:cNvPr id="80" name="任意多边形: 形状 73"/>
          <p:cNvSpPr/>
          <p:nvPr userDrawn="1">
            <p:custDataLst>
              <p:tags r:id="rId49"/>
            </p:custDataLst>
          </p:nvPr>
        </p:nvSpPr>
        <p:spPr>
          <a:xfrm>
            <a:off x="9991090" y="3792220"/>
            <a:ext cx="647700" cy="250825"/>
          </a:xfrm>
          <a:custGeom>
            <a:avLst/>
            <a:gdLst>
              <a:gd name="connsiteX0" fmla="*/ 144685 w 595922"/>
              <a:gd name="connsiteY0" fmla="*/ 230973 h 230973"/>
              <a:gd name="connsiteX1" fmla="*/ 11335 w 595922"/>
              <a:gd name="connsiteY1" fmla="*/ 197540 h 230973"/>
              <a:gd name="connsiteX2" fmla="*/ 1429 w 595922"/>
              <a:gd name="connsiteY2" fmla="*/ 189825 h 230973"/>
              <a:gd name="connsiteX3" fmla="*/ 0 w 595922"/>
              <a:gd name="connsiteY3" fmla="*/ 99814 h 230973"/>
              <a:gd name="connsiteX4" fmla="*/ 11621 w 595922"/>
              <a:gd name="connsiteY4" fmla="*/ 98385 h 230973"/>
              <a:gd name="connsiteX5" fmla="*/ 562070 w 595922"/>
              <a:gd name="connsiteY5" fmla="*/ 87 h 230973"/>
              <a:gd name="connsiteX6" fmla="*/ 567690 w 595922"/>
              <a:gd name="connsiteY6" fmla="*/ 3516 h 230973"/>
              <a:gd name="connsiteX7" fmla="*/ 595694 w 595922"/>
              <a:gd name="connsiteY7" fmla="*/ 96671 h 230973"/>
              <a:gd name="connsiteX8" fmla="*/ 595027 w 595922"/>
              <a:gd name="connsiteY8" fmla="*/ 100957 h 230973"/>
              <a:gd name="connsiteX9" fmla="*/ 591217 w 595922"/>
              <a:gd name="connsiteY9" fmla="*/ 103052 h 230973"/>
              <a:gd name="connsiteX10" fmla="*/ 530352 w 595922"/>
              <a:gd name="connsiteY10" fmla="*/ 116483 h 230973"/>
              <a:gd name="connsiteX11" fmla="*/ 516350 w 595922"/>
              <a:gd name="connsiteY11" fmla="*/ 122007 h 230973"/>
              <a:gd name="connsiteX12" fmla="*/ 312515 w 595922"/>
              <a:gd name="connsiteY12" fmla="*/ 198493 h 230973"/>
              <a:gd name="connsiteX13" fmla="*/ 144780 w 595922"/>
              <a:gd name="connsiteY13" fmla="*/ 230783 h 230973"/>
              <a:gd name="connsiteX14" fmla="*/ 13049 w 595922"/>
              <a:gd name="connsiteY14" fmla="*/ 189063 h 230973"/>
              <a:gd name="connsiteX15" fmla="*/ 309182 w 595922"/>
              <a:gd name="connsiteY15" fmla="*/ 189254 h 230973"/>
              <a:gd name="connsiteX16" fmla="*/ 512636 w 595922"/>
              <a:gd name="connsiteY16" fmla="*/ 112863 h 230973"/>
              <a:gd name="connsiteX17" fmla="*/ 526733 w 595922"/>
              <a:gd name="connsiteY17" fmla="*/ 107243 h 230973"/>
              <a:gd name="connsiteX18" fmla="*/ 584359 w 595922"/>
              <a:gd name="connsiteY18" fmla="*/ 93623 h 230973"/>
              <a:gd name="connsiteX19" fmla="*/ 559403 w 595922"/>
              <a:gd name="connsiteY19" fmla="*/ 10565 h 230973"/>
              <a:gd name="connsiteX20" fmla="*/ 11716 w 595922"/>
              <a:gd name="connsiteY20" fmla="*/ 106100 h 230973"/>
              <a:gd name="connsiteX21" fmla="*/ 13049 w 595922"/>
              <a:gd name="connsiteY21" fmla="*/ 188968 h 23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5922" h="230973">
                <a:moveTo>
                  <a:pt x="144685" y="230973"/>
                </a:moveTo>
                <a:cubicBezTo>
                  <a:pt x="93821" y="230973"/>
                  <a:pt x="49244" y="219829"/>
                  <a:pt x="11335" y="197540"/>
                </a:cubicBezTo>
                <a:cubicBezTo>
                  <a:pt x="9811" y="196683"/>
                  <a:pt x="1429" y="191540"/>
                  <a:pt x="1429" y="189825"/>
                </a:cubicBezTo>
                <a:lnTo>
                  <a:pt x="0" y="99814"/>
                </a:lnTo>
                <a:cubicBezTo>
                  <a:pt x="0" y="97337"/>
                  <a:pt x="9144" y="98766"/>
                  <a:pt x="11621" y="98385"/>
                </a:cubicBezTo>
                <a:lnTo>
                  <a:pt x="562070" y="87"/>
                </a:lnTo>
                <a:cubicBezTo>
                  <a:pt x="564547" y="-389"/>
                  <a:pt x="567023" y="1135"/>
                  <a:pt x="567690" y="3516"/>
                </a:cubicBezTo>
                <a:lnTo>
                  <a:pt x="595694" y="96671"/>
                </a:lnTo>
                <a:cubicBezTo>
                  <a:pt x="596170" y="98099"/>
                  <a:pt x="595884" y="99719"/>
                  <a:pt x="595027" y="100957"/>
                </a:cubicBezTo>
                <a:cubicBezTo>
                  <a:pt x="594170" y="102195"/>
                  <a:pt x="592741" y="102957"/>
                  <a:pt x="591217" y="103052"/>
                </a:cubicBezTo>
                <a:cubicBezTo>
                  <a:pt x="590931" y="103052"/>
                  <a:pt x="559880" y="104957"/>
                  <a:pt x="530352" y="116483"/>
                </a:cubicBezTo>
                <a:cubicBezTo>
                  <a:pt x="527018" y="117721"/>
                  <a:pt x="522351" y="119626"/>
                  <a:pt x="516350" y="122007"/>
                </a:cubicBezTo>
                <a:cubicBezTo>
                  <a:pt x="483489" y="135152"/>
                  <a:pt x="406432" y="165822"/>
                  <a:pt x="312515" y="198493"/>
                </a:cubicBezTo>
                <a:cubicBezTo>
                  <a:pt x="250698" y="220019"/>
                  <a:pt x="194691" y="230783"/>
                  <a:pt x="144780" y="230783"/>
                </a:cubicBezTo>
                <a:close/>
                <a:moveTo>
                  <a:pt x="13049" y="189063"/>
                </a:moveTo>
                <a:cubicBezTo>
                  <a:pt x="85344" y="230306"/>
                  <a:pt x="188690" y="231164"/>
                  <a:pt x="309182" y="189254"/>
                </a:cubicBezTo>
                <a:cubicBezTo>
                  <a:pt x="402908" y="156678"/>
                  <a:pt x="479775" y="126008"/>
                  <a:pt x="512636" y="112863"/>
                </a:cubicBezTo>
                <a:cubicBezTo>
                  <a:pt x="518636" y="110482"/>
                  <a:pt x="523399" y="108577"/>
                  <a:pt x="526733" y="107243"/>
                </a:cubicBezTo>
                <a:cubicBezTo>
                  <a:pt x="549974" y="98195"/>
                  <a:pt x="573500" y="94766"/>
                  <a:pt x="584359" y="93623"/>
                </a:cubicBezTo>
                <a:lnTo>
                  <a:pt x="559403" y="10565"/>
                </a:lnTo>
                <a:lnTo>
                  <a:pt x="11716" y="106100"/>
                </a:lnTo>
                <a:lnTo>
                  <a:pt x="13049" y="188968"/>
                </a:lnTo>
                <a:close/>
              </a:path>
            </a:pathLst>
          </a:custGeom>
          <a:solidFill>
            <a:srgbClr val="231F20"/>
          </a:solidFill>
          <a:ln w="9525" cap="flat">
            <a:noFill/>
            <a:prstDash val="solid"/>
            <a:miter/>
          </a:ln>
        </p:spPr>
        <p:txBody>
          <a:bodyPr rtlCol="0" anchor="ctr"/>
          <a:lstStyle/>
          <a:p>
            <a:endParaRPr lang="zh-CN" altLang="en-US"/>
          </a:p>
        </p:txBody>
      </p:sp>
      <p:sp>
        <p:nvSpPr>
          <p:cNvPr id="81" name="任意多边形: 形状 74"/>
          <p:cNvSpPr/>
          <p:nvPr userDrawn="1">
            <p:custDataLst>
              <p:tags r:id="rId50"/>
            </p:custDataLst>
          </p:nvPr>
        </p:nvSpPr>
        <p:spPr>
          <a:xfrm>
            <a:off x="10015855" y="3916045"/>
            <a:ext cx="35560" cy="124460"/>
          </a:xfrm>
          <a:custGeom>
            <a:avLst/>
            <a:gdLst>
              <a:gd name="connsiteX0" fmla="*/ 7910 w 32677"/>
              <a:gd name="connsiteY0" fmla="*/ 0 h 114560"/>
              <a:gd name="connsiteX1" fmla="*/ 1719 w 32677"/>
              <a:gd name="connsiteY1" fmla="*/ 106013 h 114560"/>
              <a:gd name="connsiteX2" fmla="*/ 23150 w 32677"/>
              <a:gd name="connsiteY2" fmla="*/ 112490 h 114560"/>
              <a:gd name="connsiteX3" fmla="*/ 32579 w 32677"/>
              <a:gd name="connsiteY3" fmla="*/ 28480 h 114560"/>
              <a:gd name="connsiteX4" fmla="*/ 7910 w 32677"/>
              <a:gd name="connsiteY4" fmla="*/ 0 h 11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7" h="114560">
                <a:moveTo>
                  <a:pt x="7910" y="0"/>
                </a:moveTo>
                <a:cubicBezTo>
                  <a:pt x="-1901" y="71152"/>
                  <a:pt x="-758" y="105061"/>
                  <a:pt x="1719" y="106013"/>
                </a:cubicBezTo>
                <a:cubicBezTo>
                  <a:pt x="4195" y="107061"/>
                  <a:pt x="22769" y="119348"/>
                  <a:pt x="23150" y="112490"/>
                </a:cubicBezTo>
                <a:cubicBezTo>
                  <a:pt x="23531" y="105632"/>
                  <a:pt x="30675" y="42291"/>
                  <a:pt x="32579" y="28480"/>
                </a:cubicBezTo>
                <a:cubicBezTo>
                  <a:pt x="34485" y="14668"/>
                  <a:pt x="7910" y="0"/>
                  <a:pt x="7910" y="0"/>
                </a:cubicBezTo>
                <a:close/>
              </a:path>
            </a:pathLst>
          </a:custGeom>
          <a:solidFill>
            <a:srgbClr val="231F20"/>
          </a:solidFill>
          <a:ln w="9525" cap="flat">
            <a:noFill/>
            <a:prstDash val="solid"/>
            <a:miter/>
          </a:ln>
        </p:spPr>
        <p:txBody>
          <a:bodyPr rtlCol="0" anchor="ctr"/>
          <a:lstStyle/>
          <a:p>
            <a:endParaRPr lang="zh-CN" altLang="en-US"/>
          </a:p>
        </p:txBody>
      </p:sp>
      <p:sp>
        <p:nvSpPr>
          <p:cNvPr id="82" name="任意多边形: 形状 75"/>
          <p:cNvSpPr/>
          <p:nvPr userDrawn="1">
            <p:custDataLst>
              <p:tags r:id="rId51"/>
            </p:custDataLst>
          </p:nvPr>
        </p:nvSpPr>
        <p:spPr>
          <a:xfrm>
            <a:off x="10543540" y="3809365"/>
            <a:ext cx="81280" cy="121285"/>
          </a:xfrm>
          <a:custGeom>
            <a:avLst/>
            <a:gdLst>
              <a:gd name="connsiteX0" fmla="*/ 0 w 74675"/>
              <a:gd name="connsiteY0" fmla="*/ 15341 h 111543"/>
              <a:gd name="connsiteX1" fmla="*/ 39243 w 74675"/>
              <a:gd name="connsiteY1" fmla="*/ 111543 h 111543"/>
              <a:gd name="connsiteX2" fmla="*/ 74676 w 74675"/>
              <a:gd name="connsiteY2" fmla="*/ 103733 h 111543"/>
              <a:gd name="connsiteX3" fmla="*/ 38576 w 74675"/>
              <a:gd name="connsiteY3" fmla="*/ 4292 h 111543"/>
              <a:gd name="connsiteX4" fmla="*/ 95 w 74675"/>
              <a:gd name="connsiteY4" fmla="*/ 15341 h 11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5" h="111543">
                <a:moveTo>
                  <a:pt x="0" y="15341"/>
                </a:moveTo>
                <a:cubicBezTo>
                  <a:pt x="35338" y="58965"/>
                  <a:pt x="39243" y="111543"/>
                  <a:pt x="39243" y="111543"/>
                </a:cubicBezTo>
                <a:lnTo>
                  <a:pt x="74676" y="103733"/>
                </a:lnTo>
                <a:cubicBezTo>
                  <a:pt x="74676" y="103733"/>
                  <a:pt x="51435" y="18389"/>
                  <a:pt x="38576" y="4292"/>
                </a:cubicBezTo>
                <a:cubicBezTo>
                  <a:pt x="25622" y="-9805"/>
                  <a:pt x="95" y="15341"/>
                  <a:pt x="95" y="15341"/>
                </a:cubicBezTo>
                <a:close/>
              </a:path>
            </a:pathLst>
          </a:custGeom>
          <a:solidFill>
            <a:srgbClr val="231F20"/>
          </a:solidFill>
          <a:ln w="9525" cap="flat">
            <a:noFill/>
            <a:prstDash val="solid"/>
            <a:miter/>
          </a:ln>
        </p:spPr>
        <p:txBody>
          <a:bodyPr rtlCol="0" anchor="ctr"/>
          <a:lstStyle/>
          <a:p>
            <a:endParaRPr lang="zh-CN" altLang="en-US"/>
          </a:p>
        </p:txBody>
      </p:sp>
      <p:sp>
        <p:nvSpPr>
          <p:cNvPr id="83" name="任意多边形: 形状 76"/>
          <p:cNvSpPr/>
          <p:nvPr userDrawn="1">
            <p:custDataLst>
              <p:tags r:id="rId52"/>
            </p:custDataLst>
          </p:nvPr>
        </p:nvSpPr>
        <p:spPr>
          <a:xfrm rot="21126599">
            <a:off x="10273665" y="3876675"/>
            <a:ext cx="36830" cy="154940"/>
          </a:xfrm>
          <a:custGeom>
            <a:avLst/>
            <a:gdLst>
              <a:gd name="connsiteX0" fmla="*/ 0 w 34004"/>
              <a:gd name="connsiteY0" fmla="*/ 0 h 142779"/>
              <a:gd name="connsiteX1" fmla="*/ 34004 w 34004"/>
              <a:gd name="connsiteY1" fmla="*/ 0 h 142779"/>
              <a:gd name="connsiteX2" fmla="*/ 34004 w 34004"/>
              <a:gd name="connsiteY2" fmla="*/ 142780 h 142779"/>
              <a:gd name="connsiteX3" fmla="*/ 0 w 34004"/>
              <a:gd name="connsiteY3" fmla="*/ 142780 h 142779"/>
            </a:gdLst>
            <a:ahLst/>
            <a:cxnLst>
              <a:cxn ang="0">
                <a:pos x="connsiteX0" y="connsiteY0"/>
              </a:cxn>
              <a:cxn ang="0">
                <a:pos x="connsiteX1" y="connsiteY1"/>
              </a:cxn>
              <a:cxn ang="0">
                <a:pos x="connsiteX2" y="connsiteY2"/>
              </a:cxn>
              <a:cxn ang="0">
                <a:pos x="connsiteX3" y="connsiteY3"/>
              </a:cxn>
            </a:cxnLst>
            <a:rect l="l" t="t" r="r" b="b"/>
            <a:pathLst>
              <a:path w="34004" h="142779">
                <a:moveTo>
                  <a:pt x="0" y="0"/>
                </a:moveTo>
                <a:lnTo>
                  <a:pt x="34004" y="0"/>
                </a:lnTo>
                <a:lnTo>
                  <a:pt x="34004" y="142780"/>
                </a:lnTo>
                <a:lnTo>
                  <a:pt x="0" y="142780"/>
                </a:lnTo>
                <a:close/>
              </a:path>
            </a:pathLst>
          </a:custGeom>
          <a:solidFill>
            <a:srgbClr val="231F20"/>
          </a:solidFill>
          <a:ln w="9525" cap="flat">
            <a:noFill/>
            <a:prstDash val="solid"/>
            <a:miter/>
          </a:ln>
        </p:spPr>
        <p:txBody>
          <a:bodyPr rtlCol="0" anchor="ctr"/>
          <a:lstStyle/>
          <a:p>
            <a:endParaRPr lang="zh-CN" altLang="en-US"/>
          </a:p>
        </p:txBody>
      </p:sp>
      <p:sp>
        <p:nvSpPr>
          <p:cNvPr id="84" name="任意多边形: 形状 77"/>
          <p:cNvSpPr/>
          <p:nvPr userDrawn="1">
            <p:custDataLst>
              <p:tags r:id="rId53"/>
            </p:custDataLst>
          </p:nvPr>
        </p:nvSpPr>
        <p:spPr>
          <a:xfrm>
            <a:off x="10068560" y="3955415"/>
            <a:ext cx="93345" cy="93980"/>
          </a:xfrm>
          <a:custGeom>
            <a:avLst/>
            <a:gdLst>
              <a:gd name="connsiteX0" fmla="*/ 46092 w 86033"/>
              <a:gd name="connsiteY0" fmla="*/ 2866 h 86231"/>
              <a:gd name="connsiteX1" fmla="*/ 1325 w 86033"/>
              <a:gd name="connsiteY1" fmla="*/ 35441 h 86231"/>
              <a:gd name="connsiteX2" fmla="*/ 15993 w 86033"/>
              <a:gd name="connsiteY2" fmla="*/ 82495 h 86231"/>
              <a:gd name="connsiteX3" fmla="*/ 85811 w 86033"/>
              <a:gd name="connsiteY3" fmla="*/ 72874 h 86231"/>
              <a:gd name="connsiteX4" fmla="*/ 34567 w 86033"/>
              <a:gd name="connsiteY4" fmla="*/ 61730 h 86231"/>
              <a:gd name="connsiteX5" fmla="*/ 36948 w 86033"/>
              <a:gd name="connsiteY5" fmla="*/ 21916 h 86231"/>
              <a:gd name="connsiteX6" fmla="*/ 85430 w 86033"/>
              <a:gd name="connsiteY6" fmla="*/ 16201 h 86231"/>
              <a:gd name="connsiteX7" fmla="*/ 46092 w 86033"/>
              <a:gd name="connsiteY7" fmla="*/ 2866 h 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33" h="86231">
                <a:moveTo>
                  <a:pt x="46092" y="2866"/>
                </a:moveTo>
                <a:cubicBezTo>
                  <a:pt x="3420" y="-6278"/>
                  <a:pt x="4277" y="6961"/>
                  <a:pt x="1325" y="35441"/>
                </a:cubicBezTo>
                <a:cubicBezTo>
                  <a:pt x="-104" y="49157"/>
                  <a:pt x="-4200" y="76208"/>
                  <a:pt x="15993" y="82495"/>
                </a:cubicBezTo>
                <a:cubicBezTo>
                  <a:pt x="36186" y="88781"/>
                  <a:pt x="89907" y="88114"/>
                  <a:pt x="85811" y="72874"/>
                </a:cubicBezTo>
                <a:cubicBezTo>
                  <a:pt x="81715" y="57634"/>
                  <a:pt x="42949" y="74684"/>
                  <a:pt x="34567" y="61730"/>
                </a:cubicBezTo>
                <a:cubicBezTo>
                  <a:pt x="26185" y="48776"/>
                  <a:pt x="29900" y="26297"/>
                  <a:pt x="36948" y="21916"/>
                </a:cubicBezTo>
                <a:cubicBezTo>
                  <a:pt x="42282" y="18582"/>
                  <a:pt x="90955" y="27726"/>
                  <a:pt x="85430" y="16201"/>
                </a:cubicBezTo>
                <a:cubicBezTo>
                  <a:pt x="79906" y="4675"/>
                  <a:pt x="59046" y="5628"/>
                  <a:pt x="46092" y="2866"/>
                </a:cubicBezTo>
                <a:close/>
              </a:path>
            </a:pathLst>
          </a:custGeom>
          <a:solidFill>
            <a:srgbClr val="FFFFFF"/>
          </a:solidFill>
          <a:ln w="9525" cap="flat">
            <a:noFill/>
            <a:prstDash val="solid"/>
            <a:miter/>
          </a:ln>
        </p:spPr>
        <p:txBody>
          <a:bodyPr rtlCol="0" anchor="ctr"/>
          <a:lstStyle/>
          <a:p>
            <a:endParaRPr lang="zh-CN" altLang="en-US"/>
          </a:p>
        </p:txBody>
      </p:sp>
      <p:sp>
        <p:nvSpPr>
          <p:cNvPr id="85" name="任意多边形: 形状 78"/>
          <p:cNvSpPr/>
          <p:nvPr userDrawn="1">
            <p:custDataLst>
              <p:tags r:id="rId54"/>
            </p:custDataLst>
          </p:nvPr>
        </p:nvSpPr>
        <p:spPr>
          <a:xfrm>
            <a:off x="10063480" y="3949700"/>
            <a:ext cx="104140" cy="104775"/>
          </a:xfrm>
          <a:custGeom>
            <a:avLst/>
            <a:gdLst>
              <a:gd name="connsiteX0" fmla="*/ 53044 w 95918"/>
              <a:gd name="connsiteY0" fmla="*/ 96118 h 96213"/>
              <a:gd name="connsiteX1" fmla="*/ 19516 w 95918"/>
              <a:gd name="connsiteY1" fmla="*/ 92213 h 96213"/>
              <a:gd name="connsiteX2" fmla="*/ 1038 w 95918"/>
              <a:gd name="connsiteY2" fmla="*/ 42302 h 96213"/>
              <a:gd name="connsiteX3" fmla="*/ 1704 w 95918"/>
              <a:gd name="connsiteY3" fmla="*/ 36016 h 96213"/>
              <a:gd name="connsiteX4" fmla="*/ 12563 w 95918"/>
              <a:gd name="connsiteY4" fmla="*/ 4393 h 96213"/>
              <a:gd name="connsiteX5" fmla="*/ 51996 w 95918"/>
              <a:gd name="connsiteY5" fmla="*/ 2964 h 96213"/>
              <a:gd name="connsiteX6" fmla="*/ 62188 w 95918"/>
              <a:gd name="connsiteY6" fmla="*/ 4488 h 96213"/>
              <a:gd name="connsiteX7" fmla="*/ 94763 w 95918"/>
              <a:gd name="connsiteY7" fmla="*/ 19061 h 96213"/>
              <a:gd name="connsiteX8" fmla="*/ 94478 w 95918"/>
              <a:gd name="connsiteY8" fmla="*/ 27062 h 96213"/>
              <a:gd name="connsiteX9" fmla="*/ 59712 w 95918"/>
              <a:gd name="connsiteY9" fmla="*/ 31634 h 96213"/>
              <a:gd name="connsiteX10" fmla="*/ 44186 w 95918"/>
              <a:gd name="connsiteY10" fmla="*/ 31348 h 96213"/>
              <a:gd name="connsiteX11" fmla="*/ 40471 w 95918"/>
              <a:gd name="connsiteY11" fmla="*/ 39540 h 96213"/>
              <a:gd name="connsiteX12" fmla="*/ 43614 w 95918"/>
              <a:gd name="connsiteY12" fmla="*/ 64019 h 96213"/>
              <a:gd name="connsiteX13" fmla="*/ 65236 w 95918"/>
              <a:gd name="connsiteY13" fmla="*/ 66591 h 96213"/>
              <a:gd name="connsiteX14" fmla="*/ 95526 w 95918"/>
              <a:gd name="connsiteY14" fmla="*/ 76592 h 96213"/>
              <a:gd name="connsiteX15" fmla="*/ 92382 w 95918"/>
              <a:gd name="connsiteY15" fmla="*/ 87451 h 96213"/>
              <a:gd name="connsiteX16" fmla="*/ 53044 w 95918"/>
              <a:gd name="connsiteY16" fmla="*/ 96214 h 96213"/>
              <a:gd name="connsiteX17" fmla="*/ 29327 w 95918"/>
              <a:gd name="connsiteY17" fmla="*/ 9917 h 96213"/>
              <a:gd name="connsiteX18" fmla="*/ 18468 w 95918"/>
              <a:gd name="connsiteY18" fmla="*/ 12394 h 96213"/>
              <a:gd name="connsiteX19" fmla="*/ 11610 w 95918"/>
              <a:gd name="connsiteY19" fmla="*/ 36968 h 96213"/>
              <a:gd name="connsiteX20" fmla="*/ 10944 w 95918"/>
              <a:gd name="connsiteY20" fmla="*/ 43350 h 96213"/>
              <a:gd name="connsiteX21" fmla="*/ 22373 w 95918"/>
              <a:gd name="connsiteY21" fmla="*/ 82688 h 96213"/>
              <a:gd name="connsiteX22" fmla="*/ 85429 w 95918"/>
              <a:gd name="connsiteY22" fmla="*/ 80212 h 96213"/>
              <a:gd name="connsiteX23" fmla="*/ 85905 w 95918"/>
              <a:gd name="connsiteY23" fmla="*/ 79164 h 96213"/>
              <a:gd name="connsiteX24" fmla="*/ 65903 w 95918"/>
              <a:gd name="connsiteY24" fmla="*/ 76497 h 96213"/>
              <a:gd name="connsiteX25" fmla="*/ 35232 w 95918"/>
              <a:gd name="connsiteY25" fmla="*/ 69448 h 96213"/>
              <a:gd name="connsiteX26" fmla="*/ 30755 w 95918"/>
              <a:gd name="connsiteY26" fmla="*/ 37349 h 96213"/>
              <a:gd name="connsiteX27" fmla="*/ 39138 w 95918"/>
              <a:gd name="connsiteY27" fmla="*/ 22776 h 96213"/>
              <a:gd name="connsiteX28" fmla="*/ 60188 w 95918"/>
              <a:gd name="connsiteY28" fmla="*/ 21823 h 96213"/>
              <a:gd name="connsiteX29" fmla="*/ 84667 w 95918"/>
              <a:gd name="connsiteY29" fmla="*/ 21823 h 96213"/>
              <a:gd name="connsiteX30" fmla="*/ 60950 w 95918"/>
              <a:gd name="connsiteY30" fmla="*/ 14489 h 96213"/>
              <a:gd name="connsiteX31" fmla="*/ 49901 w 95918"/>
              <a:gd name="connsiteY31" fmla="*/ 12775 h 96213"/>
              <a:gd name="connsiteX32" fmla="*/ 29231 w 95918"/>
              <a:gd name="connsiteY32" fmla="*/ 10012 h 9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5918" h="96213">
                <a:moveTo>
                  <a:pt x="53044" y="96118"/>
                </a:moveTo>
                <a:cubicBezTo>
                  <a:pt x="40090" y="96118"/>
                  <a:pt x="27231" y="94594"/>
                  <a:pt x="19516" y="92213"/>
                </a:cubicBezTo>
                <a:cubicBezTo>
                  <a:pt x="-3534" y="85069"/>
                  <a:pt x="-487" y="57256"/>
                  <a:pt x="1038" y="42302"/>
                </a:cubicBezTo>
                <a:lnTo>
                  <a:pt x="1704" y="36016"/>
                </a:lnTo>
                <a:cubicBezTo>
                  <a:pt x="3133" y="21823"/>
                  <a:pt x="4181" y="10489"/>
                  <a:pt x="12563" y="4393"/>
                </a:cubicBezTo>
                <a:cubicBezTo>
                  <a:pt x="19897" y="-941"/>
                  <a:pt x="31708" y="-1418"/>
                  <a:pt x="51996" y="2964"/>
                </a:cubicBezTo>
                <a:cubicBezTo>
                  <a:pt x="54949" y="3631"/>
                  <a:pt x="58473" y="4012"/>
                  <a:pt x="62188" y="4488"/>
                </a:cubicBezTo>
                <a:cubicBezTo>
                  <a:pt x="74952" y="6107"/>
                  <a:pt x="89334" y="7822"/>
                  <a:pt x="94763" y="19061"/>
                </a:cubicBezTo>
                <a:cubicBezTo>
                  <a:pt x="96573" y="22871"/>
                  <a:pt x="95335" y="25729"/>
                  <a:pt x="94478" y="27062"/>
                </a:cubicBezTo>
                <a:cubicBezTo>
                  <a:pt x="90477" y="33063"/>
                  <a:pt x="78666" y="32777"/>
                  <a:pt x="59712" y="31634"/>
                </a:cubicBezTo>
                <a:cubicBezTo>
                  <a:pt x="54092" y="31348"/>
                  <a:pt x="46472" y="30872"/>
                  <a:pt x="44186" y="31348"/>
                </a:cubicBezTo>
                <a:cubicBezTo>
                  <a:pt x="43233" y="32206"/>
                  <a:pt x="41519" y="34873"/>
                  <a:pt x="40471" y="39540"/>
                </a:cubicBezTo>
                <a:cubicBezTo>
                  <a:pt x="38852" y="46779"/>
                  <a:pt x="39138" y="57256"/>
                  <a:pt x="43614" y="64019"/>
                </a:cubicBezTo>
                <a:cubicBezTo>
                  <a:pt x="46091" y="67829"/>
                  <a:pt x="56759" y="67162"/>
                  <a:pt x="65236" y="66591"/>
                </a:cubicBezTo>
                <a:cubicBezTo>
                  <a:pt x="77904" y="65734"/>
                  <a:pt x="92382" y="64781"/>
                  <a:pt x="95526" y="76592"/>
                </a:cubicBezTo>
                <a:cubicBezTo>
                  <a:pt x="96573" y="80593"/>
                  <a:pt x="95526" y="84403"/>
                  <a:pt x="92382" y="87451"/>
                </a:cubicBezTo>
                <a:cubicBezTo>
                  <a:pt x="85810" y="93737"/>
                  <a:pt x="69332" y="96214"/>
                  <a:pt x="53044" y="96214"/>
                </a:cubicBezTo>
                <a:close/>
                <a:moveTo>
                  <a:pt x="29327" y="9917"/>
                </a:moveTo>
                <a:cubicBezTo>
                  <a:pt x="24279" y="9917"/>
                  <a:pt x="20754" y="10774"/>
                  <a:pt x="18468" y="12394"/>
                </a:cubicBezTo>
                <a:cubicBezTo>
                  <a:pt x="13706" y="15918"/>
                  <a:pt x="12848" y="24681"/>
                  <a:pt x="11610" y="36968"/>
                </a:cubicBezTo>
                <a:lnTo>
                  <a:pt x="10944" y="43350"/>
                </a:lnTo>
                <a:cubicBezTo>
                  <a:pt x="9038" y="60876"/>
                  <a:pt x="8372" y="78307"/>
                  <a:pt x="22373" y="82688"/>
                </a:cubicBezTo>
                <a:cubicBezTo>
                  <a:pt x="39328" y="87927"/>
                  <a:pt x="78000" y="87355"/>
                  <a:pt x="85429" y="80212"/>
                </a:cubicBezTo>
                <a:cubicBezTo>
                  <a:pt x="86001" y="79640"/>
                  <a:pt x="86001" y="79450"/>
                  <a:pt x="85905" y="79164"/>
                </a:cubicBezTo>
                <a:cubicBezTo>
                  <a:pt x="84858" y="75259"/>
                  <a:pt x="74380" y="75925"/>
                  <a:pt x="65903" y="76497"/>
                </a:cubicBezTo>
                <a:cubicBezTo>
                  <a:pt x="53616" y="77354"/>
                  <a:pt x="40947" y="78211"/>
                  <a:pt x="35232" y="69448"/>
                </a:cubicBezTo>
                <a:cubicBezTo>
                  <a:pt x="28851" y="59542"/>
                  <a:pt x="28660" y="46398"/>
                  <a:pt x="30755" y="37349"/>
                </a:cubicBezTo>
                <a:cubicBezTo>
                  <a:pt x="31708" y="33253"/>
                  <a:pt x="33994" y="25919"/>
                  <a:pt x="39138" y="22776"/>
                </a:cubicBezTo>
                <a:cubicBezTo>
                  <a:pt x="42090" y="20966"/>
                  <a:pt x="47043" y="21061"/>
                  <a:pt x="60188" y="21823"/>
                </a:cubicBezTo>
                <a:cubicBezTo>
                  <a:pt x="67236" y="22204"/>
                  <a:pt x="79523" y="22966"/>
                  <a:pt x="84667" y="21823"/>
                </a:cubicBezTo>
                <a:cubicBezTo>
                  <a:pt x="80571" y="16966"/>
                  <a:pt x="70189" y="15632"/>
                  <a:pt x="60950" y="14489"/>
                </a:cubicBezTo>
                <a:cubicBezTo>
                  <a:pt x="57045" y="14013"/>
                  <a:pt x="53235" y="13537"/>
                  <a:pt x="49901" y="12775"/>
                </a:cubicBezTo>
                <a:cubicBezTo>
                  <a:pt x="41328" y="10965"/>
                  <a:pt x="34470" y="10012"/>
                  <a:pt x="29231" y="10012"/>
                </a:cubicBezTo>
                <a:close/>
              </a:path>
            </a:pathLst>
          </a:custGeom>
          <a:solidFill>
            <a:srgbClr val="231F20"/>
          </a:solidFill>
          <a:ln w="9525" cap="flat">
            <a:noFill/>
            <a:prstDash val="solid"/>
            <a:miter/>
          </a:ln>
        </p:spPr>
        <p:txBody>
          <a:bodyPr rtlCol="0" anchor="ctr"/>
          <a:lstStyle/>
          <a:p>
            <a:endParaRPr lang="zh-CN" altLang="en-US"/>
          </a:p>
        </p:txBody>
      </p:sp>
      <p:sp>
        <p:nvSpPr>
          <p:cNvPr id="86" name="任意多边形: 形状 79"/>
          <p:cNvSpPr/>
          <p:nvPr userDrawn="1">
            <p:custDataLst>
              <p:tags r:id="rId55"/>
            </p:custDataLst>
          </p:nvPr>
        </p:nvSpPr>
        <p:spPr>
          <a:xfrm>
            <a:off x="10082530" y="3990340"/>
            <a:ext cx="61595" cy="18415"/>
          </a:xfrm>
          <a:custGeom>
            <a:avLst/>
            <a:gdLst>
              <a:gd name="connsiteX0" fmla="*/ 49062 w 56595"/>
              <a:gd name="connsiteY0" fmla="*/ 16772 h 16780"/>
              <a:gd name="connsiteX1" fmla="*/ 6771 w 56595"/>
              <a:gd name="connsiteY1" fmla="*/ 14296 h 16780"/>
              <a:gd name="connsiteX2" fmla="*/ 8 w 56595"/>
              <a:gd name="connsiteY2" fmla="*/ 6771 h 16780"/>
              <a:gd name="connsiteX3" fmla="*/ 7533 w 56595"/>
              <a:gd name="connsiteY3" fmla="*/ 8 h 16780"/>
              <a:gd name="connsiteX4" fmla="*/ 49824 w 56595"/>
              <a:gd name="connsiteY4" fmla="*/ 2485 h 16780"/>
              <a:gd name="connsiteX5" fmla="*/ 56587 w 56595"/>
              <a:gd name="connsiteY5" fmla="*/ 10010 h 16780"/>
              <a:gd name="connsiteX6" fmla="*/ 49062 w 56595"/>
              <a:gd name="connsiteY6" fmla="*/ 16772 h 1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6780">
                <a:moveTo>
                  <a:pt x="49062" y="16772"/>
                </a:moveTo>
                <a:lnTo>
                  <a:pt x="6771" y="14296"/>
                </a:lnTo>
                <a:cubicBezTo>
                  <a:pt x="2866" y="14105"/>
                  <a:pt x="-182" y="10676"/>
                  <a:pt x="8" y="6771"/>
                </a:cubicBezTo>
                <a:cubicBezTo>
                  <a:pt x="199" y="2866"/>
                  <a:pt x="3628" y="-182"/>
                  <a:pt x="7533" y="8"/>
                </a:cubicBezTo>
                <a:lnTo>
                  <a:pt x="49824" y="2485"/>
                </a:lnTo>
                <a:cubicBezTo>
                  <a:pt x="53729" y="2675"/>
                  <a:pt x="56777" y="6104"/>
                  <a:pt x="56587" y="10010"/>
                </a:cubicBezTo>
                <a:cubicBezTo>
                  <a:pt x="56396" y="13915"/>
                  <a:pt x="52967" y="16963"/>
                  <a:pt x="49062" y="16772"/>
                </a:cubicBezTo>
                <a:close/>
              </a:path>
            </a:pathLst>
          </a:custGeom>
          <a:solidFill>
            <a:srgbClr val="231F20"/>
          </a:solidFill>
          <a:ln w="9525" cap="flat">
            <a:noFill/>
            <a:prstDash val="solid"/>
            <a:miter/>
          </a:ln>
        </p:spPr>
        <p:txBody>
          <a:bodyPr rtlCol="0" anchor="ctr"/>
          <a:lstStyle/>
          <a:p>
            <a:endParaRPr lang="zh-CN" altLang="en-US"/>
          </a:p>
        </p:txBody>
      </p:sp>
      <p:sp>
        <p:nvSpPr>
          <p:cNvPr id="88" name="任意多边形: 形状 81"/>
          <p:cNvSpPr/>
          <p:nvPr userDrawn="1">
            <p:custDataLst>
              <p:tags r:id="rId56"/>
            </p:custDataLst>
          </p:nvPr>
        </p:nvSpPr>
        <p:spPr>
          <a:xfrm>
            <a:off x="9622790" y="3535680"/>
            <a:ext cx="101600" cy="256540"/>
          </a:xfrm>
          <a:custGeom>
            <a:avLst/>
            <a:gdLst>
              <a:gd name="connsiteX0" fmla="*/ 54444 w 93423"/>
              <a:gd name="connsiteY0" fmla="*/ 0 h 236040"/>
              <a:gd name="connsiteX1" fmla="*/ 60350 w 93423"/>
              <a:gd name="connsiteY1" fmla="*/ 236029 h 236040"/>
              <a:gd name="connsiteX2" fmla="*/ 342 w 93423"/>
              <a:gd name="connsiteY2" fmla="*/ 115157 h 236040"/>
              <a:gd name="connsiteX3" fmla="*/ 54539 w 93423"/>
              <a:gd name="connsiteY3" fmla="*/ 0 h 236040"/>
            </a:gdLst>
            <a:ahLst/>
            <a:cxnLst>
              <a:cxn ang="0">
                <a:pos x="connsiteX0" y="connsiteY0"/>
              </a:cxn>
              <a:cxn ang="0">
                <a:pos x="connsiteX1" y="connsiteY1"/>
              </a:cxn>
              <a:cxn ang="0">
                <a:pos x="connsiteX2" y="connsiteY2"/>
              </a:cxn>
              <a:cxn ang="0">
                <a:pos x="connsiteX3" y="connsiteY3"/>
              </a:cxn>
            </a:cxnLst>
            <a:rect l="l" t="t" r="r" b="b"/>
            <a:pathLst>
              <a:path w="93423" h="236040">
                <a:moveTo>
                  <a:pt x="54444" y="0"/>
                </a:moveTo>
                <a:cubicBezTo>
                  <a:pt x="112166" y="41243"/>
                  <a:pt x="98545" y="237744"/>
                  <a:pt x="60350" y="236029"/>
                </a:cubicBezTo>
                <a:cubicBezTo>
                  <a:pt x="22155" y="234315"/>
                  <a:pt x="-3277" y="152400"/>
                  <a:pt x="342" y="115157"/>
                </a:cubicBezTo>
                <a:cubicBezTo>
                  <a:pt x="3962" y="77915"/>
                  <a:pt x="54539" y="0"/>
                  <a:pt x="54539" y="0"/>
                </a:cubicBezTo>
                <a:close/>
              </a:path>
            </a:pathLst>
          </a:custGeom>
          <a:solidFill>
            <a:srgbClr val="231F20"/>
          </a:solidFill>
          <a:ln w="9525" cap="flat">
            <a:noFill/>
            <a:prstDash val="solid"/>
            <a:miter/>
          </a:ln>
        </p:spPr>
        <p:txBody>
          <a:bodyPr rtlCol="0" anchor="ctr"/>
          <a:lstStyle/>
          <a:p>
            <a:endParaRPr lang="zh-CN" altLang="en-US"/>
          </a:p>
        </p:txBody>
      </p:sp>
      <p:sp>
        <p:nvSpPr>
          <p:cNvPr id="89" name="任意多边形: 形状 82"/>
          <p:cNvSpPr/>
          <p:nvPr userDrawn="1">
            <p:custDataLst>
              <p:tags r:id="rId57"/>
            </p:custDataLst>
          </p:nvPr>
        </p:nvSpPr>
        <p:spPr>
          <a:xfrm>
            <a:off x="9321800" y="2929890"/>
            <a:ext cx="787400" cy="848360"/>
          </a:xfrm>
          <a:custGeom>
            <a:avLst/>
            <a:gdLst>
              <a:gd name="connsiteX0" fmla="*/ 724594 w 724593"/>
              <a:gd name="connsiteY0" fmla="*/ 2019 h 781008"/>
              <a:gd name="connsiteX1" fmla="*/ 331783 w 724593"/>
              <a:gd name="connsiteY1" fmla="*/ 557898 h 781008"/>
              <a:gd name="connsiteX2" fmla="*/ 48700 w 724593"/>
              <a:gd name="connsiteY2" fmla="*/ 308629 h 781008"/>
              <a:gd name="connsiteX3" fmla="*/ 86228 w 724593"/>
              <a:gd name="connsiteY3" fmla="*/ 535229 h 781008"/>
              <a:gd name="connsiteX4" fmla="*/ 413983 w 724593"/>
              <a:gd name="connsiteY4" fmla="*/ 779259 h 781008"/>
              <a:gd name="connsiteX5" fmla="*/ 679540 w 724593"/>
              <a:gd name="connsiteY5" fmla="*/ 568281 h 781008"/>
              <a:gd name="connsiteX6" fmla="*/ 724594 w 724593"/>
              <a:gd name="connsiteY6" fmla="*/ 1924 h 78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593" h="781008">
                <a:moveTo>
                  <a:pt x="724594" y="2019"/>
                </a:moveTo>
                <a:cubicBezTo>
                  <a:pt x="597340" y="-35795"/>
                  <a:pt x="490374" y="468935"/>
                  <a:pt x="331783" y="557898"/>
                </a:cubicBezTo>
                <a:cubicBezTo>
                  <a:pt x="283015" y="490080"/>
                  <a:pt x="169477" y="435407"/>
                  <a:pt x="48700" y="308629"/>
                </a:cubicBezTo>
                <a:cubicBezTo>
                  <a:pt x="-20166" y="236334"/>
                  <a:pt x="-23119" y="399878"/>
                  <a:pt x="86228" y="535229"/>
                </a:cubicBezTo>
                <a:cubicBezTo>
                  <a:pt x="238723" y="724205"/>
                  <a:pt x="317686" y="793261"/>
                  <a:pt x="413983" y="779259"/>
                </a:cubicBezTo>
                <a:cubicBezTo>
                  <a:pt x="476468" y="770211"/>
                  <a:pt x="670968" y="608190"/>
                  <a:pt x="679540" y="568281"/>
                </a:cubicBezTo>
                <a:cubicBezTo>
                  <a:pt x="688113" y="528371"/>
                  <a:pt x="724594" y="1924"/>
                  <a:pt x="724594" y="1924"/>
                </a:cubicBezTo>
                <a:close/>
              </a:path>
            </a:pathLst>
          </a:custGeom>
          <a:solidFill>
            <a:srgbClr val="FFFFFF"/>
          </a:solidFill>
          <a:ln w="9525" cap="flat">
            <a:noFill/>
            <a:prstDash val="solid"/>
            <a:miter/>
          </a:ln>
        </p:spPr>
        <p:txBody>
          <a:bodyPr rtlCol="0" anchor="ctr"/>
          <a:lstStyle/>
          <a:p>
            <a:endParaRPr lang="zh-CN" altLang="en-US"/>
          </a:p>
        </p:txBody>
      </p:sp>
      <p:sp>
        <p:nvSpPr>
          <p:cNvPr id="90" name="任意多边形: 形状 83"/>
          <p:cNvSpPr/>
          <p:nvPr userDrawn="1">
            <p:custDataLst>
              <p:tags r:id="rId58"/>
            </p:custDataLst>
          </p:nvPr>
        </p:nvSpPr>
        <p:spPr>
          <a:xfrm>
            <a:off x="9316085" y="2924175"/>
            <a:ext cx="798195" cy="859790"/>
          </a:xfrm>
          <a:custGeom>
            <a:avLst/>
            <a:gdLst>
              <a:gd name="connsiteX0" fmla="*/ 395733 w 734648"/>
              <a:gd name="connsiteY0" fmla="*/ 791065 h 791064"/>
              <a:gd name="connsiteX1" fmla="*/ 87408 w 734648"/>
              <a:gd name="connsiteY1" fmla="*/ 543415 h 791064"/>
              <a:gd name="connsiteX2" fmla="*/ 11970 w 734648"/>
              <a:gd name="connsiteY2" fmla="*/ 295765 h 791064"/>
              <a:gd name="connsiteX3" fmla="*/ 57405 w 734648"/>
              <a:gd name="connsiteY3" fmla="*/ 310243 h 791064"/>
              <a:gd name="connsiteX4" fmla="*/ 229712 w 734648"/>
              <a:gd name="connsiteY4" fmla="*/ 459785 h 791064"/>
              <a:gd name="connsiteX5" fmla="*/ 338202 w 734648"/>
              <a:gd name="connsiteY5" fmla="*/ 556369 h 791064"/>
              <a:gd name="connsiteX6" fmla="*/ 530321 w 734648"/>
              <a:gd name="connsiteY6" fmla="*/ 256998 h 791064"/>
              <a:gd name="connsiteX7" fmla="*/ 731108 w 734648"/>
              <a:gd name="connsiteY7" fmla="*/ 2299 h 791064"/>
              <a:gd name="connsiteX8" fmla="*/ 734632 w 734648"/>
              <a:gd name="connsiteY8" fmla="*/ 7443 h 791064"/>
              <a:gd name="connsiteX9" fmla="*/ 689484 w 734648"/>
              <a:gd name="connsiteY9" fmla="*/ 574466 h 791064"/>
              <a:gd name="connsiteX10" fmla="*/ 419736 w 734648"/>
              <a:gd name="connsiteY10" fmla="*/ 789255 h 791064"/>
              <a:gd name="connsiteX11" fmla="*/ 395637 w 734648"/>
              <a:gd name="connsiteY11" fmla="*/ 791065 h 791064"/>
              <a:gd name="connsiteX12" fmla="*/ 24829 w 734648"/>
              <a:gd name="connsiteY12" fmla="*/ 300908 h 791064"/>
              <a:gd name="connsiteX13" fmla="*/ 18543 w 734648"/>
              <a:gd name="connsiteY13" fmla="*/ 303194 h 791064"/>
              <a:gd name="connsiteX14" fmla="*/ 95219 w 734648"/>
              <a:gd name="connsiteY14" fmla="*/ 537128 h 791064"/>
              <a:gd name="connsiteX15" fmla="*/ 418402 w 734648"/>
              <a:gd name="connsiteY15" fmla="*/ 779349 h 791064"/>
              <a:gd name="connsiteX16" fmla="*/ 679864 w 734648"/>
              <a:gd name="connsiteY16" fmla="*/ 572275 h 791064"/>
              <a:gd name="connsiteX17" fmla="*/ 724536 w 734648"/>
              <a:gd name="connsiteY17" fmla="*/ 10777 h 791064"/>
              <a:gd name="connsiteX18" fmla="*/ 539465 w 734648"/>
              <a:gd name="connsiteY18" fmla="*/ 261094 h 791064"/>
              <a:gd name="connsiteX19" fmla="*/ 339440 w 734648"/>
              <a:gd name="connsiteY19" fmla="*/ 567132 h 791064"/>
              <a:gd name="connsiteX20" fmla="*/ 332963 w 734648"/>
              <a:gd name="connsiteY20" fmla="*/ 565703 h 791064"/>
              <a:gd name="connsiteX21" fmla="*/ 223807 w 734648"/>
              <a:gd name="connsiteY21" fmla="*/ 467596 h 791064"/>
              <a:gd name="connsiteX22" fmla="*/ 50356 w 734648"/>
              <a:gd name="connsiteY22" fmla="*/ 317005 h 791064"/>
              <a:gd name="connsiteX23" fmla="*/ 25020 w 734648"/>
              <a:gd name="connsiteY23" fmla="*/ 300813 h 7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4648" h="791064">
                <a:moveTo>
                  <a:pt x="395733" y="791065"/>
                </a:moveTo>
                <a:cubicBezTo>
                  <a:pt x="303721" y="791065"/>
                  <a:pt x="222759" y="711055"/>
                  <a:pt x="87408" y="543415"/>
                </a:cubicBezTo>
                <a:cubicBezTo>
                  <a:pt x="5493" y="441973"/>
                  <a:pt x="-16795" y="321006"/>
                  <a:pt x="11970" y="295765"/>
                </a:cubicBezTo>
                <a:cubicBezTo>
                  <a:pt x="18448" y="290145"/>
                  <a:pt x="32830" y="284525"/>
                  <a:pt x="57405" y="310243"/>
                </a:cubicBezTo>
                <a:cubicBezTo>
                  <a:pt x="119317" y="375203"/>
                  <a:pt x="180563" y="422161"/>
                  <a:pt x="229712" y="459785"/>
                </a:cubicBezTo>
                <a:cubicBezTo>
                  <a:pt x="276575" y="495694"/>
                  <a:pt x="314008" y="524365"/>
                  <a:pt x="338202" y="556369"/>
                </a:cubicBezTo>
                <a:cubicBezTo>
                  <a:pt x="410116" y="512744"/>
                  <a:pt x="471171" y="382728"/>
                  <a:pt x="530321" y="256998"/>
                </a:cubicBezTo>
                <a:cubicBezTo>
                  <a:pt x="599853" y="108979"/>
                  <a:pt x="659861" y="-18846"/>
                  <a:pt x="731108" y="2299"/>
                </a:cubicBezTo>
                <a:cubicBezTo>
                  <a:pt x="733299" y="2966"/>
                  <a:pt x="734823" y="5062"/>
                  <a:pt x="734632" y="7443"/>
                </a:cubicBezTo>
                <a:cubicBezTo>
                  <a:pt x="733108" y="28969"/>
                  <a:pt x="698056" y="534747"/>
                  <a:pt x="689484" y="574466"/>
                </a:cubicBezTo>
                <a:cubicBezTo>
                  <a:pt x="680721" y="615233"/>
                  <a:pt x="484030" y="779920"/>
                  <a:pt x="419736" y="789255"/>
                </a:cubicBezTo>
                <a:cubicBezTo>
                  <a:pt x="411640" y="790398"/>
                  <a:pt x="403639" y="791065"/>
                  <a:pt x="395637" y="791065"/>
                </a:cubicBezTo>
                <a:close/>
                <a:moveTo>
                  <a:pt x="24829" y="300908"/>
                </a:moveTo>
                <a:cubicBezTo>
                  <a:pt x="22543" y="300908"/>
                  <a:pt x="20448" y="301575"/>
                  <a:pt x="18543" y="303194"/>
                </a:cubicBezTo>
                <a:cubicBezTo>
                  <a:pt x="-3365" y="322435"/>
                  <a:pt x="14352" y="437020"/>
                  <a:pt x="95219" y="537128"/>
                </a:cubicBezTo>
                <a:cubicBezTo>
                  <a:pt x="239713" y="716103"/>
                  <a:pt x="320676" y="793636"/>
                  <a:pt x="418402" y="779349"/>
                </a:cubicBezTo>
                <a:cubicBezTo>
                  <a:pt x="478315" y="770681"/>
                  <a:pt x="671672" y="610185"/>
                  <a:pt x="679864" y="572275"/>
                </a:cubicBezTo>
                <a:cubicBezTo>
                  <a:pt x="687865" y="535033"/>
                  <a:pt x="721011" y="60497"/>
                  <a:pt x="724536" y="10777"/>
                </a:cubicBezTo>
                <a:cubicBezTo>
                  <a:pt x="662909" y="-1701"/>
                  <a:pt x="602901" y="126029"/>
                  <a:pt x="539465" y="261094"/>
                </a:cubicBezTo>
                <a:cubicBezTo>
                  <a:pt x="478695" y="390443"/>
                  <a:pt x="415831" y="524269"/>
                  <a:pt x="339440" y="567132"/>
                </a:cubicBezTo>
                <a:cubicBezTo>
                  <a:pt x="337249" y="568370"/>
                  <a:pt x="334487" y="567799"/>
                  <a:pt x="332963" y="565703"/>
                </a:cubicBezTo>
                <a:cubicBezTo>
                  <a:pt x="309722" y="533413"/>
                  <a:pt x="271812" y="504362"/>
                  <a:pt x="223807" y="467596"/>
                </a:cubicBezTo>
                <a:cubicBezTo>
                  <a:pt x="174372" y="429686"/>
                  <a:pt x="112745" y="382537"/>
                  <a:pt x="50356" y="317005"/>
                </a:cubicBezTo>
                <a:cubicBezTo>
                  <a:pt x="43974" y="310338"/>
                  <a:pt x="33497" y="300813"/>
                  <a:pt x="25020" y="300813"/>
                </a:cubicBezTo>
                <a:close/>
              </a:path>
            </a:pathLst>
          </a:custGeom>
          <a:solidFill>
            <a:srgbClr val="231F20"/>
          </a:solidFill>
          <a:ln w="9525" cap="flat">
            <a:noFill/>
            <a:prstDash val="solid"/>
            <a:miter/>
          </a:ln>
        </p:spPr>
        <p:txBody>
          <a:bodyPr rtlCol="0" anchor="ctr"/>
          <a:lstStyle/>
          <a:p>
            <a:endParaRPr lang="zh-CN" altLang="en-US"/>
          </a:p>
        </p:txBody>
      </p:sp>
      <p:sp>
        <p:nvSpPr>
          <p:cNvPr id="91" name="任意多边形: 形状 84"/>
          <p:cNvSpPr/>
          <p:nvPr userDrawn="1">
            <p:custDataLst>
              <p:tags r:id="rId59"/>
            </p:custDataLst>
          </p:nvPr>
        </p:nvSpPr>
        <p:spPr>
          <a:xfrm>
            <a:off x="9654540" y="3488055"/>
            <a:ext cx="191770" cy="336550"/>
          </a:xfrm>
          <a:custGeom>
            <a:avLst/>
            <a:gdLst>
              <a:gd name="connsiteX0" fmla="*/ 25659 w 176379"/>
              <a:gd name="connsiteY0" fmla="*/ 44026 h 309487"/>
              <a:gd name="connsiteX1" fmla="*/ 44518 w 176379"/>
              <a:gd name="connsiteY1" fmla="*/ 263578 h 309487"/>
              <a:gd name="connsiteX2" fmla="*/ 1084 w 176379"/>
              <a:gd name="connsiteY2" fmla="*/ 246909 h 309487"/>
              <a:gd name="connsiteX3" fmla="*/ 54710 w 176379"/>
              <a:gd name="connsiteY3" fmla="*/ 301868 h 309487"/>
              <a:gd name="connsiteX4" fmla="*/ 175678 w 176379"/>
              <a:gd name="connsiteY4" fmla="*/ 202808 h 309487"/>
              <a:gd name="connsiteX5" fmla="*/ 109098 w 176379"/>
              <a:gd name="connsiteY5" fmla="*/ 56600 h 309487"/>
              <a:gd name="connsiteX6" fmla="*/ 29374 w 176379"/>
              <a:gd name="connsiteY6" fmla="*/ 14880 h 309487"/>
              <a:gd name="connsiteX7" fmla="*/ 25659 w 176379"/>
              <a:gd name="connsiteY7" fmla="*/ 44122 h 30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379" h="309487">
                <a:moveTo>
                  <a:pt x="25659" y="44026"/>
                </a:moveTo>
                <a:cubicBezTo>
                  <a:pt x="80714" y="90223"/>
                  <a:pt x="58711" y="233669"/>
                  <a:pt x="44518" y="263578"/>
                </a:cubicBezTo>
                <a:cubicBezTo>
                  <a:pt x="30326" y="293486"/>
                  <a:pt x="7085" y="269864"/>
                  <a:pt x="1084" y="246909"/>
                </a:cubicBezTo>
                <a:cubicBezTo>
                  <a:pt x="-1392" y="237289"/>
                  <a:pt x="-4726" y="273865"/>
                  <a:pt x="54710" y="301868"/>
                </a:cubicBezTo>
                <a:cubicBezTo>
                  <a:pt x="125005" y="335015"/>
                  <a:pt x="183488" y="252243"/>
                  <a:pt x="175678" y="202808"/>
                </a:cubicBezTo>
                <a:cubicBezTo>
                  <a:pt x="168058" y="154517"/>
                  <a:pt x="155866" y="114988"/>
                  <a:pt x="109098" y="56600"/>
                </a:cubicBezTo>
                <a:cubicBezTo>
                  <a:pt x="57377" y="-7980"/>
                  <a:pt x="47566" y="-10266"/>
                  <a:pt x="29374" y="14880"/>
                </a:cubicBezTo>
                <a:cubicBezTo>
                  <a:pt x="16991" y="32120"/>
                  <a:pt x="25659" y="44122"/>
                  <a:pt x="25659" y="44122"/>
                </a:cubicBezTo>
                <a:close/>
              </a:path>
            </a:pathLst>
          </a:custGeom>
          <a:solidFill>
            <a:srgbClr val="FFFFFF"/>
          </a:solidFill>
          <a:ln w="9525" cap="flat">
            <a:noFill/>
            <a:prstDash val="solid"/>
            <a:miter/>
          </a:ln>
        </p:spPr>
        <p:txBody>
          <a:bodyPr rtlCol="0" anchor="ctr"/>
          <a:lstStyle/>
          <a:p>
            <a:endParaRPr lang="zh-CN" altLang="en-US"/>
          </a:p>
        </p:txBody>
      </p:sp>
      <p:sp>
        <p:nvSpPr>
          <p:cNvPr id="92" name="任意多边形: 形状 85"/>
          <p:cNvSpPr/>
          <p:nvPr userDrawn="1">
            <p:custDataLst>
              <p:tags r:id="rId60"/>
            </p:custDataLst>
          </p:nvPr>
        </p:nvSpPr>
        <p:spPr>
          <a:xfrm>
            <a:off x="9648825" y="3482340"/>
            <a:ext cx="202565" cy="347345"/>
          </a:xfrm>
          <a:custGeom>
            <a:avLst/>
            <a:gdLst>
              <a:gd name="connsiteX0" fmla="*/ 92217 w 186397"/>
              <a:gd name="connsiteY0" fmla="*/ 319473 h 319568"/>
              <a:gd name="connsiteX1" fmla="*/ 57546 w 186397"/>
              <a:gd name="connsiteY1" fmla="*/ 311377 h 319568"/>
              <a:gd name="connsiteX2" fmla="*/ 110 w 186397"/>
              <a:gd name="connsiteY2" fmla="*/ 249750 h 319568"/>
              <a:gd name="connsiteX3" fmla="*/ 5158 w 186397"/>
              <a:gd name="connsiteY3" fmla="*/ 245368 h 319568"/>
              <a:gd name="connsiteX4" fmla="*/ 10873 w 186397"/>
              <a:gd name="connsiteY4" fmla="*/ 250702 h 319568"/>
              <a:gd name="connsiteX5" fmla="*/ 32304 w 186397"/>
              <a:gd name="connsiteY5" fmla="*/ 277658 h 319568"/>
              <a:gd name="connsiteX6" fmla="*/ 44972 w 186397"/>
              <a:gd name="connsiteY6" fmla="*/ 266514 h 319568"/>
              <a:gd name="connsiteX7" fmla="*/ 27351 w 186397"/>
              <a:gd name="connsiteY7" fmla="*/ 52963 h 319568"/>
              <a:gd name="connsiteX8" fmla="*/ 26494 w 186397"/>
              <a:gd name="connsiteY8" fmla="*/ 52011 h 319568"/>
              <a:gd name="connsiteX9" fmla="*/ 30304 w 186397"/>
              <a:gd name="connsiteY9" fmla="*/ 16959 h 319568"/>
              <a:gd name="connsiteX10" fmla="*/ 53259 w 186397"/>
              <a:gd name="connsiteY10" fmla="*/ 4 h 319568"/>
              <a:gd name="connsiteX11" fmla="*/ 118029 w 186397"/>
              <a:gd name="connsiteY11" fmla="*/ 58488 h 319568"/>
              <a:gd name="connsiteX12" fmla="*/ 185657 w 186397"/>
              <a:gd name="connsiteY12" fmla="*/ 207078 h 319568"/>
              <a:gd name="connsiteX13" fmla="*/ 141175 w 186397"/>
              <a:gd name="connsiteY13" fmla="*/ 302328 h 319568"/>
              <a:gd name="connsiteX14" fmla="*/ 92312 w 186397"/>
              <a:gd name="connsiteY14" fmla="*/ 319568 h 319568"/>
              <a:gd name="connsiteX15" fmla="*/ 36400 w 186397"/>
              <a:gd name="connsiteY15" fmla="*/ 287374 h 319568"/>
              <a:gd name="connsiteX16" fmla="*/ 61832 w 186397"/>
              <a:gd name="connsiteY16" fmla="*/ 302423 h 319568"/>
              <a:gd name="connsiteX17" fmla="*/ 135174 w 186397"/>
              <a:gd name="connsiteY17" fmla="*/ 294327 h 319568"/>
              <a:gd name="connsiteX18" fmla="*/ 175846 w 186397"/>
              <a:gd name="connsiteY18" fmla="*/ 208602 h 319568"/>
              <a:gd name="connsiteX19" fmla="*/ 110219 w 186397"/>
              <a:gd name="connsiteY19" fmla="*/ 64679 h 319568"/>
              <a:gd name="connsiteX20" fmla="*/ 53736 w 186397"/>
              <a:gd name="connsiteY20" fmla="*/ 9910 h 319568"/>
              <a:gd name="connsiteX21" fmla="*/ 38400 w 186397"/>
              <a:gd name="connsiteY21" fmla="*/ 22769 h 319568"/>
              <a:gd name="connsiteX22" fmla="*/ 34400 w 186397"/>
              <a:gd name="connsiteY22" fmla="*/ 45820 h 319568"/>
              <a:gd name="connsiteX23" fmla="*/ 53926 w 186397"/>
              <a:gd name="connsiteY23" fmla="*/ 270800 h 319568"/>
              <a:gd name="connsiteX24" fmla="*/ 36400 w 186397"/>
              <a:gd name="connsiteY24" fmla="*/ 287374 h 3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397" h="319568">
                <a:moveTo>
                  <a:pt x="92217" y="319473"/>
                </a:moveTo>
                <a:cubicBezTo>
                  <a:pt x="80691" y="319473"/>
                  <a:pt x="68976" y="316806"/>
                  <a:pt x="57546" y="311377"/>
                </a:cubicBezTo>
                <a:cubicBezTo>
                  <a:pt x="4587" y="286421"/>
                  <a:pt x="-938" y="254893"/>
                  <a:pt x="110" y="249750"/>
                </a:cubicBezTo>
                <a:cubicBezTo>
                  <a:pt x="586" y="247464"/>
                  <a:pt x="2777" y="245464"/>
                  <a:pt x="5158" y="245368"/>
                </a:cubicBezTo>
                <a:cubicBezTo>
                  <a:pt x="6777" y="245368"/>
                  <a:pt x="9635" y="245940"/>
                  <a:pt x="10873" y="250702"/>
                </a:cubicBezTo>
                <a:cubicBezTo>
                  <a:pt x="14493" y="264609"/>
                  <a:pt x="24303" y="276896"/>
                  <a:pt x="32304" y="277658"/>
                </a:cubicBezTo>
                <a:cubicBezTo>
                  <a:pt x="38114" y="278230"/>
                  <a:pt x="42401" y="271848"/>
                  <a:pt x="44972" y="266514"/>
                </a:cubicBezTo>
                <a:cubicBezTo>
                  <a:pt x="58498" y="238034"/>
                  <a:pt x="79548" y="96683"/>
                  <a:pt x="27351" y="52963"/>
                </a:cubicBezTo>
                <a:cubicBezTo>
                  <a:pt x="27065" y="52678"/>
                  <a:pt x="26780" y="52392"/>
                  <a:pt x="26494" y="52011"/>
                </a:cubicBezTo>
                <a:cubicBezTo>
                  <a:pt x="26018" y="51439"/>
                  <a:pt x="15921" y="36771"/>
                  <a:pt x="30304" y="16959"/>
                </a:cubicBezTo>
                <a:cubicBezTo>
                  <a:pt x="37543" y="6958"/>
                  <a:pt x="44211" y="195"/>
                  <a:pt x="53259" y="4"/>
                </a:cubicBezTo>
                <a:cubicBezTo>
                  <a:pt x="66689" y="-281"/>
                  <a:pt x="81834" y="13339"/>
                  <a:pt x="118029" y="58488"/>
                </a:cubicBezTo>
                <a:cubicBezTo>
                  <a:pt x="164130" y="116019"/>
                  <a:pt x="177751" y="156595"/>
                  <a:pt x="185657" y="207078"/>
                </a:cubicBezTo>
                <a:cubicBezTo>
                  <a:pt x="190514" y="238129"/>
                  <a:pt x="170988" y="279944"/>
                  <a:pt x="141175" y="302328"/>
                </a:cubicBezTo>
                <a:cubicBezTo>
                  <a:pt x="125935" y="313758"/>
                  <a:pt x="109266" y="319568"/>
                  <a:pt x="92312" y="319568"/>
                </a:cubicBezTo>
                <a:close/>
                <a:moveTo>
                  <a:pt x="36400" y="287374"/>
                </a:moveTo>
                <a:cubicBezTo>
                  <a:pt x="43068" y="292327"/>
                  <a:pt x="51354" y="297470"/>
                  <a:pt x="61832" y="302423"/>
                </a:cubicBezTo>
                <a:cubicBezTo>
                  <a:pt x="93550" y="317377"/>
                  <a:pt x="119172" y="306233"/>
                  <a:pt x="135174" y="294327"/>
                </a:cubicBezTo>
                <a:cubicBezTo>
                  <a:pt x="162321" y="274039"/>
                  <a:pt x="180132" y="236320"/>
                  <a:pt x="175846" y="208602"/>
                </a:cubicBezTo>
                <a:cubicBezTo>
                  <a:pt x="167940" y="158500"/>
                  <a:pt x="155177" y="120781"/>
                  <a:pt x="110219" y="64679"/>
                </a:cubicBezTo>
                <a:cubicBezTo>
                  <a:pt x="83168" y="30865"/>
                  <a:pt x="64213" y="9910"/>
                  <a:pt x="53736" y="9910"/>
                </a:cubicBezTo>
                <a:cubicBezTo>
                  <a:pt x="49259" y="10006"/>
                  <a:pt x="45068" y="13625"/>
                  <a:pt x="38400" y="22769"/>
                </a:cubicBezTo>
                <a:cubicBezTo>
                  <a:pt x="29447" y="35247"/>
                  <a:pt x="33352" y="43915"/>
                  <a:pt x="34400" y="45820"/>
                </a:cubicBezTo>
                <a:cubicBezTo>
                  <a:pt x="91455" y="94778"/>
                  <a:pt x="69071" y="238891"/>
                  <a:pt x="53926" y="270800"/>
                </a:cubicBezTo>
                <a:cubicBezTo>
                  <a:pt x="48497" y="282135"/>
                  <a:pt x="42020" y="286326"/>
                  <a:pt x="36400" y="287374"/>
                </a:cubicBezTo>
                <a:close/>
              </a:path>
            </a:pathLst>
          </a:custGeom>
          <a:solidFill>
            <a:srgbClr val="231F20"/>
          </a:solidFill>
          <a:ln w="9525" cap="flat">
            <a:noFill/>
            <a:prstDash val="solid"/>
            <a:miter/>
          </a:ln>
        </p:spPr>
        <p:txBody>
          <a:bodyPr rtlCol="0" anchor="ctr"/>
          <a:lstStyle/>
          <a:p>
            <a:endParaRPr lang="zh-CN" altLang="en-US"/>
          </a:p>
        </p:txBody>
      </p:sp>
      <p:sp>
        <p:nvSpPr>
          <p:cNvPr id="94" name="任意多边形: 形状 87"/>
          <p:cNvSpPr/>
          <p:nvPr userDrawn="1">
            <p:custDataLst>
              <p:tags r:id="rId61"/>
            </p:custDataLst>
          </p:nvPr>
        </p:nvSpPr>
        <p:spPr>
          <a:xfrm>
            <a:off x="9153525" y="3080385"/>
            <a:ext cx="259080" cy="327025"/>
          </a:xfrm>
          <a:custGeom>
            <a:avLst/>
            <a:gdLst>
              <a:gd name="connsiteX0" fmla="*/ 238813 w 238813"/>
              <a:gd name="connsiteY0" fmla="*/ 205493 h 301410"/>
              <a:gd name="connsiteX1" fmla="*/ 220239 w 238813"/>
              <a:gd name="connsiteY1" fmla="*/ 183586 h 301410"/>
              <a:gd name="connsiteX2" fmla="*/ 176805 w 238813"/>
              <a:gd name="connsiteY2" fmla="*/ 52808 h 301410"/>
              <a:gd name="connsiteX3" fmla="*/ 51932 w 238813"/>
              <a:gd name="connsiteY3" fmla="*/ 7564 h 301410"/>
              <a:gd name="connsiteX4" fmla="*/ 13451 w 238813"/>
              <a:gd name="connsiteY4" fmla="*/ 18041 h 301410"/>
              <a:gd name="connsiteX5" fmla="*/ 43551 w 238813"/>
              <a:gd name="connsiteY5" fmla="*/ 231592 h 301410"/>
              <a:gd name="connsiteX6" fmla="*/ 165470 w 238813"/>
              <a:gd name="connsiteY6" fmla="*/ 271978 h 301410"/>
              <a:gd name="connsiteX7" fmla="*/ 182425 w 238813"/>
              <a:gd name="connsiteY7" fmla="*/ 301410 h 301410"/>
              <a:gd name="connsiteX8" fmla="*/ 238813 w 238813"/>
              <a:gd name="connsiteY8" fmla="*/ 205493 h 30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13" h="301410">
                <a:moveTo>
                  <a:pt x="238813" y="205493"/>
                </a:moveTo>
                <a:cubicBezTo>
                  <a:pt x="238813" y="205493"/>
                  <a:pt x="220525" y="184919"/>
                  <a:pt x="220239" y="183586"/>
                </a:cubicBezTo>
                <a:cubicBezTo>
                  <a:pt x="218048" y="171965"/>
                  <a:pt x="197951" y="68429"/>
                  <a:pt x="176805" y="52808"/>
                </a:cubicBezTo>
                <a:cubicBezTo>
                  <a:pt x="155660" y="37187"/>
                  <a:pt x="59457" y="-20440"/>
                  <a:pt x="51932" y="7564"/>
                </a:cubicBezTo>
                <a:cubicBezTo>
                  <a:pt x="44408" y="35567"/>
                  <a:pt x="13451" y="18041"/>
                  <a:pt x="13451" y="18041"/>
                </a:cubicBezTo>
                <a:cubicBezTo>
                  <a:pt x="-2931" y="120530"/>
                  <a:pt x="-14933" y="188253"/>
                  <a:pt x="43551" y="231592"/>
                </a:cubicBezTo>
                <a:cubicBezTo>
                  <a:pt x="91556" y="267120"/>
                  <a:pt x="147182" y="270835"/>
                  <a:pt x="165470" y="271978"/>
                </a:cubicBezTo>
                <a:cubicBezTo>
                  <a:pt x="167756" y="272168"/>
                  <a:pt x="176901" y="290171"/>
                  <a:pt x="182425" y="301410"/>
                </a:cubicBezTo>
                <a:lnTo>
                  <a:pt x="238813" y="205493"/>
                </a:lnTo>
                <a:close/>
              </a:path>
            </a:pathLst>
          </a:custGeom>
          <a:solidFill>
            <a:srgbClr val="FFFFFF"/>
          </a:solidFill>
          <a:ln w="9525" cap="flat">
            <a:noFill/>
            <a:prstDash val="solid"/>
            <a:miter/>
          </a:ln>
        </p:spPr>
        <p:txBody>
          <a:bodyPr rtlCol="0" anchor="ctr"/>
          <a:lstStyle/>
          <a:p>
            <a:endParaRPr lang="zh-CN" altLang="en-US"/>
          </a:p>
        </p:txBody>
      </p:sp>
      <p:sp>
        <p:nvSpPr>
          <p:cNvPr id="95" name="任意多边形: 形状 88"/>
          <p:cNvSpPr/>
          <p:nvPr userDrawn="1">
            <p:custDataLst>
              <p:tags r:id="rId62"/>
            </p:custDataLst>
          </p:nvPr>
        </p:nvSpPr>
        <p:spPr>
          <a:xfrm>
            <a:off x="9147810" y="3075305"/>
            <a:ext cx="270510" cy="337820"/>
          </a:xfrm>
          <a:custGeom>
            <a:avLst/>
            <a:gdLst>
              <a:gd name="connsiteX0" fmla="*/ 187480 w 248828"/>
              <a:gd name="connsiteY0" fmla="*/ 311240 h 311239"/>
              <a:gd name="connsiteX1" fmla="*/ 183003 w 248828"/>
              <a:gd name="connsiteY1" fmla="*/ 308478 h 311239"/>
              <a:gd name="connsiteX2" fmla="*/ 168525 w 248828"/>
              <a:gd name="connsiteY2" fmla="*/ 281712 h 311239"/>
              <a:gd name="connsiteX3" fmla="*/ 45652 w 248828"/>
              <a:gd name="connsiteY3" fmla="*/ 240469 h 311239"/>
              <a:gd name="connsiteX4" fmla="*/ 12696 w 248828"/>
              <a:gd name="connsiteY4" fmla="*/ 27490 h 311239"/>
              <a:gd name="connsiteX5" fmla="*/ 13553 w 248828"/>
              <a:gd name="connsiteY5" fmla="*/ 22156 h 311239"/>
              <a:gd name="connsiteX6" fmla="*/ 16315 w 248828"/>
              <a:gd name="connsiteY6" fmla="*/ 18441 h 311239"/>
              <a:gd name="connsiteX7" fmla="*/ 20887 w 248828"/>
              <a:gd name="connsiteY7" fmla="*/ 18537 h 311239"/>
              <a:gd name="connsiteX8" fmla="*/ 43938 w 248828"/>
              <a:gd name="connsiteY8" fmla="*/ 22251 h 311239"/>
              <a:gd name="connsiteX9" fmla="*/ 52129 w 248828"/>
              <a:gd name="connsiteY9" fmla="*/ 11202 h 311239"/>
              <a:gd name="connsiteX10" fmla="*/ 61559 w 248828"/>
              <a:gd name="connsiteY10" fmla="*/ 1201 h 311239"/>
              <a:gd name="connsiteX11" fmla="*/ 184813 w 248828"/>
              <a:gd name="connsiteY11" fmla="*/ 53779 h 311239"/>
              <a:gd name="connsiteX12" fmla="*/ 230056 w 248828"/>
              <a:gd name="connsiteY12" fmla="*/ 186748 h 311239"/>
              <a:gd name="connsiteX13" fmla="*/ 247582 w 248828"/>
              <a:gd name="connsiteY13" fmla="*/ 207132 h 311239"/>
              <a:gd name="connsiteX14" fmla="*/ 247201 w 248828"/>
              <a:gd name="connsiteY14" fmla="*/ 214180 h 311239"/>
              <a:gd name="connsiteX15" fmla="*/ 240153 w 248828"/>
              <a:gd name="connsiteY15" fmla="*/ 213799 h 311239"/>
              <a:gd name="connsiteX16" fmla="*/ 220436 w 248828"/>
              <a:gd name="connsiteY16" fmla="*/ 189510 h 311239"/>
              <a:gd name="connsiteX17" fmla="*/ 178907 w 248828"/>
              <a:gd name="connsiteY17" fmla="*/ 61875 h 311239"/>
              <a:gd name="connsiteX18" fmla="*/ 73751 w 248828"/>
              <a:gd name="connsiteY18" fmla="*/ 9774 h 311239"/>
              <a:gd name="connsiteX19" fmla="*/ 64321 w 248828"/>
              <a:gd name="connsiteY19" fmla="*/ 8726 h 311239"/>
              <a:gd name="connsiteX20" fmla="*/ 61749 w 248828"/>
              <a:gd name="connsiteY20" fmla="*/ 13774 h 311239"/>
              <a:gd name="connsiteX21" fmla="*/ 47748 w 248828"/>
              <a:gd name="connsiteY21" fmla="*/ 31491 h 311239"/>
              <a:gd name="connsiteX22" fmla="*/ 22221 w 248828"/>
              <a:gd name="connsiteY22" fmla="*/ 30157 h 311239"/>
              <a:gd name="connsiteX23" fmla="*/ 51463 w 248828"/>
              <a:gd name="connsiteY23" fmla="*/ 232468 h 311239"/>
              <a:gd name="connsiteX24" fmla="*/ 170715 w 248828"/>
              <a:gd name="connsiteY24" fmla="*/ 271902 h 311239"/>
              <a:gd name="connsiteX25" fmla="*/ 191861 w 248828"/>
              <a:gd name="connsiteY25" fmla="*/ 304096 h 311239"/>
              <a:gd name="connsiteX26" fmla="*/ 189575 w 248828"/>
              <a:gd name="connsiteY26" fmla="*/ 310764 h 311239"/>
              <a:gd name="connsiteX27" fmla="*/ 187384 w 248828"/>
              <a:gd name="connsiteY27" fmla="*/ 311240 h 31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8828" h="311239">
                <a:moveTo>
                  <a:pt x="187480" y="311240"/>
                </a:moveTo>
                <a:cubicBezTo>
                  <a:pt x="185670" y="311240"/>
                  <a:pt x="183860" y="310192"/>
                  <a:pt x="183003" y="308478"/>
                </a:cubicBezTo>
                <a:cubicBezTo>
                  <a:pt x="173764" y="289523"/>
                  <a:pt x="169954" y="283617"/>
                  <a:pt x="168525" y="281712"/>
                </a:cubicBezTo>
                <a:cubicBezTo>
                  <a:pt x="148427" y="280379"/>
                  <a:pt x="93754" y="276093"/>
                  <a:pt x="45652" y="240469"/>
                </a:cubicBezTo>
                <a:cubicBezTo>
                  <a:pt x="-14260" y="196178"/>
                  <a:pt x="-3497" y="129027"/>
                  <a:pt x="12696" y="27490"/>
                </a:cubicBezTo>
                <a:lnTo>
                  <a:pt x="13553" y="22156"/>
                </a:lnTo>
                <a:cubicBezTo>
                  <a:pt x="13839" y="20537"/>
                  <a:pt x="14887" y="19203"/>
                  <a:pt x="16315" y="18441"/>
                </a:cubicBezTo>
                <a:cubicBezTo>
                  <a:pt x="17744" y="17679"/>
                  <a:pt x="19554" y="17775"/>
                  <a:pt x="20887" y="18537"/>
                </a:cubicBezTo>
                <a:cubicBezTo>
                  <a:pt x="24697" y="20632"/>
                  <a:pt x="36222" y="25490"/>
                  <a:pt x="43938" y="22251"/>
                </a:cubicBezTo>
                <a:cubicBezTo>
                  <a:pt x="47843" y="20537"/>
                  <a:pt x="50605" y="16917"/>
                  <a:pt x="52129" y="11202"/>
                </a:cubicBezTo>
                <a:cubicBezTo>
                  <a:pt x="53463" y="6345"/>
                  <a:pt x="56701" y="2916"/>
                  <a:pt x="61559" y="1201"/>
                </a:cubicBezTo>
                <a:cubicBezTo>
                  <a:pt x="89753" y="-8705"/>
                  <a:pt x="173859" y="45683"/>
                  <a:pt x="184813" y="53779"/>
                </a:cubicBezTo>
                <a:cubicBezTo>
                  <a:pt x="206911" y="70067"/>
                  <a:pt x="225961" y="165317"/>
                  <a:pt x="230056" y="186748"/>
                </a:cubicBezTo>
                <a:cubicBezTo>
                  <a:pt x="232056" y="189415"/>
                  <a:pt x="240248" y="198845"/>
                  <a:pt x="247582" y="207132"/>
                </a:cubicBezTo>
                <a:cubicBezTo>
                  <a:pt x="249392" y="209227"/>
                  <a:pt x="249202" y="212370"/>
                  <a:pt x="247201" y="214180"/>
                </a:cubicBezTo>
                <a:cubicBezTo>
                  <a:pt x="245106" y="215990"/>
                  <a:pt x="241963" y="215799"/>
                  <a:pt x="240153" y="213799"/>
                </a:cubicBezTo>
                <a:cubicBezTo>
                  <a:pt x="220912" y="192177"/>
                  <a:pt x="220722" y="191130"/>
                  <a:pt x="220436" y="189510"/>
                </a:cubicBezTo>
                <a:cubicBezTo>
                  <a:pt x="213102" y="150553"/>
                  <a:pt x="195004" y="73686"/>
                  <a:pt x="178907" y="61875"/>
                </a:cubicBezTo>
                <a:cubicBezTo>
                  <a:pt x="159762" y="47778"/>
                  <a:pt x="100612" y="12441"/>
                  <a:pt x="73751" y="9774"/>
                </a:cubicBezTo>
                <a:cubicBezTo>
                  <a:pt x="69655" y="9107"/>
                  <a:pt x="66512" y="7964"/>
                  <a:pt x="64321" y="8726"/>
                </a:cubicBezTo>
                <a:cubicBezTo>
                  <a:pt x="62607" y="9297"/>
                  <a:pt x="62226" y="12155"/>
                  <a:pt x="61749" y="13774"/>
                </a:cubicBezTo>
                <a:cubicBezTo>
                  <a:pt x="59368" y="22632"/>
                  <a:pt x="54701" y="28538"/>
                  <a:pt x="47748" y="31491"/>
                </a:cubicBezTo>
                <a:cubicBezTo>
                  <a:pt x="38889" y="35205"/>
                  <a:pt x="28698" y="32634"/>
                  <a:pt x="22221" y="30157"/>
                </a:cubicBezTo>
                <a:cubicBezTo>
                  <a:pt x="6695" y="127503"/>
                  <a:pt x="-3401" y="191892"/>
                  <a:pt x="51463" y="232468"/>
                </a:cubicBezTo>
                <a:cubicBezTo>
                  <a:pt x="98611" y="267330"/>
                  <a:pt x="152904" y="270759"/>
                  <a:pt x="170715" y="271902"/>
                </a:cubicBezTo>
                <a:cubicBezTo>
                  <a:pt x="174049" y="272092"/>
                  <a:pt x="176240" y="272283"/>
                  <a:pt x="191861" y="304096"/>
                </a:cubicBezTo>
                <a:cubicBezTo>
                  <a:pt x="193099" y="306573"/>
                  <a:pt x="192052" y="309525"/>
                  <a:pt x="189575" y="310764"/>
                </a:cubicBezTo>
                <a:cubicBezTo>
                  <a:pt x="188908" y="311145"/>
                  <a:pt x="188146" y="311240"/>
                  <a:pt x="187384" y="311240"/>
                </a:cubicBezTo>
                <a:close/>
              </a:path>
            </a:pathLst>
          </a:custGeom>
          <a:solidFill>
            <a:srgbClr val="231F20"/>
          </a:solidFill>
          <a:ln w="9525" cap="flat">
            <a:noFill/>
            <a:prstDash val="solid"/>
            <a:miter/>
          </a:ln>
        </p:spPr>
        <p:txBody>
          <a:bodyPr rtlCol="0" anchor="ctr"/>
          <a:lstStyle/>
          <a:p>
            <a:endParaRPr lang="zh-CN" altLang="en-US"/>
          </a:p>
        </p:txBody>
      </p:sp>
      <p:sp>
        <p:nvSpPr>
          <p:cNvPr id="96" name="任意多边形: 形状 89"/>
          <p:cNvSpPr/>
          <p:nvPr userDrawn="1">
            <p:custDataLst>
              <p:tags r:id="rId63"/>
            </p:custDataLst>
          </p:nvPr>
        </p:nvSpPr>
        <p:spPr>
          <a:xfrm>
            <a:off x="9029065" y="2983865"/>
            <a:ext cx="281305" cy="211455"/>
          </a:xfrm>
          <a:custGeom>
            <a:avLst/>
            <a:gdLst>
              <a:gd name="connsiteX0" fmla="*/ 220959 w 259016"/>
              <a:gd name="connsiteY0" fmla="*/ 185050 h 194591"/>
              <a:gd name="connsiteX1" fmla="*/ 4170 w 259016"/>
              <a:gd name="connsiteY1" fmla="*/ 18458 h 194591"/>
              <a:gd name="connsiteX2" fmla="*/ 1884 w 259016"/>
              <a:gd name="connsiteY2" fmla="*/ 4170 h 194591"/>
              <a:gd name="connsiteX3" fmla="*/ 16172 w 259016"/>
              <a:gd name="connsiteY3" fmla="*/ 1884 h 194591"/>
              <a:gd name="connsiteX4" fmla="*/ 241343 w 259016"/>
              <a:gd name="connsiteY4" fmla="*/ 156856 h 194591"/>
              <a:gd name="connsiteX5" fmla="*/ 256964 w 259016"/>
              <a:gd name="connsiteY5" fmla="*/ 189717 h 194591"/>
              <a:gd name="connsiteX6" fmla="*/ 220864 w 259016"/>
              <a:gd name="connsiteY6" fmla="*/ 185050 h 19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16" h="194591">
                <a:moveTo>
                  <a:pt x="220959" y="185050"/>
                </a:moveTo>
                <a:lnTo>
                  <a:pt x="4170" y="18458"/>
                </a:lnTo>
                <a:cubicBezTo>
                  <a:pt x="-307" y="15029"/>
                  <a:pt x="-1354" y="8552"/>
                  <a:pt x="1884" y="4170"/>
                </a:cubicBezTo>
                <a:cubicBezTo>
                  <a:pt x="5123" y="-307"/>
                  <a:pt x="11505" y="-1354"/>
                  <a:pt x="16172" y="1884"/>
                </a:cubicBezTo>
                <a:lnTo>
                  <a:pt x="241343" y="156856"/>
                </a:lnTo>
                <a:cubicBezTo>
                  <a:pt x="255535" y="166571"/>
                  <a:pt x="262869" y="181621"/>
                  <a:pt x="256964" y="189717"/>
                </a:cubicBezTo>
                <a:cubicBezTo>
                  <a:pt x="251058" y="197813"/>
                  <a:pt x="234485" y="195528"/>
                  <a:pt x="220864" y="185050"/>
                </a:cubicBezTo>
                <a:close/>
              </a:path>
            </a:pathLst>
          </a:custGeom>
          <a:solidFill>
            <a:srgbClr val="231F20"/>
          </a:solidFill>
          <a:ln w="9525" cap="flat">
            <a:noFill/>
            <a:prstDash val="solid"/>
            <a:miter/>
          </a:ln>
        </p:spPr>
        <p:txBody>
          <a:bodyPr rtlCol="0" anchor="ctr"/>
          <a:lstStyle/>
          <a:p>
            <a:endParaRPr lang="zh-CN" altLang="en-US"/>
          </a:p>
        </p:txBody>
      </p:sp>
      <p:sp>
        <p:nvSpPr>
          <p:cNvPr id="98" name="任意多边形: 形状 90"/>
          <p:cNvSpPr/>
          <p:nvPr userDrawn="1">
            <p:custDataLst>
              <p:tags r:id="rId64"/>
            </p:custDataLst>
          </p:nvPr>
        </p:nvSpPr>
        <p:spPr>
          <a:xfrm>
            <a:off x="9183370" y="3078480"/>
            <a:ext cx="113665" cy="66040"/>
          </a:xfrm>
          <a:custGeom>
            <a:avLst/>
            <a:gdLst>
              <a:gd name="connsiteX0" fmla="*/ 35475 w 104721"/>
              <a:gd name="connsiteY0" fmla="*/ 3684 h 60548"/>
              <a:gd name="connsiteX1" fmla="*/ 24140 w 104721"/>
              <a:gd name="connsiteY1" fmla="*/ 34831 h 60548"/>
              <a:gd name="connsiteX2" fmla="*/ 104722 w 104721"/>
              <a:gd name="connsiteY2" fmla="*/ 60548 h 60548"/>
              <a:gd name="connsiteX3" fmla="*/ 35475 w 104721"/>
              <a:gd name="connsiteY3" fmla="*/ 3684 h 60548"/>
            </a:gdLst>
            <a:ahLst/>
            <a:cxnLst>
              <a:cxn ang="0">
                <a:pos x="connsiteX0" y="connsiteY0"/>
              </a:cxn>
              <a:cxn ang="0">
                <a:pos x="connsiteX1" y="connsiteY1"/>
              </a:cxn>
              <a:cxn ang="0">
                <a:pos x="connsiteX2" y="connsiteY2"/>
              </a:cxn>
              <a:cxn ang="0">
                <a:pos x="connsiteX3" y="connsiteY3"/>
              </a:cxn>
            </a:cxnLst>
            <a:rect l="l" t="t" r="r" b="b"/>
            <a:pathLst>
              <a:path w="104721" h="60548">
                <a:moveTo>
                  <a:pt x="35475" y="3684"/>
                </a:moveTo>
                <a:cubicBezTo>
                  <a:pt x="-8911" y="-9365"/>
                  <a:pt x="-10435" y="14923"/>
                  <a:pt x="24140" y="34831"/>
                </a:cubicBezTo>
                <a:cubicBezTo>
                  <a:pt x="66622" y="59405"/>
                  <a:pt x="85100" y="51595"/>
                  <a:pt x="104722" y="60548"/>
                </a:cubicBezTo>
                <a:lnTo>
                  <a:pt x="35475" y="3684"/>
                </a:lnTo>
                <a:close/>
              </a:path>
            </a:pathLst>
          </a:custGeom>
          <a:solidFill>
            <a:srgbClr val="FFFFFF"/>
          </a:solidFill>
          <a:ln w="9525" cap="flat">
            <a:noFill/>
            <a:prstDash val="solid"/>
            <a:miter/>
          </a:ln>
        </p:spPr>
        <p:txBody>
          <a:bodyPr rtlCol="0" anchor="ctr"/>
          <a:lstStyle/>
          <a:p>
            <a:endParaRPr lang="zh-CN" altLang="en-US"/>
          </a:p>
        </p:txBody>
      </p:sp>
      <p:sp>
        <p:nvSpPr>
          <p:cNvPr id="105" name="任意多边形: 形状 91"/>
          <p:cNvSpPr/>
          <p:nvPr userDrawn="1">
            <p:custDataLst>
              <p:tags r:id="rId65"/>
            </p:custDataLst>
          </p:nvPr>
        </p:nvSpPr>
        <p:spPr>
          <a:xfrm>
            <a:off x="9173210" y="3072130"/>
            <a:ext cx="128905" cy="78105"/>
          </a:xfrm>
          <a:custGeom>
            <a:avLst/>
            <a:gdLst>
              <a:gd name="connsiteX0" fmla="*/ 114139 w 118965"/>
              <a:gd name="connsiteY0" fmla="*/ 71628 h 71628"/>
              <a:gd name="connsiteX1" fmla="*/ 112044 w 118965"/>
              <a:gd name="connsiteY1" fmla="*/ 71152 h 71628"/>
              <a:gd name="connsiteX2" fmla="*/ 91089 w 118965"/>
              <a:gd name="connsiteY2" fmla="*/ 66104 h 71628"/>
              <a:gd name="connsiteX3" fmla="*/ 30986 w 118965"/>
              <a:gd name="connsiteY3" fmla="*/ 45244 h 71628"/>
              <a:gd name="connsiteX4" fmla="*/ 697 w 118965"/>
              <a:gd name="connsiteY4" fmla="*/ 9144 h 71628"/>
              <a:gd name="connsiteX5" fmla="*/ 46988 w 118965"/>
              <a:gd name="connsiteY5" fmla="*/ 2667 h 71628"/>
              <a:gd name="connsiteX6" fmla="*/ 50989 w 118965"/>
              <a:gd name="connsiteY6" fmla="*/ 8477 h 71628"/>
              <a:gd name="connsiteX7" fmla="*/ 48322 w 118965"/>
              <a:gd name="connsiteY7" fmla="*/ 12002 h 71628"/>
              <a:gd name="connsiteX8" fmla="*/ 10031 w 118965"/>
              <a:gd name="connsiteY8" fmla="*/ 12573 h 71628"/>
              <a:gd name="connsiteX9" fmla="*/ 35939 w 118965"/>
              <a:gd name="connsiteY9" fmla="*/ 36576 h 71628"/>
              <a:gd name="connsiteX10" fmla="*/ 92518 w 118965"/>
              <a:gd name="connsiteY10" fmla="*/ 56198 h 71628"/>
              <a:gd name="connsiteX11" fmla="*/ 116044 w 118965"/>
              <a:gd name="connsiteY11" fmla="*/ 62008 h 71628"/>
              <a:gd name="connsiteX12" fmla="*/ 118521 w 118965"/>
              <a:gd name="connsiteY12" fmla="*/ 68580 h 71628"/>
              <a:gd name="connsiteX13" fmla="*/ 113949 w 118965"/>
              <a:gd name="connsiteY13" fmla="*/ 71533 h 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65" h="71628">
                <a:moveTo>
                  <a:pt x="114139" y="71628"/>
                </a:moveTo>
                <a:cubicBezTo>
                  <a:pt x="113473" y="71628"/>
                  <a:pt x="112710" y="71438"/>
                  <a:pt x="112044" y="71152"/>
                </a:cubicBezTo>
                <a:cubicBezTo>
                  <a:pt x="105472" y="68199"/>
                  <a:pt x="98804" y="67247"/>
                  <a:pt x="91089" y="66104"/>
                </a:cubicBezTo>
                <a:cubicBezTo>
                  <a:pt x="76706" y="64008"/>
                  <a:pt x="58799" y="61341"/>
                  <a:pt x="30986" y="45244"/>
                </a:cubicBezTo>
                <a:cubicBezTo>
                  <a:pt x="20223" y="38957"/>
                  <a:pt x="-4447" y="22955"/>
                  <a:pt x="697" y="9144"/>
                </a:cubicBezTo>
                <a:cubicBezTo>
                  <a:pt x="4221" y="-286"/>
                  <a:pt x="19366" y="-2381"/>
                  <a:pt x="46988" y="2667"/>
                </a:cubicBezTo>
                <a:cubicBezTo>
                  <a:pt x="49655" y="3143"/>
                  <a:pt x="51465" y="5715"/>
                  <a:pt x="50989" y="8477"/>
                </a:cubicBezTo>
                <a:cubicBezTo>
                  <a:pt x="50512" y="11144"/>
                  <a:pt x="50989" y="12573"/>
                  <a:pt x="48322" y="12002"/>
                </a:cubicBezTo>
                <a:cubicBezTo>
                  <a:pt x="16889" y="6191"/>
                  <a:pt x="10031" y="12478"/>
                  <a:pt x="10031" y="12573"/>
                </a:cubicBezTo>
                <a:cubicBezTo>
                  <a:pt x="9364" y="14478"/>
                  <a:pt x="14317" y="24098"/>
                  <a:pt x="35939" y="36576"/>
                </a:cubicBezTo>
                <a:cubicBezTo>
                  <a:pt x="62133" y="51721"/>
                  <a:pt x="78992" y="54197"/>
                  <a:pt x="92518" y="56198"/>
                </a:cubicBezTo>
                <a:cubicBezTo>
                  <a:pt x="100614" y="57436"/>
                  <a:pt x="108329" y="58484"/>
                  <a:pt x="116044" y="62008"/>
                </a:cubicBezTo>
                <a:cubicBezTo>
                  <a:pt x="118521" y="63151"/>
                  <a:pt x="119664" y="66104"/>
                  <a:pt x="118521" y="68580"/>
                </a:cubicBezTo>
                <a:cubicBezTo>
                  <a:pt x="117664" y="70390"/>
                  <a:pt x="115854" y="71533"/>
                  <a:pt x="113949" y="71533"/>
                </a:cubicBezTo>
                <a:close/>
              </a:path>
            </a:pathLst>
          </a:custGeom>
          <a:solidFill>
            <a:srgbClr val="231F20"/>
          </a:solidFill>
          <a:ln w="9525" cap="flat">
            <a:noFill/>
            <a:prstDash val="solid"/>
            <a:miter/>
          </a:ln>
        </p:spPr>
        <p:txBody>
          <a:bodyPr rtlCol="0" anchor="ctr"/>
          <a:lstStyle/>
          <a:p>
            <a:endParaRPr lang="zh-CN" altLang="en-US"/>
          </a:p>
        </p:txBody>
      </p:sp>
      <p:sp>
        <p:nvSpPr>
          <p:cNvPr id="106" name="任意多边形: 形状 92"/>
          <p:cNvSpPr/>
          <p:nvPr userDrawn="1">
            <p:custDataLst>
              <p:tags r:id="rId66"/>
            </p:custDataLst>
          </p:nvPr>
        </p:nvSpPr>
        <p:spPr>
          <a:xfrm>
            <a:off x="9177020" y="3146425"/>
            <a:ext cx="139700" cy="151130"/>
          </a:xfrm>
          <a:custGeom>
            <a:avLst/>
            <a:gdLst>
              <a:gd name="connsiteX0" fmla="*/ 0 w 128701"/>
              <a:gd name="connsiteY0" fmla="*/ 0 h 139160"/>
              <a:gd name="connsiteX1" fmla="*/ 110109 w 128701"/>
              <a:gd name="connsiteY1" fmla="*/ 19907 h 139160"/>
              <a:gd name="connsiteX2" fmla="*/ 125635 w 128701"/>
              <a:gd name="connsiteY2" fmla="*/ 139160 h 139160"/>
              <a:gd name="connsiteX3" fmla="*/ 0 w 128701"/>
              <a:gd name="connsiteY3" fmla="*/ 0 h 139160"/>
            </a:gdLst>
            <a:ahLst/>
            <a:cxnLst>
              <a:cxn ang="0">
                <a:pos x="connsiteX0" y="connsiteY0"/>
              </a:cxn>
              <a:cxn ang="0">
                <a:pos x="connsiteX1" y="connsiteY1"/>
              </a:cxn>
              <a:cxn ang="0">
                <a:pos x="connsiteX2" y="connsiteY2"/>
              </a:cxn>
              <a:cxn ang="0">
                <a:pos x="connsiteX3" y="connsiteY3"/>
              </a:cxn>
            </a:cxnLst>
            <a:rect l="l" t="t" r="r" b="b"/>
            <a:pathLst>
              <a:path w="128701" h="139160">
                <a:moveTo>
                  <a:pt x="0" y="0"/>
                </a:moveTo>
                <a:cubicBezTo>
                  <a:pt x="0" y="0"/>
                  <a:pt x="89059" y="2667"/>
                  <a:pt x="110109" y="19907"/>
                </a:cubicBezTo>
                <a:cubicBezTo>
                  <a:pt x="131159" y="37148"/>
                  <a:pt x="131064" y="122682"/>
                  <a:pt x="125635" y="139160"/>
                </a:cubicBezTo>
                <a:lnTo>
                  <a:pt x="0" y="0"/>
                </a:lnTo>
                <a:close/>
              </a:path>
            </a:pathLst>
          </a:custGeom>
          <a:solidFill>
            <a:srgbClr val="FFFFFF"/>
          </a:solidFill>
          <a:ln w="9525" cap="flat">
            <a:noFill/>
            <a:prstDash val="solid"/>
            <a:miter/>
          </a:ln>
        </p:spPr>
        <p:txBody>
          <a:bodyPr rtlCol="0" anchor="ctr"/>
          <a:lstStyle/>
          <a:p>
            <a:endParaRPr lang="zh-CN" altLang="en-US"/>
          </a:p>
        </p:txBody>
      </p:sp>
      <p:sp>
        <p:nvSpPr>
          <p:cNvPr id="108" name="任意多边形: 形状 93"/>
          <p:cNvSpPr/>
          <p:nvPr userDrawn="1">
            <p:custDataLst>
              <p:tags r:id="rId67"/>
            </p:custDataLst>
          </p:nvPr>
        </p:nvSpPr>
        <p:spPr>
          <a:xfrm>
            <a:off x="9171305" y="3140710"/>
            <a:ext cx="150495" cy="161925"/>
          </a:xfrm>
          <a:custGeom>
            <a:avLst/>
            <a:gdLst>
              <a:gd name="connsiteX0" fmla="*/ 130686 w 138695"/>
              <a:gd name="connsiteY0" fmla="*/ 149173 h 149172"/>
              <a:gd name="connsiteX1" fmla="*/ 129067 w 138695"/>
              <a:gd name="connsiteY1" fmla="*/ 148887 h 149172"/>
              <a:gd name="connsiteX2" fmla="*/ 125924 w 138695"/>
              <a:gd name="connsiteY2" fmla="*/ 142600 h 149172"/>
              <a:gd name="connsiteX3" fmla="*/ 112017 w 138695"/>
              <a:gd name="connsiteY3" fmla="*/ 28777 h 149172"/>
              <a:gd name="connsiteX4" fmla="*/ 4861 w 138695"/>
              <a:gd name="connsiteY4" fmla="*/ 10012 h 149172"/>
              <a:gd name="connsiteX5" fmla="*/ 3 w 138695"/>
              <a:gd name="connsiteY5" fmla="*/ 4869 h 149172"/>
              <a:gd name="connsiteX6" fmla="*/ 5146 w 138695"/>
              <a:gd name="connsiteY6" fmla="*/ 11 h 149172"/>
              <a:gd name="connsiteX7" fmla="*/ 118303 w 138695"/>
              <a:gd name="connsiteY7" fmla="*/ 21061 h 149172"/>
              <a:gd name="connsiteX8" fmla="*/ 135353 w 138695"/>
              <a:gd name="connsiteY8" fmla="*/ 145744 h 149172"/>
              <a:gd name="connsiteX9" fmla="*/ 130591 w 138695"/>
              <a:gd name="connsiteY9" fmla="*/ 149173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695" h="149172">
                <a:moveTo>
                  <a:pt x="130686" y="149173"/>
                </a:moveTo>
                <a:cubicBezTo>
                  <a:pt x="130210" y="149173"/>
                  <a:pt x="129638" y="149173"/>
                  <a:pt x="129067" y="148887"/>
                </a:cubicBezTo>
                <a:cubicBezTo>
                  <a:pt x="126495" y="148030"/>
                  <a:pt x="125066" y="145172"/>
                  <a:pt x="125924" y="142600"/>
                </a:cubicBezTo>
                <a:cubicBezTo>
                  <a:pt x="131162" y="126884"/>
                  <a:pt x="130495" y="43921"/>
                  <a:pt x="112017" y="28777"/>
                </a:cubicBezTo>
                <a:cubicBezTo>
                  <a:pt x="95824" y="15537"/>
                  <a:pt x="29245" y="10679"/>
                  <a:pt x="4861" y="10012"/>
                </a:cubicBezTo>
                <a:cubicBezTo>
                  <a:pt x="2099" y="10012"/>
                  <a:pt x="-92" y="7631"/>
                  <a:pt x="3" y="4869"/>
                </a:cubicBezTo>
                <a:cubicBezTo>
                  <a:pt x="3" y="2107"/>
                  <a:pt x="2384" y="-179"/>
                  <a:pt x="5146" y="11"/>
                </a:cubicBezTo>
                <a:cubicBezTo>
                  <a:pt x="14386" y="297"/>
                  <a:pt x="96491" y="3250"/>
                  <a:pt x="118303" y="21061"/>
                </a:cubicBezTo>
                <a:cubicBezTo>
                  <a:pt x="142497" y="40873"/>
                  <a:pt x="140687" y="129742"/>
                  <a:pt x="135353" y="145744"/>
                </a:cubicBezTo>
                <a:cubicBezTo>
                  <a:pt x="134686" y="147839"/>
                  <a:pt x="132686" y="149173"/>
                  <a:pt x="130591" y="149173"/>
                </a:cubicBezTo>
                <a:close/>
              </a:path>
            </a:pathLst>
          </a:custGeom>
          <a:solidFill>
            <a:srgbClr val="231F20"/>
          </a:solidFill>
          <a:ln w="9525" cap="flat">
            <a:noFill/>
            <a:prstDash val="solid"/>
            <a:miter/>
          </a:ln>
        </p:spPr>
        <p:txBody>
          <a:bodyPr rtlCol="0" anchor="ctr"/>
          <a:lstStyle/>
          <a:p>
            <a:endParaRPr lang="zh-CN" altLang="en-US"/>
          </a:p>
        </p:txBody>
      </p:sp>
      <p:sp>
        <p:nvSpPr>
          <p:cNvPr id="110" name="任意多边形: 形状 287"/>
          <p:cNvSpPr/>
          <p:nvPr userDrawn="1">
            <p:custDataLst>
              <p:tags r:id="rId68"/>
            </p:custDataLst>
          </p:nvPr>
        </p:nvSpPr>
        <p:spPr>
          <a:xfrm>
            <a:off x="9947910" y="2832735"/>
            <a:ext cx="790575" cy="1128395"/>
          </a:xfrm>
          <a:custGeom>
            <a:avLst/>
            <a:gdLst>
              <a:gd name="connsiteX0" fmla="*/ 402852 w 727940"/>
              <a:gd name="connsiteY0" fmla="*/ 0 h 1037781"/>
              <a:gd name="connsiteX1" fmla="*/ 727940 w 727940"/>
              <a:gd name="connsiteY1" fmla="*/ 179165 h 1037781"/>
              <a:gd name="connsiteX2" fmla="*/ 594876 w 727940"/>
              <a:gd name="connsiteY2" fmla="*/ 903160 h 1037781"/>
              <a:gd name="connsiteX3" fmla="*/ 47760 w 727940"/>
              <a:gd name="connsiteY3" fmla="*/ 994219 h 1037781"/>
              <a:gd name="connsiteX4" fmla="*/ 8422 w 727940"/>
              <a:gd name="connsiteY4" fmla="*/ 455486 h 1037781"/>
              <a:gd name="connsiteX5" fmla="*/ 87479 w 727940"/>
              <a:gd name="connsiteY5" fmla="*/ 109347 h 1037781"/>
              <a:gd name="connsiteX6" fmla="*/ 281028 w 727940"/>
              <a:gd name="connsiteY6" fmla="*/ 30670 h 1037781"/>
              <a:gd name="connsiteX7" fmla="*/ 402852 w 727940"/>
              <a:gd name="connsiteY7" fmla="*/ 0 h 103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40" h="1037781">
                <a:moveTo>
                  <a:pt x="402852" y="0"/>
                </a:moveTo>
                <a:lnTo>
                  <a:pt x="727940" y="179165"/>
                </a:lnTo>
                <a:cubicBezTo>
                  <a:pt x="727940" y="179165"/>
                  <a:pt x="692698" y="850678"/>
                  <a:pt x="594876" y="903160"/>
                </a:cubicBezTo>
                <a:cubicBezTo>
                  <a:pt x="413520" y="998792"/>
                  <a:pt x="145868" y="1096613"/>
                  <a:pt x="47760" y="994219"/>
                </a:cubicBezTo>
                <a:cubicBezTo>
                  <a:pt x="5279" y="896779"/>
                  <a:pt x="-11676" y="667131"/>
                  <a:pt x="8422" y="455486"/>
                </a:cubicBezTo>
                <a:cubicBezTo>
                  <a:pt x="20042" y="332994"/>
                  <a:pt x="37187" y="148018"/>
                  <a:pt x="87479" y="109347"/>
                </a:cubicBezTo>
                <a:cubicBezTo>
                  <a:pt x="137771" y="70675"/>
                  <a:pt x="281028" y="30670"/>
                  <a:pt x="281028" y="30670"/>
                </a:cubicBezTo>
                <a:lnTo>
                  <a:pt x="402852" y="0"/>
                </a:lnTo>
                <a:close/>
              </a:path>
            </a:pathLst>
          </a:custGeom>
          <a:solidFill>
            <a:srgbClr val="FFFFFF"/>
          </a:solidFill>
          <a:ln w="9525" cap="flat">
            <a:noFill/>
            <a:prstDash val="solid"/>
            <a:miter/>
          </a:ln>
        </p:spPr>
        <p:txBody>
          <a:bodyPr rtlCol="0" anchor="ctr"/>
          <a:lstStyle/>
          <a:p>
            <a:endParaRPr lang="zh-CN" altLang="en-US"/>
          </a:p>
        </p:txBody>
      </p:sp>
      <p:sp>
        <p:nvSpPr>
          <p:cNvPr id="111" name="任意多边形: 形状 288"/>
          <p:cNvSpPr/>
          <p:nvPr userDrawn="1">
            <p:custDataLst>
              <p:tags r:id="rId69"/>
            </p:custDataLst>
          </p:nvPr>
        </p:nvSpPr>
        <p:spPr>
          <a:xfrm>
            <a:off x="9942195" y="2827655"/>
            <a:ext cx="801370" cy="1138555"/>
          </a:xfrm>
          <a:custGeom>
            <a:avLst/>
            <a:gdLst>
              <a:gd name="connsiteX0" fmla="*/ 180878 w 737716"/>
              <a:gd name="connsiteY0" fmla="*/ 1047119 h 1047309"/>
              <a:gd name="connsiteX1" fmla="*/ 49052 w 737716"/>
              <a:gd name="connsiteY1" fmla="*/ 1002447 h 1047309"/>
              <a:gd name="connsiteX2" fmla="*/ 48100 w 737716"/>
              <a:gd name="connsiteY2" fmla="*/ 1001018 h 1047309"/>
              <a:gd name="connsiteX3" fmla="*/ 8380 w 737716"/>
              <a:gd name="connsiteY3" fmla="*/ 459903 h 1047309"/>
              <a:gd name="connsiteX4" fmla="*/ 8761 w 737716"/>
              <a:gd name="connsiteY4" fmla="*/ 455522 h 1047309"/>
              <a:gd name="connsiteX5" fmla="*/ 89247 w 737716"/>
              <a:gd name="connsiteY5" fmla="*/ 110336 h 1047309"/>
              <a:gd name="connsiteX6" fmla="*/ 284510 w 737716"/>
              <a:gd name="connsiteY6" fmla="*/ 30802 h 1047309"/>
              <a:gd name="connsiteX7" fmla="*/ 406430 w 737716"/>
              <a:gd name="connsiteY7" fmla="*/ 131 h 1047309"/>
              <a:gd name="connsiteX8" fmla="*/ 410050 w 737716"/>
              <a:gd name="connsiteY8" fmla="*/ 608 h 1047309"/>
              <a:gd name="connsiteX9" fmla="*/ 735138 w 737716"/>
              <a:gd name="connsiteY9" fmla="*/ 179773 h 1047309"/>
              <a:gd name="connsiteX10" fmla="*/ 737710 w 737716"/>
              <a:gd name="connsiteY10" fmla="*/ 184440 h 1047309"/>
              <a:gd name="connsiteX11" fmla="*/ 601978 w 737716"/>
              <a:gd name="connsiteY11" fmla="*/ 912531 h 1047309"/>
              <a:gd name="connsiteX12" fmla="*/ 180688 w 737716"/>
              <a:gd name="connsiteY12" fmla="*/ 1047310 h 1047309"/>
              <a:gd name="connsiteX13" fmla="*/ 56863 w 737716"/>
              <a:gd name="connsiteY13" fmla="*/ 996161 h 1047309"/>
              <a:gd name="connsiteX14" fmla="*/ 597406 w 737716"/>
              <a:gd name="connsiteY14" fmla="*/ 903578 h 1047309"/>
              <a:gd name="connsiteX15" fmla="*/ 727708 w 737716"/>
              <a:gd name="connsiteY15" fmla="*/ 186917 h 1047309"/>
              <a:gd name="connsiteX16" fmla="*/ 407097 w 737716"/>
              <a:gd name="connsiteY16" fmla="*/ 10228 h 1047309"/>
              <a:gd name="connsiteX17" fmla="*/ 287177 w 737716"/>
              <a:gd name="connsiteY17" fmla="*/ 40422 h 1047309"/>
              <a:gd name="connsiteX18" fmla="*/ 95439 w 737716"/>
              <a:gd name="connsiteY18" fmla="*/ 118146 h 1047309"/>
              <a:gd name="connsiteX19" fmla="*/ 18763 w 737716"/>
              <a:gd name="connsiteY19" fmla="*/ 456379 h 1047309"/>
              <a:gd name="connsiteX20" fmla="*/ 18381 w 737716"/>
              <a:gd name="connsiteY20" fmla="*/ 460760 h 1047309"/>
              <a:gd name="connsiteX21" fmla="*/ 56958 w 737716"/>
              <a:gd name="connsiteY21" fmla="*/ 996161 h 104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7716" h="1047309">
                <a:moveTo>
                  <a:pt x="180878" y="1047119"/>
                </a:moveTo>
                <a:cubicBezTo>
                  <a:pt x="125347" y="1047119"/>
                  <a:pt x="79151" y="1033880"/>
                  <a:pt x="49052" y="1002447"/>
                </a:cubicBezTo>
                <a:cubicBezTo>
                  <a:pt x="48671" y="1002066"/>
                  <a:pt x="48290" y="1001495"/>
                  <a:pt x="48100" y="1001018"/>
                </a:cubicBezTo>
                <a:cubicBezTo>
                  <a:pt x="5428" y="903006"/>
                  <a:pt x="-11717" y="670406"/>
                  <a:pt x="8380" y="459903"/>
                </a:cubicBezTo>
                <a:lnTo>
                  <a:pt x="8761" y="455522"/>
                </a:lnTo>
                <a:cubicBezTo>
                  <a:pt x="21048" y="326553"/>
                  <a:pt x="37908" y="149864"/>
                  <a:pt x="89247" y="110336"/>
                </a:cubicBezTo>
                <a:cubicBezTo>
                  <a:pt x="139730" y="71569"/>
                  <a:pt x="278605" y="32516"/>
                  <a:pt x="284510" y="30802"/>
                </a:cubicBezTo>
                <a:lnTo>
                  <a:pt x="406430" y="131"/>
                </a:lnTo>
                <a:cubicBezTo>
                  <a:pt x="407668" y="-154"/>
                  <a:pt x="408906" y="36"/>
                  <a:pt x="410050" y="608"/>
                </a:cubicBezTo>
                <a:lnTo>
                  <a:pt x="735138" y="179773"/>
                </a:lnTo>
                <a:cubicBezTo>
                  <a:pt x="736852" y="180725"/>
                  <a:pt x="737805" y="182535"/>
                  <a:pt x="737710" y="184440"/>
                </a:cubicBezTo>
                <a:cubicBezTo>
                  <a:pt x="736281" y="211967"/>
                  <a:pt x="701134" y="859382"/>
                  <a:pt x="601978" y="912531"/>
                </a:cubicBezTo>
                <a:cubicBezTo>
                  <a:pt x="461961" y="986350"/>
                  <a:pt x="299750" y="1047310"/>
                  <a:pt x="180688" y="1047310"/>
                </a:cubicBezTo>
                <a:close/>
                <a:moveTo>
                  <a:pt x="56863" y="996161"/>
                </a:moveTo>
                <a:cubicBezTo>
                  <a:pt x="148112" y="1089887"/>
                  <a:pt x="395762" y="1009877"/>
                  <a:pt x="597406" y="903578"/>
                </a:cubicBezTo>
                <a:cubicBezTo>
                  <a:pt x="688275" y="854810"/>
                  <a:pt x="724851" y="236542"/>
                  <a:pt x="727708" y="186917"/>
                </a:cubicBezTo>
                <a:lnTo>
                  <a:pt x="407097" y="10228"/>
                </a:lnTo>
                <a:lnTo>
                  <a:pt x="287177" y="40422"/>
                </a:lnTo>
                <a:cubicBezTo>
                  <a:pt x="285844" y="40803"/>
                  <a:pt x="144397" y="80522"/>
                  <a:pt x="95439" y="118146"/>
                </a:cubicBezTo>
                <a:cubicBezTo>
                  <a:pt x="47433" y="155008"/>
                  <a:pt x="30193" y="336364"/>
                  <a:pt x="18763" y="456379"/>
                </a:cubicBezTo>
                <a:lnTo>
                  <a:pt x="18381" y="460760"/>
                </a:lnTo>
                <a:cubicBezTo>
                  <a:pt x="-1526" y="669263"/>
                  <a:pt x="15143" y="899101"/>
                  <a:pt x="56958" y="996161"/>
                </a:cubicBezTo>
                <a:close/>
              </a:path>
            </a:pathLst>
          </a:custGeom>
          <a:solidFill>
            <a:srgbClr val="231F20"/>
          </a:solidFill>
          <a:ln w="9525" cap="flat">
            <a:noFill/>
            <a:prstDash val="solid"/>
            <a:miter/>
          </a:ln>
        </p:spPr>
        <p:txBody>
          <a:bodyPr rtlCol="0" anchor="ctr"/>
          <a:lstStyle/>
          <a:p>
            <a:endParaRPr lang="zh-CN" altLang="en-US"/>
          </a:p>
        </p:txBody>
      </p:sp>
      <p:sp>
        <p:nvSpPr>
          <p:cNvPr id="112" name="任意多边形: 形状 289"/>
          <p:cNvSpPr/>
          <p:nvPr userDrawn="1">
            <p:custDataLst>
              <p:tags r:id="rId70"/>
            </p:custDataLst>
          </p:nvPr>
        </p:nvSpPr>
        <p:spPr>
          <a:xfrm>
            <a:off x="10128885" y="2714625"/>
            <a:ext cx="303530" cy="432435"/>
          </a:xfrm>
          <a:custGeom>
            <a:avLst/>
            <a:gdLst>
              <a:gd name="connsiteX0" fmla="*/ 279273 w 279273"/>
              <a:gd name="connsiteY0" fmla="*/ 10000 h 398048"/>
              <a:gd name="connsiteX1" fmla="*/ 0 w 279273"/>
              <a:gd name="connsiteY1" fmla="*/ 76389 h 398048"/>
              <a:gd name="connsiteX2" fmla="*/ 27241 w 279273"/>
              <a:gd name="connsiteY2" fmla="*/ 164781 h 398048"/>
              <a:gd name="connsiteX3" fmla="*/ 10001 w 279273"/>
              <a:gd name="connsiteY3" fmla="*/ 216978 h 398048"/>
              <a:gd name="connsiteX4" fmla="*/ 40005 w 279273"/>
              <a:gd name="connsiteY4" fmla="*/ 398049 h 398048"/>
              <a:gd name="connsiteX5" fmla="*/ 279273 w 279273"/>
              <a:gd name="connsiteY5" fmla="*/ 10000 h 39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73" h="398048">
                <a:moveTo>
                  <a:pt x="279273" y="10000"/>
                </a:moveTo>
                <a:cubicBezTo>
                  <a:pt x="270891" y="-32958"/>
                  <a:pt x="0" y="76389"/>
                  <a:pt x="0" y="76389"/>
                </a:cubicBezTo>
                <a:cubicBezTo>
                  <a:pt x="0" y="76389"/>
                  <a:pt x="22670" y="104869"/>
                  <a:pt x="27241" y="164781"/>
                </a:cubicBezTo>
                <a:cubicBezTo>
                  <a:pt x="7334" y="175164"/>
                  <a:pt x="6477" y="195452"/>
                  <a:pt x="10001" y="216978"/>
                </a:cubicBezTo>
                <a:cubicBezTo>
                  <a:pt x="23146" y="295941"/>
                  <a:pt x="40005" y="398049"/>
                  <a:pt x="40005" y="398049"/>
                </a:cubicBezTo>
                <a:lnTo>
                  <a:pt x="279273" y="10000"/>
                </a:lnTo>
                <a:close/>
              </a:path>
            </a:pathLst>
          </a:custGeom>
          <a:solidFill>
            <a:srgbClr val="FFFFFF"/>
          </a:solidFill>
          <a:ln w="9525" cap="flat">
            <a:noFill/>
            <a:prstDash val="solid"/>
            <a:miter/>
          </a:ln>
        </p:spPr>
        <p:txBody>
          <a:bodyPr rtlCol="0" anchor="ctr"/>
          <a:lstStyle/>
          <a:p>
            <a:endParaRPr lang="zh-CN" altLang="en-US"/>
          </a:p>
        </p:txBody>
      </p:sp>
      <p:sp>
        <p:nvSpPr>
          <p:cNvPr id="113" name="任意多边形: 形状 290"/>
          <p:cNvSpPr/>
          <p:nvPr userDrawn="1">
            <p:custDataLst>
              <p:tags r:id="rId71"/>
            </p:custDataLst>
          </p:nvPr>
        </p:nvSpPr>
        <p:spPr>
          <a:xfrm>
            <a:off x="10123170" y="2709545"/>
            <a:ext cx="314325" cy="438785"/>
          </a:xfrm>
          <a:custGeom>
            <a:avLst/>
            <a:gdLst>
              <a:gd name="connsiteX0" fmla="*/ 40151 w 289240"/>
              <a:gd name="connsiteY0" fmla="*/ 403613 h 403613"/>
              <a:gd name="connsiteX1" fmla="*/ 10147 w 289240"/>
              <a:gd name="connsiteY1" fmla="*/ 222638 h 403613"/>
              <a:gd name="connsiteX2" fmla="*/ 27007 w 289240"/>
              <a:gd name="connsiteY2" fmla="*/ 166822 h 403613"/>
              <a:gd name="connsiteX3" fmla="*/ 1099 w 289240"/>
              <a:gd name="connsiteY3" fmla="*/ 84335 h 403613"/>
              <a:gd name="connsiteX4" fmla="*/ 146 w 289240"/>
              <a:gd name="connsiteY4" fmla="*/ 79954 h 403613"/>
              <a:gd name="connsiteX5" fmla="*/ 3099 w 289240"/>
              <a:gd name="connsiteY5" fmla="*/ 76620 h 403613"/>
              <a:gd name="connsiteX6" fmla="*/ 281229 w 289240"/>
              <a:gd name="connsiteY6" fmla="*/ 3563 h 403613"/>
              <a:gd name="connsiteX7" fmla="*/ 289135 w 289240"/>
              <a:gd name="connsiteY7" fmla="*/ 13850 h 403613"/>
              <a:gd name="connsiteX8" fmla="*/ 285229 w 289240"/>
              <a:gd name="connsiteY8" fmla="*/ 19660 h 403613"/>
              <a:gd name="connsiteX9" fmla="*/ 279419 w 289240"/>
              <a:gd name="connsiteY9" fmla="*/ 15755 h 403613"/>
              <a:gd name="connsiteX10" fmla="*/ 276562 w 289240"/>
              <a:gd name="connsiteY10" fmla="*/ 12326 h 403613"/>
              <a:gd name="connsiteX11" fmla="*/ 12719 w 289240"/>
              <a:gd name="connsiteY11" fmla="*/ 83478 h 403613"/>
              <a:gd name="connsiteX12" fmla="*/ 37293 w 289240"/>
              <a:gd name="connsiteY12" fmla="*/ 169203 h 403613"/>
              <a:gd name="connsiteX13" fmla="*/ 34626 w 289240"/>
              <a:gd name="connsiteY13" fmla="*/ 173965 h 403613"/>
              <a:gd name="connsiteX14" fmla="*/ 20053 w 289240"/>
              <a:gd name="connsiteY14" fmla="*/ 220924 h 403613"/>
              <a:gd name="connsiteX15" fmla="*/ 50057 w 289240"/>
              <a:gd name="connsiteY15" fmla="*/ 401994 h 403613"/>
              <a:gd name="connsiteX16" fmla="*/ 40246 w 289240"/>
              <a:gd name="connsiteY16" fmla="*/ 403613 h 40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240" h="403613">
                <a:moveTo>
                  <a:pt x="40151" y="403613"/>
                </a:moveTo>
                <a:cubicBezTo>
                  <a:pt x="40151" y="403613"/>
                  <a:pt x="23292" y="301505"/>
                  <a:pt x="10147" y="222638"/>
                </a:cubicBezTo>
                <a:cubicBezTo>
                  <a:pt x="6909" y="203302"/>
                  <a:pt x="6051" y="179776"/>
                  <a:pt x="27007" y="166822"/>
                </a:cubicBezTo>
                <a:cubicBezTo>
                  <a:pt x="22149" y="111577"/>
                  <a:pt x="1289" y="84526"/>
                  <a:pt x="1099" y="84335"/>
                </a:cubicBezTo>
                <a:cubicBezTo>
                  <a:pt x="146" y="83097"/>
                  <a:pt x="-235" y="81478"/>
                  <a:pt x="146" y="79954"/>
                </a:cubicBezTo>
                <a:cubicBezTo>
                  <a:pt x="527" y="78430"/>
                  <a:pt x="1670" y="77191"/>
                  <a:pt x="3099" y="76620"/>
                </a:cubicBezTo>
                <a:cubicBezTo>
                  <a:pt x="27292" y="66809"/>
                  <a:pt x="240843" y="-18249"/>
                  <a:pt x="281229" y="3563"/>
                </a:cubicBezTo>
                <a:cubicBezTo>
                  <a:pt x="285515" y="5944"/>
                  <a:pt x="288277" y="9469"/>
                  <a:pt x="289135" y="13850"/>
                </a:cubicBezTo>
                <a:cubicBezTo>
                  <a:pt x="289706" y="16517"/>
                  <a:pt x="287896" y="19184"/>
                  <a:pt x="285229" y="19660"/>
                </a:cubicBezTo>
                <a:cubicBezTo>
                  <a:pt x="282562" y="20137"/>
                  <a:pt x="279895" y="18422"/>
                  <a:pt x="279419" y="15755"/>
                </a:cubicBezTo>
                <a:cubicBezTo>
                  <a:pt x="279229" y="14803"/>
                  <a:pt x="278752" y="13564"/>
                  <a:pt x="276562" y="12326"/>
                </a:cubicBezTo>
                <a:cubicBezTo>
                  <a:pt x="246748" y="-3866"/>
                  <a:pt x="81299" y="56141"/>
                  <a:pt x="12719" y="83478"/>
                </a:cubicBezTo>
                <a:cubicBezTo>
                  <a:pt x="19577" y="94527"/>
                  <a:pt x="33769" y="122531"/>
                  <a:pt x="37293" y="169203"/>
                </a:cubicBezTo>
                <a:cubicBezTo>
                  <a:pt x="37484" y="171203"/>
                  <a:pt x="36436" y="173108"/>
                  <a:pt x="34626" y="173965"/>
                </a:cubicBezTo>
                <a:cubicBezTo>
                  <a:pt x="20149" y="181490"/>
                  <a:pt x="15767" y="195492"/>
                  <a:pt x="20053" y="220924"/>
                </a:cubicBezTo>
                <a:cubicBezTo>
                  <a:pt x="33198" y="299886"/>
                  <a:pt x="50057" y="401994"/>
                  <a:pt x="50057" y="401994"/>
                </a:cubicBezTo>
                <a:lnTo>
                  <a:pt x="40246" y="403613"/>
                </a:lnTo>
                <a:close/>
              </a:path>
            </a:pathLst>
          </a:custGeom>
          <a:solidFill>
            <a:srgbClr val="231F20"/>
          </a:solidFill>
          <a:ln w="9525" cap="flat">
            <a:noFill/>
            <a:prstDash val="solid"/>
            <a:miter/>
          </a:ln>
        </p:spPr>
        <p:txBody>
          <a:bodyPr rtlCol="0" anchor="ctr"/>
          <a:lstStyle/>
          <a:p>
            <a:endParaRPr lang="zh-CN" altLang="en-US"/>
          </a:p>
        </p:txBody>
      </p:sp>
      <p:sp>
        <p:nvSpPr>
          <p:cNvPr id="115" name="任意多边形: 形状 292"/>
          <p:cNvSpPr/>
          <p:nvPr userDrawn="1">
            <p:custDataLst>
              <p:tags r:id="rId72"/>
            </p:custDataLst>
          </p:nvPr>
        </p:nvSpPr>
        <p:spPr>
          <a:xfrm>
            <a:off x="10147300" y="2482850"/>
            <a:ext cx="238125" cy="582930"/>
          </a:xfrm>
          <a:custGeom>
            <a:avLst/>
            <a:gdLst>
              <a:gd name="connsiteX0" fmla="*/ 42481 w 219265"/>
              <a:gd name="connsiteY0" fmla="*/ 536639 h 536638"/>
              <a:gd name="connsiteX1" fmla="*/ 54959 w 219265"/>
              <a:gd name="connsiteY1" fmla="*/ 347377 h 536638"/>
              <a:gd name="connsiteX2" fmla="*/ 0 w 219265"/>
              <a:gd name="connsiteY2" fmla="*/ 122872 h 536638"/>
              <a:gd name="connsiteX3" fmla="*/ 160972 w 219265"/>
              <a:gd name="connsiteY3" fmla="*/ 0 h 536638"/>
              <a:gd name="connsiteX4" fmla="*/ 219265 w 219265"/>
              <a:gd name="connsiteY4" fmla="*/ 322040 h 536638"/>
              <a:gd name="connsiteX5" fmla="*/ 133160 w 219265"/>
              <a:gd name="connsiteY5" fmla="*/ 400050 h 536638"/>
              <a:gd name="connsiteX6" fmla="*/ 42481 w 219265"/>
              <a:gd name="connsiteY6" fmla="*/ 536639 h 53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265" h="536638">
                <a:moveTo>
                  <a:pt x="42481" y="536639"/>
                </a:moveTo>
                <a:cubicBezTo>
                  <a:pt x="58769" y="464725"/>
                  <a:pt x="54959" y="347377"/>
                  <a:pt x="54959" y="347377"/>
                </a:cubicBezTo>
                <a:lnTo>
                  <a:pt x="0" y="122872"/>
                </a:lnTo>
                <a:lnTo>
                  <a:pt x="160972" y="0"/>
                </a:lnTo>
                <a:lnTo>
                  <a:pt x="219265" y="322040"/>
                </a:lnTo>
                <a:cubicBezTo>
                  <a:pt x="219265" y="322040"/>
                  <a:pt x="174117" y="368237"/>
                  <a:pt x="133160" y="400050"/>
                </a:cubicBezTo>
                <a:lnTo>
                  <a:pt x="42481" y="536639"/>
                </a:lnTo>
                <a:close/>
              </a:path>
            </a:pathLst>
          </a:custGeom>
          <a:solidFill>
            <a:srgbClr val="FFFFFF"/>
          </a:solidFill>
          <a:ln w="9525" cap="flat">
            <a:noFill/>
            <a:prstDash val="solid"/>
            <a:miter/>
          </a:ln>
        </p:spPr>
        <p:txBody>
          <a:bodyPr rtlCol="0" anchor="ctr"/>
          <a:lstStyle/>
          <a:p>
            <a:endParaRPr lang="zh-CN" altLang="en-US"/>
          </a:p>
        </p:txBody>
      </p:sp>
      <p:sp>
        <p:nvSpPr>
          <p:cNvPr id="116" name="任意多边形: 形状 293"/>
          <p:cNvSpPr/>
          <p:nvPr userDrawn="1">
            <p:custDataLst>
              <p:tags r:id="rId73"/>
            </p:custDataLst>
          </p:nvPr>
        </p:nvSpPr>
        <p:spPr>
          <a:xfrm>
            <a:off x="10141585" y="2477135"/>
            <a:ext cx="248920" cy="594360"/>
          </a:xfrm>
          <a:custGeom>
            <a:avLst/>
            <a:gdLst>
              <a:gd name="connsiteX0" fmla="*/ 47480 w 229298"/>
              <a:gd name="connsiteY0" fmla="*/ 546713 h 546712"/>
              <a:gd name="connsiteX1" fmla="*/ 46337 w 229298"/>
              <a:gd name="connsiteY1" fmla="*/ 546617 h 546712"/>
              <a:gd name="connsiteX2" fmla="*/ 42622 w 229298"/>
              <a:gd name="connsiteY2" fmla="*/ 540617 h 546712"/>
              <a:gd name="connsiteX3" fmla="*/ 55005 w 229298"/>
              <a:gd name="connsiteY3" fmla="*/ 353069 h 546712"/>
              <a:gd name="connsiteX4" fmla="*/ 141 w 229298"/>
              <a:gd name="connsiteY4" fmla="*/ 129041 h 546712"/>
              <a:gd name="connsiteX5" fmla="*/ 1951 w 229298"/>
              <a:gd name="connsiteY5" fmla="*/ 123898 h 546712"/>
              <a:gd name="connsiteX6" fmla="*/ 162923 w 229298"/>
              <a:gd name="connsiteY6" fmla="*/ 1025 h 546712"/>
              <a:gd name="connsiteX7" fmla="*/ 167781 w 229298"/>
              <a:gd name="connsiteY7" fmla="*/ 359 h 546712"/>
              <a:gd name="connsiteX8" fmla="*/ 170924 w 229298"/>
              <a:gd name="connsiteY8" fmla="*/ 4073 h 546712"/>
              <a:gd name="connsiteX9" fmla="*/ 229217 w 229298"/>
              <a:gd name="connsiteY9" fmla="*/ 326114 h 546712"/>
              <a:gd name="connsiteX10" fmla="*/ 227884 w 229298"/>
              <a:gd name="connsiteY10" fmla="*/ 330495 h 546712"/>
              <a:gd name="connsiteX11" fmla="*/ 141302 w 229298"/>
              <a:gd name="connsiteY11" fmla="*/ 408981 h 546712"/>
              <a:gd name="connsiteX12" fmla="*/ 134348 w 229298"/>
              <a:gd name="connsiteY12" fmla="*/ 408124 h 546712"/>
              <a:gd name="connsiteX13" fmla="*/ 135205 w 229298"/>
              <a:gd name="connsiteY13" fmla="*/ 401171 h 546712"/>
              <a:gd name="connsiteX14" fmla="*/ 219026 w 229298"/>
              <a:gd name="connsiteY14" fmla="*/ 325447 h 546712"/>
              <a:gd name="connsiteX15" fmla="*/ 162637 w 229298"/>
              <a:gd name="connsiteY15" fmla="*/ 13884 h 546712"/>
              <a:gd name="connsiteX16" fmla="*/ 10714 w 229298"/>
              <a:gd name="connsiteY16" fmla="*/ 129803 h 546712"/>
              <a:gd name="connsiteX17" fmla="*/ 64911 w 229298"/>
              <a:gd name="connsiteY17" fmla="*/ 351164 h 546712"/>
              <a:gd name="connsiteX18" fmla="*/ 65006 w 229298"/>
              <a:gd name="connsiteY18" fmla="*/ 352212 h 546712"/>
              <a:gd name="connsiteX19" fmla="*/ 52338 w 229298"/>
              <a:gd name="connsiteY19" fmla="*/ 542807 h 546712"/>
              <a:gd name="connsiteX20" fmla="*/ 47480 w 229298"/>
              <a:gd name="connsiteY20" fmla="*/ 546713 h 54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298" h="546712">
                <a:moveTo>
                  <a:pt x="47480" y="546713"/>
                </a:moveTo>
                <a:cubicBezTo>
                  <a:pt x="47480" y="546713"/>
                  <a:pt x="46718" y="546713"/>
                  <a:pt x="46337" y="546617"/>
                </a:cubicBezTo>
                <a:cubicBezTo>
                  <a:pt x="43670" y="546046"/>
                  <a:pt x="41956" y="543379"/>
                  <a:pt x="42622" y="540617"/>
                </a:cubicBezTo>
                <a:cubicBezTo>
                  <a:pt x="58053" y="472608"/>
                  <a:pt x="55291" y="361642"/>
                  <a:pt x="55005" y="353069"/>
                </a:cubicBezTo>
                <a:lnTo>
                  <a:pt x="141" y="129041"/>
                </a:lnTo>
                <a:cubicBezTo>
                  <a:pt x="-335" y="127136"/>
                  <a:pt x="427" y="125136"/>
                  <a:pt x="1951" y="123898"/>
                </a:cubicBezTo>
                <a:lnTo>
                  <a:pt x="162923" y="1025"/>
                </a:lnTo>
                <a:cubicBezTo>
                  <a:pt x="164352" y="-22"/>
                  <a:pt x="166162" y="-308"/>
                  <a:pt x="167781" y="359"/>
                </a:cubicBezTo>
                <a:cubicBezTo>
                  <a:pt x="169400" y="1025"/>
                  <a:pt x="170543" y="2454"/>
                  <a:pt x="170924" y="4073"/>
                </a:cubicBezTo>
                <a:lnTo>
                  <a:pt x="229217" y="326114"/>
                </a:lnTo>
                <a:cubicBezTo>
                  <a:pt x="229503" y="327733"/>
                  <a:pt x="229027" y="329352"/>
                  <a:pt x="227884" y="330495"/>
                </a:cubicBezTo>
                <a:cubicBezTo>
                  <a:pt x="227408" y="330971"/>
                  <a:pt x="182068" y="377358"/>
                  <a:pt x="141302" y="408981"/>
                </a:cubicBezTo>
                <a:cubicBezTo>
                  <a:pt x="139111" y="410696"/>
                  <a:pt x="135968" y="410315"/>
                  <a:pt x="134348" y="408124"/>
                </a:cubicBezTo>
                <a:cubicBezTo>
                  <a:pt x="132634" y="405933"/>
                  <a:pt x="133015" y="402790"/>
                  <a:pt x="135205" y="401171"/>
                </a:cubicBezTo>
                <a:cubicBezTo>
                  <a:pt x="170829" y="373453"/>
                  <a:pt x="210262" y="334305"/>
                  <a:pt x="219026" y="325447"/>
                </a:cubicBezTo>
                <a:lnTo>
                  <a:pt x="162637" y="13884"/>
                </a:lnTo>
                <a:lnTo>
                  <a:pt x="10714" y="129803"/>
                </a:lnTo>
                <a:lnTo>
                  <a:pt x="64911" y="351164"/>
                </a:lnTo>
                <a:cubicBezTo>
                  <a:pt x="64911" y="351164"/>
                  <a:pt x="65006" y="351831"/>
                  <a:pt x="65006" y="352212"/>
                </a:cubicBezTo>
                <a:cubicBezTo>
                  <a:pt x="65006" y="353355"/>
                  <a:pt x="68626" y="471084"/>
                  <a:pt x="52338" y="542807"/>
                </a:cubicBezTo>
                <a:cubicBezTo>
                  <a:pt x="51862" y="545093"/>
                  <a:pt x="49766" y="546713"/>
                  <a:pt x="47480" y="546713"/>
                </a:cubicBezTo>
                <a:close/>
              </a:path>
            </a:pathLst>
          </a:custGeom>
          <a:solidFill>
            <a:srgbClr val="231F20"/>
          </a:solidFill>
          <a:ln w="9525" cap="flat">
            <a:noFill/>
            <a:prstDash val="solid"/>
            <a:miter/>
          </a:ln>
        </p:spPr>
        <p:txBody>
          <a:bodyPr rtlCol="0" anchor="ctr"/>
          <a:lstStyle/>
          <a:p>
            <a:endParaRPr lang="zh-CN" altLang="en-US"/>
          </a:p>
        </p:txBody>
      </p:sp>
      <p:sp>
        <p:nvSpPr>
          <p:cNvPr id="117" name="任意多边形: 形状 294"/>
          <p:cNvSpPr/>
          <p:nvPr userDrawn="1">
            <p:custDataLst>
              <p:tags r:id="rId74"/>
            </p:custDataLst>
          </p:nvPr>
        </p:nvSpPr>
        <p:spPr>
          <a:xfrm rot="17719799">
            <a:off x="9935210" y="2385695"/>
            <a:ext cx="432435" cy="295910"/>
          </a:xfrm>
          <a:custGeom>
            <a:avLst/>
            <a:gdLst>
              <a:gd name="connsiteX0" fmla="*/ 397954 w 397954"/>
              <a:gd name="connsiteY0" fmla="*/ 136208 h 272415"/>
              <a:gd name="connsiteX1" fmla="*/ 198977 w 397954"/>
              <a:gd name="connsiteY1" fmla="*/ 272415 h 272415"/>
              <a:gd name="connsiteX2" fmla="*/ 0 w 397954"/>
              <a:gd name="connsiteY2" fmla="*/ 136208 h 272415"/>
              <a:gd name="connsiteX3" fmla="*/ 198977 w 397954"/>
              <a:gd name="connsiteY3" fmla="*/ 0 h 272415"/>
              <a:gd name="connsiteX4" fmla="*/ 397954 w 397954"/>
              <a:gd name="connsiteY4" fmla="*/ 136208 h 27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54" h="272415">
                <a:moveTo>
                  <a:pt x="397954" y="136208"/>
                </a:moveTo>
                <a:cubicBezTo>
                  <a:pt x="397954" y="211433"/>
                  <a:pt x="308869" y="272415"/>
                  <a:pt x="198977" y="272415"/>
                </a:cubicBezTo>
                <a:cubicBezTo>
                  <a:pt x="89085" y="272415"/>
                  <a:pt x="0" y="211433"/>
                  <a:pt x="0" y="136208"/>
                </a:cubicBezTo>
                <a:cubicBezTo>
                  <a:pt x="0" y="60982"/>
                  <a:pt x="89085" y="0"/>
                  <a:pt x="198977" y="0"/>
                </a:cubicBezTo>
                <a:cubicBezTo>
                  <a:pt x="308869" y="0"/>
                  <a:pt x="397954" y="60982"/>
                  <a:pt x="397954" y="136208"/>
                </a:cubicBezTo>
                <a:close/>
              </a:path>
            </a:pathLst>
          </a:custGeom>
          <a:solidFill>
            <a:srgbClr val="FFFFFF"/>
          </a:solidFill>
          <a:ln w="9525" cap="flat">
            <a:noFill/>
            <a:prstDash val="solid"/>
            <a:miter/>
          </a:ln>
        </p:spPr>
        <p:txBody>
          <a:bodyPr rtlCol="0" anchor="ctr"/>
          <a:lstStyle/>
          <a:p>
            <a:endParaRPr lang="zh-CN" altLang="en-US"/>
          </a:p>
        </p:txBody>
      </p:sp>
      <p:sp>
        <p:nvSpPr>
          <p:cNvPr id="118" name="任意多边形: 形状 295"/>
          <p:cNvSpPr/>
          <p:nvPr userDrawn="1">
            <p:custDataLst>
              <p:tags r:id="rId75"/>
            </p:custDataLst>
          </p:nvPr>
        </p:nvSpPr>
        <p:spPr>
          <a:xfrm>
            <a:off x="9984105" y="2322830"/>
            <a:ext cx="335280" cy="421640"/>
          </a:xfrm>
          <a:custGeom>
            <a:avLst/>
            <a:gdLst>
              <a:gd name="connsiteX0" fmla="*/ 111313 w 309113"/>
              <a:gd name="connsiteY0" fmla="*/ 388006 h 388101"/>
              <a:gd name="connsiteX1" fmla="*/ 67308 w 309113"/>
              <a:gd name="connsiteY1" fmla="*/ 378386 h 388101"/>
              <a:gd name="connsiteX2" fmla="*/ 26922 w 309113"/>
              <a:gd name="connsiteY2" fmla="*/ 133593 h 388101"/>
              <a:gd name="connsiteX3" fmla="*/ 241806 w 309113"/>
              <a:gd name="connsiteY3" fmla="*/ 9673 h 388101"/>
              <a:gd name="connsiteX4" fmla="*/ 282192 w 309113"/>
              <a:gd name="connsiteY4" fmla="*/ 254466 h 388101"/>
              <a:gd name="connsiteX5" fmla="*/ 111313 w 309113"/>
              <a:gd name="connsiteY5" fmla="*/ 388101 h 388101"/>
              <a:gd name="connsiteX6" fmla="*/ 197515 w 309113"/>
              <a:gd name="connsiteY6" fmla="*/ 9864 h 388101"/>
              <a:gd name="connsiteX7" fmla="*/ 35970 w 309113"/>
              <a:gd name="connsiteY7" fmla="*/ 137880 h 388101"/>
              <a:gd name="connsiteX8" fmla="*/ 71594 w 309113"/>
              <a:gd name="connsiteY8" fmla="*/ 369337 h 388101"/>
              <a:gd name="connsiteX9" fmla="*/ 273238 w 309113"/>
              <a:gd name="connsiteY9" fmla="*/ 250179 h 388101"/>
              <a:gd name="connsiteX10" fmla="*/ 237615 w 309113"/>
              <a:gd name="connsiteY10" fmla="*/ 18722 h 388101"/>
              <a:gd name="connsiteX11" fmla="*/ 197610 w 309113"/>
              <a:gd name="connsiteY11" fmla="*/ 9959 h 38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113" h="388101">
                <a:moveTo>
                  <a:pt x="111313" y="388006"/>
                </a:moveTo>
                <a:cubicBezTo>
                  <a:pt x="95978" y="388006"/>
                  <a:pt x="81214" y="384863"/>
                  <a:pt x="67308" y="378386"/>
                </a:cubicBezTo>
                <a:cubicBezTo>
                  <a:pt x="-3082" y="345048"/>
                  <a:pt x="-21180" y="235320"/>
                  <a:pt x="26922" y="133593"/>
                </a:cubicBezTo>
                <a:cubicBezTo>
                  <a:pt x="75023" y="31962"/>
                  <a:pt x="171416" y="-23664"/>
                  <a:pt x="241806" y="9673"/>
                </a:cubicBezTo>
                <a:cubicBezTo>
                  <a:pt x="312195" y="43011"/>
                  <a:pt x="330293" y="152739"/>
                  <a:pt x="282192" y="254466"/>
                </a:cubicBezTo>
                <a:cubicBezTo>
                  <a:pt x="243520" y="336095"/>
                  <a:pt x="173702" y="388101"/>
                  <a:pt x="111313" y="388101"/>
                </a:cubicBezTo>
                <a:close/>
                <a:moveTo>
                  <a:pt x="197515" y="9864"/>
                </a:moveTo>
                <a:cubicBezTo>
                  <a:pt x="139031" y="9864"/>
                  <a:pt x="72927" y="59775"/>
                  <a:pt x="35970" y="137880"/>
                </a:cubicBezTo>
                <a:cubicBezTo>
                  <a:pt x="-9749" y="234558"/>
                  <a:pt x="6157" y="338381"/>
                  <a:pt x="71594" y="369337"/>
                </a:cubicBezTo>
                <a:cubicBezTo>
                  <a:pt x="137031" y="400293"/>
                  <a:pt x="227423" y="346858"/>
                  <a:pt x="273238" y="250179"/>
                </a:cubicBezTo>
                <a:cubicBezTo>
                  <a:pt x="318958" y="153501"/>
                  <a:pt x="303052" y="49678"/>
                  <a:pt x="237615" y="18722"/>
                </a:cubicBezTo>
                <a:cubicBezTo>
                  <a:pt x="225042" y="12721"/>
                  <a:pt x="211516" y="9959"/>
                  <a:pt x="197610" y="9959"/>
                </a:cubicBezTo>
                <a:close/>
              </a:path>
            </a:pathLst>
          </a:custGeom>
          <a:solidFill>
            <a:srgbClr val="231F20"/>
          </a:solidFill>
          <a:ln w="9525" cap="flat">
            <a:noFill/>
            <a:prstDash val="solid"/>
            <a:miter/>
          </a:ln>
        </p:spPr>
        <p:txBody>
          <a:bodyPr rtlCol="0" anchor="ctr"/>
          <a:lstStyle/>
          <a:p>
            <a:endParaRPr lang="zh-CN" altLang="en-US"/>
          </a:p>
        </p:txBody>
      </p:sp>
      <p:sp>
        <p:nvSpPr>
          <p:cNvPr id="119" name="任意多边形: 形状 297"/>
          <p:cNvSpPr/>
          <p:nvPr userDrawn="1">
            <p:custDataLst>
              <p:tags r:id="rId76"/>
            </p:custDataLst>
          </p:nvPr>
        </p:nvSpPr>
        <p:spPr>
          <a:xfrm>
            <a:off x="9977755" y="2300605"/>
            <a:ext cx="400050" cy="448945"/>
          </a:xfrm>
          <a:custGeom>
            <a:avLst/>
            <a:gdLst>
              <a:gd name="connsiteX0" fmla="*/ 30998 w 368272"/>
              <a:gd name="connsiteY0" fmla="*/ 66230 h 413278"/>
              <a:gd name="connsiteX1" fmla="*/ 231403 w 368272"/>
              <a:gd name="connsiteY1" fmla="*/ 124618 h 413278"/>
              <a:gd name="connsiteX2" fmla="*/ 251311 w 368272"/>
              <a:gd name="connsiteY2" fmla="*/ 210629 h 413278"/>
              <a:gd name="connsiteX3" fmla="*/ 201495 w 368272"/>
              <a:gd name="connsiteY3" fmla="*/ 350742 h 413278"/>
              <a:gd name="connsiteX4" fmla="*/ 123485 w 368272"/>
              <a:gd name="connsiteY4" fmla="*/ 277971 h 413278"/>
              <a:gd name="connsiteX5" fmla="*/ 7375 w 368272"/>
              <a:gd name="connsiteY5" fmla="*/ 244538 h 413278"/>
              <a:gd name="connsiteX6" fmla="*/ 12519 w 368272"/>
              <a:gd name="connsiteY6" fmla="*/ 381222 h 413278"/>
              <a:gd name="connsiteX7" fmla="*/ 218164 w 368272"/>
              <a:gd name="connsiteY7" fmla="*/ 379222 h 413278"/>
              <a:gd name="connsiteX8" fmla="*/ 295316 w 368272"/>
              <a:gd name="connsiteY8" fmla="*/ 283114 h 413278"/>
              <a:gd name="connsiteX9" fmla="*/ 295602 w 368272"/>
              <a:gd name="connsiteY9" fmla="*/ 222345 h 413278"/>
              <a:gd name="connsiteX10" fmla="*/ 324082 w 368272"/>
              <a:gd name="connsiteY10" fmla="*/ 224059 h 413278"/>
              <a:gd name="connsiteX11" fmla="*/ 342084 w 368272"/>
              <a:gd name="connsiteY11" fmla="*/ 307975 h 413278"/>
              <a:gd name="connsiteX12" fmla="*/ 367801 w 368272"/>
              <a:gd name="connsiteY12" fmla="*/ 182626 h 413278"/>
              <a:gd name="connsiteX13" fmla="*/ 215497 w 368272"/>
              <a:gd name="connsiteY13" fmla="*/ 698 h 413278"/>
              <a:gd name="connsiteX14" fmla="*/ 30998 w 368272"/>
              <a:gd name="connsiteY14" fmla="*/ 66325 h 41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272" h="413278">
                <a:moveTo>
                  <a:pt x="30998" y="66230"/>
                </a:moveTo>
                <a:cubicBezTo>
                  <a:pt x="95196" y="149860"/>
                  <a:pt x="226736" y="119284"/>
                  <a:pt x="231403" y="124618"/>
                </a:cubicBezTo>
                <a:cubicBezTo>
                  <a:pt x="236071" y="129857"/>
                  <a:pt x="227022" y="199199"/>
                  <a:pt x="251311" y="210629"/>
                </a:cubicBezTo>
                <a:cubicBezTo>
                  <a:pt x="275599" y="222059"/>
                  <a:pt x="228451" y="343693"/>
                  <a:pt x="201495" y="350742"/>
                </a:cubicBezTo>
                <a:cubicBezTo>
                  <a:pt x="160061" y="361600"/>
                  <a:pt x="154060" y="304546"/>
                  <a:pt x="123485" y="277971"/>
                </a:cubicBezTo>
                <a:cubicBezTo>
                  <a:pt x="88719" y="247681"/>
                  <a:pt x="7375" y="244538"/>
                  <a:pt x="7375" y="244538"/>
                </a:cubicBezTo>
                <a:cubicBezTo>
                  <a:pt x="7375" y="244538"/>
                  <a:pt x="-12246" y="333216"/>
                  <a:pt x="12519" y="381222"/>
                </a:cubicBezTo>
                <a:cubicBezTo>
                  <a:pt x="37284" y="429228"/>
                  <a:pt x="142631" y="418941"/>
                  <a:pt x="218164" y="379222"/>
                </a:cubicBezTo>
                <a:cubicBezTo>
                  <a:pt x="293697" y="339502"/>
                  <a:pt x="297793" y="316357"/>
                  <a:pt x="295316" y="283114"/>
                </a:cubicBezTo>
                <a:cubicBezTo>
                  <a:pt x="292840" y="249872"/>
                  <a:pt x="294364" y="242347"/>
                  <a:pt x="295602" y="222345"/>
                </a:cubicBezTo>
                <a:cubicBezTo>
                  <a:pt x="297221" y="195008"/>
                  <a:pt x="318367" y="208248"/>
                  <a:pt x="324082" y="224059"/>
                </a:cubicBezTo>
                <a:cubicBezTo>
                  <a:pt x="329701" y="239871"/>
                  <a:pt x="342084" y="307975"/>
                  <a:pt x="342084" y="307975"/>
                </a:cubicBezTo>
                <a:cubicBezTo>
                  <a:pt x="342084" y="307975"/>
                  <a:pt x="363039" y="245681"/>
                  <a:pt x="367801" y="182626"/>
                </a:cubicBezTo>
                <a:cubicBezTo>
                  <a:pt x="374850" y="89947"/>
                  <a:pt x="301889" y="-9303"/>
                  <a:pt x="215497" y="698"/>
                </a:cubicBezTo>
                <a:cubicBezTo>
                  <a:pt x="91576" y="15081"/>
                  <a:pt x="30998" y="66325"/>
                  <a:pt x="30998" y="66325"/>
                </a:cubicBezTo>
                <a:close/>
              </a:path>
            </a:pathLst>
          </a:custGeom>
          <a:solidFill>
            <a:srgbClr val="231F20"/>
          </a:solidFill>
          <a:ln w="9525" cap="flat">
            <a:noFill/>
            <a:prstDash val="solid"/>
            <a:miter/>
          </a:ln>
        </p:spPr>
        <p:txBody>
          <a:bodyPr rtlCol="0" anchor="ctr"/>
          <a:lstStyle/>
          <a:p>
            <a:endParaRPr lang="zh-CN" altLang="en-US"/>
          </a:p>
        </p:txBody>
      </p:sp>
      <p:sp>
        <p:nvSpPr>
          <p:cNvPr id="121" name="任意多边形: 形状 301"/>
          <p:cNvSpPr/>
          <p:nvPr userDrawn="1">
            <p:custDataLst>
              <p:tags r:id="rId77"/>
            </p:custDataLst>
          </p:nvPr>
        </p:nvSpPr>
        <p:spPr>
          <a:xfrm>
            <a:off x="10282555" y="2512695"/>
            <a:ext cx="55245" cy="59690"/>
          </a:xfrm>
          <a:custGeom>
            <a:avLst/>
            <a:gdLst>
              <a:gd name="connsiteX0" fmla="*/ 43661 w 51031"/>
              <a:gd name="connsiteY0" fmla="*/ 41156 h 55164"/>
              <a:gd name="connsiteX1" fmla="*/ 7561 w 51031"/>
              <a:gd name="connsiteY1" fmla="*/ 51633 h 55164"/>
              <a:gd name="connsiteX2" fmla="*/ 7370 w 51031"/>
              <a:gd name="connsiteY2" fmla="*/ 14009 h 55164"/>
              <a:gd name="connsiteX3" fmla="*/ 43470 w 51031"/>
              <a:gd name="connsiteY3" fmla="*/ 3532 h 55164"/>
              <a:gd name="connsiteX4" fmla="*/ 43661 w 51031"/>
              <a:gd name="connsiteY4" fmla="*/ 41156 h 5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31" h="55164">
                <a:moveTo>
                  <a:pt x="43661" y="41156"/>
                </a:moveTo>
                <a:cubicBezTo>
                  <a:pt x="33755" y="54395"/>
                  <a:pt x="17562" y="59063"/>
                  <a:pt x="7561" y="51633"/>
                </a:cubicBezTo>
                <a:cubicBezTo>
                  <a:pt x="-2440" y="44108"/>
                  <a:pt x="-2536" y="27249"/>
                  <a:pt x="7370" y="14009"/>
                </a:cubicBezTo>
                <a:cubicBezTo>
                  <a:pt x="17276" y="770"/>
                  <a:pt x="33469" y="-3898"/>
                  <a:pt x="43470" y="3532"/>
                </a:cubicBezTo>
                <a:cubicBezTo>
                  <a:pt x="53471" y="11057"/>
                  <a:pt x="53567" y="27916"/>
                  <a:pt x="43661" y="41156"/>
                </a:cubicBezTo>
                <a:close/>
              </a:path>
            </a:pathLst>
          </a:custGeom>
          <a:solidFill>
            <a:srgbClr val="FFFFFF"/>
          </a:solidFill>
          <a:ln w="9525" cap="flat">
            <a:noFill/>
            <a:prstDash val="solid"/>
            <a:miter/>
          </a:ln>
        </p:spPr>
        <p:txBody>
          <a:bodyPr rtlCol="0" anchor="ctr"/>
          <a:lstStyle/>
          <a:p>
            <a:endParaRPr lang="zh-CN" altLang="en-US"/>
          </a:p>
        </p:txBody>
      </p:sp>
      <p:sp>
        <p:nvSpPr>
          <p:cNvPr id="122" name="任意多边形: 形状 302"/>
          <p:cNvSpPr/>
          <p:nvPr userDrawn="1">
            <p:custDataLst>
              <p:tags r:id="rId78"/>
            </p:custDataLst>
          </p:nvPr>
        </p:nvSpPr>
        <p:spPr>
          <a:xfrm>
            <a:off x="10277475" y="2506980"/>
            <a:ext cx="66040" cy="70485"/>
          </a:xfrm>
          <a:custGeom>
            <a:avLst/>
            <a:gdLst>
              <a:gd name="connsiteX0" fmla="*/ 23573 w 61006"/>
              <a:gd name="connsiteY0" fmla="*/ 65109 h 65108"/>
              <a:gd name="connsiteX1" fmla="*/ 9476 w 61006"/>
              <a:gd name="connsiteY1" fmla="*/ 60537 h 65108"/>
              <a:gd name="connsiteX2" fmla="*/ 8333 w 61006"/>
              <a:gd name="connsiteY2" fmla="*/ 15960 h 65108"/>
              <a:gd name="connsiteX3" fmla="*/ 51481 w 61006"/>
              <a:gd name="connsiteY3" fmla="*/ 4530 h 65108"/>
              <a:gd name="connsiteX4" fmla="*/ 61006 w 61006"/>
              <a:gd name="connsiteY4" fmla="*/ 25104 h 65108"/>
              <a:gd name="connsiteX5" fmla="*/ 52624 w 61006"/>
              <a:gd name="connsiteY5" fmla="*/ 49107 h 65108"/>
              <a:gd name="connsiteX6" fmla="*/ 23668 w 61006"/>
              <a:gd name="connsiteY6" fmla="*/ 65109 h 65108"/>
              <a:gd name="connsiteX7" fmla="*/ 37099 w 61006"/>
              <a:gd name="connsiteY7" fmla="*/ 9959 h 65108"/>
              <a:gd name="connsiteX8" fmla="*/ 16239 w 61006"/>
              <a:gd name="connsiteY8" fmla="*/ 22056 h 65108"/>
              <a:gd name="connsiteX9" fmla="*/ 15382 w 61006"/>
              <a:gd name="connsiteY9" fmla="*/ 52726 h 65108"/>
              <a:gd name="connsiteX10" fmla="*/ 44528 w 61006"/>
              <a:gd name="connsiteY10" fmla="*/ 43297 h 65108"/>
              <a:gd name="connsiteX11" fmla="*/ 50910 w 61006"/>
              <a:gd name="connsiteY11" fmla="*/ 25294 h 65108"/>
              <a:gd name="connsiteX12" fmla="*/ 45385 w 61006"/>
              <a:gd name="connsiteY12" fmla="*/ 12626 h 65108"/>
              <a:gd name="connsiteX13" fmla="*/ 37099 w 61006"/>
              <a:gd name="connsiteY13" fmla="*/ 9959 h 6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006" h="65108">
                <a:moveTo>
                  <a:pt x="23573" y="65109"/>
                </a:moveTo>
                <a:cubicBezTo>
                  <a:pt x="18429" y="65109"/>
                  <a:pt x="13572" y="63680"/>
                  <a:pt x="9476" y="60537"/>
                </a:cubicBezTo>
                <a:cubicBezTo>
                  <a:pt x="-2716" y="51393"/>
                  <a:pt x="-3192" y="31390"/>
                  <a:pt x="8333" y="15960"/>
                </a:cubicBezTo>
                <a:cubicBezTo>
                  <a:pt x="19858" y="529"/>
                  <a:pt x="39194" y="-4614"/>
                  <a:pt x="51481" y="4530"/>
                </a:cubicBezTo>
                <a:cubicBezTo>
                  <a:pt x="57577" y="9102"/>
                  <a:pt x="61006" y="16436"/>
                  <a:pt x="61006" y="25104"/>
                </a:cubicBezTo>
                <a:cubicBezTo>
                  <a:pt x="61006" y="33295"/>
                  <a:pt x="58053" y="41773"/>
                  <a:pt x="52624" y="49107"/>
                </a:cubicBezTo>
                <a:cubicBezTo>
                  <a:pt x="44909" y="59394"/>
                  <a:pt x="33860" y="65109"/>
                  <a:pt x="23668" y="65109"/>
                </a:cubicBezTo>
                <a:close/>
                <a:moveTo>
                  <a:pt x="37099" y="9959"/>
                </a:moveTo>
                <a:cubicBezTo>
                  <a:pt x="30050" y="9959"/>
                  <a:pt x="22049" y="14341"/>
                  <a:pt x="16239" y="22056"/>
                </a:cubicBezTo>
                <a:cubicBezTo>
                  <a:pt x="7952" y="33105"/>
                  <a:pt x="7571" y="46821"/>
                  <a:pt x="15382" y="52726"/>
                </a:cubicBezTo>
                <a:cubicBezTo>
                  <a:pt x="23192" y="58537"/>
                  <a:pt x="36241" y="54346"/>
                  <a:pt x="44528" y="43297"/>
                </a:cubicBezTo>
                <a:cubicBezTo>
                  <a:pt x="48719" y="37772"/>
                  <a:pt x="51005" y="31390"/>
                  <a:pt x="50910" y="25294"/>
                </a:cubicBezTo>
                <a:cubicBezTo>
                  <a:pt x="50910" y="19770"/>
                  <a:pt x="48909" y="15293"/>
                  <a:pt x="45385" y="12626"/>
                </a:cubicBezTo>
                <a:cubicBezTo>
                  <a:pt x="43004" y="10816"/>
                  <a:pt x="40146" y="9959"/>
                  <a:pt x="37099" y="9959"/>
                </a:cubicBezTo>
                <a:close/>
              </a:path>
            </a:pathLst>
          </a:custGeom>
          <a:solidFill>
            <a:srgbClr val="231F20"/>
          </a:solidFill>
          <a:ln w="9525" cap="flat">
            <a:noFill/>
            <a:prstDash val="solid"/>
            <a:miter/>
          </a:ln>
        </p:spPr>
        <p:txBody>
          <a:bodyPr rtlCol="0" anchor="ctr"/>
          <a:lstStyle/>
          <a:p>
            <a:endParaRPr lang="zh-CN" altLang="en-US"/>
          </a:p>
        </p:txBody>
      </p:sp>
      <p:sp>
        <p:nvSpPr>
          <p:cNvPr id="123" name="任意多边形: 形状 303"/>
          <p:cNvSpPr/>
          <p:nvPr userDrawn="1">
            <p:custDataLst>
              <p:tags r:id="rId79"/>
            </p:custDataLst>
          </p:nvPr>
        </p:nvSpPr>
        <p:spPr>
          <a:xfrm>
            <a:off x="10003790" y="2436495"/>
            <a:ext cx="65405" cy="136525"/>
          </a:xfrm>
          <a:custGeom>
            <a:avLst/>
            <a:gdLst>
              <a:gd name="connsiteX0" fmla="*/ 41148 w 60321"/>
              <a:gd name="connsiteY0" fmla="*/ 125874 h 125874"/>
              <a:gd name="connsiteX1" fmla="*/ 40862 w 60321"/>
              <a:gd name="connsiteY1" fmla="*/ 125874 h 125874"/>
              <a:gd name="connsiteX2" fmla="*/ 952 w 60321"/>
              <a:gd name="connsiteY2" fmla="*/ 102633 h 125874"/>
              <a:gd name="connsiteX3" fmla="*/ 95 w 60321"/>
              <a:gd name="connsiteY3" fmla="*/ 98823 h 125874"/>
              <a:gd name="connsiteX4" fmla="*/ 2190 w 60321"/>
              <a:gd name="connsiteY4" fmla="*/ 95585 h 125874"/>
              <a:gd name="connsiteX5" fmla="*/ 38957 w 60321"/>
              <a:gd name="connsiteY5" fmla="*/ 65200 h 125874"/>
              <a:gd name="connsiteX6" fmla="*/ 49244 w 60321"/>
              <a:gd name="connsiteY6" fmla="*/ 28529 h 125874"/>
              <a:gd name="connsiteX7" fmla="*/ 26098 w 60321"/>
              <a:gd name="connsiteY7" fmla="*/ 9860 h 125874"/>
              <a:gd name="connsiteX8" fmla="*/ 22383 w 60321"/>
              <a:gd name="connsiteY8" fmla="*/ 3859 h 125874"/>
              <a:gd name="connsiteX9" fmla="*/ 28384 w 60321"/>
              <a:gd name="connsiteY9" fmla="*/ 144 h 125874"/>
              <a:gd name="connsiteX10" fmla="*/ 58769 w 60321"/>
              <a:gd name="connsiteY10" fmla="*/ 25671 h 125874"/>
              <a:gd name="connsiteX11" fmla="*/ 46101 w 60321"/>
              <a:gd name="connsiteY11" fmla="*/ 72058 h 125874"/>
              <a:gd name="connsiteX12" fmla="*/ 12287 w 60321"/>
              <a:gd name="connsiteY12" fmla="*/ 100538 h 125874"/>
              <a:gd name="connsiteX13" fmla="*/ 41433 w 60321"/>
              <a:gd name="connsiteY13" fmla="*/ 115873 h 125874"/>
              <a:gd name="connsiteX14" fmla="*/ 46101 w 60321"/>
              <a:gd name="connsiteY14" fmla="*/ 121112 h 125874"/>
              <a:gd name="connsiteX15" fmla="*/ 41148 w 60321"/>
              <a:gd name="connsiteY15" fmla="*/ 125779 h 12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321" h="125874">
                <a:moveTo>
                  <a:pt x="41148" y="125874"/>
                </a:moveTo>
                <a:cubicBezTo>
                  <a:pt x="41148" y="125874"/>
                  <a:pt x="40957" y="125874"/>
                  <a:pt x="40862" y="125874"/>
                </a:cubicBezTo>
                <a:cubicBezTo>
                  <a:pt x="17240" y="124445"/>
                  <a:pt x="1619" y="103490"/>
                  <a:pt x="952" y="102633"/>
                </a:cubicBezTo>
                <a:cubicBezTo>
                  <a:pt x="190" y="101585"/>
                  <a:pt x="-191" y="100157"/>
                  <a:pt x="95" y="98823"/>
                </a:cubicBezTo>
                <a:cubicBezTo>
                  <a:pt x="285" y="97490"/>
                  <a:pt x="1047" y="96347"/>
                  <a:pt x="2190" y="95585"/>
                </a:cubicBezTo>
                <a:cubicBezTo>
                  <a:pt x="2381" y="95394"/>
                  <a:pt x="24479" y="80345"/>
                  <a:pt x="38957" y="65200"/>
                </a:cubicBezTo>
                <a:cubicBezTo>
                  <a:pt x="46767" y="57008"/>
                  <a:pt x="53054" y="41387"/>
                  <a:pt x="49244" y="28529"/>
                </a:cubicBezTo>
                <a:cubicBezTo>
                  <a:pt x="46482" y="19099"/>
                  <a:pt x="38671" y="12812"/>
                  <a:pt x="26098" y="9860"/>
                </a:cubicBezTo>
                <a:cubicBezTo>
                  <a:pt x="23431" y="9193"/>
                  <a:pt x="21717" y="6526"/>
                  <a:pt x="22383" y="3859"/>
                </a:cubicBezTo>
                <a:cubicBezTo>
                  <a:pt x="23050" y="1192"/>
                  <a:pt x="25717" y="-523"/>
                  <a:pt x="28384" y="144"/>
                </a:cubicBezTo>
                <a:cubicBezTo>
                  <a:pt x="48672" y="4907"/>
                  <a:pt x="56102" y="16622"/>
                  <a:pt x="58769" y="25671"/>
                </a:cubicBezTo>
                <a:cubicBezTo>
                  <a:pt x="63722" y="42245"/>
                  <a:pt x="56102" y="61580"/>
                  <a:pt x="46101" y="72058"/>
                </a:cubicBezTo>
                <a:cubicBezTo>
                  <a:pt x="34861" y="83869"/>
                  <a:pt x="19716" y="95204"/>
                  <a:pt x="12287" y="100538"/>
                </a:cubicBezTo>
                <a:cubicBezTo>
                  <a:pt x="17430" y="105967"/>
                  <a:pt x="28003" y="115111"/>
                  <a:pt x="41433" y="115873"/>
                </a:cubicBezTo>
                <a:cubicBezTo>
                  <a:pt x="44196" y="116063"/>
                  <a:pt x="46291" y="118349"/>
                  <a:pt x="46101" y="121112"/>
                </a:cubicBezTo>
                <a:cubicBezTo>
                  <a:pt x="45910" y="123779"/>
                  <a:pt x="43719" y="125779"/>
                  <a:pt x="41148" y="125779"/>
                </a:cubicBezTo>
                <a:close/>
              </a:path>
            </a:pathLst>
          </a:custGeom>
          <a:solidFill>
            <a:srgbClr val="231F20"/>
          </a:solidFill>
          <a:ln w="9525" cap="flat">
            <a:noFill/>
            <a:prstDash val="solid"/>
            <a:miter/>
          </a:ln>
        </p:spPr>
        <p:txBody>
          <a:bodyPr rtlCol="0" anchor="ctr"/>
          <a:lstStyle/>
          <a:p>
            <a:endParaRPr lang="zh-CN" altLang="en-US"/>
          </a:p>
        </p:txBody>
      </p:sp>
      <p:sp>
        <p:nvSpPr>
          <p:cNvPr id="124" name="任意多边形: 形状 304"/>
          <p:cNvSpPr/>
          <p:nvPr userDrawn="1">
            <p:custDataLst>
              <p:tags r:id="rId80"/>
            </p:custDataLst>
          </p:nvPr>
        </p:nvSpPr>
        <p:spPr>
          <a:xfrm>
            <a:off x="10099675" y="2471420"/>
            <a:ext cx="80010" cy="42545"/>
          </a:xfrm>
          <a:custGeom>
            <a:avLst/>
            <a:gdLst>
              <a:gd name="connsiteX0" fmla="*/ 68973 w 73953"/>
              <a:gd name="connsiteY0" fmla="*/ 38927 h 38926"/>
              <a:gd name="connsiteX1" fmla="*/ 64686 w 73953"/>
              <a:gd name="connsiteY1" fmla="*/ 36450 h 38926"/>
              <a:gd name="connsiteX2" fmla="*/ 63829 w 73953"/>
              <a:gd name="connsiteY2" fmla="*/ 35021 h 38926"/>
              <a:gd name="connsiteX3" fmla="*/ 5250 w 73953"/>
              <a:gd name="connsiteY3" fmla="*/ 10161 h 38926"/>
              <a:gd name="connsiteX4" fmla="*/ 12 w 73953"/>
              <a:gd name="connsiteY4" fmla="*/ 5399 h 38926"/>
              <a:gd name="connsiteX5" fmla="*/ 4774 w 73953"/>
              <a:gd name="connsiteY5" fmla="*/ 160 h 38926"/>
              <a:gd name="connsiteX6" fmla="*/ 72497 w 73953"/>
              <a:gd name="connsiteY6" fmla="*/ 29973 h 38926"/>
              <a:gd name="connsiteX7" fmla="*/ 73259 w 73953"/>
              <a:gd name="connsiteY7" fmla="*/ 31307 h 38926"/>
              <a:gd name="connsiteX8" fmla="*/ 71449 w 73953"/>
              <a:gd name="connsiteY8" fmla="*/ 38165 h 38926"/>
              <a:gd name="connsiteX9" fmla="*/ 68973 w 73953"/>
              <a:gd name="connsiteY9" fmla="*/ 38831 h 3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53" h="38926">
                <a:moveTo>
                  <a:pt x="68973" y="38927"/>
                </a:moveTo>
                <a:cubicBezTo>
                  <a:pt x="67258" y="38927"/>
                  <a:pt x="65639" y="38069"/>
                  <a:pt x="64686" y="36450"/>
                </a:cubicBezTo>
                <a:lnTo>
                  <a:pt x="63829" y="35021"/>
                </a:lnTo>
                <a:cubicBezTo>
                  <a:pt x="58114" y="25020"/>
                  <a:pt x="48399" y="8256"/>
                  <a:pt x="5250" y="10161"/>
                </a:cubicBezTo>
                <a:cubicBezTo>
                  <a:pt x="2488" y="10161"/>
                  <a:pt x="202" y="8161"/>
                  <a:pt x="12" y="5399"/>
                </a:cubicBezTo>
                <a:cubicBezTo>
                  <a:pt x="-179" y="2636"/>
                  <a:pt x="2012" y="350"/>
                  <a:pt x="4774" y="160"/>
                </a:cubicBezTo>
                <a:cubicBezTo>
                  <a:pt x="54018" y="-2031"/>
                  <a:pt x="66020" y="18829"/>
                  <a:pt x="72497" y="29973"/>
                </a:cubicBezTo>
                <a:lnTo>
                  <a:pt x="73259" y="31307"/>
                </a:lnTo>
                <a:cubicBezTo>
                  <a:pt x="74688" y="33688"/>
                  <a:pt x="73830" y="36736"/>
                  <a:pt x="71449" y="38165"/>
                </a:cubicBezTo>
                <a:cubicBezTo>
                  <a:pt x="70687" y="38641"/>
                  <a:pt x="69830" y="38831"/>
                  <a:pt x="68973" y="38831"/>
                </a:cubicBezTo>
                <a:close/>
              </a:path>
            </a:pathLst>
          </a:custGeom>
          <a:solidFill>
            <a:srgbClr val="231F20"/>
          </a:solidFill>
          <a:ln w="9525" cap="flat">
            <a:noFill/>
            <a:prstDash val="solid"/>
            <a:miter/>
          </a:ln>
        </p:spPr>
        <p:txBody>
          <a:bodyPr rtlCol="0" anchor="ctr"/>
          <a:lstStyle/>
          <a:p>
            <a:endParaRPr lang="zh-CN" altLang="en-US"/>
          </a:p>
        </p:txBody>
      </p:sp>
      <p:sp>
        <p:nvSpPr>
          <p:cNvPr id="125" name="任意多边形: 形状 305"/>
          <p:cNvSpPr/>
          <p:nvPr userDrawn="1">
            <p:custDataLst>
              <p:tags r:id="rId81"/>
            </p:custDataLst>
          </p:nvPr>
        </p:nvSpPr>
        <p:spPr>
          <a:xfrm>
            <a:off x="9991090" y="2590800"/>
            <a:ext cx="109220" cy="119380"/>
          </a:xfrm>
          <a:custGeom>
            <a:avLst/>
            <a:gdLst>
              <a:gd name="connsiteX0" fmla="*/ 13579 w 100802"/>
              <a:gd name="connsiteY0" fmla="*/ 4124 h 109588"/>
              <a:gd name="connsiteX1" fmla="*/ 87684 w 100802"/>
              <a:gd name="connsiteY1" fmla="*/ 30413 h 109588"/>
              <a:gd name="connsiteX2" fmla="*/ 92446 w 100802"/>
              <a:gd name="connsiteY2" fmla="*/ 105565 h 109588"/>
              <a:gd name="connsiteX3" fmla="*/ 54442 w 100802"/>
              <a:gd name="connsiteY3" fmla="*/ 103375 h 109588"/>
              <a:gd name="connsiteX4" fmla="*/ 24057 w 100802"/>
              <a:gd name="connsiteY4" fmla="*/ 65751 h 109588"/>
              <a:gd name="connsiteX5" fmla="*/ 4245 w 100802"/>
              <a:gd name="connsiteY5" fmla="*/ 79753 h 109588"/>
              <a:gd name="connsiteX6" fmla="*/ 13484 w 100802"/>
              <a:gd name="connsiteY6" fmla="*/ 4029 h 1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2" h="109588">
                <a:moveTo>
                  <a:pt x="13579" y="4124"/>
                </a:moveTo>
                <a:cubicBezTo>
                  <a:pt x="43964" y="-10449"/>
                  <a:pt x="80254" y="17269"/>
                  <a:pt x="87684" y="30413"/>
                </a:cubicBezTo>
                <a:cubicBezTo>
                  <a:pt x="93304" y="40414"/>
                  <a:pt x="111211" y="97945"/>
                  <a:pt x="92446" y="105565"/>
                </a:cubicBezTo>
                <a:cubicBezTo>
                  <a:pt x="82731" y="109566"/>
                  <a:pt x="63205" y="112995"/>
                  <a:pt x="54442" y="103375"/>
                </a:cubicBezTo>
                <a:cubicBezTo>
                  <a:pt x="45679" y="93659"/>
                  <a:pt x="38916" y="66703"/>
                  <a:pt x="24057" y="65751"/>
                </a:cubicBezTo>
                <a:cubicBezTo>
                  <a:pt x="9103" y="64894"/>
                  <a:pt x="10246" y="80324"/>
                  <a:pt x="4245" y="79753"/>
                </a:cubicBezTo>
                <a:cubicBezTo>
                  <a:pt x="-3375" y="78991"/>
                  <a:pt x="-994" y="10982"/>
                  <a:pt x="13484" y="4029"/>
                </a:cubicBezTo>
                <a:close/>
              </a:path>
            </a:pathLst>
          </a:custGeom>
          <a:solidFill>
            <a:srgbClr val="FFFFFF"/>
          </a:solidFill>
          <a:ln w="9525" cap="flat">
            <a:noFill/>
            <a:prstDash val="solid"/>
            <a:miter/>
          </a:ln>
        </p:spPr>
        <p:txBody>
          <a:bodyPr rtlCol="0" anchor="ctr"/>
          <a:lstStyle/>
          <a:p>
            <a:endParaRPr lang="zh-CN" altLang="en-US"/>
          </a:p>
        </p:txBody>
      </p:sp>
      <p:sp>
        <p:nvSpPr>
          <p:cNvPr id="127" name="任意多边形: 形状 306"/>
          <p:cNvSpPr/>
          <p:nvPr userDrawn="1">
            <p:custDataLst>
              <p:tags r:id="rId82"/>
            </p:custDataLst>
          </p:nvPr>
        </p:nvSpPr>
        <p:spPr>
          <a:xfrm>
            <a:off x="9988550" y="2595880"/>
            <a:ext cx="86995" cy="33655"/>
          </a:xfrm>
          <a:custGeom>
            <a:avLst/>
            <a:gdLst>
              <a:gd name="connsiteX0" fmla="*/ 71475 w 80146"/>
              <a:gd name="connsiteY0" fmla="*/ 30803 h 30803"/>
              <a:gd name="connsiteX1" fmla="*/ 1371 w 80146"/>
              <a:gd name="connsiteY1" fmla="*/ 8420 h 30803"/>
              <a:gd name="connsiteX2" fmla="*/ 1562 w 80146"/>
              <a:gd name="connsiteY2" fmla="*/ 1371 h 30803"/>
              <a:gd name="connsiteX3" fmla="*/ 8610 w 80146"/>
              <a:gd name="connsiteY3" fmla="*/ 1562 h 30803"/>
              <a:gd name="connsiteX4" fmla="*/ 74904 w 80146"/>
              <a:gd name="connsiteY4" fmla="*/ 20802 h 30803"/>
              <a:gd name="connsiteX5" fmla="*/ 80143 w 80146"/>
              <a:gd name="connsiteY5" fmla="*/ 25565 h 30803"/>
              <a:gd name="connsiteX6" fmla="*/ 75381 w 80146"/>
              <a:gd name="connsiteY6" fmla="*/ 30803 h 30803"/>
              <a:gd name="connsiteX7" fmla="*/ 71570 w 80146"/>
              <a:gd name="connsiteY7" fmla="*/ 30803 h 3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46" h="30803">
                <a:moveTo>
                  <a:pt x="71475" y="30803"/>
                </a:moveTo>
                <a:cubicBezTo>
                  <a:pt x="59188" y="30803"/>
                  <a:pt x="20993" y="29089"/>
                  <a:pt x="1371" y="8420"/>
                </a:cubicBezTo>
                <a:cubicBezTo>
                  <a:pt x="-534" y="6419"/>
                  <a:pt x="-439" y="3276"/>
                  <a:pt x="1562" y="1371"/>
                </a:cubicBezTo>
                <a:cubicBezTo>
                  <a:pt x="3562" y="-534"/>
                  <a:pt x="6705" y="-439"/>
                  <a:pt x="8610" y="1562"/>
                </a:cubicBezTo>
                <a:cubicBezTo>
                  <a:pt x="28517" y="22612"/>
                  <a:pt x="74428" y="20802"/>
                  <a:pt x="74904" y="20802"/>
                </a:cubicBezTo>
                <a:cubicBezTo>
                  <a:pt x="77666" y="20707"/>
                  <a:pt x="79952" y="22802"/>
                  <a:pt x="80143" y="25565"/>
                </a:cubicBezTo>
                <a:cubicBezTo>
                  <a:pt x="80238" y="28327"/>
                  <a:pt x="78143" y="30613"/>
                  <a:pt x="75381" y="30803"/>
                </a:cubicBezTo>
                <a:cubicBezTo>
                  <a:pt x="75095" y="30803"/>
                  <a:pt x="73666" y="30803"/>
                  <a:pt x="71570" y="30803"/>
                </a:cubicBezTo>
                <a:close/>
              </a:path>
            </a:pathLst>
          </a:custGeom>
          <a:solidFill>
            <a:srgbClr val="231F20"/>
          </a:solidFill>
          <a:ln w="9525" cap="flat">
            <a:noFill/>
            <a:prstDash val="solid"/>
            <a:miter/>
          </a:ln>
        </p:spPr>
        <p:txBody>
          <a:bodyPr rtlCol="0" anchor="ctr"/>
          <a:lstStyle/>
          <a:p>
            <a:endParaRPr lang="zh-CN" altLang="en-US"/>
          </a:p>
        </p:txBody>
      </p:sp>
      <p:sp>
        <p:nvSpPr>
          <p:cNvPr id="160" name="任意多边形: 形状 307"/>
          <p:cNvSpPr/>
          <p:nvPr userDrawn="1">
            <p:custDataLst>
              <p:tags r:id="rId83"/>
            </p:custDataLst>
          </p:nvPr>
        </p:nvSpPr>
        <p:spPr>
          <a:xfrm>
            <a:off x="10109835" y="2505075"/>
            <a:ext cx="31115" cy="36830"/>
          </a:xfrm>
          <a:custGeom>
            <a:avLst/>
            <a:gdLst>
              <a:gd name="connsiteX0" fmla="*/ 1430 w 28576"/>
              <a:gd name="connsiteY0" fmla="*/ 11814 h 33724"/>
              <a:gd name="connsiteX1" fmla="*/ 8002 w 28576"/>
              <a:gd name="connsiteY1" fmla="*/ 32960 h 33724"/>
              <a:gd name="connsiteX2" fmla="*/ 27147 w 28576"/>
              <a:gd name="connsiteY2" fmla="*/ 21911 h 33724"/>
              <a:gd name="connsiteX3" fmla="*/ 20575 w 28576"/>
              <a:gd name="connsiteY3" fmla="*/ 765 h 33724"/>
              <a:gd name="connsiteX4" fmla="*/ 1430 w 28576"/>
              <a:gd name="connsiteY4" fmla="*/ 11814 h 3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6" h="33724">
                <a:moveTo>
                  <a:pt x="1430" y="11814"/>
                </a:moveTo>
                <a:cubicBezTo>
                  <a:pt x="-1999" y="20672"/>
                  <a:pt x="953" y="30197"/>
                  <a:pt x="8002" y="32960"/>
                </a:cubicBezTo>
                <a:cubicBezTo>
                  <a:pt x="15146" y="35722"/>
                  <a:pt x="23718" y="30769"/>
                  <a:pt x="27147" y="21911"/>
                </a:cubicBezTo>
                <a:cubicBezTo>
                  <a:pt x="30576" y="13052"/>
                  <a:pt x="27623" y="3527"/>
                  <a:pt x="20575" y="765"/>
                </a:cubicBezTo>
                <a:cubicBezTo>
                  <a:pt x="13431" y="-1997"/>
                  <a:pt x="4859" y="2956"/>
                  <a:pt x="1430" y="11814"/>
                </a:cubicBezTo>
                <a:close/>
              </a:path>
            </a:pathLst>
          </a:custGeom>
          <a:solidFill>
            <a:srgbClr val="231F20"/>
          </a:solidFill>
          <a:ln w="9525" cap="flat">
            <a:noFill/>
            <a:prstDash val="solid"/>
            <a:miter/>
          </a:ln>
        </p:spPr>
        <p:txBody>
          <a:bodyPr rtlCol="0" anchor="ctr"/>
          <a:lstStyle/>
          <a:p>
            <a:endParaRPr lang="zh-CN" altLang="en-US"/>
          </a:p>
        </p:txBody>
      </p:sp>
      <p:sp>
        <p:nvSpPr>
          <p:cNvPr id="161" name="任意多边形: 形状 308"/>
          <p:cNvSpPr/>
          <p:nvPr userDrawn="1">
            <p:custDataLst>
              <p:tags r:id="rId84"/>
            </p:custDataLst>
          </p:nvPr>
        </p:nvSpPr>
        <p:spPr>
          <a:xfrm>
            <a:off x="10017760" y="2482215"/>
            <a:ext cx="23495" cy="31750"/>
          </a:xfrm>
          <a:custGeom>
            <a:avLst/>
            <a:gdLst>
              <a:gd name="connsiteX0" fmla="*/ 1513 w 21505"/>
              <a:gd name="connsiteY0" fmla="*/ 11029 h 29202"/>
              <a:gd name="connsiteX1" fmla="*/ 5228 w 21505"/>
              <a:gd name="connsiteY1" fmla="*/ 28746 h 29202"/>
              <a:gd name="connsiteX2" fmla="*/ 19992 w 21505"/>
              <a:gd name="connsiteY2" fmla="*/ 18173 h 29202"/>
              <a:gd name="connsiteX3" fmla="*/ 16277 w 21505"/>
              <a:gd name="connsiteY3" fmla="*/ 457 h 29202"/>
              <a:gd name="connsiteX4" fmla="*/ 1513 w 21505"/>
              <a:gd name="connsiteY4" fmla="*/ 11029 h 2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 h="29202">
                <a:moveTo>
                  <a:pt x="1513" y="11029"/>
                </a:moveTo>
                <a:cubicBezTo>
                  <a:pt x="-1534" y="18840"/>
                  <a:pt x="180" y="26746"/>
                  <a:pt x="5228" y="28746"/>
                </a:cubicBezTo>
                <a:cubicBezTo>
                  <a:pt x="10372" y="30746"/>
                  <a:pt x="16944" y="25984"/>
                  <a:pt x="19992" y="18173"/>
                </a:cubicBezTo>
                <a:cubicBezTo>
                  <a:pt x="23040" y="10363"/>
                  <a:pt x="21326" y="2457"/>
                  <a:pt x="16277" y="457"/>
                </a:cubicBezTo>
                <a:cubicBezTo>
                  <a:pt x="11134" y="-1544"/>
                  <a:pt x="4562" y="3219"/>
                  <a:pt x="1513" y="11029"/>
                </a:cubicBezTo>
                <a:close/>
              </a:path>
            </a:pathLst>
          </a:custGeom>
          <a:solidFill>
            <a:srgbClr val="231F20"/>
          </a:solidFill>
          <a:ln w="9525" cap="flat">
            <a:noFill/>
            <a:prstDash val="solid"/>
            <a:miter/>
          </a:ln>
        </p:spPr>
        <p:txBody>
          <a:bodyPr rtlCol="0" anchor="ctr"/>
          <a:lstStyle/>
          <a:p>
            <a:endParaRPr lang="zh-CN" altLang="en-US"/>
          </a:p>
        </p:txBody>
      </p:sp>
      <p:sp>
        <p:nvSpPr>
          <p:cNvPr id="162" name="任意多边形: 形状 309"/>
          <p:cNvSpPr/>
          <p:nvPr userDrawn="1">
            <p:custDataLst>
              <p:tags r:id="rId85"/>
            </p:custDataLst>
          </p:nvPr>
        </p:nvSpPr>
        <p:spPr>
          <a:xfrm>
            <a:off x="10086340" y="2725420"/>
            <a:ext cx="400685" cy="1233170"/>
          </a:xfrm>
          <a:custGeom>
            <a:avLst/>
            <a:gdLst>
              <a:gd name="connsiteX0" fmla="*/ 171222 w 368996"/>
              <a:gd name="connsiteY0" fmla="*/ 132683 h 1134237"/>
              <a:gd name="connsiteX1" fmla="*/ 318002 w 368996"/>
              <a:gd name="connsiteY1" fmla="*/ 0 h 1134237"/>
              <a:gd name="connsiteX2" fmla="*/ 368961 w 368996"/>
              <a:gd name="connsiteY2" fmla="*/ 121920 h 1134237"/>
              <a:gd name="connsiteX3" fmla="*/ 239611 w 368996"/>
              <a:gd name="connsiteY3" fmla="*/ 268986 h 1134237"/>
              <a:gd name="connsiteX4" fmla="*/ 206750 w 368996"/>
              <a:gd name="connsiteY4" fmla="*/ 292037 h 1134237"/>
              <a:gd name="connsiteX5" fmla="*/ 171222 w 368996"/>
              <a:gd name="connsiteY5" fmla="*/ 132779 h 1134237"/>
              <a:gd name="connsiteX6" fmla="*/ 85401 w 368996"/>
              <a:gd name="connsiteY6" fmla="*/ 362141 h 1134237"/>
              <a:gd name="connsiteX7" fmla="*/ 1486 w 368996"/>
              <a:gd name="connsiteY7" fmla="*/ 868680 h 1134237"/>
              <a:gd name="connsiteX8" fmla="*/ 29109 w 368996"/>
              <a:gd name="connsiteY8" fmla="*/ 1134237 h 1134237"/>
              <a:gd name="connsiteX9" fmla="*/ 171317 w 368996"/>
              <a:gd name="connsiteY9" fmla="*/ 132683 h 113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996" h="1134237">
                <a:moveTo>
                  <a:pt x="171222" y="132683"/>
                </a:moveTo>
                <a:cubicBezTo>
                  <a:pt x="268091" y="97631"/>
                  <a:pt x="318002" y="0"/>
                  <a:pt x="318002" y="0"/>
                </a:cubicBezTo>
                <a:cubicBezTo>
                  <a:pt x="318002" y="0"/>
                  <a:pt x="366770" y="91821"/>
                  <a:pt x="368961" y="121920"/>
                </a:cubicBezTo>
                <a:cubicBezTo>
                  <a:pt x="371151" y="151924"/>
                  <a:pt x="272473" y="245936"/>
                  <a:pt x="239611" y="268986"/>
                </a:cubicBezTo>
                <a:lnTo>
                  <a:pt x="206750" y="292037"/>
                </a:lnTo>
                <a:cubicBezTo>
                  <a:pt x="206750" y="292037"/>
                  <a:pt x="189319" y="135922"/>
                  <a:pt x="171222" y="132779"/>
                </a:cubicBezTo>
                <a:cubicBezTo>
                  <a:pt x="153124" y="129635"/>
                  <a:pt x="117691" y="234315"/>
                  <a:pt x="85401" y="362141"/>
                </a:cubicBezTo>
                <a:cubicBezTo>
                  <a:pt x="53016" y="489966"/>
                  <a:pt x="11773" y="627317"/>
                  <a:pt x="1486" y="868680"/>
                </a:cubicBezTo>
                <a:cubicBezTo>
                  <a:pt x="-7753" y="1085183"/>
                  <a:pt x="29109" y="1134237"/>
                  <a:pt x="29109" y="1134237"/>
                </a:cubicBezTo>
                <a:lnTo>
                  <a:pt x="171317" y="132683"/>
                </a:lnTo>
                <a:close/>
              </a:path>
            </a:pathLst>
          </a:custGeom>
          <a:solidFill>
            <a:srgbClr val="FFFFFF"/>
          </a:solidFill>
          <a:ln w="9525" cap="flat">
            <a:noFill/>
            <a:prstDash val="solid"/>
            <a:miter/>
          </a:ln>
        </p:spPr>
        <p:txBody>
          <a:bodyPr rtlCol="0" anchor="ctr"/>
          <a:lstStyle/>
          <a:p>
            <a:endParaRPr lang="zh-CN" altLang="en-US"/>
          </a:p>
        </p:txBody>
      </p:sp>
      <p:sp>
        <p:nvSpPr>
          <p:cNvPr id="163" name="任意多边形: 形状 310"/>
          <p:cNvSpPr/>
          <p:nvPr userDrawn="1">
            <p:custDataLst>
              <p:tags r:id="rId86"/>
            </p:custDataLst>
          </p:nvPr>
        </p:nvSpPr>
        <p:spPr>
          <a:xfrm>
            <a:off x="10081260" y="2719705"/>
            <a:ext cx="411480" cy="1243965"/>
          </a:xfrm>
          <a:custGeom>
            <a:avLst/>
            <a:gdLst>
              <a:gd name="connsiteX0" fmla="*/ 34171 w 379018"/>
              <a:gd name="connsiteY0" fmla="*/ 1144238 h 1144238"/>
              <a:gd name="connsiteX1" fmla="*/ 30171 w 379018"/>
              <a:gd name="connsiteY1" fmla="*/ 1142238 h 1144238"/>
              <a:gd name="connsiteX2" fmla="*/ 1501 w 379018"/>
              <a:gd name="connsiteY2" fmla="*/ 873443 h 1144238"/>
              <a:gd name="connsiteX3" fmla="*/ 75605 w 379018"/>
              <a:gd name="connsiteY3" fmla="*/ 404813 h 1144238"/>
              <a:gd name="connsiteX4" fmla="*/ 85606 w 379018"/>
              <a:gd name="connsiteY4" fmla="*/ 365855 h 1144238"/>
              <a:gd name="connsiteX5" fmla="*/ 133993 w 379018"/>
              <a:gd name="connsiteY5" fmla="*/ 201549 h 1144238"/>
              <a:gd name="connsiteX6" fmla="*/ 175618 w 379018"/>
              <a:gd name="connsiteY6" fmla="*/ 132588 h 1144238"/>
              <a:gd name="connsiteX7" fmla="*/ 318588 w 379018"/>
              <a:gd name="connsiteY7" fmla="*/ 2667 h 1144238"/>
              <a:gd name="connsiteX8" fmla="*/ 322969 w 379018"/>
              <a:gd name="connsiteY8" fmla="*/ 0 h 1144238"/>
              <a:gd name="connsiteX9" fmla="*/ 327446 w 379018"/>
              <a:gd name="connsiteY9" fmla="*/ 2667 h 1144238"/>
              <a:gd name="connsiteX10" fmla="*/ 378976 w 379018"/>
              <a:gd name="connsiteY10" fmla="*/ 126492 h 1144238"/>
              <a:gd name="connsiteX11" fmla="*/ 247531 w 379018"/>
              <a:gd name="connsiteY11" fmla="*/ 278035 h 1144238"/>
              <a:gd name="connsiteX12" fmla="*/ 214670 w 379018"/>
              <a:gd name="connsiteY12" fmla="*/ 301085 h 1144238"/>
              <a:gd name="connsiteX13" fmla="*/ 209717 w 379018"/>
              <a:gd name="connsiteY13" fmla="*/ 301562 h 1144238"/>
              <a:gd name="connsiteX14" fmla="*/ 206860 w 379018"/>
              <a:gd name="connsiteY14" fmla="*/ 297561 h 1144238"/>
              <a:gd name="connsiteX15" fmla="*/ 175237 w 379018"/>
              <a:gd name="connsiteY15" fmla="*/ 142589 h 1144238"/>
              <a:gd name="connsiteX16" fmla="*/ 95322 w 379018"/>
              <a:gd name="connsiteY16" fmla="*/ 368332 h 1144238"/>
              <a:gd name="connsiteX17" fmla="*/ 85321 w 379018"/>
              <a:gd name="connsiteY17" fmla="*/ 407289 h 1144238"/>
              <a:gd name="connsiteX18" fmla="*/ 11502 w 379018"/>
              <a:gd name="connsiteY18" fmla="*/ 873824 h 1144238"/>
              <a:gd name="connsiteX19" fmla="*/ 38172 w 379018"/>
              <a:gd name="connsiteY19" fmla="*/ 1136237 h 1144238"/>
              <a:gd name="connsiteX20" fmla="*/ 37124 w 379018"/>
              <a:gd name="connsiteY20" fmla="*/ 1143191 h 1144238"/>
              <a:gd name="connsiteX21" fmla="*/ 34171 w 379018"/>
              <a:gd name="connsiteY21" fmla="*/ 1144143 h 1144238"/>
              <a:gd name="connsiteX22" fmla="*/ 185619 w 379018"/>
              <a:gd name="connsiteY22" fmla="*/ 139541 h 1144238"/>
              <a:gd name="connsiteX23" fmla="*/ 205812 w 379018"/>
              <a:gd name="connsiteY23" fmla="*/ 217742 h 1144238"/>
              <a:gd name="connsiteX24" fmla="*/ 215813 w 379018"/>
              <a:gd name="connsiteY24" fmla="*/ 288131 h 1144238"/>
              <a:gd name="connsiteX25" fmla="*/ 241816 w 379018"/>
              <a:gd name="connsiteY25" fmla="*/ 269939 h 1144238"/>
              <a:gd name="connsiteX26" fmla="*/ 369070 w 379018"/>
              <a:gd name="connsiteY26" fmla="*/ 127349 h 1144238"/>
              <a:gd name="connsiteX27" fmla="*/ 322969 w 379018"/>
              <a:gd name="connsiteY27" fmla="*/ 15621 h 1144238"/>
              <a:gd name="connsiteX28" fmla="*/ 185619 w 379018"/>
              <a:gd name="connsiteY28" fmla="*/ 139637 h 114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9018" h="1144238">
                <a:moveTo>
                  <a:pt x="34171" y="1144238"/>
                </a:moveTo>
                <a:cubicBezTo>
                  <a:pt x="32647" y="1144238"/>
                  <a:pt x="31218" y="1143572"/>
                  <a:pt x="30171" y="1142238"/>
                </a:cubicBezTo>
                <a:cubicBezTo>
                  <a:pt x="28647" y="1140143"/>
                  <a:pt x="-7739" y="1089279"/>
                  <a:pt x="1501" y="873443"/>
                </a:cubicBezTo>
                <a:cubicBezTo>
                  <a:pt x="10835" y="655796"/>
                  <a:pt x="45220" y="522446"/>
                  <a:pt x="75605" y="404813"/>
                </a:cubicBezTo>
                <a:cubicBezTo>
                  <a:pt x="79034" y="391668"/>
                  <a:pt x="82368" y="378714"/>
                  <a:pt x="85606" y="365855"/>
                </a:cubicBezTo>
                <a:cubicBezTo>
                  <a:pt x="102466" y="299180"/>
                  <a:pt x="119230" y="242316"/>
                  <a:pt x="133993" y="201549"/>
                </a:cubicBezTo>
                <a:cubicBezTo>
                  <a:pt x="155615" y="141923"/>
                  <a:pt x="167331" y="132207"/>
                  <a:pt x="175618" y="132588"/>
                </a:cubicBezTo>
                <a:cubicBezTo>
                  <a:pt x="268867" y="98298"/>
                  <a:pt x="318112" y="3620"/>
                  <a:pt x="318588" y="2667"/>
                </a:cubicBezTo>
                <a:cubicBezTo>
                  <a:pt x="319445" y="1048"/>
                  <a:pt x="321160" y="0"/>
                  <a:pt x="322969" y="0"/>
                </a:cubicBezTo>
                <a:cubicBezTo>
                  <a:pt x="324779" y="191"/>
                  <a:pt x="326494" y="1048"/>
                  <a:pt x="327446" y="2667"/>
                </a:cubicBezTo>
                <a:cubicBezTo>
                  <a:pt x="329446" y="6477"/>
                  <a:pt x="376785" y="95821"/>
                  <a:pt x="378976" y="126492"/>
                </a:cubicBezTo>
                <a:cubicBezTo>
                  <a:pt x="381453" y="161068"/>
                  <a:pt x="274677" y="258985"/>
                  <a:pt x="247531" y="278035"/>
                </a:cubicBezTo>
                <a:lnTo>
                  <a:pt x="214670" y="301085"/>
                </a:lnTo>
                <a:cubicBezTo>
                  <a:pt x="213241" y="302133"/>
                  <a:pt x="211336" y="302228"/>
                  <a:pt x="209717" y="301562"/>
                </a:cubicBezTo>
                <a:cubicBezTo>
                  <a:pt x="208098" y="300800"/>
                  <a:pt x="207050" y="299275"/>
                  <a:pt x="206860" y="297561"/>
                </a:cubicBezTo>
                <a:cubicBezTo>
                  <a:pt x="199049" y="227362"/>
                  <a:pt x="184666" y="148304"/>
                  <a:pt x="175237" y="142589"/>
                </a:cubicBezTo>
                <a:cubicBezTo>
                  <a:pt x="165902" y="143446"/>
                  <a:pt x="136851" y="204025"/>
                  <a:pt x="95322" y="368332"/>
                </a:cubicBezTo>
                <a:cubicBezTo>
                  <a:pt x="92083" y="381191"/>
                  <a:pt x="88750" y="394144"/>
                  <a:pt x="85321" y="407289"/>
                </a:cubicBezTo>
                <a:cubicBezTo>
                  <a:pt x="55031" y="524447"/>
                  <a:pt x="20836" y="657320"/>
                  <a:pt x="11502" y="873824"/>
                </a:cubicBezTo>
                <a:cubicBezTo>
                  <a:pt x="2453" y="1084517"/>
                  <a:pt x="37791" y="1135666"/>
                  <a:pt x="38172" y="1136237"/>
                </a:cubicBezTo>
                <a:cubicBezTo>
                  <a:pt x="39791" y="1138428"/>
                  <a:pt x="39315" y="1141571"/>
                  <a:pt x="37124" y="1143191"/>
                </a:cubicBezTo>
                <a:cubicBezTo>
                  <a:pt x="36267" y="1143857"/>
                  <a:pt x="35219" y="1144143"/>
                  <a:pt x="34171" y="1144143"/>
                </a:cubicBezTo>
                <a:close/>
                <a:moveTo>
                  <a:pt x="185619" y="139541"/>
                </a:moveTo>
                <a:cubicBezTo>
                  <a:pt x="190858" y="148209"/>
                  <a:pt x="197525" y="168592"/>
                  <a:pt x="205812" y="217742"/>
                </a:cubicBezTo>
                <a:cubicBezTo>
                  <a:pt x="210574" y="246126"/>
                  <a:pt x="214194" y="274511"/>
                  <a:pt x="215813" y="288131"/>
                </a:cubicBezTo>
                <a:lnTo>
                  <a:pt x="241816" y="269939"/>
                </a:lnTo>
                <a:cubicBezTo>
                  <a:pt x="277440" y="244983"/>
                  <a:pt x="370975" y="153448"/>
                  <a:pt x="369070" y="127349"/>
                </a:cubicBezTo>
                <a:cubicBezTo>
                  <a:pt x="367356" y="103823"/>
                  <a:pt x="334780" y="38672"/>
                  <a:pt x="322969" y="15621"/>
                </a:cubicBezTo>
                <a:cubicBezTo>
                  <a:pt x="308968" y="39529"/>
                  <a:pt x="263152" y="108299"/>
                  <a:pt x="185619" y="139637"/>
                </a:cubicBezTo>
                <a:close/>
              </a:path>
            </a:pathLst>
          </a:custGeom>
          <a:solidFill>
            <a:srgbClr val="231F20"/>
          </a:solidFill>
          <a:ln w="9525" cap="flat">
            <a:noFill/>
            <a:prstDash val="solid"/>
            <a:miter/>
          </a:ln>
        </p:spPr>
        <p:txBody>
          <a:bodyPr rtlCol="0" anchor="ctr"/>
          <a:lstStyle/>
          <a:p>
            <a:endParaRPr lang="zh-CN" altLang="en-US"/>
          </a:p>
        </p:txBody>
      </p:sp>
      <p:sp>
        <p:nvSpPr>
          <p:cNvPr id="164" name="任意多边形: 形状 311"/>
          <p:cNvSpPr/>
          <p:nvPr userDrawn="1">
            <p:custDataLst>
              <p:tags r:id="rId87"/>
            </p:custDataLst>
          </p:nvPr>
        </p:nvSpPr>
        <p:spPr>
          <a:xfrm>
            <a:off x="10078720" y="2797810"/>
            <a:ext cx="50165" cy="132715"/>
          </a:xfrm>
          <a:custGeom>
            <a:avLst/>
            <a:gdLst>
              <a:gd name="connsiteX0" fmla="*/ 46196 w 46196"/>
              <a:gd name="connsiteY0" fmla="*/ 0 h 122015"/>
              <a:gd name="connsiteX1" fmla="*/ 0 w 46196"/>
              <a:gd name="connsiteY1" fmla="*/ 122015 h 122015"/>
              <a:gd name="connsiteX2" fmla="*/ 46196 w 46196"/>
              <a:gd name="connsiteY2" fmla="*/ 0 h 122015"/>
            </a:gdLst>
            <a:ahLst/>
            <a:cxnLst>
              <a:cxn ang="0">
                <a:pos x="connsiteX0" y="connsiteY0"/>
              </a:cxn>
              <a:cxn ang="0">
                <a:pos x="connsiteX1" y="connsiteY1"/>
              </a:cxn>
              <a:cxn ang="0">
                <a:pos x="connsiteX2" y="connsiteY2"/>
              </a:cxn>
            </a:cxnLst>
            <a:rect l="l" t="t" r="r" b="b"/>
            <a:pathLst>
              <a:path w="46196" h="122015">
                <a:moveTo>
                  <a:pt x="46196" y="0"/>
                </a:moveTo>
                <a:cubicBezTo>
                  <a:pt x="18097" y="26098"/>
                  <a:pt x="0" y="122015"/>
                  <a:pt x="0" y="122015"/>
                </a:cubicBezTo>
                <a:lnTo>
                  <a:pt x="46196" y="0"/>
                </a:lnTo>
                <a:close/>
              </a:path>
            </a:pathLst>
          </a:custGeom>
          <a:solidFill>
            <a:srgbClr val="FFFFFF"/>
          </a:solidFill>
          <a:ln w="9525" cap="flat">
            <a:noFill/>
            <a:prstDash val="solid"/>
            <a:miter/>
          </a:ln>
        </p:spPr>
        <p:txBody>
          <a:bodyPr rtlCol="0" anchor="ctr"/>
          <a:lstStyle/>
          <a:p>
            <a:endParaRPr lang="zh-CN" altLang="en-US"/>
          </a:p>
        </p:txBody>
      </p:sp>
      <p:sp>
        <p:nvSpPr>
          <p:cNvPr id="184" name="任意多边形: 形状 312"/>
          <p:cNvSpPr/>
          <p:nvPr userDrawn="1">
            <p:custDataLst>
              <p:tags r:id="rId88"/>
            </p:custDataLst>
          </p:nvPr>
        </p:nvSpPr>
        <p:spPr>
          <a:xfrm>
            <a:off x="10073005" y="2792095"/>
            <a:ext cx="60960" cy="143510"/>
          </a:xfrm>
          <a:custGeom>
            <a:avLst/>
            <a:gdLst>
              <a:gd name="connsiteX0" fmla="*/ 5029 w 56171"/>
              <a:gd name="connsiteY0" fmla="*/ 131915 h 132010"/>
              <a:gd name="connsiteX1" fmla="*/ 4077 w 56171"/>
              <a:gd name="connsiteY1" fmla="*/ 131915 h 132010"/>
              <a:gd name="connsiteX2" fmla="*/ 76 w 56171"/>
              <a:gd name="connsiteY2" fmla="*/ 126105 h 132010"/>
              <a:gd name="connsiteX3" fmla="*/ 47796 w 56171"/>
              <a:gd name="connsiteY3" fmla="*/ 1327 h 132010"/>
              <a:gd name="connsiteX4" fmla="*/ 54845 w 56171"/>
              <a:gd name="connsiteY4" fmla="*/ 1613 h 132010"/>
              <a:gd name="connsiteX5" fmla="*/ 54559 w 56171"/>
              <a:gd name="connsiteY5" fmla="*/ 8661 h 132010"/>
              <a:gd name="connsiteX6" fmla="*/ 9887 w 56171"/>
              <a:gd name="connsiteY6" fmla="*/ 127914 h 132010"/>
              <a:gd name="connsiteX7" fmla="*/ 5029 w 56171"/>
              <a:gd name="connsiteY7" fmla="*/ 132010 h 1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71" h="132010">
                <a:moveTo>
                  <a:pt x="5029" y="131915"/>
                </a:moveTo>
                <a:cubicBezTo>
                  <a:pt x="5029" y="131915"/>
                  <a:pt x="4458" y="131915"/>
                  <a:pt x="4077" y="131915"/>
                </a:cubicBezTo>
                <a:cubicBezTo>
                  <a:pt x="1410" y="131439"/>
                  <a:pt x="-400" y="128772"/>
                  <a:pt x="76" y="126105"/>
                </a:cubicBezTo>
                <a:cubicBezTo>
                  <a:pt x="838" y="122104"/>
                  <a:pt x="18745" y="28283"/>
                  <a:pt x="47796" y="1327"/>
                </a:cubicBezTo>
                <a:cubicBezTo>
                  <a:pt x="49797" y="-578"/>
                  <a:pt x="52940" y="-387"/>
                  <a:pt x="54845" y="1613"/>
                </a:cubicBezTo>
                <a:cubicBezTo>
                  <a:pt x="56750" y="3613"/>
                  <a:pt x="56559" y="6756"/>
                  <a:pt x="54559" y="8661"/>
                </a:cubicBezTo>
                <a:cubicBezTo>
                  <a:pt x="27889" y="33331"/>
                  <a:pt x="10077" y="126962"/>
                  <a:pt x="9887" y="127914"/>
                </a:cubicBezTo>
                <a:cubicBezTo>
                  <a:pt x="9410" y="130296"/>
                  <a:pt x="7315" y="132010"/>
                  <a:pt x="5029" y="132010"/>
                </a:cubicBezTo>
                <a:close/>
              </a:path>
            </a:pathLst>
          </a:custGeom>
          <a:solidFill>
            <a:srgbClr val="231F20"/>
          </a:solidFill>
          <a:ln w="9525" cap="flat">
            <a:noFill/>
            <a:prstDash val="solid"/>
            <a:miter/>
          </a:ln>
        </p:spPr>
        <p:txBody>
          <a:bodyPr rtlCol="0" anchor="ctr"/>
          <a:lstStyle/>
          <a:p>
            <a:endParaRPr lang="zh-CN" altLang="en-US"/>
          </a:p>
        </p:txBody>
      </p:sp>
      <p:sp>
        <p:nvSpPr>
          <p:cNvPr id="186" name="任意多边形: 形状 314"/>
          <p:cNvSpPr/>
          <p:nvPr userDrawn="1">
            <p:custDataLst>
              <p:tags r:id="rId89"/>
            </p:custDataLst>
          </p:nvPr>
        </p:nvSpPr>
        <p:spPr>
          <a:xfrm>
            <a:off x="10549255" y="2978150"/>
            <a:ext cx="557530" cy="796290"/>
          </a:xfrm>
          <a:custGeom>
            <a:avLst/>
            <a:gdLst>
              <a:gd name="connsiteX0" fmla="*/ 91296 w 513226"/>
              <a:gd name="connsiteY0" fmla="*/ 0 h 732831"/>
              <a:gd name="connsiteX1" fmla="*/ 481916 w 513226"/>
              <a:gd name="connsiteY1" fmla="*/ 495300 h 732831"/>
              <a:gd name="connsiteX2" fmla="*/ 464962 w 513226"/>
              <a:gd name="connsiteY2" fmla="*/ 721233 h 732831"/>
              <a:gd name="connsiteX3" fmla="*/ 218264 w 513226"/>
              <a:gd name="connsiteY3" fmla="*/ 644271 h 732831"/>
              <a:gd name="connsiteX4" fmla="*/ 17668 w 513226"/>
              <a:gd name="connsiteY4" fmla="*/ 380524 h 732831"/>
              <a:gd name="connsiteX5" fmla="*/ 60625 w 513226"/>
              <a:gd name="connsiteY5" fmla="*/ 58769 h 732831"/>
              <a:gd name="connsiteX6" fmla="*/ 91391 w 513226"/>
              <a:gd name="connsiteY6" fmla="*/ 95 h 73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26" h="732831">
                <a:moveTo>
                  <a:pt x="91296" y="0"/>
                </a:moveTo>
                <a:cubicBezTo>
                  <a:pt x="253221" y="49149"/>
                  <a:pt x="408669" y="340423"/>
                  <a:pt x="481916" y="495300"/>
                </a:cubicBezTo>
                <a:cubicBezTo>
                  <a:pt x="547924" y="634937"/>
                  <a:pt x="493441" y="710470"/>
                  <a:pt x="464962" y="721233"/>
                </a:cubicBezTo>
                <a:cubicBezTo>
                  <a:pt x="333040" y="771049"/>
                  <a:pt x="218264" y="644271"/>
                  <a:pt x="218264" y="644271"/>
                </a:cubicBezTo>
                <a:cubicBezTo>
                  <a:pt x="218264" y="644271"/>
                  <a:pt x="61578" y="455390"/>
                  <a:pt x="17668" y="380524"/>
                </a:cubicBezTo>
                <a:cubicBezTo>
                  <a:pt x="-26243" y="305562"/>
                  <a:pt x="20716" y="80105"/>
                  <a:pt x="60625" y="58769"/>
                </a:cubicBezTo>
                <a:lnTo>
                  <a:pt x="91391" y="95"/>
                </a:lnTo>
                <a:close/>
              </a:path>
            </a:pathLst>
          </a:custGeom>
          <a:solidFill>
            <a:srgbClr val="FFFFFF"/>
          </a:solidFill>
          <a:ln w="9525" cap="flat">
            <a:noFill/>
            <a:prstDash val="solid"/>
            <a:miter/>
          </a:ln>
        </p:spPr>
        <p:txBody>
          <a:bodyPr rtlCol="0" anchor="ctr"/>
          <a:lstStyle/>
          <a:p>
            <a:endParaRPr lang="zh-CN" altLang="en-US"/>
          </a:p>
        </p:txBody>
      </p:sp>
      <p:sp>
        <p:nvSpPr>
          <p:cNvPr id="187" name="任意多边形: 形状 315"/>
          <p:cNvSpPr/>
          <p:nvPr userDrawn="1">
            <p:custDataLst>
              <p:tags r:id="rId90"/>
            </p:custDataLst>
          </p:nvPr>
        </p:nvSpPr>
        <p:spPr>
          <a:xfrm>
            <a:off x="10543540" y="2972435"/>
            <a:ext cx="568325" cy="807085"/>
          </a:xfrm>
          <a:custGeom>
            <a:avLst/>
            <a:gdLst>
              <a:gd name="connsiteX0" fmla="*/ 407384 w 522860"/>
              <a:gd name="connsiteY0" fmla="*/ 742678 h 742677"/>
              <a:gd name="connsiteX1" fmla="*/ 219551 w 522860"/>
              <a:gd name="connsiteY1" fmla="*/ 652571 h 742677"/>
              <a:gd name="connsiteX2" fmla="*/ 18287 w 522860"/>
              <a:gd name="connsiteY2" fmla="*/ 387967 h 742677"/>
              <a:gd name="connsiteX3" fmla="*/ 21621 w 522860"/>
              <a:gd name="connsiteY3" fmla="*/ 140126 h 742677"/>
              <a:gd name="connsiteX4" fmla="*/ 63150 w 522860"/>
              <a:gd name="connsiteY4" fmla="*/ 59259 h 742677"/>
              <a:gd name="connsiteX5" fmla="*/ 69913 w 522860"/>
              <a:gd name="connsiteY5" fmla="*/ 61259 h 742677"/>
              <a:gd name="connsiteX6" fmla="*/ 67913 w 522860"/>
              <a:gd name="connsiteY6" fmla="*/ 68022 h 742677"/>
              <a:gd name="connsiteX7" fmla="*/ 31242 w 522860"/>
              <a:gd name="connsiteY7" fmla="*/ 142889 h 742677"/>
              <a:gd name="connsiteX8" fmla="*/ 26860 w 522860"/>
              <a:gd name="connsiteY8" fmla="*/ 382919 h 742677"/>
              <a:gd name="connsiteX9" fmla="*/ 226980 w 522860"/>
              <a:gd name="connsiteY9" fmla="*/ 645999 h 742677"/>
              <a:gd name="connsiteX10" fmla="*/ 468058 w 522860"/>
              <a:gd name="connsiteY10" fmla="*/ 721532 h 742677"/>
              <a:gd name="connsiteX11" fmla="*/ 502919 w 522860"/>
              <a:gd name="connsiteY11" fmla="*/ 679337 h 742677"/>
              <a:gd name="connsiteX12" fmla="*/ 482250 w 522860"/>
              <a:gd name="connsiteY12" fmla="*/ 502362 h 742677"/>
              <a:gd name="connsiteX13" fmla="*/ 94678 w 522860"/>
              <a:gd name="connsiteY13" fmla="*/ 9729 h 742677"/>
              <a:gd name="connsiteX14" fmla="*/ 91344 w 522860"/>
              <a:gd name="connsiteY14" fmla="*/ 3538 h 742677"/>
              <a:gd name="connsiteX15" fmla="*/ 97535 w 522860"/>
              <a:gd name="connsiteY15" fmla="*/ 204 h 742677"/>
              <a:gd name="connsiteX16" fmla="*/ 491204 w 522860"/>
              <a:gd name="connsiteY16" fmla="*/ 498076 h 742677"/>
              <a:gd name="connsiteX17" fmla="*/ 512063 w 522860"/>
              <a:gd name="connsiteY17" fmla="*/ 683051 h 742677"/>
              <a:gd name="connsiteX18" fmla="*/ 471487 w 522860"/>
              <a:gd name="connsiteY18" fmla="*/ 730772 h 742677"/>
              <a:gd name="connsiteX19" fmla="*/ 407098 w 522860"/>
              <a:gd name="connsiteY19" fmla="*/ 742583 h 7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860" h="742677">
                <a:moveTo>
                  <a:pt x="407384" y="742678"/>
                </a:moveTo>
                <a:cubicBezTo>
                  <a:pt x="302609" y="742678"/>
                  <a:pt x="220599" y="653619"/>
                  <a:pt x="219551" y="652571"/>
                </a:cubicBezTo>
                <a:cubicBezTo>
                  <a:pt x="217836" y="650476"/>
                  <a:pt x="61912" y="462357"/>
                  <a:pt x="18287" y="387967"/>
                </a:cubicBezTo>
                <a:cubicBezTo>
                  <a:pt x="-10859" y="338246"/>
                  <a:pt x="-1715" y="223184"/>
                  <a:pt x="21621" y="140126"/>
                </a:cubicBezTo>
                <a:cubicBezTo>
                  <a:pt x="28860" y="114314"/>
                  <a:pt x="44005" y="69451"/>
                  <a:pt x="63150" y="59259"/>
                </a:cubicBezTo>
                <a:cubicBezTo>
                  <a:pt x="65627" y="57926"/>
                  <a:pt x="68579" y="58878"/>
                  <a:pt x="69913" y="61259"/>
                </a:cubicBezTo>
                <a:cubicBezTo>
                  <a:pt x="71246" y="63641"/>
                  <a:pt x="70294" y="66689"/>
                  <a:pt x="67913" y="68022"/>
                </a:cubicBezTo>
                <a:cubicBezTo>
                  <a:pt x="56578" y="74023"/>
                  <a:pt x="42576" y="102693"/>
                  <a:pt x="31242" y="142889"/>
                </a:cubicBezTo>
                <a:cubicBezTo>
                  <a:pt x="8381" y="223851"/>
                  <a:pt x="-858" y="335579"/>
                  <a:pt x="26860" y="382919"/>
                </a:cubicBezTo>
                <a:cubicBezTo>
                  <a:pt x="70103" y="456642"/>
                  <a:pt x="225456" y="644094"/>
                  <a:pt x="226980" y="645999"/>
                </a:cubicBezTo>
                <a:cubicBezTo>
                  <a:pt x="227933" y="647047"/>
                  <a:pt x="340899" y="769538"/>
                  <a:pt x="468058" y="721532"/>
                </a:cubicBezTo>
                <a:cubicBezTo>
                  <a:pt x="478535" y="717532"/>
                  <a:pt x="493394" y="702959"/>
                  <a:pt x="502919" y="679337"/>
                </a:cubicBezTo>
                <a:cubicBezTo>
                  <a:pt x="513778" y="652476"/>
                  <a:pt x="525494" y="593802"/>
                  <a:pt x="482250" y="502362"/>
                </a:cubicBezTo>
                <a:cubicBezTo>
                  <a:pt x="404907" y="338818"/>
                  <a:pt x="251745" y="57449"/>
                  <a:pt x="94678" y="9729"/>
                </a:cubicBezTo>
                <a:cubicBezTo>
                  <a:pt x="92011" y="8967"/>
                  <a:pt x="90582" y="6110"/>
                  <a:pt x="91344" y="3538"/>
                </a:cubicBezTo>
                <a:cubicBezTo>
                  <a:pt x="92106" y="871"/>
                  <a:pt x="94964" y="-558"/>
                  <a:pt x="97535" y="204"/>
                </a:cubicBezTo>
                <a:cubicBezTo>
                  <a:pt x="258222" y="49067"/>
                  <a:pt x="413194" y="333103"/>
                  <a:pt x="491204" y="498076"/>
                </a:cubicBezTo>
                <a:cubicBezTo>
                  <a:pt x="536067" y="592945"/>
                  <a:pt x="523494" y="654667"/>
                  <a:pt x="512063" y="683051"/>
                </a:cubicBezTo>
                <a:cubicBezTo>
                  <a:pt x="500634" y="711245"/>
                  <a:pt x="483108" y="726390"/>
                  <a:pt x="471487" y="730772"/>
                </a:cubicBezTo>
                <a:cubicBezTo>
                  <a:pt x="449484" y="739058"/>
                  <a:pt x="427862" y="742583"/>
                  <a:pt x="407098" y="742583"/>
                </a:cubicBezTo>
                <a:close/>
              </a:path>
            </a:pathLst>
          </a:custGeom>
          <a:solidFill>
            <a:srgbClr val="231F20"/>
          </a:solidFill>
          <a:ln w="9525" cap="flat">
            <a:noFill/>
            <a:prstDash val="solid"/>
            <a:miter/>
          </a:ln>
        </p:spPr>
        <p:txBody>
          <a:bodyPr rtlCol="0" anchor="ctr"/>
          <a:lstStyle/>
          <a:p>
            <a:endParaRPr lang="zh-CN" altLang="en-US"/>
          </a:p>
        </p:txBody>
      </p:sp>
      <p:sp>
        <p:nvSpPr>
          <p:cNvPr id="190" name="任意多边形: 形状 316"/>
          <p:cNvSpPr/>
          <p:nvPr userDrawn="1">
            <p:custDataLst>
              <p:tags r:id="rId91"/>
            </p:custDataLst>
          </p:nvPr>
        </p:nvSpPr>
        <p:spPr>
          <a:xfrm>
            <a:off x="10406380" y="3632200"/>
            <a:ext cx="639445" cy="516255"/>
          </a:xfrm>
          <a:custGeom>
            <a:avLst/>
            <a:gdLst>
              <a:gd name="connsiteX0" fmla="*/ 587883 w 588295"/>
              <a:gd name="connsiteY0" fmla="*/ 50935 h 474804"/>
              <a:gd name="connsiteX1" fmla="*/ 296037 w 588295"/>
              <a:gd name="connsiteY1" fmla="*/ 319540 h 474804"/>
              <a:gd name="connsiteX2" fmla="*/ 180308 w 588295"/>
              <a:gd name="connsiteY2" fmla="*/ 363831 h 474804"/>
              <a:gd name="connsiteX3" fmla="*/ 124777 w 588295"/>
              <a:gd name="connsiteY3" fmla="*/ 471178 h 474804"/>
              <a:gd name="connsiteX4" fmla="*/ 0 w 588295"/>
              <a:gd name="connsiteY4" fmla="*/ 441745 h 474804"/>
              <a:gd name="connsiteX5" fmla="*/ 72580 w 588295"/>
              <a:gd name="connsiteY5" fmla="*/ 294679 h 474804"/>
              <a:gd name="connsiteX6" fmla="*/ 145732 w 588295"/>
              <a:gd name="connsiteY6" fmla="*/ 273058 h 474804"/>
              <a:gd name="connsiteX7" fmla="*/ 333280 w 588295"/>
              <a:gd name="connsiteY7" fmla="*/ 82462 h 474804"/>
              <a:gd name="connsiteX8" fmla="*/ 501110 w 588295"/>
              <a:gd name="connsiteY8" fmla="*/ 833 h 474804"/>
              <a:gd name="connsiteX9" fmla="*/ 587978 w 588295"/>
              <a:gd name="connsiteY9" fmla="*/ 50839 h 47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295" h="474804">
                <a:moveTo>
                  <a:pt x="587883" y="50935"/>
                </a:moveTo>
                <a:cubicBezTo>
                  <a:pt x="599789" y="131421"/>
                  <a:pt x="350615" y="295918"/>
                  <a:pt x="296037" y="319540"/>
                </a:cubicBezTo>
                <a:cubicBezTo>
                  <a:pt x="241459" y="343257"/>
                  <a:pt x="180308" y="363831"/>
                  <a:pt x="180308" y="363831"/>
                </a:cubicBezTo>
                <a:lnTo>
                  <a:pt x="124777" y="471178"/>
                </a:lnTo>
                <a:cubicBezTo>
                  <a:pt x="124777" y="471178"/>
                  <a:pt x="37338" y="490037"/>
                  <a:pt x="0" y="441745"/>
                </a:cubicBezTo>
                <a:cubicBezTo>
                  <a:pt x="2191" y="395073"/>
                  <a:pt x="59817" y="300109"/>
                  <a:pt x="72580" y="294679"/>
                </a:cubicBezTo>
                <a:cubicBezTo>
                  <a:pt x="91726" y="286488"/>
                  <a:pt x="127540" y="276201"/>
                  <a:pt x="145732" y="273058"/>
                </a:cubicBezTo>
                <a:cubicBezTo>
                  <a:pt x="156019" y="271248"/>
                  <a:pt x="263366" y="139898"/>
                  <a:pt x="333280" y="82462"/>
                </a:cubicBezTo>
                <a:cubicBezTo>
                  <a:pt x="403193" y="25027"/>
                  <a:pt x="434340" y="-5549"/>
                  <a:pt x="501110" y="833"/>
                </a:cubicBezTo>
                <a:cubicBezTo>
                  <a:pt x="545878" y="5119"/>
                  <a:pt x="587978" y="50839"/>
                  <a:pt x="587978" y="50839"/>
                </a:cubicBezTo>
                <a:close/>
              </a:path>
            </a:pathLst>
          </a:custGeom>
          <a:solidFill>
            <a:srgbClr val="FFFFFF"/>
          </a:solidFill>
          <a:ln w="9525" cap="flat">
            <a:noFill/>
            <a:prstDash val="solid"/>
            <a:miter/>
          </a:ln>
        </p:spPr>
        <p:txBody>
          <a:bodyPr rtlCol="0" anchor="ctr"/>
          <a:lstStyle/>
          <a:p>
            <a:endParaRPr lang="zh-CN" altLang="en-US"/>
          </a:p>
        </p:txBody>
      </p:sp>
      <p:sp>
        <p:nvSpPr>
          <p:cNvPr id="191" name="任意多边形: 形状 317"/>
          <p:cNvSpPr/>
          <p:nvPr userDrawn="1">
            <p:custDataLst>
              <p:tags r:id="rId92"/>
            </p:custDataLst>
          </p:nvPr>
        </p:nvSpPr>
        <p:spPr>
          <a:xfrm>
            <a:off x="10400665" y="3627120"/>
            <a:ext cx="650240" cy="527050"/>
          </a:xfrm>
          <a:custGeom>
            <a:avLst/>
            <a:gdLst>
              <a:gd name="connsiteX0" fmla="*/ 90678 w 598236"/>
              <a:gd name="connsiteY0" fmla="*/ 484715 h 484905"/>
              <a:gd name="connsiteX1" fmla="*/ 1048 w 598236"/>
              <a:gd name="connsiteY1" fmla="*/ 449663 h 484905"/>
              <a:gd name="connsiteX2" fmla="*/ 0 w 598236"/>
              <a:gd name="connsiteY2" fmla="*/ 446424 h 484905"/>
              <a:gd name="connsiteX3" fmla="*/ 75628 w 598236"/>
              <a:gd name="connsiteY3" fmla="*/ 294977 h 484905"/>
              <a:gd name="connsiteX4" fmla="*/ 149447 w 598236"/>
              <a:gd name="connsiteY4" fmla="*/ 273069 h 484905"/>
              <a:gd name="connsiteX5" fmla="*/ 199739 w 598236"/>
              <a:gd name="connsiteY5" fmla="*/ 220586 h 484905"/>
              <a:gd name="connsiteX6" fmla="*/ 335089 w 598236"/>
              <a:gd name="connsiteY6" fmla="*/ 83522 h 484905"/>
              <a:gd name="connsiteX7" fmla="*/ 349663 w 598236"/>
              <a:gd name="connsiteY7" fmla="*/ 71520 h 484905"/>
              <a:gd name="connsiteX8" fmla="*/ 506539 w 598236"/>
              <a:gd name="connsiteY8" fmla="*/ 845 h 484905"/>
              <a:gd name="connsiteX9" fmla="*/ 596551 w 598236"/>
              <a:gd name="connsiteY9" fmla="*/ 52470 h 484905"/>
              <a:gd name="connsiteX10" fmla="*/ 597789 w 598236"/>
              <a:gd name="connsiteY10" fmla="*/ 55137 h 484905"/>
              <a:gd name="connsiteX11" fmla="*/ 302990 w 598236"/>
              <a:gd name="connsiteY11" fmla="*/ 329076 h 484905"/>
              <a:gd name="connsiteX12" fmla="*/ 188785 w 598236"/>
              <a:gd name="connsiteY12" fmla="*/ 372891 h 484905"/>
              <a:gd name="connsiteX13" fmla="*/ 134112 w 598236"/>
              <a:gd name="connsiteY13" fmla="*/ 478524 h 484905"/>
              <a:gd name="connsiteX14" fmla="*/ 130778 w 598236"/>
              <a:gd name="connsiteY14" fmla="*/ 481095 h 484905"/>
              <a:gd name="connsiteX15" fmla="*/ 90583 w 598236"/>
              <a:gd name="connsiteY15" fmla="*/ 484905 h 484905"/>
              <a:gd name="connsiteX16" fmla="*/ 10096 w 598236"/>
              <a:gd name="connsiteY16" fmla="*/ 444995 h 484905"/>
              <a:gd name="connsiteX17" fmla="*/ 126492 w 598236"/>
              <a:gd name="connsiteY17" fmla="*/ 471570 h 484905"/>
              <a:gd name="connsiteX18" fmla="*/ 180975 w 598236"/>
              <a:gd name="connsiteY18" fmla="*/ 366319 h 484905"/>
              <a:gd name="connsiteX19" fmla="*/ 183832 w 598236"/>
              <a:gd name="connsiteY19" fmla="*/ 363842 h 484905"/>
              <a:gd name="connsiteX20" fmla="*/ 299180 w 598236"/>
              <a:gd name="connsiteY20" fmla="*/ 319742 h 484905"/>
              <a:gd name="connsiteX21" fmla="*/ 588264 w 598236"/>
              <a:gd name="connsiteY21" fmla="*/ 57899 h 484905"/>
              <a:gd name="connsiteX22" fmla="*/ 505682 w 598236"/>
              <a:gd name="connsiteY22" fmla="*/ 10560 h 484905"/>
              <a:gd name="connsiteX23" fmla="*/ 356140 w 598236"/>
              <a:gd name="connsiteY23" fmla="*/ 79045 h 484905"/>
              <a:gd name="connsiteX24" fmla="*/ 341566 w 598236"/>
              <a:gd name="connsiteY24" fmla="*/ 91142 h 484905"/>
              <a:gd name="connsiteX25" fmla="*/ 207264 w 598236"/>
              <a:gd name="connsiteY25" fmla="*/ 227254 h 484905"/>
              <a:gd name="connsiteX26" fmla="*/ 151733 w 598236"/>
              <a:gd name="connsiteY26" fmla="*/ 282785 h 484905"/>
              <a:gd name="connsiteX27" fmla="*/ 79629 w 598236"/>
              <a:gd name="connsiteY27" fmla="*/ 304121 h 484905"/>
              <a:gd name="connsiteX28" fmla="*/ 10192 w 598236"/>
              <a:gd name="connsiteY28" fmla="*/ 444995 h 48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8236" h="484905">
                <a:moveTo>
                  <a:pt x="90678" y="484715"/>
                </a:moveTo>
                <a:cubicBezTo>
                  <a:pt x="61436" y="484715"/>
                  <a:pt x="23336" y="478428"/>
                  <a:pt x="1048" y="449663"/>
                </a:cubicBezTo>
                <a:cubicBezTo>
                  <a:pt x="286" y="448710"/>
                  <a:pt x="0" y="447567"/>
                  <a:pt x="0" y="446424"/>
                </a:cubicBezTo>
                <a:cubicBezTo>
                  <a:pt x="2191" y="400228"/>
                  <a:pt x="59722" y="301740"/>
                  <a:pt x="75628" y="294977"/>
                </a:cubicBezTo>
                <a:cubicBezTo>
                  <a:pt x="95821" y="286404"/>
                  <a:pt x="131731" y="276212"/>
                  <a:pt x="149447" y="273069"/>
                </a:cubicBezTo>
                <a:cubicBezTo>
                  <a:pt x="154496" y="270307"/>
                  <a:pt x="177451" y="245066"/>
                  <a:pt x="199739" y="220586"/>
                </a:cubicBezTo>
                <a:cubicBezTo>
                  <a:pt x="239363" y="177057"/>
                  <a:pt x="293656" y="117526"/>
                  <a:pt x="335089" y="83522"/>
                </a:cubicBezTo>
                <a:cubicBezTo>
                  <a:pt x="340138" y="79331"/>
                  <a:pt x="344996" y="75330"/>
                  <a:pt x="349663" y="71520"/>
                </a:cubicBezTo>
                <a:cubicBezTo>
                  <a:pt x="409575" y="21990"/>
                  <a:pt x="442531" y="-5251"/>
                  <a:pt x="506539" y="845"/>
                </a:cubicBezTo>
                <a:cubicBezTo>
                  <a:pt x="552640" y="5226"/>
                  <a:pt x="594836" y="50565"/>
                  <a:pt x="596551" y="52470"/>
                </a:cubicBezTo>
                <a:cubicBezTo>
                  <a:pt x="597217" y="53232"/>
                  <a:pt x="597694" y="54090"/>
                  <a:pt x="597789" y="55137"/>
                </a:cubicBezTo>
                <a:cubicBezTo>
                  <a:pt x="610457" y="141243"/>
                  <a:pt x="350615" y="308407"/>
                  <a:pt x="302990" y="329076"/>
                </a:cubicBezTo>
                <a:cubicBezTo>
                  <a:pt x="254222" y="350222"/>
                  <a:pt x="199644" y="369176"/>
                  <a:pt x="188785" y="372891"/>
                </a:cubicBezTo>
                <a:lnTo>
                  <a:pt x="134112" y="478524"/>
                </a:lnTo>
                <a:cubicBezTo>
                  <a:pt x="133445" y="479857"/>
                  <a:pt x="132207" y="480809"/>
                  <a:pt x="130778" y="481095"/>
                </a:cubicBezTo>
                <a:cubicBezTo>
                  <a:pt x="129159" y="481476"/>
                  <a:pt x="112395" y="484905"/>
                  <a:pt x="90583" y="484905"/>
                </a:cubicBezTo>
                <a:close/>
                <a:moveTo>
                  <a:pt x="10096" y="444995"/>
                </a:moveTo>
                <a:cubicBezTo>
                  <a:pt x="42481" y="484334"/>
                  <a:pt x="112966" y="473951"/>
                  <a:pt x="126492" y="471570"/>
                </a:cubicBezTo>
                <a:lnTo>
                  <a:pt x="180975" y="366319"/>
                </a:lnTo>
                <a:cubicBezTo>
                  <a:pt x="181546" y="365176"/>
                  <a:pt x="182594" y="364319"/>
                  <a:pt x="183832" y="363842"/>
                </a:cubicBezTo>
                <a:cubicBezTo>
                  <a:pt x="184404" y="363652"/>
                  <a:pt x="245364" y="343078"/>
                  <a:pt x="299180" y="319742"/>
                </a:cubicBezTo>
                <a:cubicBezTo>
                  <a:pt x="351853" y="296882"/>
                  <a:pt x="596360" y="136100"/>
                  <a:pt x="588264" y="57899"/>
                </a:cubicBezTo>
                <a:cubicBezTo>
                  <a:pt x="581501" y="50946"/>
                  <a:pt x="544163" y="14275"/>
                  <a:pt x="505682" y="10560"/>
                </a:cubicBezTo>
                <a:cubicBezTo>
                  <a:pt x="445865" y="4845"/>
                  <a:pt x="415861" y="29610"/>
                  <a:pt x="356140" y="79045"/>
                </a:cubicBezTo>
                <a:cubicBezTo>
                  <a:pt x="351472" y="82950"/>
                  <a:pt x="346615" y="86951"/>
                  <a:pt x="341566" y="91142"/>
                </a:cubicBezTo>
                <a:cubicBezTo>
                  <a:pt x="300704" y="124670"/>
                  <a:pt x="246697" y="183915"/>
                  <a:pt x="207264" y="227254"/>
                </a:cubicBezTo>
                <a:cubicBezTo>
                  <a:pt x="167068" y="271450"/>
                  <a:pt x="157067" y="281832"/>
                  <a:pt x="151733" y="282785"/>
                </a:cubicBezTo>
                <a:cubicBezTo>
                  <a:pt x="134683" y="285737"/>
                  <a:pt x="99441" y="295739"/>
                  <a:pt x="79629" y="304121"/>
                </a:cubicBezTo>
                <a:cubicBezTo>
                  <a:pt x="70104" y="308502"/>
                  <a:pt x="13811" y="397180"/>
                  <a:pt x="10192" y="444995"/>
                </a:cubicBezTo>
                <a:close/>
              </a:path>
            </a:pathLst>
          </a:custGeom>
          <a:solidFill>
            <a:srgbClr val="231F20"/>
          </a:solidFill>
          <a:ln w="9525" cap="flat">
            <a:noFill/>
            <a:prstDash val="solid"/>
            <a:miter/>
          </a:ln>
        </p:spPr>
        <p:txBody>
          <a:bodyPr rtlCol="0" anchor="ctr"/>
          <a:lstStyle/>
          <a:p>
            <a:endParaRPr lang="zh-CN" altLang="en-US"/>
          </a:p>
        </p:txBody>
      </p:sp>
      <p:sp>
        <p:nvSpPr>
          <p:cNvPr id="192" name="任意多边形: 形状 318"/>
          <p:cNvSpPr/>
          <p:nvPr userDrawn="1">
            <p:custDataLst>
              <p:tags r:id="rId93"/>
            </p:custDataLst>
          </p:nvPr>
        </p:nvSpPr>
        <p:spPr>
          <a:xfrm>
            <a:off x="10781030" y="3552825"/>
            <a:ext cx="297180" cy="130810"/>
          </a:xfrm>
          <a:custGeom>
            <a:avLst/>
            <a:gdLst>
              <a:gd name="connsiteX0" fmla="*/ 4987 w 273280"/>
              <a:gd name="connsiteY0" fmla="*/ 120016 h 120111"/>
              <a:gd name="connsiteX1" fmla="*/ 3178 w 273280"/>
              <a:gd name="connsiteY1" fmla="*/ 119730 h 120111"/>
              <a:gd name="connsiteX2" fmla="*/ 320 w 273280"/>
              <a:gd name="connsiteY2" fmla="*/ 113253 h 120111"/>
              <a:gd name="connsiteX3" fmla="*/ 179295 w 273280"/>
              <a:gd name="connsiteY3" fmla="*/ 1811 h 120111"/>
              <a:gd name="connsiteX4" fmla="*/ 273021 w 273280"/>
              <a:gd name="connsiteY4" fmla="*/ 69248 h 120111"/>
              <a:gd name="connsiteX5" fmla="*/ 269973 w 273280"/>
              <a:gd name="connsiteY5" fmla="*/ 75629 h 120111"/>
              <a:gd name="connsiteX6" fmla="*/ 263591 w 273280"/>
              <a:gd name="connsiteY6" fmla="*/ 72581 h 120111"/>
              <a:gd name="connsiteX7" fmla="*/ 177676 w 273280"/>
              <a:gd name="connsiteY7" fmla="*/ 11717 h 120111"/>
              <a:gd name="connsiteX8" fmla="*/ 9655 w 273280"/>
              <a:gd name="connsiteY8" fmla="*/ 116873 h 120111"/>
              <a:gd name="connsiteX9" fmla="*/ 4987 w 273280"/>
              <a:gd name="connsiteY9" fmla="*/ 120111 h 1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280" h="120111">
                <a:moveTo>
                  <a:pt x="4987" y="120016"/>
                </a:moveTo>
                <a:cubicBezTo>
                  <a:pt x="4416" y="120016"/>
                  <a:pt x="3749" y="119921"/>
                  <a:pt x="3178" y="119730"/>
                </a:cubicBezTo>
                <a:cubicBezTo>
                  <a:pt x="606" y="118778"/>
                  <a:pt x="-633" y="115825"/>
                  <a:pt x="320" y="113253"/>
                </a:cubicBezTo>
                <a:cubicBezTo>
                  <a:pt x="29181" y="37815"/>
                  <a:pt x="106143" y="-10096"/>
                  <a:pt x="179295" y="1811"/>
                </a:cubicBezTo>
                <a:cubicBezTo>
                  <a:pt x="253018" y="13812"/>
                  <a:pt x="272164" y="66962"/>
                  <a:pt x="273021" y="69248"/>
                </a:cubicBezTo>
                <a:cubicBezTo>
                  <a:pt x="273878" y="71819"/>
                  <a:pt x="272545" y="74677"/>
                  <a:pt x="269973" y="75629"/>
                </a:cubicBezTo>
                <a:cubicBezTo>
                  <a:pt x="267401" y="76487"/>
                  <a:pt x="264544" y="75153"/>
                  <a:pt x="263591" y="72581"/>
                </a:cubicBezTo>
                <a:cubicBezTo>
                  <a:pt x="262924" y="70581"/>
                  <a:pt x="245398" y="22766"/>
                  <a:pt x="177676" y="11717"/>
                </a:cubicBezTo>
                <a:cubicBezTo>
                  <a:pt x="109096" y="572"/>
                  <a:pt x="36801" y="45721"/>
                  <a:pt x="9655" y="116873"/>
                </a:cubicBezTo>
                <a:cubicBezTo>
                  <a:pt x="8892" y="118873"/>
                  <a:pt x="6988" y="120111"/>
                  <a:pt x="4987" y="120111"/>
                </a:cubicBezTo>
                <a:close/>
              </a:path>
            </a:pathLst>
          </a:custGeom>
          <a:solidFill>
            <a:srgbClr val="231F20"/>
          </a:solidFill>
          <a:ln w="9525" cap="flat">
            <a:noFill/>
            <a:prstDash val="solid"/>
            <a:miter/>
          </a:ln>
        </p:spPr>
        <p:txBody>
          <a:bodyPr rtlCol="0" anchor="ctr"/>
          <a:lstStyle/>
          <a:p>
            <a:endParaRPr lang="zh-CN" altLang="en-US"/>
          </a:p>
        </p:txBody>
      </p:sp>
      <p:sp>
        <p:nvSpPr>
          <p:cNvPr id="193" name="任意多边形: 形状 95"/>
          <p:cNvSpPr/>
          <p:nvPr userDrawn="1">
            <p:custDataLst>
              <p:tags r:id="rId94"/>
            </p:custDataLst>
          </p:nvPr>
        </p:nvSpPr>
        <p:spPr>
          <a:xfrm>
            <a:off x="10354310" y="3952875"/>
            <a:ext cx="532130" cy="1923415"/>
          </a:xfrm>
          <a:custGeom>
            <a:avLst/>
            <a:gdLst>
              <a:gd name="connsiteX0" fmla="*/ 484540 w 489591"/>
              <a:gd name="connsiteY0" fmla="*/ 1769748 h 1769748"/>
              <a:gd name="connsiteX1" fmla="*/ 479587 w 489591"/>
              <a:gd name="connsiteY1" fmla="*/ 1764986 h 1769748"/>
              <a:gd name="connsiteX2" fmla="*/ 445868 w 489591"/>
              <a:gd name="connsiteY2" fmla="*/ 1462853 h 1769748"/>
              <a:gd name="connsiteX3" fmla="*/ 280133 w 489591"/>
              <a:gd name="connsiteY3" fmla="*/ 720474 h 1769748"/>
              <a:gd name="connsiteX4" fmla="*/ 231461 w 489591"/>
              <a:gd name="connsiteY4" fmla="*/ 175549 h 1769748"/>
              <a:gd name="connsiteX5" fmla="*/ 114303 w 489591"/>
              <a:gd name="connsiteY5" fmla="*/ 182597 h 1769748"/>
              <a:gd name="connsiteX6" fmla="*/ 3 w 489591"/>
              <a:gd name="connsiteY6" fmla="*/ 5242 h 1769748"/>
              <a:gd name="connsiteX7" fmla="*/ 4766 w 489591"/>
              <a:gd name="connsiteY7" fmla="*/ 3 h 1769748"/>
              <a:gd name="connsiteX8" fmla="*/ 10004 w 489591"/>
              <a:gd name="connsiteY8" fmla="*/ 4766 h 1769748"/>
              <a:gd name="connsiteX9" fmla="*/ 114970 w 489591"/>
              <a:gd name="connsiteY9" fmla="*/ 172596 h 1769748"/>
              <a:gd name="connsiteX10" fmla="*/ 235842 w 489591"/>
              <a:gd name="connsiteY10" fmla="*/ 164881 h 1769748"/>
              <a:gd name="connsiteX11" fmla="*/ 239843 w 489591"/>
              <a:gd name="connsiteY11" fmla="*/ 166024 h 1769748"/>
              <a:gd name="connsiteX12" fmla="*/ 241557 w 489591"/>
              <a:gd name="connsiteY12" fmla="*/ 169834 h 1769748"/>
              <a:gd name="connsiteX13" fmla="*/ 289753 w 489591"/>
              <a:gd name="connsiteY13" fmla="*/ 717521 h 1769748"/>
              <a:gd name="connsiteX14" fmla="*/ 455774 w 489591"/>
              <a:gd name="connsiteY14" fmla="*/ 1461615 h 1769748"/>
              <a:gd name="connsiteX15" fmla="*/ 489588 w 489591"/>
              <a:gd name="connsiteY15" fmla="*/ 1764605 h 1769748"/>
              <a:gd name="connsiteX16" fmla="*/ 484826 w 489591"/>
              <a:gd name="connsiteY16" fmla="*/ 1769748 h 1769748"/>
              <a:gd name="connsiteX17" fmla="*/ 484635 w 489591"/>
              <a:gd name="connsiteY17" fmla="*/ 1769748 h 17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9591" h="1769748">
                <a:moveTo>
                  <a:pt x="484540" y="1769748"/>
                </a:moveTo>
                <a:cubicBezTo>
                  <a:pt x="481873" y="1769748"/>
                  <a:pt x="479682" y="1767653"/>
                  <a:pt x="479587" y="1764986"/>
                </a:cubicBezTo>
                <a:cubicBezTo>
                  <a:pt x="479587" y="1764509"/>
                  <a:pt x="477586" y="1717932"/>
                  <a:pt x="445868" y="1462853"/>
                </a:cubicBezTo>
                <a:cubicBezTo>
                  <a:pt x="414817" y="1213393"/>
                  <a:pt x="339950" y="915832"/>
                  <a:pt x="280133" y="720474"/>
                </a:cubicBezTo>
                <a:cubicBezTo>
                  <a:pt x="229841" y="556073"/>
                  <a:pt x="230984" y="223650"/>
                  <a:pt x="231461" y="175549"/>
                </a:cubicBezTo>
                <a:cubicBezTo>
                  <a:pt x="213268" y="178025"/>
                  <a:pt x="156403" y="185074"/>
                  <a:pt x="114303" y="182597"/>
                </a:cubicBezTo>
                <a:cubicBezTo>
                  <a:pt x="43056" y="178406"/>
                  <a:pt x="5623" y="120399"/>
                  <a:pt x="3" y="5242"/>
                </a:cubicBezTo>
                <a:cubicBezTo>
                  <a:pt x="-92" y="2480"/>
                  <a:pt x="2003" y="194"/>
                  <a:pt x="4766" y="3"/>
                </a:cubicBezTo>
                <a:cubicBezTo>
                  <a:pt x="7433" y="-92"/>
                  <a:pt x="9814" y="2003"/>
                  <a:pt x="10004" y="4766"/>
                </a:cubicBezTo>
                <a:cubicBezTo>
                  <a:pt x="15338" y="113922"/>
                  <a:pt x="49628" y="168786"/>
                  <a:pt x="114970" y="172596"/>
                </a:cubicBezTo>
                <a:cubicBezTo>
                  <a:pt x="163643" y="175454"/>
                  <a:pt x="235080" y="164976"/>
                  <a:pt x="235842" y="164881"/>
                </a:cubicBezTo>
                <a:cubicBezTo>
                  <a:pt x="237271" y="164690"/>
                  <a:pt x="238795" y="165071"/>
                  <a:pt x="239843" y="166024"/>
                </a:cubicBezTo>
                <a:cubicBezTo>
                  <a:pt x="240986" y="166976"/>
                  <a:pt x="241557" y="168405"/>
                  <a:pt x="241557" y="169834"/>
                </a:cubicBezTo>
                <a:cubicBezTo>
                  <a:pt x="241557" y="173549"/>
                  <a:pt x="236128" y="542452"/>
                  <a:pt x="289753" y="717521"/>
                </a:cubicBezTo>
                <a:cubicBezTo>
                  <a:pt x="349666" y="913260"/>
                  <a:pt x="424723" y="1211488"/>
                  <a:pt x="455774" y="1461615"/>
                </a:cubicBezTo>
                <a:cubicBezTo>
                  <a:pt x="487588" y="1717742"/>
                  <a:pt x="489493" y="1762795"/>
                  <a:pt x="489588" y="1764605"/>
                </a:cubicBezTo>
                <a:cubicBezTo>
                  <a:pt x="489683" y="1767367"/>
                  <a:pt x="487588" y="1769653"/>
                  <a:pt x="484826" y="1769748"/>
                </a:cubicBezTo>
                <a:cubicBezTo>
                  <a:pt x="484826" y="1769748"/>
                  <a:pt x="484730" y="1769748"/>
                  <a:pt x="484635" y="1769748"/>
                </a:cubicBezTo>
                <a:close/>
              </a:path>
            </a:pathLst>
          </a:custGeom>
          <a:solidFill>
            <a:srgbClr val="FFFFFF"/>
          </a:solidFill>
          <a:ln w="9525" cap="flat">
            <a:noFill/>
            <a:prstDash val="solid"/>
            <a:miter/>
          </a:ln>
        </p:spPr>
        <p:txBody>
          <a:bodyPr rtlCol="0" anchor="ctr"/>
          <a:lstStyle/>
          <a:p>
            <a:endParaRPr lang="zh-CN" altLang="en-US"/>
          </a:p>
        </p:txBody>
      </p:sp>
      <p:sp>
        <p:nvSpPr>
          <p:cNvPr id="197" name="弧形 196"/>
          <p:cNvSpPr/>
          <p:nvPr userDrawn="1">
            <p:custDataLst>
              <p:tags r:id="rId95"/>
            </p:custDataLst>
          </p:nvPr>
        </p:nvSpPr>
        <p:spPr>
          <a:xfrm>
            <a:off x="6772910" y="1544955"/>
            <a:ext cx="2108200" cy="21082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0" name="椭圆 199"/>
          <p:cNvSpPr/>
          <p:nvPr userDrawn="1">
            <p:custDataLst>
              <p:tags r:id="rId96"/>
            </p:custDataLst>
          </p:nvPr>
        </p:nvSpPr>
        <p:spPr>
          <a:xfrm flipH="1">
            <a:off x="1118679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userDrawn="1">
            <p:custDataLst>
              <p:tags r:id="rId97"/>
            </p:custDataLst>
          </p:nvPr>
        </p:nvSpPr>
        <p:spPr>
          <a:xfrm flipH="1">
            <a:off x="1118679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userDrawn="1">
            <p:custDataLst>
              <p:tags r:id="rId98"/>
            </p:custDataLst>
          </p:nvPr>
        </p:nvSpPr>
        <p:spPr>
          <a:xfrm flipH="1">
            <a:off x="1118679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userDrawn="1">
            <p:custDataLst>
              <p:tags r:id="rId99"/>
            </p:custDataLst>
          </p:nvPr>
        </p:nvSpPr>
        <p:spPr>
          <a:xfrm flipH="1">
            <a:off x="1118679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userDrawn="1">
            <p:custDataLst>
              <p:tags r:id="rId100"/>
            </p:custDataLst>
          </p:nvPr>
        </p:nvSpPr>
        <p:spPr>
          <a:xfrm flipH="1">
            <a:off x="1118679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userDrawn="1">
            <p:custDataLst>
              <p:tags r:id="rId101"/>
            </p:custDataLst>
          </p:nvPr>
        </p:nvSpPr>
        <p:spPr>
          <a:xfrm flipH="1">
            <a:off x="1118679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userDrawn="1">
            <p:custDataLst>
              <p:tags r:id="rId102"/>
            </p:custDataLst>
          </p:nvPr>
        </p:nvSpPr>
        <p:spPr>
          <a:xfrm flipH="1">
            <a:off x="1118679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userDrawn="1">
            <p:custDataLst>
              <p:tags r:id="rId103"/>
            </p:custDataLst>
          </p:nvPr>
        </p:nvSpPr>
        <p:spPr>
          <a:xfrm flipH="1">
            <a:off x="1118679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userDrawn="1">
            <p:custDataLst>
              <p:tags r:id="rId104"/>
            </p:custDataLst>
          </p:nvPr>
        </p:nvSpPr>
        <p:spPr>
          <a:xfrm flipH="1">
            <a:off x="1105662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userDrawn="1">
            <p:custDataLst>
              <p:tags r:id="rId105"/>
            </p:custDataLst>
          </p:nvPr>
        </p:nvSpPr>
        <p:spPr>
          <a:xfrm flipH="1">
            <a:off x="1105662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userDrawn="1">
            <p:custDataLst>
              <p:tags r:id="rId106"/>
            </p:custDataLst>
          </p:nvPr>
        </p:nvSpPr>
        <p:spPr>
          <a:xfrm flipH="1">
            <a:off x="1105662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userDrawn="1">
            <p:custDataLst>
              <p:tags r:id="rId107"/>
            </p:custDataLst>
          </p:nvPr>
        </p:nvSpPr>
        <p:spPr>
          <a:xfrm flipH="1">
            <a:off x="1105662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userDrawn="1">
            <p:custDataLst>
              <p:tags r:id="rId108"/>
            </p:custDataLst>
          </p:nvPr>
        </p:nvSpPr>
        <p:spPr>
          <a:xfrm flipH="1">
            <a:off x="1105662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userDrawn="1">
            <p:custDataLst>
              <p:tags r:id="rId109"/>
            </p:custDataLst>
          </p:nvPr>
        </p:nvSpPr>
        <p:spPr>
          <a:xfrm flipH="1">
            <a:off x="1105662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userDrawn="1">
            <p:custDataLst>
              <p:tags r:id="rId110"/>
            </p:custDataLst>
          </p:nvPr>
        </p:nvSpPr>
        <p:spPr>
          <a:xfrm flipH="1">
            <a:off x="1105662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userDrawn="1">
            <p:custDataLst>
              <p:tags r:id="rId111"/>
            </p:custDataLst>
          </p:nvPr>
        </p:nvSpPr>
        <p:spPr>
          <a:xfrm flipH="1">
            <a:off x="1105662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userDrawn="1">
            <p:custDataLst>
              <p:tags r:id="rId112"/>
            </p:custDataLst>
          </p:nvPr>
        </p:nvSpPr>
        <p:spPr>
          <a:xfrm flipH="1">
            <a:off x="1092644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userDrawn="1">
            <p:custDataLst>
              <p:tags r:id="rId113"/>
            </p:custDataLst>
          </p:nvPr>
        </p:nvSpPr>
        <p:spPr>
          <a:xfrm flipH="1">
            <a:off x="1092644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p:nvPr userDrawn="1">
            <p:custDataLst>
              <p:tags r:id="rId114"/>
            </p:custDataLst>
          </p:nvPr>
        </p:nvSpPr>
        <p:spPr>
          <a:xfrm flipH="1">
            <a:off x="1092644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p:nvPr userDrawn="1">
            <p:custDataLst>
              <p:tags r:id="rId115"/>
            </p:custDataLst>
          </p:nvPr>
        </p:nvSpPr>
        <p:spPr>
          <a:xfrm flipH="1">
            <a:off x="1092644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userDrawn="1">
            <p:custDataLst>
              <p:tags r:id="rId116"/>
            </p:custDataLst>
          </p:nvPr>
        </p:nvSpPr>
        <p:spPr>
          <a:xfrm flipH="1">
            <a:off x="1092644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p:nvPr userDrawn="1">
            <p:custDataLst>
              <p:tags r:id="rId117"/>
            </p:custDataLst>
          </p:nvPr>
        </p:nvSpPr>
        <p:spPr>
          <a:xfrm flipH="1">
            <a:off x="1092644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userDrawn="1">
            <p:custDataLst>
              <p:tags r:id="rId118"/>
            </p:custDataLst>
          </p:nvPr>
        </p:nvSpPr>
        <p:spPr>
          <a:xfrm flipH="1">
            <a:off x="1092644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p:nvPr userDrawn="1">
            <p:custDataLst>
              <p:tags r:id="rId119"/>
            </p:custDataLst>
          </p:nvPr>
        </p:nvSpPr>
        <p:spPr>
          <a:xfrm flipH="1">
            <a:off x="1092644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p:nvPr userDrawn="1">
            <p:custDataLst>
              <p:tags r:id="rId120"/>
            </p:custDataLst>
          </p:nvPr>
        </p:nvSpPr>
        <p:spPr>
          <a:xfrm flipH="1">
            <a:off x="1079436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p:nvPr userDrawn="1">
            <p:custDataLst>
              <p:tags r:id="rId121"/>
            </p:custDataLst>
          </p:nvPr>
        </p:nvSpPr>
        <p:spPr>
          <a:xfrm flipH="1">
            <a:off x="1079436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p:nvPr userDrawn="1">
            <p:custDataLst>
              <p:tags r:id="rId122"/>
            </p:custDataLst>
          </p:nvPr>
        </p:nvSpPr>
        <p:spPr>
          <a:xfrm flipH="1">
            <a:off x="1079436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p:cNvSpPr/>
          <p:nvPr userDrawn="1">
            <p:custDataLst>
              <p:tags r:id="rId123"/>
            </p:custDataLst>
          </p:nvPr>
        </p:nvSpPr>
        <p:spPr>
          <a:xfrm flipH="1">
            <a:off x="1079436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p:nvPr userDrawn="1">
            <p:custDataLst>
              <p:tags r:id="rId124"/>
            </p:custDataLst>
          </p:nvPr>
        </p:nvSpPr>
        <p:spPr>
          <a:xfrm flipH="1">
            <a:off x="1079436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p:nvPr userDrawn="1">
            <p:custDataLst>
              <p:tags r:id="rId125"/>
            </p:custDataLst>
          </p:nvPr>
        </p:nvSpPr>
        <p:spPr>
          <a:xfrm flipH="1">
            <a:off x="1079436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p:nvPr userDrawn="1">
            <p:custDataLst>
              <p:tags r:id="rId126"/>
            </p:custDataLst>
          </p:nvPr>
        </p:nvSpPr>
        <p:spPr>
          <a:xfrm flipH="1">
            <a:off x="1079436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p:nvPr userDrawn="1">
            <p:custDataLst>
              <p:tags r:id="rId127"/>
            </p:custDataLst>
          </p:nvPr>
        </p:nvSpPr>
        <p:spPr>
          <a:xfrm flipH="1">
            <a:off x="1079436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p:nvPr userDrawn="1">
            <p:custDataLst>
              <p:tags r:id="rId128"/>
            </p:custDataLst>
          </p:nvPr>
        </p:nvSpPr>
        <p:spPr>
          <a:xfrm flipH="1">
            <a:off x="1066419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p:nvPr userDrawn="1">
            <p:custDataLst>
              <p:tags r:id="rId129"/>
            </p:custDataLst>
          </p:nvPr>
        </p:nvSpPr>
        <p:spPr>
          <a:xfrm flipH="1">
            <a:off x="1066419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userDrawn="1">
            <p:custDataLst>
              <p:tags r:id="rId130"/>
            </p:custDataLst>
          </p:nvPr>
        </p:nvSpPr>
        <p:spPr>
          <a:xfrm flipH="1">
            <a:off x="1066419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p:nvPr userDrawn="1">
            <p:custDataLst>
              <p:tags r:id="rId131"/>
            </p:custDataLst>
          </p:nvPr>
        </p:nvSpPr>
        <p:spPr>
          <a:xfrm flipH="1">
            <a:off x="1066419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userDrawn="1">
            <p:custDataLst>
              <p:tags r:id="rId132"/>
            </p:custDataLst>
          </p:nvPr>
        </p:nvSpPr>
        <p:spPr>
          <a:xfrm flipH="1">
            <a:off x="1066419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p:nvPr userDrawn="1">
            <p:custDataLst>
              <p:tags r:id="rId133"/>
            </p:custDataLst>
          </p:nvPr>
        </p:nvSpPr>
        <p:spPr>
          <a:xfrm flipH="1">
            <a:off x="1066419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userDrawn="1">
            <p:custDataLst>
              <p:tags r:id="rId134"/>
            </p:custDataLst>
          </p:nvPr>
        </p:nvSpPr>
        <p:spPr>
          <a:xfrm flipH="1">
            <a:off x="1066419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p:nvPr userDrawn="1">
            <p:custDataLst>
              <p:tags r:id="rId135"/>
            </p:custDataLst>
          </p:nvPr>
        </p:nvSpPr>
        <p:spPr>
          <a:xfrm flipH="1">
            <a:off x="1066419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p:nvPr userDrawn="1">
            <p:custDataLst>
              <p:tags r:id="rId136"/>
            </p:custDataLst>
          </p:nvPr>
        </p:nvSpPr>
        <p:spPr>
          <a:xfrm flipH="1">
            <a:off x="1053401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7"/>
            </p:custDataLst>
          </p:nvPr>
        </p:nvSpPr>
        <p:spPr>
          <a:xfrm flipH="1">
            <a:off x="1053401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8"/>
            </p:custDataLst>
          </p:nvPr>
        </p:nvSpPr>
        <p:spPr>
          <a:xfrm flipH="1">
            <a:off x="1053401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9"/>
            </p:custDataLst>
          </p:nvPr>
        </p:nvSpPr>
        <p:spPr>
          <a:xfrm flipH="1">
            <a:off x="1053401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40"/>
            </p:custDataLst>
          </p:nvPr>
        </p:nvSpPr>
        <p:spPr>
          <a:xfrm flipH="1">
            <a:off x="1053401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1"/>
            </p:custDataLst>
          </p:nvPr>
        </p:nvSpPr>
        <p:spPr>
          <a:xfrm flipH="1">
            <a:off x="1053401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2"/>
            </p:custDataLst>
          </p:nvPr>
        </p:nvSpPr>
        <p:spPr>
          <a:xfrm flipH="1">
            <a:off x="1053401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3"/>
            </p:custDataLst>
          </p:nvPr>
        </p:nvSpPr>
        <p:spPr>
          <a:xfrm flipH="1">
            <a:off x="1053401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56" name="单圆角矩形 55"/>
          <p:cNvSpPr/>
          <p:nvPr userDrawn="1">
            <p:custDataLst>
              <p:tags r:id="rId5"/>
            </p:custDataLst>
          </p:nvPr>
        </p:nvSpPr>
        <p:spPr>
          <a:xfrm>
            <a:off x="0" y="0"/>
            <a:ext cx="3317240" cy="6858000"/>
          </a:xfrm>
          <a:prstGeom prst="round1Rect">
            <a:avLst>
              <a:gd name="adj" fmla="val 292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形 82"/>
          <p:cNvPicPr>
            <a:picLocks noChangeAspect="1"/>
          </p:cNvPicPr>
          <p:nvPr userDrawn="1">
            <p:custDataLst>
              <p:tags r:id="rId6"/>
            </p:custDataLst>
          </p:nvPr>
        </p:nvPicPr>
        <p:blipFill>
          <a:blip r:embed="rId7"/>
          <a:stretch>
            <a:fillRect/>
          </a:stretch>
        </p:blipFill>
        <p:spPr>
          <a:xfrm>
            <a:off x="718820" y="3846195"/>
            <a:ext cx="1960880" cy="2962910"/>
          </a:xfrm>
          <a:prstGeom prst="rect">
            <a:avLst/>
          </a:prstGeom>
        </p:spPr>
      </p:pic>
      <p:sp>
        <p:nvSpPr>
          <p:cNvPr id="64" name="椭圆 63"/>
          <p:cNvSpPr/>
          <p:nvPr userDrawn="1">
            <p:custDataLst>
              <p:tags r:id="rId8"/>
            </p:custDataLst>
          </p:nvPr>
        </p:nvSpPr>
        <p:spPr>
          <a:xfrm rot="10800000">
            <a:off x="70485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userDrawn="1">
            <p:custDataLst>
              <p:tags r:id="rId9"/>
            </p:custDataLst>
          </p:nvPr>
        </p:nvSpPr>
        <p:spPr>
          <a:xfrm rot="10800000">
            <a:off x="70485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userDrawn="1">
            <p:custDataLst>
              <p:tags r:id="rId10"/>
            </p:custDataLst>
          </p:nvPr>
        </p:nvSpPr>
        <p:spPr>
          <a:xfrm rot="10800000">
            <a:off x="70485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userDrawn="1">
            <p:custDataLst>
              <p:tags r:id="rId11"/>
            </p:custDataLst>
          </p:nvPr>
        </p:nvSpPr>
        <p:spPr>
          <a:xfrm rot="10800000">
            <a:off x="70485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userDrawn="1">
            <p:custDataLst>
              <p:tags r:id="rId12"/>
            </p:custDataLst>
          </p:nvPr>
        </p:nvSpPr>
        <p:spPr>
          <a:xfrm rot="10800000">
            <a:off x="70485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userDrawn="1">
            <p:custDataLst>
              <p:tags r:id="rId13"/>
            </p:custDataLst>
          </p:nvPr>
        </p:nvSpPr>
        <p:spPr>
          <a:xfrm rot="10800000">
            <a:off x="70485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userDrawn="1">
            <p:custDataLst>
              <p:tags r:id="rId14"/>
            </p:custDataLst>
          </p:nvPr>
        </p:nvSpPr>
        <p:spPr>
          <a:xfrm rot="10800000">
            <a:off x="70485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userDrawn="1">
            <p:custDataLst>
              <p:tags r:id="rId15"/>
            </p:custDataLst>
          </p:nvPr>
        </p:nvSpPr>
        <p:spPr>
          <a:xfrm rot="10800000">
            <a:off x="70485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userDrawn="1">
            <p:custDataLst>
              <p:tags r:id="rId16"/>
            </p:custDataLst>
          </p:nvPr>
        </p:nvSpPr>
        <p:spPr>
          <a:xfrm rot="10800000">
            <a:off x="57531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userDrawn="1">
            <p:custDataLst>
              <p:tags r:id="rId17"/>
            </p:custDataLst>
          </p:nvPr>
        </p:nvSpPr>
        <p:spPr>
          <a:xfrm rot="10800000">
            <a:off x="57531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userDrawn="1">
            <p:custDataLst>
              <p:tags r:id="rId18"/>
            </p:custDataLst>
          </p:nvPr>
        </p:nvSpPr>
        <p:spPr>
          <a:xfrm rot="10800000">
            <a:off x="57531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userDrawn="1">
            <p:custDataLst>
              <p:tags r:id="rId19"/>
            </p:custDataLst>
          </p:nvPr>
        </p:nvSpPr>
        <p:spPr>
          <a:xfrm rot="10800000">
            <a:off x="57531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userDrawn="1">
            <p:custDataLst>
              <p:tags r:id="rId20"/>
            </p:custDataLst>
          </p:nvPr>
        </p:nvSpPr>
        <p:spPr>
          <a:xfrm rot="10800000">
            <a:off x="57531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userDrawn="1">
            <p:custDataLst>
              <p:tags r:id="rId21"/>
            </p:custDataLst>
          </p:nvPr>
        </p:nvSpPr>
        <p:spPr>
          <a:xfrm rot="10800000">
            <a:off x="57531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userDrawn="1">
            <p:custDataLst>
              <p:tags r:id="rId22"/>
            </p:custDataLst>
          </p:nvPr>
        </p:nvSpPr>
        <p:spPr>
          <a:xfrm rot="10800000">
            <a:off x="57531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userDrawn="1">
            <p:custDataLst>
              <p:tags r:id="rId23"/>
            </p:custDataLst>
          </p:nvPr>
        </p:nvSpPr>
        <p:spPr>
          <a:xfrm rot="10800000">
            <a:off x="57531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userDrawn="1">
            <p:custDataLst>
              <p:tags r:id="rId24"/>
            </p:custDataLst>
          </p:nvPr>
        </p:nvSpPr>
        <p:spPr>
          <a:xfrm rot="10800000">
            <a:off x="446405"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userDrawn="1">
            <p:custDataLst>
              <p:tags r:id="rId25"/>
            </p:custDataLst>
          </p:nvPr>
        </p:nvSpPr>
        <p:spPr>
          <a:xfrm rot="10800000">
            <a:off x="446405"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userDrawn="1">
            <p:custDataLst>
              <p:tags r:id="rId26"/>
            </p:custDataLst>
          </p:nvPr>
        </p:nvSpPr>
        <p:spPr>
          <a:xfrm rot="10800000">
            <a:off x="446405"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userDrawn="1">
            <p:custDataLst>
              <p:tags r:id="rId27"/>
            </p:custDataLst>
          </p:nvPr>
        </p:nvSpPr>
        <p:spPr>
          <a:xfrm rot="10800000">
            <a:off x="446405"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userDrawn="1">
            <p:custDataLst>
              <p:tags r:id="rId28"/>
            </p:custDataLst>
          </p:nvPr>
        </p:nvSpPr>
        <p:spPr>
          <a:xfrm rot="10800000">
            <a:off x="446405"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userDrawn="1">
            <p:custDataLst>
              <p:tags r:id="rId29"/>
            </p:custDataLst>
          </p:nvPr>
        </p:nvSpPr>
        <p:spPr>
          <a:xfrm rot="10800000">
            <a:off x="446405"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userDrawn="1">
            <p:custDataLst>
              <p:tags r:id="rId30"/>
            </p:custDataLst>
          </p:nvPr>
        </p:nvSpPr>
        <p:spPr>
          <a:xfrm rot="10800000">
            <a:off x="446405"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userDrawn="1">
            <p:custDataLst>
              <p:tags r:id="rId31"/>
            </p:custDataLst>
          </p:nvPr>
        </p:nvSpPr>
        <p:spPr>
          <a:xfrm rot="10800000">
            <a:off x="446405"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2"/>
            </p:custDataLst>
          </p:nvPr>
        </p:nvSpPr>
        <p:spPr>
          <a:xfrm>
            <a:off x="700405" y="1111250"/>
            <a:ext cx="2079625" cy="1081405"/>
          </a:xfrm>
        </p:spPr>
        <p:txBody>
          <a:bodyPr anchor="b">
            <a:normAutofit/>
          </a:bodyPr>
          <a:lstStyle>
            <a:lvl1pPr algn="ctr">
              <a:defRPr sz="6000">
                <a:solidFill>
                  <a:schemeClr val="tx2"/>
                </a:solidFill>
              </a:defRPr>
            </a:lvl1pPr>
          </a:lstStyle>
          <a:p>
            <a:r>
              <a:rPr lang="zh-CN" altLang="en-US" dirty="0"/>
              <a:t>标题</a:t>
            </a:r>
            <a:endParaRPr lang="zh-CN" altLang="en-US" dirty="0"/>
          </a:p>
        </p:txBody>
      </p:sp>
      <p:sp>
        <p:nvSpPr>
          <p:cNvPr id="3" name="文本占位符 2"/>
          <p:cNvSpPr>
            <a:spLocks noGrp="1"/>
          </p:cNvSpPr>
          <p:nvPr>
            <p:ph type="body" idx="1" hasCustomPrompt="1"/>
            <p:custDataLst>
              <p:tags r:id="rId33"/>
            </p:custDataLst>
          </p:nvPr>
        </p:nvSpPr>
        <p:spPr>
          <a:xfrm>
            <a:off x="700405" y="2205355"/>
            <a:ext cx="2079625" cy="504190"/>
          </a:xfrm>
        </p:spPr>
        <p:txBody>
          <a:bodyPr anchor="t"/>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副标题</a:t>
            </a:r>
            <a:endParaRPr lang="zh-CN" altLang="en-US" dirty="0"/>
          </a:p>
        </p:txBody>
      </p:sp>
      <p:sp>
        <p:nvSpPr>
          <p:cNvPr id="7" name="日期占位符 6"/>
          <p:cNvSpPr>
            <a:spLocks noGrp="1"/>
          </p:cNvSpPr>
          <p:nvPr>
            <p:ph type="dt" sz="half" idx="10"/>
            <p:custDataLst>
              <p:tags r:id="rId3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5"/>
            </p:custDataLst>
          </p:nvPr>
        </p:nvSpPr>
        <p:spPr/>
        <p:txBody>
          <a:bodyPr/>
          <a:lstStyle/>
          <a:p>
            <a:endParaRPr lang="zh-CN" altLang="en-US"/>
          </a:p>
        </p:txBody>
      </p:sp>
      <p:sp>
        <p:nvSpPr>
          <p:cNvPr id="9" name="灯片编号占位符 8"/>
          <p:cNvSpPr>
            <a:spLocks noGrp="1"/>
          </p:cNvSpPr>
          <p:nvPr>
            <p:ph type="sldNum" sz="quarter" idx="12"/>
            <p:custDataLst>
              <p:tags r:id="rId3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2" name="矩形 21"/>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10" name="矩形 9"/>
          <p:cNvSpPr/>
          <p:nvPr userDrawn="1">
            <p:custDataLst>
              <p:tags r:id="rId5"/>
            </p:custDataLst>
          </p:nvPr>
        </p:nvSpPr>
        <p:spPr>
          <a:xfrm>
            <a:off x="470535" y="514350"/>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6"/>
            </p:custDataLst>
          </p:nvPr>
        </p:nvSpPr>
        <p:spPr>
          <a:xfrm>
            <a:off x="479425" y="518160"/>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文本框 282"/>
          <p:cNvSpPr txBox="1"/>
          <p:nvPr userDrawn="1">
            <p:custDataLst>
              <p:tags r:id="rId7"/>
            </p:custDataLst>
          </p:nvPr>
        </p:nvSpPr>
        <p:spPr>
          <a:xfrm flipH="1">
            <a:off x="1052830" y="719455"/>
            <a:ext cx="1536700" cy="306705"/>
          </a:xfrm>
          <a:prstGeom prst="rect">
            <a:avLst/>
          </a:prstGeom>
          <a:noFill/>
        </p:spPr>
        <p:txBody>
          <a:bodyPr wrap="square" rtlCol="0">
            <a:spAutoFit/>
          </a:bodyPr>
          <a:lstStyle/>
          <a:p>
            <a:pPr algn="l"/>
            <a:r>
              <a:rPr lang="zh-CN" altLang="en-US" sz="1400" b="1" cap="all" dirty="0">
                <a:solidFill>
                  <a:schemeClr val="bg1"/>
                </a:solidFill>
                <a:uFillTx/>
              </a:rPr>
              <a:t>template</a:t>
            </a:r>
            <a:endParaRPr lang="zh-CN" altLang="en-US" sz="1400" b="1" cap="all" dirty="0">
              <a:solidFill>
                <a:schemeClr val="bg1"/>
              </a:solidFill>
              <a:uFillTx/>
            </a:endParaRPr>
          </a:p>
        </p:txBody>
      </p:sp>
      <p:sp>
        <p:nvSpPr>
          <p:cNvPr id="12" name="矩形 11"/>
          <p:cNvSpPr/>
          <p:nvPr userDrawn="1">
            <p:custDataLst>
              <p:tags r:id="rId8"/>
            </p:custDataLst>
          </p:nvPr>
        </p:nvSpPr>
        <p:spPr>
          <a:xfrm>
            <a:off x="478790" y="514350"/>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9"/>
            </p:custDataLst>
          </p:nvPr>
        </p:nvSpPr>
        <p:spPr>
          <a:xfrm>
            <a:off x="5704205" y="3400425"/>
            <a:ext cx="5309235" cy="1151890"/>
          </a:xfrm>
        </p:spPr>
        <p:txBody>
          <a:bodyPr anchor="t" anchorCtr="0"/>
          <a:lstStyle>
            <a:lvl1pPr algn="r">
              <a:defRPr sz="6600">
                <a:solidFill>
                  <a:schemeClr val="tx2"/>
                </a:solidFill>
              </a:defRPr>
            </a:lvl1pPr>
          </a:lstStyle>
          <a:p>
            <a:r>
              <a:rPr lang="zh-CN" altLang="en-US" dirty="0"/>
              <a:t>添加章节标题</a:t>
            </a:r>
            <a:endParaRPr lang="zh-CN" altLang="en-US" dirty="0"/>
          </a:p>
        </p:txBody>
      </p:sp>
      <p:sp>
        <p:nvSpPr>
          <p:cNvPr id="3" name="文本占位符 2"/>
          <p:cNvSpPr>
            <a:spLocks noGrp="1"/>
          </p:cNvSpPr>
          <p:nvPr>
            <p:ph type="body" idx="1" hasCustomPrompt="1"/>
            <p:custDataLst>
              <p:tags r:id="rId10"/>
            </p:custDataLst>
          </p:nvPr>
        </p:nvSpPr>
        <p:spPr>
          <a:xfrm>
            <a:off x="5704205" y="4533265"/>
            <a:ext cx="5309235" cy="935990"/>
          </a:xfrm>
        </p:spPr>
        <p:txBody>
          <a:bodyPr/>
          <a:lstStyle>
            <a:lvl1pPr marL="0" indent="0" algn="r">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添加副标题</a:t>
            </a:r>
            <a:endParaRPr lang="zh-CN" altLang="en-US" dirty="0"/>
          </a:p>
        </p:txBody>
      </p:sp>
      <p:sp>
        <p:nvSpPr>
          <p:cNvPr id="4" name="日期占位符 3"/>
          <p:cNvSpPr>
            <a:spLocks noGrp="1"/>
          </p:cNvSpPr>
          <p:nvPr>
            <p:ph type="dt" sz="half" idx="10"/>
            <p:custDataLst>
              <p:tags r:id="rId1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4"/>
            </p:custDataLst>
          </p:nvPr>
        </p:nvSpPr>
        <p:spPr>
          <a:xfrm>
            <a:off x="5701665" y="2051685"/>
            <a:ext cx="5309235" cy="1224280"/>
          </a:xfrm>
        </p:spPr>
        <p:txBody>
          <a:bodyPr anchor="ctr">
            <a:noAutofit/>
          </a:bodyPr>
          <a:lstStyle>
            <a:lvl1pPr marL="0" indent="0" algn="r">
              <a:buNone/>
              <a:defRPr sz="8000" b="1">
                <a:ln>
                  <a:solidFill>
                    <a:schemeClr val="tx2"/>
                  </a:solidFill>
                </a:ln>
                <a:solidFill>
                  <a:schemeClr val="accent1"/>
                </a:solidFill>
              </a:defRPr>
            </a:lvl1pPr>
          </a:lstStyle>
          <a:p>
            <a:pPr lvl="0"/>
            <a:r>
              <a:rPr lang="zh-CN" altLang="en-US" dirty="0"/>
              <a:t>节编号</a:t>
            </a:r>
            <a:endParaRPr lang="zh-CN" altLang="en-US" dirty="0"/>
          </a:p>
        </p:txBody>
      </p:sp>
      <p:sp>
        <p:nvSpPr>
          <p:cNvPr id="13" name="圆角矩形 12"/>
          <p:cNvSpPr/>
          <p:nvPr userDrawn="1">
            <p:custDataLst>
              <p:tags r:id="rId15"/>
            </p:custDataLst>
          </p:nvPr>
        </p:nvSpPr>
        <p:spPr>
          <a:xfrm>
            <a:off x="2755900" y="7816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16"/>
            </p:custDataLst>
          </p:nvPr>
        </p:nvSpPr>
        <p:spPr>
          <a:xfrm rot="5400000">
            <a:off x="10916920"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17"/>
            </p:custDataLst>
          </p:nvPr>
        </p:nvSpPr>
        <p:spPr>
          <a:xfrm rot="5400000">
            <a:off x="10739755"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18"/>
            </p:custDataLst>
          </p:nvPr>
        </p:nvSpPr>
        <p:spPr>
          <a:xfrm rot="5400000">
            <a:off x="10561955"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7" name="椭圆 16"/>
          <p:cNvSpPr/>
          <p:nvPr userDrawn="1">
            <p:custDataLst>
              <p:tags r:id="rId19"/>
            </p:custDataLst>
          </p:nvPr>
        </p:nvSpPr>
        <p:spPr>
          <a:xfrm rot="5400000">
            <a:off x="11094720"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4"/>
          <p:cNvSpPr/>
          <p:nvPr userDrawn="1">
            <p:custDataLst>
              <p:tags r:id="rId20"/>
            </p:custDataLst>
          </p:nvPr>
        </p:nvSpPr>
        <p:spPr>
          <a:xfrm rot="3032444" flipH="1">
            <a:off x="1141730" y="2177415"/>
            <a:ext cx="3825875" cy="2882900"/>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pic>
        <p:nvPicPr>
          <p:cNvPr id="20" name="图形 23"/>
          <p:cNvPicPr>
            <a:picLocks noChangeAspect="1"/>
          </p:cNvPicPr>
          <p:nvPr userDrawn="1">
            <p:custDataLst>
              <p:tags r:id="rId21"/>
            </p:custDataLst>
          </p:nvPr>
        </p:nvPicPr>
        <p:blipFill>
          <a:blip r:embed="rId22"/>
          <a:stretch>
            <a:fillRect/>
          </a:stretch>
        </p:blipFill>
        <p:spPr>
          <a:xfrm>
            <a:off x="1195070" y="2140585"/>
            <a:ext cx="3390900" cy="4182745"/>
          </a:xfrm>
          <a:prstGeom prst="rect">
            <a:avLst/>
          </a:prstGeom>
        </p:spPr>
      </p:pic>
      <p:sp>
        <p:nvSpPr>
          <p:cNvPr id="48" name="任意多边形: 形状 31"/>
          <p:cNvSpPr/>
          <p:nvPr userDrawn="1">
            <p:custDataLst>
              <p:tags r:id="rId23"/>
            </p:custDataLst>
          </p:nvPr>
        </p:nvSpPr>
        <p:spPr>
          <a:xfrm flipH="1">
            <a:off x="1713865" y="1808480"/>
            <a:ext cx="1010920" cy="489585"/>
          </a:xfrm>
          <a:custGeom>
            <a:avLst/>
            <a:gdLst>
              <a:gd name="connsiteX0" fmla="*/ 1029367 w 1086040"/>
              <a:gd name="connsiteY0" fmla="*/ 430530 h 525684"/>
              <a:gd name="connsiteX1" fmla="*/ 949928 w 1086040"/>
              <a:gd name="connsiteY1" fmla="*/ 430530 h 525684"/>
              <a:gd name="connsiteX2" fmla="*/ 874586 w 1086040"/>
              <a:gd name="connsiteY2" fmla="*/ 525685 h 525684"/>
              <a:gd name="connsiteX3" fmla="*/ 817055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2 w 1086040"/>
              <a:gd name="connsiteY8" fmla="*/ 0 h 525684"/>
              <a:gd name="connsiteX9" fmla="*/ 1086041 w 1086040"/>
              <a:gd name="connsiteY9" fmla="*/ 56769 h 525684"/>
              <a:gd name="connsiteX10" fmla="*/ 1086041 w 1086040"/>
              <a:gd name="connsiteY10" fmla="*/ 373761 h 525684"/>
              <a:gd name="connsiteX11" fmla="*/ 1029272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6" y="525685"/>
                </a:lnTo>
                <a:lnTo>
                  <a:pt x="817055" y="430530"/>
                </a:lnTo>
                <a:lnTo>
                  <a:pt x="56769" y="430530"/>
                </a:lnTo>
                <a:cubicBezTo>
                  <a:pt x="25527" y="430530"/>
                  <a:pt x="0" y="405003"/>
                  <a:pt x="0" y="373761"/>
                </a:cubicBezTo>
                <a:lnTo>
                  <a:pt x="0" y="56769"/>
                </a:lnTo>
                <a:cubicBezTo>
                  <a:pt x="0" y="25527"/>
                  <a:pt x="25527" y="0"/>
                  <a:pt x="56769" y="0"/>
                </a:cubicBezTo>
                <a:lnTo>
                  <a:pt x="1029272" y="0"/>
                </a:lnTo>
                <a:cubicBezTo>
                  <a:pt x="1060514" y="0"/>
                  <a:pt x="1086041" y="25527"/>
                  <a:pt x="1086041" y="56769"/>
                </a:cubicBezTo>
                <a:lnTo>
                  <a:pt x="1086041" y="373761"/>
                </a:lnTo>
                <a:cubicBezTo>
                  <a:pt x="1086041" y="405003"/>
                  <a:pt x="1060514" y="430530"/>
                  <a:pt x="1029272"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任意多边形: 形状 32"/>
          <p:cNvSpPr/>
          <p:nvPr userDrawn="1">
            <p:custDataLst>
              <p:tags r:id="rId24"/>
            </p:custDataLst>
          </p:nvPr>
        </p:nvSpPr>
        <p:spPr>
          <a:xfrm flipH="1">
            <a:off x="1709420" y="1804035"/>
            <a:ext cx="1019810" cy="498475"/>
          </a:xfrm>
          <a:custGeom>
            <a:avLst/>
            <a:gdLst>
              <a:gd name="connsiteX0" fmla="*/ 879539 w 1095946"/>
              <a:gd name="connsiteY0" fmla="*/ 535591 h 535590"/>
              <a:gd name="connsiteX1" fmla="*/ 879253 w 1095946"/>
              <a:gd name="connsiteY1" fmla="*/ 535591 h 535590"/>
              <a:gd name="connsiteX2" fmla="*/ 875348 w 1095946"/>
              <a:gd name="connsiteY2" fmla="*/ 533210 h 535590"/>
              <a:gd name="connsiteX3" fmla="*/ 819245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722 w 1095946"/>
              <a:gd name="connsiteY15" fmla="*/ 10001 h 535590"/>
              <a:gd name="connsiteX16" fmla="*/ 9906 w 1095946"/>
              <a:gd name="connsiteY16" fmla="*/ 61817 h 535590"/>
              <a:gd name="connsiteX17" fmla="*/ 9906 w 1095946"/>
              <a:gd name="connsiteY17" fmla="*/ 378714 h 535590"/>
              <a:gd name="connsiteX18" fmla="*/ 61722 w 1095946"/>
              <a:gd name="connsiteY18" fmla="*/ 430530 h 535590"/>
              <a:gd name="connsiteX19" fmla="*/ 822008 w 1095946"/>
              <a:gd name="connsiteY19" fmla="*/ 430530 h 535590"/>
              <a:gd name="connsiteX20" fmla="*/ 826294 w 1095946"/>
              <a:gd name="connsiteY20" fmla="*/ 432911 h 535590"/>
              <a:gd name="connsiteX21" fmla="*/ 880110 w 1095946"/>
              <a:gd name="connsiteY21" fmla="*/ 521875 h 535590"/>
              <a:gd name="connsiteX22" fmla="*/ 950976 w 1095946"/>
              <a:gd name="connsiteY22" fmla="*/ 432340 h 535590"/>
              <a:gd name="connsiteX23" fmla="*/ 954881 w 1095946"/>
              <a:gd name="connsiteY23" fmla="*/ 430435 h 535590"/>
              <a:gd name="connsiteX24" fmla="*/ 1034320 w 1095946"/>
              <a:gd name="connsiteY24" fmla="*/ 430435 h 535590"/>
              <a:gd name="connsiteX25" fmla="*/ 1086136 w 1095946"/>
              <a:gd name="connsiteY25" fmla="*/ 378619 h 535590"/>
              <a:gd name="connsiteX26" fmla="*/ 1086136 w 1095946"/>
              <a:gd name="connsiteY26" fmla="*/ 61722 h 535590"/>
              <a:gd name="connsiteX27" fmla="*/ 1034320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539" y="535591"/>
                </a:moveTo>
                <a:cubicBezTo>
                  <a:pt x="879539" y="535591"/>
                  <a:pt x="879348" y="535591"/>
                  <a:pt x="879253" y="535591"/>
                </a:cubicBezTo>
                <a:cubicBezTo>
                  <a:pt x="877634" y="535496"/>
                  <a:pt x="876110" y="534638"/>
                  <a:pt x="875348" y="533210"/>
                </a:cubicBezTo>
                <a:lnTo>
                  <a:pt x="819245"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722" y="10001"/>
                </a:moveTo>
                <a:cubicBezTo>
                  <a:pt x="33147" y="10001"/>
                  <a:pt x="9906" y="33242"/>
                  <a:pt x="9906" y="61817"/>
                </a:cubicBezTo>
                <a:lnTo>
                  <a:pt x="9906" y="378714"/>
                </a:lnTo>
                <a:cubicBezTo>
                  <a:pt x="9906" y="407289"/>
                  <a:pt x="33147" y="430530"/>
                  <a:pt x="61722" y="430530"/>
                </a:cubicBezTo>
                <a:lnTo>
                  <a:pt x="822008" y="430530"/>
                </a:lnTo>
                <a:cubicBezTo>
                  <a:pt x="823722" y="430530"/>
                  <a:pt x="825341" y="431483"/>
                  <a:pt x="826294" y="432911"/>
                </a:cubicBezTo>
                <a:lnTo>
                  <a:pt x="880110" y="521875"/>
                </a:lnTo>
                <a:lnTo>
                  <a:pt x="950976" y="432340"/>
                </a:lnTo>
                <a:cubicBezTo>
                  <a:pt x="951929" y="431101"/>
                  <a:pt x="953357" y="430435"/>
                  <a:pt x="954881" y="430435"/>
                </a:cubicBezTo>
                <a:lnTo>
                  <a:pt x="1034320" y="430435"/>
                </a:lnTo>
                <a:cubicBezTo>
                  <a:pt x="1062895" y="430435"/>
                  <a:pt x="1086136" y="407194"/>
                  <a:pt x="1086136" y="378619"/>
                </a:cubicBezTo>
                <a:lnTo>
                  <a:pt x="1086136" y="61722"/>
                </a:lnTo>
                <a:cubicBezTo>
                  <a:pt x="1086136" y="33147"/>
                  <a:pt x="1062895" y="9906"/>
                  <a:pt x="1034320"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任意多边形: 形状 33"/>
          <p:cNvSpPr/>
          <p:nvPr userDrawn="1">
            <p:custDataLst>
              <p:tags r:id="rId25"/>
            </p:custDataLst>
          </p:nvPr>
        </p:nvSpPr>
        <p:spPr>
          <a:xfrm flipH="1">
            <a:off x="1948815" y="1903730"/>
            <a:ext cx="569595" cy="19685"/>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任意多边形: 形状 34"/>
          <p:cNvSpPr/>
          <p:nvPr userDrawn="1">
            <p:custDataLst>
              <p:tags r:id="rId26"/>
            </p:custDataLst>
          </p:nvPr>
        </p:nvSpPr>
        <p:spPr>
          <a:xfrm flipH="1">
            <a:off x="2118360" y="1954530"/>
            <a:ext cx="400685" cy="19685"/>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任意多边形: 形状 37"/>
          <p:cNvSpPr/>
          <p:nvPr userDrawn="1">
            <p:custDataLst>
              <p:tags r:id="rId27"/>
            </p:custDataLst>
          </p:nvPr>
        </p:nvSpPr>
        <p:spPr>
          <a:xfrm flipH="1">
            <a:off x="2453640" y="2087880"/>
            <a:ext cx="778510" cy="501650"/>
          </a:xfrm>
          <a:custGeom>
            <a:avLst/>
            <a:gdLst>
              <a:gd name="connsiteX0" fmla="*/ 760381 w 836580"/>
              <a:gd name="connsiteY0" fmla="*/ 430054 h 539210"/>
              <a:gd name="connsiteX1" fmla="*/ 311087 w 836580"/>
              <a:gd name="connsiteY1" fmla="*/ 430054 h 539210"/>
              <a:gd name="connsiteX2" fmla="*/ 155067 w 836580"/>
              <a:gd name="connsiteY2" fmla="*/ 539210 h 539210"/>
              <a:gd name="connsiteX3" fmla="*/ 155067 w 836580"/>
              <a:gd name="connsiteY3" fmla="*/ 430054 h 539210"/>
              <a:gd name="connsiteX4" fmla="*/ 76200 w 836580"/>
              <a:gd name="connsiteY4" fmla="*/ 430054 h 539210"/>
              <a:gd name="connsiteX5" fmla="*/ 0 w 836580"/>
              <a:gd name="connsiteY5" fmla="*/ 353854 h 539210"/>
              <a:gd name="connsiteX6" fmla="*/ 0 w 836580"/>
              <a:gd name="connsiteY6" fmla="*/ 76200 h 539210"/>
              <a:gd name="connsiteX7" fmla="*/ 76200 w 836580"/>
              <a:gd name="connsiteY7" fmla="*/ 0 h 539210"/>
              <a:gd name="connsiteX8" fmla="*/ 760381 w 836580"/>
              <a:gd name="connsiteY8" fmla="*/ 0 h 539210"/>
              <a:gd name="connsiteX9" fmla="*/ 836581 w 836580"/>
              <a:gd name="connsiteY9" fmla="*/ 76200 h 539210"/>
              <a:gd name="connsiteX10" fmla="*/ 836581 w 836580"/>
              <a:gd name="connsiteY10" fmla="*/ 353854 h 539210"/>
              <a:gd name="connsiteX11" fmla="*/ 760381 w 836580"/>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580"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381" y="0"/>
                </a:lnTo>
                <a:cubicBezTo>
                  <a:pt x="802291" y="0"/>
                  <a:pt x="836581" y="34290"/>
                  <a:pt x="836581" y="76200"/>
                </a:cubicBezTo>
                <a:lnTo>
                  <a:pt x="836581" y="353854"/>
                </a:lnTo>
                <a:cubicBezTo>
                  <a:pt x="836581" y="395764"/>
                  <a:pt x="802291" y="430054"/>
                  <a:pt x="760381"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任意多边形: 形状 38"/>
          <p:cNvSpPr/>
          <p:nvPr userDrawn="1">
            <p:custDataLst>
              <p:tags r:id="rId28"/>
            </p:custDataLst>
          </p:nvPr>
        </p:nvSpPr>
        <p:spPr>
          <a:xfrm flipH="1">
            <a:off x="2449195" y="2083435"/>
            <a:ext cx="788035" cy="511175"/>
          </a:xfrm>
          <a:custGeom>
            <a:avLst/>
            <a:gdLst>
              <a:gd name="connsiteX0" fmla="*/ 160020 w 846486"/>
              <a:gd name="connsiteY0" fmla="*/ 549116 h 549116"/>
              <a:gd name="connsiteX1" fmla="*/ 157734 w 846486"/>
              <a:gd name="connsiteY1" fmla="*/ 548545 h 549116"/>
              <a:gd name="connsiteX2" fmla="*/ 155067 w 846486"/>
              <a:gd name="connsiteY2" fmla="*/ 544163 h 549116"/>
              <a:gd name="connsiteX3" fmla="*/ 155067 w 846486"/>
              <a:gd name="connsiteY3" fmla="*/ 439960 h 549116"/>
              <a:gd name="connsiteX4" fmla="*/ 81153 w 846486"/>
              <a:gd name="connsiteY4" fmla="*/ 439960 h 549116"/>
              <a:gd name="connsiteX5" fmla="*/ 0 w 846486"/>
              <a:gd name="connsiteY5" fmla="*/ 358807 h 549116"/>
              <a:gd name="connsiteX6" fmla="*/ 0 w 846486"/>
              <a:gd name="connsiteY6" fmla="*/ 81153 h 549116"/>
              <a:gd name="connsiteX7" fmla="*/ 81153 w 846486"/>
              <a:gd name="connsiteY7" fmla="*/ 0 h 549116"/>
              <a:gd name="connsiteX8" fmla="*/ 765334 w 846486"/>
              <a:gd name="connsiteY8" fmla="*/ 0 h 549116"/>
              <a:gd name="connsiteX9" fmla="*/ 846487 w 846486"/>
              <a:gd name="connsiteY9" fmla="*/ 81153 h 549116"/>
              <a:gd name="connsiteX10" fmla="*/ 846487 w 846486"/>
              <a:gd name="connsiteY10" fmla="*/ 358807 h 549116"/>
              <a:gd name="connsiteX11" fmla="*/ 765334 w 846486"/>
              <a:gd name="connsiteY11" fmla="*/ 439960 h 549116"/>
              <a:gd name="connsiteX12" fmla="*/ 317659 w 846486"/>
              <a:gd name="connsiteY12" fmla="*/ 439960 h 549116"/>
              <a:gd name="connsiteX13" fmla="*/ 162878 w 846486"/>
              <a:gd name="connsiteY13" fmla="*/ 548259 h 549116"/>
              <a:gd name="connsiteX14" fmla="*/ 160020 w 846486"/>
              <a:gd name="connsiteY14" fmla="*/ 549116 h 549116"/>
              <a:gd name="connsiteX15" fmla="*/ 81058 w 846486"/>
              <a:gd name="connsiteY15" fmla="*/ 9906 h 549116"/>
              <a:gd name="connsiteX16" fmla="*/ 9811 w 846486"/>
              <a:gd name="connsiteY16" fmla="*/ 81153 h 549116"/>
              <a:gd name="connsiteX17" fmla="*/ 9811 w 846486"/>
              <a:gd name="connsiteY17" fmla="*/ 358807 h 549116"/>
              <a:gd name="connsiteX18" fmla="*/ 81058 w 846486"/>
              <a:gd name="connsiteY18" fmla="*/ 430054 h 549116"/>
              <a:gd name="connsiteX19" fmla="*/ 159925 w 846486"/>
              <a:gd name="connsiteY19" fmla="*/ 430054 h 549116"/>
              <a:gd name="connsiteX20" fmla="*/ 163449 w 846486"/>
              <a:gd name="connsiteY20" fmla="*/ 431483 h 549116"/>
              <a:gd name="connsiteX21" fmla="*/ 164878 w 846486"/>
              <a:gd name="connsiteY21" fmla="*/ 435007 h 549116"/>
              <a:gd name="connsiteX22" fmla="*/ 164878 w 846486"/>
              <a:gd name="connsiteY22" fmla="*/ 534638 h 549116"/>
              <a:gd name="connsiteX23" fmla="*/ 313087 w 846486"/>
              <a:gd name="connsiteY23" fmla="*/ 430911 h 549116"/>
              <a:gd name="connsiteX24" fmla="*/ 315944 w 846486"/>
              <a:gd name="connsiteY24" fmla="*/ 430054 h 549116"/>
              <a:gd name="connsiteX25" fmla="*/ 765239 w 846486"/>
              <a:gd name="connsiteY25" fmla="*/ 430054 h 549116"/>
              <a:gd name="connsiteX26" fmla="*/ 836486 w 846486"/>
              <a:gd name="connsiteY26" fmla="*/ 358807 h 549116"/>
              <a:gd name="connsiteX27" fmla="*/ 836486 w 846486"/>
              <a:gd name="connsiteY27" fmla="*/ 81153 h 549116"/>
              <a:gd name="connsiteX28" fmla="*/ 765239 w 846486"/>
              <a:gd name="connsiteY28" fmla="*/ 9906 h 549116"/>
              <a:gd name="connsiteX29" fmla="*/ 81058 w 846486"/>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486"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334" y="0"/>
                </a:lnTo>
                <a:cubicBezTo>
                  <a:pt x="810101" y="0"/>
                  <a:pt x="846487" y="36385"/>
                  <a:pt x="846487" y="81153"/>
                </a:cubicBezTo>
                <a:lnTo>
                  <a:pt x="846487" y="358807"/>
                </a:lnTo>
                <a:cubicBezTo>
                  <a:pt x="846487" y="403574"/>
                  <a:pt x="810101" y="439960"/>
                  <a:pt x="765334" y="439960"/>
                </a:cubicBezTo>
                <a:lnTo>
                  <a:pt x="317659" y="439960"/>
                </a:lnTo>
                <a:lnTo>
                  <a:pt x="162878" y="548259"/>
                </a:lnTo>
                <a:cubicBezTo>
                  <a:pt x="162020" y="548831"/>
                  <a:pt x="161068" y="549116"/>
                  <a:pt x="160020" y="549116"/>
                </a:cubicBezTo>
                <a:close/>
                <a:moveTo>
                  <a:pt x="81058" y="9906"/>
                </a:moveTo>
                <a:cubicBezTo>
                  <a:pt x="41815" y="9906"/>
                  <a:pt x="9811" y="41815"/>
                  <a:pt x="9811" y="81153"/>
                </a:cubicBezTo>
                <a:lnTo>
                  <a:pt x="9811" y="358807"/>
                </a:lnTo>
                <a:cubicBezTo>
                  <a:pt x="9811" y="398050"/>
                  <a:pt x="41720" y="430054"/>
                  <a:pt x="81058" y="430054"/>
                </a:cubicBezTo>
                <a:lnTo>
                  <a:pt x="159925" y="430054"/>
                </a:lnTo>
                <a:cubicBezTo>
                  <a:pt x="161258" y="430054"/>
                  <a:pt x="162497" y="430625"/>
                  <a:pt x="163449" y="431483"/>
                </a:cubicBezTo>
                <a:cubicBezTo>
                  <a:pt x="164402" y="432435"/>
                  <a:pt x="164878" y="433673"/>
                  <a:pt x="164878" y="435007"/>
                </a:cubicBezTo>
                <a:lnTo>
                  <a:pt x="164878" y="534638"/>
                </a:lnTo>
                <a:cubicBezTo>
                  <a:pt x="164878" y="534638"/>
                  <a:pt x="313087" y="430911"/>
                  <a:pt x="313087" y="430911"/>
                </a:cubicBezTo>
                <a:cubicBezTo>
                  <a:pt x="313944" y="430340"/>
                  <a:pt x="314897" y="430054"/>
                  <a:pt x="315944" y="430054"/>
                </a:cubicBezTo>
                <a:lnTo>
                  <a:pt x="765239" y="430054"/>
                </a:lnTo>
                <a:cubicBezTo>
                  <a:pt x="804482" y="430054"/>
                  <a:pt x="836486" y="398145"/>
                  <a:pt x="836486" y="358807"/>
                </a:cubicBezTo>
                <a:lnTo>
                  <a:pt x="836486" y="81153"/>
                </a:lnTo>
                <a:cubicBezTo>
                  <a:pt x="836486" y="41910"/>
                  <a:pt x="804577" y="9906"/>
                  <a:pt x="765239"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任意多边形: 形状 39"/>
          <p:cNvSpPr/>
          <p:nvPr userDrawn="1">
            <p:custDataLst>
              <p:tags r:id="rId29"/>
            </p:custDataLst>
          </p:nvPr>
        </p:nvSpPr>
        <p:spPr>
          <a:xfrm flipH="1">
            <a:off x="2830195" y="2216150"/>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任意多边形: 形状 40"/>
          <p:cNvSpPr/>
          <p:nvPr userDrawn="1">
            <p:custDataLst>
              <p:tags r:id="rId30"/>
            </p:custDataLst>
          </p:nvPr>
        </p:nvSpPr>
        <p:spPr>
          <a:xfrm flipH="1">
            <a:off x="2830195" y="2265045"/>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任意多边形: 形状 41"/>
          <p:cNvSpPr/>
          <p:nvPr userDrawn="1">
            <p:custDataLst>
              <p:tags r:id="rId31"/>
            </p:custDataLst>
          </p:nvPr>
        </p:nvSpPr>
        <p:spPr>
          <a:xfrm flipH="1">
            <a:off x="2613660" y="2205990"/>
            <a:ext cx="96520" cy="161925"/>
          </a:xfrm>
          <a:custGeom>
            <a:avLst/>
            <a:gdLst>
              <a:gd name="connsiteX0" fmla="*/ 92393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7 w 103441"/>
              <a:gd name="connsiteY20" fmla="*/ 31909 h 174021"/>
              <a:gd name="connsiteX21" fmla="*/ 90487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1 w 103441"/>
              <a:gd name="connsiteY26" fmla="*/ 115253 h 174021"/>
              <a:gd name="connsiteX27" fmla="*/ 92393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9 w 103441"/>
              <a:gd name="connsiteY37" fmla="*/ 100298 h 174021"/>
              <a:gd name="connsiteX38" fmla="*/ 60389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3"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0"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7" y="31909"/>
                </a:cubicBezTo>
                <a:lnTo>
                  <a:pt x="90487" y="50578"/>
                </a:lnTo>
                <a:cubicBezTo>
                  <a:pt x="81153" y="45149"/>
                  <a:pt x="71152" y="41815"/>
                  <a:pt x="60484" y="40577"/>
                </a:cubicBezTo>
                <a:lnTo>
                  <a:pt x="60484" y="78010"/>
                </a:lnTo>
                <a:cubicBezTo>
                  <a:pt x="69342" y="80105"/>
                  <a:pt x="76772" y="82391"/>
                  <a:pt x="82582" y="84868"/>
                </a:cubicBezTo>
                <a:cubicBezTo>
                  <a:pt x="88487" y="87344"/>
                  <a:pt x="93345" y="90964"/>
                  <a:pt x="97441" y="95917"/>
                </a:cubicBezTo>
                <a:cubicBezTo>
                  <a:pt x="101441" y="100775"/>
                  <a:pt x="103441" y="107252"/>
                  <a:pt x="103441" y="115253"/>
                </a:cubicBezTo>
                <a:cubicBezTo>
                  <a:pt x="103441" y="125254"/>
                  <a:pt x="99727" y="133731"/>
                  <a:pt x="92393"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9" y="100298"/>
                </a:cubicBezTo>
                <a:lnTo>
                  <a:pt x="60389"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弧形 204"/>
          <p:cNvSpPr/>
          <p:nvPr userDrawn="1">
            <p:custDataLst>
              <p:tags r:id="rId32"/>
            </p:custDataLst>
          </p:nvPr>
        </p:nvSpPr>
        <p:spPr>
          <a:xfrm flipH="1">
            <a:off x="3229610" y="1811655"/>
            <a:ext cx="2082800" cy="20828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5676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40105" y="2264410"/>
            <a:ext cx="5157470"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5676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264410"/>
            <a:ext cx="5183505"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5676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40105" y="2264410"/>
            <a:ext cx="5157470"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5676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264410"/>
            <a:ext cx="5183505"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7913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49" name="矩形 48"/>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7" name="矩形 6"/>
          <p:cNvSpPr/>
          <p:nvPr userDrawn="1">
            <p:custDataLst>
              <p:tags r:id="rId5"/>
            </p:custDataLst>
          </p:nvPr>
        </p:nvSpPr>
        <p:spPr>
          <a:xfrm>
            <a:off x="640080"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6"/>
            </p:custDataLst>
          </p:nvPr>
        </p:nvSpPr>
        <p:spPr>
          <a:xfrm>
            <a:off x="482600"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7"/>
            </p:custDataLst>
          </p:nvPr>
        </p:nvSpPr>
        <p:spPr>
          <a:xfrm>
            <a:off x="338455" y="3638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8"/>
            </p:custDataLst>
          </p:nvPr>
        </p:nvSpPr>
        <p:spPr>
          <a:xfrm>
            <a:off x="315595" y="3511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9"/>
            </p:custDataLst>
          </p:nvPr>
        </p:nvSpPr>
        <p:spPr>
          <a:xfrm>
            <a:off x="324485" y="358612"/>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userDrawn="1">
            <p:custDataLst>
              <p:tags r:id="rId10"/>
            </p:custDataLst>
          </p:nvPr>
        </p:nvSpPr>
        <p:spPr>
          <a:xfrm>
            <a:off x="2374900" y="641985"/>
            <a:ext cx="7752715" cy="110490"/>
          </a:xfrm>
          <a:prstGeom prst="roundRect">
            <a:avLst>
              <a:gd name="adj" fmla="val 5000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1"/>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2"/>
            </p:custDataLst>
          </p:nvPr>
        </p:nvSpPr>
        <p:spPr>
          <a:xfrm rot="5400000">
            <a:off x="10739755"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3"/>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4"/>
            </p:custDataLst>
          </p:nvPr>
        </p:nvSpPr>
        <p:spPr>
          <a:xfrm rot="5400000">
            <a:off x="11094720"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32"/>
          <p:cNvSpPr/>
          <p:nvPr userDrawn="1">
            <p:custDataLst>
              <p:tags r:id="rId15"/>
            </p:custDataLst>
          </p:nvPr>
        </p:nvSpPr>
        <p:spPr>
          <a:xfrm>
            <a:off x="6798945" y="2145030"/>
            <a:ext cx="1491615" cy="1146175"/>
          </a:xfrm>
          <a:custGeom>
            <a:avLst/>
            <a:gdLst>
              <a:gd name="connsiteX0" fmla="*/ 1677257 w 1682686"/>
              <a:gd name="connsiteY0" fmla="*/ 1292924 h 1292923"/>
              <a:gd name="connsiteX1" fmla="*/ 5429 w 1682686"/>
              <a:gd name="connsiteY1" fmla="*/ 1292924 h 1292923"/>
              <a:gd name="connsiteX2" fmla="*/ 0 w 1682686"/>
              <a:gd name="connsiteY2" fmla="*/ 1287494 h 1292923"/>
              <a:gd name="connsiteX3" fmla="*/ 0 w 1682686"/>
              <a:gd name="connsiteY3" fmla="*/ 5429 h 1292923"/>
              <a:gd name="connsiteX4" fmla="*/ 5429 w 1682686"/>
              <a:gd name="connsiteY4" fmla="*/ 0 h 1292923"/>
              <a:gd name="connsiteX5" fmla="*/ 1677257 w 1682686"/>
              <a:gd name="connsiteY5" fmla="*/ 0 h 1292923"/>
              <a:gd name="connsiteX6" fmla="*/ 1682687 w 1682686"/>
              <a:gd name="connsiteY6" fmla="*/ 5429 h 1292923"/>
              <a:gd name="connsiteX7" fmla="*/ 1682687 w 1682686"/>
              <a:gd name="connsiteY7" fmla="*/ 1287494 h 1292923"/>
              <a:gd name="connsiteX8" fmla="*/ 1677257 w 1682686"/>
              <a:gd name="connsiteY8" fmla="*/ 1292924 h 1292923"/>
              <a:gd name="connsiteX9" fmla="*/ 10954 w 1682686"/>
              <a:gd name="connsiteY9" fmla="*/ 1282065 h 1292923"/>
              <a:gd name="connsiteX10" fmla="*/ 1671828 w 1682686"/>
              <a:gd name="connsiteY10" fmla="*/ 1282065 h 1292923"/>
              <a:gd name="connsiteX11" fmla="*/ 1671828 w 1682686"/>
              <a:gd name="connsiteY11" fmla="*/ 10858 h 1292923"/>
              <a:gd name="connsiteX12" fmla="*/ 10954 w 1682686"/>
              <a:gd name="connsiteY12" fmla="*/ 10858 h 1292923"/>
              <a:gd name="connsiteX13" fmla="*/ 10954 w 1682686"/>
              <a:gd name="connsiteY13" fmla="*/ 1282065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686" h="1292923">
                <a:moveTo>
                  <a:pt x="1677257" y="1292924"/>
                </a:moveTo>
                <a:lnTo>
                  <a:pt x="5429" y="1292924"/>
                </a:lnTo>
                <a:cubicBezTo>
                  <a:pt x="2381" y="1292924"/>
                  <a:pt x="0" y="1290447"/>
                  <a:pt x="0" y="1287494"/>
                </a:cubicBezTo>
                <a:lnTo>
                  <a:pt x="0" y="5429"/>
                </a:lnTo>
                <a:cubicBezTo>
                  <a:pt x="0" y="2381"/>
                  <a:pt x="2477" y="0"/>
                  <a:pt x="5429" y="0"/>
                </a:cubicBezTo>
                <a:lnTo>
                  <a:pt x="1677257" y="0"/>
                </a:lnTo>
                <a:cubicBezTo>
                  <a:pt x="1680305" y="0"/>
                  <a:pt x="1682687" y="2476"/>
                  <a:pt x="1682687" y="5429"/>
                </a:cubicBezTo>
                <a:lnTo>
                  <a:pt x="1682687" y="1287494"/>
                </a:lnTo>
                <a:cubicBezTo>
                  <a:pt x="1682687" y="1290542"/>
                  <a:pt x="1680210" y="1292924"/>
                  <a:pt x="1677257" y="1292924"/>
                </a:cubicBezTo>
                <a:close/>
                <a:moveTo>
                  <a:pt x="10954" y="1282065"/>
                </a:moveTo>
                <a:lnTo>
                  <a:pt x="1671828" y="1282065"/>
                </a:lnTo>
                <a:lnTo>
                  <a:pt x="1671828" y="10858"/>
                </a:lnTo>
                <a:lnTo>
                  <a:pt x="10954" y="10858"/>
                </a:lnTo>
                <a:lnTo>
                  <a:pt x="10954" y="128206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134"/>
          <p:cNvSpPr/>
          <p:nvPr userDrawn="1">
            <p:custDataLst>
              <p:tags r:id="rId16"/>
            </p:custDataLst>
          </p:nvPr>
        </p:nvSpPr>
        <p:spPr>
          <a:xfrm>
            <a:off x="7254240" y="2428240"/>
            <a:ext cx="67945" cy="643255"/>
          </a:xfrm>
          <a:custGeom>
            <a:avLst/>
            <a:gdLst>
              <a:gd name="connsiteX0" fmla="*/ 0 w 76485"/>
              <a:gd name="connsiteY0" fmla="*/ 0 h 725424"/>
              <a:gd name="connsiteX1" fmla="*/ 76486 w 76485"/>
              <a:gd name="connsiteY1" fmla="*/ 0 h 725424"/>
              <a:gd name="connsiteX2" fmla="*/ 76486 w 76485"/>
              <a:gd name="connsiteY2" fmla="*/ 725424 h 725424"/>
              <a:gd name="connsiteX3" fmla="*/ 0 w 76485"/>
              <a:gd name="connsiteY3" fmla="*/ 725424 h 725424"/>
            </a:gdLst>
            <a:ahLst/>
            <a:cxnLst>
              <a:cxn ang="0">
                <a:pos x="connsiteX0" y="connsiteY0"/>
              </a:cxn>
              <a:cxn ang="0">
                <a:pos x="connsiteX1" y="connsiteY1"/>
              </a:cxn>
              <a:cxn ang="0">
                <a:pos x="connsiteX2" y="connsiteY2"/>
              </a:cxn>
              <a:cxn ang="0">
                <a:pos x="connsiteX3" y="connsiteY3"/>
              </a:cxn>
            </a:cxnLst>
            <a:rect l="l" t="t" r="r" b="b"/>
            <a:pathLst>
              <a:path w="76485" h="725424">
                <a:moveTo>
                  <a:pt x="0" y="0"/>
                </a:moveTo>
                <a:lnTo>
                  <a:pt x="76486" y="0"/>
                </a:lnTo>
                <a:lnTo>
                  <a:pt x="76486" y="725424"/>
                </a:lnTo>
                <a:lnTo>
                  <a:pt x="0" y="72542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135"/>
          <p:cNvSpPr/>
          <p:nvPr userDrawn="1">
            <p:custDataLst>
              <p:tags r:id="rId17"/>
            </p:custDataLst>
          </p:nvPr>
        </p:nvSpPr>
        <p:spPr>
          <a:xfrm>
            <a:off x="7249160" y="2423160"/>
            <a:ext cx="77470" cy="652780"/>
          </a:xfrm>
          <a:custGeom>
            <a:avLst/>
            <a:gdLst>
              <a:gd name="connsiteX0" fmla="*/ 81915 w 87344"/>
              <a:gd name="connsiteY0" fmla="*/ 736282 h 736282"/>
              <a:gd name="connsiteX1" fmla="*/ 5429 w 87344"/>
              <a:gd name="connsiteY1" fmla="*/ 736282 h 736282"/>
              <a:gd name="connsiteX2" fmla="*/ 0 w 87344"/>
              <a:gd name="connsiteY2" fmla="*/ 730853 h 736282"/>
              <a:gd name="connsiteX3" fmla="*/ 0 w 87344"/>
              <a:gd name="connsiteY3" fmla="*/ 5429 h 736282"/>
              <a:gd name="connsiteX4" fmla="*/ 5429 w 87344"/>
              <a:gd name="connsiteY4" fmla="*/ 0 h 736282"/>
              <a:gd name="connsiteX5" fmla="*/ 81915 w 87344"/>
              <a:gd name="connsiteY5" fmla="*/ 0 h 736282"/>
              <a:gd name="connsiteX6" fmla="*/ 87344 w 87344"/>
              <a:gd name="connsiteY6" fmla="*/ 5429 h 736282"/>
              <a:gd name="connsiteX7" fmla="*/ 87344 w 87344"/>
              <a:gd name="connsiteY7" fmla="*/ 730853 h 736282"/>
              <a:gd name="connsiteX8" fmla="*/ 81915 w 87344"/>
              <a:gd name="connsiteY8" fmla="*/ 736282 h 736282"/>
              <a:gd name="connsiteX9" fmla="*/ 10858 w 87344"/>
              <a:gd name="connsiteY9" fmla="*/ 725329 h 736282"/>
              <a:gd name="connsiteX10" fmla="*/ 76391 w 87344"/>
              <a:gd name="connsiteY10" fmla="*/ 725329 h 736282"/>
              <a:gd name="connsiteX11" fmla="*/ 76391 w 87344"/>
              <a:gd name="connsiteY11" fmla="*/ 10858 h 736282"/>
              <a:gd name="connsiteX12" fmla="*/ 10858 w 87344"/>
              <a:gd name="connsiteY12" fmla="*/ 10858 h 736282"/>
              <a:gd name="connsiteX13" fmla="*/ 10858 w 87344"/>
              <a:gd name="connsiteY13" fmla="*/ 725424 h 73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736282">
                <a:moveTo>
                  <a:pt x="81915" y="736282"/>
                </a:moveTo>
                <a:lnTo>
                  <a:pt x="5429" y="736282"/>
                </a:lnTo>
                <a:cubicBezTo>
                  <a:pt x="2381" y="736282"/>
                  <a:pt x="0" y="733806"/>
                  <a:pt x="0" y="730853"/>
                </a:cubicBezTo>
                <a:lnTo>
                  <a:pt x="0" y="5429"/>
                </a:lnTo>
                <a:cubicBezTo>
                  <a:pt x="0" y="2381"/>
                  <a:pt x="2476" y="0"/>
                  <a:pt x="5429" y="0"/>
                </a:cubicBezTo>
                <a:lnTo>
                  <a:pt x="81915" y="0"/>
                </a:lnTo>
                <a:cubicBezTo>
                  <a:pt x="84963" y="0"/>
                  <a:pt x="87344" y="2477"/>
                  <a:pt x="87344" y="5429"/>
                </a:cubicBezTo>
                <a:lnTo>
                  <a:pt x="87344" y="730853"/>
                </a:lnTo>
                <a:cubicBezTo>
                  <a:pt x="87344" y="733901"/>
                  <a:pt x="84868" y="736282"/>
                  <a:pt x="81915" y="736282"/>
                </a:cubicBezTo>
                <a:close/>
                <a:moveTo>
                  <a:pt x="10858" y="725329"/>
                </a:moveTo>
                <a:lnTo>
                  <a:pt x="76391" y="725329"/>
                </a:lnTo>
                <a:lnTo>
                  <a:pt x="76391" y="10858"/>
                </a:lnTo>
                <a:lnTo>
                  <a:pt x="10858" y="10858"/>
                </a:lnTo>
                <a:lnTo>
                  <a:pt x="10858" y="7254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137"/>
          <p:cNvSpPr/>
          <p:nvPr userDrawn="1">
            <p:custDataLst>
              <p:tags r:id="rId18"/>
            </p:custDataLst>
          </p:nvPr>
        </p:nvSpPr>
        <p:spPr>
          <a:xfrm>
            <a:off x="6939280" y="2670810"/>
            <a:ext cx="67945" cy="400685"/>
          </a:xfrm>
          <a:custGeom>
            <a:avLst/>
            <a:gdLst>
              <a:gd name="connsiteX0" fmla="*/ 0 w 76485"/>
              <a:gd name="connsiteY0" fmla="*/ 0 h 451770"/>
              <a:gd name="connsiteX1" fmla="*/ 76486 w 76485"/>
              <a:gd name="connsiteY1" fmla="*/ 0 h 451770"/>
              <a:gd name="connsiteX2" fmla="*/ 76486 w 76485"/>
              <a:gd name="connsiteY2" fmla="*/ 451771 h 451770"/>
              <a:gd name="connsiteX3" fmla="*/ 0 w 76485"/>
              <a:gd name="connsiteY3" fmla="*/ 451771 h 451770"/>
            </a:gdLst>
            <a:ahLst/>
            <a:cxnLst>
              <a:cxn ang="0">
                <a:pos x="connsiteX0" y="connsiteY0"/>
              </a:cxn>
              <a:cxn ang="0">
                <a:pos x="connsiteX1" y="connsiteY1"/>
              </a:cxn>
              <a:cxn ang="0">
                <a:pos x="connsiteX2" y="connsiteY2"/>
              </a:cxn>
              <a:cxn ang="0">
                <a:pos x="connsiteX3" y="connsiteY3"/>
              </a:cxn>
            </a:cxnLst>
            <a:rect l="l" t="t" r="r" b="b"/>
            <a:pathLst>
              <a:path w="76485" h="451770">
                <a:moveTo>
                  <a:pt x="0" y="0"/>
                </a:moveTo>
                <a:lnTo>
                  <a:pt x="76486" y="0"/>
                </a:lnTo>
                <a:lnTo>
                  <a:pt x="76486" y="451771"/>
                </a:lnTo>
                <a:lnTo>
                  <a:pt x="0" y="451771"/>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138"/>
          <p:cNvSpPr/>
          <p:nvPr userDrawn="1">
            <p:custDataLst>
              <p:tags r:id="rId19"/>
            </p:custDataLst>
          </p:nvPr>
        </p:nvSpPr>
        <p:spPr>
          <a:xfrm>
            <a:off x="6934200" y="2665730"/>
            <a:ext cx="77470" cy="410210"/>
          </a:xfrm>
          <a:custGeom>
            <a:avLst/>
            <a:gdLst>
              <a:gd name="connsiteX0" fmla="*/ 81915 w 87344"/>
              <a:gd name="connsiteY0" fmla="*/ 462629 h 462629"/>
              <a:gd name="connsiteX1" fmla="*/ 5429 w 87344"/>
              <a:gd name="connsiteY1" fmla="*/ 462629 h 462629"/>
              <a:gd name="connsiteX2" fmla="*/ 0 w 87344"/>
              <a:gd name="connsiteY2" fmla="*/ 457200 h 462629"/>
              <a:gd name="connsiteX3" fmla="*/ 0 w 87344"/>
              <a:gd name="connsiteY3" fmla="*/ 5429 h 462629"/>
              <a:gd name="connsiteX4" fmla="*/ 5429 w 87344"/>
              <a:gd name="connsiteY4" fmla="*/ 0 h 462629"/>
              <a:gd name="connsiteX5" fmla="*/ 81915 w 87344"/>
              <a:gd name="connsiteY5" fmla="*/ 0 h 462629"/>
              <a:gd name="connsiteX6" fmla="*/ 87344 w 87344"/>
              <a:gd name="connsiteY6" fmla="*/ 5429 h 462629"/>
              <a:gd name="connsiteX7" fmla="*/ 87344 w 87344"/>
              <a:gd name="connsiteY7" fmla="*/ 457200 h 462629"/>
              <a:gd name="connsiteX8" fmla="*/ 81915 w 87344"/>
              <a:gd name="connsiteY8" fmla="*/ 462629 h 462629"/>
              <a:gd name="connsiteX9" fmla="*/ 10858 w 87344"/>
              <a:gd name="connsiteY9" fmla="*/ 451675 h 462629"/>
              <a:gd name="connsiteX10" fmla="*/ 76391 w 87344"/>
              <a:gd name="connsiteY10" fmla="*/ 451675 h 462629"/>
              <a:gd name="connsiteX11" fmla="*/ 76391 w 87344"/>
              <a:gd name="connsiteY11" fmla="*/ 10858 h 462629"/>
              <a:gd name="connsiteX12" fmla="*/ 10858 w 87344"/>
              <a:gd name="connsiteY12" fmla="*/ 10858 h 462629"/>
              <a:gd name="connsiteX13" fmla="*/ 10858 w 87344"/>
              <a:gd name="connsiteY13" fmla="*/ 451675 h 4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462629">
                <a:moveTo>
                  <a:pt x="81915" y="462629"/>
                </a:moveTo>
                <a:lnTo>
                  <a:pt x="5429" y="462629"/>
                </a:lnTo>
                <a:cubicBezTo>
                  <a:pt x="2381" y="462629"/>
                  <a:pt x="0" y="460153"/>
                  <a:pt x="0" y="457200"/>
                </a:cubicBezTo>
                <a:lnTo>
                  <a:pt x="0" y="5429"/>
                </a:lnTo>
                <a:cubicBezTo>
                  <a:pt x="0" y="2381"/>
                  <a:pt x="2477" y="0"/>
                  <a:pt x="5429" y="0"/>
                </a:cubicBezTo>
                <a:lnTo>
                  <a:pt x="81915" y="0"/>
                </a:lnTo>
                <a:cubicBezTo>
                  <a:pt x="84963" y="0"/>
                  <a:pt x="87344" y="2476"/>
                  <a:pt x="87344" y="5429"/>
                </a:cubicBezTo>
                <a:lnTo>
                  <a:pt x="87344" y="457200"/>
                </a:lnTo>
                <a:cubicBezTo>
                  <a:pt x="87344" y="460248"/>
                  <a:pt x="84868" y="462629"/>
                  <a:pt x="81915" y="462629"/>
                </a:cubicBezTo>
                <a:close/>
                <a:moveTo>
                  <a:pt x="10858" y="451675"/>
                </a:moveTo>
                <a:lnTo>
                  <a:pt x="76391" y="451675"/>
                </a:lnTo>
                <a:lnTo>
                  <a:pt x="76391" y="10858"/>
                </a:lnTo>
                <a:lnTo>
                  <a:pt x="10858" y="10858"/>
                </a:lnTo>
                <a:lnTo>
                  <a:pt x="10858" y="45167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任意多边形: 形状 140"/>
          <p:cNvSpPr/>
          <p:nvPr userDrawn="1">
            <p:custDataLst>
              <p:tags r:id="rId20"/>
            </p:custDataLst>
          </p:nvPr>
        </p:nvSpPr>
        <p:spPr>
          <a:xfrm>
            <a:off x="7094220" y="2530475"/>
            <a:ext cx="67945" cy="541020"/>
          </a:xfrm>
          <a:custGeom>
            <a:avLst/>
            <a:gdLst>
              <a:gd name="connsiteX0" fmla="*/ 0 w 76485"/>
              <a:gd name="connsiteY0" fmla="*/ 0 h 610266"/>
              <a:gd name="connsiteX1" fmla="*/ 76486 w 76485"/>
              <a:gd name="connsiteY1" fmla="*/ 0 h 610266"/>
              <a:gd name="connsiteX2" fmla="*/ 76486 w 76485"/>
              <a:gd name="connsiteY2" fmla="*/ 610267 h 610266"/>
              <a:gd name="connsiteX3" fmla="*/ 0 w 76485"/>
              <a:gd name="connsiteY3" fmla="*/ 610267 h 610266"/>
            </a:gdLst>
            <a:ahLst/>
            <a:cxnLst>
              <a:cxn ang="0">
                <a:pos x="connsiteX0" y="connsiteY0"/>
              </a:cxn>
              <a:cxn ang="0">
                <a:pos x="connsiteX1" y="connsiteY1"/>
              </a:cxn>
              <a:cxn ang="0">
                <a:pos x="connsiteX2" y="connsiteY2"/>
              </a:cxn>
              <a:cxn ang="0">
                <a:pos x="connsiteX3" y="connsiteY3"/>
              </a:cxn>
            </a:cxnLst>
            <a:rect l="l" t="t" r="r" b="b"/>
            <a:pathLst>
              <a:path w="76485" h="610266">
                <a:moveTo>
                  <a:pt x="0" y="0"/>
                </a:moveTo>
                <a:lnTo>
                  <a:pt x="76486" y="0"/>
                </a:lnTo>
                <a:lnTo>
                  <a:pt x="76486" y="610267"/>
                </a:lnTo>
                <a:lnTo>
                  <a:pt x="0" y="6102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141"/>
          <p:cNvSpPr/>
          <p:nvPr userDrawn="1">
            <p:custDataLst>
              <p:tags r:id="rId21"/>
            </p:custDataLst>
          </p:nvPr>
        </p:nvSpPr>
        <p:spPr>
          <a:xfrm>
            <a:off x="7089140" y="2525395"/>
            <a:ext cx="77470" cy="550545"/>
          </a:xfrm>
          <a:custGeom>
            <a:avLst/>
            <a:gdLst>
              <a:gd name="connsiteX0" fmla="*/ 81915 w 87344"/>
              <a:gd name="connsiteY0" fmla="*/ 621030 h 621125"/>
              <a:gd name="connsiteX1" fmla="*/ 5429 w 87344"/>
              <a:gd name="connsiteY1" fmla="*/ 621030 h 621125"/>
              <a:gd name="connsiteX2" fmla="*/ 0 w 87344"/>
              <a:gd name="connsiteY2" fmla="*/ 615601 h 621125"/>
              <a:gd name="connsiteX3" fmla="*/ 0 w 87344"/>
              <a:gd name="connsiteY3" fmla="*/ 5429 h 621125"/>
              <a:gd name="connsiteX4" fmla="*/ 5429 w 87344"/>
              <a:gd name="connsiteY4" fmla="*/ 0 h 621125"/>
              <a:gd name="connsiteX5" fmla="*/ 81915 w 87344"/>
              <a:gd name="connsiteY5" fmla="*/ 0 h 621125"/>
              <a:gd name="connsiteX6" fmla="*/ 87344 w 87344"/>
              <a:gd name="connsiteY6" fmla="*/ 5429 h 621125"/>
              <a:gd name="connsiteX7" fmla="*/ 87344 w 87344"/>
              <a:gd name="connsiteY7" fmla="*/ 615696 h 621125"/>
              <a:gd name="connsiteX8" fmla="*/ 81915 w 87344"/>
              <a:gd name="connsiteY8" fmla="*/ 621125 h 621125"/>
              <a:gd name="connsiteX9" fmla="*/ 10858 w 87344"/>
              <a:gd name="connsiteY9" fmla="*/ 610076 h 621125"/>
              <a:gd name="connsiteX10" fmla="*/ 76391 w 87344"/>
              <a:gd name="connsiteY10" fmla="*/ 610076 h 621125"/>
              <a:gd name="connsiteX11" fmla="*/ 76391 w 87344"/>
              <a:gd name="connsiteY11" fmla="*/ 10763 h 621125"/>
              <a:gd name="connsiteX12" fmla="*/ 10858 w 87344"/>
              <a:gd name="connsiteY12" fmla="*/ 10763 h 621125"/>
              <a:gd name="connsiteX13" fmla="*/ 10858 w 87344"/>
              <a:gd name="connsiteY13" fmla="*/ 610076 h 62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621125">
                <a:moveTo>
                  <a:pt x="81915" y="621030"/>
                </a:moveTo>
                <a:lnTo>
                  <a:pt x="5429" y="621030"/>
                </a:lnTo>
                <a:cubicBezTo>
                  <a:pt x="2381" y="621030"/>
                  <a:pt x="0" y="618554"/>
                  <a:pt x="0" y="615601"/>
                </a:cubicBezTo>
                <a:lnTo>
                  <a:pt x="0" y="5429"/>
                </a:lnTo>
                <a:cubicBezTo>
                  <a:pt x="0" y="2381"/>
                  <a:pt x="2476" y="0"/>
                  <a:pt x="5429" y="0"/>
                </a:cubicBezTo>
                <a:lnTo>
                  <a:pt x="81915" y="0"/>
                </a:lnTo>
                <a:cubicBezTo>
                  <a:pt x="84963" y="0"/>
                  <a:pt x="87344" y="2477"/>
                  <a:pt x="87344" y="5429"/>
                </a:cubicBezTo>
                <a:lnTo>
                  <a:pt x="87344" y="615696"/>
                </a:lnTo>
                <a:cubicBezTo>
                  <a:pt x="87344" y="618744"/>
                  <a:pt x="84868" y="621125"/>
                  <a:pt x="81915" y="621125"/>
                </a:cubicBezTo>
                <a:close/>
                <a:moveTo>
                  <a:pt x="10858" y="610076"/>
                </a:moveTo>
                <a:lnTo>
                  <a:pt x="76391" y="610076"/>
                </a:lnTo>
                <a:lnTo>
                  <a:pt x="76391" y="10763"/>
                </a:lnTo>
                <a:lnTo>
                  <a:pt x="10858" y="10763"/>
                </a:lnTo>
                <a:lnTo>
                  <a:pt x="10858" y="61007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143"/>
          <p:cNvSpPr/>
          <p:nvPr userDrawn="1">
            <p:custDataLst>
              <p:tags r:id="rId22"/>
            </p:custDataLst>
          </p:nvPr>
        </p:nvSpPr>
        <p:spPr>
          <a:xfrm>
            <a:off x="6971665" y="2310130"/>
            <a:ext cx="246380" cy="119380"/>
          </a:xfrm>
          <a:custGeom>
            <a:avLst/>
            <a:gdLst>
              <a:gd name="connsiteX0" fmla="*/ 5433 w 277915"/>
              <a:gd name="connsiteY0" fmla="*/ 134846 h 134941"/>
              <a:gd name="connsiteX1" fmla="*/ 1338 w 277915"/>
              <a:gd name="connsiteY1" fmla="*/ 132941 h 134941"/>
              <a:gd name="connsiteX2" fmla="*/ 1909 w 277915"/>
              <a:gd name="connsiteY2" fmla="*/ 125226 h 134941"/>
              <a:gd name="connsiteX3" fmla="*/ 49534 w 277915"/>
              <a:gd name="connsiteY3" fmla="*/ 88269 h 134941"/>
              <a:gd name="connsiteX4" fmla="*/ 57154 w 277915"/>
              <a:gd name="connsiteY4" fmla="*/ 89698 h 134941"/>
              <a:gd name="connsiteX5" fmla="*/ 55725 w 277915"/>
              <a:gd name="connsiteY5" fmla="*/ 97318 h 134941"/>
              <a:gd name="connsiteX6" fmla="*/ 9053 w 277915"/>
              <a:gd name="connsiteY6" fmla="*/ 133608 h 134941"/>
              <a:gd name="connsiteX7" fmla="*/ 5433 w 277915"/>
              <a:gd name="connsiteY7" fmla="*/ 134942 h 134941"/>
              <a:gd name="connsiteX8" fmla="*/ 103446 w 277915"/>
              <a:gd name="connsiteY8" fmla="*/ 67124 h 134941"/>
              <a:gd name="connsiteX9" fmla="*/ 98588 w 277915"/>
              <a:gd name="connsiteY9" fmla="*/ 64266 h 134941"/>
              <a:gd name="connsiteX10" fmla="*/ 100779 w 277915"/>
              <a:gd name="connsiteY10" fmla="*/ 56837 h 134941"/>
              <a:gd name="connsiteX11" fmla="*/ 155452 w 277915"/>
              <a:gd name="connsiteY11" fmla="*/ 31405 h 134941"/>
              <a:gd name="connsiteX12" fmla="*/ 162501 w 277915"/>
              <a:gd name="connsiteY12" fmla="*/ 34453 h 134941"/>
              <a:gd name="connsiteX13" fmla="*/ 159453 w 277915"/>
              <a:gd name="connsiteY13" fmla="*/ 41501 h 134941"/>
              <a:gd name="connsiteX14" fmla="*/ 105922 w 277915"/>
              <a:gd name="connsiteY14" fmla="*/ 66362 h 134941"/>
              <a:gd name="connsiteX15" fmla="*/ 103350 w 277915"/>
              <a:gd name="connsiteY15" fmla="*/ 67028 h 134941"/>
              <a:gd name="connsiteX16" fmla="*/ 214126 w 277915"/>
              <a:gd name="connsiteY16" fmla="*/ 23118 h 134941"/>
              <a:gd name="connsiteX17" fmla="*/ 208887 w 277915"/>
              <a:gd name="connsiteY17" fmla="*/ 19118 h 134941"/>
              <a:gd name="connsiteX18" fmla="*/ 212697 w 277915"/>
              <a:gd name="connsiteY18" fmla="*/ 12450 h 134941"/>
              <a:gd name="connsiteX19" fmla="*/ 271657 w 277915"/>
              <a:gd name="connsiteY19" fmla="*/ 68 h 134941"/>
              <a:gd name="connsiteX20" fmla="*/ 277848 w 277915"/>
              <a:gd name="connsiteY20" fmla="*/ 4640 h 134941"/>
              <a:gd name="connsiteX21" fmla="*/ 273276 w 277915"/>
              <a:gd name="connsiteY21" fmla="*/ 10831 h 134941"/>
              <a:gd name="connsiteX22" fmla="*/ 215460 w 277915"/>
              <a:gd name="connsiteY22" fmla="*/ 23023 h 134941"/>
              <a:gd name="connsiteX23" fmla="*/ 214031 w 277915"/>
              <a:gd name="connsiteY23" fmla="*/ 23213 h 13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7915" h="134941">
                <a:moveTo>
                  <a:pt x="5433" y="134846"/>
                </a:moveTo>
                <a:cubicBezTo>
                  <a:pt x="3909" y="134846"/>
                  <a:pt x="2385" y="134180"/>
                  <a:pt x="1338" y="132941"/>
                </a:cubicBezTo>
                <a:cubicBezTo>
                  <a:pt x="-663" y="130655"/>
                  <a:pt x="-377" y="127226"/>
                  <a:pt x="1909" y="125226"/>
                </a:cubicBezTo>
                <a:cubicBezTo>
                  <a:pt x="17054" y="112082"/>
                  <a:pt x="33056" y="99604"/>
                  <a:pt x="49534" y="88269"/>
                </a:cubicBezTo>
                <a:cubicBezTo>
                  <a:pt x="52011" y="86555"/>
                  <a:pt x="55440" y="87221"/>
                  <a:pt x="57154" y="89698"/>
                </a:cubicBezTo>
                <a:cubicBezTo>
                  <a:pt x="58869" y="92174"/>
                  <a:pt x="58202" y="95603"/>
                  <a:pt x="55725" y="97318"/>
                </a:cubicBezTo>
                <a:cubicBezTo>
                  <a:pt x="39628" y="108462"/>
                  <a:pt x="23912" y="120654"/>
                  <a:pt x="9053" y="133608"/>
                </a:cubicBezTo>
                <a:cubicBezTo>
                  <a:pt x="8005" y="134465"/>
                  <a:pt x="6767" y="134942"/>
                  <a:pt x="5433" y="134942"/>
                </a:cubicBezTo>
                <a:close/>
                <a:moveTo>
                  <a:pt x="103446" y="67124"/>
                </a:moveTo>
                <a:cubicBezTo>
                  <a:pt x="101541" y="67124"/>
                  <a:pt x="99636" y="66076"/>
                  <a:pt x="98588" y="64266"/>
                </a:cubicBezTo>
                <a:cubicBezTo>
                  <a:pt x="97159" y="61599"/>
                  <a:pt x="98207" y="58265"/>
                  <a:pt x="100779" y="56837"/>
                </a:cubicBezTo>
                <a:cubicBezTo>
                  <a:pt x="118495" y="47407"/>
                  <a:pt x="136878" y="38834"/>
                  <a:pt x="155452" y="31405"/>
                </a:cubicBezTo>
                <a:cubicBezTo>
                  <a:pt x="158310" y="30262"/>
                  <a:pt x="161453" y="31691"/>
                  <a:pt x="162501" y="34453"/>
                </a:cubicBezTo>
                <a:cubicBezTo>
                  <a:pt x="163644" y="37215"/>
                  <a:pt x="162215" y="40454"/>
                  <a:pt x="159453" y="41501"/>
                </a:cubicBezTo>
                <a:cubicBezTo>
                  <a:pt x="141260" y="48740"/>
                  <a:pt x="123258" y="57122"/>
                  <a:pt x="105922" y="66362"/>
                </a:cubicBezTo>
                <a:cubicBezTo>
                  <a:pt x="105065" y="66838"/>
                  <a:pt x="104208" y="67028"/>
                  <a:pt x="103350" y="67028"/>
                </a:cubicBezTo>
                <a:close/>
                <a:moveTo>
                  <a:pt x="214126" y="23118"/>
                </a:moveTo>
                <a:cubicBezTo>
                  <a:pt x="211745" y="23118"/>
                  <a:pt x="209554" y="21499"/>
                  <a:pt x="208887" y="19118"/>
                </a:cubicBezTo>
                <a:cubicBezTo>
                  <a:pt x="208125" y="16165"/>
                  <a:pt x="209840" y="13212"/>
                  <a:pt x="212697" y="12450"/>
                </a:cubicBezTo>
                <a:cubicBezTo>
                  <a:pt x="232033" y="7211"/>
                  <a:pt x="251845" y="3020"/>
                  <a:pt x="271657" y="68"/>
                </a:cubicBezTo>
                <a:cubicBezTo>
                  <a:pt x="274610" y="-409"/>
                  <a:pt x="277467" y="1687"/>
                  <a:pt x="277848" y="4640"/>
                </a:cubicBezTo>
                <a:cubicBezTo>
                  <a:pt x="278325" y="7592"/>
                  <a:pt x="276229" y="10450"/>
                  <a:pt x="273276" y="10831"/>
                </a:cubicBezTo>
                <a:cubicBezTo>
                  <a:pt x="253845" y="13784"/>
                  <a:pt x="234414" y="17879"/>
                  <a:pt x="215460" y="23023"/>
                </a:cubicBezTo>
                <a:cubicBezTo>
                  <a:pt x="214983" y="23118"/>
                  <a:pt x="214507" y="23213"/>
                  <a:pt x="214031" y="2321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144"/>
          <p:cNvSpPr/>
          <p:nvPr userDrawn="1">
            <p:custDataLst>
              <p:tags r:id="rId23"/>
            </p:custDataLst>
          </p:nvPr>
        </p:nvSpPr>
        <p:spPr>
          <a:xfrm>
            <a:off x="7261225" y="2305050"/>
            <a:ext cx="38735" cy="10160"/>
          </a:xfrm>
          <a:custGeom>
            <a:avLst/>
            <a:gdLst>
              <a:gd name="connsiteX0" fmla="*/ 5432 w 43725"/>
              <a:gd name="connsiteY0" fmla="*/ 11335 h 11334"/>
              <a:gd name="connsiteX1" fmla="*/ 3 w 43725"/>
              <a:gd name="connsiteY1" fmla="*/ 6096 h 11334"/>
              <a:gd name="connsiteX2" fmla="*/ 5242 w 43725"/>
              <a:gd name="connsiteY2" fmla="*/ 381 h 11334"/>
              <a:gd name="connsiteX3" fmla="*/ 38389 w 43725"/>
              <a:gd name="connsiteY3" fmla="*/ 95 h 11334"/>
              <a:gd name="connsiteX4" fmla="*/ 43723 w 43725"/>
              <a:gd name="connsiteY4" fmla="*/ 5715 h 11334"/>
              <a:gd name="connsiteX5" fmla="*/ 38103 w 43725"/>
              <a:gd name="connsiteY5" fmla="*/ 11049 h 11334"/>
              <a:gd name="connsiteX6" fmla="*/ 5623 w 43725"/>
              <a:gd name="connsiteY6" fmla="*/ 11335 h 11334"/>
              <a:gd name="connsiteX7" fmla="*/ 5432 w 43725"/>
              <a:gd name="connsiteY7" fmla="*/ 11335 h 1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5" h="11334">
                <a:moveTo>
                  <a:pt x="5432" y="11335"/>
                </a:moveTo>
                <a:cubicBezTo>
                  <a:pt x="2479" y="11335"/>
                  <a:pt x="98" y="9049"/>
                  <a:pt x="3" y="6096"/>
                </a:cubicBezTo>
                <a:cubicBezTo>
                  <a:pt x="-92" y="3048"/>
                  <a:pt x="2194" y="572"/>
                  <a:pt x="5242" y="381"/>
                </a:cubicBezTo>
                <a:cubicBezTo>
                  <a:pt x="16195" y="0"/>
                  <a:pt x="27435" y="-95"/>
                  <a:pt x="38389" y="95"/>
                </a:cubicBezTo>
                <a:cubicBezTo>
                  <a:pt x="41437" y="95"/>
                  <a:pt x="43818" y="2667"/>
                  <a:pt x="43723" y="5715"/>
                </a:cubicBezTo>
                <a:cubicBezTo>
                  <a:pt x="43723" y="8763"/>
                  <a:pt x="40960" y="11144"/>
                  <a:pt x="38103" y="11049"/>
                </a:cubicBezTo>
                <a:cubicBezTo>
                  <a:pt x="27340" y="10858"/>
                  <a:pt x="16481" y="10858"/>
                  <a:pt x="5623" y="11335"/>
                </a:cubicBezTo>
                <a:cubicBezTo>
                  <a:pt x="5623" y="11335"/>
                  <a:pt x="5432" y="11335"/>
                  <a:pt x="5432" y="11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145"/>
          <p:cNvSpPr/>
          <p:nvPr userDrawn="1">
            <p:custDataLst>
              <p:tags r:id="rId24"/>
            </p:custDataLst>
          </p:nvPr>
        </p:nvSpPr>
        <p:spPr>
          <a:xfrm>
            <a:off x="6914515" y="2456815"/>
            <a:ext cx="28575" cy="31750"/>
          </a:xfrm>
          <a:custGeom>
            <a:avLst/>
            <a:gdLst>
              <a:gd name="connsiteX0" fmla="*/ 5458 w 32278"/>
              <a:gd name="connsiteY0" fmla="*/ 35774 h 35773"/>
              <a:gd name="connsiteX1" fmla="*/ 2029 w 32278"/>
              <a:gd name="connsiteY1" fmla="*/ 34535 h 35773"/>
              <a:gd name="connsiteX2" fmla="*/ 1172 w 32278"/>
              <a:gd name="connsiteY2" fmla="*/ 26820 h 35773"/>
              <a:gd name="connsiteX3" fmla="*/ 22794 w 32278"/>
              <a:gd name="connsiteY3" fmla="*/ 1769 h 35773"/>
              <a:gd name="connsiteX4" fmla="*/ 30509 w 32278"/>
              <a:gd name="connsiteY4" fmla="*/ 1388 h 35773"/>
              <a:gd name="connsiteX5" fmla="*/ 30890 w 32278"/>
              <a:gd name="connsiteY5" fmla="*/ 9104 h 35773"/>
              <a:gd name="connsiteX6" fmla="*/ 9745 w 32278"/>
              <a:gd name="connsiteY6" fmla="*/ 33678 h 35773"/>
              <a:gd name="connsiteX7" fmla="*/ 5458 w 32278"/>
              <a:gd name="connsiteY7" fmla="*/ 35678 h 3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8" h="35773">
                <a:moveTo>
                  <a:pt x="5458" y="35774"/>
                </a:moveTo>
                <a:cubicBezTo>
                  <a:pt x="4220" y="35774"/>
                  <a:pt x="3077" y="35393"/>
                  <a:pt x="2029" y="34535"/>
                </a:cubicBezTo>
                <a:cubicBezTo>
                  <a:pt x="-352" y="32630"/>
                  <a:pt x="-638" y="29201"/>
                  <a:pt x="1172" y="26820"/>
                </a:cubicBezTo>
                <a:cubicBezTo>
                  <a:pt x="8030" y="18248"/>
                  <a:pt x="15364" y="9866"/>
                  <a:pt x="22794" y="1769"/>
                </a:cubicBezTo>
                <a:cubicBezTo>
                  <a:pt x="24794" y="-421"/>
                  <a:pt x="28318" y="-612"/>
                  <a:pt x="30509" y="1388"/>
                </a:cubicBezTo>
                <a:cubicBezTo>
                  <a:pt x="32700" y="3389"/>
                  <a:pt x="32890" y="6913"/>
                  <a:pt x="30890" y="9104"/>
                </a:cubicBezTo>
                <a:cubicBezTo>
                  <a:pt x="23651" y="17009"/>
                  <a:pt x="16507" y="25296"/>
                  <a:pt x="9745" y="33678"/>
                </a:cubicBezTo>
                <a:cubicBezTo>
                  <a:pt x="8697" y="35012"/>
                  <a:pt x="7078" y="35678"/>
                  <a:pt x="5458" y="3567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146"/>
          <p:cNvSpPr/>
          <p:nvPr userDrawn="1">
            <p:custDataLst>
              <p:tags r:id="rId25"/>
            </p:custDataLst>
          </p:nvPr>
        </p:nvSpPr>
        <p:spPr>
          <a:xfrm>
            <a:off x="7264400" y="2286000"/>
            <a:ext cx="45720" cy="46990"/>
          </a:xfrm>
          <a:custGeom>
            <a:avLst/>
            <a:gdLst>
              <a:gd name="connsiteX0" fmla="*/ 6769 w 51822"/>
              <a:gd name="connsiteY0" fmla="*/ 53251 h 53251"/>
              <a:gd name="connsiteX1" fmla="*/ 1912 w 51822"/>
              <a:gd name="connsiteY1" fmla="*/ 50394 h 53251"/>
              <a:gd name="connsiteX2" fmla="*/ 4198 w 51822"/>
              <a:gd name="connsiteY2" fmla="*/ 42964 h 53251"/>
              <a:gd name="connsiteX3" fmla="*/ 34678 w 51822"/>
              <a:gd name="connsiteY3" fmla="*/ 26677 h 53251"/>
              <a:gd name="connsiteX4" fmla="*/ 2959 w 51822"/>
              <a:gd name="connsiteY4" fmla="*/ 10293 h 53251"/>
              <a:gd name="connsiteX5" fmla="*/ 578 w 51822"/>
              <a:gd name="connsiteY5" fmla="*/ 2959 h 53251"/>
              <a:gd name="connsiteX6" fmla="*/ 7912 w 51822"/>
              <a:gd name="connsiteY6" fmla="*/ 578 h 53251"/>
              <a:gd name="connsiteX7" fmla="*/ 48870 w 51822"/>
              <a:gd name="connsiteY7" fmla="*/ 21724 h 53251"/>
              <a:gd name="connsiteX8" fmla="*/ 51823 w 51822"/>
              <a:gd name="connsiteY8" fmla="*/ 26581 h 53251"/>
              <a:gd name="connsiteX9" fmla="*/ 48965 w 51822"/>
              <a:gd name="connsiteY9" fmla="*/ 31439 h 53251"/>
              <a:gd name="connsiteX10" fmla="*/ 9341 w 51822"/>
              <a:gd name="connsiteY10" fmla="*/ 52585 h 53251"/>
              <a:gd name="connsiteX11" fmla="*/ 6769 w 51822"/>
              <a:gd name="connsiteY11" fmla="*/ 53251 h 5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22" h="53251">
                <a:moveTo>
                  <a:pt x="6769" y="53251"/>
                </a:moveTo>
                <a:cubicBezTo>
                  <a:pt x="4864" y="53251"/>
                  <a:pt x="2959" y="52204"/>
                  <a:pt x="1912" y="50394"/>
                </a:cubicBezTo>
                <a:cubicBezTo>
                  <a:pt x="483" y="47727"/>
                  <a:pt x="1531" y="44393"/>
                  <a:pt x="4198" y="42964"/>
                </a:cubicBezTo>
                <a:lnTo>
                  <a:pt x="34678" y="26677"/>
                </a:lnTo>
                <a:lnTo>
                  <a:pt x="2959" y="10293"/>
                </a:lnTo>
                <a:cubicBezTo>
                  <a:pt x="292" y="8865"/>
                  <a:pt x="-755" y="5626"/>
                  <a:pt x="578" y="2959"/>
                </a:cubicBezTo>
                <a:cubicBezTo>
                  <a:pt x="1912" y="292"/>
                  <a:pt x="5245" y="-755"/>
                  <a:pt x="7912" y="578"/>
                </a:cubicBezTo>
                <a:lnTo>
                  <a:pt x="48870" y="21724"/>
                </a:lnTo>
                <a:cubicBezTo>
                  <a:pt x="50680" y="22676"/>
                  <a:pt x="51823" y="24486"/>
                  <a:pt x="51823" y="26581"/>
                </a:cubicBezTo>
                <a:cubicBezTo>
                  <a:pt x="51823" y="28582"/>
                  <a:pt x="50680" y="30487"/>
                  <a:pt x="48965" y="31439"/>
                </a:cubicBezTo>
                <a:lnTo>
                  <a:pt x="9341" y="52585"/>
                </a:lnTo>
                <a:cubicBezTo>
                  <a:pt x="8484" y="53061"/>
                  <a:pt x="7627" y="53251"/>
                  <a:pt x="6769" y="532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149"/>
          <p:cNvSpPr/>
          <p:nvPr userDrawn="1">
            <p:custDataLst>
              <p:tags r:id="rId26"/>
            </p:custDataLst>
          </p:nvPr>
        </p:nvSpPr>
        <p:spPr>
          <a:xfrm>
            <a:off x="8525510" y="1631950"/>
            <a:ext cx="962660" cy="466090"/>
          </a:xfrm>
          <a:custGeom>
            <a:avLst/>
            <a:gdLst>
              <a:gd name="connsiteX0" fmla="*/ 1029367 w 1086040"/>
              <a:gd name="connsiteY0" fmla="*/ 430530 h 525684"/>
              <a:gd name="connsiteX1" fmla="*/ 949928 w 1086040"/>
              <a:gd name="connsiteY1" fmla="*/ 430530 h 525684"/>
              <a:gd name="connsiteX2" fmla="*/ 874585 w 1086040"/>
              <a:gd name="connsiteY2" fmla="*/ 525685 h 525684"/>
              <a:gd name="connsiteX3" fmla="*/ 817054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1 w 1086040"/>
              <a:gd name="connsiteY8" fmla="*/ 0 h 525684"/>
              <a:gd name="connsiteX9" fmla="*/ 1086041 w 1086040"/>
              <a:gd name="connsiteY9" fmla="*/ 56769 h 525684"/>
              <a:gd name="connsiteX10" fmla="*/ 1086041 w 1086040"/>
              <a:gd name="connsiteY10" fmla="*/ 373761 h 525684"/>
              <a:gd name="connsiteX11" fmla="*/ 1029271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5" y="525685"/>
                </a:lnTo>
                <a:lnTo>
                  <a:pt x="817054" y="430530"/>
                </a:lnTo>
                <a:lnTo>
                  <a:pt x="56769" y="430530"/>
                </a:lnTo>
                <a:cubicBezTo>
                  <a:pt x="25527" y="430530"/>
                  <a:pt x="0" y="405003"/>
                  <a:pt x="0" y="373761"/>
                </a:cubicBezTo>
                <a:lnTo>
                  <a:pt x="0" y="56769"/>
                </a:lnTo>
                <a:cubicBezTo>
                  <a:pt x="0" y="25527"/>
                  <a:pt x="25527" y="0"/>
                  <a:pt x="56769" y="0"/>
                </a:cubicBezTo>
                <a:lnTo>
                  <a:pt x="1029271" y="0"/>
                </a:lnTo>
                <a:cubicBezTo>
                  <a:pt x="1060513" y="0"/>
                  <a:pt x="1086041" y="25527"/>
                  <a:pt x="1086041" y="56769"/>
                </a:cubicBezTo>
                <a:lnTo>
                  <a:pt x="1086041" y="373761"/>
                </a:lnTo>
                <a:cubicBezTo>
                  <a:pt x="1086041" y="405003"/>
                  <a:pt x="1060513" y="430530"/>
                  <a:pt x="1029271"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任意多边形: 形状 150"/>
          <p:cNvSpPr/>
          <p:nvPr userDrawn="1">
            <p:custDataLst>
              <p:tags r:id="rId27"/>
            </p:custDataLst>
          </p:nvPr>
        </p:nvSpPr>
        <p:spPr>
          <a:xfrm>
            <a:off x="8521065" y="1627505"/>
            <a:ext cx="971550" cy="474980"/>
          </a:xfrm>
          <a:custGeom>
            <a:avLst/>
            <a:gdLst>
              <a:gd name="connsiteX0" fmla="*/ 879443 w 1095946"/>
              <a:gd name="connsiteY0" fmla="*/ 535591 h 535590"/>
              <a:gd name="connsiteX1" fmla="*/ 879158 w 1095946"/>
              <a:gd name="connsiteY1" fmla="*/ 535591 h 535590"/>
              <a:gd name="connsiteX2" fmla="*/ 875252 w 1095946"/>
              <a:gd name="connsiteY2" fmla="*/ 533210 h 535590"/>
              <a:gd name="connsiteX3" fmla="*/ 819150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627 w 1095946"/>
              <a:gd name="connsiteY15" fmla="*/ 10001 h 535590"/>
              <a:gd name="connsiteX16" fmla="*/ 9811 w 1095946"/>
              <a:gd name="connsiteY16" fmla="*/ 61817 h 535590"/>
              <a:gd name="connsiteX17" fmla="*/ 9811 w 1095946"/>
              <a:gd name="connsiteY17" fmla="*/ 378714 h 535590"/>
              <a:gd name="connsiteX18" fmla="*/ 61627 w 1095946"/>
              <a:gd name="connsiteY18" fmla="*/ 430530 h 535590"/>
              <a:gd name="connsiteX19" fmla="*/ 821912 w 1095946"/>
              <a:gd name="connsiteY19" fmla="*/ 430530 h 535590"/>
              <a:gd name="connsiteX20" fmla="*/ 826199 w 1095946"/>
              <a:gd name="connsiteY20" fmla="*/ 432911 h 535590"/>
              <a:gd name="connsiteX21" fmla="*/ 880015 w 1095946"/>
              <a:gd name="connsiteY21" fmla="*/ 521875 h 535590"/>
              <a:gd name="connsiteX22" fmla="*/ 950881 w 1095946"/>
              <a:gd name="connsiteY22" fmla="*/ 432340 h 535590"/>
              <a:gd name="connsiteX23" fmla="*/ 954786 w 1095946"/>
              <a:gd name="connsiteY23" fmla="*/ 430435 h 535590"/>
              <a:gd name="connsiteX24" fmla="*/ 1034225 w 1095946"/>
              <a:gd name="connsiteY24" fmla="*/ 430435 h 535590"/>
              <a:gd name="connsiteX25" fmla="*/ 1086041 w 1095946"/>
              <a:gd name="connsiteY25" fmla="*/ 378619 h 535590"/>
              <a:gd name="connsiteX26" fmla="*/ 1086041 w 1095946"/>
              <a:gd name="connsiteY26" fmla="*/ 61722 h 535590"/>
              <a:gd name="connsiteX27" fmla="*/ 1034225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443" y="535591"/>
                </a:moveTo>
                <a:cubicBezTo>
                  <a:pt x="879443" y="535591"/>
                  <a:pt x="879253" y="535591"/>
                  <a:pt x="879158" y="535591"/>
                </a:cubicBezTo>
                <a:cubicBezTo>
                  <a:pt x="877538" y="535496"/>
                  <a:pt x="876014" y="534638"/>
                  <a:pt x="875252" y="533210"/>
                </a:cubicBezTo>
                <a:lnTo>
                  <a:pt x="819150"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627" y="10001"/>
                </a:moveTo>
                <a:cubicBezTo>
                  <a:pt x="33052" y="10001"/>
                  <a:pt x="9811" y="33242"/>
                  <a:pt x="9811" y="61817"/>
                </a:cubicBezTo>
                <a:lnTo>
                  <a:pt x="9811" y="378714"/>
                </a:lnTo>
                <a:cubicBezTo>
                  <a:pt x="9811" y="407289"/>
                  <a:pt x="33052" y="430530"/>
                  <a:pt x="61627" y="430530"/>
                </a:cubicBezTo>
                <a:lnTo>
                  <a:pt x="821912" y="430530"/>
                </a:lnTo>
                <a:cubicBezTo>
                  <a:pt x="823627" y="430530"/>
                  <a:pt x="825246" y="431483"/>
                  <a:pt x="826199" y="432911"/>
                </a:cubicBezTo>
                <a:lnTo>
                  <a:pt x="880015" y="521875"/>
                </a:lnTo>
                <a:lnTo>
                  <a:pt x="950881" y="432340"/>
                </a:lnTo>
                <a:cubicBezTo>
                  <a:pt x="951833" y="431101"/>
                  <a:pt x="953262" y="430435"/>
                  <a:pt x="954786" y="430435"/>
                </a:cubicBezTo>
                <a:lnTo>
                  <a:pt x="1034225" y="430435"/>
                </a:lnTo>
                <a:cubicBezTo>
                  <a:pt x="1062800" y="430435"/>
                  <a:pt x="1086041" y="407194"/>
                  <a:pt x="1086041" y="378619"/>
                </a:cubicBezTo>
                <a:lnTo>
                  <a:pt x="1086041" y="61722"/>
                </a:lnTo>
                <a:cubicBezTo>
                  <a:pt x="1086041" y="33147"/>
                  <a:pt x="1062800" y="9906"/>
                  <a:pt x="1034225"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任意多边形: 形状 151"/>
          <p:cNvSpPr/>
          <p:nvPr userDrawn="1">
            <p:custDataLst>
              <p:tags r:id="rId28"/>
            </p:custDataLst>
          </p:nvPr>
        </p:nvSpPr>
        <p:spPr>
          <a:xfrm>
            <a:off x="8721725" y="1722120"/>
            <a:ext cx="542290" cy="19050"/>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任意多边形: 形状 152"/>
          <p:cNvSpPr/>
          <p:nvPr userDrawn="1">
            <p:custDataLst>
              <p:tags r:id="rId29"/>
            </p:custDataLst>
          </p:nvPr>
        </p:nvSpPr>
        <p:spPr>
          <a:xfrm>
            <a:off x="8721725" y="1771015"/>
            <a:ext cx="381000" cy="19050"/>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任意多边形: 形状 155"/>
          <p:cNvSpPr/>
          <p:nvPr userDrawn="1">
            <p:custDataLst>
              <p:tags r:id="rId30"/>
            </p:custDataLst>
          </p:nvPr>
        </p:nvSpPr>
        <p:spPr>
          <a:xfrm>
            <a:off x="8042275" y="1898015"/>
            <a:ext cx="741680" cy="478155"/>
          </a:xfrm>
          <a:custGeom>
            <a:avLst/>
            <a:gdLst>
              <a:gd name="connsiteX0" fmla="*/ 760381 w 836676"/>
              <a:gd name="connsiteY0" fmla="*/ 430054 h 539210"/>
              <a:gd name="connsiteX1" fmla="*/ 311087 w 836676"/>
              <a:gd name="connsiteY1" fmla="*/ 430054 h 539210"/>
              <a:gd name="connsiteX2" fmla="*/ 155067 w 836676"/>
              <a:gd name="connsiteY2" fmla="*/ 539210 h 539210"/>
              <a:gd name="connsiteX3" fmla="*/ 155067 w 836676"/>
              <a:gd name="connsiteY3" fmla="*/ 430054 h 539210"/>
              <a:gd name="connsiteX4" fmla="*/ 76200 w 836676"/>
              <a:gd name="connsiteY4" fmla="*/ 430054 h 539210"/>
              <a:gd name="connsiteX5" fmla="*/ 0 w 836676"/>
              <a:gd name="connsiteY5" fmla="*/ 353854 h 539210"/>
              <a:gd name="connsiteX6" fmla="*/ 0 w 836676"/>
              <a:gd name="connsiteY6" fmla="*/ 76200 h 539210"/>
              <a:gd name="connsiteX7" fmla="*/ 76200 w 836676"/>
              <a:gd name="connsiteY7" fmla="*/ 0 h 539210"/>
              <a:gd name="connsiteX8" fmla="*/ 760476 w 836676"/>
              <a:gd name="connsiteY8" fmla="*/ 0 h 539210"/>
              <a:gd name="connsiteX9" fmla="*/ 836676 w 836676"/>
              <a:gd name="connsiteY9" fmla="*/ 76200 h 539210"/>
              <a:gd name="connsiteX10" fmla="*/ 836676 w 836676"/>
              <a:gd name="connsiteY10" fmla="*/ 353854 h 539210"/>
              <a:gd name="connsiteX11" fmla="*/ 760476 w 836676"/>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676"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476" y="0"/>
                </a:lnTo>
                <a:cubicBezTo>
                  <a:pt x="802386" y="0"/>
                  <a:pt x="836676" y="34290"/>
                  <a:pt x="836676" y="76200"/>
                </a:cubicBezTo>
                <a:lnTo>
                  <a:pt x="836676" y="353854"/>
                </a:lnTo>
                <a:cubicBezTo>
                  <a:pt x="836676" y="395764"/>
                  <a:pt x="802386" y="430054"/>
                  <a:pt x="760476"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156"/>
          <p:cNvSpPr/>
          <p:nvPr userDrawn="1">
            <p:custDataLst>
              <p:tags r:id="rId31"/>
            </p:custDataLst>
          </p:nvPr>
        </p:nvSpPr>
        <p:spPr>
          <a:xfrm>
            <a:off x="8037830" y="1893570"/>
            <a:ext cx="750570" cy="487045"/>
          </a:xfrm>
          <a:custGeom>
            <a:avLst/>
            <a:gdLst>
              <a:gd name="connsiteX0" fmla="*/ 160020 w 846582"/>
              <a:gd name="connsiteY0" fmla="*/ 549116 h 549116"/>
              <a:gd name="connsiteX1" fmla="*/ 157734 w 846582"/>
              <a:gd name="connsiteY1" fmla="*/ 548545 h 549116"/>
              <a:gd name="connsiteX2" fmla="*/ 155067 w 846582"/>
              <a:gd name="connsiteY2" fmla="*/ 544163 h 549116"/>
              <a:gd name="connsiteX3" fmla="*/ 155067 w 846582"/>
              <a:gd name="connsiteY3" fmla="*/ 439960 h 549116"/>
              <a:gd name="connsiteX4" fmla="*/ 81153 w 846582"/>
              <a:gd name="connsiteY4" fmla="*/ 439960 h 549116"/>
              <a:gd name="connsiteX5" fmla="*/ 0 w 846582"/>
              <a:gd name="connsiteY5" fmla="*/ 358807 h 549116"/>
              <a:gd name="connsiteX6" fmla="*/ 0 w 846582"/>
              <a:gd name="connsiteY6" fmla="*/ 81153 h 549116"/>
              <a:gd name="connsiteX7" fmla="*/ 81153 w 846582"/>
              <a:gd name="connsiteY7" fmla="*/ 0 h 549116"/>
              <a:gd name="connsiteX8" fmla="*/ 765429 w 846582"/>
              <a:gd name="connsiteY8" fmla="*/ 0 h 549116"/>
              <a:gd name="connsiteX9" fmla="*/ 846582 w 846582"/>
              <a:gd name="connsiteY9" fmla="*/ 81153 h 549116"/>
              <a:gd name="connsiteX10" fmla="*/ 846582 w 846582"/>
              <a:gd name="connsiteY10" fmla="*/ 358807 h 549116"/>
              <a:gd name="connsiteX11" fmla="*/ 765429 w 846582"/>
              <a:gd name="connsiteY11" fmla="*/ 439960 h 549116"/>
              <a:gd name="connsiteX12" fmla="*/ 317659 w 846582"/>
              <a:gd name="connsiteY12" fmla="*/ 439960 h 549116"/>
              <a:gd name="connsiteX13" fmla="*/ 162878 w 846582"/>
              <a:gd name="connsiteY13" fmla="*/ 548259 h 549116"/>
              <a:gd name="connsiteX14" fmla="*/ 160020 w 846582"/>
              <a:gd name="connsiteY14" fmla="*/ 549116 h 549116"/>
              <a:gd name="connsiteX15" fmla="*/ 81153 w 846582"/>
              <a:gd name="connsiteY15" fmla="*/ 9906 h 549116"/>
              <a:gd name="connsiteX16" fmla="*/ 9906 w 846582"/>
              <a:gd name="connsiteY16" fmla="*/ 81153 h 549116"/>
              <a:gd name="connsiteX17" fmla="*/ 9906 w 846582"/>
              <a:gd name="connsiteY17" fmla="*/ 358807 h 549116"/>
              <a:gd name="connsiteX18" fmla="*/ 81153 w 846582"/>
              <a:gd name="connsiteY18" fmla="*/ 430054 h 549116"/>
              <a:gd name="connsiteX19" fmla="*/ 160020 w 846582"/>
              <a:gd name="connsiteY19" fmla="*/ 430054 h 549116"/>
              <a:gd name="connsiteX20" fmla="*/ 163544 w 846582"/>
              <a:gd name="connsiteY20" fmla="*/ 431483 h 549116"/>
              <a:gd name="connsiteX21" fmla="*/ 164973 w 846582"/>
              <a:gd name="connsiteY21" fmla="*/ 435007 h 549116"/>
              <a:gd name="connsiteX22" fmla="*/ 164973 w 846582"/>
              <a:gd name="connsiteY22" fmla="*/ 534638 h 549116"/>
              <a:gd name="connsiteX23" fmla="*/ 313182 w 846582"/>
              <a:gd name="connsiteY23" fmla="*/ 430911 h 549116"/>
              <a:gd name="connsiteX24" fmla="*/ 316040 w 846582"/>
              <a:gd name="connsiteY24" fmla="*/ 430054 h 549116"/>
              <a:gd name="connsiteX25" fmla="*/ 765334 w 846582"/>
              <a:gd name="connsiteY25" fmla="*/ 430054 h 549116"/>
              <a:gd name="connsiteX26" fmla="*/ 836581 w 846582"/>
              <a:gd name="connsiteY26" fmla="*/ 358807 h 549116"/>
              <a:gd name="connsiteX27" fmla="*/ 836581 w 846582"/>
              <a:gd name="connsiteY27" fmla="*/ 81153 h 549116"/>
              <a:gd name="connsiteX28" fmla="*/ 765334 w 846582"/>
              <a:gd name="connsiteY28" fmla="*/ 9906 h 549116"/>
              <a:gd name="connsiteX29" fmla="*/ 81058 w 846582"/>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582"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429" y="0"/>
                </a:lnTo>
                <a:cubicBezTo>
                  <a:pt x="810197" y="0"/>
                  <a:pt x="846582" y="36385"/>
                  <a:pt x="846582" y="81153"/>
                </a:cubicBezTo>
                <a:lnTo>
                  <a:pt x="846582" y="358807"/>
                </a:lnTo>
                <a:cubicBezTo>
                  <a:pt x="846582" y="403574"/>
                  <a:pt x="810197" y="439960"/>
                  <a:pt x="765429" y="439960"/>
                </a:cubicBezTo>
                <a:lnTo>
                  <a:pt x="317659" y="439960"/>
                </a:lnTo>
                <a:lnTo>
                  <a:pt x="162878" y="548259"/>
                </a:lnTo>
                <a:cubicBezTo>
                  <a:pt x="162020" y="548831"/>
                  <a:pt x="161068" y="549116"/>
                  <a:pt x="160020" y="549116"/>
                </a:cubicBezTo>
                <a:close/>
                <a:moveTo>
                  <a:pt x="81153" y="9906"/>
                </a:moveTo>
                <a:cubicBezTo>
                  <a:pt x="41910" y="9906"/>
                  <a:pt x="9906" y="41815"/>
                  <a:pt x="9906" y="81153"/>
                </a:cubicBezTo>
                <a:lnTo>
                  <a:pt x="9906" y="358807"/>
                </a:lnTo>
                <a:cubicBezTo>
                  <a:pt x="9906" y="398050"/>
                  <a:pt x="41815" y="430054"/>
                  <a:pt x="81153" y="430054"/>
                </a:cubicBezTo>
                <a:lnTo>
                  <a:pt x="160020" y="430054"/>
                </a:lnTo>
                <a:cubicBezTo>
                  <a:pt x="161354" y="430054"/>
                  <a:pt x="162592" y="430625"/>
                  <a:pt x="163544" y="431483"/>
                </a:cubicBezTo>
                <a:cubicBezTo>
                  <a:pt x="164497" y="432435"/>
                  <a:pt x="164973" y="433673"/>
                  <a:pt x="164973" y="435007"/>
                </a:cubicBezTo>
                <a:lnTo>
                  <a:pt x="164973" y="534638"/>
                </a:lnTo>
                <a:cubicBezTo>
                  <a:pt x="164973" y="534638"/>
                  <a:pt x="313182" y="430911"/>
                  <a:pt x="313182" y="430911"/>
                </a:cubicBezTo>
                <a:cubicBezTo>
                  <a:pt x="314039" y="430340"/>
                  <a:pt x="314992" y="430054"/>
                  <a:pt x="316040" y="430054"/>
                </a:cubicBezTo>
                <a:lnTo>
                  <a:pt x="765334" y="430054"/>
                </a:lnTo>
                <a:cubicBezTo>
                  <a:pt x="804577" y="430054"/>
                  <a:pt x="836581" y="398145"/>
                  <a:pt x="836581" y="358807"/>
                </a:cubicBezTo>
                <a:lnTo>
                  <a:pt x="836581" y="81153"/>
                </a:lnTo>
                <a:cubicBezTo>
                  <a:pt x="836581" y="41910"/>
                  <a:pt x="804672" y="9906"/>
                  <a:pt x="765334"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157"/>
          <p:cNvSpPr/>
          <p:nvPr userDrawn="1">
            <p:custDataLst>
              <p:tags r:id="rId32"/>
            </p:custDataLst>
          </p:nvPr>
        </p:nvSpPr>
        <p:spPr>
          <a:xfrm>
            <a:off x="8151495" y="201993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158"/>
          <p:cNvSpPr/>
          <p:nvPr userDrawn="1">
            <p:custDataLst>
              <p:tags r:id="rId33"/>
            </p:custDataLst>
          </p:nvPr>
        </p:nvSpPr>
        <p:spPr>
          <a:xfrm>
            <a:off x="8151495" y="206692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任意多边形: 形状 159"/>
          <p:cNvSpPr/>
          <p:nvPr userDrawn="1">
            <p:custDataLst>
              <p:tags r:id="rId34"/>
            </p:custDataLst>
          </p:nvPr>
        </p:nvSpPr>
        <p:spPr>
          <a:xfrm>
            <a:off x="8540115" y="2010410"/>
            <a:ext cx="91440" cy="154305"/>
          </a:xfrm>
          <a:custGeom>
            <a:avLst/>
            <a:gdLst>
              <a:gd name="connsiteX0" fmla="*/ 92392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8 w 103441"/>
              <a:gd name="connsiteY20" fmla="*/ 31909 h 174021"/>
              <a:gd name="connsiteX21" fmla="*/ 90488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2 w 103441"/>
              <a:gd name="connsiteY26" fmla="*/ 115253 h 174021"/>
              <a:gd name="connsiteX27" fmla="*/ 92392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8 w 103441"/>
              <a:gd name="connsiteY37" fmla="*/ 100298 h 174021"/>
              <a:gd name="connsiteX38" fmla="*/ 60388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2"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1"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8" y="31909"/>
                </a:cubicBezTo>
                <a:lnTo>
                  <a:pt x="90488" y="50578"/>
                </a:lnTo>
                <a:cubicBezTo>
                  <a:pt x="81153" y="45149"/>
                  <a:pt x="71152" y="41815"/>
                  <a:pt x="60484" y="40577"/>
                </a:cubicBezTo>
                <a:lnTo>
                  <a:pt x="60484" y="78010"/>
                </a:lnTo>
                <a:cubicBezTo>
                  <a:pt x="69342" y="80105"/>
                  <a:pt x="76771" y="82391"/>
                  <a:pt x="82582" y="84868"/>
                </a:cubicBezTo>
                <a:cubicBezTo>
                  <a:pt x="88487" y="87344"/>
                  <a:pt x="93345" y="90964"/>
                  <a:pt x="97441" y="95917"/>
                </a:cubicBezTo>
                <a:cubicBezTo>
                  <a:pt x="101441" y="100775"/>
                  <a:pt x="103442" y="107252"/>
                  <a:pt x="103442" y="115253"/>
                </a:cubicBezTo>
                <a:cubicBezTo>
                  <a:pt x="103442" y="125254"/>
                  <a:pt x="99727" y="133731"/>
                  <a:pt x="92392"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8" y="100298"/>
                </a:cubicBezTo>
                <a:lnTo>
                  <a:pt x="60388"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任意多边形: 形状 8"/>
          <p:cNvSpPr/>
          <p:nvPr userDrawn="1">
            <p:custDataLst>
              <p:tags r:id="rId35"/>
            </p:custDataLst>
          </p:nvPr>
        </p:nvSpPr>
        <p:spPr>
          <a:xfrm>
            <a:off x="6852285" y="2696210"/>
            <a:ext cx="3914140" cy="2794000"/>
          </a:xfrm>
          <a:custGeom>
            <a:avLst/>
            <a:gdLst>
              <a:gd name="connsiteX0" fmla="*/ 43138 w 3582231"/>
              <a:gd name="connsiteY0" fmla="*/ 1991757 h 2555983"/>
              <a:gd name="connsiteX1" fmla="*/ 3417750 w 3582231"/>
              <a:gd name="connsiteY1" fmla="*/ 77517 h 2555983"/>
              <a:gd name="connsiteX2" fmla="*/ 2194549 w 3582231"/>
              <a:gd name="connsiteY2" fmla="*/ 2137584 h 2555983"/>
              <a:gd name="connsiteX3" fmla="*/ 43138 w 3582231"/>
              <a:gd name="connsiteY3" fmla="*/ 1991757 h 2555983"/>
            </a:gdLst>
            <a:ahLst/>
            <a:cxnLst>
              <a:cxn ang="0">
                <a:pos x="connsiteX0" y="connsiteY0"/>
              </a:cxn>
              <a:cxn ang="0">
                <a:pos x="connsiteX1" y="connsiteY1"/>
              </a:cxn>
              <a:cxn ang="0">
                <a:pos x="connsiteX2" y="connsiteY2"/>
              </a:cxn>
              <a:cxn ang="0">
                <a:pos x="connsiteX3" y="connsiteY3"/>
              </a:cxn>
            </a:cxnLst>
            <a:rect l="l" t="t" r="r" b="b"/>
            <a:pathLst>
              <a:path w="3582231" h="2555983">
                <a:moveTo>
                  <a:pt x="43138" y="1991757"/>
                </a:moveTo>
                <a:cubicBezTo>
                  <a:pt x="-411681" y="267255"/>
                  <a:pt x="2867586" y="-208328"/>
                  <a:pt x="3417750" y="77517"/>
                </a:cubicBezTo>
                <a:cubicBezTo>
                  <a:pt x="3968009" y="363458"/>
                  <a:pt x="3029701" y="1626092"/>
                  <a:pt x="2194549" y="2137584"/>
                </a:cubicBezTo>
                <a:cubicBezTo>
                  <a:pt x="1359397" y="2649077"/>
                  <a:pt x="253831" y="2790428"/>
                  <a:pt x="43138" y="1991757"/>
                </a:cubicBezTo>
                <a:close/>
              </a:path>
            </a:pathLst>
          </a:cu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任意多边形: 形状 10"/>
          <p:cNvSpPr/>
          <p:nvPr userDrawn="1">
            <p:custDataLst>
              <p:tags r:id="rId36"/>
            </p:custDataLst>
          </p:nvPr>
        </p:nvSpPr>
        <p:spPr>
          <a:xfrm>
            <a:off x="8640445" y="3909060"/>
            <a:ext cx="255905" cy="248285"/>
          </a:xfrm>
          <a:custGeom>
            <a:avLst/>
            <a:gdLst>
              <a:gd name="connsiteX0" fmla="*/ 0 w 234381"/>
              <a:gd name="connsiteY0" fmla="*/ 31695 h 227402"/>
              <a:gd name="connsiteX1" fmla="*/ 112681 w 234381"/>
              <a:gd name="connsiteY1" fmla="*/ 1025 h 227402"/>
              <a:gd name="connsiteX2" fmla="*/ 192596 w 234381"/>
              <a:gd name="connsiteY2" fmla="*/ 37124 h 227402"/>
              <a:gd name="connsiteX3" fmla="*/ 228600 w 234381"/>
              <a:gd name="connsiteY3" fmla="*/ 150567 h 227402"/>
              <a:gd name="connsiteX4" fmla="*/ 217742 w 234381"/>
              <a:gd name="connsiteY4" fmla="*/ 202193 h 227402"/>
              <a:gd name="connsiteX5" fmla="*/ 142113 w 234381"/>
              <a:gd name="connsiteY5" fmla="*/ 222005 h 227402"/>
              <a:gd name="connsiteX6" fmla="*/ 7525 w 234381"/>
              <a:gd name="connsiteY6" fmla="*/ 127993 h 227402"/>
              <a:gd name="connsiteX7" fmla="*/ 0 w 234381"/>
              <a:gd name="connsiteY7" fmla="*/ 31695 h 22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81" h="227402">
                <a:moveTo>
                  <a:pt x="0" y="31695"/>
                </a:moveTo>
                <a:cubicBezTo>
                  <a:pt x="0" y="31695"/>
                  <a:pt x="82867" y="-6691"/>
                  <a:pt x="112681" y="1025"/>
                </a:cubicBezTo>
                <a:cubicBezTo>
                  <a:pt x="142494" y="8740"/>
                  <a:pt x="192596" y="37124"/>
                  <a:pt x="192596" y="37124"/>
                </a:cubicBezTo>
                <a:cubicBezTo>
                  <a:pt x="192596" y="37124"/>
                  <a:pt x="215360" y="139423"/>
                  <a:pt x="228600" y="150567"/>
                </a:cubicBezTo>
                <a:cubicBezTo>
                  <a:pt x="241078" y="161140"/>
                  <a:pt x="231458" y="188381"/>
                  <a:pt x="217742" y="202193"/>
                </a:cubicBezTo>
                <a:cubicBezTo>
                  <a:pt x="204121" y="216004"/>
                  <a:pt x="176022" y="237530"/>
                  <a:pt x="142113" y="222005"/>
                </a:cubicBezTo>
                <a:cubicBezTo>
                  <a:pt x="108109" y="206479"/>
                  <a:pt x="7525" y="127993"/>
                  <a:pt x="7525" y="127993"/>
                </a:cubicBezTo>
                <a:lnTo>
                  <a:pt x="0" y="31695"/>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任意多边形: 形状 11"/>
          <p:cNvSpPr/>
          <p:nvPr userDrawn="1">
            <p:custDataLst>
              <p:tags r:id="rId37"/>
            </p:custDataLst>
          </p:nvPr>
        </p:nvSpPr>
        <p:spPr>
          <a:xfrm>
            <a:off x="8510905" y="3903980"/>
            <a:ext cx="347980" cy="40005"/>
          </a:xfrm>
          <a:custGeom>
            <a:avLst/>
            <a:gdLst>
              <a:gd name="connsiteX0" fmla="*/ 314611 w 318230"/>
              <a:gd name="connsiteY0" fmla="*/ 36672 h 36767"/>
              <a:gd name="connsiteX1" fmla="*/ 234315 w 318230"/>
              <a:gd name="connsiteY1" fmla="*/ 11145 h 36767"/>
              <a:gd name="connsiteX2" fmla="*/ 133255 w 318230"/>
              <a:gd name="connsiteY2" fmla="*/ 32005 h 36767"/>
              <a:gd name="connsiteX3" fmla="*/ 131731 w 318230"/>
              <a:gd name="connsiteY3" fmla="*/ 32195 h 36767"/>
              <a:gd name="connsiteX4" fmla="*/ 0 w 318230"/>
              <a:gd name="connsiteY4" fmla="*/ 32195 h 36767"/>
              <a:gd name="connsiteX5" fmla="*/ 0 w 318230"/>
              <a:gd name="connsiteY5" fmla="*/ 21242 h 36767"/>
              <a:gd name="connsiteX6" fmla="*/ 130969 w 318230"/>
              <a:gd name="connsiteY6" fmla="*/ 21242 h 36767"/>
              <a:gd name="connsiteX7" fmla="*/ 236696 w 318230"/>
              <a:gd name="connsiteY7" fmla="*/ 477 h 36767"/>
              <a:gd name="connsiteX8" fmla="*/ 318230 w 318230"/>
              <a:gd name="connsiteY8" fmla="*/ 26385 h 36767"/>
              <a:gd name="connsiteX9" fmla="*/ 314706 w 318230"/>
              <a:gd name="connsiteY9" fmla="*/ 36768 h 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230" h="36767">
                <a:moveTo>
                  <a:pt x="314611" y="36672"/>
                </a:moveTo>
                <a:cubicBezTo>
                  <a:pt x="313944" y="36482"/>
                  <a:pt x="250984" y="14860"/>
                  <a:pt x="234315" y="11145"/>
                </a:cubicBezTo>
                <a:cubicBezTo>
                  <a:pt x="222790" y="8573"/>
                  <a:pt x="166211" y="22575"/>
                  <a:pt x="133255" y="32005"/>
                </a:cubicBezTo>
                <a:lnTo>
                  <a:pt x="131731" y="32195"/>
                </a:lnTo>
                <a:lnTo>
                  <a:pt x="0" y="32195"/>
                </a:lnTo>
                <a:lnTo>
                  <a:pt x="0" y="21242"/>
                </a:lnTo>
                <a:lnTo>
                  <a:pt x="130969" y="21242"/>
                </a:lnTo>
                <a:cubicBezTo>
                  <a:pt x="142875" y="17813"/>
                  <a:pt x="219075" y="-3428"/>
                  <a:pt x="236696" y="477"/>
                </a:cubicBezTo>
                <a:cubicBezTo>
                  <a:pt x="253937" y="4287"/>
                  <a:pt x="315563" y="25433"/>
                  <a:pt x="318230" y="26385"/>
                </a:cubicBezTo>
                <a:lnTo>
                  <a:pt x="314706" y="3676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任意多边形: 形状 13"/>
          <p:cNvSpPr/>
          <p:nvPr userDrawn="1">
            <p:custDataLst>
              <p:tags r:id="rId38"/>
            </p:custDataLst>
          </p:nvPr>
        </p:nvSpPr>
        <p:spPr>
          <a:xfrm>
            <a:off x="8692515" y="3902710"/>
            <a:ext cx="288290" cy="172720"/>
          </a:xfrm>
          <a:custGeom>
            <a:avLst/>
            <a:gdLst>
              <a:gd name="connsiteX0" fmla="*/ 263411 w 263505"/>
              <a:gd name="connsiteY0" fmla="*/ 0 h 157960"/>
              <a:gd name="connsiteX1" fmla="*/ 160350 w 263505"/>
              <a:gd name="connsiteY1" fmla="*/ 20955 h 157960"/>
              <a:gd name="connsiteX2" fmla="*/ 63290 w 263505"/>
              <a:gd name="connsiteY2" fmla="*/ 48101 h 157960"/>
              <a:gd name="connsiteX3" fmla="*/ 235 w 263505"/>
              <a:gd name="connsiteY3" fmla="*/ 114681 h 157960"/>
              <a:gd name="connsiteX4" fmla="*/ 52527 w 263505"/>
              <a:gd name="connsiteY4" fmla="*/ 117538 h 157960"/>
              <a:gd name="connsiteX5" fmla="*/ 104819 w 263505"/>
              <a:gd name="connsiteY5" fmla="*/ 88297 h 157960"/>
              <a:gd name="connsiteX6" fmla="*/ 187115 w 263505"/>
              <a:gd name="connsiteY6" fmla="*/ 157925 h 157960"/>
              <a:gd name="connsiteX7" fmla="*/ 230930 w 263505"/>
              <a:gd name="connsiteY7" fmla="*/ 132779 h 157960"/>
              <a:gd name="connsiteX8" fmla="*/ 263506 w 263505"/>
              <a:gd name="connsiteY8" fmla="*/ 0 h 15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05" h="157960">
                <a:moveTo>
                  <a:pt x="263411" y="0"/>
                </a:moveTo>
                <a:lnTo>
                  <a:pt x="160350" y="20955"/>
                </a:lnTo>
                <a:cubicBezTo>
                  <a:pt x="160350" y="20955"/>
                  <a:pt x="91865" y="10001"/>
                  <a:pt x="63290" y="48101"/>
                </a:cubicBezTo>
                <a:cubicBezTo>
                  <a:pt x="53575" y="61150"/>
                  <a:pt x="235" y="114681"/>
                  <a:pt x="235" y="114681"/>
                </a:cubicBezTo>
                <a:cubicBezTo>
                  <a:pt x="235" y="114681"/>
                  <a:pt x="-6528" y="141351"/>
                  <a:pt x="52527" y="117538"/>
                </a:cubicBezTo>
                <a:cubicBezTo>
                  <a:pt x="80245" y="106394"/>
                  <a:pt x="104819" y="88297"/>
                  <a:pt x="104819" y="88297"/>
                </a:cubicBezTo>
                <a:cubicBezTo>
                  <a:pt x="104819" y="88297"/>
                  <a:pt x="160255" y="155448"/>
                  <a:pt x="187115" y="157925"/>
                </a:cubicBezTo>
                <a:cubicBezTo>
                  <a:pt x="199688" y="159067"/>
                  <a:pt x="230930" y="132779"/>
                  <a:pt x="230930" y="132779"/>
                </a:cubicBezTo>
                <a:lnTo>
                  <a:pt x="26350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任意多边形: 形状 14"/>
          <p:cNvSpPr/>
          <p:nvPr userDrawn="1">
            <p:custDataLst>
              <p:tags r:id="rId39"/>
            </p:custDataLst>
          </p:nvPr>
        </p:nvSpPr>
        <p:spPr>
          <a:xfrm>
            <a:off x="8686800" y="3895090"/>
            <a:ext cx="302260" cy="186055"/>
          </a:xfrm>
          <a:custGeom>
            <a:avLst/>
            <a:gdLst>
              <a:gd name="connsiteX0" fmla="*/ 193109 w 276357"/>
              <a:gd name="connsiteY0" fmla="*/ 170402 h 170402"/>
              <a:gd name="connsiteX1" fmla="*/ 191966 w 276357"/>
              <a:gd name="connsiteY1" fmla="*/ 170402 h 170402"/>
              <a:gd name="connsiteX2" fmla="*/ 109289 w 276357"/>
              <a:gd name="connsiteY2" fmla="*/ 102679 h 170402"/>
              <a:gd name="connsiteX3" fmla="*/ 60045 w 276357"/>
              <a:gd name="connsiteY3" fmla="*/ 129635 h 170402"/>
              <a:gd name="connsiteX4" fmla="*/ 4990 w 276357"/>
              <a:gd name="connsiteY4" fmla="*/ 135350 h 170402"/>
              <a:gd name="connsiteX5" fmla="*/ 418 w 276357"/>
              <a:gd name="connsiteY5" fmla="*/ 120396 h 170402"/>
              <a:gd name="connsiteX6" fmla="*/ 799 w 276357"/>
              <a:gd name="connsiteY6" fmla="*/ 118967 h 170402"/>
              <a:gd name="connsiteX7" fmla="*/ 1847 w 276357"/>
              <a:gd name="connsiteY7" fmla="*/ 117920 h 170402"/>
              <a:gd name="connsiteX8" fmla="*/ 64426 w 276357"/>
              <a:gd name="connsiteY8" fmla="*/ 51911 h 170402"/>
              <a:gd name="connsiteX9" fmla="*/ 165772 w 276357"/>
              <a:gd name="connsiteY9" fmla="*/ 22479 h 170402"/>
              <a:gd name="connsiteX10" fmla="*/ 276357 w 276357"/>
              <a:gd name="connsiteY10" fmla="*/ 0 h 170402"/>
              <a:gd name="connsiteX11" fmla="*/ 241210 w 276357"/>
              <a:gd name="connsiteY11" fmla="*/ 142875 h 170402"/>
              <a:gd name="connsiteX12" fmla="*/ 239877 w 276357"/>
              <a:gd name="connsiteY12" fmla="*/ 144018 h 170402"/>
              <a:gd name="connsiteX13" fmla="*/ 193299 w 276357"/>
              <a:gd name="connsiteY13" fmla="*/ 170402 h 170402"/>
              <a:gd name="connsiteX14" fmla="*/ 111099 w 276357"/>
              <a:gd name="connsiteY14" fmla="*/ 87821 h 170402"/>
              <a:gd name="connsiteX15" fmla="*/ 114432 w 276357"/>
              <a:gd name="connsiteY15" fmla="*/ 91821 h 170402"/>
              <a:gd name="connsiteX16" fmla="*/ 192919 w 276357"/>
              <a:gd name="connsiteY16" fmla="*/ 159449 h 170402"/>
              <a:gd name="connsiteX17" fmla="*/ 231304 w 276357"/>
              <a:gd name="connsiteY17" fmla="*/ 136779 h 170402"/>
              <a:gd name="connsiteX18" fmla="*/ 261403 w 276357"/>
              <a:gd name="connsiteY18" fmla="*/ 14097 h 170402"/>
              <a:gd name="connsiteX19" fmla="*/ 165868 w 276357"/>
              <a:gd name="connsiteY19" fmla="*/ 33528 h 170402"/>
              <a:gd name="connsiteX20" fmla="*/ 164915 w 276357"/>
              <a:gd name="connsiteY20" fmla="*/ 33338 h 170402"/>
              <a:gd name="connsiteX21" fmla="*/ 73094 w 276357"/>
              <a:gd name="connsiteY21" fmla="*/ 58388 h 170402"/>
              <a:gd name="connsiteX22" fmla="*/ 10896 w 276357"/>
              <a:gd name="connsiteY22" fmla="*/ 124206 h 170402"/>
              <a:gd name="connsiteX23" fmla="*/ 12229 w 276357"/>
              <a:gd name="connsiteY23" fmla="*/ 127159 h 170402"/>
              <a:gd name="connsiteX24" fmla="*/ 55949 w 276357"/>
              <a:gd name="connsiteY24" fmla="*/ 119539 h 170402"/>
              <a:gd name="connsiteX25" fmla="*/ 107003 w 276357"/>
              <a:gd name="connsiteY25" fmla="*/ 90964 h 170402"/>
              <a:gd name="connsiteX26" fmla="*/ 111194 w 276357"/>
              <a:gd name="connsiteY26" fmla="*/ 87916 h 1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357" h="170402">
                <a:moveTo>
                  <a:pt x="193109" y="170402"/>
                </a:moveTo>
                <a:cubicBezTo>
                  <a:pt x="193109" y="170402"/>
                  <a:pt x="192347" y="170402"/>
                  <a:pt x="191966" y="170402"/>
                </a:cubicBezTo>
                <a:cubicBezTo>
                  <a:pt x="166630" y="168116"/>
                  <a:pt x="122434" y="118205"/>
                  <a:pt x="109289" y="102679"/>
                </a:cubicBezTo>
                <a:cubicBezTo>
                  <a:pt x="101002" y="108395"/>
                  <a:pt x="81571" y="120967"/>
                  <a:pt x="60045" y="129635"/>
                </a:cubicBezTo>
                <a:cubicBezTo>
                  <a:pt x="31756" y="141065"/>
                  <a:pt x="13753" y="142875"/>
                  <a:pt x="4990" y="135350"/>
                </a:cubicBezTo>
                <a:cubicBezTo>
                  <a:pt x="-439" y="130588"/>
                  <a:pt x="-439" y="123730"/>
                  <a:pt x="418" y="120396"/>
                </a:cubicBezTo>
                <a:lnTo>
                  <a:pt x="799" y="118967"/>
                </a:lnTo>
                <a:lnTo>
                  <a:pt x="1847" y="117920"/>
                </a:lnTo>
                <a:cubicBezTo>
                  <a:pt x="2419" y="117348"/>
                  <a:pt x="54997" y="64389"/>
                  <a:pt x="64426" y="51911"/>
                </a:cubicBezTo>
                <a:cubicBezTo>
                  <a:pt x="93001" y="13811"/>
                  <a:pt x="156628" y="21241"/>
                  <a:pt x="165772" y="22479"/>
                </a:cubicBezTo>
                <a:lnTo>
                  <a:pt x="276357" y="0"/>
                </a:lnTo>
                <a:lnTo>
                  <a:pt x="241210" y="142875"/>
                </a:lnTo>
                <a:lnTo>
                  <a:pt x="239877" y="144018"/>
                </a:lnTo>
                <a:cubicBezTo>
                  <a:pt x="234543" y="148495"/>
                  <a:pt x="207682" y="170402"/>
                  <a:pt x="193299" y="170402"/>
                </a:cubicBezTo>
                <a:close/>
                <a:moveTo>
                  <a:pt x="111099" y="87821"/>
                </a:moveTo>
                <a:lnTo>
                  <a:pt x="114432" y="91821"/>
                </a:lnTo>
                <a:cubicBezTo>
                  <a:pt x="129482" y="110014"/>
                  <a:pt x="172821" y="157639"/>
                  <a:pt x="192919" y="159449"/>
                </a:cubicBezTo>
                <a:cubicBezTo>
                  <a:pt x="199015" y="160020"/>
                  <a:pt x="217302" y="148304"/>
                  <a:pt x="231304" y="136779"/>
                </a:cubicBezTo>
                <a:lnTo>
                  <a:pt x="261403" y="14097"/>
                </a:lnTo>
                <a:lnTo>
                  <a:pt x="165868" y="33528"/>
                </a:lnTo>
                <a:lnTo>
                  <a:pt x="164915" y="33338"/>
                </a:lnTo>
                <a:cubicBezTo>
                  <a:pt x="164248" y="33242"/>
                  <a:pt x="99288" y="23432"/>
                  <a:pt x="73094" y="58388"/>
                </a:cubicBezTo>
                <a:cubicBezTo>
                  <a:pt x="63950" y="70580"/>
                  <a:pt x="19373" y="115633"/>
                  <a:pt x="10896" y="124206"/>
                </a:cubicBezTo>
                <a:cubicBezTo>
                  <a:pt x="10896" y="125063"/>
                  <a:pt x="11181" y="126301"/>
                  <a:pt x="12229" y="127159"/>
                </a:cubicBezTo>
                <a:cubicBezTo>
                  <a:pt x="14134" y="128778"/>
                  <a:pt x="22802" y="132874"/>
                  <a:pt x="55949" y="119539"/>
                </a:cubicBezTo>
                <a:cubicBezTo>
                  <a:pt x="82619" y="108775"/>
                  <a:pt x="106812" y="91059"/>
                  <a:pt x="107003" y="90964"/>
                </a:cubicBezTo>
                <a:lnTo>
                  <a:pt x="111194" y="8791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任意多边形: 形状 15"/>
          <p:cNvSpPr/>
          <p:nvPr userDrawn="1">
            <p:custDataLst>
              <p:tags r:id="rId40"/>
            </p:custDataLst>
          </p:nvPr>
        </p:nvSpPr>
        <p:spPr>
          <a:xfrm>
            <a:off x="8549640" y="4053205"/>
            <a:ext cx="356235" cy="113665"/>
          </a:xfrm>
          <a:custGeom>
            <a:avLst/>
            <a:gdLst>
              <a:gd name="connsiteX0" fmla="*/ 248317 w 326198"/>
              <a:gd name="connsiteY0" fmla="*/ 104204 h 104203"/>
              <a:gd name="connsiteX1" fmla="*/ 203359 w 326198"/>
              <a:gd name="connsiteY1" fmla="*/ 92297 h 104203"/>
              <a:gd name="connsiteX2" fmla="*/ 97346 w 326198"/>
              <a:gd name="connsiteY2" fmla="*/ 11239 h 104203"/>
              <a:gd name="connsiteX3" fmla="*/ 572 w 326198"/>
              <a:gd name="connsiteY3" fmla="*/ 16288 h 104203"/>
              <a:gd name="connsiteX4" fmla="*/ 0 w 326198"/>
              <a:gd name="connsiteY4" fmla="*/ 5334 h 104203"/>
              <a:gd name="connsiteX5" fmla="*/ 101156 w 326198"/>
              <a:gd name="connsiteY5" fmla="*/ 0 h 104203"/>
              <a:gd name="connsiteX6" fmla="*/ 102870 w 326198"/>
              <a:gd name="connsiteY6" fmla="*/ 1429 h 104203"/>
              <a:gd name="connsiteX7" fmla="*/ 208407 w 326198"/>
              <a:gd name="connsiteY7" fmla="*/ 82487 h 104203"/>
              <a:gd name="connsiteX8" fmla="*/ 287655 w 326198"/>
              <a:gd name="connsiteY8" fmla="*/ 76962 h 104203"/>
              <a:gd name="connsiteX9" fmla="*/ 313944 w 326198"/>
              <a:gd name="connsiteY9" fmla="*/ 23622 h 104203"/>
              <a:gd name="connsiteX10" fmla="*/ 322517 w 326198"/>
              <a:gd name="connsiteY10" fmla="*/ 16859 h 104203"/>
              <a:gd name="connsiteX11" fmla="*/ 295561 w 326198"/>
              <a:gd name="connsiteY11" fmla="*/ 84582 h 104203"/>
              <a:gd name="connsiteX12" fmla="*/ 248412 w 326198"/>
              <a:gd name="connsiteY12" fmla="*/ 104204 h 1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198" h="104203">
                <a:moveTo>
                  <a:pt x="248317" y="104204"/>
                </a:moveTo>
                <a:cubicBezTo>
                  <a:pt x="234125" y="104204"/>
                  <a:pt x="218885" y="100203"/>
                  <a:pt x="203359" y="92297"/>
                </a:cubicBezTo>
                <a:cubicBezTo>
                  <a:pt x="173927" y="77153"/>
                  <a:pt x="108871" y="21241"/>
                  <a:pt x="97346" y="11239"/>
                </a:cubicBezTo>
                <a:lnTo>
                  <a:pt x="572" y="16288"/>
                </a:lnTo>
                <a:lnTo>
                  <a:pt x="0" y="5334"/>
                </a:lnTo>
                <a:lnTo>
                  <a:pt x="101156" y="0"/>
                </a:lnTo>
                <a:lnTo>
                  <a:pt x="102870" y="1429"/>
                </a:lnTo>
                <a:cubicBezTo>
                  <a:pt x="103632" y="2096"/>
                  <a:pt x="177927" y="66770"/>
                  <a:pt x="208407" y="82487"/>
                </a:cubicBezTo>
                <a:cubicBezTo>
                  <a:pt x="239363" y="98488"/>
                  <a:pt x="268986" y="96393"/>
                  <a:pt x="287655" y="76962"/>
                </a:cubicBezTo>
                <a:cubicBezTo>
                  <a:pt x="323660" y="39529"/>
                  <a:pt x="314039" y="23717"/>
                  <a:pt x="313944" y="23622"/>
                </a:cubicBezTo>
                <a:lnTo>
                  <a:pt x="322517" y="16859"/>
                </a:lnTo>
                <a:cubicBezTo>
                  <a:pt x="324326" y="19050"/>
                  <a:pt x="338519" y="39814"/>
                  <a:pt x="295561" y="84582"/>
                </a:cubicBezTo>
                <a:cubicBezTo>
                  <a:pt x="283083" y="97536"/>
                  <a:pt x="266700" y="104204"/>
                  <a:pt x="248412" y="10420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任意多边形: 形状 17"/>
          <p:cNvSpPr/>
          <p:nvPr userDrawn="1">
            <p:custDataLst>
              <p:tags r:id="rId41"/>
            </p:custDataLst>
          </p:nvPr>
        </p:nvSpPr>
        <p:spPr>
          <a:xfrm>
            <a:off x="8692515" y="4073525"/>
            <a:ext cx="114300" cy="92075"/>
          </a:xfrm>
          <a:custGeom>
            <a:avLst/>
            <a:gdLst>
              <a:gd name="connsiteX0" fmla="*/ 274 w 104558"/>
              <a:gd name="connsiteY0" fmla="*/ 20220 h 84254"/>
              <a:gd name="connsiteX1" fmla="*/ 25992 w 104558"/>
              <a:gd name="connsiteY1" fmla="*/ 61178 h 84254"/>
              <a:gd name="connsiteX2" fmla="*/ 96381 w 104558"/>
              <a:gd name="connsiteY2" fmla="*/ 80228 h 84254"/>
              <a:gd name="connsiteX3" fmla="*/ 102096 w 104558"/>
              <a:gd name="connsiteY3" fmla="*/ 44033 h 84254"/>
              <a:gd name="connsiteX4" fmla="*/ 18372 w 104558"/>
              <a:gd name="connsiteY4" fmla="*/ 1551 h 84254"/>
              <a:gd name="connsiteX5" fmla="*/ 274 w 104558"/>
              <a:gd name="connsiteY5" fmla="*/ 20220 h 8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58" h="84254">
                <a:moveTo>
                  <a:pt x="274" y="20220"/>
                </a:moveTo>
                <a:cubicBezTo>
                  <a:pt x="274" y="20220"/>
                  <a:pt x="-2107" y="42890"/>
                  <a:pt x="25992" y="61178"/>
                </a:cubicBezTo>
                <a:cubicBezTo>
                  <a:pt x="54090" y="79466"/>
                  <a:pt x="92571" y="90705"/>
                  <a:pt x="96381" y="80228"/>
                </a:cubicBezTo>
                <a:cubicBezTo>
                  <a:pt x="100191" y="69750"/>
                  <a:pt x="108764" y="54510"/>
                  <a:pt x="102096" y="44033"/>
                </a:cubicBezTo>
                <a:cubicBezTo>
                  <a:pt x="95429" y="33555"/>
                  <a:pt x="34659" y="-8546"/>
                  <a:pt x="18372" y="1551"/>
                </a:cubicBezTo>
                <a:cubicBezTo>
                  <a:pt x="2084" y="11743"/>
                  <a:pt x="-1059" y="11933"/>
                  <a:pt x="274" y="2022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任意多边形: 形状 18"/>
          <p:cNvSpPr/>
          <p:nvPr userDrawn="1">
            <p:custDataLst>
              <p:tags r:id="rId42"/>
            </p:custDataLst>
          </p:nvPr>
        </p:nvSpPr>
        <p:spPr>
          <a:xfrm>
            <a:off x="8686800" y="4067810"/>
            <a:ext cx="126365" cy="104140"/>
          </a:xfrm>
          <a:custGeom>
            <a:avLst/>
            <a:gdLst>
              <a:gd name="connsiteX0" fmla="*/ 92344 w 115455"/>
              <a:gd name="connsiteY0" fmla="*/ 94894 h 94989"/>
              <a:gd name="connsiteX1" fmla="*/ 28432 w 115455"/>
              <a:gd name="connsiteY1" fmla="*/ 70986 h 94989"/>
              <a:gd name="connsiteX2" fmla="*/ 238 w 115455"/>
              <a:gd name="connsiteY2" fmla="*/ 25743 h 94989"/>
              <a:gd name="connsiteX3" fmla="*/ 14525 w 115455"/>
              <a:gd name="connsiteY3" fmla="*/ 6121 h 94989"/>
              <a:gd name="connsiteX4" fmla="*/ 20907 w 115455"/>
              <a:gd name="connsiteY4" fmla="*/ 2216 h 94989"/>
              <a:gd name="connsiteX5" fmla="*/ 112156 w 115455"/>
              <a:gd name="connsiteY5" fmla="*/ 46412 h 94989"/>
              <a:gd name="connsiteX6" fmla="*/ 109204 w 115455"/>
              <a:gd name="connsiteY6" fmla="*/ 81750 h 94989"/>
              <a:gd name="connsiteX7" fmla="*/ 107013 w 115455"/>
              <a:gd name="connsiteY7" fmla="*/ 87369 h 94989"/>
              <a:gd name="connsiteX8" fmla="*/ 99774 w 115455"/>
              <a:gd name="connsiteY8" fmla="*/ 93942 h 94989"/>
              <a:gd name="connsiteX9" fmla="*/ 92344 w 115455"/>
              <a:gd name="connsiteY9" fmla="*/ 94989 h 94989"/>
              <a:gd name="connsiteX10" fmla="*/ 11096 w 115455"/>
              <a:gd name="connsiteY10" fmla="*/ 26028 h 94989"/>
              <a:gd name="connsiteX11" fmla="*/ 34337 w 115455"/>
              <a:gd name="connsiteY11" fmla="*/ 61842 h 94989"/>
              <a:gd name="connsiteX12" fmla="*/ 96916 w 115455"/>
              <a:gd name="connsiteY12" fmla="*/ 83274 h 94989"/>
              <a:gd name="connsiteX13" fmla="*/ 99107 w 115455"/>
              <a:gd name="connsiteY13" fmla="*/ 77559 h 94989"/>
              <a:gd name="connsiteX14" fmla="*/ 102917 w 115455"/>
              <a:gd name="connsiteY14" fmla="*/ 52222 h 94989"/>
              <a:gd name="connsiteX15" fmla="*/ 26622 w 115455"/>
              <a:gd name="connsiteY15" fmla="*/ 11455 h 94989"/>
              <a:gd name="connsiteX16" fmla="*/ 20145 w 115455"/>
              <a:gd name="connsiteY16" fmla="*/ 15456 h 94989"/>
              <a:gd name="connsiteX17" fmla="*/ 11096 w 115455"/>
              <a:gd name="connsiteY17" fmla="*/ 24695 h 94989"/>
              <a:gd name="connsiteX18" fmla="*/ 11096 w 115455"/>
              <a:gd name="connsiteY18" fmla="*/ 25362 h 94989"/>
              <a:gd name="connsiteX19" fmla="*/ 11096 w 115455"/>
              <a:gd name="connsiteY19" fmla="*/ 26028 h 9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455" h="94989">
                <a:moveTo>
                  <a:pt x="92344" y="94894"/>
                </a:moveTo>
                <a:cubicBezTo>
                  <a:pt x="75771" y="94894"/>
                  <a:pt x="47958" y="83750"/>
                  <a:pt x="28432" y="70986"/>
                </a:cubicBezTo>
                <a:cubicBezTo>
                  <a:pt x="523" y="52794"/>
                  <a:pt x="47" y="30315"/>
                  <a:pt x="238" y="25743"/>
                </a:cubicBezTo>
                <a:cubicBezTo>
                  <a:pt x="-1191" y="15551"/>
                  <a:pt x="3857" y="12598"/>
                  <a:pt x="14525" y="6121"/>
                </a:cubicBezTo>
                <a:cubicBezTo>
                  <a:pt x="16335" y="4978"/>
                  <a:pt x="18526" y="3740"/>
                  <a:pt x="20907" y="2216"/>
                </a:cubicBezTo>
                <a:cubicBezTo>
                  <a:pt x="41576" y="-10643"/>
                  <a:pt x="105679" y="36220"/>
                  <a:pt x="112156" y="46412"/>
                </a:cubicBezTo>
                <a:cubicBezTo>
                  <a:pt x="119205" y="57461"/>
                  <a:pt x="113395" y="71463"/>
                  <a:pt x="109204" y="81750"/>
                </a:cubicBezTo>
                <a:cubicBezTo>
                  <a:pt x="108346" y="83750"/>
                  <a:pt x="107584" y="85655"/>
                  <a:pt x="107013" y="87369"/>
                </a:cubicBezTo>
                <a:cubicBezTo>
                  <a:pt x="106251" y="89560"/>
                  <a:pt x="104346" y="92418"/>
                  <a:pt x="99774" y="93942"/>
                </a:cubicBezTo>
                <a:cubicBezTo>
                  <a:pt x="97678" y="94608"/>
                  <a:pt x="95202" y="94989"/>
                  <a:pt x="92344" y="94989"/>
                </a:cubicBezTo>
                <a:close/>
                <a:moveTo>
                  <a:pt x="11096" y="26028"/>
                </a:moveTo>
                <a:cubicBezTo>
                  <a:pt x="11096" y="26981"/>
                  <a:pt x="9858" y="45840"/>
                  <a:pt x="34337" y="61842"/>
                </a:cubicBezTo>
                <a:cubicBezTo>
                  <a:pt x="61388" y="79464"/>
                  <a:pt x="92440" y="86893"/>
                  <a:pt x="96916" y="83274"/>
                </a:cubicBezTo>
                <a:cubicBezTo>
                  <a:pt x="97393" y="81750"/>
                  <a:pt x="98250" y="79654"/>
                  <a:pt x="99107" y="77559"/>
                </a:cubicBezTo>
                <a:cubicBezTo>
                  <a:pt x="102631" y="69081"/>
                  <a:pt x="106918" y="58509"/>
                  <a:pt x="102917" y="52222"/>
                </a:cubicBezTo>
                <a:cubicBezTo>
                  <a:pt x="96250" y="41745"/>
                  <a:pt x="38433" y="4121"/>
                  <a:pt x="26622" y="11455"/>
                </a:cubicBezTo>
                <a:cubicBezTo>
                  <a:pt x="24145" y="12979"/>
                  <a:pt x="22050" y="14313"/>
                  <a:pt x="20145" y="15456"/>
                </a:cubicBezTo>
                <a:cubicBezTo>
                  <a:pt x="13735" y="19332"/>
                  <a:pt x="10715" y="22409"/>
                  <a:pt x="11096" y="24695"/>
                </a:cubicBezTo>
                <a:lnTo>
                  <a:pt x="11096" y="25362"/>
                </a:lnTo>
                <a:cubicBezTo>
                  <a:pt x="11096" y="25362"/>
                  <a:pt x="11096" y="26028"/>
                  <a:pt x="11096" y="2602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任意多边形: 形状 22"/>
          <p:cNvSpPr/>
          <p:nvPr userDrawn="1">
            <p:custDataLst>
              <p:tags r:id="rId43"/>
            </p:custDataLst>
          </p:nvPr>
        </p:nvSpPr>
        <p:spPr>
          <a:xfrm>
            <a:off x="758444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任意多边形: 形状 23"/>
          <p:cNvSpPr/>
          <p:nvPr userDrawn="1">
            <p:custDataLst>
              <p:tags r:id="rId44"/>
            </p:custDataLst>
          </p:nvPr>
        </p:nvSpPr>
        <p:spPr>
          <a:xfrm>
            <a:off x="7578725" y="6035040"/>
            <a:ext cx="501015" cy="155575"/>
          </a:xfrm>
          <a:custGeom>
            <a:avLst/>
            <a:gdLst>
              <a:gd name="connsiteX0" fmla="*/ 452818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4 w 458247"/>
              <a:gd name="connsiteY5" fmla="*/ 0 h 142208"/>
              <a:gd name="connsiteX6" fmla="*/ 194024 w 458247"/>
              <a:gd name="connsiteY6" fmla="*/ 3810 h 142208"/>
              <a:gd name="connsiteX7" fmla="*/ 195929 w 458247"/>
              <a:gd name="connsiteY7" fmla="*/ 4191 h 142208"/>
              <a:gd name="connsiteX8" fmla="*/ 435673 w 458247"/>
              <a:gd name="connsiteY8" fmla="*/ 101155 h 142208"/>
              <a:gd name="connsiteX9" fmla="*/ 458248 w 458247"/>
              <a:gd name="connsiteY9" fmla="*/ 134588 h 142208"/>
              <a:gd name="connsiteX10" fmla="*/ 458248 w 458247"/>
              <a:gd name="connsiteY10" fmla="*/ 136779 h 142208"/>
              <a:gd name="connsiteX11" fmla="*/ 452818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8" y="142208"/>
                </a:moveTo>
                <a:lnTo>
                  <a:pt x="5429" y="142208"/>
                </a:lnTo>
                <a:cubicBezTo>
                  <a:pt x="2381" y="142208"/>
                  <a:pt x="0" y="139732"/>
                  <a:pt x="0" y="136779"/>
                </a:cubicBezTo>
                <a:lnTo>
                  <a:pt x="0" y="5429"/>
                </a:lnTo>
                <a:cubicBezTo>
                  <a:pt x="0" y="4001"/>
                  <a:pt x="571" y="2572"/>
                  <a:pt x="1619" y="1524"/>
                </a:cubicBezTo>
                <a:cubicBezTo>
                  <a:pt x="2667" y="476"/>
                  <a:pt x="4191" y="0"/>
                  <a:pt x="5524" y="0"/>
                </a:cubicBezTo>
                <a:lnTo>
                  <a:pt x="194024" y="3810"/>
                </a:lnTo>
                <a:cubicBezTo>
                  <a:pt x="194691" y="3810"/>
                  <a:pt x="195358" y="4001"/>
                  <a:pt x="195929" y="4191"/>
                </a:cubicBezTo>
                <a:lnTo>
                  <a:pt x="435673" y="101155"/>
                </a:lnTo>
                <a:cubicBezTo>
                  <a:pt x="449390" y="106680"/>
                  <a:pt x="458248" y="119824"/>
                  <a:pt x="458248" y="134588"/>
                </a:cubicBezTo>
                <a:lnTo>
                  <a:pt x="458248" y="136779"/>
                </a:lnTo>
                <a:cubicBezTo>
                  <a:pt x="458248" y="139827"/>
                  <a:pt x="455771" y="142208"/>
                  <a:pt x="452818" y="142208"/>
                </a:cubicBezTo>
                <a:close/>
                <a:moveTo>
                  <a:pt x="10954" y="131254"/>
                </a:moveTo>
                <a:lnTo>
                  <a:pt x="447199" y="131254"/>
                </a:lnTo>
                <a:cubicBezTo>
                  <a:pt x="446056" y="122301"/>
                  <a:pt x="440245"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24"/>
          <p:cNvSpPr/>
          <p:nvPr userDrawn="1">
            <p:custDataLst>
              <p:tags r:id="rId45"/>
            </p:custDataLst>
          </p:nvPr>
        </p:nvSpPr>
        <p:spPr>
          <a:xfrm>
            <a:off x="7585075" y="6045200"/>
            <a:ext cx="262255" cy="29845"/>
          </a:xfrm>
          <a:custGeom>
            <a:avLst/>
            <a:gdLst>
              <a:gd name="connsiteX0" fmla="*/ 0 w 239744"/>
              <a:gd name="connsiteY0" fmla="*/ 27527 h 27527"/>
              <a:gd name="connsiteX1" fmla="*/ 239744 w 239744"/>
              <a:gd name="connsiteY1" fmla="*/ 27527 h 27527"/>
              <a:gd name="connsiteX2" fmla="*/ 182690 w 239744"/>
              <a:gd name="connsiteY2" fmla="*/ 0 h 27527"/>
              <a:gd name="connsiteX3" fmla="*/ 0 w 239744"/>
              <a:gd name="connsiteY3" fmla="*/ 0 h 27527"/>
              <a:gd name="connsiteX4" fmla="*/ 0 w 239744"/>
              <a:gd name="connsiteY4" fmla="*/ 27527 h 2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44" h="27527">
                <a:moveTo>
                  <a:pt x="0" y="27527"/>
                </a:moveTo>
                <a:lnTo>
                  <a:pt x="239744" y="27527"/>
                </a:lnTo>
                <a:lnTo>
                  <a:pt x="182690" y="0"/>
                </a:lnTo>
                <a:lnTo>
                  <a:pt x="0" y="0"/>
                </a:lnTo>
                <a:lnTo>
                  <a:pt x="0" y="2752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26"/>
          <p:cNvSpPr/>
          <p:nvPr userDrawn="1">
            <p:custDataLst>
              <p:tags r:id="rId46"/>
            </p:custDataLst>
          </p:nvPr>
        </p:nvSpPr>
        <p:spPr>
          <a:xfrm>
            <a:off x="832866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27"/>
          <p:cNvSpPr/>
          <p:nvPr userDrawn="1">
            <p:custDataLst>
              <p:tags r:id="rId47"/>
            </p:custDataLst>
          </p:nvPr>
        </p:nvSpPr>
        <p:spPr>
          <a:xfrm>
            <a:off x="8322945"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5 w 458247"/>
              <a:gd name="connsiteY5" fmla="*/ 0 h 142208"/>
              <a:gd name="connsiteX6" fmla="*/ 194024 w 458247"/>
              <a:gd name="connsiteY6" fmla="*/ 3810 h 142208"/>
              <a:gd name="connsiteX7" fmla="*/ 195929 w 458247"/>
              <a:gd name="connsiteY7" fmla="*/ 4191 h 142208"/>
              <a:gd name="connsiteX8" fmla="*/ 435674 w 458247"/>
              <a:gd name="connsiteY8" fmla="*/ 101155 h 142208"/>
              <a:gd name="connsiteX9" fmla="*/ 458248 w 458247"/>
              <a:gd name="connsiteY9" fmla="*/ 134588 h 142208"/>
              <a:gd name="connsiteX10" fmla="*/ 458248 w 458247"/>
              <a:gd name="connsiteY10" fmla="*/ 136779 h 142208"/>
              <a:gd name="connsiteX11" fmla="*/ 452819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5429"/>
                </a:lnTo>
                <a:cubicBezTo>
                  <a:pt x="0" y="4001"/>
                  <a:pt x="571" y="2572"/>
                  <a:pt x="1619" y="1524"/>
                </a:cubicBezTo>
                <a:cubicBezTo>
                  <a:pt x="2667" y="476"/>
                  <a:pt x="4191" y="0"/>
                  <a:pt x="5525" y="0"/>
                </a:cubicBezTo>
                <a:lnTo>
                  <a:pt x="194024" y="3810"/>
                </a:lnTo>
                <a:cubicBezTo>
                  <a:pt x="194691" y="3810"/>
                  <a:pt x="195358" y="4001"/>
                  <a:pt x="195929" y="4191"/>
                </a:cubicBezTo>
                <a:lnTo>
                  <a:pt x="435674" y="101155"/>
                </a:lnTo>
                <a:cubicBezTo>
                  <a:pt x="449390" y="106680"/>
                  <a:pt x="458248" y="119824"/>
                  <a:pt x="458248" y="134588"/>
                </a:cubicBezTo>
                <a:lnTo>
                  <a:pt x="458248" y="136779"/>
                </a:lnTo>
                <a:cubicBezTo>
                  <a:pt x="458248" y="139827"/>
                  <a:pt x="455771" y="142208"/>
                  <a:pt x="452819" y="142208"/>
                </a:cubicBezTo>
                <a:close/>
                <a:moveTo>
                  <a:pt x="10954" y="131254"/>
                </a:moveTo>
                <a:lnTo>
                  <a:pt x="447199" y="131254"/>
                </a:lnTo>
                <a:cubicBezTo>
                  <a:pt x="446056" y="122301"/>
                  <a:pt x="440246"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28"/>
          <p:cNvSpPr/>
          <p:nvPr userDrawn="1">
            <p:custDataLst>
              <p:tags r:id="rId48"/>
            </p:custDataLst>
          </p:nvPr>
        </p:nvSpPr>
        <p:spPr>
          <a:xfrm>
            <a:off x="8328660" y="6045200"/>
            <a:ext cx="267335" cy="29845"/>
          </a:xfrm>
          <a:custGeom>
            <a:avLst/>
            <a:gdLst>
              <a:gd name="connsiteX0" fmla="*/ 0 w 244316"/>
              <a:gd name="connsiteY0" fmla="*/ 27432 h 27432"/>
              <a:gd name="connsiteX1" fmla="*/ 244316 w 244316"/>
              <a:gd name="connsiteY1" fmla="*/ 27432 h 27432"/>
              <a:gd name="connsiteX2" fmla="*/ 188500 w 244316"/>
              <a:gd name="connsiteY2" fmla="*/ 0 h 27432"/>
              <a:gd name="connsiteX3" fmla="*/ 0 w 244316"/>
              <a:gd name="connsiteY3" fmla="*/ 0 h 27432"/>
              <a:gd name="connsiteX4" fmla="*/ 0 w 244316"/>
              <a:gd name="connsiteY4" fmla="*/ 27432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6" h="27432">
                <a:moveTo>
                  <a:pt x="0" y="27432"/>
                </a:moveTo>
                <a:lnTo>
                  <a:pt x="244316" y="27432"/>
                </a:lnTo>
                <a:lnTo>
                  <a:pt x="188500" y="0"/>
                </a:lnTo>
                <a:lnTo>
                  <a:pt x="0" y="0"/>
                </a:lnTo>
                <a:lnTo>
                  <a:pt x="0" y="2743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29"/>
          <p:cNvSpPr/>
          <p:nvPr userDrawn="1">
            <p:custDataLst>
              <p:tags r:id="rId49"/>
            </p:custDataLst>
          </p:nvPr>
        </p:nvSpPr>
        <p:spPr>
          <a:xfrm>
            <a:off x="7929880" y="4460240"/>
            <a:ext cx="654685" cy="1581150"/>
          </a:xfrm>
          <a:custGeom>
            <a:avLst/>
            <a:gdLst>
              <a:gd name="connsiteX0" fmla="*/ 325982 w 599063"/>
              <a:gd name="connsiteY0" fmla="*/ 0 h 1446752"/>
              <a:gd name="connsiteX1" fmla="*/ 599064 w 599063"/>
              <a:gd name="connsiteY1" fmla="*/ 1446752 h 1446752"/>
              <a:gd name="connsiteX2" fmla="*/ 347889 w 599063"/>
              <a:gd name="connsiteY2" fmla="*/ 1446752 h 1446752"/>
              <a:gd name="connsiteX3" fmla="*/ 227 w 599063"/>
              <a:gd name="connsiteY3" fmla="*/ 544449 h 1446752"/>
              <a:gd name="connsiteX4" fmla="*/ 174915 w 599063"/>
              <a:gd name="connsiteY4" fmla="*/ 0 h 1446752"/>
              <a:gd name="connsiteX5" fmla="*/ 326077 w 599063"/>
              <a:gd name="connsiteY5" fmla="*/ 0 h 14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063" h="1446752">
                <a:moveTo>
                  <a:pt x="325982" y="0"/>
                </a:moveTo>
                <a:cubicBezTo>
                  <a:pt x="371416" y="496824"/>
                  <a:pt x="599064" y="1446752"/>
                  <a:pt x="599064" y="1446752"/>
                </a:cubicBezTo>
                <a:lnTo>
                  <a:pt x="347889" y="1446752"/>
                </a:lnTo>
                <a:cubicBezTo>
                  <a:pt x="347889" y="1446752"/>
                  <a:pt x="10419" y="768382"/>
                  <a:pt x="227" y="544449"/>
                </a:cubicBezTo>
                <a:cubicBezTo>
                  <a:pt x="-7298" y="378619"/>
                  <a:pt x="174915" y="0"/>
                  <a:pt x="174915" y="0"/>
                </a:cubicBezTo>
                <a:lnTo>
                  <a:pt x="326077"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任意多边形: 形状 30"/>
          <p:cNvSpPr/>
          <p:nvPr userDrawn="1">
            <p:custDataLst>
              <p:tags r:id="rId50"/>
            </p:custDataLst>
          </p:nvPr>
        </p:nvSpPr>
        <p:spPr>
          <a:xfrm>
            <a:off x="7923530" y="4453890"/>
            <a:ext cx="666750" cy="1593215"/>
          </a:xfrm>
          <a:custGeom>
            <a:avLst/>
            <a:gdLst>
              <a:gd name="connsiteX0" fmla="*/ 604502 w 609979"/>
              <a:gd name="connsiteY0" fmla="*/ 1457611 h 1457705"/>
              <a:gd name="connsiteX1" fmla="*/ 353327 w 609979"/>
              <a:gd name="connsiteY1" fmla="*/ 1457611 h 1457705"/>
              <a:gd name="connsiteX2" fmla="*/ 348469 w 609979"/>
              <a:gd name="connsiteY2" fmla="*/ 1454563 h 1457705"/>
              <a:gd name="connsiteX3" fmla="*/ 235 w 609979"/>
              <a:gd name="connsiteY3" fmla="*/ 550069 h 1457705"/>
              <a:gd name="connsiteX4" fmla="*/ 175400 w 609979"/>
              <a:gd name="connsiteY4" fmla="*/ 3048 h 1457705"/>
              <a:gd name="connsiteX5" fmla="*/ 180353 w 609979"/>
              <a:gd name="connsiteY5" fmla="*/ 0 h 1457705"/>
              <a:gd name="connsiteX6" fmla="*/ 331515 w 609979"/>
              <a:gd name="connsiteY6" fmla="*/ 0 h 1457705"/>
              <a:gd name="connsiteX7" fmla="*/ 336944 w 609979"/>
              <a:gd name="connsiteY7" fmla="*/ 4953 h 1457705"/>
              <a:gd name="connsiteX8" fmla="*/ 609836 w 609979"/>
              <a:gd name="connsiteY8" fmla="*/ 1450943 h 1457705"/>
              <a:gd name="connsiteX9" fmla="*/ 608788 w 609979"/>
              <a:gd name="connsiteY9" fmla="*/ 1455610 h 1457705"/>
              <a:gd name="connsiteX10" fmla="*/ 604502 w 609979"/>
              <a:gd name="connsiteY10" fmla="*/ 1457706 h 1457705"/>
              <a:gd name="connsiteX11" fmla="*/ 356756 w 609979"/>
              <a:gd name="connsiteY11" fmla="*/ 1446657 h 1457705"/>
              <a:gd name="connsiteX12" fmla="*/ 597548 w 609979"/>
              <a:gd name="connsiteY12" fmla="*/ 1446657 h 1457705"/>
              <a:gd name="connsiteX13" fmla="*/ 326467 w 609979"/>
              <a:gd name="connsiteY13" fmla="*/ 10858 h 1457705"/>
              <a:gd name="connsiteX14" fmla="*/ 183782 w 609979"/>
              <a:gd name="connsiteY14" fmla="*/ 10858 h 1457705"/>
              <a:gd name="connsiteX15" fmla="*/ 11094 w 609979"/>
              <a:gd name="connsiteY15" fmla="*/ 549593 h 1457705"/>
              <a:gd name="connsiteX16" fmla="*/ 356756 w 609979"/>
              <a:gd name="connsiteY16" fmla="*/ 1446657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979" h="1457705">
                <a:moveTo>
                  <a:pt x="604502" y="1457611"/>
                </a:moveTo>
                <a:lnTo>
                  <a:pt x="353327" y="1457611"/>
                </a:lnTo>
                <a:cubicBezTo>
                  <a:pt x="351232" y="1457611"/>
                  <a:pt x="349327" y="1456468"/>
                  <a:pt x="348469" y="1454563"/>
                </a:cubicBezTo>
                <a:cubicBezTo>
                  <a:pt x="334658" y="1426845"/>
                  <a:pt x="10332" y="772573"/>
                  <a:pt x="235" y="550069"/>
                </a:cubicBezTo>
                <a:cubicBezTo>
                  <a:pt x="-7289" y="384810"/>
                  <a:pt x="167971" y="18574"/>
                  <a:pt x="175400" y="3048"/>
                </a:cubicBezTo>
                <a:cubicBezTo>
                  <a:pt x="176353" y="1143"/>
                  <a:pt x="178258" y="0"/>
                  <a:pt x="180353" y="0"/>
                </a:cubicBezTo>
                <a:lnTo>
                  <a:pt x="331515" y="0"/>
                </a:lnTo>
                <a:cubicBezTo>
                  <a:pt x="334373" y="0"/>
                  <a:pt x="336658" y="2191"/>
                  <a:pt x="336944" y="4953"/>
                </a:cubicBezTo>
                <a:cubicBezTo>
                  <a:pt x="381807" y="495681"/>
                  <a:pt x="607549" y="1441418"/>
                  <a:pt x="609836" y="1450943"/>
                </a:cubicBezTo>
                <a:cubicBezTo>
                  <a:pt x="610216" y="1452562"/>
                  <a:pt x="609836" y="1454277"/>
                  <a:pt x="608788" y="1455610"/>
                </a:cubicBezTo>
                <a:cubicBezTo>
                  <a:pt x="607740" y="1456944"/>
                  <a:pt x="606216" y="1457706"/>
                  <a:pt x="604502" y="1457706"/>
                </a:cubicBezTo>
                <a:close/>
                <a:moveTo>
                  <a:pt x="356756" y="1446657"/>
                </a:moveTo>
                <a:lnTo>
                  <a:pt x="597548" y="1446657"/>
                </a:lnTo>
                <a:cubicBezTo>
                  <a:pt x="577165" y="1360646"/>
                  <a:pt x="370377" y="481679"/>
                  <a:pt x="326467" y="10858"/>
                </a:cubicBezTo>
                <a:lnTo>
                  <a:pt x="183782" y="10858"/>
                </a:lnTo>
                <a:cubicBezTo>
                  <a:pt x="166447" y="47434"/>
                  <a:pt x="4141" y="394906"/>
                  <a:pt x="11094" y="549593"/>
                </a:cubicBezTo>
                <a:cubicBezTo>
                  <a:pt x="20809" y="762191"/>
                  <a:pt x="332182" y="1397032"/>
                  <a:pt x="356756" y="1446657"/>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任意多边形: 形状 31"/>
          <p:cNvSpPr/>
          <p:nvPr userDrawn="1">
            <p:custDataLst>
              <p:tags r:id="rId51"/>
            </p:custDataLst>
          </p:nvPr>
        </p:nvSpPr>
        <p:spPr>
          <a:xfrm>
            <a:off x="7497445" y="4460240"/>
            <a:ext cx="740410" cy="1581150"/>
          </a:xfrm>
          <a:custGeom>
            <a:avLst/>
            <a:gdLst>
              <a:gd name="connsiteX0" fmla="*/ 677513 w 677513"/>
              <a:gd name="connsiteY0" fmla="*/ 0 h 1446752"/>
              <a:gd name="connsiteX1" fmla="*/ 311277 w 677513"/>
              <a:gd name="connsiteY1" fmla="*/ 1446752 h 1446752"/>
              <a:gd name="connsiteX2" fmla="*/ 60674 w 677513"/>
              <a:gd name="connsiteY2" fmla="*/ 1446752 h 1446752"/>
              <a:gd name="connsiteX3" fmla="*/ 0 w 677513"/>
              <a:gd name="connsiteY3" fmla="*/ 0 h 1446752"/>
              <a:gd name="connsiteX4" fmla="*/ 677513 w 677513"/>
              <a:gd name="connsiteY4" fmla="*/ 0 h 14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3" h="1446752">
                <a:moveTo>
                  <a:pt x="677513" y="0"/>
                </a:moveTo>
                <a:cubicBezTo>
                  <a:pt x="412909" y="515874"/>
                  <a:pt x="311277" y="1446752"/>
                  <a:pt x="311277" y="1446752"/>
                </a:cubicBezTo>
                <a:lnTo>
                  <a:pt x="60674" y="1446752"/>
                </a:lnTo>
                <a:lnTo>
                  <a:pt x="0" y="0"/>
                </a:lnTo>
                <a:lnTo>
                  <a:pt x="677513"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任意多边形: 形状 32"/>
          <p:cNvSpPr/>
          <p:nvPr userDrawn="1">
            <p:custDataLst>
              <p:tags r:id="rId52"/>
            </p:custDataLst>
          </p:nvPr>
        </p:nvSpPr>
        <p:spPr>
          <a:xfrm>
            <a:off x="7491730" y="4453890"/>
            <a:ext cx="752475" cy="1593215"/>
          </a:xfrm>
          <a:custGeom>
            <a:avLst/>
            <a:gdLst>
              <a:gd name="connsiteX0" fmla="*/ 316706 w 688387"/>
              <a:gd name="connsiteY0" fmla="*/ 1457706 h 1457705"/>
              <a:gd name="connsiteX1" fmla="*/ 66104 w 688387"/>
              <a:gd name="connsiteY1" fmla="*/ 1457706 h 1457705"/>
              <a:gd name="connsiteX2" fmla="*/ 60674 w 688387"/>
              <a:gd name="connsiteY2" fmla="*/ 1452467 h 1457705"/>
              <a:gd name="connsiteX3" fmla="*/ 0 w 688387"/>
              <a:gd name="connsiteY3" fmla="*/ 5715 h 1457705"/>
              <a:gd name="connsiteX4" fmla="*/ 1524 w 688387"/>
              <a:gd name="connsiteY4" fmla="*/ 1714 h 1457705"/>
              <a:gd name="connsiteX5" fmla="*/ 5429 w 688387"/>
              <a:gd name="connsiteY5" fmla="*/ 0 h 1457705"/>
              <a:gd name="connsiteX6" fmla="*/ 682943 w 688387"/>
              <a:gd name="connsiteY6" fmla="*/ 0 h 1457705"/>
              <a:gd name="connsiteX7" fmla="*/ 687610 w 688387"/>
              <a:gd name="connsiteY7" fmla="*/ 2572 h 1457705"/>
              <a:gd name="connsiteX8" fmla="*/ 687800 w 688387"/>
              <a:gd name="connsiteY8" fmla="*/ 7906 h 1457705"/>
              <a:gd name="connsiteX9" fmla="*/ 322136 w 688387"/>
              <a:gd name="connsiteY9" fmla="*/ 1452753 h 1457705"/>
              <a:gd name="connsiteX10" fmla="*/ 316706 w 688387"/>
              <a:gd name="connsiteY10" fmla="*/ 1457611 h 1457705"/>
              <a:gd name="connsiteX11" fmla="*/ 71342 w 688387"/>
              <a:gd name="connsiteY11" fmla="*/ 1446752 h 1457705"/>
              <a:gd name="connsiteX12" fmla="*/ 311848 w 688387"/>
              <a:gd name="connsiteY12" fmla="*/ 1446752 h 1457705"/>
              <a:gd name="connsiteX13" fmla="*/ 674084 w 688387"/>
              <a:gd name="connsiteY13" fmla="*/ 10954 h 1457705"/>
              <a:gd name="connsiteX14" fmla="*/ 11049 w 688387"/>
              <a:gd name="connsiteY14" fmla="*/ 10954 h 1457705"/>
              <a:gd name="connsiteX15" fmla="*/ 71247 w 688387"/>
              <a:gd name="connsiteY15" fmla="*/ 1446752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387" h="1457705">
                <a:moveTo>
                  <a:pt x="316706" y="1457706"/>
                </a:moveTo>
                <a:lnTo>
                  <a:pt x="66104" y="1457706"/>
                </a:lnTo>
                <a:cubicBezTo>
                  <a:pt x="63151" y="1457706"/>
                  <a:pt x="60769" y="1455420"/>
                  <a:pt x="60674" y="1452467"/>
                </a:cubicBezTo>
                <a:lnTo>
                  <a:pt x="0" y="5715"/>
                </a:lnTo>
                <a:cubicBezTo>
                  <a:pt x="0" y="4191"/>
                  <a:pt x="476" y="2762"/>
                  <a:pt x="1524" y="1714"/>
                </a:cubicBezTo>
                <a:cubicBezTo>
                  <a:pt x="2572" y="667"/>
                  <a:pt x="4000" y="0"/>
                  <a:pt x="5429" y="0"/>
                </a:cubicBezTo>
                <a:lnTo>
                  <a:pt x="682943" y="0"/>
                </a:lnTo>
                <a:cubicBezTo>
                  <a:pt x="684847" y="0"/>
                  <a:pt x="686657" y="952"/>
                  <a:pt x="687610" y="2572"/>
                </a:cubicBezTo>
                <a:cubicBezTo>
                  <a:pt x="688562" y="4191"/>
                  <a:pt x="688658" y="6191"/>
                  <a:pt x="687800" y="7906"/>
                </a:cubicBezTo>
                <a:cubicBezTo>
                  <a:pt x="426625" y="517017"/>
                  <a:pt x="323183" y="1443418"/>
                  <a:pt x="322136" y="1452753"/>
                </a:cubicBezTo>
                <a:cubicBezTo>
                  <a:pt x="321850" y="1455515"/>
                  <a:pt x="319469" y="1457611"/>
                  <a:pt x="316706" y="1457611"/>
                </a:cubicBezTo>
                <a:close/>
                <a:moveTo>
                  <a:pt x="71342" y="1446752"/>
                </a:moveTo>
                <a:lnTo>
                  <a:pt x="311848" y="1446752"/>
                </a:lnTo>
                <a:cubicBezTo>
                  <a:pt x="320326" y="1373505"/>
                  <a:pt x="424720" y="504063"/>
                  <a:pt x="674084" y="10954"/>
                </a:cubicBezTo>
                <a:lnTo>
                  <a:pt x="11049" y="10954"/>
                </a:lnTo>
                <a:lnTo>
                  <a:pt x="71247" y="144675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任意多边形: 形状 33"/>
          <p:cNvSpPr/>
          <p:nvPr userDrawn="1">
            <p:custDataLst>
              <p:tags r:id="rId53"/>
            </p:custDataLst>
          </p:nvPr>
        </p:nvSpPr>
        <p:spPr>
          <a:xfrm>
            <a:off x="7497445" y="4460240"/>
            <a:ext cx="795655" cy="513715"/>
          </a:xfrm>
          <a:custGeom>
            <a:avLst/>
            <a:gdLst>
              <a:gd name="connsiteX0" fmla="*/ 727996 w 727995"/>
              <a:gd name="connsiteY0" fmla="*/ 64579 h 469868"/>
              <a:gd name="connsiteX1" fmla="*/ 501110 w 727995"/>
              <a:gd name="connsiteY1" fmla="*/ 469868 h 469868"/>
              <a:gd name="connsiteX2" fmla="*/ 667512 w 727995"/>
              <a:gd name="connsiteY2" fmla="*/ 19812 h 469868"/>
              <a:gd name="connsiteX3" fmla="*/ 3239 w 727995"/>
              <a:gd name="connsiteY3" fmla="*/ 78200 h 469868"/>
              <a:gd name="connsiteX4" fmla="*/ 0 w 727995"/>
              <a:gd name="connsiteY4" fmla="*/ 0 h 469868"/>
              <a:gd name="connsiteX5" fmla="*/ 721328 w 727995"/>
              <a:gd name="connsiteY5" fmla="*/ 0 h 469868"/>
              <a:gd name="connsiteX6" fmla="*/ 727996 w 727995"/>
              <a:gd name="connsiteY6" fmla="*/ 64579 h 46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995" h="469868">
                <a:moveTo>
                  <a:pt x="727996" y="64579"/>
                </a:moveTo>
                <a:cubicBezTo>
                  <a:pt x="727996" y="64579"/>
                  <a:pt x="620173" y="171355"/>
                  <a:pt x="501110" y="469868"/>
                </a:cubicBezTo>
                <a:cubicBezTo>
                  <a:pt x="565976" y="220790"/>
                  <a:pt x="667512" y="19812"/>
                  <a:pt x="667512" y="19812"/>
                </a:cubicBezTo>
                <a:lnTo>
                  <a:pt x="3239" y="78200"/>
                </a:lnTo>
                <a:lnTo>
                  <a:pt x="0" y="0"/>
                </a:lnTo>
                <a:lnTo>
                  <a:pt x="721328" y="0"/>
                </a:lnTo>
                <a:lnTo>
                  <a:pt x="727996" y="6457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34"/>
          <p:cNvSpPr/>
          <p:nvPr userDrawn="1">
            <p:custDataLst>
              <p:tags r:id="rId54"/>
            </p:custDataLst>
          </p:nvPr>
        </p:nvSpPr>
        <p:spPr>
          <a:xfrm>
            <a:off x="7714615" y="4474845"/>
            <a:ext cx="290830" cy="186690"/>
          </a:xfrm>
          <a:custGeom>
            <a:avLst/>
            <a:gdLst>
              <a:gd name="connsiteX0" fmla="*/ 5517 w 266208"/>
              <a:gd name="connsiteY0" fmla="*/ 170871 h 170870"/>
              <a:gd name="connsiteX1" fmla="*/ 850 w 266208"/>
              <a:gd name="connsiteY1" fmla="*/ 168299 h 170870"/>
              <a:gd name="connsiteX2" fmla="*/ 2564 w 266208"/>
              <a:gd name="connsiteY2" fmla="*/ 160774 h 170870"/>
              <a:gd name="connsiteX3" fmla="*/ 257834 w 266208"/>
              <a:gd name="connsiteY3" fmla="*/ 850 h 170870"/>
              <a:gd name="connsiteX4" fmla="*/ 265359 w 266208"/>
              <a:gd name="connsiteY4" fmla="*/ 2564 h 170870"/>
              <a:gd name="connsiteX5" fmla="*/ 263645 w 266208"/>
              <a:gd name="connsiteY5" fmla="*/ 10089 h 170870"/>
              <a:gd name="connsiteX6" fmla="*/ 8375 w 266208"/>
              <a:gd name="connsiteY6" fmla="*/ 170014 h 170870"/>
              <a:gd name="connsiteX7" fmla="*/ 5517 w 266208"/>
              <a:gd name="connsiteY7" fmla="*/ 170871 h 17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208" h="170870">
                <a:moveTo>
                  <a:pt x="5517" y="170871"/>
                </a:moveTo>
                <a:cubicBezTo>
                  <a:pt x="3707" y="170871"/>
                  <a:pt x="1898" y="169919"/>
                  <a:pt x="850" y="168299"/>
                </a:cubicBezTo>
                <a:cubicBezTo>
                  <a:pt x="-769" y="165727"/>
                  <a:pt x="-7" y="162394"/>
                  <a:pt x="2564" y="160774"/>
                </a:cubicBezTo>
                <a:lnTo>
                  <a:pt x="257834" y="850"/>
                </a:lnTo>
                <a:cubicBezTo>
                  <a:pt x="260406" y="-769"/>
                  <a:pt x="263740" y="-7"/>
                  <a:pt x="265359" y="2564"/>
                </a:cubicBezTo>
                <a:cubicBezTo>
                  <a:pt x="266978" y="5136"/>
                  <a:pt x="266216" y="8470"/>
                  <a:pt x="263645" y="10089"/>
                </a:cubicBezTo>
                <a:lnTo>
                  <a:pt x="8375" y="170014"/>
                </a:lnTo>
                <a:cubicBezTo>
                  <a:pt x="7517" y="170585"/>
                  <a:pt x="6470" y="170871"/>
                  <a:pt x="5517" y="17087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36"/>
          <p:cNvSpPr/>
          <p:nvPr userDrawn="1">
            <p:custDataLst>
              <p:tags r:id="rId55"/>
            </p:custDataLst>
          </p:nvPr>
        </p:nvSpPr>
        <p:spPr>
          <a:xfrm>
            <a:off x="7757160" y="2825750"/>
            <a:ext cx="251460" cy="328295"/>
          </a:xfrm>
          <a:custGeom>
            <a:avLst/>
            <a:gdLst>
              <a:gd name="connsiteX0" fmla="*/ 36862 w 229743"/>
              <a:gd name="connsiteY0" fmla="*/ 0 h 300513"/>
              <a:gd name="connsiteX1" fmla="*/ 0 w 229743"/>
              <a:gd name="connsiteY1" fmla="*/ 247840 h 300513"/>
              <a:gd name="connsiteX2" fmla="*/ 210407 w 229743"/>
              <a:gd name="connsiteY2" fmla="*/ 300514 h 300513"/>
              <a:gd name="connsiteX3" fmla="*/ 229743 w 229743"/>
              <a:gd name="connsiteY3" fmla="*/ 150209 h 300513"/>
              <a:gd name="connsiteX4" fmla="*/ 36862 w 229743"/>
              <a:gd name="connsiteY4" fmla="*/ 0 h 30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43" h="300513">
                <a:moveTo>
                  <a:pt x="36862" y="0"/>
                </a:moveTo>
                <a:lnTo>
                  <a:pt x="0" y="247840"/>
                </a:lnTo>
                <a:lnTo>
                  <a:pt x="210407" y="300514"/>
                </a:lnTo>
                <a:lnTo>
                  <a:pt x="229743" y="150209"/>
                </a:lnTo>
                <a:lnTo>
                  <a:pt x="3686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37"/>
          <p:cNvSpPr/>
          <p:nvPr userDrawn="1">
            <p:custDataLst>
              <p:tags r:id="rId56"/>
            </p:custDataLst>
          </p:nvPr>
        </p:nvSpPr>
        <p:spPr>
          <a:xfrm>
            <a:off x="7806690" y="2614930"/>
            <a:ext cx="346710" cy="398780"/>
          </a:xfrm>
          <a:custGeom>
            <a:avLst/>
            <a:gdLst>
              <a:gd name="connsiteX0" fmla="*/ 297551 w 317383"/>
              <a:gd name="connsiteY0" fmla="*/ 232960 h 364906"/>
              <a:gd name="connsiteX1" fmla="*/ 228590 w 317383"/>
              <a:gd name="connsiteY1" fmla="*/ 362977 h 364906"/>
              <a:gd name="connsiteX2" fmla="*/ 12563 w 317383"/>
              <a:gd name="connsiteY2" fmla="*/ 236866 h 364906"/>
              <a:gd name="connsiteX3" fmla="*/ 2848 w 317383"/>
              <a:gd name="connsiteY3" fmla="*/ 176096 h 364906"/>
              <a:gd name="connsiteX4" fmla="*/ 119148 w 317383"/>
              <a:gd name="connsiteY4" fmla="*/ 2170 h 364906"/>
              <a:gd name="connsiteX5" fmla="*/ 288217 w 317383"/>
              <a:gd name="connsiteY5" fmla="*/ 117327 h 364906"/>
              <a:gd name="connsiteX6" fmla="*/ 290313 w 317383"/>
              <a:gd name="connsiteY6" fmla="*/ 127804 h 364906"/>
              <a:gd name="connsiteX7" fmla="*/ 316506 w 317383"/>
              <a:gd name="connsiteY7" fmla="*/ 226388 h 364906"/>
              <a:gd name="connsiteX8" fmla="*/ 297551 w 317383"/>
              <a:gd name="connsiteY8" fmla="*/ 232960 h 36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383" h="364906">
                <a:moveTo>
                  <a:pt x="297551" y="232960"/>
                </a:moveTo>
                <a:cubicBezTo>
                  <a:pt x="298409" y="302588"/>
                  <a:pt x="291075" y="354309"/>
                  <a:pt x="228590" y="362977"/>
                </a:cubicBezTo>
                <a:cubicBezTo>
                  <a:pt x="155915" y="373073"/>
                  <a:pt x="33995" y="345355"/>
                  <a:pt x="12563" y="236866"/>
                </a:cubicBezTo>
                <a:cubicBezTo>
                  <a:pt x="11039" y="229246"/>
                  <a:pt x="3896" y="184002"/>
                  <a:pt x="2848" y="176096"/>
                </a:cubicBezTo>
                <a:cubicBezTo>
                  <a:pt x="-13154" y="58367"/>
                  <a:pt x="39995" y="13123"/>
                  <a:pt x="119148" y="2170"/>
                </a:cubicBezTo>
                <a:cubicBezTo>
                  <a:pt x="198301" y="-8784"/>
                  <a:pt x="274787" y="20553"/>
                  <a:pt x="288217" y="117327"/>
                </a:cubicBezTo>
                <a:cubicBezTo>
                  <a:pt x="288407" y="118470"/>
                  <a:pt x="290313" y="127804"/>
                  <a:pt x="290313" y="127804"/>
                </a:cubicBezTo>
                <a:cubicBezTo>
                  <a:pt x="301552" y="160856"/>
                  <a:pt x="321840" y="223245"/>
                  <a:pt x="316506" y="226388"/>
                </a:cubicBezTo>
                <a:cubicBezTo>
                  <a:pt x="309172" y="230674"/>
                  <a:pt x="297551" y="232960"/>
                  <a:pt x="297551" y="23296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38"/>
          <p:cNvSpPr/>
          <p:nvPr userDrawn="1">
            <p:custDataLst>
              <p:tags r:id="rId57"/>
            </p:custDataLst>
          </p:nvPr>
        </p:nvSpPr>
        <p:spPr>
          <a:xfrm>
            <a:off x="7800975" y="2608580"/>
            <a:ext cx="358775" cy="410845"/>
          </a:xfrm>
          <a:custGeom>
            <a:avLst/>
            <a:gdLst>
              <a:gd name="connsiteX0" fmla="*/ 204683 w 328157"/>
              <a:gd name="connsiteY0" fmla="*/ 375903 h 375902"/>
              <a:gd name="connsiteX1" fmla="*/ 12564 w 328157"/>
              <a:gd name="connsiteY1" fmla="*/ 243410 h 375902"/>
              <a:gd name="connsiteX2" fmla="*/ 2849 w 328157"/>
              <a:gd name="connsiteY2" fmla="*/ 182260 h 375902"/>
              <a:gd name="connsiteX3" fmla="*/ 123816 w 328157"/>
              <a:gd name="connsiteY3" fmla="*/ 2142 h 375902"/>
              <a:gd name="connsiteX4" fmla="*/ 298981 w 328157"/>
              <a:gd name="connsiteY4" fmla="*/ 121966 h 375902"/>
              <a:gd name="connsiteX5" fmla="*/ 300981 w 328157"/>
              <a:gd name="connsiteY5" fmla="*/ 131777 h 375902"/>
              <a:gd name="connsiteX6" fmla="*/ 324603 w 328157"/>
              <a:gd name="connsiteY6" fmla="*/ 236552 h 375902"/>
              <a:gd name="connsiteX7" fmla="*/ 308411 w 328157"/>
              <a:gd name="connsiteY7" fmla="*/ 242743 h 375902"/>
              <a:gd name="connsiteX8" fmla="*/ 234687 w 328157"/>
              <a:gd name="connsiteY8" fmla="*/ 373807 h 375902"/>
              <a:gd name="connsiteX9" fmla="*/ 204683 w 328157"/>
              <a:gd name="connsiteY9" fmla="*/ 375808 h 375902"/>
              <a:gd name="connsiteX10" fmla="*/ 156106 w 328157"/>
              <a:gd name="connsiteY10" fmla="*/ 10810 h 375902"/>
              <a:gd name="connsiteX11" fmla="*/ 125245 w 328157"/>
              <a:gd name="connsiteY11" fmla="*/ 13000 h 375902"/>
              <a:gd name="connsiteX12" fmla="*/ 13612 w 328157"/>
              <a:gd name="connsiteY12" fmla="*/ 180736 h 375902"/>
              <a:gd name="connsiteX13" fmla="*/ 23232 w 328157"/>
              <a:gd name="connsiteY13" fmla="*/ 241219 h 375902"/>
              <a:gd name="connsiteX14" fmla="*/ 233163 w 328157"/>
              <a:gd name="connsiteY14" fmla="*/ 363044 h 375902"/>
              <a:gd name="connsiteX15" fmla="*/ 297362 w 328157"/>
              <a:gd name="connsiteY15" fmla="*/ 238552 h 375902"/>
              <a:gd name="connsiteX16" fmla="*/ 297362 w 328157"/>
              <a:gd name="connsiteY16" fmla="*/ 233980 h 375902"/>
              <a:gd name="connsiteX17" fmla="*/ 301743 w 328157"/>
              <a:gd name="connsiteY17" fmla="*/ 233123 h 375902"/>
              <a:gd name="connsiteX18" fmla="*/ 317174 w 328157"/>
              <a:gd name="connsiteY18" fmla="*/ 228170 h 375902"/>
              <a:gd name="connsiteX19" fmla="*/ 290408 w 328157"/>
              <a:gd name="connsiteY19" fmla="*/ 135111 h 375902"/>
              <a:gd name="connsiteX20" fmla="*/ 290218 w 328157"/>
              <a:gd name="connsiteY20" fmla="*/ 134444 h 375902"/>
              <a:gd name="connsiteX21" fmla="*/ 288027 w 328157"/>
              <a:gd name="connsiteY21" fmla="*/ 123586 h 375902"/>
              <a:gd name="connsiteX22" fmla="*/ 156011 w 328157"/>
              <a:gd name="connsiteY22" fmla="*/ 10810 h 37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157" h="375902">
                <a:moveTo>
                  <a:pt x="204683" y="375903"/>
                </a:moveTo>
                <a:cubicBezTo>
                  <a:pt x="127721" y="375903"/>
                  <a:pt x="31424" y="338755"/>
                  <a:pt x="12564" y="243410"/>
                </a:cubicBezTo>
                <a:cubicBezTo>
                  <a:pt x="11040" y="235885"/>
                  <a:pt x="3896" y="190451"/>
                  <a:pt x="2849" y="182260"/>
                </a:cubicBezTo>
                <a:cubicBezTo>
                  <a:pt x="-11629" y="75865"/>
                  <a:pt x="29138" y="15286"/>
                  <a:pt x="123816" y="2142"/>
                </a:cubicBezTo>
                <a:cubicBezTo>
                  <a:pt x="199064" y="-8336"/>
                  <a:pt x="284598" y="17763"/>
                  <a:pt x="298981" y="121966"/>
                </a:cubicBezTo>
                <a:cubicBezTo>
                  <a:pt x="299171" y="123109"/>
                  <a:pt x="300600" y="130158"/>
                  <a:pt x="300981" y="131777"/>
                </a:cubicBezTo>
                <a:cubicBezTo>
                  <a:pt x="334509" y="230647"/>
                  <a:pt x="329556" y="233695"/>
                  <a:pt x="324603" y="236552"/>
                </a:cubicBezTo>
                <a:cubicBezTo>
                  <a:pt x="319460" y="239600"/>
                  <a:pt x="312792" y="241600"/>
                  <a:pt x="308411" y="242743"/>
                </a:cubicBezTo>
                <a:cubicBezTo>
                  <a:pt x="308887" y="306847"/>
                  <a:pt x="302600" y="364378"/>
                  <a:pt x="234687" y="373807"/>
                </a:cubicBezTo>
                <a:cubicBezTo>
                  <a:pt x="225257" y="375141"/>
                  <a:pt x="215161" y="375808"/>
                  <a:pt x="204683" y="375808"/>
                </a:cubicBezTo>
                <a:close/>
                <a:moveTo>
                  <a:pt x="156106" y="10810"/>
                </a:moveTo>
                <a:cubicBezTo>
                  <a:pt x="146200" y="10810"/>
                  <a:pt x="135913" y="11572"/>
                  <a:pt x="125245" y="13000"/>
                </a:cubicBezTo>
                <a:cubicBezTo>
                  <a:pt x="36472" y="25288"/>
                  <a:pt x="-9" y="80152"/>
                  <a:pt x="13612" y="180736"/>
                </a:cubicBezTo>
                <a:cubicBezTo>
                  <a:pt x="14755" y="188832"/>
                  <a:pt x="21803" y="233790"/>
                  <a:pt x="23232" y="241219"/>
                </a:cubicBezTo>
                <a:cubicBezTo>
                  <a:pt x="43235" y="342565"/>
                  <a:pt x="158011" y="373426"/>
                  <a:pt x="233163" y="363044"/>
                </a:cubicBezTo>
                <a:cubicBezTo>
                  <a:pt x="288313" y="355424"/>
                  <a:pt x="298314" y="313419"/>
                  <a:pt x="297362" y="238552"/>
                </a:cubicBezTo>
                <a:lnTo>
                  <a:pt x="297362" y="233980"/>
                </a:lnTo>
                <a:cubicBezTo>
                  <a:pt x="297362" y="233980"/>
                  <a:pt x="301743" y="233123"/>
                  <a:pt x="301743" y="233123"/>
                </a:cubicBezTo>
                <a:cubicBezTo>
                  <a:pt x="301838" y="233123"/>
                  <a:pt x="310697" y="231313"/>
                  <a:pt x="317174" y="228170"/>
                </a:cubicBezTo>
                <a:cubicBezTo>
                  <a:pt x="316983" y="220836"/>
                  <a:pt x="310030" y="193023"/>
                  <a:pt x="290408" y="135111"/>
                </a:cubicBezTo>
                <a:lnTo>
                  <a:pt x="290218" y="134444"/>
                </a:lnTo>
                <a:cubicBezTo>
                  <a:pt x="289646" y="131587"/>
                  <a:pt x="288218" y="124729"/>
                  <a:pt x="288027" y="123586"/>
                </a:cubicBezTo>
                <a:cubicBezTo>
                  <a:pt x="278026" y="51481"/>
                  <a:pt x="229544" y="10810"/>
                  <a:pt x="156011" y="108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39"/>
          <p:cNvSpPr/>
          <p:nvPr userDrawn="1">
            <p:custDataLst>
              <p:tags r:id="rId58"/>
            </p:custDataLst>
          </p:nvPr>
        </p:nvSpPr>
        <p:spPr>
          <a:xfrm rot="16768199">
            <a:off x="7599045" y="2912110"/>
            <a:ext cx="362585" cy="12065"/>
          </a:xfrm>
          <a:custGeom>
            <a:avLst/>
            <a:gdLst>
              <a:gd name="connsiteX0" fmla="*/ 0 w 331470"/>
              <a:gd name="connsiteY0" fmla="*/ 0 h 10953"/>
              <a:gd name="connsiteX1" fmla="*/ 331470 w 331470"/>
              <a:gd name="connsiteY1" fmla="*/ 0 h 10953"/>
              <a:gd name="connsiteX2" fmla="*/ 331470 w 331470"/>
              <a:gd name="connsiteY2" fmla="*/ 10954 h 10953"/>
              <a:gd name="connsiteX3" fmla="*/ 0 w 331470"/>
              <a:gd name="connsiteY3" fmla="*/ 10954 h 10953"/>
            </a:gdLst>
            <a:ahLst/>
            <a:cxnLst>
              <a:cxn ang="0">
                <a:pos x="connsiteX0" y="connsiteY0"/>
              </a:cxn>
              <a:cxn ang="0">
                <a:pos x="connsiteX1" y="connsiteY1"/>
              </a:cxn>
              <a:cxn ang="0">
                <a:pos x="connsiteX2" y="connsiteY2"/>
              </a:cxn>
              <a:cxn ang="0">
                <a:pos x="connsiteX3" y="connsiteY3"/>
              </a:cxn>
            </a:cxnLst>
            <a:rect l="l" t="t" r="r" b="b"/>
            <a:pathLst>
              <a:path w="331470" h="10953">
                <a:moveTo>
                  <a:pt x="0" y="0"/>
                </a:moveTo>
                <a:lnTo>
                  <a:pt x="331470" y="0"/>
                </a:lnTo>
                <a:lnTo>
                  <a:pt x="331470" y="10954"/>
                </a:lnTo>
                <a:lnTo>
                  <a:pt x="0" y="1095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任意多边形: 形状 40"/>
          <p:cNvSpPr/>
          <p:nvPr userDrawn="1">
            <p:custDataLst>
              <p:tags r:id="rId59"/>
            </p:custDataLst>
          </p:nvPr>
        </p:nvSpPr>
        <p:spPr>
          <a:xfrm>
            <a:off x="7806690" y="3016250"/>
            <a:ext cx="207645" cy="182245"/>
          </a:xfrm>
          <a:custGeom>
            <a:avLst/>
            <a:gdLst>
              <a:gd name="connsiteX0" fmla="*/ 169069 w 190023"/>
              <a:gd name="connsiteY0" fmla="*/ 166497 h 166496"/>
              <a:gd name="connsiteX1" fmla="*/ 0 w 190023"/>
              <a:gd name="connsiteY1" fmla="*/ 142875 h 166496"/>
              <a:gd name="connsiteX2" fmla="*/ 1524 w 190023"/>
              <a:gd name="connsiteY2" fmla="*/ 132112 h 166496"/>
              <a:gd name="connsiteX3" fmla="*/ 159639 w 190023"/>
              <a:gd name="connsiteY3" fmla="*/ 154115 h 166496"/>
              <a:gd name="connsiteX4" fmla="*/ 179165 w 190023"/>
              <a:gd name="connsiteY4" fmla="*/ 0 h 166496"/>
              <a:gd name="connsiteX5" fmla="*/ 190024 w 190023"/>
              <a:gd name="connsiteY5" fmla="*/ 1333 h 166496"/>
              <a:gd name="connsiteX6" fmla="*/ 169069 w 190023"/>
              <a:gd name="connsiteY6" fmla="*/ 166497 h 16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23" h="166496">
                <a:moveTo>
                  <a:pt x="169069" y="166497"/>
                </a:moveTo>
                <a:lnTo>
                  <a:pt x="0" y="142875"/>
                </a:lnTo>
                <a:lnTo>
                  <a:pt x="1524" y="132112"/>
                </a:lnTo>
                <a:lnTo>
                  <a:pt x="159639" y="154115"/>
                </a:lnTo>
                <a:lnTo>
                  <a:pt x="179165" y="0"/>
                </a:lnTo>
                <a:lnTo>
                  <a:pt x="190024" y="1333"/>
                </a:lnTo>
                <a:lnTo>
                  <a:pt x="169069" y="16649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任意多边形: 形状 41"/>
          <p:cNvSpPr/>
          <p:nvPr userDrawn="1">
            <p:custDataLst>
              <p:tags r:id="rId60"/>
            </p:custDataLst>
          </p:nvPr>
        </p:nvSpPr>
        <p:spPr>
          <a:xfrm>
            <a:off x="7790180" y="2759075"/>
            <a:ext cx="218440" cy="332740"/>
          </a:xfrm>
          <a:custGeom>
            <a:avLst/>
            <a:gdLst>
              <a:gd name="connsiteX0" fmla="*/ 0 w 199574"/>
              <a:gd name="connsiteY0" fmla="*/ 89726 h 304419"/>
              <a:gd name="connsiteX1" fmla="*/ 191167 w 199574"/>
              <a:gd name="connsiteY1" fmla="*/ 304419 h 304419"/>
              <a:gd name="connsiteX2" fmla="*/ 198977 w 199574"/>
              <a:gd name="connsiteY2" fmla="*/ 236411 h 304419"/>
              <a:gd name="connsiteX3" fmla="*/ 99822 w 199574"/>
              <a:gd name="connsiteY3" fmla="*/ 181166 h 304419"/>
              <a:gd name="connsiteX4" fmla="*/ 57817 w 199574"/>
              <a:gd name="connsiteY4" fmla="*/ 99155 h 304419"/>
              <a:gd name="connsiteX5" fmla="*/ 36290 w 199574"/>
              <a:gd name="connsiteY5" fmla="*/ 49340 h 304419"/>
              <a:gd name="connsiteX6" fmla="*/ 14954 w 199574"/>
              <a:gd name="connsiteY6" fmla="*/ 0 h 304419"/>
              <a:gd name="connsiteX7" fmla="*/ 0 w 199574"/>
              <a:gd name="connsiteY7" fmla="*/ 89821 h 30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574" h="304419">
                <a:moveTo>
                  <a:pt x="0" y="89726"/>
                </a:moveTo>
                <a:cubicBezTo>
                  <a:pt x="44482" y="274225"/>
                  <a:pt x="135731" y="294323"/>
                  <a:pt x="191167" y="304419"/>
                </a:cubicBezTo>
                <a:cubicBezTo>
                  <a:pt x="202787" y="223171"/>
                  <a:pt x="198977" y="236411"/>
                  <a:pt x="198977" y="236411"/>
                </a:cubicBezTo>
                <a:cubicBezTo>
                  <a:pt x="198977" y="236411"/>
                  <a:pt x="138113" y="222504"/>
                  <a:pt x="99822" y="181166"/>
                </a:cubicBezTo>
                <a:cubicBezTo>
                  <a:pt x="62675" y="140970"/>
                  <a:pt x="57817" y="99155"/>
                  <a:pt x="57817" y="99155"/>
                </a:cubicBezTo>
                <a:cubicBezTo>
                  <a:pt x="57817" y="99155"/>
                  <a:pt x="22955" y="79153"/>
                  <a:pt x="36290" y="49340"/>
                </a:cubicBezTo>
                <a:cubicBezTo>
                  <a:pt x="30956" y="36957"/>
                  <a:pt x="14954" y="0"/>
                  <a:pt x="14954" y="0"/>
                </a:cubicBezTo>
                <a:lnTo>
                  <a:pt x="0" y="8982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任意多边形: 形状 42"/>
          <p:cNvSpPr/>
          <p:nvPr userDrawn="1">
            <p:custDataLst>
              <p:tags r:id="rId61"/>
            </p:custDataLst>
          </p:nvPr>
        </p:nvSpPr>
        <p:spPr>
          <a:xfrm>
            <a:off x="7821930" y="2803525"/>
            <a:ext cx="66040" cy="73660"/>
          </a:xfrm>
          <a:custGeom>
            <a:avLst/>
            <a:gdLst>
              <a:gd name="connsiteX0" fmla="*/ 35349 w 60125"/>
              <a:gd name="connsiteY0" fmla="*/ 67097 h 67192"/>
              <a:gd name="connsiteX1" fmla="*/ 5250 w 60125"/>
              <a:gd name="connsiteY1" fmla="*/ 47285 h 67192"/>
              <a:gd name="connsiteX2" fmla="*/ 392 w 60125"/>
              <a:gd name="connsiteY2" fmla="*/ 22330 h 67192"/>
              <a:gd name="connsiteX3" fmla="*/ 13156 w 60125"/>
              <a:gd name="connsiteY3" fmla="*/ 2994 h 67192"/>
              <a:gd name="connsiteX4" fmla="*/ 36301 w 60125"/>
              <a:gd name="connsiteY4" fmla="*/ 2518 h 67192"/>
              <a:gd name="connsiteX5" fmla="*/ 54875 w 60125"/>
              <a:gd name="connsiteY5" fmla="*/ 19949 h 67192"/>
              <a:gd name="connsiteX6" fmla="*/ 59733 w 60125"/>
              <a:gd name="connsiteY6" fmla="*/ 44904 h 67192"/>
              <a:gd name="connsiteX7" fmla="*/ 47065 w 60125"/>
              <a:gd name="connsiteY7" fmla="*/ 64240 h 67192"/>
              <a:gd name="connsiteX8" fmla="*/ 35539 w 60125"/>
              <a:gd name="connsiteY8" fmla="*/ 67193 h 67192"/>
              <a:gd name="connsiteX9" fmla="*/ 24776 w 60125"/>
              <a:gd name="connsiteY9" fmla="*/ 10900 h 67192"/>
              <a:gd name="connsiteX10" fmla="*/ 18394 w 60125"/>
              <a:gd name="connsiteY10" fmla="*/ 12519 h 67192"/>
              <a:gd name="connsiteX11" fmla="*/ 11155 w 60125"/>
              <a:gd name="connsiteY11" fmla="*/ 23949 h 67192"/>
              <a:gd name="connsiteX12" fmla="*/ 14775 w 60125"/>
              <a:gd name="connsiteY12" fmla="*/ 41951 h 67192"/>
              <a:gd name="connsiteX13" fmla="*/ 41635 w 60125"/>
              <a:gd name="connsiteY13" fmla="*/ 54620 h 67192"/>
              <a:gd name="connsiteX14" fmla="*/ 48874 w 60125"/>
              <a:gd name="connsiteY14" fmla="*/ 43190 h 67192"/>
              <a:gd name="connsiteX15" fmla="*/ 45255 w 60125"/>
              <a:gd name="connsiteY15" fmla="*/ 25187 h 67192"/>
              <a:gd name="connsiteX16" fmla="*/ 31920 w 60125"/>
              <a:gd name="connsiteY16" fmla="*/ 12519 h 67192"/>
              <a:gd name="connsiteX17" fmla="*/ 24776 w 60125"/>
              <a:gd name="connsiteY17" fmla="*/ 10900 h 6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125" h="67192">
                <a:moveTo>
                  <a:pt x="35349" y="67097"/>
                </a:moveTo>
                <a:cubicBezTo>
                  <a:pt x="24014" y="67097"/>
                  <a:pt x="12108" y="59668"/>
                  <a:pt x="5250" y="47285"/>
                </a:cubicBezTo>
                <a:cubicBezTo>
                  <a:pt x="868" y="39380"/>
                  <a:pt x="-846" y="30426"/>
                  <a:pt x="392" y="22330"/>
                </a:cubicBezTo>
                <a:cubicBezTo>
                  <a:pt x="1726" y="13662"/>
                  <a:pt x="6298" y="6804"/>
                  <a:pt x="13156" y="2994"/>
                </a:cubicBezTo>
                <a:cubicBezTo>
                  <a:pt x="20014" y="-816"/>
                  <a:pt x="28205" y="-1006"/>
                  <a:pt x="36301" y="2518"/>
                </a:cubicBezTo>
                <a:cubicBezTo>
                  <a:pt x="43921" y="5756"/>
                  <a:pt x="50494" y="11948"/>
                  <a:pt x="54875" y="19949"/>
                </a:cubicBezTo>
                <a:cubicBezTo>
                  <a:pt x="59257" y="27854"/>
                  <a:pt x="60971" y="36808"/>
                  <a:pt x="59733" y="44904"/>
                </a:cubicBezTo>
                <a:cubicBezTo>
                  <a:pt x="58399" y="53572"/>
                  <a:pt x="53827" y="60430"/>
                  <a:pt x="47065" y="64240"/>
                </a:cubicBezTo>
                <a:cubicBezTo>
                  <a:pt x="43445" y="66240"/>
                  <a:pt x="39540" y="67193"/>
                  <a:pt x="35539" y="67193"/>
                </a:cubicBezTo>
                <a:close/>
                <a:moveTo>
                  <a:pt x="24776" y="10900"/>
                </a:moveTo>
                <a:cubicBezTo>
                  <a:pt x="22490" y="10900"/>
                  <a:pt x="20299" y="11471"/>
                  <a:pt x="18394" y="12519"/>
                </a:cubicBezTo>
                <a:cubicBezTo>
                  <a:pt x="14584" y="14615"/>
                  <a:pt x="12013" y="18710"/>
                  <a:pt x="11155" y="23949"/>
                </a:cubicBezTo>
                <a:cubicBezTo>
                  <a:pt x="10298" y="29759"/>
                  <a:pt x="11536" y="36141"/>
                  <a:pt x="14775" y="41951"/>
                </a:cubicBezTo>
                <a:cubicBezTo>
                  <a:pt x="21157" y="53572"/>
                  <a:pt x="33253" y="59192"/>
                  <a:pt x="41635" y="54620"/>
                </a:cubicBezTo>
                <a:cubicBezTo>
                  <a:pt x="45445" y="52524"/>
                  <a:pt x="48017" y="48428"/>
                  <a:pt x="48874" y="43190"/>
                </a:cubicBezTo>
                <a:cubicBezTo>
                  <a:pt x="49732" y="37379"/>
                  <a:pt x="48493" y="30998"/>
                  <a:pt x="45255" y="25187"/>
                </a:cubicBezTo>
                <a:cubicBezTo>
                  <a:pt x="42016" y="19377"/>
                  <a:pt x="37254" y="14805"/>
                  <a:pt x="31920" y="12519"/>
                </a:cubicBezTo>
                <a:cubicBezTo>
                  <a:pt x="29443" y="11471"/>
                  <a:pt x="27062" y="10900"/>
                  <a:pt x="24776" y="109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任意多边形: 形状 43"/>
          <p:cNvSpPr/>
          <p:nvPr userDrawn="1">
            <p:custDataLst>
              <p:tags r:id="rId62"/>
            </p:custDataLst>
          </p:nvPr>
        </p:nvSpPr>
        <p:spPr>
          <a:xfrm>
            <a:off x="8024495" y="2708910"/>
            <a:ext cx="59055" cy="41910"/>
          </a:xfrm>
          <a:custGeom>
            <a:avLst/>
            <a:gdLst>
              <a:gd name="connsiteX0" fmla="*/ 5435 w 53946"/>
              <a:gd name="connsiteY0" fmla="*/ 38100 h 38100"/>
              <a:gd name="connsiteX1" fmla="*/ 4388 w 53946"/>
              <a:gd name="connsiteY1" fmla="*/ 38005 h 38100"/>
              <a:gd name="connsiteX2" fmla="*/ 101 w 53946"/>
              <a:gd name="connsiteY2" fmla="*/ 31528 h 38100"/>
              <a:gd name="connsiteX3" fmla="*/ 19627 w 53946"/>
              <a:gd name="connsiteY3" fmla="*/ 4953 h 38100"/>
              <a:gd name="connsiteX4" fmla="*/ 50584 w 53946"/>
              <a:gd name="connsiteY4" fmla="*/ 2096 h 38100"/>
              <a:gd name="connsiteX5" fmla="*/ 53536 w 53946"/>
              <a:gd name="connsiteY5" fmla="*/ 9239 h 38100"/>
              <a:gd name="connsiteX6" fmla="*/ 46393 w 53946"/>
              <a:gd name="connsiteY6" fmla="*/ 12192 h 38100"/>
              <a:gd name="connsiteX7" fmla="*/ 24771 w 53946"/>
              <a:gd name="connsiteY7" fmla="*/ 14669 h 38100"/>
              <a:gd name="connsiteX8" fmla="*/ 10769 w 53946"/>
              <a:gd name="connsiteY8" fmla="*/ 33719 h 38100"/>
              <a:gd name="connsiteX9" fmla="*/ 5435 w 53946"/>
              <a:gd name="connsiteY9"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46" h="38100">
                <a:moveTo>
                  <a:pt x="5435" y="38100"/>
                </a:moveTo>
                <a:cubicBezTo>
                  <a:pt x="5435" y="38100"/>
                  <a:pt x="4673" y="38100"/>
                  <a:pt x="4388" y="38005"/>
                </a:cubicBezTo>
                <a:cubicBezTo>
                  <a:pt x="1435" y="37433"/>
                  <a:pt x="-470" y="34576"/>
                  <a:pt x="101" y="31528"/>
                </a:cubicBezTo>
                <a:cubicBezTo>
                  <a:pt x="2482" y="19907"/>
                  <a:pt x="9340" y="10478"/>
                  <a:pt x="19627" y="4953"/>
                </a:cubicBezTo>
                <a:cubicBezTo>
                  <a:pt x="29629" y="-381"/>
                  <a:pt x="42011" y="-1524"/>
                  <a:pt x="50584" y="2096"/>
                </a:cubicBezTo>
                <a:cubicBezTo>
                  <a:pt x="53346" y="3239"/>
                  <a:pt x="54679" y="6477"/>
                  <a:pt x="53536" y="9239"/>
                </a:cubicBezTo>
                <a:cubicBezTo>
                  <a:pt x="52394" y="12002"/>
                  <a:pt x="49155" y="13335"/>
                  <a:pt x="46393" y="12192"/>
                </a:cubicBezTo>
                <a:cubicBezTo>
                  <a:pt x="41630" y="10192"/>
                  <a:pt x="32677" y="10382"/>
                  <a:pt x="24771" y="14669"/>
                </a:cubicBezTo>
                <a:cubicBezTo>
                  <a:pt x="19532" y="17431"/>
                  <a:pt x="12960" y="22955"/>
                  <a:pt x="10769" y="33719"/>
                </a:cubicBezTo>
                <a:cubicBezTo>
                  <a:pt x="10293" y="36290"/>
                  <a:pt x="8007" y="38100"/>
                  <a:pt x="5435" y="381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44"/>
          <p:cNvSpPr/>
          <p:nvPr userDrawn="1">
            <p:custDataLst>
              <p:tags r:id="rId63"/>
            </p:custDataLst>
          </p:nvPr>
        </p:nvSpPr>
        <p:spPr>
          <a:xfrm>
            <a:off x="8072755" y="2758440"/>
            <a:ext cx="16510" cy="27940"/>
          </a:xfrm>
          <a:custGeom>
            <a:avLst/>
            <a:gdLst>
              <a:gd name="connsiteX0" fmla="*/ 15195 w 15245"/>
              <a:gd name="connsiteY0" fmla="*/ 12298 h 25643"/>
              <a:gd name="connsiteX1" fmla="*/ 8528 w 15245"/>
              <a:gd name="connsiteY1" fmla="*/ 25633 h 25643"/>
              <a:gd name="connsiteX2" fmla="*/ 50 w 15245"/>
              <a:gd name="connsiteY2" fmla="*/ 13346 h 25643"/>
              <a:gd name="connsiteX3" fmla="*/ 6718 w 15245"/>
              <a:gd name="connsiteY3" fmla="*/ 11 h 25643"/>
              <a:gd name="connsiteX4" fmla="*/ 15195 w 15245"/>
              <a:gd name="connsiteY4" fmla="*/ 12298 h 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5" h="25643">
                <a:moveTo>
                  <a:pt x="15195" y="12298"/>
                </a:moveTo>
                <a:cubicBezTo>
                  <a:pt x="15671" y="19346"/>
                  <a:pt x="12719" y="25347"/>
                  <a:pt x="8528" y="25633"/>
                </a:cubicBezTo>
                <a:cubicBezTo>
                  <a:pt x="4337" y="25919"/>
                  <a:pt x="527" y="20394"/>
                  <a:pt x="50" y="13346"/>
                </a:cubicBezTo>
                <a:cubicBezTo>
                  <a:pt x="-426" y="6297"/>
                  <a:pt x="2527" y="296"/>
                  <a:pt x="6718" y="11"/>
                </a:cubicBezTo>
                <a:cubicBezTo>
                  <a:pt x="10909" y="-275"/>
                  <a:pt x="14719" y="5249"/>
                  <a:pt x="15195" y="1229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45"/>
          <p:cNvSpPr/>
          <p:nvPr userDrawn="1">
            <p:custDataLst>
              <p:tags r:id="rId64"/>
            </p:custDataLst>
          </p:nvPr>
        </p:nvSpPr>
        <p:spPr>
          <a:xfrm>
            <a:off x="8039100" y="2877820"/>
            <a:ext cx="85090" cy="40640"/>
          </a:xfrm>
          <a:custGeom>
            <a:avLst/>
            <a:gdLst>
              <a:gd name="connsiteX0" fmla="*/ 64244 w 77551"/>
              <a:gd name="connsiteY0" fmla="*/ 36907 h 37002"/>
              <a:gd name="connsiteX1" fmla="*/ 1379 w 77551"/>
              <a:gd name="connsiteY1" fmla="*/ 9094 h 37002"/>
              <a:gd name="connsiteX2" fmla="*/ 1855 w 77551"/>
              <a:gd name="connsiteY2" fmla="*/ 1379 h 37002"/>
              <a:gd name="connsiteX3" fmla="*/ 9570 w 77551"/>
              <a:gd name="connsiteY3" fmla="*/ 1855 h 37002"/>
              <a:gd name="connsiteX4" fmla="*/ 71292 w 77551"/>
              <a:gd name="connsiteY4" fmla="*/ 25668 h 37002"/>
              <a:gd name="connsiteX5" fmla="*/ 77484 w 77551"/>
              <a:gd name="connsiteY5" fmla="*/ 30240 h 37002"/>
              <a:gd name="connsiteX6" fmla="*/ 72912 w 77551"/>
              <a:gd name="connsiteY6" fmla="*/ 36431 h 37002"/>
              <a:gd name="connsiteX7" fmla="*/ 64244 w 77551"/>
              <a:gd name="connsiteY7" fmla="*/ 37002 h 3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51" h="37002">
                <a:moveTo>
                  <a:pt x="64244" y="36907"/>
                </a:moveTo>
                <a:cubicBezTo>
                  <a:pt x="50433" y="36907"/>
                  <a:pt x="23096" y="33478"/>
                  <a:pt x="1379" y="9094"/>
                </a:cubicBezTo>
                <a:cubicBezTo>
                  <a:pt x="-621" y="6808"/>
                  <a:pt x="-431" y="3379"/>
                  <a:pt x="1855" y="1379"/>
                </a:cubicBezTo>
                <a:cubicBezTo>
                  <a:pt x="4141" y="-621"/>
                  <a:pt x="7570" y="-431"/>
                  <a:pt x="9570" y="1855"/>
                </a:cubicBezTo>
                <a:cubicBezTo>
                  <a:pt x="35193" y="30811"/>
                  <a:pt x="70911" y="25668"/>
                  <a:pt x="71292" y="25668"/>
                </a:cubicBezTo>
                <a:cubicBezTo>
                  <a:pt x="74245" y="25191"/>
                  <a:pt x="77103" y="27287"/>
                  <a:pt x="77484" y="30240"/>
                </a:cubicBezTo>
                <a:cubicBezTo>
                  <a:pt x="77960" y="33192"/>
                  <a:pt x="75864" y="36050"/>
                  <a:pt x="72912" y="36431"/>
                </a:cubicBezTo>
                <a:cubicBezTo>
                  <a:pt x="72436" y="36431"/>
                  <a:pt x="69197" y="37002"/>
                  <a:pt x="64244" y="37002"/>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46"/>
          <p:cNvSpPr/>
          <p:nvPr userDrawn="1">
            <p:custDataLst>
              <p:tags r:id="rId65"/>
            </p:custDataLst>
          </p:nvPr>
        </p:nvSpPr>
        <p:spPr>
          <a:xfrm>
            <a:off x="7791450" y="2690495"/>
            <a:ext cx="171450" cy="178435"/>
          </a:xfrm>
          <a:custGeom>
            <a:avLst/>
            <a:gdLst>
              <a:gd name="connsiteX0" fmla="*/ 132847 w 156976"/>
              <a:gd name="connsiteY0" fmla="*/ 15335 h 163390"/>
              <a:gd name="connsiteX1" fmla="*/ 66363 w 156976"/>
              <a:gd name="connsiteY1" fmla="*/ 17431 h 163390"/>
              <a:gd name="connsiteX2" fmla="*/ 22072 w 156976"/>
              <a:gd name="connsiteY2" fmla="*/ 0 h 163390"/>
              <a:gd name="connsiteX3" fmla="*/ 1117 w 156976"/>
              <a:gd name="connsiteY3" fmla="*/ 55817 h 163390"/>
              <a:gd name="connsiteX4" fmla="*/ 35216 w 156976"/>
              <a:gd name="connsiteY4" fmla="*/ 120872 h 163390"/>
              <a:gd name="connsiteX5" fmla="*/ 67315 w 156976"/>
              <a:gd name="connsiteY5" fmla="*/ 113919 h 163390"/>
              <a:gd name="connsiteX6" fmla="*/ 102939 w 156976"/>
              <a:gd name="connsiteY6" fmla="*/ 163354 h 163390"/>
              <a:gd name="connsiteX7" fmla="*/ 120465 w 156976"/>
              <a:gd name="connsiteY7" fmla="*/ 85344 h 163390"/>
              <a:gd name="connsiteX8" fmla="*/ 155898 w 156976"/>
              <a:gd name="connsiteY8" fmla="*/ 45244 h 163390"/>
              <a:gd name="connsiteX9" fmla="*/ 132847 w 156976"/>
              <a:gd name="connsiteY9" fmla="*/ 15335 h 16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6" h="163390">
                <a:moveTo>
                  <a:pt x="132847" y="15335"/>
                </a:moveTo>
                <a:cubicBezTo>
                  <a:pt x="132847" y="15335"/>
                  <a:pt x="106463" y="20479"/>
                  <a:pt x="66363" y="17431"/>
                </a:cubicBezTo>
                <a:cubicBezTo>
                  <a:pt x="23977" y="14192"/>
                  <a:pt x="22072" y="0"/>
                  <a:pt x="22072" y="0"/>
                </a:cubicBezTo>
                <a:cubicBezTo>
                  <a:pt x="22072" y="0"/>
                  <a:pt x="5688" y="19907"/>
                  <a:pt x="1117" y="55817"/>
                </a:cubicBezTo>
                <a:cubicBezTo>
                  <a:pt x="-7361" y="122587"/>
                  <a:pt x="35216" y="120872"/>
                  <a:pt x="35216" y="120872"/>
                </a:cubicBezTo>
                <a:cubicBezTo>
                  <a:pt x="35216" y="120872"/>
                  <a:pt x="50456" y="103251"/>
                  <a:pt x="67315" y="113919"/>
                </a:cubicBezTo>
                <a:cubicBezTo>
                  <a:pt x="84079" y="124587"/>
                  <a:pt x="87794" y="164783"/>
                  <a:pt x="102939" y="163354"/>
                </a:cubicBezTo>
                <a:cubicBezTo>
                  <a:pt x="126656" y="161163"/>
                  <a:pt x="120465" y="85344"/>
                  <a:pt x="120465" y="85344"/>
                </a:cubicBezTo>
                <a:cubicBezTo>
                  <a:pt x="120465" y="85344"/>
                  <a:pt x="153802" y="71152"/>
                  <a:pt x="155898" y="45244"/>
                </a:cubicBezTo>
                <a:cubicBezTo>
                  <a:pt x="157898" y="19336"/>
                  <a:pt x="160089" y="8668"/>
                  <a:pt x="132847" y="15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48"/>
          <p:cNvSpPr/>
          <p:nvPr userDrawn="1">
            <p:custDataLst>
              <p:tags r:id="rId66"/>
            </p:custDataLst>
          </p:nvPr>
        </p:nvSpPr>
        <p:spPr>
          <a:xfrm>
            <a:off x="7468870" y="3091180"/>
            <a:ext cx="834390" cy="1368425"/>
          </a:xfrm>
          <a:custGeom>
            <a:avLst/>
            <a:gdLst>
              <a:gd name="connsiteX0" fmla="*/ 239086 w 763688"/>
              <a:gd name="connsiteY0" fmla="*/ 0 h 1251870"/>
              <a:gd name="connsiteX1" fmla="*/ 44395 w 763688"/>
              <a:gd name="connsiteY1" fmla="*/ 268319 h 1251870"/>
              <a:gd name="connsiteX2" fmla="*/ 2866 w 763688"/>
              <a:gd name="connsiteY2" fmla="*/ 1251871 h 1251870"/>
              <a:gd name="connsiteX3" fmla="*/ 762008 w 763688"/>
              <a:gd name="connsiteY3" fmla="*/ 1251871 h 1251870"/>
              <a:gd name="connsiteX4" fmla="*/ 743625 w 763688"/>
              <a:gd name="connsiteY4" fmla="*/ 615220 h 1251870"/>
              <a:gd name="connsiteX5" fmla="*/ 428348 w 763688"/>
              <a:gd name="connsiteY5" fmla="*/ 91630 h 1251870"/>
              <a:gd name="connsiteX6" fmla="*/ 239086 w 763688"/>
              <a:gd name="connsiteY6" fmla="*/ 0 h 125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688" h="1251870">
                <a:moveTo>
                  <a:pt x="239086" y="0"/>
                </a:moveTo>
                <a:cubicBezTo>
                  <a:pt x="239086" y="0"/>
                  <a:pt x="80114" y="169736"/>
                  <a:pt x="44395" y="268319"/>
                </a:cubicBezTo>
                <a:cubicBezTo>
                  <a:pt x="-16279" y="435864"/>
                  <a:pt x="2866" y="1251871"/>
                  <a:pt x="2866" y="1251871"/>
                </a:cubicBezTo>
                <a:lnTo>
                  <a:pt x="762008" y="1251871"/>
                </a:lnTo>
                <a:cubicBezTo>
                  <a:pt x="762008" y="1251871"/>
                  <a:pt x="771915" y="880491"/>
                  <a:pt x="743625" y="615220"/>
                </a:cubicBezTo>
                <a:cubicBezTo>
                  <a:pt x="711716" y="315659"/>
                  <a:pt x="428348" y="91630"/>
                  <a:pt x="428348" y="91630"/>
                </a:cubicBezTo>
                <a:lnTo>
                  <a:pt x="23908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任意多边形: 形状 49"/>
          <p:cNvSpPr/>
          <p:nvPr userDrawn="1">
            <p:custDataLst>
              <p:tags r:id="rId67"/>
            </p:custDataLst>
          </p:nvPr>
        </p:nvSpPr>
        <p:spPr>
          <a:xfrm>
            <a:off x="7462520" y="3087370"/>
            <a:ext cx="846455" cy="1378585"/>
          </a:xfrm>
          <a:custGeom>
            <a:avLst/>
            <a:gdLst>
              <a:gd name="connsiteX0" fmla="*/ 772880 w 774679"/>
              <a:gd name="connsiteY0" fmla="*/ 1261110 h 1261110"/>
              <a:gd name="connsiteX1" fmla="*/ 3070 w 774679"/>
              <a:gd name="connsiteY1" fmla="*/ 1261110 h 1261110"/>
              <a:gd name="connsiteX2" fmla="*/ 3070 w 774679"/>
              <a:gd name="connsiteY2" fmla="*/ 1255776 h 1261110"/>
              <a:gd name="connsiteX3" fmla="*/ 44885 w 774679"/>
              <a:gd name="connsiteY3" fmla="*/ 270224 h 1261110"/>
              <a:gd name="connsiteX4" fmla="*/ 240719 w 774679"/>
              <a:gd name="connsiteY4" fmla="*/ 0 h 1261110"/>
              <a:gd name="connsiteX5" fmla="*/ 248720 w 774679"/>
              <a:gd name="connsiteY5" fmla="*/ 7429 h 1261110"/>
              <a:gd name="connsiteX6" fmla="*/ 55172 w 774679"/>
              <a:gd name="connsiteY6" fmla="*/ 273939 h 1261110"/>
              <a:gd name="connsiteX7" fmla="*/ 13833 w 774679"/>
              <a:gd name="connsiteY7" fmla="*/ 1250156 h 1261110"/>
              <a:gd name="connsiteX8" fmla="*/ 762308 w 774679"/>
              <a:gd name="connsiteY8" fmla="*/ 1250156 h 1261110"/>
              <a:gd name="connsiteX9" fmla="*/ 743829 w 774679"/>
              <a:gd name="connsiteY9" fmla="*/ 619506 h 1261110"/>
              <a:gd name="connsiteX10" fmla="*/ 430647 w 774679"/>
              <a:gd name="connsiteY10" fmla="*/ 99631 h 1261110"/>
              <a:gd name="connsiteX11" fmla="*/ 437410 w 774679"/>
              <a:gd name="connsiteY11" fmla="*/ 91059 h 1261110"/>
              <a:gd name="connsiteX12" fmla="*/ 754688 w 774679"/>
              <a:gd name="connsiteY12" fmla="*/ 618363 h 1261110"/>
              <a:gd name="connsiteX13" fmla="*/ 773071 w 774679"/>
              <a:gd name="connsiteY13" fmla="*/ 1255776 h 1261110"/>
              <a:gd name="connsiteX14" fmla="*/ 773071 w 774679"/>
              <a:gd name="connsiteY14" fmla="*/ 1261110 h 126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679" h="1261110">
                <a:moveTo>
                  <a:pt x="772880" y="1261110"/>
                </a:moveTo>
                <a:lnTo>
                  <a:pt x="3070" y="1261110"/>
                </a:lnTo>
                <a:lnTo>
                  <a:pt x="3070" y="1255776"/>
                </a:lnTo>
                <a:cubicBezTo>
                  <a:pt x="2213" y="1222439"/>
                  <a:pt x="-15504" y="436817"/>
                  <a:pt x="44885" y="270224"/>
                </a:cubicBezTo>
                <a:cubicBezTo>
                  <a:pt x="80603" y="171640"/>
                  <a:pt x="234242" y="6953"/>
                  <a:pt x="240719" y="0"/>
                </a:cubicBezTo>
                <a:lnTo>
                  <a:pt x="248720" y="7429"/>
                </a:lnTo>
                <a:cubicBezTo>
                  <a:pt x="247100" y="9144"/>
                  <a:pt x="90128" y="177451"/>
                  <a:pt x="55172" y="273939"/>
                </a:cubicBezTo>
                <a:cubicBezTo>
                  <a:pt x="-1883" y="431578"/>
                  <a:pt x="12309" y="1179290"/>
                  <a:pt x="13833" y="1250156"/>
                </a:cubicBezTo>
                <a:lnTo>
                  <a:pt x="762308" y="1250156"/>
                </a:lnTo>
                <a:cubicBezTo>
                  <a:pt x="763355" y="1203674"/>
                  <a:pt x="769928" y="864203"/>
                  <a:pt x="743829" y="619506"/>
                </a:cubicBezTo>
                <a:cubicBezTo>
                  <a:pt x="712587" y="325755"/>
                  <a:pt x="433409" y="101822"/>
                  <a:pt x="430647" y="99631"/>
                </a:cubicBezTo>
                <a:lnTo>
                  <a:pt x="437410" y="91059"/>
                </a:lnTo>
                <a:cubicBezTo>
                  <a:pt x="440267" y="93345"/>
                  <a:pt x="722969" y="319945"/>
                  <a:pt x="754688" y="618363"/>
                </a:cubicBezTo>
                <a:cubicBezTo>
                  <a:pt x="782596" y="880967"/>
                  <a:pt x="773166" y="1252061"/>
                  <a:pt x="773071" y="1255776"/>
                </a:cubicBezTo>
                <a:lnTo>
                  <a:pt x="773071" y="126111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任意多边形: 形状 50"/>
          <p:cNvSpPr/>
          <p:nvPr userDrawn="1">
            <p:custDataLst>
              <p:tags r:id="rId68"/>
            </p:custDataLst>
          </p:nvPr>
        </p:nvSpPr>
        <p:spPr>
          <a:xfrm>
            <a:off x="7727315" y="3053080"/>
            <a:ext cx="281305" cy="264160"/>
          </a:xfrm>
          <a:custGeom>
            <a:avLst/>
            <a:gdLst>
              <a:gd name="connsiteX0" fmla="*/ 7715 w 257460"/>
              <a:gd name="connsiteY0" fmla="*/ 0 h 241649"/>
              <a:gd name="connsiteX1" fmla="*/ 257461 w 257460"/>
              <a:gd name="connsiteY1" fmla="*/ 81820 h 241649"/>
              <a:gd name="connsiteX2" fmla="*/ 242983 w 257460"/>
              <a:gd name="connsiteY2" fmla="*/ 241649 h 241649"/>
              <a:gd name="connsiteX3" fmla="*/ 0 w 257460"/>
              <a:gd name="connsiteY3" fmla="*/ 40576 h 241649"/>
              <a:gd name="connsiteX4" fmla="*/ 7715 w 257460"/>
              <a:gd name="connsiteY4" fmla="*/ 0 h 24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60" h="241649">
                <a:moveTo>
                  <a:pt x="7715" y="0"/>
                </a:moveTo>
                <a:lnTo>
                  <a:pt x="257461" y="81820"/>
                </a:lnTo>
                <a:lnTo>
                  <a:pt x="242983" y="241649"/>
                </a:lnTo>
                <a:lnTo>
                  <a:pt x="0" y="40576"/>
                </a:lnTo>
                <a:lnTo>
                  <a:pt x="771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任意多边形: 形状 51"/>
          <p:cNvSpPr/>
          <p:nvPr userDrawn="1">
            <p:custDataLst>
              <p:tags r:id="rId69"/>
            </p:custDataLst>
          </p:nvPr>
        </p:nvSpPr>
        <p:spPr>
          <a:xfrm>
            <a:off x="7720330" y="3045460"/>
            <a:ext cx="294005" cy="283845"/>
          </a:xfrm>
          <a:custGeom>
            <a:avLst/>
            <a:gdLst>
              <a:gd name="connsiteX0" fmla="*/ 253460 w 269271"/>
              <a:gd name="connsiteY0" fmla="*/ 259651 h 259651"/>
              <a:gd name="connsiteX1" fmla="*/ 0 w 269271"/>
              <a:gd name="connsiteY1" fmla="*/ 49911 h 259651"/>
              <a:gd name="connsiteX2" fmla="*/ 9525 w 269271"/>
              <a:gd name="connsiteY2" fmla="*/ 0 h 259651"/>
              <a:gd name="connsiteX3" fmla="*/ 269272 w 269271"/>
              <a:gd name="connsiteY3" fmla="*/ 85153 h 259651"/>
              <a:gd name="connsiteX4" fmla="*/ 253556 w 269271"/>
              <a:gd name="connsiteY4" fmla="*/ 259651 h 259651"/>
              <a:gd name="connsiteX5" fmla="*/ 11906 w 269271"/>
              <a:gd name="connsiteY5" fmla="*/ 45625 h 259651"/>
              <a:gd name="connsiteX6" fmla="*/ 244412 w 269271"/>
              <a:gd name="connsiteY6" fmla="*/ 238030 h 259651"/>
              <a:gd name="connsiteX7" fmla="*/ 257556 w 269271"/>
              <a:gd name="connsiteY7" fmla="*/ 92773 h 259651"/>
              <a:gd name="connsiteX8" fmla="*/ 17907 w 269271"/>
              <a:gd name="connsiteY8" fmla="*/ 14192 h 259651"/>
              <a:gd name="connsiteX9" fmla="*/ 11906 w 269271"/>
              <a:gd name="connsiteY9" fmla="*/ 45529 h 2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71" h="259651">
                <a:moveTo>
                  <a:pt x="253460" y="259651"/>
                </a:moveTo>
                <a:lnTo>
                  <a:pt x="0" y="49911"/>
                </a:lnTo>
                <a:lnTo>
                  <a:pt x="9525" y="0"/>
                </a:lnTo>
                <a:lnTo>
                  <a:pt x="269272" y="85153"/>
                </a:lnTo>
                <a:lnTo>
                  <a:pt x="253556" y="259651"/>
                </a:lnTo>
                <a:close/>
                <a:moveTo>
                  <a:pt x="11906" y="45625"/>
                </a:moveTo>
                <a:lnTo>
                  <a:pt x="244412" y="238030"/>
                </a:lnTo>
                <a:lnTo>
                  <a:pt x="257556" y="92773"/>
                </a:lnTo>
                <a:lnTo>
                  <a:pt x="17907" y="14192"/>
                </a:lnTo>
                <a:lnTo>
                  <a:pt x="11906" y="4552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任意多边形: 形状 52"/>
          <p:cNvSpPr/>
          <p:nvPr userDrawn="1">
            <p:custDataLst>
              <p:tags r:id="rId70"/>
            </p:custDataLst>
          </p:nvPr>
        </p:nvSpPr>
        <p:spPr>
          <a:xfrm>
            <a:off x="7988935" y="3312795"/>
            <a:ext cx="229870" cy="229235"/>
          </a:xfrm>
          <a:custGeom>
            <a:avLst/>
            <a:gdLst>
              <a:gd name="connsiteX0" fmla="*/ 201073 w 210312"/>
              <a:gd name="connsiteY0" fmla="*/ 209931 h 209931"/>
              <a:gd name="connsiteX1" fmla="*/ 0 w 210312"/>
              <a:gd name="connsiteY1" fmla="*/ 8858 h 209931"/>
              <a:gd name="connsiteX2" fmla="*/ 6382 w 210312"/>
              <a:gd name="connsiteY2" fmla="*/ 0 h 209931"/>
              <a:gd name="connsiteX3" fmla="*/ 210312 w 210312"/>
              <a:gd name="connsiteY3" fmla="*/ 204121 h 209931"/>
              <a:gd name="connsiteX4" fmla="*/ 201073 w 210312"/>
              <a:gd name="connsiteY4" fmla="*/ 209931 h 209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209931">
                <a:moveTo>
                  <a:pt x="201073" y="209931"/>
                </a:moveTo>
                <a:cubicBezTo>
                  <a:pt x="137255" y="109061"/>
                  <a:pt x="1333" y="9811"/>
                  <a:pt x="0" y="8858"/>
                </a:cubicBezTo>
                <a:lnTo>
                  <a:pt x="6382" y="0"/>
                </a:lnTo>
                <a:cubicBezTo>
                  <a:pt x="7810" y="1048"/>
                  <a:pt x="145447" y="101537"/>
                  <a:pt x="210312" y="204121"/>
                </a:cubicBezTo>
                <a:lnTo>
                  <a:pt x="201073" y="20993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任意多边形: 形状 53"/>
          <p:cNvSpPr/>
          <p:nvPr userDrawn="1">
            <p:custDataLst>
              <p:tags r:id="rId71"/>
            </p:custDataLst>
          </p:nvPr>
        </p:nvSpPr>
        <p:spPr>
          <a:xfrm>
            <a:off x="7999095" y="3179445"/>
            <a:ext cx="205105" cy="340995"/>
          </a:xfrm>
          <a:custGeom>
            <a:avLst/>
            <a:gdLst>
              <a:gd name="connsiteX0" fmla="*/ 8001 w 187928"/>
              <a:gd name="connsiteY0" fmla="*/ 0 h 312134"/>
              <a:gd name="connsiteX1" fmla="*/ 61341 w 187928"/>
              <a:gd name="connsiteY1" fmla="*/ 64865 h 312134"/>
              <a:gd name="connsiteX2" fmla="*/ 74390 w 187928"/>
              <a:gd name="connsiteY2" fmla="*/ 110014 h 312134"/>
              <a:gd name="connsiteX3" fmla="*/ 131731 w 187928"/>
              <a:gd name="connsiteY3" fmla="*/ 186690 h 312134"/>
              <a:gd name="connsiteX4" fmla="*/ 187928 w 187928"/>
              <a:gd name="connsiteY4" fmla="*/ 312134 h 312134"/>
              <a:gd name="connsiteX5" fmla="*/ 102870 w 187928"/>
              <a:gd name="connsiteY5" fmla="*/ 222409 h 312134"/>
              <a:gd name="connsiteX6" fmla="*/ 32861 w 187928"/>
              <a:gd name="connsiteY6" fmla="*/ 104203 h 312134"/>
              <a:gd name="connsiteX7" fmla="*/ 0 w 187928"/>
              <a:gd name="connsiteY7" fmla="*/ 88487 h 312134"/>
              <a:gd name="connsiteX8" fmla="*/ 8001 w 187928"/>
              <a:gd name="connsiteY8" fmla="*/ 0 h 31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8" h="312134">
                <a:moveTo>
                  <a:pt x="8001" y="0"/>
                </a:moveTo>
                <a:cubicBezTo>
                  <a:pt x="8001" y="0"/>
                  <a:pt x="49054" y="27432"/>
                  <a:pt x="61341" y="64865"/>
                </a:cubicBezTo>
                <a:cubicBezTo>
                  <a:pt x="69913" y="90868"/>
                  <a:pt x="74390" y="110014"/>
                  <a:pt x="74390" y="110014"/>
                </a:cubicBezTo>
                <a:cubicBezTo>
                  <a:pt x="74390" y="110014"/>
                  <a:pt x="109061" y="153924"/>
                  <a:pt x="131731" y="186690"/>
                </a:cubicBezTo>
                <a:cubicBezTo>
                  <a:pt x="166021" y="236220"/>
                  <a:pt x="187928" y="312134"/>
                  <a:pt x="187928" y="312134"/>
                </a:cubicBezTo>
                <a:lnTo>
                  <a:pt x="102870" y="222409"/>
                </a:lnTo>
                <a:cubicBezTo>
                  <a:pt x="102870" y="222409"/>
                  <a:pt x="60960" y="119443"/>
                  <a:pt x="32861" y="104203"/>
                </a:cubicBezTo>
                <a:cubicBezTo>
                  <a:pt x="4763" y="88963"/>
                  <a:pt x="0" y="88487"/>
                  <a:pt x="0" y="88487"/>
                </a:cubicBezTo>
                <a:lnTo>
                  <a:pt x="8001" y="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任意多边形: 形状 54"/>
          <p:cNvSpPr/>
          <p:nvPr userDrawn="1">
            <p:custDataLst>
              <p:tags r:id="rId72"/>
            </p:custDataLst>
          </p:nvPr>
        </p:nvSpPr>
        <p:spPr>
          <a:xfrm>
            <a:off x="7593965" y="3846830"/>
            <a:ext cx="708660" cy="436880"/>
          </a:xfrm>
          <a:custGeom>
            <a:avLst/>
            <a:gdLst>
              <a:gd name="connsiteX0" fmla="*/ 648718 w 648718"/>
              <a:gd name="connsiteY0" fmla="*/ 399787 h 399882"/>
              <a:gd name="connsiteX1" fmla="*/ 4162 w 648718"/>
              <a:gd name="connsiteY1" fmla="*/ 7643 h 399882"/>
              <a:gd name="connsiteX2" fmla="*/ 21592 w 648718"/>
              <a:gd name="connsiteY2" fmla="*/ 15263 h 399882"/>
              <a:gd name="connsiteX3" fmla="*/ 438311 w 648718"/>
              <a:gd name="connsiteY3" fmla="*/ 252626 h 399882"/>
              <a:gd name="connsiteX4" fmla="*/ 647671 w 648718"/>
              <a:gd name="connsiteY4" fmla="*/ 279296 h 399882"/>
              <a:gd name="connsiteX5" fmla="*/ 648718 w 648718"/>
              <a:gd name="connsiteY5" fmla="*/ 399882 h 3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718" h="399882">
                <a:moveTo>
                  <a:pt x="648718" y="399787"/>
                </a:moveTo>
                <a:cubicBezTo>
                  <a:pt x="274386" y="337589"/>
                  <a:pt x="15973" y="22883"/>
                  <a:pt x="4162" y="7643"/>
                </a:cubicBezTo>
                <a:cubicBezTo>
                  <a:pt x="-7649" y="-7597"/>
                  <a:pt x="8067" y="2594"/>
                  <a:pt x="21592" y="15263"/>
                </a:cubicBezTo>
                <a:cubicBezTo>
                  <a:pt x="35118" y="27931"/>
                  <a:pt x="295246" y="231576"/>
                  <a:pt x="438311" y="252626"/>
                </a:cubicBezTo>
                <a:cubicBezTo>
                  <a:pt x="581377" y="273676"/>
                  <a:pt x="647671" y="279296"/>
                  <a:pt x="647671" y="279296"/>
                </a:cubicBezTo>
                <a:lnTo>
                  <a:pt x="648718" y="39988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任意多边形: 形状 55"/>
          <p:cNvSpPr/>
          <p:nvPr userDrawn="1">
            <p:custDataLst>
              <p:tags r:id="rId73"/>
            </p:custDataLst>
          </p:nvPr>
        </p:nvSpPr>
        <p:spPr>
          <a:xfrm>
            <a:off x="7713980" y="3136900"/>
            <a:ext cx="441325" cy="376555"/>
          </a:xfrm>
          <a:custGeom>
            <a:avLst/>
            <a:gdLst>
              <a:gd name="connsiteX0" fmla="*/ 398723 w 404147"/>
              <a:gd name="connsiteY0" fmla="*/ 344335 h 344335"/>
              <a:gd name="connsiteX1" fmla="*/ 396151 w 404147"/>
              <a:gd name="connsiteY1" fmla="*/ 343669 h 344335"/>
              <a:gd name="connsiteX2" fmla="*/ 139929 w 404147"/>
              <a:gd name="connsiteY2" fmla="*/ 204604 h 344335"/>
              <a:gd name="connsiteX3" fmla="*/ 137071 w 404147"/>
              <a:gd name="connsiteY3" fmla="*/ 200413 h 344335"/>
              <a:gd name="connsiteX4" fmla="*/ 129356 w 404147"/>
              <a:gd name="connsiteY4" fmla="*/ 134119 h 344335"/>
              <a:gd name="connsiteX5" fmla="*/ 71825 w 404147"/>
              <a:gd name="connsiteY5" fmla="*/ 140881 h 344335"/>
              <a:gd name="connsiteX6" fmla="*/ 66301 w 404147"/>
              <a:gd name="connsiteY6" fmla="*/ 137929 h 344335"/>
              <a:gd name="connsiteX7" fmla="*/ 578 w 404147"/>
              <a:gd name="connsiteY7" fmla="*/ 7912 h 344335"/>
              <a:gd name="connsiteX8" fmla="*/ 2959 w 404147"/>
              <a:gd name="connsiteY8" fmla="*/ 578 h 344335"/>
              <a:gd name="connsiteX9" fmla="*/ 10294 w 404147"/>
              <a:gd name="connsiteY9" fmla="*/ 2959 h 344335"/>
              <a:gd name="connsiteX10" fmla="*/ 74302 w 404147"/>
              <a:gd name="connsiteY10" fmla="*/ 129547 h 344335"/>
              <a:gd name="connsiteX11" fmla="*/ 133547 w 404147"/>
              <a:gd name="connsiteY11" fmla="*/ 122593 h 344335"/>
              <a:gd name="connsiteX12" fmla="*/ 137548 w 404147"/>
              <a:gd name="connsiteY12" fmla="*/ 123736 h 344335"/>
              <a:gd name="connsiteX13" fmla="*/ 139548 w 404147"/>
              <a:gd name="connsiteY13" fmla="*/ 127356 h 344335"/>
              <a:gd name="connsiteX14" fmla="*/ 147549 w 404147"/>
              <a:gd name="connsiteY14" fmla="*/ 196222 h 344335"/>
              <a:gd name="connsiteX15" fmla="*/ 401295 w 404147"/>
              <a:gd name="connsiteY15" fmla="*/ 333858 h 344335"/>
              <a:gd name="connsiteX16" fmla="*/ 403486 w 404147"/>
              <a:gd name="connsiteY16" fmla="*/ 341287 h 344335"/>
              <a:gd name="connsiteX17" fmla="*/ 398723 w 404147"/>
              <a:gd name="connsiteY17" fmla="*/ 344145 h 34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147" h="344335">
                <a:moveTo>
                  <a:pt x="398723" y="344335"/>
                </a:moveTo>
                <a:cubicBezTo>
                  <a:pt x="397866" y="344335"/>
                  <a:pt x="396913" y="344145"/>
                  <a:pt x="396151" y="343669"/>
                </a:cubicBezTo>
                <a:lnTo>
                  <a:pt x="139929" y="204604"/>
                </a:lnTo>
                <a:cubicBezTo>
                  <a:pt x="138405" y="203746"/>
                  <a:pt x="137357" y="202222"/>
                  <a:pt x="137071" y="200413"/>
                </a:cubicBezTo>
                <a:lnTo>
                  <a:pt x="129356" y="134119"/>
                </a:lnTo>
                <a:lnTo>
                  <a:pt x="71825" y="140881"/>
                </a:lnTo>
                <a:cubicBezTo>
                  <a:pt x="69539" y="141167"/>
                  <a:pt x="67348" y="139929"/>
                  <a:pt x="66301" y="137929"/>
                </a:cubicBezTo>
                <a:lnTo>
                  <a:pt x="578" y="7912"/>
                </a:lnTo>
                <a:cubicBezTo>
                  <a:pt x="-755" y="5245"/>
                  <a:pt x="292" y="1912"/>
                  <a:pt x="2959" y="578"/>
                </a:cubicBezTo>
                <a:cubicBezTo>
                  <a:pt x="5626" y="-755"/>
                  <a:pt x="8960" y="292"/>
                  <a:pt x="10294" y="2959"/>
                </a:cubicBezTo>
                <a:lnTo>
                  <a:pt x="74302" y="129547"/>
                </a:lnTo>
                <a:lnTo>
                  <a:pt x="133547" y="122593"/>
                </a:lnTo>
                <a:cubicBezTo>
                  <a:pt x="134976" y="122403"/>
                  <a:pt x="136405" y="122879"/>
                  <a:pt x="137548" y="123736"/>
                </a:cubicBezTo>
                <a:cubicBezTo>
                  <a:pt x="138691" y="124594"/>
                  <a:pt x="139453" y="125927"/>
                  <a:pt x="139548" y="127356"/>
                </a:cubicBezTo>
                <a:lnTo>
                  <a:pt x="147549" y="196222"/>
                </a:lnTo>
                <a:lnTo>
                  <a:pt x="401295" y="333858"/>
                </a:lnTo>
                <a:cubicBezTo>
                  <a:pt x="403962" y="335287"/>
                  <a:pt x="404914" y="338620"/>
                  <a:pt x="403486" y="341287"/>
                </a:cubicBezTo>
                <a:cubicBezTo>
                  <a:pt x="402533" y="343097"/>
                  <a:pt x="400628" y="344145"/>
                  <a:pt x="398723" y="344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57"/>
          <p:cNvSpPr/>
          <p:nvPr userDrawn="1">
            <p:custDataLst>
              <p:tags r:id="rId74"/>
            </p:custDataLst>
          </p:nvPr>
        </p:nvSpPr>
        <p:spPr>
          <a:xfrm>
            <a:off x="8615680" y="3925570"/>
            <a:ext cx="48895" cy="179070"/>
          </a:xfrm>
          <a:custGeom>
            <a:avLst/>
            <a:gdLst>
              <a:gd name="connsiteX0" fmla="*/ 0 w 44862"/>
              <a:gd name="connsiteY0" fmla="*/ 0 h 163639"/>
              <a:gd name="connsiteX1" fmla="*/ 33433 w 44862"/>
              <a:gd name="connsiteY1" fmla="*/ 0 h 163639"/>
              <a:gd name="connsiteX2" fmla="*/ 44863 w 44862"/>
              <a:gd name="connsiteY2" fmla="*/ 154876 h 163639"/>
              <a:gd name="connsiteX3" fmla="*/ 8096 w 44862"/>
              <a:gd name="connsiteY3" fmla="*/ 163639 h 163639"/>
              <a:gd name="connsiteX4" fmla="*/ 0 w 44862"/>
              <a:gd name="connsiteY4" fmla="*/ 0 h 16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2" h="163639">
                <a:moveTo>
                  <a:pt x="0" y="0"/>
                </a:moveTo>
                <a:lnTo>
                  <a:pt x="33433" y="0"/>
                </a:lnTo>
                <a:lnTo>
                  <a:pt x="44863" y="154876"/>
                </a:lnTo>
                <a:lnTo>
                  <a:pt x="8096" y="163639"/>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58"/>
          <p:cNvSpPr/>
          <p:nvPr userDrawn="1">
            <p:custDataLst>
              <p:tags r:id="rId75"/>
            </p:custDataLst>
          </p:nvPr>
        </p:nvSpPr>
        <p:spPr>
          <a:xfrm>
            <a:off x="8609330" y="3919220"/>
            <a:ext cx="61595" cy="192405"/>
          </a:xfrm>
          <a:custGeom>
            <a:avLst/>
            <a:gdLst>
              <a:gd name="connsiteX0" fmla="*/ 8668 w 56292"/>
              <a:gd name="connsiteY0" fmla="*/ 176022 h 176021"/>
              <a:gd name="connsiteX1" fmla="*/ 0 w 56292"/>
              <a:gd name="connsiteY1" fmla="*/ 0 h 176021"/>
              <a:gd name="connsiteX2" fmla="*/ 44196 w 56292"/>
              <a:gd name="connsiteY2" fmla="*/ 0 h 176021"/>
              <a:gd name="connsiteX3" fmla="*/ 56293 w 56292"/>
              <a:gd name="connsiteY3" fmla="*/ 164592 h 176021"/>
              <a:gd name="connsiteX4" fmla="*/ 8668 w 56292"/>
              <a:gd name="connsiteY4" fmla="*/ 176022 h 176021"/>
              <a:gd name="connsiteX5" fmla="*/ 11430 w 56292"/>
              <a:gd name="connsiteY5" fmla="*/ 10954 h 176021"/>
              <a:gd name="connsiteX6" fmla="*/ 18860 w 56292"/>
              <a:gd name="connsiteY6" fmla="*/ 162306 h 176021"/>
              <a:gd name="connsiteX7" fmla="*/ 44672 w 56292"/>
              <a:gd name="connsiteY7" fmla="*/ 156115 h 176021"/>
              <a:gd name="connsiteX8" fmla="*/ 34004 w 56292"/>
              <a:gd name="connsiteY8" fmla="*/ 10858 h 176021"/>
              <a:gd name="connsiteX9" fmla="*/ 11430 w 56292"/>
              <a:gd name="connsiteY9" fmla="*/ 10858 h 17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92" h="176021">
                <a:moveTo>
                  <a:pt x="8668" y="176022"/>
                </a:moveTo>
                <a:lnTo>
                  <a:pt x="0" y="0"/>
                </a:lnTo>
                <a:lnTo>
                  <a:pt x="44196" y="0"/>
                </a:lnTo>
                <a:lnTo>
                  <a:pt x="56293" y="164592"/>
                </a:lnTo>
                <a:lnTo>
                  <a:pt x="8668" y="176022"/>
                </a:lnTo>
                <a:close/>
                <a:moveTo>
                  <a:pt x="11430" y="10954"/>
                </a:moveTo>
                <a:lnTo>
                  <a:pt x="18860" y="162306"/>
                </a:lnTo>
                <a:lnTo>
                  <a:pt x="44672" y="156115"/>
                </a:lnTo>
                <a:lnTo>
                  <a:pt x="34004" y="10858"/>
                </a:lnTo>
                <a:lnTo>
                  <a:pt x="11430" y="1085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59"/>
          <p:cNvSpPr/>
          <p:nvPr userDrawn="1">
            <p:custDataLst>
              <p:tags r:id="rId76"/>
            </p:custDataLst>
          </p:nvPr>
        </p:nvSpPr>
        <p:spPr>
          <a:xfrm>
            <a:off x="7598410" y="3340100"/>
            <a:ext cx="1026160" cy="810895"/>
          </a:xfrm>
          <a:custGeom>
            <a:avLst/>
            <a:gdLst>
              <a:gd name="connsiteX0" fmla="*/ 191167 w 938783"/>
              <a:gd name="connsiteY0" fmla="*/ 0 h 742371"/>
              <a:gd name="connsiteX1" fmla="*/ 621983 w 938783"/>
              <a:gd name="connsiteY1" fmla="*/ 483489 h 742371"/>
              <a:gd name="connsiteX2" fmla="*/ 930402 w 938783"/>
              <a:gd name="connsiteY2" fmla="*/ 527304 h 742371"/>
              <a:gd name="connsiteX3" fmla="*/ 938784 w 938783"/>
              <a:gd name="connsiteY3" fmla="*/ 729044 h 742371"/>
              <a:gd name="connsiteX4" fmla="*/ 478631 w 938783"/>
              <a:gd name="connsiteY4" fmla="*/ 725234 h 742371"/>
              <a:gd name="connsiteX5" fmla="*/ 0 w 938783"/>
              <a:gd name="connsiteY5" fmla="*/ 464439 h 742371"/>
              <a:gd name="connsiteX6" fmla="*/ 191072 w 938783"/>
              <a:gd name="connsiteY6" fmla="*/ 0 h 7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783" h="742371">
                <a:moveTo>
                  <a:pt x="191167" y="0"/>
                </a:moveTo>
                <a:cubicBezTo>
                  <a:pt x="354044" y="269081"/>
                  <a:pt x="485489" y="434054"/>
                  <a:pt x="621983" y="483489"/>
                </a:cubicBezTo>
                <a:cubicBezTo>
                  <a:pt x="720471" y="519208"/>
                  <a:pt x="930402" y="527304"/>
                  <a:pt x="930402" y="527304"/>
                </a:cubicBezTo>
                <a:lnTo>
                  <a:pt x="938784" y="729044"/>
                </a:lnTo>
                <a:cubicBezTo>
                  <a:pt x="938784" y="729044"/>
                  <a:pt x="714661" y="761429"/>
                  <a:pt x="478631" y="725234"/>
                </a:cubicBezTo>
                <a:cubicBezTo>
                  <a:pt x="272891" y="693706"/>
                  <a:pt x="0" y="464439"/>
                  <a:pt x="0" y="464439"/>
                </a:cubicBezTo>
                <a:lnTo>
                  <a:pt x="19107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60"/>
          <p:cNvSpPr/>
          <p:nvPr userDrawn="1">
            <p:custDataLst>
              <p:tags r:id="rId77"/>
            </p:custDataLst>
          </p:nvPr>
        </p:nvSpPr>
        <p:spPr>
          <a:xfrm>
            <a:off x="7592695" y="3334385"/>
            <a:ext cx="1037590" cy="822960"/>
          </a:xfrm>
          <a:custGeom>
            <a:avLst/>
            <a:gdLst>
              <a:gd name="connsiteX0" fmla="*/ 722872 w 949570"/>
              <a:gd name="connsiteY0" fmla="*/ 753160 h 753160"/>
              <a:gd name="connsiteX1" fmla="*/ 483224 w 949570"/>
              <a:gd name="connsiteY1" fmla="*/ 736111 h 753160"/>
              <a:gd name="connsiteX2" fmla="*/ 1925 w 949570"/>
              <a:gd name="connsiteY2" fmla="*/ 474078 h 753160"/>
              <a:gd name="connsiteX3" fmla="*/ 1258 w 949570"/>
              <a:gd name="connsiteY3" fmla="*/ 466363 h 753160"/>
              <a:gd name="connsiteX4" fmla="*/ 8974 w 949570"/>
              <a:gd name="connsiteY4" fmla="*/ 465696 h 753160"/>
              <a:gd name="connsiteX5" fmla="*/ 484938 w 949570"/>
              <a:gd name="connsiteY5" fmla="*/ 725252 h 753160"/>
              <a:gd name="connsiteX6" fmla="*/ 938518 w 949570"/>
              <a:gd name="connsiteY6" fmla="*/ 729729 h 753160"/>
              <a:gd name="connsiteX7" fmla="*/ 930518 w 949570"/>
              <a:gd name="connsiteY7" fmla="*/ 537991 h 753160"/>
              <a:gd name="connsiteX8" fmla="*/ 625432 w 949570"/>
              <a:gd name="connsiteY8" fmla="*/ 494080 h 753160"/>
              <a:gd name="connsiteX9" fmla="*/ 191759 w 949570"/>
              <a:gd name="connsiteY9" fmla="*/ 8305 h 753160"/>
              <a:gd name="connsiteX10" fmla="*/ 193568 w 949570"/>
              <a:gd name="connsiteY10" fmla="*/ 781 h 753160"/>
              <a:gd name="connsiteX11" fmla="*/ 201093 w 949570"/>
              <a:gd name="connsiteY11" fmla="*/ 2590 h 753160"/>
              <a:gd name="connsiteX12" fmla="*/ 629147 w 949570"/>
              <a:gd name="connsiteY12" fmla="*/ 483793 h 753160"/>
              <a:gd name="connsiteX13" fmla="*/ 935947 w 949570"/>
              <a:gd name="connsiteY13" fmla="*/ 527227 h 753160"/>
              <a:gd name="connsiteX14" fmla="*/ 941185 w 949570"/>
              <a:gd name="connsiteY14" fmla="*/ 532466 h 753160"/>
              <a:gd name="connsiteX15" fmla="*/ 949568 w 949570"/>
              <a:gd name="connsiteY15" fmla="*/ 734206 h 753160"/>
              <a:gd name="connsiteX16" fmla="*/ 944900 w 949570"/>
              <a:gd name="connsiteY16" fmla="*/ 739825 h 753160"/>
              <a:gd name="connsiteX17" fmla="*/ 722872 w 949570"/>
              <a:gd name="connsiteY17" fmla="*/ 753065 h 7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9570" h="753160">
                <a:moveTo>
                  <a:pt x="722872" y="753160"/>
                </a:moveTo>
                <a:cubicBezTo>
                  <a:pt x="650768" y="753160"/>
                  <a:pt x="567520" y="748969"/>
                  <a:pt x="483224" y="736111"/>
                </a:cubicBezTo>
                <a:cubicBezTo>
                  <a:pt x="278341" y="704678"/>
                  <a:pt x="4592" y="476364"/>
                  <a:pt x="1925" y="474078"/>
                </a:cubicBezTo>
                <a:cubicBezTo>
                  <a:pt x="-361" y="472173"/>
                  <a:pt x="-646" y="468649"/>
                  <a:pt x="1258" y="466363"/>
                </a:cubicBezTo>
                <a:cubicBezTo>
                  <a:pt x="3163" y="464077"/>
                  <a:pt x="6688" y="463791"/>
                  <a:pt x="8974" y="465696"/>
                </a:cubicBezTo>
                <a:cubicBezTo>
                  <a:pt x="11736" y="467982"/>
                  <a:pt x="283103" y="694296"/>
                  <a:pt x="484938" y="725252"/>
                </a:cubicBezTo>
                <a:cubicBezTo>
                  <a:pt x="698298" y="757923"/>
                  <a:pt x="904514" y="734110"/>
                  <a:pt x="938518" y="729729"/>
                </a:cubicBezTo>
                <a:lnTo>
                  <a:pt x="930518" y="537991"/>
                </a:lnTo>
                <a:cubicBezTo>
                  <a:pt x="897275" y="536467"/>
                  <a:pt x="716396" y="527037"/>
                  <a:pt x="625432" y="494080"/>
                </a:cubicBezTo>
                <a:cubicBezTo>
                  <a:pt x="498463" y="448075"/>
                  <a:pt x="372829" y="307295"/>
                  <a:pt x="191759" y="8305"/>
                </a:cubicBezTo>
                <a:cubicBezTo>
                  <a:pt x="190234" y="5734"/>
                  <a:pt x="190996" y="2400"/>
                  <a:pt x="193568" y="781"/>
                </a:cubicBezTo>
                <a:cubicBezTo>
                  <a:pt x="196140" y="-743"/>
                  <a:pt x="199474" y="19"/>
                  <a:pt x="201093" y="2590"/>
                </a:cubicBezTo>
                <a:cubicBezTo>
                  <a:pt x="380734" y="299294"/>
                  <a:pt x="504750" y="438645"/>
                  <a:pt x="629147" y="483793"/>
                </a:cubicBezTo>
                <a:cubicBezTo>
                  <a:pt x="725730" y="518845"/>
                  <a:pt x="933851" y="527132"/>
                  <a:pt x="935947" y="527227"/>
                </a:cubicBezTo>
                <a:cubicBezTo>
                  <a:pt x="938804" y="527323"/>
                  <a:pt x="941090" y="529609"/>
                  <a:pt x="941185" y="532466"/>
                </a:cubicBezTo>
                <a:lnTo>
                  <a:pt x="949568" y="734206"/>
                </a:lnTo>
                <a:cubicBezTo>
                  <a:pt x="949663" y="736968"/>
                  <a:pt x="947663" y="739444"/>
                  <a:pt x="944900" y="739825"/>
                </a:cubicBezTo>
                <a:cubicBezTo>
                  <a:pt x="943472" y="740016"/>
                  <a:pt x="850698" y="753065"/>
                  <a:pt x="722872" y="75306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61"/>
          <p:cNvSpPr/>
          <p:nvPr userDrawn="1">
            <p:custDataLst>
              <p:tags r:id="rId78"/>
            </p:custDataLst>
          </p:nvPr>
        </p:nvSpPr>
        <p:spPr>
          <a:xfrm>
            <a:off x="8532495" y="4075430"/>
            <a:ext cx="19685" cy="19685"/>
          </a:xfrm>
          <a:custGeom>
            <a:avLst/>
            <a:gdLst>
              <a:gd name="connsiteX0" fmla="*/ 17907 w 17907"/>
              <a:gd name="connsiteY0" fmla="*/ 8953 h 17906"/>
              <a:gd name="connsiteX1" fmla="*/ 8954 w 17907"/>
              <a:gd name="connsiteY1" fmla="*/ 17907 h 17906"/>
              <a:gd name="connsiteX2" fmla="*/ 0 w 17907"/>
              <a:gd name="connsiteY2" fmla="*/ 8953 h 17906"/>
              <a:gd name="connsiteX3" fmla="*/ 8954 w 17907"/>
              <a:gd name="connsiteY3" fmla="*/ 0 h 17906"/>
              <a:gd name="connsiteX4" fmla="*/ 17907 w 17907"/>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 h="17906">
                <a:moveTo>
                  <a:pt x="17907" y="8953"/>
                </a:moveTo>
                <a:cubicBezTo>
                  <a:pt x="17907" y="13906"/>
                  <a:pt x="13907" y="17907"/>
                  <a:pt x="8954" y="17907"/>
                </a:cubicBezTo>
                <a:cubicBezTo>
                  <a:pt x="4000" y="17907"/>
                  <a:pt x="0" y="13906"/>
                  <a:pt x="0" y="8953"/>
                </a:cubicBezTo>
                <a:cubicBezTo>
                  <a:pt x="0" y="4000"/>
                  <a:pt x="4000" y="0"/>
                  <a:pt x="8954" y="0"/>
                </a:cubicBezTo>
                <a:cubicBezTo>
                  <a:pt x="13907" y="0"/>
                  <a:pt x="17907" y="4000"/>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任意多边形: 形状 62"/>
          <p:cNvSpPr/>
          <p:nvPr userDrawn="1">
            <p:custDataLst>
              <p:tags r:id="rId79"/>
            </p:custDataLst>
          </p:nvPr>
        </p:nvSpPr>
        <p:spPr>
          <a:xfrm>
            <a:off x="8566150" y="4075430"/>
            <a:ext cx="19685" cy="19685"/>
          </a:xfrm>
          <a:custGeom>
            <a:avLst/>
            <a:gdLst>
              <a:gd name="connsiteX0" fmla="*/ 17907 w 17906"/>
              <a:gd name="connsiteY0" fmla="*/ 8953 h 17906"/>
              <a:gd name="connsiteX1" fmla="*/ 8954 w 17906"/>
              <a:gd name="connsiteY1" fmla="*/ 17907 h 17906"/>
              <a:gd name="connsiteX2" fmla="*/ 0 w 17906"/>
              <a:gd name="connsiteY2" fmla="*/ 8953 h 17906"/>
              <a:gd name="connsiteX3" fmla="*/ 8954 w 17906"/>
              <a:gd name="connsiteY3" fmla="*/ 0 h 17906"/>
              <a:gd name="connsiteX4" fmla="*/ 17907 w 17906"/>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 h="17906">
                <a:moveTo>
                  <a:pt x="17907" y="8953"/>
                </a:moveTo>
                <a:cubicBezTo>
                  <a:pt x="17907" y="13898"/>
                  <a:pt x="13898" y="17907"/>
                  <a:pt x="8954" y="17907"/>
                </a:cubicBezTo>
                <a:cubicBezTo>
                  <a:pt x="4009" y="17907"/>
                  <a:pt x="0" y="13898"/>
                  <a:pt x="0" y="8953"/>
                </a:cubicBezTo>
                <a:cubicBezTo>
                  <a:pt x="0" y="4009"/>
                  <a:pt x="4009" y="0"/>
                  <a:pt x="8954" y="0"/>
                </a:cubicBezTo>
                <a:cubicBezTo>
                  <a:pt x="13898" y="0"/>
                  <a:pt x="17907" y="4009"/>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任意多边形: 形状 66"/>
          <p:cNvSpPr/>
          <p:nvPr userDrawn="1">
            <p:custDataLst>
              <p:tags r:id="rId80"/>
            </p:custDataLst>
          </p:nvPr>
        </p:nvSpPr>
        <p:spPr>
          <a:xfrm>
            <a:off x="9603105" y="6040755"/>
            <a:ext cx="488950" cy="143510"/>
          </a:xfrm>
          <a:custGeom>
            <a:avLst/>
            <a:gdLst>
              <a:gd name="connsiteX0" fmla="*/ 258889 w 447389"/>
              <a:gd name="connsiteY0" fmla="*/ 3810 h 131349"/>
              <a:gd name="connsiteX1" fmla="*/ 19145 w 447389"/>
              <a:gd name="connsiteY1" fmla="*/ 100774 h 131349"/>
              <a:gd name="connsiteX2" fmla="*/ 0 w 447389"/>
              <a:gd name="connsiteY2" fmla="*/ 129159 h 131349"/>
              <a:gd name="connsiteX3" fmla="*/ 0 w 447389"/>
              <a:gd name="connsiteY3" fmla="*/ 131350 h 131349"/>
              <a:gd name="connsiteX4" fmla="*/ 447389 w 447389"/>
              <a:gd name="connsiteY4" fmla="*/ 131350 h 131349"/>
              <a:gd name="connsiteX5" fmla="*/ 447389 w 447389"/>
              <a:gd name="connsiteY5" fmla="*/ 0 h 131349"/>
              <a:gd name="connsiteX6" fmla="*/ 258889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258889" y="3810"/>
                </a:moveTo>
                <a:lnTo>
                  <a:pt x="19145" y="100774"/>
                </a:lnTo>
                <a:cubicBezTo>
                  <a:pt x="7620" y="105442"/>
                  <a:pt x="0" y="116681"/>
                  <a:pt x="0" y="129159"/>
                </a:cubicBezTo>
                <a:lnTo>
                  <a:pt x="0" y="131350"/>
                </a:lnTo>
                <a:lnTo>
                  <a:pt x="447389" y="131350"/>
                </a:lnTo>
                <a:lnTo>
                  <a:pt x="447389" y="0"/>
                </a:lnTo>
                <a:lnTo>
                  <a:pt x="25888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任意多边形: 形状 67"/>
          <p:cNvSpPr/>
          <p:nvPr userDrawn="1">
            <p:custDataLst>
              <p:tags r:id="rId81"/>
            </p:custDataLst>
          </p:nvPr>
        </p:nvSpPr>
        <p:spPr>
          <a:xfrm>
            <a:off x="9597390"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134588 h 142208"/>
              <a:gd name="connsiteX4" fmla="*/ 22574 w 458247"/>
              <a:gd name="connsiteY4" fmla="*/ 101155 h 142208"/>
              <a:gd name="connsiteX5" fmla="*/ 262319 w 458247"/>
              <a:gd name="connsiteY5" fmla="*/ 4191 h 142208"/>
              <a:gd name="connsiteX6" fmla="*/ 264224 w 458247"/>
              <a:gd name="connsiteY6" fmla="*/ 3810 h 142208"/>
              <a:gd name="connsiteX7" fmla="*/ 452723 w 458247"/>
              <a:gd name="connsiteY7" fmla="*/ 0 h 142208"/>
              <a:gd name="connsiteX8" fmla="*/ 456629 w 458247"/>
              <a:gd name="connsiteY8" fmla="*/ 1524 h 142208"/>
              <a:gd name="connsiteX9" fmla="*/ 458248 w 458247"/>
              <a:gd name="connsiteY9" fmla="*/ 5429 h 142208"/>
              <a:gd name="connsiteX10" fmla="*/ 458248 w 458247"/>
              <a:gd name="connsiteY10" fmla="*/ 136779 h 142208"/>
              <a:gd name="connsiteX11" fmla="*/ 452819 w 458247"/>
              <a:gd name="connsiteY11" fmla="*/ 142208 h 142208"/>
              <a:gd name="connsiteX12" fmla="*/ 11144 w 458247"/>
              <a:gd name="connsiteY12" fmla="*/ 131254 h 142208"/>
              <a:gd name="connsiteX13" fmla="*/ 447389 w 458247"/>
              <a:gd name="connsiteY13" fmla="*/ 131254 h 142208"/>
              <a:gd name="connsiteX14" fmla="*/ 447389 w 458247"/>
              <a:gd name="connsiteY14" fmla="*/ 10954 h 142208"/>
              <a:gd name="connsiteX15" fmla="*/ 265557 w 458247"/>
              <a:gd name="connsiteY15" fmla="*/ 14669 h 142208"/>
              <a:gd name="connsiteX16" fmla="*/ 26765 w 458247"/>
              <a:gd name="connsiteY16" fmla="*/ 111252 h 142208"/>
              <a:gd name="connsiteX17" fmla="*/ 11240 w 458247"/>
              <a:gd name="connsiteY17" fmla="*/ 13135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134588"/>
                </a:lnTo>
                <a:cubicBezTo>
                  <a:pt x="0" y="119824"/>
                  <a:pt x="8858" y="106680"/>
                  <a:pt x="22574" y="101155"/>
                </a:cubicBezTo>
                <a:lnTo>
                  <a:pt x="262319" y="4191"/>
                </a:lnTo>
                <a:cubicBezTo>
                  <a:pt x="262890" y="3905"/>
                  <a:pt x="263557" y="3810"/>
                  <a:pt x="264224" y="3810"/>
                </a:cubicBezTo>
                <a:lnTo>
                  <a:pt x="452723" y="0"/>
                </a:lnTo>
                <a:cubicBezTo>
                  <a:pt x="454057" y="0"/>
                  <a:pt x="455581" y="571"/>
                  <a:pt x="456629" y="1524"/>
                </a:cubicBezTo>
                <a:cubicBezTo>
                  <a:pt x="457676" y="2572"/>
                  <a:pt x="458248" y="4001"/>
                  <a:pt x="458248" y="5429"/>
                </a:cubicBezTo>
                <a:lnTo>
                  <a:pt x="458248" y="136779"/>
                </a:lnTo>
                <a:cubicBezTo>
                  <a:pt x="458248" y="139827"/>
                  <a:pt x="455771" y="142208"/>
                  <a:pt x="452819" y="142208"/>
                </a:cubicBezTo>
                <a:close/>
                <a:moveTo>
                  <a:pt x="11144" y="131254"/>
                </a:moveTo>
                <a:lnTo>
                  <a:pt x="447389" y="131254"/>
                </a:lnTo>
                <a:lnTo>
                  <a:pt x="447389" y="10954"/>
                </a:lnTo>
                <a:lnTo>
                  <a:pt x="265557" y="14669"/>
                </a:lnTo>
                <a:lnTo>
                  <a:pt x="26765" y="111252"/>
                </a:lnTo>
                <a:cubicBezTo>
                  <a:pt x="18193" y="114681"/>
                  <a:pt x="12383" y="122396"/>
                  <a:pt x="11240" y="13135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任意多边形: 形状 68"/>
          <p:cNvSpPr/>
          <p:nvPr userDrawn="1">
            <p:custDataLst>
              <p:tags r:id="rId82"/>
            </p:custDataLst>
          </p:nvPr>
        </p:nvSpPr>
        <p:spPr>
          <a:xfrm>
            <a:off x="9989820" y="6041390"/>
            <a:ext cx="317500" cy="143510"/>
          </a:xfrm>
          <a:custGeom>
            <a:avLst/>
            <a:gdLst>
              <a:gd name="connsiteX0" fmla="*/ 34039 w 290546"/>
              <a:gd name="connsiteY0" fmla="*/ 3715 h 131254"/>
              <a:gd name="connsiteX1" fmla="*/ 130 w 290546"/>
              <a:gd name="connsiteY1" fmla="*/ 131254 h 131254"/>
              <a:gd name="connsiteX2" fmla="*/ 288738 w 290546"/>
              <a:gd name="connsiteY2" fmla="*/ 131254 h 131254"/>
              <a:gd name="connsiteX3" fmla="*/ 270926 w 290546"/>
              <a:gd name="connsiteY3" fmla="*/ 65627 h 131254"/>
              <a:gd name="connsiteX4" fmla="*/ 187201 w 290546"/>
              <a:gd name="connsiteY4" fmla="*/ 0 h 131254"/>
              <a:gd name="connsiteX5" fmla="*/ 34039 w 290546"/>
              <a:gd name="connsiteY5" fmla="*/ 3810 h 13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546" h="131254">
                <a:moveTo>
                  <a:pt x="34039" y="3715"/>
                </a:moveTo>
                <a:cubicBezTo>
                  <a:pt x="34039" y="3715"/>
                  <a:pt x="-2442" y="108585"/>
                  <a:pt x="130" y="131254"/>
                </a:cubicBezTo>
                <a:lnTo>
                  <a:pt x="288738" y="131254"/>
                </a:lnTo>
                <a:cubicBezTo>
                  <a:pt x="288738" y="131254"/>
                  <a:pt x="298929" y="86296"/>
                  <a:pt x="270926" y="65627"/>
                </a:cubicBezTo>
                <a:cubicBezTo>
                  <a:pt x="243017" y="44863"/>
                  <a:pt x="187201" y="0"/>
                  <a:pt x="187201" y="0"/>
                </a:cubicBezTo>
                <a:lnTo>
                  <a:pt x="3403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69"/>
          <p:cNvSpPr/>
          <p:nvPr userDrawn="1">
            <p:custDataLst>
              <p:tags r:id="rId83"/>
            </p:custDataLst>
          </p:nvPr>
        </p:nvSpPr>
        <p:spPr>
          <a:xfrm>
            <a:off x="9983470" y="6035040"/>
            <a:ext cx="329565" cy="155575"/>
          </a:xfrm>
          <a:custGeom>
            <a:avLst/>
            <a:gdLst>
              <a:gd name="connsiteX0" fmla="*/ 298561 w 301497"/>
              <a:gd name="connsiteY0" fmla="*/ 142208 h 142303"/>
              <a:gd name="connsiteX1" fmla="*/ 714 w 301497"/>
              <a:gd name="connsiteY1" fmla="*/ 142208 h 142303"/>
              <a:gd name="connsiteX2" fmla="*/ 142 w 301497"/>
              <a:gd name="connsiteY2" fmla="*/ 137351 h 142303"/>
              <a:gd name="connsiteX3" fmla="*/ 34337 w 301497"/>
              <a:gd name="connsiteY3" fmla="*/ 7429 h 142303"/>
              <a:gd name="connsiteX4" fmla="*/ 35575 w 301497"/>
              <a:gd name="connsiteY4" fmla="*/ 3905 h 142303"/>
              <a:gd name="connsiteX5" fmla="*/ 194548 w 301497"/>
              <a:gd name="connsiteY5" fmla="*/ 0 h 142303"/>
              <a:gd name="connsiteX6" fmla="*/ 196072 w 301497"/>
              <a:gd name="connsiteY6" fmla="*/ 1238 h 142303"/>
              <a:gd name="connsiteX7" fmla="*/ 279701 w 301497"/>
              <a:gd name="connsiteY7" fmla="*/ 66770 h 142303"/>
              <a:gd name="connsiteX8" fmla="*/ 299513 w 301497"/>
              <a:gd name="connsiteY8" fmla="*/ 138017 h 142303"/>
              <a:gd name="connsiteX9" fmla="*/ 298561 w 301497"/>
              <a:gd name="connsiteY9" fmla="*/ 142304 h 142303"/>
              <a:gd name="connsiteX10" fmla="*/ 11001 w 301497"/>
              <a:gd name="connsiteY10" fmla="*/ 131254 h 142303"/>
              <a:gd name="connsiteX11" fmla="*/ 289607 w 301497"/>
              <a:gd name="connsiteY11" fmla="*/ 131254 h 142303"/>
              <a:gd name="connsiteX12" fmla="*/ 273224 w 301497"/>
              <a:gd name="connsiteY12" fmla="*/ 75438 h 142303"/>
              <a:gd name="connsiteX13" fmla="*/ 190833 w 301497"/>
              <a:gd name="connsiteY13" fmla="*/ 10858 h 142303"/>
              <a:gd name="connsiteX14" fmla="*/ 43481 w 301497"/>
              <a:gd name="connsiteY14" fmla="*/ 14478 h 142303"/>
              <a:gd name="connsiteX15" fmla="*/ 11001 w 301497"/>
              <a:gd name="connsiteY15" fmla="*/ 13115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497" h="142303">
                <a:moveTo>
                  <a:pt x="298561" y="142208"/>
                </a:moveTo>
                <a:lnTo>
                  <a:pt x="714" y="142208"/>
                </a:lnTo>
                <a:lnTo>
                  <a:pt x="142" y="137351"/>
                </a:lnTo>
                <a:cubicBezTo>
                  <a:pt x="-2429" y="114110"/>
                  <a:pt x="30623" y="18288"/>
                  <a:pt x="34337" y="7429"/>
                </a:cubicBezTo>
                <a:lnTo>
                  <a:pt x="35575" y="3905"/>
                </a:lnTo>
                <a:lnTo>
                  <a:pt x="194548" y="0"/>
                </a:lnTo>
                <a:lnTo>
                  <a:pt x="196072" y="1238"/>
                </a:lnTo>
                <a:cubicBezTo>
                  <a:pt x="196643" y="1714"/>
                  <a:pt x="252174" y="46291"/>
                  <a:pt x="279701" y="66770"/>
                </a:cubicBezTo>
                <a:cubicBezTo>
                  <a:pt x="310086" y="89345"/>
                  <a:pt x="299990" y="136017"/>
                  <a:pt x="299513" y="138017"/>
                </a:cubicBezTo>
                <a:lnTo>
                  <a:pt x="298561" y="142304"/>
                </a:lnTo>
                <a:close/>
                <a:moveTo>
                  <a:pt x="11001" y="131254"/>
                </a:moveTo>
                <a:lnTo>
                  <a:pt x="289607" y="131254"/>
                </a:lnTo>
                <a:cubicBezTo>
                  <a:pt x="291131" y="120205"/>
                  <a:pt x="293132" y="90297"/>
                  <a:pt x="273224" y="75438"/>
                </a:cubicBezTo>
                <a:cubicBezTo>
                  <a:pt x="248174" y="56769"/>
                  <a:pt x="200167" y="18288"/>
                  <a:pt x="190833" y="10858"/>
                </a:cubicBezTo>
                <a:lnTo>
                  <a:pt x="43481" y="14478"/>
                </a:lnTo>
                <a:cubicBezTo>
                  <a:pt x="33575" y="43339"/>
                  <a:pt x="12716" y="108109"/>
                  <a:pt x="11001" y="13115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70"/>
          <p:cNvSpPr/>
          <p:nvPr userDrawn="1">
            <p:custDataLst>
              <p:tags r:id="rId84"/>
            </p:custDataLst>
          </p:nvPr>
        </p:nvSpPr>
        <p:spPr>
          <a:xfrm>
            <a:off x="10007600" y="6040755"/>
            <a:ext cx="259080" cy="76835"/>
          </a:xfrm>
          <a:custGeom>
            <a:avLst/>
            <a:gdLst>
              <a:gd name="connsiteX0" fmla="*/ 0 w 236886"/>
              <a:gd name="connsiteY0" fmla="*/ 70199 h 70199"/>
              <a:gd name="connsiteX1" fmla="*/ 168116 w 236886"/>
              <a:gd name="connsiteY1" fmla="*/ 25337 h 70199"/>
              <a:gd name="connsiteX2" fmla="*/ 236887 w 236886"/>
              <a:gd name="connsiteY2" fmla="*/ 59626 h 70199"/>
              <a:gd name="connsiteX3" fmla="*/ 170688 w 236886"/>
              <a:gd name="connsiteY3" fmla="*/ 0 h 70199"/>
              <a:gd name="connsiteX4" fmla="*/ 17526 w 236886"/>
              <a:gd name="connsiteY4" fmla="*/ 3810 h 70199"/>
              <a:gd name="connsiteX5" fmla="*/ 95 w 236886"/>
              <a:gd name="connsiteY5" fmla="*/ 70199 h 7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886" h="70199">
                <a:moveTo>
                  <a:pt x="0" y="70199"/>
                </a:moveTo>
                <a:cubicBezTo>
                  <a:pt x="59722" y="49911"/>
                  <a:pt x="134017" y="17431"/>
                  <a:pt x="168116" y="25337"/>
                </a:cubicBezTo>
                <a:cubicBezTo>
                  <a:pt x="193643" y="31242"/>
                  <a:pt x="236887" y="59626"/>
                  <a:pt x="236887" y="59626"/>
                </a:cubicBezTo>
                <a:lnTo>
                  <a:pt x="170688" y="0"/>
                </a:lnTo>
                <a:lnTo>
                  <a:pt x="17526" y="3810"/>
                </a:lnTo>
                <a:lnTo>
                  <a:pt x="95" y="701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任意多边形: 形状 71"/>
          <p:cNvSpPr/>
          <p:nvPr userDrawn="1">
            <p:custDataLst>
              <p:tags r:id="rId85"/>
            </p:custDataLst>
          </p:nvPr>
        </p:nvSpPr>
        <p:spPr>
          <a:xfrm>
            <a:off x="9825355" y="6046470"/>
            <a:ext cx="202565" cy="28575"/>
          </a:xfrm>
          <a:custGeom>
            <a:avLst/>
            <a:gdLst>
              <a:gd name="connsiteX0" fmla="*/ 0 w 185546"/>
              <a:gd name="connsiteY0" fmla="*/ 26099 h 26098"/>
              <a:gd name="connsiteX1" fmla="*/ 179641 w 185546"/>
              <a:gd name="connsiteY1" fmla="*/ 26099 h 26098"/>
              <a:gd name="connsiteX2" fmla="*/ 185547 w 185546"/>
              <a:gd name="connsiteY2" fmla="*/ 0 h 26098"/>
              <a:gd name="connsiteX3" fmla="*/ 55531 w 185546"/>
              <a:gd name="connsiteY3" fmla="*/ 0 h 26098"/>
              <a:gd name="connsiteX4" fmla="*/ 0 w 185546"/>
              <a:gd name="connsiteY4" fmla="*/ 26099 h 26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46" h="26098">
                <a:moveTo>
                  <a:pt x="0" y="26099"/>
                </a:moveTo>
                <a:lnTo>
                  <a:pt x="179641" y="26099"/>
                </a:lnTo>
                <a:lnTo>
                  <a:pt x="185547" y="0"/>
                </a:lnTo>
                <a:lnTo>
                  <a:pt x="55531" y="0"/>
                </a:lnTo>
                <a:lnTo>
                  <a:pt x="0" y="260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72"/>
          <p:cNvSpPr/>
          <p:nvPr userDrawn="1">
            <p:custDataLst>
              <p:tags r:id="rId86"/>
            </p:custDataLst>
          </p:nvPr>
        </p:nvSpPr>
        <p:spPr>
          <a:xfrm>
            <a:off x="9692640" y="4338320"/>
            <a:ext cx="364490" cy="1703070"/>
          </a:xfrm>
          <a:custGeom>
            <a:avLst/>
            <a:gdLst>
              <a:gd name="connsiteX0" fmla="*/ 95 w 333565"/>
              <a:gd name="connsiteY0" fmla="*/ 0 h 1557909"/>
              <a:gd name="connsiteX1" fmla="*/ 140684 w 333565"/>
              <a:gd name="connsiteY1" fmla="*/ 1557909 h 1557909"/>
              <a:gd name="connsiteX2" fmla="*/ 333566 w 333565"/>
              <a:gd name="connsiteY2" fmla="*/ 1557909 h 1557909"/>
              <a:gd name="connsiteX3" fmla="*/ 304991 w 333565"/>
              <a:gd name="connsiteY3" fmla="*/ 0 h 1557909"/>
              <a:gd name="connsiteX4" fmla="*/ 0 w 333565"/>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65" h="1557909">
                <a:moveTo>
                  <a:pt x="95" y="0"/>
                </a:moveTo>
                <a:cubicBezTo>
                  <a:pt x="52769" y="577120"/>
                  <a:pt x="140684" y="1557909"/>
                  <a:pt x="140684" y="1557909"/>
                </a:cubicBezTo>
                <a:lnTo>
                  <a:pt x="333566" y="1557909"/>
                </a:lnTo>
                <a:lnTo>
                  <a:pt x="304991"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73"/>
          <p:cNvSpPr/>
          <p:nvPr userDrawn="1">
            <p:custDataLst>
              <p:tags r:id="rId87"/>
            </p:custDataLst>
          </p:nvPr>
        </p:nvSpPr>
        <p:spPr>
          <a:xfrm>
            <a:off x="9686290" y="4331970"/>
            <a:ext cx="377190" cy="1715135"/>
          </a:xfrm>
          <a:custGeom>
            <a:avLst/>
            <a:gdLst>
              <a:gd name="connsiteX0" fmla="*/ 345091 w 345090"/>
              <a:gd name="connsiteY0" fmla="*/ 1568863 h 1568862"/>
              <a:gd name="connsiteX1" fmla="*/ 141637 w 345090"/>
              <a:gd name="connsiteY1" fmla="*/ 1568863 h 1568862"/>
              <a:gd name="connsiteX2" fmla="*/ 141161 w 345090"/>
              <a:gd name="connsiteY2" fmla="*/ 1563910 h 1568862"/>
              <a:gd name="connsiteX3" fmla="*/ 571 w 345090"/>
              <a:gd name="connsiteY3" fmla="*/ 6001 h 1568862"/>
              <a:gd name="connsiteX4" fmla="*/ 0 w 345090"/>
              <a:gd name="connsiteY4" fmla="*/ 0 h 1568862"/>
              <a:gd name="connsiteX5" fmla="*/ 316325 w 345090"/>
              <a:gd name="connsiteY5" fmla="*/ 0 h 1568862"/>
              <a:gd name="connsiteX6" fmla="*/ 345091 w 345090"/>
              <a:gd name="connsiteY6" fmla="*/ 1568863 h 1568862"/>
              <a:gd name="connsiteX7" fmla="*/ 151638 w 345090"/>
              <a:gd name="connsiteY7" fmla="*/ 1557909 h 1568862"/>
              <a:gd name="connsiteX8" fmla="*/ 333946 w 345090"/>
              <a:gd name="connsiteY8" fmla="*/ 1557909 h 1568862"/>
              <a:gd name="connsiteX9" fmla="*/ 305562 w 345090"/>
              <a:gd name="connsiteY9" fmla="*/ 10954 h 1568862"/>
              <a:gd name="connsiteX10" fmla="*/ 11906 w 345090"/>
              <a:gd name="connsiteY10" fmla="*/ 10954 h 1568862"/>
              <a:gd name="connsiteX11" fmla="*/ 151543 w 345090"/>
              <a:gd name="connsiteY11" fmla="*/ 1557909 h 156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090" h="1568862">
                <a:moveTo>
                  <a:pt x="345091" y="1568863"/>
                </a:moveTo>
                <a:lnTo>
                  <a:pt x="141637" y="1568863"/>
                </a:lnTo>
                <a:lnTo>
                  <a:pt x="141161" y="1563910"/>
                </a:lnTo>
                <a:cubicBezTo>
                  <a:pt x="140303" y="1554099"/>
                  <a:pt x="52578" y="576548"/>
                  <a:pt x="571" y="6001"/>
                </a:cubicBezTo>
                <a:lnTo>
                  <a:pt x="0" y="0"/>
                </a:lnTo>
                <a:lnTo>
                  <a:pt x="316325" y="0"/>
                </a:lnTo>
                <a:lnTo>
                  <a:pt x="345091" y="1568863"/>
                </a:lnTo>
                <a:close/>
                <a:moveTo>
                  <a:pt x="151638" y="1557909"/>
                </a:moveTo>
                <a:lnTo>
                  <a:pt x="333946" y="1557909"/>
                </a:lnTo>
                <a:lnTo>
                  <a:pt x="305562" y="10954"/>
                </a:lnTo>
                <a:lnTo>
                  <a:pt x="11906" y="10954"/>
                </a:lnTo>
                <a:cubicBezTo>
                  <a:pt x="62103" y="561118"/>
                  <a:pt x="144685" y="1481709"/>
                  <a:pt x="151543" y="155790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74"/>
          <p:cNvSpPr/>
          <p:nvPr userDrawn="1">
            <p:custDataLst>
              <p:tags r:id="rId88"/>
            </p:custDataLst>
          </p:nvPr>
        </p:nvSpPr>
        <p:spPr>
          <a:xfrm>
            <a:off x="9883775" y="4338320"/>
            <a:ext cx="514350" cy="1703070"/>
          </a:xfrm>
          <a:custGeom>
            <a:avLst/>
            <a:gdLst>
              <a:gd name="connsiteX0" fmla="*/ 0 w 470630"/>
              <a:gd name="connsiteY0" fmla="*/ 0 h 1557909"/>
              <a:gd name="connsiteX1" fmla="*/ 82677 w 470630"/>
              <a:gd name="connsiteY1" fmla="*/ 1557909 h 1557909"/>
              <a:gd name="connsiteX2" fmla="*/ 389096 w 470630"/>
              <a:gd name="connsiteY2" fmla="*/ 1557909 h 1557909"/>
              <a:gd name="connsiteX3" fmla="*/ 470630 w 470630"/>
              <a:gd name="connsiteY3" fmla="*/ 0 h 1557909"/>
              <a:gd name="connsiteX4" fmla="*/ 0 w 470630"/>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630" h="1557909">
                <a:moveTo>
                  <a:pt x="0" y="0"/>
                </a:moveTo>
                <a:lnTo>
                  <a:pt x="82677" y="1557909"/>
                </a:lnTo>
                <a:lnTo>
                  <a:pt x="389096" y="1557909"/>
                </a:lnTo>
                <a:lnTo>
                  <a:pt x="470630"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75"/>
          <p:cNvSpPr/>
          <p:nvPr userDrawn="1">
            <p:custDataLst>
              <p:tags r:id="rId89"/>
            </p:custDataLst>
          </p:nvPr>
        </p:nvSpPr>
        <p:spPr>
          <a:xfrm>
            <a:off x="9878060" y="4337685"/>
            <a:ext cx="526415" cy="1709420"/>
          </a:xfrm>
          <a:custGeom>
            <a:avLst/>
            <a:gdLst>
              <a:gd name="connsiteX0" fmla="*/ 399764 w 481488"/>
              <a:gd name="connsiteY0" fmla="*/ 1563624 h 1563623"/>
              <a:gd name="connsiteX1" fmla="*/ 82868 w 481488"/>
              <a:gd name="connsiteY1" fmla="*/ 1563624 h 1563623"/>
              <a:gd name="connsiteX2" fmla="*/ 0 w 481488"/>
              <a:gd name="connsiteY2" fmla="*/ 571 h 1563623"/>
              <a:gd name="connsiteX3" fmla="*/ 10859 w 481488"/>
              <a:gd name="connsiteY3" fmla="*/ 0 h 1563623"/>
              <a:gd name="connsiteX4" fmla="*/ 93250 w 481488"/>
              <a:gd name="connsiteY4" fmla="*/ 1552766 h 1563623"/>
              <a:gd name="connsiteX5" fmla="*/ 389382 w 481488"/>
              <a:gd name="connsiteY5" fmla="*/ 1552766 h 1563623"/>
              <a:gd name="connsiteX6" fmla="*/ 470535 w 481488"/>
              <a:gd name="connsiteY6" fmla="*/ 0 h 1563623"/>
              <a:gd name="connsiteX7" fmla="*/ 481489 w 481488"/>
              <a:gd name="connsiteY7" fmla="*/ 571 h 1563623"/>
              <a:gd name="connsiteX8" fmla="*/ 399764 w 481488"/>
              <a:gd name="connsiteY8" fmla="*/ 1563624 h 156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488" h="1563623">
                <a:moveTo>
                  <a:pt x="399764" y="1563624"/>
                </a:moveTo>
                <a:lnTo>
                  <a:pt x="82868" y="1563624"/>
                </a:lnTo>
                <a:lnTo>
                  <a:pt x="0" y="571"/>
                </a:lnTo>
                <a:lnTo>
                  <a:pt x="10859" y="0"/>
                </a:lnTo>
                <a:lnTo>
                  <a:pt x="93250" y="1552766"/>
                </a:lnTo>
                <a:lnTo>
                  <a:pt x="389382" y="1552766"/>
                </a:lnTo>
                <a:lnTo>
                  <a:pt x="470535" y="0"/>
                </a:lnTo>
                <a:lnTo>
                  <a:pt x="481489" y="571"/>
                </a:lnTo>
                <a:lnTo>
                  <a:pt x="399764" y="15636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76"/>
          <p:cNvSpPr/>
          <p:nvPr userDrawn="1">
            <p:custDataLst>
              <p:tags r:id="rId90"/>
            </p:custDataLst>
          </p:nvPr>
        </p:nvSpPr>
        <p:spPr>
          <a:xfrm>
            <a:off x="9692640" y="4338320"/>
            <a:ext cx="709295" cy="49530"/>
          </a:xfrm>
          <a:custGeom>
            <a:avLst/>
            <a:gdLst>
              <a:gd name="connsiteX0" fmla="*/ 2857 w 648938"/>
              <a:gd name="connsiteY0" fmla="*/ 31718 h 45434"/>
              <a:gd name="connsiteX1" fmla="*/ 174688 w 648938"/>
              <a:gd name="connsiteY1" fmla="*/ 31718 h 45434"/>
              <a:gd name="connsiteX2" fmla="*/ 648938 w 648938"/>
              <a:gd name="connsiteY2" fmla="*/ 45434 h 45434"/>
              <a:gd name="connsiteX3" fmla="*/ 645319 w 648938"/>
              <a:gd name="connsiteY3" fmla="*/ 0 h 45434"/>
              <a:gd name="connsiteX4" fmla="*/ 0 w 648938"/>
              <a:gd name="connsiteY4" fmla="*/ 0 h 45434"/>
              <a:gd name="connsiteX5" fmla="*/ 2857 w 648938"/>
              <a:gd name="connsiteY5" fmla="*/ 31718 h 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938" h="45434">
                <a:moveTo>
                  <a:pt x="2857" y="31718"/>
                </a:moveTo>
                <a:lnTo>
                  <a:pt x="174688" y="31718"/>
                </a:lnTo>
                <a:lnTo>
                  <a:pt x="648938" y="45434"/>
                </a:lnTo>
                <a:lnTo>
                  <a:pt x="645319" y="0"/>
                </a:lnTo>
                <a:lnTo>
                  <a:pt x="0" y="0"/>
                </a:lnTo>
                <a:lnTo>
                  <a:pt x="2857" y="3171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78"/>
          <p:cNvSpPr/>
          <p:nvPr userDrawn="1">
            <p:custDataLst>
              <p:tags r:id="rId91"/>
            </p:custDataLst>
          </p:nvPr>
        </p:nvSpPr>
        <p:spPr>
          <a:xfrm>
            <a:off x="8909685" y="3896995"/>
            <a:ext cx="104140" cy="178435"/>
          </a:xfrm>
          <a:custGeom>
            <a:avLst/>
            <a:gdLst>
              <a:gd name="connsiteX0" fmla="*/ 51435 w 95250"/>
              <a:gd name="connsiteY0" fmla="*/ 0 h 163067"/>
              <a:gd name="connsiteX1" fmla="*/ 0 w 95250"/>
              <a:gd name="connsiteY1" fmla="*/ 16574 h 163067"/>
              <a:gd name="connsiteX2" fmla="*/ 25717 w 95250"/>
              <a:gd name="connsiteY2" fmla="*/ 163068 h 163067"/>
              <a:gd name="connsiteX3" fmla="*/ 95250 w 95250"/>
              <a:gd name="connsiteY3" fmla="*/ 151733 h 163067"/>
              <a:gd name="connsiteX4" fmla="*/ 51435 w 95250"/>
              <a:gd name="connsiteY4" fmla="*/ 0 h 16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63067">
                <a:moveTo>
                  <a:pt x="51435" y="0"/>
                </a:moveTo>
                <a:lnTo>
                  <a:pt x="0" y="16574"/>
                </a:lnTo>
                <a:lnTo>
                  <a:pt x="25717" y="163068"/>
                </a:lnTo>
                <a:lnTo>
                  <a:pt x="95250" y="151733"/>
                </a:lnTo>
                <a:lnTo>
                  <a:pt x="5143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79"/>
          <p:cNvSpPr/>
          <p:nvPr userDrawn="1">
            <p:custDataLst>
              <p:tags r:id="rId92"/>
            </p:custDataLst>
          </p:nvPr>
        </p:nvSpPr>
        <p:spPr>
          <a:xfrm>
            <a:off x="8902700" y="3889375"/>
            <a:ext cx="118110" cy="192405"/>
          </a:xfrm>
          <a:custGeom>
            <a:avLst/>
            <a:gdLst>
              <a:gd name="connsiteX0" fmla="*/ 27432 w 108299"/>
              <a:gd name="connsiteY0" fmla="*/ 176308 h 176307"/>
              <a:gd name="connsiteX1" fmla="*/ 0 w 108299"/>
              <a:gd name="connsiteY1" fmla="*/ 19812 h 176307"/>
              <a:gd name="connsiteX2" fmla="*/ 61246 w 108299"/>
              <a:gd name="connsiteY2" fmla="*/ 0 h 176307"/>
              <a:gd name="connsiteX3" fmla="*/ 108299 w 108299"/>
              <a:gd name="connsiteY3" fmla="*/ 163068 h 176307"/>
              <a:gd name="connsiteX4" fmla="*/ 27432 w 108299"/>
              <a:gd name="connsiteY4" fmla="*/ 176308 h 176307"/>
              <a:gd name="connsiteX5" fmla="*/ 12382 w 108299"/>
              <a:gd name="connsiteY5" fmla="*/ 27242 h 176307"/>
              <a:gd name="connsiteX6" fmla="*/ 36290 w 108299"/>
              <a:gd name="connsiteY6" fmla="*/ 163735 h 176307"/>
              <a:gd name="connsiteX7" fmla="*/ 94393 w 108299"/>
              <a:gd name="connsiteY7" fmla="*/ 154210 h 176307"/>
              <a:gd name="connsiteX8" fmla="*/ 53911 w 108299"/>
              <a:gd name="connsiteY8" fmla="*/ 13811 h 176307"/>
              <a:gd name="connsiteX9" fmla="*/ 12382 w 108299"/>
              <a:gd name="connsiteY9" fmla="*/ 27242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99" h="176307">
                <a:moveTo>
                  <a:pt x="27432" y="176308"/>
                </a:moveTo>
                <a:lnTo>
                  <a:pt x="0" y="19812"/>
                </a:lnTo>
                <a:lnTo>
                  <a:pt x="61246" y="0"/>
                </a:lnTo>
                <a:lnTo>
                  <a:pt x="108299" y="163068"/>
                </a:lnTo>
                <a:lnTo>
                  <a:pt x="27432" y="176308"/>
                </a:lnTo>
                <a:close/>
                <a:moveTo>
                  <a:pt x="12382" y="27242"/>
                </a:moveTo>
                <a:lnTo>
                  <a:pt x="36290" y="163735"/>
                </a:lnTo>
                <a:lnTo>
                  <a:pt x="94393" y="154210"/>
                </a:lnTo>
                <a:lnTo>
                  <a:pt x="53911" y="13811"/>
                </a:lnTo>
                <a:lnTo>
                  <a:pt x="12382" y="2724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80"/>
          <p:cNvSpPr/>
          <p:nvPr userDrawn="1">
            <p:custDataLst>
              <p:tags r:id="rId93"/>
            </p:custDataLst>
          </p:nvPr>
        </p:nvSpPr>
        <p:spPr>
          <a:xfrm>
            <a:off x="8944610" y="3053080"/>
            <a:ext cx="644525" cy="1031875"/>
          </a:xfrm>
          <a:custGeom>
            <a:avLst/>
            <a:gdLst>
              <a:gd name="connsiteX0" fmla="*/ 465487 w 590073"/>
              <a:gd name="connsiteY0" fmla="*/ 11872 h 943988"/>
              <a:gd name="connsiteX1" fmla="*/ 456629 w 590073"/>
              <a:gd name="connsiteY1" fmla="*/ 252 h 943988"/>
              <a:gd name="connsiteX2" fmla="*/ 312230 w 590073"/>
              <a:gd name="connsiteY2" fmla="*/ 603089 h 943988"/>
              <a:gd name="connsiteX3" fmla="*/ 0 w 590073"/>
              <a:gd name="connsiteY3" fmla="*/ 761871 h 943988"/>
              <a:gd name="connsiteX4" fmla="*/ 53340 w 590073"/>
              <a:gd name="connsiteY4" fmla="*/ 943989 h 943988"/>
              <a:gd name="connsiteX5" fmla="*/ 518160 w 590073"/>
              <a:gd name="connsiteY5" fmla="*/ 788541 h 943988"/>
              <a:gd name="connsiteX6" fmla="*/ 590074 w 590073"/>
              <a:gd name="connsiteY6" fmla="*/ 670526 h 943988"/>
              <a:gd name="connsiteX7" fmla="*/ 465487 w 590073"/>
              <a:gd name="connsiteY7" fmla="*/ 11967 h 9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073" h="943988">
                <a:moveTo>
                  <a:pt x="465487" y="11872"/>
                </a:moveTo>
                <a:cubicBezTo>
                  <a:pt x="465106" y="9777"/>
                  <a:pt x="456819" y="-1844"/>
                  <a:pt x="456629" y="252"/>
                </a:cubicBezTo>
                <a:cubicBezTo>
                  <a:pt x="424720" y="296289"/>
                  <a:pt x="367379" y="563084"/>
                  <a:pt x="312230" y="603089"/>
                </a:cubicBezTo>
                <a:cubicBezTo>
                  <a:pt x="256413" y="643570"/>
                  <a:pt x="0" y="761871"/>
                  <a:pt x="0" y="761871"/>
                </a:cubicBezTo>
                <a:lnTo>
                  <a:pt x="53340" y="943989"/>
                </a:lnTo>
                <a:cubicBezTo>
                  <a:pt x="53340" y="943989"/>
                  <a:pt x="445008" y="857597"/>
                  <a:pt x="518160" y="788541"/>
                </a:cubicBezTo>
                <a:cubicBezTo>
                  <a:pt x="571405" y="738249"/>
                  <a:pt x="590074" y="670526"/>
                  <a:pt x="590074" y="670526"/>
                </a:cubicBezTo>
                <a:lnTo>
                  <a:pt x="465487" y="119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81"/>
          <p:cNvSpPr/>
          <p:nvPr userDrawn="1">
            <p:custDataLst>
              <p:tags r:id="rId94"/>
            </p:custDataLst>
          </p:nvPr>
        </p:nvSpPr>
        <p:spPr>
          <a:xfrm>
            <a:off x="8937625" y="3047365"/>
            <a:ext cx="657860" cy="1045210"/>
          </a:xfrm>
          <a:custGeom>
            <a:avLst/>
            <a:gdLst>
              <a:gd name="connsiteX0" fmla="*/ 56102 w 602170"/>
              <a:gd name="connsiteY0" fmla="*/ 955838 h 956028"/>
              <a:gd name="connsiteX1" fmla="*/ 0 w 602170"/>
              <a:gd name="connsiteY1" fmla="*/ 764290 h 956028"/>
              <a:gd name="connsiteX2" fmla="*/ 4286 w 602170"/>
              <a:gd name="connsiteY2" fmla="*/ 762290 h 956028"/>
              <a:gd name="connsiteX3" fmla="*/ 315563 w 602170"/>
              <a:gd name="connsiteY3" fmla="*/ 604080 h 956028"/>
              <a:gd name="connsiteX4" fmla="*/ 457676 w 602170"/>
              <a:gd name="connsiteY4" fmla="*/ 5148 h 956028"/>
              <a:gd name="connsiteX5" fmla="*/ 458153 w 602170"/>
              <a:gd name="connsiteY5" fmla="*/ 480 h 956028"/>
              <a:gd name="connsiteX6" fmla="*/ 463010 w 602170"/>
              <a:gd name="connsiteY6" fmla="*/ 4 h 956028"/>
              <a:gd name="connsiteX7" fmla="*/ 477298 w 602170"/>
              <a:gd name="connsiteY7" fmla="*/ 16292 h 956028"/>
              <a:gd name="connsiteX8" fmla="*/ 602171 w 602170"/>
              <a:gd name="connsiteY8" fmla="*/ 676184 h 956028"/>
              <a:gd name="connsiteX9" fmla="*/ 601885 w 602170"/>
              <a:gd name="connsiteY9" fmla="*/ 677422 h 956028"/>
              <a:gd name="connsiteX10" fmla="*/ 528447 w 602170"/>
              <a:gd name="connsiteY10" fmla="*/ 798009 h 956028"/>
              <a:gd name="connsiteX11" fmla="*/ 61055 w 602170"/>
              <a:gd name="connsiteY11" fmla="*/ 954885 h 956028"/>
              <a:gd name="connsiteX12" fmla="*/ 56102 w 602170"/>
              <a:gd name="connsiteY12" fmla="*/ 956028 h 956028"/>
              <a:gd name="connsiteX13" fmla="*/ 13144 w 602170"/>
              <a:gd name="connsiteY13" fmla="*/ 770291 h 956028"/>
              <a:gd name="connsiteX14" fmla="*/ 63722 w 602170"/>
              <a:gd name="connsiteY14" fmla="*/ 942979 h 956028"/>
              <a:gd name="connsiteX15" fmla="*/ 521017 w 602170"/>
              <a:gd name="connsiteY15" fmla="*/ 790008 h 956028"/>
              <a:gd name="connsiteX16" fmla="*/ 591026 w 602170"/>
              <a:gd name="connsiteY16" fmla="*/ 675708 h 956028"/>
              <a:gd name="connsiteX17" fmla="*/ 467011 w 602170"/>
              <a:gd name="connsiteY17" fmla="*/ 20483 h 956028"/>
              <a:gd name="connsiteX18" fmla="*/ 321945 w 602170"/>
              <a:gd name="connsiteY18" fmla="*/ 613128 h 956028"/>
              <a:gd name="connsiteX19" fmla="*/ 13144 w 602170"/>
              <a:gd name="connsiteY19" fmla="*/ 770386 h 95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170" h="956028">
                <a:moveTo>
                  <a:pt x="56102" y="955838"/>
                </a:moveTo>
                <a:lnTo>
                  <a:pt x="0" y="764290"/>
                </a:lnTo>
                <a:lnTo>
                  <a:pt x="4286" y="762290"/>
                </a:lnTo>
                <a:cubicBezTo>
                  <a:pt x="6858" y="761147"/>
                  <a:pt x="260794" y="643799"/>
                  <a:pt x="315563" y="604080"/>
                </a:cubicBezTo>
                <a:cubicBezTo>
                  <a:pt x="365188" y="568075"/>
                  <a:pt x="423577" y="321758"/>
                  <a:pt x="457676" y="5148"/>
                </a:cubicBezTo>
                <a:lnTo>
                  <a:pt x="458153" y="480"/>
                </a:lnTo>
                <a:lnTo>
                  <a:pt x="463010" y="4"/>
                </a:lnTo>
                <a:cubicBezTo>
                  <a:pt x="469487" y="-282"/>
                  <a:pt x="477012" y="14863"/>
                  <a:pt x="477298" y="16292"/>
                </a:cubicBezTo>
                <a:cubicBezTo>
                  <a:pt x="477298" y="16292"/>
                  <a:pt x="602171" y="676184"/>
                  <a:pt x="602171" y="676184"/>
                </a:cubicBezTo>
                <a:lnTo>
                  <a:pt x="601885" y="677422"/>
                </a:lnTo>
                <a:cubicBezTo>
                  <a:pt x="601123" y="680280"/>
                  <a:pt x="582263" y="747240"/>
                  <a:pt x="528447" y="798009"/>
                </a:cubicBezTo>
                <a:cubicBezTo>
                  <a:pt x="455009" y="867350"/>
                  <a:pt x="77057" y="951361"/>
                  <a:pt x="61055" y="954885"/>
                </a:cubicBezTo>
                <a:lnTo>
                  <a:pt x="56102" y="956028"/>
                </a:lnTo>
                <a:close/>
                <a:moveTo>
                  <a:pt x="13144" y="770291"/>
                </a:moveTo>
                <a:lnTo>
                  <a:pt x="63722" y="942979"/>
                </a:lnTo>
                <a:cubicBezTo>
                  <a:pt x="109442" y="932597"/>
                  <a:pt x="454152" y="853063"/>
                  <a:pt x="521017" y="790008"/>
                </a:cubicBezTo>
                <a:cubicBezTo>
                  <a:pt x="568833" y="744954"/>
                  <a:pt x="588264" y="684756"/>
                  <a:pt x="591026" y="675708"/>
                </a:cubicBezTo>
                <a:lnTo>
                  <a:pt x="467011" y="20483"/>
                </a:lnTo>
                <a:cubicBezTo>
                  <a:pt x="437483" y="286611"/>
                  <a:pt x="381762" y="569694"/>
                  <a:pt x="321945" y="613128"/>
                </a:cubicBezTo>
                <a:cubicBezTo>
                  <a:pt x="269653" y="651133"/>
                  <a:pt x="48006" y="754289"/>
                  <a:pt x="13144" y="770386"/>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2" name="任意多边形: 形状 82"/>
          <p:cNvSpPr/>
          <p:nvPr userDrawn="1">
            <p:custDataLst>
              <p:tags r:id="rId95"/>
            </p:custDataLst>
          </p:nvPr>
        </p:nvSpPr>
        <p:spPr>
          <a:xfrm>
            <a:off x="9003030" y="3060700"/>
            <a:ext cx="586740" cy="1024890"/>
          </a:xfrm>
          <a:custGeom>
            <a:avLst/>
            <a:gdLst>
              <a:gd name="connsiteX0" fmla="*/ 402622 w 536733"/>
              <a:gd name="connsiteY0" fmla="*/ 0 h 937450"/>
              <a:gd name="connsiteX1" fmla="*/ 437864 w 536733"/>
              <a:gd name="connsiteY1" fmla="*/ 544544 h 937450"/>
              <a:gd name="connsiteX2" fmla="*/ 355378 w 536733"/>
              <a:gd name="connsiteY2" fmla="*/ 809815 h 937450"/>
              <a:gd name="connsiteX3" fmla="*/ 0 w 536733"/>
              <a:gd name="connsiteY3" fmla="*/ 937450 h 937450"/>
              <a:gd name="connsiteX4" fmla="*/ 464820 w 536733"/>
              <a:gd name="connsiteY4" fmla="*/ 782003 h 937450"/>
              <a:gd name="connsiteX5" fmla="*/ 536734 w 536733"/>
              <a:gd name="connsiteY5" fmla="*/ 663988 h 937450"/>
              <a:gd name="connsiteX6" fmla="*/ 469392 w 536733"/>
              <a:gd name="connsiteY6" fmla="*/ 301847 h 937450"/>
              <a:gd name="connsiteX7" fmla="*/ 402622 w 536733"/>
              <a:gd name="connsiteY7" fmla="*/ 0 h 93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733" h="937450">
                <a:moveTo>
                  <a:pt x="402622" y="0"/>
                </a:moveTo>
                <a:cubicBezTo>
                  <a:pt x="402622" y="0"/>
                  <a:pt x="434054" y="407480"/>
                  <a:pt x="437864" y="544544"/>
                </a:cubicBezTo>
                <a:cubicBezTo>
                  <a:pt x="441674" y="681609"/>
                  <a:pt x="469582" y="747236"/>
                  <a:pt x="355378" y="809815"/>
                </a:cubicBezTo>
                <a:cubicBezTo>
                  <a:pt x="241173" y="872395"/>
                  <a:pt x="0" y="937450"/>
                  <a:pt x="0" y="937450"/>
                </a:cubicBezTo>
                <a:cubicBezTo>
                  <a:pt x="0" y="937450"/>
                  <a:pt x="404717" y="846582"/>
                  <a:pt x="464820" y="782003"/>
                </a:cubicBezTo>
                <a:cubicBezTo>
                  <a:pt x="516731" y="726281"/>
                  <a:pt x="536734" y="663988"/>
                  <a:pt x="536734" y="663988"/>
                </a:cubicBezTo>
                <a:cubicBezTo>
                  <a:pt x="536734" y="663988"/>
                  <a:pt x="478060" y="340900"/>
                  <a:pt x="469392" y="301847"/>
                </a:cubicBezTo>
                <a:cubicBezTo>
                  <a:pt x="460724" y="262890"/>
                  <a:pt x="402622" y="0"/>
                  <a:pt x="402622"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任意多边形: 形状 84"/>
          <p:cNvSpPr/>
          <p:nvPr userDrawn="1">
            <p:custDataLst>
              <p:tags r:id="rId96"/>
            </p:custDataLst>
          </p:nvPr>
        </p:nvSpPr>
        <p:spPr>
          <a:xfrm>
            <a:off x="9606280" y="2463800"/>
            <a:ext cx="229870" cy="467995"/>
          </a:xfrm>
          <a:custGeom>
            <a:avLst/>
            <a:gdLst>
              <a:gd name="connsiteX0" fmla="*/ 103156 w 210216"/>
              <a:gd name="connsiteY0" fmla="*/ 0 h 427863"/>
              <a:gd name="connsiteX1" fmla="*/ 210217 w 210216"/>
              <a:gd name="connsiteY1" fmla="*/ 325565 h 427863"/>
              <a:gd name="connsiteX2" fmla="*/ 59912 w 210216"/>
              <a:gd name="connsiteY2" fmla="*/ 427863 h 427863"/>
              <a:gd name="connsiteX3" fmla="*/ 0 w 210216"/>
              <a:gd name="connsiteY3" fmla="*/ 261176 h 427863"/>
              <a:gd name="connsiteX4" fmla="*/ 103156 w 210216"/>
              <a:gd name="connsiteY4" fmla="*/ 0 h 427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16" h="427863">
                <a:moveTo>
                  <a:pt x="103156" y="0"/>
                </a:moveTo>
                <a:lnTo>
                  <a:pt x="210217" y="325565"/>
                </a:lnTo>
                <a:lnTo>
                  <a:pt x="59912" y="427863"/>
                </a:lnTo>
                <a:lnTo>
                  <a:pt x="0" y="261176"/>
                </a:lnTo>
                <a:lnTo>
                  <a:pt x="10315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85"/>
          <p:cNvSpPr/>
          <p:nvPr userDrawn="1">
            <p:custDataLst>
              <p:tags r:id="rId97"/>
            </p:custDataLst>
          </p:nvPr>
        </p:nvSpPr>
        <p:spPr>
          <a:xfrm>
            <a:off x="9599930" y="2458085"/>
            <a:ext cx="241300" cy="479425"/>
          </a:xfrm>
          <a:custGeom>
            <a:avLst/>
            <a:gdLst>
              <a:gd name="connsiteX0" fmla="*/ 65387 w 221015"/>
              <a:gd name="connsiteY0" fmla="*/ 438718 h 438813"/>
              <a:gd name="connsiteX1" fmla="*/ 63673 w 221015"/>
              <a:gd name="connsiteY1" fmla="*/ 438433 h 438813"/>
              <a:gd name="connsiteX2" fmla="*/ 60244 w 221015"/>
              <a:gd name="connsiteY2" fmla="*/ 435099 h 438813"/>
              <a:gd name="connsiteX3" fmla="*/ 332 w 221015"/>
              <a:gd name="connsiteY3" fmla="*/ 268411 h 438813"/>
              <a:gd name="connsiteX4" fmla="*/ 3665 w 221015"/>
              <a:gd name="connsiteY4" fmla="*/ 261458 h 438813"/>
              <a:gd name="connsiteX5" fmla="*/ 10618 w 221015"/>
              <a:gd name="connsiteY5" fmla="*/ 264792 h 438813"/>
              <a:gd name="connsiteX6" fmla="*/ 68150 w 221015"/>
              <a:gd name="connsiteY6" fmla="*/ 424812 h 438813"/>
              <a:gd name="connsiteX7" fmla="*/ 209119 w 221015"/>
              <a:gd name="connsiteY7" fmla="*/ 328800 h 438813"/>
              <a:gd name="connsiteX8" fmla="*/ 103297 w 221015"/>
              <a:gd name="connsiteY8" fmla="*/ 7141 h 438813"/>
              <a:gd name="connsiteX9" fmla="*/ 106821 w 221015"/>
              <a:gd name="connsiteY9" fmla="*/ 283 h 438813"/>
              <a:gd name="connsiteX10" fmla="*/ 113679 w 221015"/>
              <a:gd name="connsiteY10" fmla="*/ 3807 h 438813"/>
              <a:gd name="connsiteX11" fmla="*/ 220740 w 221015"/>
              <a:gd name="connsiteY11" fmla="*/ 329371 h 438813"/>
              <a:gd name="connsiteX12" fmla="*/ 218644 w 221015"/>
              <a:gd name="connsiteY12" fmla="*/ 335563 h 438813"/>
              <a:gd name="connsiteX13" fmla="*/ 68435 w 221015"/>
              <a:gd name="connsiteY13" fmla="*/ 437861 h 438813"/>
              <a:gd name="connsiteX14" fmla="*/ 65387 w 221015"/>
              <a:gd name="connsiteY14" fmla="*/ 438814 h 43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015" h="438813">
                <a:moveTo>
                  <a:pt x="65387" y="438718"/>
                </a:moveTo>
                <a:cubicBezTo>
                  <a:pt x="64816" y="438718"/>
                  <a:pt x="64244" y="438718"/>
                  <a:pt x="63673" y="438433"/>
                </a:cubicBezTo>
                <a:cubicBezTo>
                  <a:pt x="62053" y="437956"/>
                  <a:pt x="60815" y="436718"/>
                  <a:pt x="60244" y="435099"/>
                </a:cubicBezTo>
                <a:lnTo>
                  <a:pt x="332" y="268411"/>
                </a:lnTo>
                <a:cubicBezTo>
                  <a:pt x="-716" y="265554"/>
                  <a:pt x="808" y="262411"/>
                  <a:pt x="3665" y="261458"/>
                </a:cubicBezTo>
                <a:cubicBezTo>
                  <a:pt x="6523" y="260410"/>
                  <a:pt x="9666" y="261934"/>
                  <a:pt x="10618" y="264792"/>
                </a:cubicBezTo>
                <a:lnTo>
                  <a:pt x="68150" y="424812"/>
                </a:lnTo>
                <a:lnTo>
                  <a:pt x="209119" y="328800"/>
                </a:lnTo>
                <a:lnTo>
                  <a:pt x="103297" y="7141"/>
                </a:lnTo>
                <a:cubicBezTo>
                  <a:pt x="102344" y="4283"/>
                  <a:pt x="103868" y="1140"/>
                  <a:pt x="106821" y="283"/>
                </a:cubicBezTo>
                <a:cubicBezTo>
                  <a:pt x="109678" y="-670"/>
                  <a:pt x="112822" y="854"/>
                  <a:pt x="113679" y="3807"/>
                </a:cubicBezTo>
                <a:lnTo>
                  <a:pt x="220740" y="329371"/>
                </a:lnTo>
                <a:cubicBezTo>
                  <a:pt x="221502" y="331657"/>
                  <a:pt x="220645" y="334229"/>
                  <a:pt x="218644" y="335563"/>
                </a:cubicBezTo>
                <a:lnTo>
                  <a:pt x="68435" y="437861"/>
                </a:lnTo>
                <a:cubicBezTo>
                  <a:pt x="67483" y="438528"/>
                  <a:pt x="66435" y="438814"/>
                  <a:pt x="65387" y="43881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86"/>
          <p:cNvSpPr/>
          <p:nvPr userDrawn="1">
            <p:custDataLst>
              <p:tags r:id="rId98"/>
            </p:custDataLst>
          </p:nvPr>
        </p:nvSpPr>
        <p:spPr>
          <a:xfrm>
            <a:off x="9403080" y="2351405"/>
            <a:ext cx="316230" cy="414020"/>
          </a:xfrm>
          <a:custGeom>
            <a:avLst/>
            <a:gdLst>
              <a:gd name="connsiteX0" fmla="*/ 0 w 289179"/>
              <a:gd name="connsiteY0" fmla="*/ 162748 h 378775"/>
              <a:gd name="connsiteX1" fmla="*/ 101060 w 289179"/>
              <a:gd name="connsiteY1" fmla="*/ 6538 h 378775"/>
              <a:gd name="connsiteX2" fmla="*/ 289179 w 289179"/>
              <a:gd name="connsiteY2" fmla="*/ 169987 h 378775"/>
              <a:gd name="connsiteX3" fmla="*/ 138208 w 289179"/>
              <a:gd name="connsiteY3" fmla="*/ 378775 h 378775"/>
              <a:gd name="connsiteX4" fmla="*/ 15716 w 289179"/>
              <a:gd name="connsiteY4" fmla="*/ 260284 h 378775"/>
              <a:gd name="connsiteX5" fmla="*/ 0 w 289179"/>
              <a:gd name="connsiteY5" fmla="*/ 162748 h 37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179" h="378775">
                <a:moveTo>
                  <a:pt x="0" y="162748"/>
                </a:moveTo>
                <a:cubicBezTo>
                  <a:pt x="1619" y="85120"/>
                  <a:pt x="36385" y="23398"/>
                  <a:pt x="101060" y="6538"/>
                </a:cubicBezTo>
                <a:cubicBezTo>
                  <a:pt x="210407" y="-21941"/>
                  <a:pt x="289084" y="44448"/>
                  <a:pt x="289179" y="169987"/>
                </a:cubicBezTo>
                <a:cubicBezTo>
                  <a:pt x="289179" y="308195"/>
                  <a:pt x="188976" y="378775"/>
                  <a:pt x="138208" y="378775"/>
                </a:cubicBezTo>
                <a:cubicBezTo>
                  <a:pt x="98298" y="378775"/>
                  <a:pt x="42291" y="331436"/>
                  <a:pt x="15716" y="260284"/>
                </a:cubicBezTo>
                <a:lnTo>
                  <a:pt x="0" y="162748"/>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9" name="任意多边形: 形状 87"/>
          <p:cNvSpPr/>
          <p:nvPr userDrawn="1">
            <p:custDataLst>
              <p:tags r:id="rId99"/>
            </p:custDataLst>
          </p:nvPr>
        </p:nvSpPr>
        <p:spPr>
          <a:xfrm>
            <a:off x="9396730" y="2345690"/>
            <a:ext cx="327660" cy="426085"/>
          </a:xfrm>
          <a:custGeom>
            <a:avLst/>
            <a:gdLst>
              <a:gd name="connsiteX0" fmla="*/ 143640 w 300040"/>
              <a:gd name="connsiteY0" fmla="*/ 389788 h 389788"/>
              <a:gd name="connsiteX1" fmla="*/ 16005 w 300040"/>
              <a:gd name="connsiteY1" fmla="*/ 267773 h 389788"/>
              <a:gd name="connsiteX2" fmla="*/ 19243 w 300040"/>
              <a:gd name="connsiteY2" fmla="*/ 260724 h 389788"/>
              <a:gd name="connsiteX3" fmla="*/ 26292 w 300040"/>
              <a:gd name="connsiteY3" fmla="*/ 263963 h 389788"/>
              <a:gd name="connsiteX4" fmla="*/ 143640 w 300040"/>
              <a:gd name="connsiteY4" fmla="*/ 378834 h 389788"/>
              <a:gd name="connsiteX5" fmla="*/ 234127 w 300040"/>
              <a:gd name="connsiteY5" fmla="*/ 328066 h 389788"/>
              <a:gd name="connsiteX6" fmla="*/ 289182 w 300040"/>
              <a:gd name="connsiteY6" fmla="*/ 175476 h 389788"/>
              <a:gd name="connsiteX7" fmla="*/ 233175 w 300040"/>
              <a:gd name="connsiteY7" fmla="*/ 36220 h 389788"/>
              <a:gd name="connsiteX8" fmla="*/ 107921 w 300040"/>
              <a:gd name="connsiteY8" fmla="*/ 17361 h 389788"/>
              <a:gd name="connsiteX9" fmla="*/ 10957 w 300040"/>
              <a:gd name="connsiteY9" fmla="*/ 168427 h 389788"/>
              <a:gd name="connsiteX10" fmla="*/ 5337 w 300040"/>
              <a:gd name="connsiteY10" fmla="*/ 173761 h 389788"/>
              <a:gd name="connsiteX11" fmla="*/ 3 w 300040"/>
              <a:gd name="connsiteY11" fmla="*/ 168141 h 389788"/>
              <a:gd name="connsiteX12" fmla="*/ 105159 w 300040"/>
              <a:gd name="connsiteY12" fmla="*/ 6788 h 389788"/>
              <a:gd name="connsiteX13" fmla="*/ 239842 w 300040"/>
              <a:gd name="connsiteY13" fmla="*/ 27552 h 389788"/>
              <a:gd name="connsiteX14" fmla="*/ 300040 w 300040"/>
              <a:gd name="connsiteY14" fmla="*/ 175476 h 389788"/>
              <a:gd name="connsiteX15" fmla="*/ 242224 w 300040"/>
              <a:gd name="connsiteY15" fmla="*/ 335400 h 389788"/>
              <a:gd name="connsiteX16" fmla="*/ 143640 w 300040"/>
              <a:gd name="connsiteY16" fmla="*/ 389788 h 38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40" h="389788">
                <a:moveTo>
                  <a:pt x="143640" y="389788"/>
                </a:moveTo>
                <a:cubicBezTo>
                  <a:pt x="103254" y="389788"/>
                  <a:pt x="44484" y="344163"/>
                  <a:pt x="16005" y="267773"/>
                </a:cubicBezTo>
                <a:cubicBezTo>
                  <a:pt x="14957" y="264915"/>
                  <a:pt x="16386" y="261772"/>
                  <a:pt x="19243" y="260724"/>
                </a:cubicBezTo>
                <a:cubicBezTo>
                  <a:pt x="22101" y="259677"/>
                  <a:pt x="25244" y="261105"/>
                  <a:pt x="26292" y="263963"/>
                </a:cubicBezTo>
                <a:cubicBezTo>
                  <a:pt x="52771" y="334924"/>
                  <a:pt x="107826" y="378834"/>
                  <a:pt x="143640" y="378834"/>
                </a:cubicBezTo>
                <a:cubicBezTo>
                  <a:pt x="165928" y="378834"/>
                  <a:pt x="202600" y="363118"/>
                  <a:pt x="234127" y="328066"/>
                </a:cubicBezTo>
                <a:cubicBezTo>
                  <a:pt x="259273" y="300158"/>
                  <a:pt x="289182" y="251009"/>
                  <a:pt x="289182" y="175476"/>
                </a:cubicBezTo>
                <a:cubicBezTo>
                  <a:pt x="289182" y="113563"/>
                  <a:pt x="269275" y="64128"/>
                  <a:pt x="233175" y="36220"/>
                </a:cubicBezTo>
                <a:cubicBezTo>
                  <a:pt x="200599" y="10979"/>
                  <a:pt x="157260" y="4502"/>
                  <a:pt x="107921" y="17361"/>
                </a:cubicBezTo>
                <a:cubicBezTo>
                  <a:pt x="48771" y="32791"/>
                  <a:pt x="12576" y="89179"/>
                  <a:pt x="10957" y="168427"/>
                </a:cubicBezTo>
                <a:cubicBezTo>
                  <a:pt x="10957" y="171475"/>
                  <a:pt x="8575" y="173666"/>
                  <a:pt x="5337" y="173761"/>
                </a:cubicBezTo>
                <a:cubicBezTo>
                  <a:pt x="2289" y="173761"/>
                  <a:pt x="-92" y="171189"/>
                  <a:pt x="3" y="168141"/>
                </a:cubicBezTo>
                <a:cubicBezTo>
                  <a:pt x="1717" y="83750"/>
                  <a:pt x="41056" y="23457"/>
                  <a:pt x="105159" y="6788"/>
                </a:cubicBezTo>
                <a:cubicBezTo>
                  <a:pt x="157927" y="-6928"/>
                  <a:pt x="204505" y="216"/>
                  <a:pt x="239842" y="27552"/>
                </a:cubicBezTo>
                <a:cubicBezTo>
                  <a:pt x="278704" y="57556"/>
                  <a:pt x="300040" y="110039"/>
                  <a:pt x="300040" y="175476"/>
                </a:cubicBezTo>
                <a:cubicBezTo>
                  <a:pt x="300040" y="254438"/>
                  <a:pt x="268608" y="305968"/>
                  <a:pt x="242224" y="335400"/>
                </a:cubicBezTo>
                <a:cubicBezTo>
                  <a:pt x="212506" y="368452"/>
                  <a:pt x="173834" y="389788"/>
                  <a:pt x="143640" y="38978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0" name="任意多边形: 形状 88"/>
          <p:cNvSpPr/>
          <p:nvPr userDrawn="1">
            <p:custDataLst>
              <p:tags r:id="rId100"/>
            </p:custDataLst>
          </p:nvPr>
        </p:nvSpPr>
        <p:spPr>
          <a:xfrm>
            <a:off x="9396730" y="2523490"/>
            <a:ext cx="29210" cy="118745"/>
          </a:xfrm>
          <a:custGeom>
            <a:avLst/>
            <a:gdLst>
              <a:gd name="connsiteX0" fmla="*/ 21195 w 26681"/>
              <a:gd name="connsiteY0" fmla="*/ 108490 h 108584"/>
              <a:gd name="connsiteX1" fmla="*/ 16052 w 26681"/>
              <a:gd name="connsiteY1" fmla="*/ 104965 h 108584"/>
              <a:gd name="connsiteX2" fmla="*/ 2907 w 26681"/>
              <a:gd name="connsiteY2" fmla="*/ 52768 h 108584"/>
              <a:gd name="connsiteX3" fmla="*/ 49 w 26681"/>
              <a:gd name="connsiteY3" fmla="*/ 5334 h 108584"/>
              <a:gd name="connsiteX4" fmla="*/ 5669 w 26681"/>
              <a:gd name="connsiteY4" fmla="*/ 0 h 108584"/>
              <a:gd name="connsiteX5" fmla="*/ 11003 w 26681"/>
              <a:gd name="connsiteY5" fmla="*/ 5620 h 108584"/>
              <a:gd name="connsiteX6" fmla="*/ 13766 w 26681"/>
              <a:gd name="connsiteY6" fmla="*/ 51340 h 108584"/>
              <a:gd name="connsiteX7" fmla="*/ 26338 w 26681"/>
              <a:gd name="connsiteY7" fmla="*/ 101155 h 108584"/>
              <a:gd name="connsiteX8" fmla="*/ 23100 w 26681"/>
              <a:gd name="connsiteY8" fmla="*/ 108204 h 108584"/>
              <a:gd name="connsiteX9" fmla="*/ 21195 w 26681"/>
              <a:gd name="connsiteY9" fmla="*/ 108585 h 1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81" h="108584">
                <a:moveTo>
                  <a:pt x="21195" y="108490"/>
                </a:moveTo>
                <a:cubicBezTo>
                  <a:pt x="19004" y="108490"/>
                  <a:pt x="16909" y="107156"/>
                  <a:pt x="16052" y="104965"/>
                </a:cubicBezTo>
                <a:cubicBezTo>
                  <a:pt x="9765" y="88106"/>
                  <a:pt x="5288" y="70580"/>
                  <a:pt x="2907" y="52768"/>
                </a:cubicBezTo>
                <a:cubicBezTo>
                  <a:pt x="716" y="36671"/>
                  <a:pt x="-236" y="20669"/>
                  <a:pt x="49" y="5334"/>
                </a:cubicBezTo>
                <a:cubicBezTo>
                  <a:pt x="49" y="2286"/>
                  <a:pt x="2431" y="95"/>
                  <a:pt x="5669" y="0"/>
                </a:cubicBezTo>
                <a:cubicBezTo>
                  <a:pt x="8717" y="0"/>
                  <a:pt x="11098" y="2572"/>
                  <a:pt x="11003" y="5620"/>
                </a:cubicBezTo>
                <a:cubicBezTo>
                  <a:pt x="10718" y="20383"/>
                  <a:pt x="11670" y="35719"/>
                  <a:pt x="13766" y="51340"/>
                </a:cubicBezTo>
                <a:cubicBezTo>
                  <a:pt x="16052" y="68294"/>
                  <a:pt x="20338" y="85058"/>
                  <a:pt x="26338" y="101155"/>
                </a:cubicBezTo>
                <a:cubicBezTo>
                  <a:pt x="27386" y="104013"/>
                  <a:pt x="25958" y="107156"/>
                  <a:pt x="23100" y="108204"/>
                </a:cubicBezTo>
                <a:cubicBezTo>
                  <a:pt x="22433" y="108394"/>
                  <a:pt x="21862" y="108585"/>
                  <a:pt x="21195" y="10858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89"/>
          <p:cNvSpPr/>
          <p:nvPr userDrawn="1">
            <p:custDataLst>
              <p:tags r:id="rId101"/>
            </p:custDataLst>
          </p:nvPr>
        </p:nvSpPr>
        <p:spPr>
          <a:xfrm>
            <a:off x="9606280" y="2468245"/>
            <a:ext cx="132715" cy="351790"/>
          </a:xfrm>
          <a:custGeom>
            <a:avLst/>
            <a:gdLst>
              <a:gd name="connsiteX0" fmla="*/ 120968 w 121496"/>
              <a:gd name="connsiteY0" fmla="*/ 50102 h 321564"/>
              <a:gd name="connsiteX1" fmla="*/ 24384 w 121496"/>
              <a:gd name="connsiteY1" fmla="*/ 321564 h 321564"/>
              <a:gd name="connsiteX2" fmla="*/ 0 w 121496"/>
              <a:gd name="connsiteY2" fmla="*/ 257175 h 321564"/>
              <a:gd name="connsiteX3" fmla="*/ 82487 w 121496"/>
              <a:gd name="connsiteY3" fmla="*/ 82582 h 321564"/>
              <a:gd name="connsiteX4" fmla="*/ 103061 w 121496"/>
              <a:gd name="connsiteY4" fmla="*/ 0 h 321564"/>
              <a:gd name="connsiteX5" fmla="*/ 120872 w 121496"/>
              <a:gd name="connsiteY5" fmla="*/ 50102 h 32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96" h="321564">
                <a:moveTo>
                  <a:pt x="120968" y="50102"/>
                </a:moveTo>
                <a:cubicBezTo>
                  <a:pt x="129826" y="235934"/>
                  <a:pt x="24384" y="321564"/>
                  <a:pt x="24384" y="321564"/>
                </a:cubicBezTo>
                <a:lnTo>
                  <a:pt x="0" y="257175"/>
                </a:lnTo>
                <a:cubicBezTo>
                  <a:pt x="0" y="257175"/>
                  <a:pt x="95536" y="190976"/>
                  <a:pt x="82487" y="82582"/>
                </a:cubicBezTo>
                <a:cubicBezTo>
                  <a:pt x="72485" y="-667"/>
                  <a:pt x="103061" y="0"/>
                  <a:pt x="103061" y="0"/>
                </a:cubicBezTo>
                <a:lnTo>
                  <a:pt x="120872" y="5010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2" name="任意多边形: 形状 90"/>
          <p:cNvSpPr/>
          <p:nvPr userDrawn="1">
            <p:custDataLst>
              <p:tags r:id="rId102"/>
            </p:custDataLst>
          </p:nvPr>
        </p:nvSpPr>
        <p:spPr>
          <a:xfrm>
            <a:off x="9370060" y="2521585"/>
            <a:ext cx="88900" cy="120650"/>
          </a:xfrm>
          <a:custGeom>
            <a:avLst/>
            <a:gdLst>
              <a:gd name="connsiteX0" fmla="*/ 42334 w 81535"/>
              <a:gd name="connsiteY0" fmla="*/ 110551 h 110551"/>
              <a:gd name="connsiteX1" fmla="*/ 138 w 81535"/>
              <a:gd name="connsiteY1" fmla="*/ 57783 h 110551"/>
              <a:gd name="connsiteX2" fmla="*/ 9092 w 81535"/>
              <a:gd name="connsiteY2" fmla="*/ 18730 h 110551"/>
              <a:gd name="connsiteX3" fmla="*/ 37381 w 81535"/>
              <a:gd name="connsiteY3" fmla="*/ 61 h 110551"/>
              <a:gd name="connsiteX4" fmla="*/ 81387 w 81535"/>
              <a:gd name="connsiteY4" fmla="*/ 52735 h 110551"/>
              <a:gd name="connsiteX5" fmla="*/ 44144 w 81535"/>
              <a:gd name="connsiteY5" fmla="*/ 110456 h 110551"/>
              <a:gd name="connsiteX6" fmla="*/ 42239 w 81535"/>
              <a:gd name="connsiteY6" fmla="*/ 110456 h 110551"/>
              <a:gd name="connsiteX7" fmla="*/ 39286 w 81535"/>
              <a:gd name="connsiteY7" fmla="*/ 10920 h 110551"/>
              <a:gd name="connsiteX8" fmla="*/ 38048 w 81535"/>
              <a:gd name="connsiteY8" fmla="*/ 10920 h 110551"/>
              <a:gd name="connsiteX9" fmla="*/ 18426 w 81535"/>
              <a:gd name="connsiteY9" fmla="*/ 24445 h 110551"/>
              <a:gd name="connsiteX10" fmla="*/ 11092 w 81535"/>
              <a:gd name="connsiteY10" fmla="*/ 57021 h 110551"/>
              <a:gd name="connsiteX11" fmla="*/ 43572 w 81535"/>
              <a:gd name="connsiteY11" fmla="*/ 99502 h 110551"/>
              <a:gd name="connsiteX12" fmla="*/ 70528 w 81535"/>
              <a:gd name="connsiteY12" fmla="*/ 53401 h 110551"/>
              <a:gd name="connsiteX13" fmla="*/ 39286 w 81535"/>
              <a:gd name="connsiteY13" fmla="*/ 10920 h 11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535" h="110551">
                <a:moveTo>
                  <a:pt x="42334" y="110551"/>
                </a:moveTo>
                <a:cubicBezTo>
                  <a:pt x="20712" y="110551"/>
                  <a:pt x="2043" y="87406"/>
                  <a:pt x="138" y="57783"/>
                </a:cubicBezTo>
                <a:cubicBezTo>
                  <a:pt x="-719" y="43400"/>
                  <a:pt x="2424" y="29494"/>
                  <a:pt x="9092" y="18730"/>
                </a:cubicBezTo>
                <a:cubicBezTo>
                  <a:pt x="16140" y="7396"/>
                  <a:pt x="26142" y="728"/>
                  <a:pt x="37381" y="61"/>
                </a:cubicBezTo>
                <a:cubicBezTo>
                  <a:pt x="59670" y="-1367"/>
                  <a:pt x="79482" y="22350"/>
                  <a:pt x="81387" y="52735"/>
                </a:cubicBezTo>
                <a:cubicBezTo>
                  <a:pt x="83292" y="83215"/>
                  <a:pt x="66623" y="109027"/>
                  <a:pt x="44144" y="110456"/>
                </a:cubicBezTo>
                <a:cubicBezTo>
                  <a:pt x="43477" y="110456"/>
                  <a:pt x="42906" y="110456"/>
                  <a:pt x="42239" y="110456"/>
                </a:cubicBezTo>
                <a:close/>
                <a:moveTo>
                  <a:pt x="39286" y="10920"/>
                </a:moveTo>
                <a:cubicBezTo>
                  <a:pt x="39286" y="10920"/>
                  <a:pt x="38429" y="10920"/>
                  <a:pt x="38048" y="10920"/>
                </a:cubicBezTo>
                <a:cubicBezTo>
                  <a:pt x="30523" y="11396"/>
                  <a:pt x="23475" y="16159"/>
                  <a:pt x="18426" y="24445"/>
                </a:cubicBezTo>
                <a:cubicBezTo>
                  <a:pt x="12997" y="33304"/>
                  <a:pt x="10330" y="44924"/>
                  <a:pt x="11092" y="57021"/>
                </a:cubicBezTo>
                <a:cubicBezTo>
                  <a:pt x="12616" y="81405"/>
                  <a:pt x="27094" y="100645"/>
                  <a:pt x="43572" y="99502"/>
                </a:cubicBezTo>
                <a:cubicBezTo>
                  <a:pt x="59955" y="98455"/>
                  <a:pt x="72052" y="77785"/>
                  <a:pt x="70528" y="53401"/>
                </a:cubicBezTo>
                <a:cubicBezTo>
                  <a:pt x="69099" y="29589"/>
                  <a:pt x="55193" y="10920"/>
                  <a:pt x="39286" y="1092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任意多边形: 形状 91"/>
          <p:cNvSpPr/>
          <p:nvPr userDrawn="1">
            <p:custDataLst>
              <p:tags r:id="rId103"/>
            </p:custDataLst>
          </p:nvPr>
        </p:nvSpPr>
        <p:spPr>
          <a:xfrm>
            <a:off x="9478645" y="2505075"/>
            <a:ext cx="102235" cy="128270"/>
          </a:xfrm>
          <a:custGeom>
            <a:avLst/>
            <a:gdLst>
              <a:gd name="connsiteX0" fmla="*/ 48148 w 93821"/>
              <a:gd name="connsiteY0" fmla="*/ 117243 h 117242"/>
              <a:gd name="connsiteX1" fmla="*/ 142 w 93821"/>
              <a:gd name="connsiteY1" fmla="*/ 61522 h 117242"/>
              <a:gd name="connsiteX2" fmla="*/ 43290 w 93821"/>
              <a:gd name="connsiteY2" fmla="*/ 85 h 117242"/>
              <a:gd name="connsiteX3" fmla="*/ 77866 w 93821"/>
              <a:gd name="connsiteY3" fmla="*/ 15706 h 117242"/>
              <a:gd name="connsiteX4" fmla="*/ 93678 w 93821"/>
              <a:gd name="connsiteY4" fmla="*/ 55807 h 117242"/>
              <a:gd name="connsiteX5" fmla="*/ 83010 w 93821"/>
              <a:gd name="connsiteY5" fmla="*/ 97526 h 117242"/>
              <a:gd name="connsiteX6" fmla="*/ 50625 w 93821"/>
              <a:gd name="connsiteY6" fmla="*/ 117243 h 117242"/>
              <a:gd name="connsiteX7" fmla="*/ 48244 w 93821"/>
              <a:gd name="connsiteY7" fmla="*/ 117243 h 117242"/>
              <a:gd name="connsiteX8" fmla="*/ 45577 w 93821"/>
              <a:gd name="connsiteY8" fmla="*/ 10944 h 117242"/>
              <a:gd name="connsiteX9" fmla="*/ 43862 w 93821"/>
              <a:gd name="connsiteY9" fmla="*/ 10944 h 117242"/>
              <a:gd name="connsiteX10" fmla="*/ 11001 w 93821"/>
              <a:gd name="connsiteY10" fmla="*/ 60760 h 117242"/>
              <a:gd name="connsiteX11" fmla="*/ 49768 w 93821"/>
              <a:gd name="connsiteY11" fmla="*/ 106194 h 117242"/>
              <a:gd name="connsiteX12" fmla="*/ 73866 w 93821"/>
              <a:gd name="connsiteY12" fmla="*/ 91240 h 117242"/>
              <a:gd name="connsiteX13" fmla="*/ 82724 w 93821"/>
              <a:gd name="connsiteY13" fmla="*/ 56378 h 117242"/>
              <a:gd name="connsiteX14" fmla="*/ 69675 w 93821"/>
              <a:gd name="connsiteY14" fmla="*/ 22850 h 117242"/>
              <a:gd name="connsiteX15" fmla="*/ 45672 w 93821"/>
              <a:gd name="connsiteY15" fmla="*/ 10944 h 1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821" h="117242">
                <a:moveTo>
                  <a:pt x="48148" y="117243"/>
                </a:moveTo>
                <a:cubicBezTo>
                  <a:pt x="23383" y="117243"/>
                  <a:pt x="2047" y="92859"/>
                  <a:pt x="142" y="61522"/>
                </a:cubicBezTo>
                <a:cubicBezTo>
                  <a:pt x="-1858" y="29232"/>
                  <a:pt x="17478" y="1705"/>
                  <a:pt x="43290" y="85"/>
                </a:cubicBezTo>
                <a:cubicBezTo>
                  <a:pt x="55959" y="-772"/>
                  <a:pt x="68341" y="4848"/>
                  <a:pt x="77866" y="15706"/>
                </a:cubicBezTo>
                <a:cubicBezTo>
                  <a:pt x="87106" y="26184"/>
                  <a:pt x="92725" y="40376"/>
                  <a:pt x="93678" y="55807"/>
                </a:cubicBezTo>
                <a:cubicBezTo>
                  <a:pt x="94630" y="71237"/>
                  <a:pt x="90820" y="86001"/>
                  <a:pt x="83010" y="97526"/>
                </a:cubicBezTo>
                <a:cubicBezTo>
                  <a:pt x="74818" y="109432"/>
                  <a:pt x="63388" y="116481"/>
                  <a:pt x="50625" y="117243"/>
                </a:cubicBezTo>
                <a:cubicBezTo>
                  <a:pt x="49863" y="117243"/>
                  <a:pt x="49101" y="117243"/>
                  <a:pt x="48244" y="117243"/>
                </a:cubicBezTo>
                <a:close/>
                <a:moveTo>
                  <a:pt x="45577" y="10944"/>
                </a:moveTo>
                <a:cubicBezTo>
                  <a:pt x="45005" y="10944"/>
                  <a:pt x="44434" y="10944"/>
                  <a:pt x="43862" y="10944"/>
                </a:cubicBezTo>
                <a:cubicBezTo>
                  <a:pt x="24145" y="12182"/>
                  <a:pt x="9381" y="34566"/>
                  <a:pt x="11001" y="60760"/>
                </a:cubicBezTo>
                <a:cubicBezTo>
                  <a:pt x="12620" y="87049"/>
                  <a:pt x="29860" y="107432"/>
                  <a:pt x="49768" y="106194"/>
                </a:cubicBezTo>
                <a:cubicBezTo>
                  <a:pt x="59102" y="105622"/>
                  <a:pt x="67579" y="100288"/>
                  <a:pt x="73866" y="91240"/>
                </a:cubicBezTo>
                <a:cubicBezTo>
                  <a:pt x="80343" y="81715"/>
                  <a:pt x="83486" y="69332"/>
                  <a:pt x="82724" y="56378"/>
                </a:cubicBezTo>
                <a:cubicBezTo>
                  <a:pt x="81962" y="43424"/>
                  <a:pt x="77295" y="31518"/>
                  <a:pt x="69675" y="22850"/>
                </a:cubicBezTo>
                <a:cubicBezTo>
                  <a:pt x="62817" y="15135"/>
                  <a:pt x="54339" y="10944"/>
                  <a:pt x="45672" y="1094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92"/>
          <p:cNvSpPr/>
          <p:nvPr userDrawn="1">
            <p:custDataLst>
              <p:tags r:id="rId104"/>
            </p:custDataLst>
          </p:nvPr>
        </p:nvSpPr>
        <p:spPr>
          <a:xfrm>
            <a:off x="9453245" y="2576195"/>
            <a:ext cx="41910" cy="95885"/>
          </a:xfrm>
          <a:custGeom>
            <a:avLst/>
            <a:gdLst>
              <a:gd name="connsiteX0" fmla="*/ 19985 w 38372"/>
              <a:gd name="connsiteY0" fmla="*/ 87423 h 87518"/>
              <a:gd name="connsiteX1" fmla="*/ 6174 w 38372"/>
              <a:gd name="connsiteY1" fmla="*/ 83613 h 87518"/>
              <a:gd name="connsiteX2" fmla="*/ 9032 w 38372"/>
              <a:gd name="connsiteY2" fmla="*/ 4175 h 87518"/>
              <a:gd name="connsiteX3" fmla="*/ 15604 w 38372"/>
              <a:gd name="connsiteY3" fmla="*/ 174 h 87518"/>
              <a:gd name="connsiteX4" fmla="*/ 19605 w 38372"/>
              <a:gd name="connsiteY4" fmla="*/ 6747 h 87518"/>
              <a:gd name="connsiteX5" fmla="*/ 12175 w 38372"/>
              <a:gd name="connsiteY5" fmla="*/ 74660 h 87518"/>
              <a:gd name="connsiteX6" fmla="*/ 30463 w 38372"/>
              <a:gd name="connsiteY6" fmla="*/ 74184 h 87518"/>
              <a:gd name="connsiteX7" fmla="*/ 37797 w 38372"/>
              <a:gd name="connsiteY7" fmla="*/ 76660 h 87518"/>
              <a:gd name="connsiteX8" fmla="*/ 35321 w 38372"/>
              <a:gd name="connsiteY8" fmla="*/ 83994 h 87518"/>
              <a:gd name="connsiteX9" fmla="*/ 19890 w 38372"/>
              <a:gd name="connsiteY9" fmla="*/ 87519 h 8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72" h="87518">
                <a:moveTo>
                  <a:pt x="19985" y="87423"/>
                </a:moveTo>
                <a:cubicBezTo>
                  <a:pt x="15604" y="87423"/>
                  <a:pt x="10746" y="86471"/>
                  <a:pt x="6174" y="83613"/>
                </a:cubicBezTo>
                <a:cubicBezTo>
                  <a:pt x="-5351" y="76374"/>
                  <a:pt x="1412" y="36465"/>
                  <a:pt x="9032" y="4175"/>
                </a:cubicBezTo>
                <a:cubicBezTo>
                  <a:pt x="9699" y="1222"/>
                  <a:pt x="12651" y="-588"/>
                  <a:pt x="15604" y="174"/>
                </a:cubicBezTo>
                <a:cubicBezTo>
                  <a:pt x="18557" y="841"/>
                  <a:pt x="20366" y="3794"/>
                  <a:pt x="19605" y="6747"/>
                </a:cubicBezTo>
                <a:cubicBezTo>
                  <a:pt x="11889" y="38941"/>
                  <a:pt x="8556" y="69993"/>
                  <a:pt x="12175" y="74660"/>
                </a:cubicBezTo>
                <a:cubicBezTo>
                  <a:pt x="19700" y="79327"/>
                  <a:pt x="30368" y="74184"/>
                  <a:pt x="30463" y="74184"/>
                </a:cubicBezTo>
                <a:cubicBezTo>
                  <a:pt x="33130" y="72850"/>
                  <a:pt x="36464" y="73993"/>
                  <a:pt x="37797" y="76660"/>
                </a:cubicBezTo>
                <a:cubicBezTo>
                  <a:pt x="39131" y="79327"/>
                  <a:pt x="38083" y="82661"/>
                  <a:pt x="35321" y="83994"/>
                </a:cubicBezTo>
                <a:cubicBezTo>
                  <a:pt x="34940" y="84185"/>
                  <a:pt x="28082" y="87519"/>
                  <a:pt x="19890" y="875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93"/>
          <p:cNvSpPr/>
          <p:nvPr userDrawn="1">
            <p:custDataLst>
              <p:tags r:id="rId105"/>
            </p:custDataLst>
          </p:nvPr>
        </p:nvSpPr>
        <p:spPr>
          <a:xfrm>
            <a:off x="9554845" y="2478405"/>
            <a:ext cx="128905" cy="52070"/>
          </a:xfrm>
          <a:custGeom>
            <a:avLst/>
            <a:gdLst>
              <a:gd name="connsiteX0" fmla="*/ 5475 w 118153"/>
              <a:gd name="connsiteY0" fmla="*/ 47623 h 47622"/>
              <a:gd name="connsiteX1" fmla="*/ 332 w 118153"/>
              <a:gd name="connsiteY1" fmla="*/ 44003 h 47622"/>
              <a:gd name="connsiteX2" fmla="*/ 3665 w 118153"/>
              <a:gd name="connsiteY2" fmla="*/ 37050 h 47622"/>
              <a:gd name="connsiteX3" fmla="*/ 110917 w 118153"/>
              <a:gd name="connsiteY3" fmla="*/ 283 h 47622"/>
              <a:gd name="connsiteX4" fmla="*/ 117870 w 118153"/>
              <a:gd name="connsiteY4" fmla="*/ 3712 h 47622"/>
              <a:gd name="connsiteX5" fmla="*/ 114441 w 118153"/>
              <a:gd name="connsiteY5" fmla="*/ 10666 h 47622"/>
              <a:gd name="connsiteX6" fmla="*/ 7285 w 118153"/>
              <a:gd name="connsiteY6" fmla="*/ 47337 h 47622"/>
              <a:gd name="connsiteX7" fmla="*/ 5475 w 118153"/>
              <a:gd name="connsiteY7" fmla="*/ 47623 h 4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53" h="47622">
                <a:moveTo>
                  <a:pt x="5475" y="47623"/>
                </a:moveTo>
                <a:cubicBezTo>
                  <a:pt x="3189" y="47623"/>
                  <a:pt x="1093" y="46194"/>
                  <a:pt x="332" y="44003"/>
                </a:cubicBezTo>
                <a:cubicBezTo>
                  <a:pt x="-716" y="41146"/>
                  <a:pt x="808" y="38002"/>
                  <a:pt x="3665" y="37050"/>
                </a:cubicBezTo>
                <a:cubicBezTo>
                  <a:pt x="7380" y="35716"/>
                  <a:pt x="106726" y="1712"/>
                  <a:pt x="110917" y="283"/>
                </a:cubicBezTo>
                <a:cubicBezTo>
                  <a:pt x="113774" y="-669"/>
                  <a:pt x="116917" y="855"/>
                  <a:pt x="117870" y="3712"/>
                </a:cubicBezTo>
                <a:cubicBezTo>
                  <a:pt x="118823" y="6570"/>
                  <a:pt x="117299" y="9713"/>
                  <a:pt x="114441" y="10666"/>
                </a:cubicBezTo>
                <a:cubicBezTo>
                  <a:pt x="113393" y="11047"/>
                  <a:pt x="10999" y="46099"/>
                  <a:pt x="7285" y="47337"/>
                </a:cubicBezTo>
                <a:cubicBezTo>
                  <a:pt x="6713" y="47527"/>
                  <a:pt x="6047" y="47623"/>
                  <a:pt x="5475" y="4762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94"/>
          <p:cNvSpPr/>
          <p:nvPr userDrawn="1">
            <p:custDataLst>
              <p:tags r:id="rId106"/>
            </p:custDataLst>
          </p:nvPr>
        </p:nvSpPr>
        <p:spPr>
          <a:xfrm>
            <a:off x="9415145" y="2578735"/>
            <a:ext cx="17780" cy="28575"/>
          </a:xfrm>
          <a:custGeom>
            <a:avLst/>
            <a:gdLst>
              <a:gd name="connsiteX0" fmla="*/ 16035 w 16354"/>
              <a:gd name="connsiteY0" fmla="*/ 11695 h 26152"/>
              <a:gd name="connsiteX1" fmla="*/ 10511 w 16354"/>
              <a:gd name="connsiteY1" fmla="*/ 26078 h 26152"/>
              <a:gd name="connsiteX2" fmla="*/ 319 w 16354"/>
              <a:gd name="connsiteY2" fmla="*/ 14458 h 26152"/>
              <a:gd name="connsiteX3" fmla="*/ 5843 w 16354"/>
              <a:gd name="connsiteY3" fmla="*/ 75 h 26152"/>
              <a:gd name="connsiteX4" fmla="*/ 16035 w 16354"/>
              <a:gd name="connsiteY4" fmla="*/ 11695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4" h="26152">
                <a:moveTo>
                  <a:pt x="16035" y="11695"/>
                </a:moveTo>
                <a:cubicBezTo>
                  <a:pt x="17274" y="18839"/>
                  <a:pt x="14797" y="25316"/>
                  <a:pt x="10511" y="26078"/>
                </a:cubicBezTo>
                <a:cubicBezTo>
                  <a:pt x="6129" y="26840"/>
                  <a:pt x="1652" y="21697"/>
                  <a:pt x="319" y="14458"/>
                </a:cubicBezTo>
                <a:cubicBezTo>
                  <a:pt x="-919" y="7314"/>
                  <a:pt x="1557" y="837"/>
                  <a:pt x="5843" y="75"/>
                </a:cubicBezTo>
                <a:cubicBezTo>
                  <a:pt x="10130" y="-687"/>
                  <a:pt x="14702" y="4456"/>
                  <a:pt x="16035" y="1169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 name="任意多边形: 形状 95"/>
          <p:cNvSpPr/>
          <p:nvPr userDrawn="1">
            <p:custDataLst>
              <p:tags r:id="rId107"/>
            </p:custDataLst>
          </p:nvPr>
        </p:nvSpPr>
        <p:spPr>
          <a:xfrm>
            <a:off x="9511665" y="2563495"/>
            <a:ext cx="21590" cy="30480"/>
          </a:xfrm>
          <a:custGeom>
            <a:avLst/>
            <a:gdLst>
              <a:gd name="connsiteX0" fmla="*/ 19777 w 19931"/>
              <a:gd name="connsiteY0" fmla="*/ 12627 h 27729"/>
              <a:gd name="connsiteX1" fmla="*/ 11776 w 19931"/>
              <a:gd name="connsiteY1" fmla="*/ 27676 h 27729"/>
              <a:gd name="connsiteX2" fmla="*/ 155 w 19931"/>
              <a:gd name="connsiteY2" fmla="*/ 15103 h 27729"/>
              <a:gd name="connsiteX3" fmla="*/ 8156 w 19931"/>
              <a:gd name="connsiteY3" fmla="*/ 54 h 27729"/>
              <a:gd name="connsiteX4" fmla="*/ 19777 w 19931"/>
              <a:gd name="connsiteY4" fmla="*/ 12627 h 2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1" h="27729">
                <a:moveTo>
                  <a:pt x="19777" y="12627"/>
                </a:moveTo>
                <a:cubicBezTo>
                  <a:pt x="20729" y="20247"/>
                  <a:pt x="17205" y="27009"/>
                  <a:pt x="11776" y="27676"/>
                </a:cubicBezTo>
                <a:cubicBezTo>
                  <a:pt x="6347" y="28343"/>
                  <a:pt x="1203" y="22723"/>
                  <a:pt x="155" y="15103"/>
                </a:cubicBezTo>
                <a:cubicBezTo>
                  <a:pt x="-797" y="7483"/>
                  <a:pt x="2727" y="720"/>
                  <a:pt x="8156" y="54"/>
                </a:cubicBezTo>
                <a:cubicBezTo>
                  <a:pt x="13585" y="-613"/>
                  <a:pt x="18729" y="5007"/>
                  <a:pt x="19777" y="12627"/>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任意多边形: 形状 96"/>
          <p:cNvSpPr/>
          <p:nvPr userDrawn="1">
            <p:custDataLst>
              <p:tags r:id="rId108"/>
            </p:custDataLst>
          </p:nvPr>
        </p:nvSpPr>
        <p:spPr>
          <a:xfrm>
            <a:off x="9483090" y="2654300"/>
            <a:ext cx="100965" cy="67310"/>
          </a:xfrm>
          <a:custGeom>
            <a:avLst/>
            <a:gdLst>
              <a:gd name="connsiteX0" fmla="*/ 5432 w 92649"/>
              <a:gd name="connsiteY0" fmla="*/ 61500 h 61500"/>
              <a:gd name="connsiteX1" fmla="*/ 98 w 92649"/>
              <a:gd name="connsiteY1" fmla="*/ 57023 h 61500"/>
              <a:gd name="connsiteX2" fmla="*/ 4479 w 92649"/>
              <a:gd name="connsiteY2" fmla="*/ 50642 h 61500"/>
              <a:gd name="connsiteX3" fmla="*/ 82489 w 92649"/>
              <a:gd name="connsiteY3" fmla="*/ 2731 h 61500"/>
              <a:gd name="connsiteX4" fmla="*/ 89919 w 92649"/>
              <a:gd name="connsiteY4" fmla="*/ 731 h 61500"/>
              <a:gd name="connsiteX5" fmla="*/ 91919 w 92649"/>
              <a:gd name="connsiteY5" fmla="*/ 8160 h 61500"/>
              <a:gd name="connsiteX6" fmla="*/ 6384 w 92649"/>
              <a:gd name="connsiteY6" fmla="*/ 61310 h 61500"/>
              <a:gd name="connsiteX7" fmla="*/ 5432 w 92649"/>
              <a:gd name="connsiteY7" fmla="*/ 61310 h 6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9" h="61500">
                <a:moveTo>
                  <a:pt x="5432" y="61500"/>
                </a:moveTo>
                <a:cubicBezTo>
                  <a:pt x="2860" y="61500"/>
                  <a:pt x="574" y="59690"/>
                  <a:pt x="98" y="57023"/>
                </a:cubicBezTo>
                <a:cubicBezTo>
                  <a:pt x="-474" y="54071"/>
                  <a:pt x="1527" y="51213"/>
                  <a:pt x="4479" y="50642"/>
                </a:cubicBezTo>
                <a:cubicBezTo>
                  <a:pt x="59820" y="40545"/>
                  <a:pt x="82298" y="3112"/>
                  <a:pt x="82489" y="2731"/>
                </a:cubicBezTo>
                <a:cubicBezTo>
                  <a:pt x="84013" y="159"/>
                  <a:pt x="87347" y="-793"/>
                  <a:pt x="89919" y="731"/>
                </a:cubicBezTo>
                <a:cubicBezTo>
                  <a:pt x="92490" y="2255"/>
                  <a:pt x="93443" y="5588"/>
                  <a:pt x="91919" y="8160"/>
                </a:cubicBezTo>
                <a:cubicBezTo>
                  <a:pt x="90871" y="9875"/>
                  <a:pt x="66678" y="50356"/>
                  <a:pt x="6384" y="61310"/>
                </a:cubicBezTo>
                <a:cubicBezTo>
                  <a:pt x="6098" y="61310"/>
                  <a:pt x="5717" y="61310"/>
                  <a:pt x="5432" y="613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97"/>
          <p:cNvSpPr/>
          <p:nvPr userDrawn="1">
            <p:custDataLst>
              <p:tags r:id="rId109"/>
            </p:custDataLst>
          </p:nvPr>
        </p:nvSpPr>
        <p:spPr>
          <a:xfrm>
            <a:off x="9505950" y="2467610"/>
            <a:ext cx="54610" cy="21590"/>
          </a:xfrm>
          <a:custGeom>
            <a:avLst/>
            <a:gdLst>
              <a:gd name="connsiteX0" fmla="*/ 44863 w 50229"/>
              <a:gd name="connsiteY0" fmla="*/ 19568 h 19567"/>
              <a:gd name="connsiteX1" fmla="*/ 41720 w 50229"/>
              <a:gd name="connsiteY1" fmla="*/ 18615 h 19567"/>
              <a:gd name="connsiteX2" fmla="*/ 5620 w 50229"/>
              <a:gd name="connsiteY2" fmla="*/ 10995 h 19567"/>
              <a:gd name="connsiteX3" fmla="*/ 0 w 50229"/>
              <a:gd name="connsiteY3" fmla="*/ 5661 h 19567"/>
              <a:gd name="connsiteX4" fmla="*/ 5334 w 50229"/>
              <a:gd name="connsiteY4" fmla="*/ 41 h 19567"/>
              <a:gd name="connsiteX5" fmla="*/ 47911 w 50229"/>
              <a:gd name="connsiteY5" fmla="*/ 9662 h 19567"/>
              <a:gd name="connsiteX6" fmla="*/ 49244 w 50229"/>
              <a:gd name="connsiteY6" fmla="*/ 17282 h 19567"/>
              <a:gd name="connsiteX7" fmla="*/ 44768 w 50229"/>
              <a:gd name="connsiteY7" fmla="*/ 19568 h 1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29" h="19567">
                <a:moveTo>
                  <a:pt x="44863" y="19568"/>
                </a:moveTo>
                <a:cubicBezTo>
                  <a:pt x="43815" y="19568"/>
                  <a:pt x="42672" y="19282"/>
                  <a:pt x="41720" y="18615"/>
                </a:cubicBezTo>
                <a:cubicBezTo>
                  <a:pt x="41720" y="18615"/>
                  <a:pt x="29337" y="10328"/>
                  <a:pt x="5620" y="10995"/>
                </a:cubicBezTo>
                <a:cubicBezTo>
                  <a:pt x="2477" y="11090"/>
                  <a:pt x="95" y="8709"/>
                  <a:pt x="0" y="5661"/>
                </a:cubicBezTo>
                <a:cubicBezTo>
                  <a:pt x="0" y="2613"/>
                  <a:pt x="2286" y="137"/>
                  <a:pt x="5334" y="41"/>
                </a:cubicBezTo>
                <a:cubicBezTo>
                  <a:pt x="32861" y="-721"/>
                  <a:pt x="47339" y="9281"/>
                  <a:pt x="47911" y="9662"/>
                </a:cubicBezTo>
                <a:cubicBezTo>
                  <a:pt x="50387" y="11376"/>
                  <a:pt x="50959" y="14805"/>
                  <a:pt x="49244" y="17282"/>
                </a:cubicBezTo>
                <a:cubicBezTo>
                  <a:pt x="48196" y="18806"/>
                  <a:pt x="46482" y="19568"/>
                  <a:pt x="44768" y="19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 name="任意多边形: 形状 98"/>
          <p:cNvSpPr/>
          <p:nvPr userDrawn="1">
            <p:custDataLst>
              <p:tags r:id="rId110"/>
            </p:custDataLst>
          </p:nvPr>
        </p:nvSpPr>
        <p:spPr>
          <a:xfrm>
            <a:off x="9399905" y="2498090"/>
            <a:ext cx="28575" cy="15240"/>
          </a:xfrm>
          <a:custGeom>
            <a:avLst/>
            <a:gdLst>
              <a:gd name="connsiteX0" fmla="*/ 5542 w 26309"/>
              <a:gd name="connsiteY0" fmla="*/ 13758 h 13758"/>
              <a:gd name="connsiteX1" fmla="*/ 1066 w 26309"/>
              <a:gd name="connsiteY1" fmla="*/ 11472 h 13758"/>
              <a:gd name="connsiteX2" fmla="*/ 2018 w 26309"/>
              <a:gd name="connsiteY2" fmla="*/ 4043 h 13758"/>
              <a:gd name="connsiteX3" fmla="*/ 21068 w 26309"/>
              <a:gd name="connsiteY3" fmla="*/ 42 h 13758"/>
              <a:gd name="connsiteX4" fmla="*/ 26307 w 26309"/>
              <a:gd name="connsiteY4" fmla="*/ 5662 h 13758"/>
              <a:gd name="connsiteX5" fmla="*/ 20687 w 26309"/>
              <a:gd name="connsiteY5" fmla="*/ 10901 h 13758"/>
              <a:gd name="connsiteX6" fmla="*/ 8590 w 26309"/>
              <a:gd name="connsiteY6" fmla="*/ 12710 h 13758"/>
              <a:gd name="connsiteX7" fmla="*/ 5542 w 26309"/>
              <a:gd name="connsiteY7" fmla="*/ 13568 h 1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09" h="13758">
                <a:moveTo>
                  <a:pt x="5542" y="13758"/>
                </a:moveTo>
                <a:cubicBezTo>
                  <a:pt x="3828" y="13758"/>
                  <a:pt x="2113" y="12996"/>
                  <a:pt x="1066" y="11472"/>
                </a:cubicBezTo>
                <a:cubicBezTo>
                  <a:pt x="-649" y="9091"/>
                  <a:pt x="-268" y="5852"/>
                  <a:pt x="2018" y="4043"/>
                </a:cubicBezTo>
                <a:cubicBezTo>
                  <a:pt x="2971" y="3281"/>
                  <a:pt x="8400" y="-434"/>
                  <a:pt x="21068" y="42"/>
                </a:cubicBezTo>
                <a:cubicBezTo>
                  <a:pt x="24116" y="137"/>
                  <a:pt x="26402" y="2709"/>
                  <a:pt x="26307" y="5662"/>
                </a:cubicBezTo>
                <a:cubicBezTo>
                  <a:pt x="26212" y="8710"/>
                  <a:pt x="23640" y="11091"/>
                  <a:pt x="20687" y="10901"/>
                </a:cubicBezTo>
                <a:cubicBezTo>
                  <a:pt x="12019" y="10615"/>
                  <a:pt x="8590" y="12710"/>
                  <a:pt x="8590" y="12710"/>
                </a:cubicBezTo>
                <a:cubicBezTo>
                  <a:pt x="7638" y="13282"/>
                  <a:pt x="6590" y="13568"/>
                  <a:pt x="5542" y="13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 name="任意多边形: 形状 99"/>
          <p:cNvSpPr/>
          <p:nvPr userDrawn="1">
            <p:custDataLst>
              <p:tags r:id="rId111"/>
            </p:custDataLst>
          </p:nvPr>
        </p:nvSpPr>
        <p:spPr>
          <a:xfrm>
            <a:off x="9377680" y="2344420"/>
            <a:ext cx="345440" cy="195580"/>
          </a:xfrm>
          <a:custGeom>
            <a:avLst/>
            <a:gdLst>
              <a:gd name="connsiteX0" fmla="*/ 0 w 316408"/>
              <a:gd name="connsiteY0" fmla="*/ 90114 h 179172"/>
              <a:gd name="connsiteX1" fmla="*/ 196786 w 316408"/>
              <a:gd name="connsiteY1" fmla="*/ 34298 h 179172"/>
              <a:gd name="connsiteX2" fmla="*/ 242030 w 316408"/>
              <a:gd name="connsiteY2" fmla="*/ 179173 h 179172"/>
              <a:gd name="connsiteX3" fmla="*/ 257270 w 316408"/>
              <a:gd name="connsiteY3" fmla="*/ 179173 h 179172"/>
              <a:gd name="connsiteX4" fmla="*/ 316135 w 316408"/>
              <a:gd name="connsiteY4" fmla="*/ 109355 h 179172"/>
              <a:gd name="connsiteX5" fmla="*/ 207169 w 316408"/>
              <a:gd name="connsiteY5" fmla="*/ 2579 h 179172"/>
              <a:gd name="connsiteX6" fmla="*/ 83534 w 316408"/>
              <a:gd name="connsiteY6" fmla="*/ 24201 h 179172"/>
              <a:gd name="connsiteX7" fmla="*/ 95 w 316408"/>
              <a:gd name="connsiteY7" fmla="*/ 90019 h 17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408" h="179172">
                <a:moveTo>
                  <a:pt x="0" y="90114"/>
                </a:moveTo>
                <a:cubicBezTo>
                  <a:pt x="77057" y="112688"/>
                  <a:pt x="186118" y="27630"/>
                  <a:pt x="196786" y="34298"/>
                </a:cubicBezTo>
                <a:cubicBezTo>
                  <a:pt x="207454" y="40965"/>
                  <a:pt x="232696" y="179173"/>
                  <a:pt x="242030" y="179173"/>
                </a:cubicBezTo>
                <a:lnTo>
                  <a:pt x="257270" y="179173"/>
                </a:lnTo>
                <a:cubicBezTo>
                  <a:pt x="257270" y="179173"/>
                  <a:pt x="321088" y="130024"/>
                  <a:pt x="316135" y="109355"/>
                </a:cubicBezTo>
                <a:cubicBezTo>
                  <a:pt x="311182" y="88781"/>
                  <a:pt x="281940" y="12485"/>
                  <a:pt x="207169" y="2579"/>
                </a:cubicBezTo>
                <a:cubicBezTo>
                  <a:pt x="139446" y="-6374"/>
                  <a:pt x="113348" y="9723"/>
                  <a:pt x="83534" y="24201"/>
                </a:cubicBezTo>
                <a:cubicBezTo>
                  <a:pt x="52768" y="39155"/>
                  <a:pt x="95" y="90019"/>
                  <a:pt x="95" y="900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101"/>
          <p:cNvSpPr/>
          <p:nvPr userDrawn="1">
            <p:custDataLst>
              <p:tags r:id="rId112"/>
            </p:custDataLst>
          </p:nvPr>
        </p:nvSpPr>
        <p:spPr>
          <a:xfrm>
            <a:off x="9658985" y="2482850"/>
            <a:ext cx="53975" cy="71120"/>
          </a:xfrm>
          <a:custGeom>
            <a:avLst/>
            <a:gdLst>
              <a:gd name="connsiteX0" fmla="*/ 49149 w 49149"/>
              <a:gd name="connsiteY0" fmla="*/ 32575 h 65150"/>
              <a:gd name="connsiteX1" fmla="*/ 24575 w 49149"/>
              <a:gd name="connsiteY1" fmla="*/ 65151 h 65150"/>
              <a:gd name="connsiteX2" fmla="*/ 0 w 49149"/>
              <a:gd name="connsiteY2" fmla="*/ 32575 h 65150"/>
              <a:gd name="connsiteX3" fmla="*/ 24575 w 49149"/>
              <a:gd name="connsiteY3" fmla="*/ 0 h 65150"/>
              <a:gd name="connsiteX4" fmla="*/ 49149 w 49149"/>
              <a:gd name="connsiteY4" fmla="*/ 32575 h 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9" h="65150">
                <a:moveTo>
                  <a:pt x="49149" y="32575"/>
                </a:moveTo>
                <a:cubicBezTo>
                  <a:pt x="49149" y="50578"/>
                  <a:pt x="38100" y="65151"/>
                  <a:pt x="24575" y="65151"/>
                </a:cubicBezTo>
                <a:cubicBezTo>
                  <a:pt x="11049" y="65151"/>
                  <a:pt x="0" y="50578"/>
                  <a:pt x="0" y="32575"/>
                </a:cubicBezTo>
                <a:cubicBezTo>
                  <a:pt x="0" y="14573"/>
                  <a:pt x="11049" y="0"/>
                  <a:pt x="24575" y="0"/>
                </a:cubicBezTo>
                <a:cubicBezTo>
                  <a:pt x="38100" y="0"/>
                  <a:pt x="49149" y="14573"/>
                  <a:pt x="49149" y="32575"/>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 name="任意多边形: 形状 102"/>
          <p:cNvSpPr/>
          <p:nvPr userDrawn="1">
            <p:custDataLst>
              <p:tags r:id="rId113"/>
            </p:custDataLst>
          </p:nvPr>
        </p:nvSpPr>
        <p:spPr>
          <a:xfrm>
            <a:off x="9652635" y="2477135"/>
            <a:ext cx="66040" cy="83185"/>
          </a:xfrm>
          <a:custGeom>
            <a:avLst/>
            <a:gdLst>
              <a:gd name="connsiteX0" fmla="*/ 30099 w 60197"/>
              <a:gd name="connsiteY0" fmla="*/ 76010 h 76009"/>
              <a:gd name="connsiteX1" fmla="*/ 0 w 60197"/>
              <a:gd name="connsiteY1" fmla="*/ 38005 h 76009"/>
              <a:gd name="connsiteX2" fmla="*/ 30099 w 60197"/>
              <a:gd name="connsiteY2" fmla="*/ 0 h 76009"/>
              <a:gd name="connsiteX3" fmla="*/ 60198 w 60197"/>
              <a:gd name="connsiteY3" fmla="*/ 38005 h 76009"/>
              <a:gd name="connsiteX4" fmla="*/ 30099 w 60197"/>
              <a:gd name="connsiteY4" fmla="*/ 76010 h 76009"/>
              <a:gd name="connsiteX5" fmla="*/ 30099 w 60197"/>
              <a:gd name="connsiteY5" fmla="*/ 10858 h 76009"/>
              <a:gd name="connsiteX6" fmla="*/ 10954 w 60197"/>
              <a:gd name="connsiteY6" fmla="*/ 38005 h 76009"/>
              <a:gd name="connsiteX7" fmla="*/ 30099 w 60197"/>
              <a:gd name="connsiteY7" fmla="*/ 65151 h 76009"/>
              <a:gd name="connsiteX8" fmla="*/ 49244 w 60197"/>
              <a:gd name="connsiteY8" fmla="*/ 38005 h 76009"/>
              <a:gd name="connsiteX9" fmla="*/ 30099 w 60197"/>
              <a:gd name="connsiteY9" fmla="*/ 10858 h 7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97" h="76009">
                <a:moveTo>
                  <a:pt x="30099" y="76010"/>
                </a:moveTo>
                <a:cubicBezTo>
                  <a:pt x="13525" y="76010"/>
                  <a:pt x="0" y="58960"/>
                  <a:pt x="0" y="38005"/>
                </a:cubicBezTo>
                <a:cubicBezTo>
                  <a:pt x="0" y="17050"/>
                  <a:pt x="13525" y="0"/>
                  <a:pt x="30099" y="0"/>
                </a:cubicBezTo>
                <a:cubicBezTo>
                  <a:pt x="46672" y="0"/>
                  <a:pt x="60198" y="17050"/>
                  <a:pt x="60198" y="38005"/>
                </a:cubicBezTo>
                <a:cubicBezTo>
                  <a:pt x="60198" y="58960"/>
                  <a:pt x="46672" y="76010"/>
                  <a:pt x="30099" y="76010"/>
                </a:cubicBezTo>
                <a:close/>
                <a:moveTo>
                  <a:pt x="30099" y="10858"/>
                </a:moveTo>
                <a:cubicBezTo>
                  <a:pt x="19526" y="10858"/>
                  <a:pt x="10954" y="23051"/>
                  <a:pt x="10954" y="38005"/>
                </a:cubicBezTo>
                <a:cubicBezTo>
                  <a:pt x="10954" y="52959"/>
                  <a:pt x="19526" y="65151"/>
                  <a:pt x="30099" y="65151"/>
                </a:cubicBezTo>
                <a:cubicBezTo>
                  <a:pt x="40672" y="65151"/>
                  <a:pt x="49244" y="52959"/>
                  <a:pt x="49244" y="38005"/>
                </a:cubicBezTo>
                <a:cubicBezTo>
                  <a:pt x="49244" y="23051"/>
                  <a:pt x="40672" y="10858"/>
                  <a:pt x="30099" y="1085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104"/>
          <p:cNvSpPr/>
          <p:nvPr userDrawn="1">
            <p:custDataLst>
              <p:tags r:id="rId114"/>
            </p:custDataLst>
          </p:nvPr>
        </p:nvSpPr>
        <p:spPr>
          <a:xfrm>
            <a:off x="9444990" y="2813685"/>
            <a:ext cx="994410" cy="1524635"/>
          </a:xfrm>
          <a:custGeom>
            <a:avLst/>
            <a:gdLst>
              <a:gd name="connsiteX0" fmla="*/ 172117 w 909923"/>
              <a:gd name="connsiteY0" fmla="*/ 94964 h 1394555"/>
              <a:gd name="connsiteX1" fmla="*/ 0 w 909923"/>
              <a:gd name="connsiteY1" fmla="*/ 218885 h 1394555"/>
              <a:gd name="connsiteX2" fmla="*/ 154210 w 909923"/>
              <a:gd name="connsiteY2" fmla="*/ 1044321 h 1394555"/>
              <a:gd name="connsiteX3" fmla="*/ 188500 w 909923"/>
              <a:gd name="connsiteY3" fmla="*/ 1394555 h 1394555"/>
              <a:gd name="connsiteX4" fmla="*/ 909923 w 909923"/>
              <a:gd name="connsiteY4" fmla="*/ 1394555 h 1394555"/>
              <a:gd name="connsiteX5" fmla="*/ 869728 w 909923"/>
              <a:gd name="connsiteY5" fmla="*/ 490347 h 1394555"/>
              <a:gd name="connsiteX6" fmla="*/ 780479 w 909923"/>
              <a:gd name="connsiteY6" fmla="*/ 50101 h 1394555"/>
              <a:gd name="connsiteX7" fmla="*/ 386429 w 909923"/>
              <a:gd name="connsiteY7" fmla="*/ 0 h 1394555"/>
              <a:gd name="connsiteX8" fmla="*/ 172117 w 909923"/>
              <a:gd name="connsiteY8" fmla="*/ 94964 h 139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923" h="1394555">
                <a:moveTo>
                  <a:pt x="172117" y="94964"/>
                </a:moveTo>
                <a:lnTo>
                  <a:pt x="0" y="218885"/>
                </a:lnTo>
                <a:cubicBezTo>
                  <a:pt x="0" y="218885"/>
                  <a:pt x="125635" y="789242"/>
                  <a:pt x="154210" y="1044321"/>
                </a:cubicBezTo>
                <a:cubicBezTo>
                  <a:pt x="182785" y="1299401"/>
                  <a:pt x="188500" y="1394555"/>
                  <a:pt x="188500" y="1394555"/>
                </a:cubicBezTo>
                <a:lnTo>
                  <a:pt x="909923" y="1394555"/>
                </a:lnTo>
                <a:cubicBezTo>
                  <a:pt x="909923" y="1394555"/>
                  <a:pt x="909923" y="834866"/>
                  <a:pt x="869728" y="490347"/>
                </a:cubicBezTo>
                <a:cubicBezTo>
                  <a:pt x="842105" y="253841"/>
                  <a:pt x="780479" y="50101"/>
                  <a:pt x="780479" y="50101"/>
                </a:cubicBezTo>
                <a:lnTo>
                  <a:pt x="386429" y="0"/>
                </a:lnTo>
                <a:lnTo>
                  <a:pt x="172117" y="9496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6" name="任意多边形: 形状 105"/>
          <p:cNvSpPr/>
          <p:nvPr userDrawn="1">
            <p:custDataLst>
              <p:tags r:id="rId115"/>
            </p:custDataLst>
          </p:nvPr>
        </p:nvSpPr>
        <p:spPr>
          <a:xfrm>
            <a:off x="9438640" y="2807335"/>
            <a:ext cx="1007110" cy="1536700"/>
          </a:xfrm>
          <a:custGeom>
            <a:avLst/>
            <a:gdLst>
              <a:gd name="connsiteX0" fmla="*/ 921449 w 921639"/>
              <a:gd name="connsiteY0" fmla="*/ 1405604 h 1405699"/>
              <a:gd name="connsiteX1" fmla="*/ 189357 w 921639"/>
              <a:gd name="connsiteY1" fmla="*/ 1405604 h 1405699"/>
              <a:gd name="connsiteX2" fmla="*/ 189071 w 921639"/>
              <a:gd name="connsiteY2" fmla="*/ 1400461 h 1405699"/>
              <a:gd name="connsiteX3" fmla="*/ 154877 w 921639"/>
              <a:gd name="connsiteY3" fmla="*/ 1050512 h 1405699"/>
              <a:gd name="connsiteX4" fmla="*/ 762 w 921639"/>
              <a:gd name="connsiteY4" fmla="*/ 225647 h 1405699"/>
              <a:gd name="connsiteX5" fmla="*/ 0 w 921639"/>
              <a:gd name="connsiteY5" fmla="*/ 222123 h 1405699"/>
              <a:gd name="connsiteX6" fmla="*/ 176022 w 921639"/>
              <a:gd name="connsiteY6" fmla="*/ 95536 h 1405699"/>
              <a:gd name="connsiteX7" fmla="*/ 391763 w 921639"/>
              <a:gd name="connsiteY7" fmla="*/ 0 h 1405699"/>
              <a:gd name="connsiteX8" fmla="*/ 790861 w 921639"/>
              <a:gd name="connsiteY8" fmla="*/ 50768 h 1405699"/>
              <a:gd name="connsiteX9" fmla="*/ 791909 w 921639"/>
              <a:gd name="connsiteY9" fmla="*/ 54197 h 1405699"/>
              <a:gd name="connsiteX10" fmla="*/ 881348 w 921639"/>
              <a:gd name="connsiteY10" fmla="*/ 495395 h 1405699"/>
              <a:gd name="connsiteX11" fmla="*/ 921639 w 921639"/>
              <a:gd name="connsiteY11" fmla="*/ 1400270 h 1405699"/>
              <a:gd name="connsiteX12" fmla="*/ 921639 w 921639"/>
              <a:gd name="connsiteY12" fmla="*/ 1405700 h 1405699"/>
              <a:gd name="connsiteX13" fmla="*/ 199644 w 921639"/>
              <a:gd name="connsiteY13" fmla="*/ 1394651 h 1405699"/>
              <a:gd name="connsiteX14" fmla="*/ 910495 w 921639"/>
              <a:gd name="connsiteY14" fmla="*/ 1394651 h 1405699"/>
              <a:gd name="connsiteX15" fmla="*/ 870299 w 921639"/>
              <a:gd name="connsiteY15" fmla="*/ 496538 h 1405699"/>
              <a:gd name="connsiteX16" fmla="*/ 782288 w 921639"/>
              <a:gd name="connsiteY16" fmla="*/ 60674 h 1405699"/>
              <a:gd name="connsiteX17" fmla="*/ 393287 w 921639"/>
              <a:gd name="connsiteY17" fmla="*/ 11144 h 1405699"/>
              <a:gd name="connsiteX18" fmla="*/ 180880 w 921639"/>
              <a:gd name="connsiteY18" fmla="*/ 105251 h 1405699"/>
              <a:gd name="connsiteX19" fmla="*/ 12192 w 921639"/>
              <a:gd name="connsiteY19" fmla="*/ 226790 h 1405699"/>
              <a:gd name="connsiteX20" fmla="*/ 165735 w 921639"/>
              <a:gd name="connsiteY20" fmla="*/ 1049274 h 1405699"/>
              <a:gd name="connsiteX21" fmla="*/ 199644 w 921639"/>
              <a:gd name="connsiteY21" fmla="*/ 1394651 h 140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1639" h="1405699">
                <a:moveTo>
                  <a:pt x="921449" y="1405604"/>
                </a:moveTo>
                <a:lnTo>
                  <a:pt x="189357" y="1405604"/>
                </a:lnTo>
                <a:lnTo>
                  <a:pt x="189071" y="1400461"/>
                </a:lnTo>
                <a:cubicBezTo>
                  <a:pt x="189071" y="1399508"/>
                  <a:pt x="183071" y="1302449"/>
                  <a:pt x="154877" y="1050512"/>
                </a:cubicBezTo>
                <a:cubicBezTo>
                  <a:pt x="126683" y="798671"/>
                  <a:pt x="2000" y="231362"/>
                  <a:pt x="762" y="225647"/>
                </a:cubicBezTo>
                <a:lnTo>
                  <a:pt x="0" y="222123"/>
                </a:lnTo>
                <a:lnTo>
                  <a:pt x="176022" y="95536"/>
                </a:lnTo>
                <a:lnTo>
                  <a:pt x="391763" y="0"/>
                </a:lnTo>
                <a:lnTo>
                  <a:pt x="790861" y="50768"/>
                </a:lnTo>
                <a:lnTo>
                  <a:pt x="791909" y="54197"/>
                </a:lnTo>
                <a:cubicBezTo>
                  <a:pt x="792480" y="56198"/>
                  <a:pt x="854012" y="260985"/>
                  <a:pt x="881348" y="495395"/>
                </a:cubicBezTo>
                <a:cubicBezTo>
                  <a:pt x="921163" y="836390"/>
                  <a:pt x="921639" y="1394651"/>
                  <a:pt x="921639" y="1400270"/>
                </a:cubicBezTo>
                <a:lnTo>
                  <a:pt x="921639" y="1405700"/>
                </a:lnTo>
                <a:close/>
                <a:moveTo>
                  <a:pt x="199644" y="1394651"/>
                </a:moveTo>
                <a:lnTo>
                  <a:pt x="910495" y="1394651"/>
                </a:lnTo>
                <a:cubicBezTo>
                  <a:pt x="910304" y="1335786"/>
                  <a:pt x="907923" y="818674"/>
                  <a:pt x="870299" y="496538"/>
                </a:cubicBezTo>
                <a:cubicBezTo>
                  <a:pt x="844963" y="279654"/>
                  <a:pt x="790385" y="88297"/>
                  <a:pt x="782288" y="60674"/>
                </a:cubicBezTo>
                <a:lnTo>
                  <a:pt x="393287" y="11144"/>
                </a:lnTo>
                <a:lnTo>
                  <a:pt x="180880" y="105251"/>
                </a:lnTo>
                <a:lnTo>
                  <a:pt x="12192" y="226790"/>
                </a:lnTo>
                <a:cubicBezTo>
                  <a:pt x="22765" y="275272"/>
                  <a:pt x="138684" y="807244"/>
                  <a:pt x="165735" y="1049274"/>
                </a:cubicBezTo>
                <a:cubicBezTo>
                  <a:pt x="190405" y="1269587"/>
                  <a:pt x="198120" y="1371695"/>
                  <a:pt x="199644" y="13946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7" name="任意多边形: 形状 106"/>
          <p:cNvSpPr/>
          <p:nvPr userDrawn="1">
            <p:custDataLst>
              <p:tags r:id="rId116"/>
            </p:custDataLst>
          </p:nvPr>
        </p:nvSpPr>
        <p:spPr>
          <a:xfrm>
            <a:off x="9613900" y="2715260"/>
            <a:ext cx="254000" cy="241300"/>
          </a:xfrm>
          <a:custGeom>
            <a:avLst/>
            <a:gdLst>
              <a:gd name="connsiteX0" fmla="*/ 0 w 232219"/>
              <a:gd name="connsiteY0" fmla="*/ 90392 h 220979"/>
              <a:gd name="connsiteX1" fmla="*/ 184690 w 232219"/>
              <a:gd name="connsiteY1" fmla="*/ 0 h 220979"/>
              <a:gd name="connsiteX2" fmla="*/ 232220 w 232219"/>
              <a:gd name="connsiteY2" fmla="*/ 90392 h 220979"/>
              <a:gd name="connsiteX3" fmla="*/ 116110 w 232219"/>
              <a:gd name="connsiteY3" fmla="*/ 220980 h 220979"/>
              <a:gd name="connsiteX4" fmla="*/ 46482 w 232219"/>
              <a:gd name="connsiteY4" fmla="*/ 114300 h 220979"/>
              <a:gd name="connsiteX5" fmla="*/ 22860 w 232219"/>
              <a:gd name="connsiteY5" fmla="*/ 211455 h 220979"/>
              <a:gd name="connsiteX6" fmla="*/ 0 w 232219"/>
              <a:gd name="connsiteY6" fmla="*/ 90392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19" h="220979">
                <a:moveTo>
                  <a:pt x="0" y="90392"/>
                </a:moveTo>
                <a:lnTo>
                  <a:pt x="184690" y="0"/>
                </a:lnTo>
                <a:lnTo>
                  <a:pt x="232220" y="90392"/>
                </a:lnTo>
                <a:lnTo>
                  <a:pt x="116110" y="220980"/>
                </a:lnTo>
                <a:lnTo>
                  <a:pt x="46482" y="114300"/>
                </a:lnTo>
                <a:lnTo>
                  <a:pt x="22860" y="211455"/>
                </a:lnTo>
                <a:lnTo>
                  <a:pt x="0" y="90392"/>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107"/>
          <p:cNvSpPr/>
          <p:nvPr userDrawn="1">
            <p:custDataLst>
              <p:tags r:id="rId117"/>
            </p:custDataLst>
          </p:nvPr>
        </p:nvSpPr>
        <p:spPr>
          <a:xfrm>
            <a:off x="9606915" y="2707005"/>
            <a:ext cx="267970" cy="267335"/>
          </a:xfrm>
          <a:custGeom>
            <a:avLst/>
            <a:gdLst>
              <a:gd name="connsiteX0" fmla="*/ 28289 w 244982"/>
              <a:gd name="connsiteY0" fmla="*/ 244507 h 244601"/>
              <a:gd name="connsiteX1" fmla="*/ 0 w 244982"/>
              <a:gd name="connsiteY1" fmla="*/ 94488 h 244601"/>
              <a:gd name="connsiteX2" fmla="*/ 193167 w 244982"/>
              <a:gd name="connsiteY2" fmla="*/ 0 h 244601"/>
              <a:gd name="connsiteX3" fmla="*/ 244983 w 244982"/>
              <a:gd name="connsiteY3" fmla="*/ 98393 h 244601"/>
              <a:gd name="connsiteX4" fmla="*/ 121634 w 244982"/>
              <a:gd name="connsiteY4" fmla="*/ 237172 h 244601"/>
              <a:gd name="connsiteX5" fmla="*/ 54959 w 244982"/>
              <a:gd name="connsiteY5" fmla="*/ 135160 h 244601"/>
              <a:gd name="connsiteX6" fmla="*/ 28384 w 244982"/>
              <a:gd name="connsiteY6" fmla="*/ 244602 h 244601"/>
              <a:gd name="connsiteX7" fmla="*/ 50197 w 244982"/>
              <a:gd name="connsiteY7" fmla="*/ 108013 h 244601"/>
              <a:gd name="connsiteX8" fmla="*/ 122872 w 244982"/>
              <a:gd name="connsiteY8" fmla="*/ 219170 h 244601"/>
              <a:gd name="connsiteX9" fmla="*/ 231743 w 244982"/>
              <a:gd name="connsiteY9" fmla="*/ 96774 h 244601"/>
              <a:gd name="connsiteX10" fmla="*/ 188404 w 244982"/>
              <a:gd name="connsiteY10" fmla="*/ 14478 h 244601"/>
              <a:gd name="connsiteX11" fmla="*/ 12287 w 244982"/>
              <a:gd name="connsiteY11" fmla="*/ 100679 h 244601"/>
              <a:gd name="connsiteX12" fmla="*/ 29623 w 244982"/>
              <a:gd name="connsiteY12" fmla="*/ 192786 h 244601"/>
              <a:gd name="connsiteX13" fmla="*/ 50197 w 244982"/>
              <a:gd name="connsiteY13" fmla="*/ 108013 h 2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982" h="244601">
                <a:moveTo>
                  <a:pt x="28289" y="244507"/>
                </a:moveTo>
                <a:lnTo>
                  <a:pt x="0" y="94488"/>
                </a:lnTo>
                <a:lnTo>
                  <a:pt x="193167" y="0"/>
                </a:lnTo>
                <a:lnTo>
                  <a:pt x="244983" y="98393"/>
                </a:lnTo>
                <a:lnTo>
                  <a:pt x="121634" y="237172"/>
                </a:lnTo>
                <a:lnTo>
                  <a:pt x="54959" y="135160"/>
                </a:lnTo>
                <a:lnTo>
                  <a:pt x="28384" y="244602"/>
                </a:lnTo>
                <a:close/>
                <a:moveTo>
                  <a:pt x="50197" y="108013"/>
                </a:moveTo>
                <a:lnTo>
                  <a:pt x="122872" y="219170"/>
                </a:lnTo>
                <a:lnTo>
                  <a:pt x="231743" y="96774"/>
                </a:lnTo>
                <a:lnTo>
                  <a:pt x="188404" y="14478"/>
                </a:lnTo>
                <a:lnTo>
                  <a:pt x="12287" y="100679"/>
                </a:lnTo>
                <a:lnTo>
                  <a:pt x="29623" y="192786"/>
                </a:lnTo>
                <a:lnTo>
                  <a:pt x="50197" y="108013"/>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108"/>
          <p:cNvSpPr/>
          <p:nvPr userDrawn="1">
            <p:custDataLst>
              <p:tags r:id="rId118"/>
            </p:custDataLst>
          </p:nvPr>
        </p:nvSpPr>
        <p:spPr>
          <a:xfrm>
            <a:off x="9638665" y="2839720"/>
            <a:ext cx="190500" cy="898525"/>
          </a:xfrm>
          <a:custGeom>
            <a:avLst/>
            <a:gdLst>
              <a:gd name="connsiteX0" fmla="*/ 0 w 174116"/>
              <a:gd name="connsiteY0" fmla="*/ 97155 h 822197"/>
              <a:gd name="connsiteX1" fmla="*/ 32385 w 174116"/>
              <a:gd name="connsiteY1" fmla="*/ 130778 h 822197"/>
              <a:gd name="connsiteX2" fmla="*/ 83534 w 174116"/>
              <a:gd name="connsiteY2" fmla="*/ 513683 h 822197"/>
              <a:gd name="connsiteX3" fmla="*/ 145256 w 174116"/>
              <a:gd name="connsiteY3" fmla="*/ 822198 h 822197"/>
              <a:gd name="connsiteX4" fmla="*/ 174117 w 174116"/>
              <a:gd name="connsiteY4" fmla="*/ 526637 h 822197"/>
              <a:gd name="connsiteX5" fmla="*/ 64103 w 174116"/>
              <a:gd name="connsiteY5" fmla="*/ 123158 h 822197"/>
              <a:gd name="connsiteX6" fmla="*/ 78296 w 174116"/>
              <a:gd name="connsiteY6" fmla="*/ 90678 h 822197"/>
              <a:gd name="connsiteX7" fmla="*/ 23622 w 174116"/>
              <a:gd name="connsiteY7" fmla="*/ 0 h 822197"/>
              <a:gd name="connsiteX8" fmla="*/ 0 w 174116"/>
              <a:gd name="connsiteY8" fmla="*/ 97155 h 82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116" h="822197">
                <a:moveTo>
                  <a:pt x="0" y="97155"/>
                </a:moveTo>
                <a:lnTo>
                  <a:pt x="32385" y="130778"/>
                </a:lnTo>
                <a:lnTo>
                  <a:pt x="83534" y="513683"/>
                </a:lnTo>
                <a:lnTo>
                  <a:pt x="145256" y="822198"/>
                </a:lnTo>
                <a:lnTo>
                  <a:pt x="174117" y="526637"/>
                </a:lnTo>
                <a:lnTo>
                  <a:pt x="64103" y="123158"/>
                </a:lnTo>
                <a:lnTo>
                  <a:pt x="78296" y="90678"/>
                </a:lnTo>
                <a:lnTo>
                  <a:pt x="23622" y="0"/>
                </a:lnTo>
                <a:lnTo>
                  <a:pt x="0" y="9715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0" name="任意多边形: 形状 109"/>
          <p:cNvSpPr/>
          <p:nvPr userDrawn="1">
            <p:custDataLst>
              <p:tags r:id="rId119"/>
            </p:custDataLst>
          </p:nvPr>
        </p:nvSpPr>
        <p:spPr>
          <a:xfrm>
            <a:off x="9627235" y="2809875"/>
            <a:ext cx="262255" cy="942340"/>
          </a:xfrm>
          <a:custGeom>
            <a:avLst/>
            <a:gdLst>
              <a:gd name="connsiteX0" fmla="*/ 156978 w 239965"/>
              <a:gd name="connsiteY0" fmla="*/ 861834 h 861834"/>
              <a:gd name="connsiteX1" fmla="*/ 151644 w 239965"/>
              <a:gd name="connsiteY1" fmla="*/ 857453 h 861834"/>
              <a:gd name="connsiteX2" fmla="*/ 101 w 239965"/>
              <a:gd name="connsiteY2" fmla="*/ 99548 h 861834"/>
              <a:gd name="connsiteX3" fmla="*/ 4387 w 239965"/>
              <a:gd name="connsiteY3" fmla="*/ 93167 h 861834"/>
              <a:gd name="connsiteX4" fmla="*/ 10769 w 239965"/>
              <a:gd name="connsiteY4" fmla="*/ 97453 h 861834"/>
              <a:gd name="connsiteX5" fmla="*/ 154882 w 239965"/>
              <a:gd name="connsiteY5" fmla="*/ 818400 h 861834"/>
              <a:gd name="connsiteX6" fmla="*/ 229082 w 239965"/>
              <a:gd name="connsiteY6" fmla="*/ 4965 h 861834"/>
              <a:gd name="connsiteX7" fmla="*/ 234988 w 239965"/>
              <a:gd name="connsiteY7" fmla="*/ 12 h 861834"/>
              <a:gd name="connsiteX8" fmla="*/ 239941 w 239965"/>
              <a:gd name="connsiteY8" fmla="*/ 5918 h 861834"/>
              <a:gd name="connsiteX9" fmla="*/ 162312 w 239965"/>
              <a:gd name="connsiteY9" fmla="*/ 856881 h 861834"/>
              <a:gd name="connsiteX10" fmla="*/ 157168 w 239965"/>
              <a:gd name="connsiteY10" fmla="*/ 861834 h 861834"/>
              <a:gd name="connsiteX11" fmla="*/ 156883 w 239965"/>
              <a:gd name="connsiteY11" fmla="*/ 861834 h 86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965" h="861834">
                <a:moveTo>
                  <a:pt x="156978" y="861834"/>
                </a:moveTo>
                <a:cubicBezTo>
                  <a:pt x="154406" y="861834"/>
                  <a:pt x="152120" y="860024"/>
                  <a:pt x="151644" y="857453"/>
                </a:cubicBezTo>
                <a:lnTo>
                  <a:pt x="101" y="99548"/>
                </a:lnTo>
                <a:cubicBezTo>
                  <a:pt x="-470" y="96596"/>
                  <a:pt x="1435" y="93738"/>
                  <a:pt x="4387" y="93167"/>
                </a:cubicBezTo>
                <a:cubicBezTo>
                  <a:pt x="7340" y="92595"/>
                  <a:pt x="10198" y="94500"/>
                  <a:pt x="10769" y="97453"/>
                </a:cubicBezTo>
                <a:lnTo>
                  <a:pt x="154882" y="818400"/>
                </a:lnTo>
                <a:lnTo>
                  <a:pt x="229082" y="4965"/>
                </a:lnTo>
                <a:cubicBezTo>
                  <a:pt x="229368" y="1917"/>
                  <a:pt x="232035" y="-178"/>
                  <a:pt x="234988" y="12"/>
                </a:cubicBezTo>
                <a:cubicBezTo>
                  <a:pt x="238036" y="298"/>
                  <a:pt x="240226" y="2965"/>
                  <a:pt x="239941" y="5918"/>
                </a:cubicBezTo>
                <a:lnTo>
                  <a:pt x="162312" y="856881"/>
                </a:lnTo>
                <a:cubicBezTo>
                  <a:pt x="162026" y="859548"/>
                  <a:pt x="159835" y="861739"/>
                  <a:pt x="157168" y="861834"/>
                </a:cubicBezTo>
                <a:cubicBezTo>
                  <a:pt x="157073" y="861834"/>
                  <a:pt x="156978" y="861834"/>
                  <a:pt x="156883" y="86183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110"/>
          <p:cNvSpPr/>
          <p:nvPr userDrawn="1">
            <p:custDataLst>
              <p:tags r:id="rId120"/>
            </p:custDataLst>
          </p:nvPr>
        </p:nvSpPr>
        <p:spPr>
          <a:xfrm>
            <a:off x="9568815" y="2934970"/>
            <a:ext cx="138430" cy="499110"/>
          </a:xfrm>
          <a:custGeom>
            <a:avLst/>
            <a:gdLst>
              <a:gd name="connsiteX0" fmla="*/ 120922 w 126460"/>
              <a:gd name="connsiteY0" fmla="*/ 456625 h 456720"/>
              <a:gd name="connsiteX1" fmla="*/ 115873 w 126460"/>
              <a:gd name="connsiteY1" fmla="*/ 453196 h 456720"/>
              <a:gd name="connsiteX2" fmla="*/ 18147 w 126460"/>
              <a:gd name="connsiteY2" fmla="*/ 206499 h 456720"/>
              <a:gd name="connsiteX3" fmla="*/ 17956 w 126460"/>
              <a:gd name="connsiteY3" fmla="*/ 203165 h 456720"/>
              <a:gd name="connsiteX4" fmla="*/ 35006 w 126460"/>
              <a:gd name="connsiteY4" fmla="*/ 133633 h 456720"/>
              <a:gd name="connsiteX5" fmla="*/ 1383 w 126460"/>
              <a:gd name="connsiteY5" fmla="*/ 95818 h 456720"/>
              <a:gd name="connsiteX6" fmla="*/ 240 w 126460"/>
              <a:gd name="connsiteY6" fmla="*/ 90770 h 456720"/>
              <a:gd name="connsiteX7" fmla="*/ 24243 w 126460"/>
              <a:gd name="connsiteY7" fmla="*/ 3997 h 456720"/>
              <a:gd name="connsiteX8" fmla="*/ 31006 w 126460"/>
              <a:gd name="connsiteY8" fmla="*/ 187 h 456720"/>
              <a:gd name="connsiteX9" fmla="*/ 34816 w 126460"/>
              <a:gd name="connsiteY9" fmla="*/ 6950 h 456720"/>
              <a:gd name="connsiteX10" fmla="*/ 11575 w 126460"/>
              <a:gd name="connsiteY10" fmla="*/ 90865 h 456720"/>
              <a:gd name="connsiteX11" fmla="*/ 45103 w 126460"/>
              <a:gd name="connsiteY11" fmla="*/ 128584 h 456720"/>
              <a:gd name="connsiteX12" fmla="*/ 46341 w 126460"/>
              <a:gd name="connsiteY12" fmla="*/ 133537 h 456720"/>
              <a:gd name="connsiteX13" fmla="*/ 29005 w 126460"/>
              <a:gd name="connsiteY13" fmla="*/ 204213 h 456720"/>
              <a:gd name="connsiteX14" fmla="*/ 126065 w 126460"/>
              <a:gd name="connsiteY14" fmla="*/ 449291 h 456720"/>
              <a:gd name="connsiteX15" fmla="*/ 123017 w 126460"/>
              <a:gd name="connsiteY15" fmla="*/ 456340 h 456720"/>
              <a:gd name="connsiteX16" fmla="*/ 121017 w 126460"/>
              <a:gd name="connsiteY16" fmla="*/ 456721 h 4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460" h="456720">
                <a:moveTo>
                  <a:pt x="120922" y="456625"/>
                </a:moveTo>
                <a:cubicBezTo>
                  <a:pt x="118731" y="456625"/>
                  <a:pt x="116731" y="455292"/>
                  <a:pt x="115873" y="453196"/>
                </a:cubicBezTo>
                <a:lnTo>
                  <a:pt x="18147" y="206499"/>
                </a:lnTo>
                <a:cubicBezTo>
                  <a:pt x="17766" y="205451"/>
                  <a:pt x="17671" y="204308"/>
                  <a:pt x="17956" y="203165"/>
                </a:cubicBezTo>
                <a:lnTo>
                  <a:pt x="35006" y="133633"/>
                </a:lnTo>
                <a:lnTo>
                  <a:pt x="1383" y="95818"/>
                </a:lnTo>
                <a:cubicBezTo>
                  <a:pt x="145" y="94390"/>
                  <a:pt x="-332" y="92485"/>
                  <a:pt x="240" y="90770"/>
                </a:cubicBezTo>
                <a:lnTo>
                  <a:pt x="24243" y="3997"/>
                </a:lnTo>
                <a:cubicBezTo>
                  <a:pt x="25005" y="1045"/>
                  <a:pt x="28053" y="-575"/>
                  <a:pt x="31006" y="187"/>
                </a:cubicBezTo>
                <a:cubicBezTo>
                  <a:pt x="33958" y="949"/>
                  <a:pt x="35578" y="3997"/>
                  <a:pt x="34816" y="6950"/>
                </a:cubicBezTo>
                <a:lnTo>
                  <a:pt x="11575" y="90865"/>
                </a:lnTo>
                <a:lnTo>
                  <a:pt x="45103" y="128584"/>
                </a:lnTo>
                <a:cubicBezTo>
                  <a:pt x="46341" y="129918"/>
                  <a:pt x="46722" y="131728"/>
                  <a:pt x="46341" y="133537"/>
                </a:cubicBezTo>
                <a:lnTo>
                  <a:pt x="29005" y="204213"/>
                </a:lnTo>
                <a:lnTo>
                  <a:pt x="126065" y="449291"/>
                </a:lnTo>
                <a:cubicBezTo>
                  <a:pt x="127208" y="452053"/>
                  <a:pt x="125779" y="455292"/>
                  <a:pt x="123017" y="456340"/>
                </a:cubicBezTo>
                <a:cubicBezTo>
                  <a:pt x="122350" y="456625"/>
                  <a:pt x="121684" y="456721"/>
                  <a:pt x="121017" y="45672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111"/>
          <p:cNvSpPr/>
          <p:nvPr userDrawn="1">
            <p:custDataLst>
              <p:tags r:id="rId121"/>
            </p:custDataLst>
          </p:nvPr>
        </p:nvSpPr>
        <p:spPr>
          <a:xfrm>
            <a:off x="9792970" y="2818130"/>
            <a:ext cx="186690" cy="1525905"/>
          </a:xfrm>
          <a:custGeom>
            <a:avLst/>
            <a:gdLst>
              <a:gd name="connsiteX0" fmla="*/ 33052 w 170919"/>
              <a:gd name="connsiteY0" fmla="*/ 1395859 h 1395858"/>
              <a:gd name="connsiteX1" fmla="*/ 27623 w 170919"/>
              <a:gd name="connsiteY1" fmla="*/ 1390715 h 1395858"/>
              <a:gd name="connsiteX2" fmla="*/ 0 w 170919"/>
              <a:gd name="connsiteY2" fmla="*/ 848933 h 1395858"/>
              <a:gd name="connsiteX3" fmla="*/ 191 w 170919"/>
              <a:gd name="connsiteY3" fmla="*/ 847314 h 1395858"/>
              <a:gd name="connsiteX4" fmla="*/ 144304 w 170919"/>
              <a:gd name="connsiteY4" fmla="*/ 298007 h 1395858"/>
              <a:gd name="connsiteX5" fmla="*/ 101727 w 170919"/>
              <a:gd name="connsiteY5" fmla="*/ 228284 h 1395858"/>
              <a:gd name="connsiteX6" fmla="*/ 102299 w 170919"/>
              <a:gd name="connsiteY6" fmla="*/ 221807 h 1395858"/>
              <a:gd name="connsiteX7" fmla="*/ 159639 w 170919"/>
              <a:gd name="connsiteY7" fmla="*/ 157037 h 1395858"/>
              <a:gd name="connsiteX8" fmla="*/ 139160 w 170919"/>
              <a:gd name="connsiteY8" fmla="*/ 6256 h 1395858"/>
              <a:gd name="connsiteX9" fmla="*/ 143828 w 170919"/>
              <a:gd name="connsiteY9" fmla="*/ 65 h 1395858"/>
              <a:gd name="connsiteX10" fmla="*/ 150019 w 170919"/>
              <a:gd name="connsiteY10" fmla="*/ 4732 h 1395858"/>
              <a:gd name="connsiteX11" fmla="*/ 170879 w 170919"/>
              <a:gd name="connsiteY11" fmla="*/ 157990 h 1395858"/>
              <a:gd name="connsiteX12" fmla="*/ 169545 w 170919"/>
              <a:gd name="connsiteY12" fmla="*/ 162371 h 1395858"/>
              <a:gd name="connsiteX13" fmla="*/ 113252 w 170919"/>
              <a:gd name="connsiteY13" fmla="*/ 225998 h 1395858"/>
              <a:gd name="connsiteX14" fmla="*/ 154972 w 170919"/>
              <a:gd name="connsiteY14" fmla="*/ 294197 h 1395858"/>
              <a:gd name="connsiteX15" fmla="*/ 155638 w 170919"/>
              <a:gd name="connsiteY15" fmla="*/ 298388 h 1395858"/>
              <a:gd name="connsiteX16" fmla="*/ 11144 w 170919"/>
              <a:gd name="connsiteY16" fmla="*/ 849124 h 1395858"/>
              <a:gd name="connsiteX17" fmla="*/ 38671 w 170919"/>
              <a:gd name="connsiteY17" fmla="*/ 1390049 h 1395858"/>
              <a:gd name="connsiteX18" fmla="*/ 33528 w 170919"/>
              <a:gd name="connsiteY18" fmla="*/ 1395763 h 1395858"/>
              <a:gd name="connsiteX19" fmla="*/ 33242 w 170919"/>
              <a:gd name="connsiteY19" fmla="*/ 1395763 h 13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919" h="1395858">
                <a:moveTo>
                  <a:pt x="33052" y="1395859"/>
                </a:moveTo>
                <a:cubicBezTo>
                  <a:pt x="30194" y="1395859"/>
                  <a:pt x="27718" y="1393573"/>
                  <a:pt x="27623" y="1390715"/>
                </a:cubicBezTo>
                <a:lnTo>
                  <a:pt x="0" y="848933"/>
                </a:lnTo>
                <a:cubicBezTo>
                  <a:pt x="0" y="848362"/>
                  <a:pt x="0" y="847790"/>
                  <a:pt x="191" y="847314"/>
                </a:cubicBezTo>
                <a:lnTo>
                  <a:pt x="144304" y="298007"/>
                </a:lnTo>
                <a:lnTo>
                  <a:pt x="101727" y="228284"/>
                </a:lnTo>
                <a:cubicBezTo>
                  <a:pt x="100489" y="226189"/>
                  <a:pt x="100679" y="223617"/>
                  <a:pt x="102299" y="221807"/>
                </a:cubicBezTo>
                <a:lnTo>
                  <a:pt x="159639" y="157037"/>
                </a:lnTo>
                <a:lnTo>
                  <a:pt x="139160" y="6256"/>
                </a:lnTo>
                <a:cubicBezTo>
                  <a:pt x="138779" y="3304"/>
                  <a:pt x="140875" y="541"/>
                  <a:pt x="143828" y="65"/>
                </a:cubicBezTo>
                <a:cubicBezTo>
                  <a:pt x="146780" y="-411"/>
                  <a:pt x="149543" y="1780"/>
                  <a:pt x="150019" y="4732"/>
                </a:cubicBezTo>
                <a:lnTo>
                  <a:pt x="170879" y="157990"/>
                </a:lnTo>
                <a:cubicBezTo>
                  <a:pt x="171069" y="159609"/>
                  <a:pt x="170593" y="161133"/>
                  <a:pt x="169545" y="162371"/>
                </a:cubicBezTo>
                <a:lnTo>
                  <a:pt x="113252" y="225998"/>
                </a:lnTo>
                <a:lnTo>
                  <a:pt x="154972" y="294197"/>
                </a:lnTo>
                <a:cubicBezTo>
                  <a:pt x="155734" y="295435"/>
                  <a:pt x="155924" y="296959"/>
                  <a:pt x="155638" y="298388"/>
                </a:cubicBezTo>
                <a:lnTo>
                  <a:pt x="11144" y="849124"/>
                </a:lnTo>
                <a:lnTo>
                  <a:pt x="38671" y="1390049"/>
                </a:lnTo>
                <a:cubicBezTo>
                  <a:pt x="38862" y="1393096"/>
                  <a:pt x="36481" y="1395668"/>
                  <a:pt x="33528" y="1395763"/>
                </a:cubicBezTo>
                <a:cubicBezTo>
                  <a:pt x="33528" y="1395763"/>
                  <a:pt x="33338" y="1395763"/>
                  <a:pt x="33242" y="139576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112"/>
          <p:cNvSpPr/>
          <p:nvPr userDrawn="1">
            <p:custDataLst>
              <p:tags r:id="rId122"/>
            </p:custDataLst>
          </p:nvPr>
        </p:nvSpPr>
        <p:spPr>
          <a:xfrm>
            <a:off x="9829800" y="378587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5" name="任意多边形: 形状 113"/>
          <p:cNvSpPr/>
          <p:nvPr userDrawn="1">
            <p:custDataLst>
              <p:tags r:id="rId123"/>
            </p:custDataLst>
          </p:nvPr>
        </p:nvSpPr>
        <p:spPr>
          <a:xfrm>
            <a:off x="9838690" y="391541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6" name="任意多边形: 形状 114"/>
          <p:cNvSpPr/>
          <p:nvPr userDrawn="1">
            <p:custDataLst>
              <p:tags r:id="rId124"/>
            </p:custDataLst>
          </p:nvPr>
        </p:nvSpPr>
        <p:spPr>
          <a:xfrm>
            <a:off x="9846945" y="4044315"/>
            <a:ext cx="37465" cy="37465"/>
          </a:xfrm>
          <a:custGeom>
            <a:avLst/>
            <a:gdLst>
              <a:gd name="connsiteX0" fmla="*/ 34290 w 34290"/>
              <a:gd name="connsiteY0" fmla="*/ 17145 h 34289"/>
              <a:gd name="connsiteX1" fmla="*/ 17145 w 34290"/>
              <a:gd name="connsiteY1" fmla="*/ 34290 h 34289"/>
              <a:gd name="connsiteX2" fmla="*/ 0 w 34290"/>
              <a:gd name="connsiteY2" fmla="*/ 17145 h 34289"/>
              <a:gd name="connsiteX3" fmla="*/ 17145 w 34290"/>
              <a:gd name="connsiteY3" fmla="*/ 0 h 34289"/>
              <a:gd name="connsiteX4" fmla="*/ 34290 w 34290"/>
              <a:gd name="connsiteY4" fmla="*/ 17145 h 34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89">
                <a:moveTo>
                  <a:pt x="34290" y="17145"/>
                </a:moveTo>
                <a:cubicBezTo>
                  <a:pt x="34290" y="26575"/>
                  <a:pt x="26575" y="34290"/>
                  <a:pt x="17145" y="34290"/>
                </a:cubicBezTo>
                <a:cubicBezTo>
                  <a:pt x="7715" y="34290"/>
                  <a:pt x="0" y="26575"/>
                  <a:pt x="0" y="17145"/>
                </a:cubicBezTo>
                <a:cubicBezTo>
                  <a:pt x="0" y="7715"/>
                  <a:pt x="7715" y="0"/>
                  <a:pt x="17145" y="0"/>
                </a:cubicBezTo>
                <a:cubicBezTo>
                  <a:pt x="26575" y="0"/>
                  <a:pt x="34290" y="7715"/>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115"/>
          <p:cNvSpPr/>
          <p:nvPr userDrawn="1">
            <p:custDataLst>
              <p:tags r:id="rId125"/>
            </p:custDataLst>
          </p:nvPr>
        </p:nvSpPr>
        <p:spPr>
          <a:xfrm>
            <a:off x="10188575" y="3158490"/>
            <a:ext cx="162560" cy="1184275"/>
          </a:xfrm>
          <a:custGeom>
            <a:avLst/>
            <a:gdLst>
              <a:gd name="connsiteX0" fmla="*/ 15515 w 148865"/>
              <a:gd name="connsiteY0" fmla="*/ 0 h 1083183"/>
              <a:gd name="connsiteX1" fmla="*/ 14848 w 148865"/>
              <a:gd name="connsiteY1" fmla="*/ 888968 h 1083183"/>
              <a:gd name="connsiteX2" fmla="*/ 28850 w 148865"/>
              <a:gd name="connsiteY2" fmla="*/ 1079373 h 1083183"/>
              <a:gd name="connsiteX3" fmla="*/ 93620 w 148865"/>
              <a:gd name="connsiteY3" fmla="*/ 1083183 h 1083183"/>
              <a:gd name="connsiteX4" fmla="*/ 148865 w 148865"/>
              <a:gd name="connsiteY4" fmla="*/ 338900 h 1083183"/>
              <a:gd name="connsiteX5" fmla="*/ 15610 w 148865"/>
              <a:gd name="connsiteY5" fmla="*/ 95 h 108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65" h="1083183">
                <a:moveTo>
                  <a:pt x="15515" y="0"/>
                </a:moveTo>
                <a:cubicBezTo>
                  <a:pt x="-13060" y="224600"/>
                  <a:pt x="4656" y="742379"/>
                  <a:pt x="14848" y="888968"/>
                </a:cubicBezTo>
                <a:cubicBezTo>
                  <a:pt x="25040" y="1035558"/>
                  <a:pt x="28850" y="1079373"/>
                  <a:pt x="28850" y="1079373"/>
                </a:cubicBezTo>
                <a:lnTo>
                  <a:pt x="93620" y="1083183"/>
                </a:lnTo>
                <a:lnTo>
                  <a:pt x="148865" y="338900"/>
                </a:lnTo>
                <a:lnTo>
                  <a:pt x="15610" y="9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118"/>
          <p:cNvSpPr/>
          <p:nvPr userDrawn="1">
            <p:custDataLst>
              <p:tags r:id="rId126"/>
            </p:custDataLst>
          </p:nvPr>
        </p:nvSpPr>
        <p:spPr>
          <a:xfrm>
            <a:off x="10304145" y="4203065"/>
            <a:ext cx="176530" cy="447675"/>
          </a:xfrm>
          <a:custGeom>
            <a:avLst/>
            <a:gdLst>
              <a:gd name="connsiteX0" fmla="*/ 19050 w 161639"/>
              <a:gd name="connsiteY0" fmla="*/ 95 h 409455"/>
              <a:gd name="connsiteX1" fmla="*/ 0 w 161639"/>
              <a:gd name="connsiteY1" fmla="*/ 198787 h 409455"/>
              <a:gd name="connsiteX2" fmla="*/ 40005 w 161639"/>
              <a:gd name="connsiteY2" fmla="*/ 338900 h 409455"/>
              <a:gd name="connsiteX3" fmla="*/ 132493 w 161639"/>
              <a:gd name="connsiteY3" fmla="*/ 409289 h 409455"/>
              <a:gd name="connsiteX4" fmla="*/ 161639 w 161639"/>
              <a:gd name="connsiteY4" fmla="*/ 291275 h 409455"/>
              <a:gd name="connsiteX5" fmla="*/ 132493 w 161639"/>
              <a:gd name="connsiteY5" fmla="*/ 204788 h 409455"/>
              <a:gd name="connsiteX6" fmla="*/ 132493 w 161639"/>
              <a:gd name="connsiteY6" fmla="*/ 60960 h 409455"/>
              <a:gd name="connsiteX7" fmla="*/ 19050 w 161639"/>
              <a:gd name="connsiteY7" fmla="*/ 0 h 40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639" h="409455">
                <a:moveTo>
                  <a:pt x="19050" y="95"/>
                </a:moveTo>
                <a:lnTo>
                  <a:pt x="0" y="198787"/>
                </a:lnTo>
                <a:cubicBezTo>
                  <a:pt x="0" y="198787"/>
                  <a:pt x="32385" y="327470"/>
                  <a:pt x="40005" y="338900"/>
                </a:cubicBezTo>
                <a:cubicBezTo>
                  <a:pt x="47625" y="350330"/>
                  <a:pt x="122206" y="413099"/>
                  <a:pt x="132493" y="409289"/>
                </a:cubicBezTo>
                <a:cubicBezTo>
                  <a:pt x="142780" y="405479"/>
                  <a:pt x="161544" y="310325"/>
                  <a:pt x="161639" y="291275"/>
                </a:cubicBezTo>
                <a:cubicBezTo>
                  <a:pt x="161735" y="272225"/>
                  <a:pt x="141161" y="230505"/>
                  <a:pt x="132493" y="204788"/>
                </a:cubicBezTo>
                <a:cubicBezTo>
                  <a:pt x="123730" y="178975"/>
                  <a:pt x="132493" y="60960"/>
                  <a:pt x="132493" y="60960"/>
                </a:cubicBezTo>
                <a:lnTo>
                  <a:pt x="1905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119"/>
          <p:cNvSpPr/>
          <p:nvPr userDrawn="1">
            <p:custDataLst>
              <p:tags r:id="rId127"/>
            </p:custDataLst>
          </p:nvPr>
        </p:nvSpPr>
        <p:spPr>
          <a:xfrm>
            <a:off x="10297795" y="4193540"/>
            <a:ext cx="188595" cy="462915"/>
          </a:xfrm>
          <a:custGeom>
            <a:avLst/>
            <a:gdLst>
              <a:gd name="connsiteX0" fmla="*/ 137731 w 172593"/>
              <a:gd name="connsiteY0" fmla="*/ 423481 h 423481"/>
              <a:gd name="connsiteX1" fmla="*/ 40957 w 172593"/>
              <a:gd name="connsiteY1" fmla="*/ 350615 h 423481"/>
              <a:gd name="connsiteX2" fmla="*/ 190 w 172593"/>
              <a:gd name="connsiteY2" fmla="*/ 208788 h 423481"/>
              <a:gd name="connsiteX3" fmla="*/ 0 w 172593"/>
              <a:gd name="connsiteY3" fmla="*/ 207835 h 423481"/>
              <a:gd name="connsiteX4" fmla="*/ 0 w 172593"/>
              <a:gd name="connsiteY4" fmla="*/ 206883 h 423481"/>
              <a:gd name="connsiteX5" fmla="*/ 19907 w 172593"/>
              <a:gd name="connsiteY5" fmla="*/ 0 h 423481"/>
              <a:gd name="connsiteX6" fmla="*/ 143732 w 172593"/>
              <a:gd name="connsiteY6" fmla="*/ 66484 h 423481"/>
              <a:gd name="connsiteX7" fmla="*/ 143446 w 172593"/>
              <a:gd name="connsiteY7" fmla="*/ 70009 h 423481"/>
              <a:gd name="connsiteX8" fmla="*/ 143161 w 172593"/>
              <a:gd name="connsiteY8" fmla="*/ 211646 h 423481"/>
              <a:gd name="connsiteX9" fmla="*/ 153924 w 172593"/>
              <a:gd name="connsiteY9" fmla="*/ 239554 h 423481"/>
              <a:gd name="connsiteX10" fmla="*/ 172593 w 172593"/>
              <a:gd name="connsiteY10" fmla="*/ 299942 h 423481"/>
              <a:gd name="connsiteX11" fmla="*/ 139827 w 172593"/>
              <a:gd name="connsiteY11" fmla="*/ 423005 h 423481"/>
              <a:gd name="connsiteX12" fmla="*/ 137636 w 172593"/>
              <a:gd name="connsiteY12" fmla="*/ 423386 h 423481"/>
              <a:gd name="connsiteX13" fmla="*/ 11049 w 172593"/>
              <a:gd name="connsiteY13" fmla="*/ 207073 h 423481"/>
              <a:gd name="connsiteX14" fmla="*/ 50006 w 172593"/>
              <a:gd name="connsiteY14" fmla="*/ 344519 h 423481"/>
              <a:gd name="connsiteX15" fmla="*/ 136017 w 172593"/>
              <a:gd name="connsiteY15" fmla="*/ 412528 h 423481"/>
              <a:gd name="connsiteX16" fmla="*/ 161735 w 172593"/>
              <a:gd name="connsiteY16" fmla="*/ 299942 h 423481"/>
              <a:gd name="connsiteX17" fmla="*/ 143828 w 172593"/>
              <a:gd name="connsiteY17" fmla="*/ 243745 h 423481"/>
              <a:gd name="connsiteX18" fmla="*/ 132779 w 172593"/>
              <a:gd name="connsiteY18" fmla="*/ 215265 h 423481"/>
              <a:gd name="connsiteX19" fmla="*/ 132207 w 172593"/>
              <a:gd name="connsiteY19" fmla="*/ 72866 h 423481"/>
              <a:gd name="connsiteX20" fmla="*/ 29146 w 172593"/>
              <a:gd name="connsiteY20" fmla="*/ 17526 h 423481"/>
              <a:gd name="connsiteX21" fmla="*/ 10954 w 172593"/>
              <a:gd name="connsiteY21" fmla="*/ 207169 h 4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93" h="423481">
                <a:moveTo>
                  <a:pt x="137731" y="423481"/>
                </a:moveTo>
                <a:cubicBezTo>
                  <a:pt x="117920" y="423481"/>
                  <a:pt x="46101" y="358235"/>
                  <a:pt x="40957" y="350615"/>
                </a:cubicBezTo>
                <a:cubicBezTo>
                  <a:pt x="33242" y="338995"/>
                  <a:pt x="5715" y="230410"/>
                  <a:pt x="190" y="208788"/>
                </a:cubicBezTo>
                <a:lnTo>
                  <a:pt x="0" y="207835"/>
                </a:lnTo>
                <a:lnTo>
                  <a:pt x="0" y="206883"/>
                </a:lnTo>
                <a:cubicBezTo>
                  <a:pt x="0" y="206883"/>
                  <a:pt x="19907" y="0"/>
                  <a:pt x="19907" y="0"/>
                </a:cubicBezTo>
                <a:lnTo>
                  <a:pt x="143732" y="66484"/>
                </a:lnTo>
                <a:lnTo>
                  <a:pt x="143446" y="70009"/>
                </a:lnTo>
                <a:cubicBezTo>
                  <a:pt x="141065" y="102489"/>
                  <a:pt x="136303" y="191357"/>
                  <a:pt x="143161" y="211646"/>
                </a:cubicBezTo>
                <a:cubicBezTo>
                  <a:pt x="145923" y="219742"/>
                  <a:pt x="149828" y="229362"/>
                  <a:pt x="153924" y="239554"/>
                </a:cubicBezTo>
                <a:cubicBezTo>
                  <a:pt x="163163" y="262318"/>
                  <a:pt x="172688" y="285940"/>
                  <a:pt x="172593" y="299942"/>
                </a:cubicBezTo>
                <a:cubicBezTo>
                  <a:pt x="172498" y="312325"/>
                  <a:pt x="155543" y="417290"/>
                  <a:pt x="139827" y="423005"/>
                </a:cubicBezTo>
                <a:cubicBezTo>
                  <a:pt x="139160" y="423196"/>
                  <a:pt x="138494" y="423386"/>
                  <a:pt x="137636" y="423386"/>
                </a:cubicBezTo>
                <a:close/>
                <a:moveTo>
                  <a:pt x="11049" y="207073"/>
                </a:moveTo>
                <a:cubicBezTo>
                  <a:pt x="23527" y="256508"/>
                  <a:pt x="44958" y="336899"/>
                  <a:pt x="50006" y="344519"/>
                </a:cubicBezTo>
                <a:cubicBezTo>
                  <a:pt x="58103" y="356711"/>
                  <a:pt x="123158" y="409289"/>
                  <a:pt x="136017" y="412528"/>
                </a:cubicBezTo>
                <a:cubicBezTo>
                  <a:pt x="144494" y="401574"/>
                  <a:pt x="161544" y="318992"/>
                  <a:pt x="161735" y="299942"/>
                </a:cubicBezTo>
                <a:cubicBezTo>
                  <a:pt x="161830" y="288036"/>
                  <a:pt x="152305" y="264509"/>
                  <a:pt x="143828" y="243745"/>
                </a:cubicBezTo>
                <a:cubicBezTo>
                  <a:pt x="139637" y="233363"/>
                  <a:pt x="135636" y="223552"/>
                  <a:pt x="132779" y="215265"/>
                </a:cubicBezTo>
                <a:cubicBezTo>
                  <a:pt x="124587" y="190976"/>
                  <a:pt x="130873" y="93154"/>
                  <a:pt x="132207" y="72866"/>
                </a:cubicBezTo>
                <a:lnTo>
                  <a:pt x="29146" y="17526"/>
                </a:lnTo>
                <a:lnTo>
                  <a:pt x="10954" y="20716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120"/>
          <p:cNvSpPr/>
          <p:nvPr userDrawn="1">
            <p:custDataLst>
              <p:tags r:id="rId128"/>
            </p:custDataLst>
          </p:nvPr>
        </p:nvSpPr>
        <p:spPr>
          <a:xfrm>
            <a:off x="10304145" y="4380230"/>
            <a:ext cx="140970" cy="40005"/>
          </a:xfrm>
          <a:custGeom>
            <a:avLst/>
            <a:gdLst>
              <a:gd name="connsiteX0" fmla="*/ 0 w 129158"/>
              <a:gd name="connsiteY0" fmla="*/ 36671 h 36671"/>
              <a:gd name="connsiteX1" fmla="*/ 129159 w 129158"/>
              <a:gd name="connsiteY1" fmla="*/ 19526 h 36671"/>
              <a:gd name="connsiteX2" fmla="*/ 128683 w 129158"/>
              <a:gd name="connsiteY2" fmla="*/ 6763 h 36671"/>
              <a:gd name="connsiteX3" fmla="*/ 3429 w 129158"/>
              <a:gd name="connsiteY3" fmla="*/ 0 h 36671"/>
              <a:gd name="connsiteX4" fmla="*/ 0 w 129158"/>
              <a:gd name="connsiteY4" fmla="*/ 36671 h 3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58" h="36671">
                <a:moveTo>
                  <a:pt x="0" y="36671"/>
                </a:moveTo>
                <a:lnTo>
                  <a:pt x="129159" y="19526"/>
                </a:lnTo>
                <a:lnTo>
                  <a:pt x="128683" y="6763"/>
                </a:lnTo>
                <a:lnTo>
                  <a:pt x="3429" y="0"/>
                </a:lnTo>
                <a:lnTo>
                  <a:pt x="0" y="3667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121"/>
          <p:cNvSpPr/>
          <p:nvPr userDrawn="1">
            <p:custDataLst>
              <p:tags r:id="rId129"/>
            </p:custDataLst>
          </p:nvPr>
        </p:nvSpPr>
        <p:spPr>
          <a:xfrm>
            <a:off x="10285095" y="4291965"/>
            <a:ext cx="192405" cy="95885"/>
          </a:xfrm>
          <a:custGeom>
            <a:avLst/>
            <a:gdLst>
              <a:gd name="connsiteX0" fmla="*/ 4858 w 176212"/>
              <a:gd name="connsiteY0" fmla="*/ 0 h 87629"/>
              <a:gd name="connsiteX1" fmla="*/ 0 w 176212"/>
              <a:gd name="connsiteY1" fmla="*/ 79915 h 87629"/>
              <a:gd name="connsiteX2" fmla="*/ 167926 w 176212"/>
              <a:gd name="connsiteY2" fmla="*/ 87630 h 87629"/>
              <a:gd name="connsiteX3" fmla="*/ 176213 w 176212"/>
              <a:gd name="connsiteY3" fmla="*/ 37814 h 87629"/>
              <a:gd name="connsiteX4" fmla="*/ 4858 w 176212"/>
              <a:gd name="connsiteY4" fmla="*/ 0 h 8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 h="87629">
                <a:moveTo>
                  <a:pt x="4858" y="0"/>
                </a:moveTo>
                <a:lnTo>
                  <a:pt x="0" y="79915"/>
                </a:lnTo>
                <a:lnTo>
                  <a:pt x="167926" y="87630"/>
                </a:lnTo>
                <a:lnTo>
                  <a:pt x="176213" y="37814"/>
                </a:lnTo>
                <a:lnTo>
                  <a:pt x="4858"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122"/>
          <p:cNvSpPr/>
          <p:nvPr userDrawn="1">
            <p:custDataLst>
              <p:tags r:id="rId130"/>
            </p:custDataLst>
          </p:nvPr>
        </p:nvSpPr>
        <p:spPr>
          <a:xfrm>
            <a:off x="10279380" y="4284345"/>
            <a:ext cx="205740" cy="109220"/>
          </a:xfrm>
          <a:custGeom>
            <a:avLst/>
            <a:gdLst>
              <a:gd name="connsiteX0" fmla="*/ 178308 w 188214"/>
              <a:gd name="connsiteY0" fmla="*/ 100013 h 100012"/>
              <a:gd name="connsiteX1" fmla="*/ 0 w 188214"/>
              <a:gd name="connsiteY1" fmla="*/ 91821 h 100012"/>
              <a:gd name="connsiteX2" fmla="*/ 5620 w 188214"/>
              <a:gd name="connsiteY2" fmla="*/ 0 h 100012"/>
              <a:gd name="connsiteX3" fmla="*/ 188214 w 188214"/>
              <a:gd name="connsiteY3" fmla="*/ 40291 h 100012"/>
              <a:gd name="connsiteX4" fmla="*/ 178213 w 188214"/>
              <a:gd name="connsiteY4" fmla="*/ 100013 h 100012"/>
              <a:gd name="connsiteX5" fmla="*/ 11621 w 188214"/>
              <a:gd name="connsiteY5" fmla="*/ 81439 h 100012"/>
              <a:gd name="connsiteX6" fmla="*/ 169164 w 188214"/>
              <a:gd name="connsiteY6" fmla="*/ 88678 h 100012"/>
              <a:gd name="connsiteX7" fmla="*/ 175832 w 188214"/>
              <a:gd name="connsiteY7" fmla="*/ 48768 h 100012"/>
              <a:gd name="connsiteX8" fmla="*/ 15812 w 188214"/>
              <a:gd name="connsiteY8" fmla="*/ 13430 h 100012"/>
              <a:gd name="connsiteX9" fmla="*/ 11621 w 188214"/>
              <a:gd name="connsiteY9" fmla="*/ 8143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214" h="100012">
                <a:moveTo>
                  <a:pt x="178308" y="100013"/>
                </a:moveTo>
                <a:lnTo>
                  <a:pt x="0" y="91821"/>
                </a:lnTo>
                <a:lnTo>
                  <a:pt x="5620" y="0"/>
                </a:lnTo>
                <a:lnTo>
                  <a:pt x="188214" y="40291"/>
                </a:lnTo>
                <a:lnTo>
                  <a:pt x="178213" y="100013"/>
                </a:lnTo>
                <a:close/>
                <a:moveTo>
                  <a:pt x="11621" y="81439"/>
                </a:moveTo>
                <a:lnTo>
                  <a:pt x="169164" y="88678"/>
                </a:lnTo>
                <a:lnTo>
                  <a:pt x="175832" y="48768"/>
                </a:lnTo>
                <a:lnTo>
                  <a:pt x="15812" y="13430"/>
                </a:lnTo>
                <a:lnTo>
                  <a:pt x="11621" y="8143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123"/>
          <p:cNvSpPr/>
          <p:nvPr userDrawn="1">
            <p:custDataLst>
              <p:tags r:id="rId131"/>
            </p:custDataLst>
          </p:nvPr>
        </p:nvSpPr>
        <p:spPr>
          <a:xfrm>
            <a:off x="10206355" y="2868295"/>
            <a:ext cx="373380" cy="1479550"/>
          </a:xfrm>
          <a:custGeom>
            <a:avLst/>
            <a:gdLst>
              <a:gd name="connsiteX0" fmla="*/ 83841 w 341593"/>
              <a:gd name="connsiteY0" fmla="*/ 0 h 1353312"/>
              <a:gd name="connsiteX1" fmla="*/ 340825 w 341593"/>
              <a:gd name="connsiteY1" fmla="*/ 754285 h 1353312"/>
              <a:gd name="connsiteX2" fmla="*/ 261577 w 341593"/>
              <a:gd name="connsiteY2" fmla="*/ 1353312 h 1353312"/>
              <a:gd name="connsiteX3" fmla="*/ 61743 w 341593"/>
              <a:gd name="connsiteY3" fmla="*/ 1322832 h 1353312"/>
              <a:gd name="connsiteX4" fmla="*/ 57266 w 341593"/>
              <a:gd name="connsiteY4" fmla="*/ 689610 h 1353312"/>
              <a:gd name="connsiteX5" fmla="*/ 24881 w 341593"/>
              <a:gd name="connsiteY5" fmla="*/ 66008 h 1353312"/>
              <a:gd name="connsiteX6" fmla="*/ 83936 w 341593"/>
              <a:gd name="connsiteY6"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93" h="1353312">
                <a:moveTo>
                  <a:pt x="83841" y="0"/>
                </a:moveTo>
                <a:cubicBezTo>
                  <a:pt x="123846" y="10001"/>
                  <a:pt x="325585" y="592550"/>
                  <a:pt x="340825" y="754285"/>
                </a:cubicBezTo>
                <a:cubicBezTo>
                  <a:pt x="350731" y="859155"/>
                  <a:pt x="261577" y="1353312"/>
                  <a:pt x="261577" y="1353312"/>
                </a:cubicBezTo>
                <a:lnTo>
                  <a:pt x="61743" y="1322832"/>
                </a:lnTo>
                <a:cubicBezTo>
                  <a:pt x="61743" y="1322832"/>
                  <a:pt x="105558" y="856583"/>
                  <a:pt x="57266" y="689610"/>
                </a:cubicBezTo>
                <a:cubicBezTo>
                  <a:pt x="26214" y="582454"/>
                  <a:pt x="-34079" y="123920"/>
                  <a:pt x="24881" y="66008"/>
                </a:cubicBezTo>
                <a:lnTo>
                  <a:pt x="8393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124"/>
          <p:cNvSpPr/>
          <p:nvPr userDrawn="1">
            <p:custDataLst>
              <p:tags r:id="rId132"/>
            </p:custDataLst>
          </p:nvPr>
        </p:nvSpPr>
        <p:spPr>
          <a:xfrm>
            <a:off x="10200005" y="2862580"/>
            <a:ext cx="385445" cy="1490980"/>
          </a:xfrm>
          <a:custGeom>
            <a:avLst/>
            <a:gdLst>
              <a:gd name="connsiteX0" fmla="*/ 267148 w 352799"/>
              <a:gd name="connsiteY0" fmla="*/ 1364314 h 1364314"/>
              <a:gd name="connsiteX1" fmla="*/ 266290 w 352799"/>
              <a:gd name="connsiteY1" fmla="*/ 1364314 h 1364314"/>
              <a:gd name="connsiteX2" fmla="*/ 66456 w 352799"/>
              <a:gd name="connsiteY2" fmla="*/ 1333834 h 1364314"/>
              <a:gd name="connsiteX3" fmla="*/ 61884 w 352799"/>
              <a:gd name="connsiteY3" fmla="*/ 1327929 h 1364314"/>
              <a:gd name="connsiteX4" fmla="*/ 57598 w 352799"/>
              <a:gd name="connsiteY4" fmla="*/ 696707 h 1364314"/>
              <a:gd name="connsiteX5" fmla="*/ 26641 w 352799"/>
              <a:gd name="connsiteY5" fmla="*/ 67676 h 1364314"/>
              <a:gd name="connsiteX6" fmla="*/ 34357 w 352799"/>
              <a:gd name="connsiteY6" fmla="*/ 67676 h 1364314"/>
              <a:gd name="connsiteX7" fmla="*/ 34357 w 352799"/>
              <a:gd name="connsiteY7" fmla="*/ 75391 h 1364314"/>
              <a:gd name="connsiteX8" fmla="*/ 68170 w 352799"/>
              <a:gd name="connsiteY8" fmla="*/ 693564 h 1364314"/>
              <a:gd name="connsiteX9" fmla="*/ 73314 w 352799"/>
              <a:gd name="connsiteY9" fmla="*/ 1323738 h 1364314"/>
              <a:gd name="connsiteX10" fmla="*/ 262861 w 352799"/>
              <a:gd name="connsiteY10" fmla="*/ 1352598 h 1364314"/>
              <a:gd name="connsiteX11" fmla="*/ 341157 w 352799"/>
              <a:gd name="connsiteY11" fmla="*/ 760334 h 1364314"/>
              <a:gd name="connsiteX12" fmla="*/ 222571 w 352799"/>
              <a:gd name="connsiteY12" fmla="*/ 328661 h 1364314"/>
              <a:gd name="connsiteX13" fmla="*/ 88268 w 352799"/>
              <a:gd name="connsiteY13" fmla="*/ 10812 h 1364314"/>
              <a:gd name="connsiteX14" fmla="*/ 84458 w 352799"/>
              <a:gd name="connsiteY14" fmla="*/ 4049 h 1364314"/>
              <a:gd name="connsiteX15" fmla="*/ 90935 w 352799"/>
              <a:gd name="connsiteY15" fmla="*/ 144 h 1364314"/>
              <a:gd name="connsiteX16" fmla="*/ 232572 w 352799"/>
              <a:gd name="connsiteY16" fmla="*/ 323898 h 1364314"/>
              <a:gd name="connsiteX17" fmla="*/ 352015 w 352799"/>
              <a:gd name="connsiteY17" fmla="*/ 759286 h 1364314"/>
              <a:gd name="connsiteX18" fmla="*/ 272672 w 352799"/>
              <a:gd name="connsiteY18" fmla="*/ 1359742 h 1364314"/>
              <a:gd name="connsiteX19" fmla="*/ 267338 w 352799"/>
              <a:gd name="connsiteY19" fmla="*/ 1364219 h 1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2799" h="1364314">
                <a:moveTo>
                  <a:pt x="267148" y="1364314"/>
                </a:moveTo>
                <a:cubicBezTo>
                  <a:pt x="267148" y="1364314"/>
                  <a:pt x="266576" y="1364314"/>
                  <a:pt x="266290" y="1364314"/>
                </a:cubicBezTo>
                <a:lnTo>
                  <a:pt x="66456" y="1333834"/>
                </a:lnTo>
                <a:cubicBezTo>
                  <a:pt x="63598" y="1333358"/>
                  <a:pt x="61598" y="1330786"/>
                  <a:pt x="61884" y="1327929"/>
                </a:cubicBezTo>
                <a:cubicBezTo>
                  <a:pt x="62360" y="1323261"/>
                  <a:pt x="105127" y="860727"/>
                  <a:pt x="57598" y="696707"/>
                </a:cubicBezTo>
                <a:cubicBezTo>
                  <a:pt x="29308" y="599171"/>
                  <a:pt x="-36795" y="129969"/>
                  <a:pt x="26641" y="67676"/>
                </a:cubicBezTo>
                <a:cubicBezTo>
                  <a:pt x="28832" y="65580"/>
                  <a:pt x="32261" y="65580"/>
                  <a:pt x="34357" y="67676"/>
                </a:cubicBezTo>
                <a:cubicBezTo>
                  <a:pt x="36452" y="69867"/>
                  <a:pt x="36452" y="73296"/>
                  <a:pt x="34357" y="75391"/>
                </a:cubicBezTo>
                <a:cubicBezTo>
                  <a:pt x="-21269" y="129969"/>
                  <a:pt x="37119" y="586407"/>
                  <a:pt x="68170" y="693564"/>
                </a:cubicBezTo>
                <a:cubicBezTo>
                  <a:pt x="114081" y="852155"/>
                  <a:pt x="78267" y="1269826"/>
                  <a:pt x="73314" y="1323738"/>
                </a:cubicBezTo>
                <a:lnTo>
                  <a:pt x="262861" y="1352598"/>
                </a:lnTo>
                <a:cubicBezTo>
                  <a:pt x="272386" y="1299258"/>
                  <a:pt x="350301" y="857489"/>
                  <a:pt x="341157" y="760334"/>
                </a:cubicBezTo>
                <a:cubicBezTo>
                  <a:pt x="332965" y="672894"/>
                  <a:pt x="272100" y="473060"/>
                  <a:pt x="222571" y="328661"/>
                </a:cubicBezTo>
                <a:cubicBezTo>
                  <a:pt x="153705" y="127874"/>
                  <a:pt x="101984" y="15098"/>
                  <a:pt x="88268" y="10812"/>
                </a:cubicBezTo>
                <a:cubicBezTo>
                  <a:pt x="85410" y="9954"/>
                  <a:pt x="83696" y="6906"/>
                  <a:pt x="84458" y="4049"/>
                </a:cubicBezTo>
                <a:cubicBezTo>
                  <a:pt x="85220" y="1191"/>
                  <a:pt x="87982" y="-523"/>
                  <a:pt x="90935" y="144"/>
                </a:cubicBezTo>
                <a:cubicBezTo>
                  <a:pt x="121891" y="7859"/>
                  <a:pt x="207140" y="249889"/>
                  <a:pt x="232572" y="323898"/>
                </a:cubicBezTo>
                <a:cubicBezTo>
                  <a:pt x="282483" y="469345"/>
                  <a:pt x="343729" y="670608"/>
                  <a:pt x="352015" y="759286"/>
                </a:cubicBezTo>
                <a:cubicBezTo>
                  <a:pt x="361826" y="863680"/>
                  <a:pt x="276387" y="1339549"/>
                  <a:pt x="272672" y="1359742"/>
                </a:cubicBezTo>
                <a:cubicBezTo>
                  <a:pt x="272196" y="1362409"/>
                  <a:pt x="269910" y="1364219"/>
                  <a:pt x="267338" y="13642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125"/>
          <p:cNvSpPr/>
          <p:nvPr userDrawn="1">
            <p:custDataLst>
              <p:tags r:id="rId133"/>
            </p:custDataLst>
          </p:nvPr>
        </p:nvSpPr>
        <p:spPr>
          <a:xfrm>
            <a:off x="10460355" y="428371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126"/>
          <p:cNvSpPr/>
          <p:nvPr userDrawn="1">
            <p:custDataLst>
              <p:tags r:id="rId134"/>
            </p:custDataLst>
          </p:nvPr>
        </p:nvSpPr>
        <p:spPr>
          <a:xfrm>
            <a:off x="10465435" y="425069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椭圆 298"/>
          <p:cNvSpPr/>
          <p:nvPr userDrawn="1">
            <p:custDataLst>
              <p:tags r:id="rId135"/>
            </p:custDataLst>
          </p:nvPr>
        </p:nvSpPr>
        <p:spPr>
          <a:xfrm rot="5400000">
            <a:off x="1092009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6"/>
            </p:custDataLst>
          </p:nvPr>
        </p:nvSpPr>
        <p:spPr>
          <a:xfrm rot="5400000">
            <a:off x="1078801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7"/>
            </p:custDataLst>
          </p:nvPr>
        </p:nvSpPr>
        <p:spPr>
          <a:xfrm rot="5400000">
            <a:off x="1065593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8"/>
            </p:custDataLst>
          </p:nvPr>
        </p:nvSpPr>
        <p:spPr>
          <a:xfrm rot="5400000">
            <a:off x="1052322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39"/>
            </p:custDataLst>
          </p:nvPr>
        </p:nvSpPr>
        <p:spPr>
          <a:xfrm rot="5400000">
            <a:off x="1039114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0"/>
            </p:custDataLst>
          </p:nvPr>
        </p:nvSpPr>
        <p:spPr>
          <a:xfrm rot="5400000">
            <a:off x="1025906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1"/>
            </p:custDataLst>
          </p:nvPr>
        </p:nvSpPr>
        <p:spPr>
          <a:xfrm rot="5400000">
            <a:off x="1012634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2"/>
            </p:custDataLst>
          </p:nvPr>
        </p:nvSpPr>
        <p:spPr>
          <a:xfrm rot="5400000">
            <a:off x="999426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p:nvPr userDrawn="1">
            <p:custDataLst>
              <p:tags r:id="rId143"/>
            </p:custDataLst>
          </p:nvPr>
        </p:nvSpPr>
        <p:spPr>
          <a:xfrm rot="5400000">
            <a:off x="1092009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p:nvPr userDrawn="1">
            <p:custDataLst>
              <p:tags r:id="rId144"/>
            </p:custDataLst>
          </p:nvPr>
        </p:nvSpPr>
        <p:spPr>
          <a:xfrm rot="5400000">
            <a:off x="1078801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p:nvPr userDrawn="1">
            <p:custDataLst>
              <p:tags r:id="rId145"/>
            </p:custDataLst>
          </p:nvPr>
        </p:nvSpPr>
        <p:spPr>
          <a:xfrm rot="5400000">
            <a:off x="1065593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p:nvPr userDrawn="1">
            <p:custDataLst>
              <p:tags r:id="rId146"/>
            </p:custDataLst>
          </p:nvPr>
        </p:nvSpPr>
        <p:spPr>
          <a:xfrm rot="5400000">
            <a:off x="1052322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p:nvPr userDrawn="1">
            <p:custDataLst>
              <p:tags r:id="rId147"/>
            </p:custDataLst>
          </p:nvPr>
        </p:nvSpPr>
        <p:spPr>
          <a:xfrm rot="5400000">
            <a:off x="1039114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p:nvPr userDrawn="1">
            <p:custDataLst>
              <p:tags r:id="rId148"/>
            </p:custDataLst>
          </p:nvPr>
        </p:nvSpPr>
        <p:spPr>
          <a:xfrm rot="5400000">
            <a:off x="1025906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p:nvPr userDrawn="1">
            <p:custDataLst>
              <p:tags r:id="rId149"/>
            </p:custDataLst>
          </p:nvPr>
        </p:nvSpPr>
        <p:spPr>
          <a:xfrm rot="5400000">
            <a:off x="1012634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p:nvPr userDrawn="1">
            <p:custDataLst>
              <p:tags r:id="rId150"/>
            </p:custDataLst>
          </p:nvPr>
        </p:nvSpPr>
        <p:spPr>
          <a:xfrm rot="5400000">
            <a:off x="999426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p:nvPr userDrawn="1">
            <p:custDataLst>
              <p:tags r:id="rId151"/>
            </p:custDataLst>
          </p:nvPr>
        </p:nvSpPr>
        <p:spPr>
          <a:xfrm rot="5400000">
            <a:off x="1092009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p:nvPr userDrawn="1">
            <p:custDataLst>
              <p:tags r:id="rId152"/>
            </p:custDataLst>
          </p:nvPr>
        </p:nvSpPr>
        <p:spPr>
          <a:xfrm rot="5400000">
            <a:off x="1078801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p:nvPr userDrawn="1">
            <p:custDataLst>
              <p:tags r:id="rId153"/>
            </p:custDataLst>
          </p:nvPr>
        </p:nvSpPr>
        <p:spPr>
          <a:xfrm rot="5400000">
            <a:off x="1065593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p:nvPr userDrawn="1">
            <p:custDataLst>
              <p:tags r:id="rId154"/>
            </p:custDataLst>
          </p:nvPr>
        </p:nvSpPr>
        <p:spPr>
          <a:xfrm rot="5400000">
            <a:off x="1052322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p:nvPr userDrawn="1">
            <p:custDataLst>
              <p:tags r:id="rId155"/>
            </p:custDataLst>
          </p:nvPr>
        </p:nvSpPr>
        <p:spPr>
          <a:xfrm rot="5400000">
            <a:off x="1039114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p:nvPr userDrawn="1">
            <p:custDataLst>
              <p:tags r:id="rId156"/>
            </p:custDataLst>
          </p:nvPr>
        </p:nvSpPr>
        <p:spPr>
          <a:xfrm rot="5400000">
            <a:off x="1025906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p:nvPr userDrawn="1">
            <p:custDataLst>
              <p:tags r:id="rId157"/>
            </p:custDataLst>
          </p:nvPr>
        </p:nvSpPr>
        <p:spPr>
          <a:xfrm rot="5400000">
            <a:off x="1012634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p:cNvSpPr/>
          <p:nvPr userDrawn="1">
            <p:custDataLst>
              <p:tags r:id="rId158"/>
            </p:custDataLst>
          </p:nvPr>
        </p:nvSpPr>
        <p:spPr>
          <a:xfrm rot="5400000">
            <a:off x="999426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任意多边形: 形状 49"/>
          <p:cNvSpPr/>
          <p:nvPr userDrawn="1">
            <p:custDataLst>
              <p:tags r:id="rId159"/>
            </p:custDataLst>
          </p:nvPr>
        </p:nvSpPr>
        <p:spPr>
          <a:xfrm>
            <a:off x="10479405" y="4759960"/>
            <a:ext cx="660400" cy="1090930"/>
          </a:xfrm>
          <a:custGeom>
            <a:avLst/>
            <a:gdLst>
              <a:gd name="connsiteX0" fmla="*/ 1006151 w 1578840"/>
              <a:gd name="connsiteY0" fmla="*/ 2602720 h 2603045"/>
              <a:gd name="connsiteX1" fmla="*/ 1006151 w 1578840"/>
              <a:gd name="connsiteY1" fmla="*/ 1024205 h 2603045"/>
              <a:gd name="connsiteX2" fmla="*/ 1578840 w 1578840"/>
              <a:gd name="connsiteY2" fmla="*/ 324649 h 2603045"/>
              <a:gd name="connsiteX3" fmla="*/ 1029735 w 1578840"/>
              <a:gd name="connsiteY3" fmla="*/ 897338 h 2603045"/>
              <a:gd name="connsiteX4" fmla="*/ 1120656 w 1578840"/>
              <a:gd name="connsiteY4" fmla="*/ 0 h 2603045"/>
              <a:gd name="connsiteX5" fmla="*/ 963537 w 1578840"/>
              <a:gd name="connsiteY5" fmla="*/ 853911 h 2603045"/>
              <a:gd name="connsiteX6" fmla="*/ 516901 w 1578840"/>
              <a:gd name="connsiteY6" fmla="*/ 41476 h 2603045"/>
              <a:gd name="connsiteX7" fmla="*/ 922224 w 1578840"/>
              <a:gd name="connsiteY7" fmla="*/ 893435 h 2603045"/>
              <a:gd name="connsiteX8" fmla="*/ 0 w 1578840"/>
              <a:gd name="connsiteY8" fmla="*/ 615629 h 2603045"/>
              <a:gd name="connsiteX9" fmla="*/ 913928 w 1578840"/>
              <a:gd name="connsiteY9" fmla="*/ 959633 h 2603045"/>
              <a:gd name="connsiteX10" fmla="*/ 140529 w 1578840"/>
              <a:gd name="connsiteY10" fmla="*/ 1199541 h 2603045"/>
              <a:gd name="connsiteX11" fmla="*/ 955241 w 1578840"/>
              <a:gd name="connsiteY11" fmla="*/ 1024368 h 2603045"/>
              <a:gd name="connsiteX12" fmla="*/ 955241 w 1578840"/>
              <a:gd name="connsiteY12" fmla="*/ 2562220 h 2603045"/>
              <a:gd name="connsiteX13" fmla="*/ 1005988 w 1578840"/>
              <a:gd name="connsiteY13" fmla="*/ 2603045 h 26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8840" h="2603045">
                <a:moveTo>
                  <a:pt x="1006151" y="2602720"/>
                </a:moveTo>
                <a:lnTo>
                  <a:pt x="1006151" y="1024205"/>
                </a:lnTo>
                <a:cubicBezTo>
                  <a:pt x="1006151" y="1024205"/>
                  <a:pt x="1443353" y="752905"/>
                  <a:pt x="1578840" y="324649"/>
                </a:cubicBezTo>
                <a:cubicBezTo>
                  <a:pt x="1124885" y="487461"/>
                  <a:pt x="1029735" y="897338"/>
                  <a:pt x="1029735" y="897338"/>
                </a:cubicBezTo>
                <a:cubicBezTo>
                  <a:pt x="1029735" y="897338"/>
                  <a:pt x="1250939" y="363847"/>
                  <a:pt x="1120656" y="0"/>
                </a:cubicBezTo>
                <a:cubicBezTo>
                  <a:pt x="868387" y="324649"/>
                  <a:pt x="963537" y="853911"/>
                  <a:pt x="963537" y="853911"/>
                </a:cubicBezTo>
                <a:cubicBezTo>
                  <a:pt x="963537" y="853911"/>
                  <a:pt x="876682" y="206890"/>
                  <a:pt x="516901" y="41476"/>
                </a:cubicBezTo>
                <a:cubicBezTo>
                  <a:pt x="467292" y="454281"/>
                  <a:pt x="922224" y="893435"/>
                  <a:pt x="922224" y="893435"/>
                </a:cubicBezTo>
                <a:cubicBezTo>
                  <a:pt x="922224" y="893435"/>
                  <a:pt x="388733" y="487624"/>
                  <a:pt x="0" y="615629"/>
                </a:cubicBezTo>
                <a:cubicBezTo>
                  <a:pt x="243974" y="919459"/>
                  <a:pt x="913928" y="959633"/>
                  <a:pt x="913928" y="959633"/>
                </a:cubicBezTo>
                <a:cubicBezTo>
                  <a:pt x="913928" y="959633"/>
                  <a:pt x="454931" y="919621"/>
                  <a:pt x="140529" y="1199541"/>
                </a:cubicBezTo>
                <a:cubicBezTo>
                  <a:pt x="628478" y="1222963"/>
                  <a:pt x="955241" y="1024368"/>
                  <a:pt x="955241" y="1024368"/>
                </a:cubicBezTo>
                <a:lnTo>
                  <a:pt x="955241" y="2562220"/>
                </a:lnTo>
                <a:lnTo>
                  <a:pt x="1005988" y="2603045"/>
                </a:ln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6" name="任意多边形: 形状 51"/>
          <p:cNvSpPr/>
          <p:nvPr userDrawn="1">
            <p:custDataLst>
              <p:tags r:id="rId160"/>
            </p:custDataLst>
          </p:nvPr>
        </p:nvSpPr>
        <p:spPr>
          <a:xfrm>
            <a:off x="10505440" y="5029200"/>
            <a:ext cx="537845" cy="888365"/>
          </a:xfrm>
          <a:custGeom>
            <a:avLst/>
            <a:gdLst>
              <a:gd name="connsiteX0" fmla="*/ 805116 w 1283631"/>
              <a:gd name="connsiteY0" fmla="*/ 2119651 h 2119650"/>
              <a:gd name="connsiteX1" fmla="*/ 805116 w 1283631"/>
              <a:gd name="connsiteY1" fmla="*/ 765429 h 2119650"/>
              <a:gd name="connsiteX2" fmla="*/ 1283631 w 1283631"/>
              <a:gd name="connsiteY2" fmla="*/ 492503 h 2119650"/>
              <a:gd name="connsiteX3" fmla="*/ 824796 w 1283631"/>
              <a:gd name="connsiteY3" fmla="*/ 694677 h 2119650"/>
              <a:gd name="connsiteX4" fmla="*/ 862043 w 1283631"/>
              <a:gd name="connsiteY4" fmla="*/ 0 h 2119650"/>
              <a:gd name="connsiteX5" fmla="*/ 769496 w 1283631"/>
              <a:gd name="connsiteY5" fmla="*/ 658406 h 2119650"/>
              <a:gd name="connsiteX6" fmla="*/ 318468 w 1283631"/>
              <a:gd name="connsiteY6" fmla="*/ 105234 h 2119650"/>
              <a:gd name="connsiteX7" fmla="*/ 735014 w 1283631"/>
              <a:gd name="connsiteY7" fmla="*/ 691261 h 2119650"/>
              <a:gd name="connsiteX8" fmla="*/ 0 w 1283631"/>
              <a:gd name="connsiteY8" fmla="*/ 686707 h 2119650"/>
              <a:gd name="connsiteX9" fmla="*/ 728020 w 1283631"/>
              <a:gd name="connsiteY9" fmla="*/ 746562 h 2119650"/>
              <a:gd name="connsiteX10" fmla="*/ 198433 w 1283631"/>
              <a:gd name="connsiteY10" fmla="*/ 1108783 h 2119650"/>
              <a:gd name="connsiteX11" fmla="*/ 762502 w 1283631"/>
              <a:gd name="connsiteY11" fmla="*/ 800724 h 2119650"/>
              <a:gd name="connsiteX12" fmla="*/ 762502 w 1283631"/>
              <a:gd name="connsiteY12" fmla="*/ 2085657 h 2119650"/>
              <a:gd name="connsiteX13" fmla="*/ 804953 w 1283631"/>
              <a:gd name="connsiteY13" fmla="*/ 2119651 h 21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3631" h="2119650">
                <a:moveTo>
                  <a:pt x="805116" y="2119651"/>
                </a:moveTo>
                <a:lnTo>
                  <a:pt x="805116" y="765429"/>
                </a:lnTo>
                <a:cubicBezTo>
                  <a:pt x="805116" y="765429"/>
                  <a:pt x="1079343" y="777791"/>
                  <a:pt x="1283631" y="492503"/>
                </a:cubicBezTo>
                <a:cubicBezTo>
                  <a:pt x="868387" y="609448"/>
                  <a:pt x="824796" y="694677"/>
                  <a:pt x="824796" y="694677"/>
                </a:cubicBezTo>
                <a:cubicBezTo>
                  <a:pt x="824796" y="694677"/>
                  <a:pt x="970856" y="303992"/>
                  <a:pt x="862043" y="0"/>
                </a:cubicBezTo>
                <a:cubicBezTo>
                  <a:pt x="651249" y="271300"/>
                  <a:pt x="769496" y="658406"/>
                  <a:pt x="769496" y="658406"/>
                </a:cubicBezTo>
                <a:cubicBezTo>
                  <a:pt x="769496" y="658406"/>
                  <a:pt x="619045" y="243487"/>
                  <a:pt x="318468" y="105234"/>
                </a:cubicBezTo>
                <a:cubicBezTo>
                  <a:pt x="276992" y="450214"/>
                  <a:pt x="735014" y="691261"/>
                  <a:pt x="735014" y="691261"/>
                </a:cubicBezTo>
                <a:cubicBezTo>
                  <a:pt x="735014" y="691261"/>
                  <a:pt x="351649" y="524220"/>
                  <a:pt x="0" y="686707"/>
                </a:cubicBezTo>
                <a:cubicBezTo>
                  <a:pt x="297812" y="856513"/>
                  <a:pt x="728020" y="746562"/>
                  <a:pt x="728020" y="746562"/>
                </a:cubicBezTo>
                <a:cubicBezTo>
                  <a:pt x="728020" y="746562"/>
                  <a:pt x="434275" y="852447"/>
                  <a:pt x="198433" y="1108783"/>
                </a:cubicBezTo>
                <a:cubicBezTo>
                  <a:pt x="578870" y="1033639"/>
                  <a:pt x="762502" y="800724"/>
                  <a:pt x="762502" y="800724"/>
                </a:cubicBezTo>
                <a:lnTo>
                  <a:pt x="762502" y="2085657"/>
                </a:lnTo>
                <a:lnTo>
                  <a:pt x="804953" y="2119651"/>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7" name="任意多边形: 形状 52"/>
          <p:cNvSpPr/>
          <p:nvPr userDrawn="1">
            <p:custDataLst>
              <p:tags r:id="rId161"/>
            </p:custDataLst>
          </p:nvPr>
        </p:nvSpPr>
        <p:spPr>
          <a:xfrm>
            <a:off x="10501630" y="5025390"/>
            <a:ext cx="544830" cy="895350"/>
          </a:xfrm>
          <a:custGeom>
            <a:avLst/>
            <a:gdLst>
              <a:gd name="connsiteX0" fmla="*/ 813585 w 1300842"/>
              <a:gd name="connsiteY0" fmla="*/ 2136830 h 2136830"/>
              <a:gd name="connsiteX1" fmla="*/ 808217 w 1300842"/>
              <a:gd name="connsiteY1" fmla="*/ 2135041 h 2136830"/>
              <a:gd name="connsiteX2" fmla="*/ 765766 w 1300842"/>
              <a:gd name="connsiteY2" fmla="*/ 2101047 h 2136830"/>
              <a:gd name="connsiteX3" fmla="*/ 762513 w 1300842"/>
              <a:gd name="connsiteY3" fmla="*/ 2094379 h 2136830"/>
              <a:gd name="connsiteX4" fmla="*/ 762513 w 1300842"/>
              <a:gd name="connsiteY4" fmla="*/ 831892 h 2136830"/>
              <a:gd name="connsiteX5" fmla="*/ 208528 w 1300842"/>
              <a:gd name="connsiteY5" fmla="*/ 1125800 h 2136830"/>
              <a:gd name="connsiteX6" fmla="*/ 199420 w 1300842"/>
              <a:gd name="connsiteY6" fmla="*/ 1121571 h 2136830"/>
              <a:gd name="connsiteX7" fmla="*/ 200558 w 1300842"/>
              <a:gd name="connsiteY7" fmla="*/ 1111649 h 2136830"/>
              <a:gd name="connsiteX8" fmla="*/ 660043 w 1300842"/>
              <a:gd name="connsiteY8" fmla="*/ 778868 h 2136830"/>
              <a:gd name="connsiteX9" fmla="*/ 4240 w 1300842"/>
              <a:gd name="connsiteY9" fmla="*/ 702748 h 2136830"/>
              <a:gd name="connsiteX10" fmla="*/ 11 w 1300842"/>
              <a:gd name="connsiteY10" fmla="*/ 694941 h 2136830"/>
              <a:gd name="connsiteX11" fmla="*/ 4891 w 1300842"/>
              <a:gd name="connsiteY11" fmla="*/ 687622 h 2136830"/>
              <a:gd name="connsiteX12" fmla="*/ 670616 w 1300842"/>
              <a:gd name="connsiteY12" fmla="*/ 665501 h 2136830"/>
              <a:gd name="connsiteX13" fmla="*/ 318479 w 1300842"/>
              <a:gd name="connsiteY13" fmla="*/ 112818 h 2136830"/>
              <a:gd name="connsiteX14" fmla="*/ 322708 w 1300842"/>
              <a:gd name="connsiteY14" fmla="*/ 106474 h 2136830"/>
              <a:gd name="connsiteX15" fmla="*/ 330353 w 1300842"/>
              <a:gd name="connsiteY15" fmla="*/ 106149 h 2136830"/>
              <a:gd name="connsiteX16" fmla="*/ 750965 w 1300842"/>
              <a:gd name="connsiteY16" fmla="*/ 583038 h 2136830"/>
              <a:gd name="connsiteX17" fmla="*/ 863844 w 1300842"/>
              <a:gd name="connsiteY17" fmla="*/ 3355 h 2136830"/>
              <a:gd name="connsiteX18" fmla="*/ 871976 w 1300842"/>
              <a:gd name="connsiteY18" fmla="*/ 102 h 2136830"/>
              <a:gd name="connsiteX19" fmla="*/ 878645 w 1300842"/>
              <a:gd name="connsiteY19" fmla="*/ 5632 h 2136830"/>
              <a:gd name="connsiteX20" fmla="*/ 852946 w 1300842"/>
              <a:gd name="connsiteY20" fmla="*/ 671845 h 2136830"/>
              <a:gd name="connsiteX21" fmla="*/ 1289986 w 1300842"/>
              <a:gd name="connsiteY21" fmla="*/ 492930 h 2136830"/>
              <a:gd name="connsiteX22" fmla="*/ 1299257 w 1300842"/>
              <a:gd name="connsiteY22" fmla="*/ 496183 h 2136830"/>
              <a:gd name="connsiteX23" fmla="*/ 1299257 w 1300842"/>
              <a:gd name="connsiteY23" fmla="*/ 505942 h 2136830"/>
              <a:gd name="connsiteX24" fmla="*/ 822205 w 1300842"/>
              <a:gd name="connsiteY24" fmla="*/ 782446 h 2136830"/>
              <a:gd name="connsiteX25" fmla="*/ 822205 w 1300842"/>
              <a:gd name="connsiteY25" fmla="*/ 2128047 h 2136830"/>
              <a:gd name="connsiteX26" fmla="*/ 817326 w 1300842"/>
              <a:gd name="connsiteY26" fmla="*/ 2135692 h 2136830"/>
              <a:gd name="connsiteX27" fmla="*/ 813585 w 1300842"/>
              <a:gd name="connsiteY27" fmla="*/ 2136505 h 2136830"/>
              <a:gd name="connsiteX28" fmla="*/ 779591 w 1300842"/>
              <a:gd name="connsiteY28" fmla="*/ 2090150 h 2136830"/>
              <a:gd name="connsiteX29" fmla="*/ 804964 w 1300842"/>
              <a:gd name="connsiteY29" fmla="*/ 2110481 h 2136830"/>
              <a:gd name="connsiteX30" fmla="*/ 804964 w 1300842"/>
              <a:gd name="connsiteY30" fmla="*/ 774151 h 2136830"/>
              <a:gd name="connsiteX31" fmla="*/ 807567 w 1300842"/>
              <a:gd name="connsiteY31" fmla="*/ 767971 h 2136830"/>
              <a:gd name="connsiteX32" fmla="*/ 813910 w 1300842"/>
              <a:gd name="connsiteY32" fmla="*/ 765694 h 2136830"/>
              <a:gd name="connsiteX33" fmla="*/ 1270305 w 1300842"/>
              <a:gd name="connsiteY33" fmla="*/ 516352 h 2136830"/>
              <a:gd name="connsiteX34" fmla="*/ 840747 w 1300842"/>
              <a:gd name="connsiteY34" fmla="*/ 707465 h 2136830"/>
              <a:gd name="connsiteX35" fmla="*/ 829687 w 1300842"/>
              <a:gd name="connsiteY35" fmla="*/ 711043 h 2136830"/>
              <a:gd name="connsiteX36" fmla="*/ 825296 w 1300842"/>
              <a:gd name="connsiteY36" fmla="*/ 700471 h 2136830"/>
              <a:gd name="connsiteX37" fmla="*/ 867747 w 1300842"/>
              <a:gd name="connsiteY37" fmla="*/ 26613 h 2136830"/>
              <a:gd name="connsiteX38" fmla="*/ 786260 w 1300842"/>
              <a:gd name="connsiteY38" fmla="*/ 664525 h 2136830"/>
              <a:gd name="connsiteX39" fmla="*/ 780892 w 1300842"/>
              <a:gd name="connsiteY39" fmla="*/ 675098 h 2136830"/>
              <a:gd name="connsiteX40" fmla="*/ 770157 w 1300842"/>
              <a:gd name="connsiteY40" fmla="*/ 669893 h 2136830"/>
              <a:gd name="connsiteX41" fmla="*/ 334256 w 1300842"/>
              <a:gd name="connsiteY41" fmla="*/ 126643 h 2136830"/>
              <a:gd name="connsiteX42" fmla="*/ 747549 w 1300842"/>
              <a:gd name="connsiteY42" fmla="*/ 692339 h 2136830"/>
              <a:gd name="connsiteX43" fmla="*/ 751290 w 1300842"/>
              <a:gd name="connsiteY43" fmla="*/ 703561 h 2136830"/>
              <a:gd name="connsiteX44" fmla="*/ 740230 w 1300842"/>
              <a:gd name="connsiteY44" fmla="*/ 707628 h 2136830"/>
              <a:gd name="connsiteX45" fmla="*/ 27662 w 1300842"/>
              <a:gd name="connsiteY45" fmla="*/ 696079 h 2136830"/>
              <a:gd name="connsiteX46" fmla="*/ 734537 w 1300842"/>
              <a:gd name="connsiteY46" fmla="*/ 746989 h 2136830"/>
              <a:gd name="connsiteX47" fmla="*/ 744784 w 1300842"/>
              <a:gd name="connsiteY47" fmla="*/ 752682 h 2136830"/>
              <a:gd name="connsiteX48" fmla="*/ 739579 w 1300842"/>
              <a:gd name="connsiteY48" fmla="*/ 763254 h 2136830"/>
              <a:gd name="connsiteX49" fmla="*/ 231787 w 1300842"/>
              <a:gd name="connsiteY49" fmla="*/ 1103517 h 2136830"/>
              <a:gd name="connsiteX50" fmla="*/ 764465 w 1300842"/>
              <a:gd name="connsiteY50" fmla="*/ 803916 h 2136830"/>
              <a:gd name="connsiteX51" fmla="*/ 773898 w 1300842"/>
              <a:gd name="connsiteY51" fmla="*/ 801151 h 2136830"/>
              <a:gd name="connsiteX52" fmla="*/ 779591 w 1300842"/>
              <a:gd name="connsiteY52" fmla="*/ 809121 h 2136830"/>
              <a:gd name="connsiteX53" fmla="*/ 779591 w 1300842"/>
              <a:gd name="connsiteY53" fmla="*/ 2089987 h 213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00842" h="2136830">
                <a:moveTo>
                  <a:pt x="813585" y="2136830"/>
                </a:moveTo>
                <a:cubicBezTo>
                  <a:pt x="811633" y="2136830"/>
                  <a:pt x="809844" y="2136180"/>
                  <a:pt x="808217" y="2135041"/>
                </a:cubicBezTo>
                <a:lnTo>
                  <a:pt x="765766" y="2101047"/>
                </a:lnTo>
                <a:cubicBezTo>
                  <a:pt x="763814" y="2099421"/>
                  <a:pt x="762513" y="2096981"/>
                  <a:pt x="762513" y="2094379"/>
                </a:cubicBezTo>
                <a:lnTo>
                  <a:pt x="762513" y="831892"/>
                </a:lnTo>
                <a:cubicBezTo>
                  <a:pt x="710790" y="887681"/>
                  <a:pt x="527159" y="1062854"/>
                  <a:pt x="208528" y="1125800"/>
                </a:cubicBezTo>
                <a:cubicBezTo>
                  <a:pt x="204950" y="1126451"/>
                  <a:pt x="201209" y="1124824"/>
                  <a:pt x="199420" y="1121571"/>
                </a:cubicBezTo>
                <a:cubicBezTo>
                  <a:pt x="197630" y="1118318"/>
                  <a:pt x="198118" y="1114414"/>
                  <a:pt x="200558" y="1111649"/>
                </a:cubicBezTo>
                <a:cubicBezTo>
                  <a:pt x="363858" y="934036"/>
                  <a:pt x="556924" y="827500"/>
                  <a:pt x="660043" y="778868"/>
                </a:cubicBezTo>
                <a:cubicBezTo>
                  <a:pt x="520978" y="801639"/>
                  <a:pt x="225118" y="828802"/>
                  <a:pt x="4240" y="702748"/>
                </a:cubicBezTo>
                <a:cubicBezTo>
                  <a:pt x="1475" y="701122"/>
                  <a:pt x="-151" y="698194"/>
                  <a:pt x="11" y="694941"/>
                </a:cubicBezTo>
                <a:cubicBezTo>
                  <a:pt x="11" y="691688"/>
                  <a:pt x="2126" y="688923"/>
                  <a:pt x="4891" y="687622"/>
                </a:cubicBezTo>
                <a:cubicBezTo>
                  <a:pt x="262690" y="568399"/>
                  <a:pt x="540008" y="625977"/>
                  <a:pt x="670616" y="665501"/>
                </a:cubicBezTo>
                <a:cubicBezTo>
                  <a:pt x="543261" y="581086"/>
                  <a:pt x="286763" y="376148"/>
                  <a:pt x="318479" y="112818"/>
                </a:cubicBezTo>
                <a:cubicBezTo>
                  <a:pt x="318804" y="110053"/>
                  <a:pt x="320431" y="107776"/>
                  <a:pt x="322708" y="106474"/>
                </a:cubicBezTo>
                <a:cubicBezTo>
                  <a:pt x="325148" y="105173"/>
                  <a:pt x="327913" y="105011"/>
                  <a:pt x="330353" y="106149"/>
                </a:cubicBezTo>
                <a:cubicBezTo>
                  <a:pt x="548954" y="206667"/>
                  <a:pt x="689808" y="454057"/>
                  <a:pt x="750965" y="583038"/>
                </a:cubicBezTo>
                <a:cubicBezTo>
                  <a:pt x="729007" y="451780"/>
                  <a:pt x="713067" y="197396"/>
                  <a:pt x="863844" y="3355"/>
                </a:cubicBezTo>
                <a:cubicBezTo>
                  <a:pt x="865795" y="915"/>
                  <a:pt x="868886" y="-386"/>
                  <a:pt x="871976" y="102"/>
                </a:cubicBezTo>
                <a:cubicBezTo>
                  <a:pt x="875066" y="589"/>
                  <a:pt x="877669" y="2704"/>
                  <a:pt x="878645" y="5632"/>
                </a:cubicBezTo>
                <a:cubicBezTo>
                  <a:pt x="968427" y="256763"/>
                  <a:pt x="885151" y="569050"/>
                  <a:pt x="852946" y="671845"/>
                </a:cubicBezTo>
                <a:cubicBezTo>
                  <a:pt x="897024" y="637038"/>
                  <a:pt x="1009740" y="571978"/>
                  <a:pt x="1289986" y="492930"/>
                </a:cubicBezTo>
                <a:cubicBezTo>
                  <a:pt x="1293401" y="491954"/>
                  <a:pt x="1297142" y="493255"/>
                  <a:pt x="1299257" y="496183"/>
                </a:cubicBezTo>
                <a:cubicBezTo>
                  <a:pt x="1301371" y="499111"/>
                  <a:pt x="1301371" y="503014"/>
                  <a:pt x="1299257" y="505942"/>
                </a:cubicBezTo>
                <a:cubicBezTo>
                  <a:pt x="1115300" y="762928"/>
                  <a:pt x="871651" y="781470"/>
                  <a:pt x="822205" y="782446"/>
                </a:cubicBezTo>
                <a:lnTo>
                  <a:pt x="822205" y="2128047"/>
                </a:lnTo>
                <a:cubicBezTo>
                  <a:pt x="822205" y="2131300"/>
                  <a:pt x="820253" y="2134228"/>
                  <a:pt x="817326" y="2135692"/>
                </a:cubicBezTo>
                <a:cubicBezTo>
                  <a:pt x="816187" y="2136180"/>
                  <a:pt x="814886" y="2136505"/>
                  <a:pt x="813585" y="2136505"/>
                </a:cubicBezTo>
                <a:close/>
                <a:moveTo>
                  <a:pt x="779591" y="2090150"/>
                </a:moveTo>
                <a:lnTo>
                  <a:pt x="804964" y="2110481"/>
                </a:lnTo>
                <a:lnTo>
                  <a:pt x="804964" y="774151"/>
                </a:lnTo>
                <a:cubicBezTo>
                  <a:pt x="804964" y="771874"/>
                  <a:pt x="805940" y="769597"/>
                  <a:pt x="807567" y="767971"/>
                </a:cubicBezTo>
                <a:cubicBezTo>
                  <a:pt x="809193" y="766344"/>
                  <a:pt x="811470" y="765531"/>
                  <a:pt x="813910" y="765694"/>
                </a:cubicBezTo>
                <a:cubicBezTo>
                  <a:pt x="816350" y="765694"/>
                  <a:pt x="1073011" y="773989"/>
                  <a:pt x="1270305" y="516352"/>
                </a:cubicBezTo>
                <a:cubicBezTo>
                  <a:pt x="890193" y="626140"/>
                  <a:pt x="841073" y="706652"/>
                  <a:pt x="840747" y="707465"/>
                </a:cubicBezTo>
                <a:cubicBezTo>
                  <a:pt x="838633" y="711369"/>
                  <a:pt x="833753" y="712995"/>
                  <a:pt x="829687" y="711043"/>
                </a:cubicBezTo>
                <a:cubicBezTo>
                  <a:pt x="825621" y="709254"/>
                  <a:pt x="823669" y="704537"/>
                  <a:pt x="825296" y="700471"/>
                </a:cubicBezTo>
                <a:cubicBezTo>
                  <a:pt x="826759" y="696730"/>
                  <a:pt x="964198" y="321985"/>
                  <a:pt x="867747" y="26613"/>
                </a:cubicBezTo>
                <a:cubicBezTo>
                  <a:pt x="675170" y="290756"/>
                  <a:pt x="784958" y="660784"/>
                  <a:pt x="786260" y="664525"/>
                </a:cubicBezTo>
                <a:cubicBezTo>
                  <a:pt x="787561" y="668917"/>
                  <a:pt x="785121" y="673634"/>
                  <a:pt x="780892" y="675098"/>
                </a:cubicBezTo>
                <a:cubicBezTo>
                  <a:pt x="776501" y="676562"/>
                  <a:pt x="771784" y="674284"/>
                  <a:pt x="770157" y="669893"/>
                </a:cubicBezTo>
                <a:cubicBezTo>
                  <a:pt x="768693" y="665827"/>
                  <a:pt x="621170" y="266684"/>
                  <a:pt x="334256" y="126643"/>
                </a:cubicBezTo>
                <a:cubicBezTo>
                  <a:pt x="305630" y="455683"/>
                  <a:pt x="742995" y="690061"/>
                  <a:pt x="747549" y="692339"/>
                </a:cubicBezTo>
                <a:cubicBezTo>
                  <a:pt x="751615" y="694453"/>
                  <a:pt x="753242" y="699495"/>
                  <a:pt x="751290" y="703561"/>
                </a:cubicBezTo>
                <a:cubicBezTo>
                  <a:pt x="749338" y="707628"/>
                  <a:pt x="744459" y="709579"/>
                  <a:pt x="740230" y="707628"/>
                </a:cubicBezTo>
                <a:cubicBezTo>
                  <a:pt x="736489" y="706001"/>
                  <a:pt x="367437" y="548882"/>
                  <a:pt x="27662" y="696079"/>
                </a:cubicBezTo>
                <a:cubicBezTo>
                  <a:pt x="318479" y="850597"/>
                  <a:pt x="730308" y="747965"/>
                  <a:pt x="734537" y="746989"/>
                </a:cubicBezTo>
                <a:cubicBezTo>
                  <a:pt x="738929" y="745850"/>
                  <a:pt x="743483" y="748453"/>
                  <a:pt x="744784" y="752682"/>
                </a:cubicBezTo>
                <a:cubicBezTo>
                  <a:pt x="746085" y="757073"/>
                  <a:pt x="743808" y="761627"/>
                  <a:pt x="739579" y="763254"/>
                </a:cubicBezTo>
                <a:cubicBezTo>
                  <a:pt x="736814" y="764230"/>
                  <a:pt x="460147" y="865886"/>
                  <a:pt x="231787" y="1103517"/>
                </a:cubicBezTo>
                <a:cubicBezTo>
                  <a:pt x="586851" y="1024632"/>
                  <a:pt x="762675" y="806193"/>
                  <a:pt x="764465" y="803916"/>
                </a:cubicBezTo>
                <a:cubicBezTo>
                  <a:pt x="766742" y="801151"/>
                  <a:pt x="770483" y="800013"/>
                  <a:pt x="773898" y="801151"/>
                </a:cubicBezTo>
                <a:cubicBezTo>
                  <a:pt x="777314" y="802290"/>
                  <a:pt x="779591" y="805543"/>
                  <a:pt x="779591" y="809121"/>
                </a:cubicBezTo>
                <a:lnTo>
                  <a:pt x="779591" y="2089987"/>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9" name="任意多边形: 形状 54"/>
          <p:cNvSpPr/>
          <p:nvPr userDrawn="1">
            <p:custDataLst>
              <p:tags r:id="rId162"/>
            </p:custDataLst>
          </p:nvPr>
        </p:nvSpPr>
        <p:spPr>
          <a:xfrm>
            <a:off x="10730230" y="4926965"/>
            <a:ext cx="535305" cy="991870"/>
          </a:xfrm>
          <a:custGeom>
            <a:avLst/>
            <a:gdLst>
              <a:gd name="connsiteX0" fmla="*/ 478841 w 1278588"/>
              <a:gd name="connsiteY0" fmla="*/ 2365902 h 2366227"/>
              <a:gd name="connsiteX1" fmla="*/ 478841 w 1278588"/>
              <a:gd name="connsiteY1" fmla="*/ 927916 h 2366227"/>
              <a:gd name="connsiteX2" fmla="*/ 0 w 1278588"/>
              <a:gd name="connsiteY2" fmla="*/ 399630 h 2366227"/>
              <a:gd name="connsiteX3" fmla="*/ 457371 w 1278588"/>
              <a:gd name="connsiteY3" fmla="*/ 812435 h 2366227"/>
              <a:gd name="connsiteX4" fmla="*/ 435088 w 1278588"/>
              <a:gd name="connsiteY4" fmla="*/ 0 h 2366227"/>
              <a:gd name="connsiteX5" fmla="*/ 517551 w 1278588"/>
              <a:gd name="connsiteY5" fmla="*/ 772911 h 2366227"/>
              <a:gd name="connsiteX6" fmla="*/ 993301 w 1278588"/>
              <a:gd name="connsiteY6" fmla="*/ 117270 h 2366227"/>
              <a:gd name="connsiteX7" fmla="*/ 555123 w 1278588"/>
              <a:gd name="connsiteY7" fmla="*/ 808857 h 2366227"/>
              <a:gd name="connsiteX8" fmla="*/ 1278589 w 1278588"/>
              <a:gd name="connsiteY8" fmla="*/ 588141 h 2366227"/>
              <a:gd name="connsiteX9" fmla="*/ 562605 w 1278588"/>
              <a:gd name="connsiteY9" fmla="*/ 869200 h 2366227"/>
              <a:gd name="connsiteX10" fmla="*/ 1059337 w 1278588"/>
              <a:gd name="connsiteY10" fmla="*/ 1180674 h 2366227"/>
              <a:gd name="connsiteX11" fmla="*/ 524870 w 1278588"/>
              <a:gd name="connsiteY11" fmla="*/ 928242 h 2366227"/>
              <a:gd name="connsiteX12" fmla="*/ 524870 w 1278588"/>
              <a:gd name="connsiteY12" fmla="*/ 2329143 h 2366227"/>
              <a:gd name="connsiteX13" fmla="*/ 478515 w 1278588"/>
              <a:gd name="connsiteY13" fmla="*/ 2366227 h 236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8588" h="2366227">
                <a:moveTo>
                  <a:pt x="478841" y="2365902"/>
                </a:moveTo>
                <a:lnTo>
                  <a:pt x="478841" y="927916"/>
                </a:lnTo>
                <a:cubicBezTo>
                  <a:pt x="478841" y="927916"/>
                  <a:pt x="123451" y="789827"/>
                  <a:pt x="0" y="399630"/>
                </a:cubicBezTo>
                <a:cubicBezTo>
                  <a:pt x="413618" y="547967"/>
                  <a:pt x="457371" y="812435"/>
                  <a:pt x="457371" y="812435"/>
                </a:cubicBezTo>
                <a:cubicBezTo>
                  <a:pt x="457371" y="812435"/>
                  <a:pt x="316516" y="331480"/>
                  <a:pt x="435088" y="0"/>
                </a:cubicBezTo>
                <a:cubicBezTo>
                  <a:pt x="664912" y="295697"/>
                  <a:pt x="517551" y="772911"/>
                  <a:pt x="517551" y="772911"/>
                </a:cubicBezTo>
                <a:cubicBezTo>
                  <a:pt x="517551" y="772911"/>
                  <a:pt x="665562" y="267884"/>
                  <a:pt x="993301" y="117270"/>
                </a:cubicBezTo>
                <a:cubicBezTo>
                  <a:pt x="1038518" y="493316"/>
                  <a:pt x="555123" y="808857"/>
                  <a:pt x="555123" y="808857"/>
                </a:cubicBezTo>
                <a:cubicBezTo>
                  <a:pt x="555123" y="808857"/>
                  <a:pt x="924501" y="471521"/>
                  <a:pt x="1278589" y="588141"/>
                </a:cubicBezTo>
                <a:cubicBezTo>
                  <a:pt x="1056247" y="864971"/>
                  <a:pt x="562605" y="869200"/>
                  <a:pt x="562605" y="869200"/>
                </a:cubicBezTo>
                <a:cubicBezTo>
                  <a:pt x="562605" y="869200"/>
                  <a:pt x="889856" y="931332"/>
                  <a:pt x="1059337" y="1180674"/>
                </a:cubicBezTo>
                <a:cubicBezTo>
                  <a:pt x="619695" y="1129927"/>
                  <a:pt x="524870" y="928242"/>
                  <a:pt x="524870" y="928242"/>
                </a:cubicBezTo>
                <a:lnTo>
                  <a:pt x="524870" y="2329143"/>
                </a:lnTo>
                <a:lnTo>
                  <a:pt x="478515" y="2366227"/>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0" name="任意多边形: 形状 55"/>
          <p:cNvSpPr/>
          <p:nvPr userDrawn="1">
            <p:custDataLst>
              <p:tags r:id="rId163"/>
            </p:custDataLst>
          </p:nvPr>
        </p:nvSpPr>
        <p:spPr>
          <a:xfrm>
            <a:off x="10726420" y="4923155"/>
            <a:ext cx="542290" cy="998855"/>
          </a:xfrm>
          <a:custGeom>
            <a:avLst/>
            <a:gdLst>
              <a:gd name="connsiteX0" fmla="*/ 487513 w 1295743"/>
              <a:gd name="connsiteY0" fmla="*/ 2382765 h 2382927"/>
              <a:gd name="connsiteX1" fmla="*/ 483772 w 1295743"/>
              <a:gd name="connsiteY1" fmla="*/ 2381952 h 2382927"/>
              <a:gd name="connsiteX2" fmla="*/ 478892 w 1295743"/>
              <a:gd name="connsiteY2" fmla="*/ 2374308 h 2382927"/>
              <a:gd name="connsiteX3" fmla="*/ 478892 w 1295743"/>
              <a:gd name="connsiteY3" fmla="*/ 942015 h 2382927"/>
              <a:gd name="connsiteX4" fmla="*/ 377 w 1295743"/>
              <a:gd name="connsiteY4" fmla="*/ 410638 h 2382927"/>
              <a:gd name="connsiteX5" fmla="*/ 2654 w 1295743"/>
              <a:gd name="connsiteY5" fmla="*/ 402018 h 2382927"/>
              <a:gd name="connsiteX6" fmla="*/ 11437 w 1295743"/>
              <a:gd name="connsiteY6" fmla="*/ 400066 h 2382927"/>
              <a:gd name="connsiteX7" fmla="*/ 431886 w 1295743"/>
              <a:gd name="connsiteY7" fmla="*/ 716419 h 2382927"/>
              <a:gd name="connsiteX8" fmla="*/ 435627 w 1295743"/>
              <a:gd name="connsiteY8" fmla="*/ 5640 h 2382927"/>
              <a:gd name="connsiteX9" fmla="*/ 442296 w 1295743"/>
              <a:gd name="connsiteY9" fmla="*/ 110 h 2382927"/>
              <a:gd name="connsiteX10" fmla="*/ 450428 w 1295743"/>
              <a:gd name="connsiteY10" fmla="*/ 3363 h 2382927"/>
              <a:gd name="connsiteX11" fmla="*/ 562169 w 1295743"/>
              <a:gd name="connsiteY11" fmla="*/ 658842 h 2382927"/>
              <a:gd name="connsiteX12" fmla="*/ 998558 w 1295743"/>
              <a:gd name="connsiteY12" fmla="*/ 118031 h 2382927"/>
              <a:gd name="connsiteX13" fmla="*/ 1006202 w 1295743"/>
              <a:gd name="connsiteY13" fmla="*/ 118357 h 2382927"/>
              <a:gd name="connsiteX14" fmla="*/ 1010431 w 1295743"/>
              <a:gd name="connsiteY14" fmla="*/ 124700 h 2382927"/>
              <a:gd name="connsiteX15" fmla="*/ 806143 w 1295743"/>
              <a:gd name="connsiteY15" fmla="*/ 618179 h 2382927"/>
              <a:gd name="connsiteX16" fmla="*/ 746451 w 1295743"/>
              <a:gd name="connsiteY16" fmla="*/ 679173 h 2382927"/>
              <a:gd name="connsiteX17" fmla="*/ 1289863 w 1295743"/>
              <a:gd name="connsiteY17" fmla="*/ 588414 h 2382927"/>
              <a:gd name="connsiteX18" fmla="*/ 1295393 w 1295743"/>
              <a:gd name="connsiteY18" fmla="*/ 594107 h 2382927"/>
              <a:gd name="connsiteX19" fmla="*/ 1293930 w 1295743"/>
              <a:gd name="connsiteY19" fmla="*/ 601914 h 2382927"/>
              <a:gd name="connsiteX20" fmla="*/ 627066 w 1295743"/>
              <a:gd name="connsiteY20" fmla="*/ 883135 h 2382927"/>
              <a:gd name="connsiteX21" fmla="*/ 1075166 w 1295743"/>
              <a:gd name="connsiteY21" fmla="*/ 1184363 h 2382927"/>
              <a:gd name="connsiteX22" fmla="*/ 1075328 w 1295743"/>
              <a:gd name="connsiteY22" fmla="*/ 1193471 h 2382927"/>
              <a:gd name="connsiteX23" fmla="*/ 1067033 w 1295743"/>
              <a:gd name="connsiteY23" fmla="*/ 1197537 h 2382927"/>
              <a:gd name="connsiteX24" fmla="*/ 542163 w 1295743"/>
              <a:gd name="connsiteY24" fmla="*/ 966087 h 2382927"/>
              <a:gd name="connsiteX25" fmla="*/ 542163 w 1295743"/>
              <a:gd name="connsiteY25" fmla="*/ 2337386 h 2382927"/>
              <a:gd name="connsiteX26" fmla="*/ 538910 w 1295743"/>
              <a:gd name="connsiteY26" fmla="*/ 2344055 h 2382927"/>
              <a:gd name="connsiteX27" fmla="*/ 492555 w 1295743"/>
              <a:gd name="connsiteY27" fmla="*/ 2381139 h 2382927"/>
              <a:gd name="connsiteX28" fmla="*/ 487187 w 1295743"/>
              <a:gd name="connsiteY28" fmla="*/ 2382928 h 2382927"/>
              <a:gd name="connsiteX29" fmla="*/ 22335 w 1295743"/>
              <a:gd name="connsiteY29" fmla="*/ 422186 h 2382927"/>
              <a:gd name="connsiteX30" fmla="*/ 490765 w 1295743"/>
              <a:gd name="connsiteY30" fmla="*/ 928515 h 2382927"/>
              <a:gd name="connsiteX31" fmla="*/ 496133 w 1295743"/>
              <a:gd name="connsiteY31" fmla="*/ 936485 h 2382927"/>
              <a:gd name="connsiteX32" fmla="*/ 496133 w 1295743"/>
              <a:gd name="connsiteY32" fmla="*/ 2356741 h 2382927"/>
              <a:gd name="connsiteX33" fmla="*/ 525410 w 1295743"/>
              <a:gd name="connsiteY33" fmla="*/ 2333320 h 2382927"/>
              <a:gd name="connsiteX34" fmla="*/ 525410 w 1295743"/>
              <a:gd name="connsiteY34" fmla="*/ 936322 h 2382927"/>
              <a:gd name="connsiteX35" fmla="*/ 532079 w 1295743"/>
              <a:gd name="connsiteY35" fmla="*/ 928027 h 2382927"/>
              <a:gd name="connsiteX36" fmla="*/ 541675 w 1295743"/>
              <a:gd name="connsiteY36" fmla="*/ 932744 h 2382927"/>
              <a:gd name="connsiteX37" fmla="*/ 1050443 w 1295743"/>
              <a:gd name="connsiteY37" fmla="*/ 1178019 h 2382927"/>
              <a:gd name="connsiteX38" fmla="*/ 570139 w 1295743"/>
              <a:gd name="connsiteY38" fmla="*/ 885738 h 2382927"/>
              <a:gd name="connsiteX39" fmla="*/ 563307 w 1295743"/>
              <a:gd name="connsiteY39" fmla="*/ 876629 h 2382927"/>
              <a:gd name="connsiteX40" fmla="*/ 571765 w 1295743"/>
              <a:gd name="connsiteY40" fmla="*/ 868822 h 2382927"/>
              <a:gd name="connsiteX41" fmla="*/ 1273110 w 1295743"/>
              <a:gd name="connsiteY41" fmla="*/ 600613 h 2382927"/>
              <a:gd name="connsiteX42" fmla="*/ 675536 w 1295743"/>
              <a:gd name="connsiteY42" fmla="*/ 742931 h 2382927"/>
              <a:gd name="connsiteX43" fmla="*/ 568837 w 1295743"/>
              <a:gd name="connsiteY43" fmla="*/ 824094 h 2382927"/>
              <a:gd name="connsiteX44" fmla="*/ 557452 w 1295743"/>
              <a:gd name="connsiteY44" fmla="*/ 822142 h 2382927"/>
              <a:gd name="connsiteX45" fmla="*/ 558428 w 1295743"/>
              <a:gd name="connsiteY45" fmla="*/ 810594 h 2382927"/>
              <a:gd name="connsiteX46" fmla="*/ 662198 w 1295743"/>
              <a:gd name="connsiteY46" fmla="*/ 731383 h 2382927"/>
              <a:gd name="connsiteX47" fmla="*/ 995142 w 1295743"/>
              <a:gd name="connsiteY47" fmla="*/ 138200 h 2382927"/>
              <a:gd name="connsiteX48" fmla="*/ 535006 w 1295743"/>
              <a:gd name="connsiteY48" fmla="*/ 782618 h 2382927"/>
              <a:gd name="connsiteX49" fmla="*/ 534681 w 1295743"/>
              <a:gd name="connsiteY49" fmla="*/ 783594 h 2382927"/>
              <a:gd name="connsiteX50" fmla="*/ 524109 w 1295743"/>
              <a:gd name="connsiteY50" fmla="*/ 789287 h 2382927"/>
              <a:gd name="connsiteX51" fmla="*/ 518416 w 1295743"/>
              <a:gd name="connsiteY51" fmla="*/ 778714 h 2382927"/>
              <a:gd name="connsiteX52" fmla="*/ 518741 w 1295743"/>
              <a:gd name="connsiteY52" fmla="*/ 777738 h 2382927"/>
              <a:gd name="connsiteX53" fmla="*/ 447013 w 1295743"/>
              <a:gd name="connsiteY53" fmla="*/ 26134 h 2382927"/>
              <a:gd name="connsiteX54" fmla="*/ 468483 w 1295743"/>
              <a:gd name="connsiteY54" fmla="*/ 795630 h 2382927"/>
              <a:gd name="connsiteX55" fmla="*/ 474826 w 1295743"/>
              <a:gd name="connsiteY55" fmla="*/ 819214 h 2382927"/>
              <a:gd name="connsiteX56" fmla="*/ 468320 w 1295743"/>
              <a:gd name="connsiteY56" fmla="*/ 828973 h 2382927"/>
              <a:gd name="connsiteX57" fmla="*/ 458236 w 1295743"/>
              <a:gd name="connsiteY57" fmla="*/ 823118 h 2382927"/>
              <a:gd name="connsiteX58" fmla="*/ 451892 w 1295743"/>
              <a:gd name="connsiteY58" fmla="*/ 799533 h 2382927"/>
              <a:gd name="connsiteX59" fmla="*/ 22660 w 1295743"/>
              <a:gd name="connsiteY59" fmla="*/ 421861 h 238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95743" h="2382927">
                <a:moveTo>
                  <a:pt x="487513" y="2382765"/>
                </a:moveTo>
                <a:cubicBezTo>
                  <a:pt x="486211" y="2382765"/>
                  <a:pt x="485073" y="2382440"/>
                  <a:pt x="483772" y="2381952"/>
                </a:cubicBezTo>
                <a:cubicBezTo>
                  <a:pt x="480844" y="2380488"/>
                  <a:pt x="478892" y="2377561"/>
                  <a:pt x="478892" y="2374308"/>
                </a:cubicBezTo>
                <a:lnTo>
                  <a:pt x="478892" y="942015"/>
                </a:lnTo>
                <a:cubicBezTo>
                  <a:pt x="433350" y="922334"/>
                  <a:pt x="115370" y="773672"/>
                  <a:pt x="377" y="410638"/>
                </a:cubicBezTo>
                <a:cubicBezTo>
                  <a:pt x="-599" y="407548"/>
                  <a:pt x="377" y="404132"/>
                  <a:pt x="2654" y="402018"/>
                </a:cubicBezTo>
                <a:cubicBezTo>
                  <a:pt x="4931" y="399741"/>
                  <a:pt x="8347" y="399090"/>
                  <a:pt x="11437" y="400066"/>
                </a:cubicBezTo>
                <a:cubicBezTo>
                  <a:pt x="262080" y="490011"/>
                  <a:pt x="378863" y="624034"/>
                  <a:pt x="431886" y="716419"/>
                </a:cubicBezTo>
                <a:cubicBezTo>
                  <a:pt x="397730" y="554583"/>
                  <a:pt x="351212" y="241320"/>
                  <a:pt x="435627" y="5640"/>
                </a:cubicBezTo>
                <a:cubicBezTo>
                  <a:pt x="436603" y="2713"/>
                  <a:pt x="439206" y="598"/>
                  <a:pt x="442296" y="110"/>
                </a:cubicBezTo>
                <a:cubicBezTo>
                  <a:pt x="445386" y="-378"/>
                  <a:pt x="448477" y="761"/>
                  <a:pt x="450428" y="3363"/>
                </a:cubicBezTo>
                <a:cubicBezTo>
                  <a:pt x="608036" y="206025"/>
                  <a:pt x="589657" y="495379"/>
                  <a:pt x="562169" y="658842"/>
                </a:cubicBezTo>
                <a:cubicBezTo>
                  <a:pt x="628530" y="498469"/>
                  <a:pt x="771011" y="222615"/>
                  <a:pt x="998558" y="118031"/>
                </a:cubicBezTo>
                <a:cubicBezTo>
                  <a:pt x="1000998" y="116893"/>
                  <a:pt x="1003925" y="117055"/>
                  <a:pt x="1006202" y="118357"/>
                </a:cubicBezTo>
                <a:cubicBezTo>
                  <a:pt x="1008642" y="119658"/>
                  <a:pt x="1010106" y="122098"/>
                  <a:pt x="1010431" y="124700"/>
                </a:cubicBezTo>
                <a:cubicBezTo>
                  <a:pt x="1029136" y="281006"/>
                  <a:pt x="958546" y="451626"/>
                  <a:pt x="806143" y="618179"/>
                </a:cubicBezTo>
                <a:cubicBezTo>
                  <a:pt x="786300" y="639974"/>
                  <a:pt x="766131" y="660305"/>
                  <a:pt x="746451" y="679173"/>
                </a:cubicBezTo>
                <a:cubicBezTo>
                  <a:pt x="888607" y="598824"/>
                  <a:pt x="1092081" y="523192"/>
                  <a:pt x="1289863" y="588414"/>
                </a:cubicBezTo>
                <a:cubicBezTo>
                  <a:pt x="1292466" y="589227"/>
                  <a:pt x="1294580" y="591342"/>
                  <a:pt x="1295393" y="594107"/>
                </a:cubicBezTo>
                <a:cubicBezTo>
                  <a:pt x="1296207" y="596709"/>
                  <a:pt x="1295556" y="599637"/>
                  <a:pt x="1293930" y="601914"/>
                </a:cubicBezTo>
                <a:cubicBezTo>
                  <a:pt x="1116154" y="823280"/>
                  <a:pt x="763529" y="872401"/>
                  <a:pt x="627066" y="883135"/>
                </a:cubicBezTo>
                <a:cubicBezTo>
                  <a:pt x="728234" y="912900"/>
                  <a:pt x="947161" y="996177"/>
                  <a:pt x="1075166" y="1184363"/>
                </a:cubicBezTo>
                <a:cubicBezTo>
                  <a:pt x="1076955" y="1187128"/>
                  <a:pt x="1077118" y="1190706"/>
                  <a:pt x="1075328" y="1193471"/>
                </a:cubicBezTo>
                <a:cubicBezTo>
                  <a:pt x="1073539" y="1196399"/>
                  <a:pt x="1070286" y="1197863"/>
                  <a:pt x="1067033" y="1197537"/>
                </a:cubicBezTo>
                <a:cubicBezTo>
                  <a:pt x="717174" y="1157200"/>
                  <a:pt x="583964" y="1023339"/>
                  <a:pt x="542163" y="966087"/>
                </a:cubicBezTo>
                <a:lnTo>
                  <a:pt x="542163" y="2337386"/>
                </a:lnTo>
                <a:cubicBezTo>
                  <a:pt x="542163" y="2339988"/>
                  <a:pt x="541024" y="2342428"/>
                  <a:pt x="538910" y="2344055"/>
                </a:cubicBezTo>
                <a:lnTo>
                  <a:pt x="492555" y="2381139"/>
                </a:lnTo>
                <a:cubicBezTo>
                  <a:pt x="490928" y="2382440"/>
                  <a:pt x="489139" y="2382928"/>
                  <a:pt x="487187" y="2382928"/>
                </a:cubicBezTo>
                <a:close/>
                <a:moveTo>
                  <a:pt x="22335" y="422186"/>
                </a:moveTo>
                <a:cubicBezTo>
                  <a:pt x="147900" y="791401"/>
                  <a:pt x="487187" y="927214"/>
                  <a:pt x="490765" y="928515"/>
                </a:cubicBezTo>
                <a:cubicBezTo>
                  <a:pt x="494019" y="929816"/>
                  <a:pt x="496133" y="932906"/>
                  <a:pt x="496133" y="936485"/>
                </a:cubicBezTo>
                <a:lnTo>
                  <a:pt x="496133" y="2356741"/>
                </a:lnTo>
                <a:lnTo>
                  <a:pt x="525410" y="2333320"/>
                </a:lnTo>
                <a:lnTo>
                  <a:pt x="525410" y="936322"/>
                </a:lnTo>
                <a:cubicBezTo>
                  <a:pt x="525410" y="932418"/>
                  <a:pt x="528175" y="928840"/>
                  <a:pt x="532079" y="928027"/>
                </a:cubicBezTo>
                <a:cubicBezTo>
                  <a:pt x="535982" y="927214"/>
                  <a:pt x="539886" y="929165"/>
                  <a:pt x="541675" y="932744"/>
                </a:cubicBezTo>
                <a:cubicBezTo>
                  <a:pt x="542651" y="934695"/>
                  <a:pt x="637638" y="1125158"/>
                  <a:pt x="1050443" y="1178019"/>
                </a:cubicBezTo>
                <a:cubicBezTo>
                  <a:pt x="881938" y="947219"/>
                  <a:pt x="573229" y="886226"/>
                  <a:pt x="570139" y="885738"/>
                </a:cubicBezTo>
                <a:cubicBezTo>
                  <a:pt x="565910" y="884925"/>
                  <a:pt x="562819" y="881021"/>
                  <a:pt x="563307" y="876629"/>
                </a:cubicBezTo>
                <a:cubicBezTo>
                  <a:pt x="563633" y="872238"/>
                  <a:pt x="567374" y="868985"/>
                  <a:pt x="571765" y="868822"/>
                </a:cubicBezTo>
                <a:cubicBezTo>
                  <a:pt x="576645" y="868822"/>
                  <a:pt x="1052395" y="861503"/>
                  <a:pt x="1273110" y="600613"/>
                </a:cubicBezTo>
                <a:cubicBezTo>
                  <a:pt x="1043937" y="531812"/>
                  <a:pt x="807444" y="653962"/>
                  <a:pt x="675536" y="742931"/>
                </a:cubicBezTo>
                <a:cubicBezTo>
                  <a:pt x="614705" y="794003"/>
                  <a:pt x="569651" y="823606"/>
                  <a:pt x="568837" y="824094"/>
                </a:cubicBezTo>
                <a:cubicBezTo>
                  <a:pt x="565096" y="826533"/>
                  <a:pt x="560217" y="825720"/>
                  <a:pt x="557452" y="822142"/>
                </a:cubicBezTo>
                <a:cubicBezTo>
                  <a:pt x="554687" y="818564"/>
                  <a:pt x="555175" y="813684"/>
                  <a:pt x="558428" y="810594"/>
                </a:cubicBezTo>
                <a:cubicBezTo>
                  <a:pt x="559566" y="809455"/>
                  <a:pt x="598440" y="774648"/>
                  <a:pt x="662198" y="731383"/>
                </a:cubicBezTo>
                <a:cubicBezTo>
                  <a:pt x="798011" y="617203"/>
                  <a:pt x="1017913" y="390957"/>
                  <a:pt x="995142" y="138200"/>
                </a:cubicBezTo>
                <a:cubicBezTo>
                  <a:pt x="688222" y="288488"/>
                  <a:pt x="542000" y="759196"/>
                  <a:pt x="535006" y="782618"/>
                </a:cubicBezTo>
                <a:cubicBezTo>
                  <a:pt x="534844" y="783106"/>
                  <a:pt x="534681" y="783431"/>
                  <a:pt x="534681" y="783594"/>
                </a:cubicBezTo>
                <a:cubicBezTo>
                  <a:pt x="533380" y="787985"/>
                  <a:pt x="528663" y="790588"/>
                  <a:pt x="524109" y="789287"/>
                </a:cubicBezTo>
                <a:cubicBezTo>
                  <a:pt x="519555" y="787985"/>
                  <a:pt x="517115" y="783268"/>
                  <a:pt x="518416" y="778714"/>
                </a:cubicBezTo>
                <a:cubicBezTo>
                  <a:pt x="518416" y="778714"/>
                  <a:pt x="518416" y="778226"/>
                  <a:pt x="518741" y="777738"/>
                </a:cubicBezTo>
                <a:cubicBezTo>
                  <a:pt x="525410" y="754967"/>
                  <a:pt x="653253" y="309795"/>
                  <a:pt x="447013" y="26134"/>
                </a:cubicBezTo>
                <a:cubicBezTo>
                  <a:pt x="353652" y="309633"/>
                  <a:pt x="443272" y="698528"/>
                  <a:pt x="468483" y="795630"/>
                </a:cubicBezTo>
                <a:cubicBezTo>
                  <a:pt x="473199" y="810268"/>
                  <a:pt x="474826" y="818889"/>
                  <a:pt x="474826" y="819214"/>
                </a:cubicBezTo>
                <a:cubicBezTo>
                  <a:pt x="475639" y="823606"/>
                  <a:pt x="472711" y="827835"/>
                  <a:pt x="468320" y="828973"/>
                </a:cubicBezTo>
                <a:cubicBezTo>
                  <a:pt x="463928" y="829949"/>
                  <a:pt x="459537" y="827347"/>
                  <a:pt x="458236" y="823118"/>
                </a:cubicBezTo>
                <a:cubicBezTo>
                  <a:pt x="458073" y="822467"/>
                  <a:pt x="455633" y="814172"/>
                  <a:pt x="451892" y="799533"/>
                </a:cubicBezTo>
                <a:cubicBezTo>
                  <a:pt x="430585" y="734148"/>
                  <a:pt x="342592" y="541896"/>
                  <a:pt x="22660" y="421861"/>
                </a:cubicBez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1" name="任意多边形: 形状 57"/>
          <p:cNvSpPr/>
          <p:nvPr userDrawn="1">
            <p:custDataLst>
              <p:tags r:id="rId164"/>
            </p:custDataLst>
          </p:nvPr>
        </p:nvSpPr>
        <p:spPr>
          <a:xfrm>
            <a:off x="10784205" y="5716270"/>
            <a:ext cx="205105" cy="465455"/>
          </a:xfrm>
          <a:custGeom>
            <a:avLst/>
            <a:gdLst>
              <a:gd name="connsiteX0" fmla="*/ 281709 w 489738"/>
              <a:gd name="connsiteY0" fmla="*/ 1110572 h 1110571"/>
              <a:gd name="connsiteX1" fmla="*/ 208029 w 489738"/>
              <a:gd name="connsiteY1" fmla="*/ 1110572 h 1110571"/>
              <a:gd name="connsiteX2" fmla="*/ 0 w 489738"/>
              <a:gd name="connsiteY2" fmla="*/ 902543 h 1110571"/>
              <a:gd name="connsiteX3" fmla="*/ 0 w 489738"/>
              <a:gd name="connsiteY3" fmla="*/ 0 h 1110571"/>
              <a:gd name="connsiteX4" fmla="*/ 489738 w 489738"/>
              <a:gd name="connsiteY4" fmla="*/ 0 h 1110571"/>
              <a:gd name="connsiteX5" fmla="*/ 489738 w 489738"/>
              <a:gd name="connsiteY5" fmla="*/ 902543 h 1110571"/>
              <a:gd name="connsiteX6" fmla="*/ 281709 w 489738"/>
              <a:gd name="connsiteY6" fmla="*/ 1110572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738" h="1110571">
                <a:moveTo>
                  <a:pt x="281709" y="1110572"/>
                </a:moveTo>
                <a:lnTo>
                  <a:pt x="208029" y="1110572"/>
                </a:lnTo>
                <a:cubicBezTo>
                  <a:pt x="93198" y="1110572"/>
                  <a:pt x="0" y="1017374"/>
                  <a:pt x="0" y="902543"/>
                </a:cubicBezTo>
                <a:lnTo>
                  <a:pt x="0" y="0"/>
                </a:lnTo>
                <a:lnTo>
                  <a:pt x="489738" y="0"/>
                </a:lnTo>
                <a:lnTo>
                  <a:pt x="489738" y="902543"/>
                </a:lnTo>
                <a:cubicBezTo>
                  <a:pt x="489738" y="1017374"/>
                  <a:pt x="396540" y="1110572"/>
                  <a:pt x="281709" y="1110572"/>
                </a:cubicBez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2" name="任意多边形: 形状 58"/>
          <p:cNvSpPr/>
          <p:nvPr userDrawn="1">
            <p:custDataLst>
              <p:tags r:id="rId165"/>
            </p:custDataLst>
          </p:nvPr>
        </p:nvSpPr>
        <p:spPr>
          <a:xfrm>
            <a:off x="10784205" y="5716270"/>
            <a:ext cx="194945" cy="465455"/>
          </a:xfrm>
          <a:custGeom>
            <a:avLst/>
            <a:gdLst>
              <a:gd name="connsiteX0" fmla="*/ 320094 w 465665"/>
              <a:gd name="connsiteY0" fmla="*/ 1067958 h 1110571"/>
              <a:gd name="connsiteX1" fmla="*/ 224294 w 465665"/>
              <a:gd name="connsiteY1" fmla="*/ 1067958 h 1110571"/>
              <a:gd name="connsiteX2" fmla="*/ 64572 w 465665"/>
              <a:gd name="connsiteY2" fmla="*/ 848218 h 1110571"/>
              <a:gd name="connsiteX3" fmla="*/ 64572 w 465665"/>
              <a:gd name="connsiteY3" fmla="*/ 0 h 1110571"/>
              <a:gd name="connsiteX4" fmla="*/ 0 w 465665"/>
              <a:gd name="connsiteY4" fmla="*/ 0 h 1110571"/>
              <a:gd name="connsiteX5" fmla="*/ 0 w 465665"/>
              <a:gd name="connsiteY5" fmla="*/ 890832 h 1110571"/>
              <a:gd name="connsiteX6" fmla="*/ 196969 w 465665"/>
              <a:gd name="connsiteY6" fmla="*/ 1110572 h 1110571"/>
              <a:gd name="connsiteX7" fmla="*/ 292769 w 465665"/>
              <a:gd name="connsiteY7" fmla="*/ 1110572 h 1110571"/>
              <a:gd name="connsiteX8" fmla="*/ 465666 w 465665"/>
              <a:gd name="connsiteY8" fmla="*/ 996066 h 1110571"/>
              <a:gd name="connsiteX9" fmla="*/ 320094 w 465665"/>
              <a:gd name="connsiteY9" fmla="*/ 1067795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665" h="1110571">
                <a:moveTo>
                  <a:pt x="320094" y="1067958"/>
                </a:moveTo>
                <a:lnTo>
                  <a:pt x="224294" y="1067958"/>
                </a:lnTo>
                <a:cubicBezTo>
                  <a:pt x="115481" y="1067958"/>
                  <a:pt x="64572" y="969555"/>
                  <a:pt x="64572" y="848218"/>
                </a:cubicBezTo>
                <a:lnTo>
                  <a:pt x="64572" y="0"/>
                </a:lnTo>
                <a:lnTo>
                  <a:pt x="0" y="0"/>
                </a:lnTo>
                <a:lnTo>
                  <a:pt x="0" y="890832"/>
                </a:lnTo>
                <a:cubicBezTo>
                  <a:pt x="0" y="1012169"/>
                  <a:pt x="88156" y="1110572"/>
                  <a:pt x="196969" y="1110572"/>
                </a:cubicBezTo>
                <a:lnTo>
                  <a:pt x="292769" y="1110572"/>
                </a:lnTo>
                <a:cubicBezTo>
                  <a:pt x="367426" y="1110572"/>
                  <a:pt x="432323" y="1064380"/>
                  <a:pt x="465666" y="996066"/>
                </a:cubicBezTo>
                <a:cubicBezTo>
                  <a:pt x="429720" y="1040145"/>
                  <a:pt x="377835" y="1067795"/>
                  <a:pt x="320094" y="1067795"/>
                </a:cubicBez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3" name="任意多边形: 形状 59"/>
          <p:cNvSpPr/>
          <p:nvPr userDrawn="1">
            <p:custDataLst>
              <p:tags r:id="rId166"/>
            </p:custDataLst>
          </p:nvPr>
        </p:nvSpPr>
        <p:spPr>
          <a:xfrm>
            <a:off x="10781030" y="5713095"/>
            <a:ext cx="212090" cy="472440"/>
          </a:xfrm>
          <a:custGeom>
            <a:avLst/>
            <a:gdLst>
              <a:gd name="connsiteX0" fmla="*/ 290167 w 506653"/>
              <a:gd name="connsiteY0" fmla="*/ 1127488 h 1127487"/>
              <a:gd name="connsiteX1" fmla="*/ 216487 w 506653"/>
              <a:gd name="connsiteY1" fmla="*/ 1127488 h 1127487"/>
              <a:gd name="connsiteX2" fmla="*/ 0 w 506653"/>
              <a:gd name="connsiteY2" fmla="*/ 911001 h 1127487"/>
              <a:gd name="connsiteX3" fmla="*/ 0 w 506653"/>
              <a:gd name="connsiteY3" fmla="*/ 8458 h 1127487"/>
              <a:gd name="connsiteX4" fmla="*/ 8458 w 506653"/>
              <a:gd name="connsiteY4" fmla="*/ 0 h 1127487"/>
              <a:gd name="connsiteX5" fmla="*/ 498196 w 506653"/>
              <a:gd name="connsiteY5" fmla="*/ 0 h 1127487"/>
              <a:gd name="connsiteX6" fmla="*/ 506654 w 506653"/>
              <a:gd name="connsiteY6" fmla="*/ 8458 h 1127487"/>
              <a:gd name="connsiteX7" fmla="*/ 506654 w 506653"/>
              <a:gd name="connsiteY7" fmla="*/ 911001 h 1127487"/>
              <a:gd name="connsiteX8" fmla="*/ 290167 w 506653"/>
              <a:gd name="connsiteY8" fmla="*/ 1127488 h 1127487"/>
              <a:gd name="connsiteX9" fmla="*/ 17078 w 506653"/>
              <a:gd name="connsiteY9" fmla="*/ 16916 h 1127487"/>
              <a:gd name="connsiteX10" fmla="*/ 17078 w 506653"/>
              <a:gd name="connsiteY10" fmla="*/ 911001 h 1127487"/>
              <a:gd name="connsiteX11" fmla="*/ 216649 w 506653"/>
              <a:gd name="connsiteY11" fmla="*/ 1110572 h 1127487"/>
              <a:gd name="connsiteX12" fmla="*/ 290330 w 506653"/>
              <a:gd name="connsiteY12" fmla="*/ 1110572 h 1127487"/>
              <a:gd name="connsiteX13" fmla="*/ 489901 w 506653"/>
              <a:gd name="connsiteY13" fmla="*/ 911001 h 1127487"/>
              <a:gd name="connsiteX14" fmla="*/ 489901 w 506653"/>
              <a:gd name="connsiteY14" fmla="*/ 16916 h 1127487"/>
              <a:gd name="connsiteX15" fmla="*/ 17241 w 506653"/>
              <a:gd name="connsiteY15" fmla="*/ 16916 h 112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6653" h="1127487">
                <a:moveTo>
                  <a:pt x="290167" y="1127488"/>
                </a:moveTo>
                <a:lnTo>
                  <a:pt x="216487" y="1127488"/>
                </a:lnTo>
                <a:cubicBezTo>
                  <a:pt x="97102" y="1127488"/>
                  <a:pt x="0" y="1030386"/>
                  <a:pt x="0" y="911001"/>
                </a:cubicBezTo>
                <a:lnTo>
                  <a:pt x="0" y="8458"/>
                </a:lnTo>
                <a:cubicBezTo>
                  <a:pt x="0" y="3741"/>
                  <a:pt x="3741" y="0"/>
                  <a:pt x="8458" y="0"/>
                </a:cubicBezTo>
                <a:lnTo>
                  <a:pt x="498196" y="0"/>
                </a:lnTo>
                <a:cubicBezTo>
                  <a:pt x="502913" y="0"/>
                  <a:pt x="506654" y="3741"/>
                  <a:pt x="506654" y="8458"/>
                </a:cubicBezTo>
                <a:lnTo>
                  <a:pt x="506654" y="911001"/>
                </a:lnTo>
                <a:cubicBezTo>
                  <a:pt x="506654" y="1030386"/>
                  <a:pt x="409552" y="1127488"/>
                  <a:pt x="290167" y="1127488"/>
                </a:cubicBezTo>
                <a:close/>
                <a:moveTo>
                  <a:pt x="17078" y="16916"/>
                </a:moveTo>
                <a:lnTo>
                  <a:pt x="17078" y="911001"/>
                </a:lnTo>
                <a:cubicBezTo>
                  <a:pt x="17078" y="1020952"/>
                  <a:pt x="106536" y="1110572"/>
                  <a:pt x="216649" y="1110572"/>
                </a:cubicBezTo>
                <a:lnTo>
                  <a:pt x="290330" y="1110572"/>
                </a:lnTo>
                <a:cubicBezTo>
                  <a:pt x="400281" y="1110572"/>
                  <a:pt x="489901" y="1021115"/>
                  <a:pt x="489901" y="911001"/>
                </a:cubicBezTo>
                <a:lnTo>
                  <a:pt x="489901" y="16916"/>
                </a:lnTo>
                <a:lnTo>
                  <a:pt x="17241" y="16916"/>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矩形 46"/>
          <p:cNvSpPr/>
          <p:nvPr userDrawn="1">
            <p:custDataLst>
              <p:tags r:id="rId167"/>
            </p:custDataLst>
          </p:nvPr>
        </p:nvSpPr>
        <p:spPr>
          <a:xfrm>
            <a:off x="315595"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168"/>
            </p:custDataLst>
          </p:nvPr>
        </p:nvSpPr>
        <p:spPr>
          <a:xfrm>
            <a:off x="939800" y="1694180"/>
            <a:ext cx="4571365" cy="1800225"/>
          </a:xfrm>
        </p:spPr>
        <p:txBody>
          <a:bodyPr anchor="b"/>
          <a:lstStyle>
            <a:lvl1pPr algn="l">
              <a:lnSpc>
                <a:spcPct val="100000"/>
              </a:lnSpc>
              <a:defRPr sz="7200"/>
            </a:lvl1pPr>
          </a:lstStyle>
          <a:p>
            <a:r>
              <a:rPr lang="zh-CN" altLang="en-US" dirty="0"/>
              <a:t>感谢观看</a:t>
            </a:r>
            <a:endParaRPr lang="zh-CN" altLang="en-US" dirty="0"/>
          </a:p>
        </p:txBody>
      </p:sp>
      <p:sp>
        <p:nvSpPr>
          <p:cNvPr id="3" name="副标题 2"/>
          <p:cNvSpPr>
            <a:spLocks noGrp="1"/>
          </p:cNvSpPr>
          <p:nvPr>
            <p:ph type="subTitle" idx="1" hasCustomPrompt="1"/>
            <p:custDataLst>
              <p:tags r:id="rId169"/>
            </p:custDataLst>
          </p:nvPr>
        </p:nvSpPr>
        <p:spPr>
          <a:xfrm>
            <a:off x="939800" y="3599815"/>
            <a:ext cx="4571365" cy="972185"/>
          </a:xfrm>
        </p:spPr>
        <p:txBody>
          <a:bodyPr/>
          <a:lstStyle>
            <a:lvl1pPr marL="0" marR="0" lvl="0" indent="0" algn="l" defTabSz="914400" rtl="0" eaLnBrk="1" fontAlgn="auto" latinLnBrk="0" hangingPunct="1">
              <a:lnSpc>
                <a:spcPct val="100000"/>
              </a:lnSpc>
              <a:spcBef>
                <a:spcPts val="1000"/>
              </a:spcBef>
              <a:buClrTx/>
              <a:buSzTx/>
              <a:buFontTx/>
              <a:buNone/>
              <a:defRPr kumimoji="0" lang="en-US" altLang="zh-CN" sz="5400" b="1" i="0" u="none" strike="noStrike" kern="1200" cap="all" spc="0" normalizeH="0" baseline="0" noProof="1" dirty="0">
                <a:ln>
                  <a:solidFill>
                    <a:schemeClr val="tx1"/>
                  </a:solidFill>
                </a:ln>
                <a:solidFill>
                  <a:schemeClr val="bg1">
                    <a:lumMod val="95000"/>
                  </a:schemeClr>
                </a:solidFill>
                <a:uFillTx/>
                <a:latin typeface="+mj-ea"/>
                <a:ea typeface="+mj-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THANK YOU</a:t>
            </a:r>
            <a:endParaRPr lang="en-US" altLang="zh-CN" dirty="0"/>
          </a:p>
        </p:txBody>
      </p:sp>
      <p:sp>
        <p:nvSpPr>
          <p:cNvPr id="24" name="文本占位符 23"/>
          <p:cNvSpPr txBox="1">
            <a:spLocks noGrp="1"/>
          </p:cNvSpPr>
          <p:nvPr>
            <p:ph type="body" sz="quarter" idx="17" hasCustomPrompt="1"/>
            <p:custDataLst>
              <p:tags r:id="rId170"/>
            </p:custDataLst>
          </p:nvPr>
        </p:nvSpPr>
        <p:spPr>
          <a:xfrm>
            <a:off x="914400" y="4807400"/>
            <a:ext cx="2743200" cy="504000"/>
          </a:xfrm>
          <a:solidFill>
            <a:schemeClr val="accent1"/>
          </a:solidFill>
          <a:ln w="12700">
            <a:solidFill>
              <a:schemeClr val="tx2"/>
            </a:solidFill>
          </a:ln>
        </p:spPr>
        <p:txBody>
          <a:bodyPr vert="horz" wrap="square" lIns="0" tIns="0" rIns="0" bIns="72000" rtlCol="0" anchor="ctr" anchorCtr="0">
            <a:noAutofit/>
          </a:bodyPr>
          <a:lstStyle>
            <a:lvl1pPr marL="0" marR="0" lvl="0" indent="-228600" algn="ctr" defTabSz="914400" rtl="0" eaLnBrk="1" fontAlgn="auto" latinLnBrk="0" hangingPunct="1">
              <a:lnSpc>
                <a:spcPct val="150000"/>
              </a:lnSpc>
              <a:spcBef>
                <a:spcPts val="1000"/>
              </a:spcBef>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sym typeface="+mn-ea"/>
              </a:defRPr>
            </a:lvl1pPr>
          </a:lstStyle>
          <a:p>
            <a:pPr lvl="0"/>
            <a:r>
              <a:rPr>
                <a:sym typeface="+mn-ea"/>
              </a:rPr>
              <a:t>署名占位符</a:t>
            </a:r>
            <a:endParaRPr>
              <a:sym typeface="+mn-ea"/>
            </a:endParaRPr>
          </a:p>
        </p:txBody>
      </p:sp>
      <p:sp>
        <p:nvSpPr>
          <p:cNvPr id="4" name="日期占位符 3"/>
          <p:cNvSpPr>
            <a:spLocks noGrp="1"/>
          </p:cNvSpPr>
          <p:nvPr>
            <p:ph type="dt" sz="half" idx="10"/>
            <p:custDataLst>
              <p:tags r:id="rId17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72"/>
            </p:custDataLst>
          </p:nvPr>
        </p:nvSpPr>
        <p:spPr/>
        <p:txBody>
          <a:bodyPr/>
          <a:lstStyle/>
          <a:p>
            <a:endParaRPr lang="zh-CN" altLang="en-US"/>
          </a:p>
        </p:txBody>
      </p:sp>
      <p:sp>
        <p:nvSpPr>
          <p:cNvPr id="6" name="灯片编号占位符 5"/>
          <p:cNvSpPr>
            <a:spLocks noGrp="1"/>
          </p:cNvSpPr>
          <p:nvPr>
            <p:ph type="sldNum" sz="quarter" idx="12"/>
            <p:custDataLst>
              <p:tags r:id="rId173"/>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48" name="文本占位符 47"/>
          <p:cNvSpPr>
            <a:spLocks noGrp="1"/>
          </p:cNvSpPr>
          <p:nvPr>
            <p:ph type="body" sz="quarter" idx="13" hasCustomPrompt="1"/>
            <p:custDataLst>
              <p:tags r:id="rId174"/>
            </p:custDataLst>
          </p:nvPr>
        </p:nvSpPr>
        <p:spPr>
          <a:xfrm>
            <a:off x="9785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780415"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3"/>
            </p:custDataLst>
          </p:nvPr>
        </p:nvSpPr>
        <p:spPr>
          <a:xfrm>
            <a:off x="622935"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4"/>
            </p:custDataLst>
          </p:nvPr>
        </p:nvSpPr>
        <p:spPr>
          <a:xfrm>
            <a:off x="469900" y="36639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a:off x="464820" y="358521"/>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6"/>
            </p:custDataLst>
          </p:nvPr>
        </p:nvSpPr>
        <p:spPr>
          <a:xfrm>
            <a:off x="455930"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7"/>
            </p:custDataLst>
          </p:nvPr>
        </p:nvSpPr>
        <p:spPr>
          <a:xfrm>
            <a:off x="978535" y="2009775"/>
            <a:ext cx="5123180" cy="1800225"/>
          </a:xfrm>
        </p:spPr>
        <p:txBody>
          <a:bodyPr anchor="b">
            <a:normAutofit/>
          </a:bodyPr>
          <a:lstStyle>
            <a:lvl1pPr algn="l">
              <a:lnSpc>
                <a:spcPct val="100000"/>
              </a:lnSpc>
              <a:defRPr sz="6000" b="1">
                <a:ln>
                  <a:noFill/>
                </a:ln>
                <a:solidFill>
                  <a:schemeClr val="tx2"/>
                </a:solidFill>
              </a:defRPr>
            </a:lvl1pPr>
          </a:lstStyle>
          <a:p>
            <a:r>
              <a:rPr lang="zh-CN" altLang="en-US" dirty="0">
                <a:ln>
                  <a:solidFill>
                    <a:schemeClr val="tx1">
                      <a:lumMod val="95000"/>
                      <a:lumOff val="5000"/>
                    </a:schemeClr>
                  </a:solidFill>
                </a:ln>
                <a:solidFill>
                  <a:srgbClr val="FAD706"/>
                </a:solidFill>
                <a:sym typeface="+mn-ea"/>
              </a:rPr>
              <a:t>单击此处</a:t>
            </a:r>
            <a:br>
              <a:rPr lang="en-US" altLang="zh-CN" b="1" dirty="0">
                <a:ln>
                  <a:solidFill>
                    <a:schemeClr val="tx1">
                      <a:lumMod val="95000"/>
                      <a:lumOff val="5000"/>
                    </a:schemeClr>
                  </a:solidFill>
                </a:ln>
                <a:solidFill>
                  <a:srgbClr val="FAD706"/>
                </a:solidFill>
              </a:rPr>
            </a:br>
            <a:r>
              <a:rPr lang="zh-CN" altLang="en-US" dirty="0">
                <a:sym typeface="+mn-ea"/>
              </a:rPr>
              <a:t>添加文档标题</a:t>
            </a:r>
            <a:endParaRPr lang="zh-CN" altLang="en-US" dirty="0"/>
          </a:p>
        </p:txBody>
      </p:sp>
      <p:sp>
        <p:nvSpPr>
          <p:cNvPr id="3" name="副标题 2"/>
          <p:cNvSpPr>
            <a:spLocks noGrp="1"/>
          </p:cNvSpPr>
          <p:nvPr>
            <p:ph type="subTitle" idx="1" hasCustomPrompt="1"/>
            <p:custDataLst>
              <p:tags r:id="rId8"/>
            </p:custDataLst>
          </p:nvPr>
        </p:nvSpPr>
        <p:spPr>
          <a:xfrm>
            <a:off x="978535" y="3953510"/>
            <a:ext cx="5123180" cy="692785"/>
          </a:xfrm>
        </p:spPr>
        <p:txBody>
          <a:bodyPr>
            <a:normAutofit/>
          </a:bodyPr>
          <a:lstStyle>
            <a:lvl1pPr marL="0" indent="0" algn="l">
              <a:lnSpc>
                <a:spcPct val="100000"/>
              </a:lnSpc>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zh-CN" altLang="en-US" dirty="0">
                <a:solidFill>
                  <a:schemeClr val="tx1">
                    <a:lumMod val="75000"/>
                    <a:lumOff val="25000"/>
                  </a:schemeClr>
                </a:solidFill>
                <a:sym typeface="+mn-ea"/>
              </a:rPr>
              <a:t>单击此处添加副标题</a:t>
            </a:r>
            <a:endParaRPr lang="zh-CN" altLang="en-US" dirty="0"/>
          </a:p>
        </p:txBody>
      </p:sp>
      <p:sp>
        <p:nvSpPr>
          <p:cNvPr id="4" name="日期占位符 3"/>
          <p:cNvSpPr>
            <a:spLocks noGrp="1"/>
          </p:cNvSpPr>
          <p:nvPr>
            <p:ph type="dt" sz="half" idx="10"/>
            <p:custDataLst>
              <p:tags r:id="rId9"/>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10" name="文本占位符 9"/>
          <p:cNvSpPr>
            <a:spLocks noGrp="1"/>
          </p:cNvSpPr>
          <p:nvPr>
            <p:ph type="body" sz="quarter" idx="13" hasCustomPrompt="1"/>
            <p:custDataLst>
              <p:tags r:id="rId12"/>
            </p:custDataLst>
          </p:nvPr>
        </p:nvSpPr>
        <p:spPr>
          <a:xfrm>
            <a:off x="9912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
        <p:nvSpPr>
          <p:cNvPr id="24" name="文本占位符 23"/>
          <p:cNvSpPr txBox="1">
            <a:spLocks noGrp="1"/>
          </p:cNvSpPr>
          <p:nvPr>
            <p:ph type="body" sz="quarter" idx="17" hasCustomPrompt="1"/>
            <p:custDataLst>
              <p:tags r:id="rId13"/>
            </p:custDataLst>
          </p:nvPr>
        </p:nvSpPr>
        <p:spPr>
          <a:xfrm>
            <a:off x="1001395" y="4813750"/>
            <a:ext cx="2743200" cy="504000"/>
          </a:xfrm>
          <a:prstGeom prst="roundRect">
            <a:avLst/>
          </a:prstGeom>
          <a:solidFill>
            <a:schemeClr val="accent1"/>
          </a:solidFill>
          <a:ln w="12700">
            <a:solidFill>
              <a:schemeClr val="tx2"/>
            </a:solidFill>
          </a:ln>
        </p:spPr>
        <p:txBody>
          <a:bodyPr wrap="square" tIns="0" bIns="72000" rtlCol="0" anchor="ctr" anchorCtr="0">
            <a:noAutofit/>
          </a:bodyPr>
          <a:lstStyle>
            <a:lvl1pPr marL="0" marR="0" algn="ctr" defTabSz="914400" rtl="0" eaLnBrk="1" fontAlgn="auto" latinLnBrk="0" hangingPunct="1">
              <a:lnSpc>
                <a:spcPct val="150000"/>
              </a:lnSpc>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defRPr>
            </a:lvl1pPr>
          </a:lstStyle>
          <a:p>
            <a:pPr lvl="0"/>
            <a:r>
              <a:rPr>
                <a:sym typeface="+mn-ea"/>
              </a:rPr>
              <a:t>署名占位符</a:t>
            </a:r>
            <a:endParaRPr>
              <a:sym typeface="+mn-ea"/>
            </a:endParaRPr>
          </a:p>
        </p:txBody>
      </p:sp>
      <p:sp>
        <p:nvSpPr>
          <p:cNvPr id="216" name="圆角矩形 215"/>
          <p:cNvSpPr/>
          <p:nvPr userDrawn="1">
            <p:custDataLst>
              <p:tags r:id="rId14"/>
            </p:custDataLst>
          </p:nvPr>
        </p:nvSpPr>
        <p:spPr>
          <a:xfrm>
            <a:off x="2755900" y="6419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5"/>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6"/>
            </p:custDataLst>
          </p:nvPr>
        </p:nvSpPr>
        <p:spPr>
          <a:xfrm rot="5400000">
            <a:off x="10739755"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7"/>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8"/>
            </p:custDataLst>
          </p:nvPr>
        </p:nvSpPr>
        <p:spPr>
          <a:xfrm rot="5400000">
            <a:off x="11094720"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4"/>
          <p:cNvSpPr/>
          <p:nvPr userDrawn="1">
            <p:custDataLst>
              <p:tags r:id="rId19"/>
            </p:custDataLst>
          </p:nvPr>
        </p:nvSpPr>
        <p:spPr>
          <a:xfrm rot="17432444" flipH="1">
            <a:off x="6987540" y="1927860"/>
            <a:ext cx="4347210" cy="3275965"/>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sp>
        <p:nvSpPr>
          <p:cNvPr id="17" name="任意多边形: 形状 7"/>
          <p:cNvSpPr/>
          <p:nvPr userDrawn="1">
            <p:custDataLst>
              <p:tags r:id="rId20"/>
            </p:custDataLst>
          </p:nvPr>
        </p:nvSpPr>
        <p:spPr>
          <a:xfrm>
            <a:off x="7380605"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19" name="任意多边形: 形状 8"/>
          <p:cNvSpPr/>
          <p:nvPr userDrawn="1">
            <p:custDataLst>
              <p:tags r:id="rId21"/>
            </p:custDataLst>
          </p:nvPr>
        </p:nvSpPr>
        <p:spPr>
          <a:xfrm>
            <a:off x="8510270"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1" name="任意多边形: 形状 9"/>
          <p:cNvSpPr/>
          <p:nvPr userDrawn="1">
            <p:custDataLst>
              <p:tags r:id="rId22"/>
            </p:custDataLst>
          </p:nvPr>
        </p:nvSpPr>
        <p:spPr>
          <a:xfrm>
            <a:off x="7339330" y="2860040"/>
            <a:ext cx="1388110" cy="530860"/>
          </a:xfrm>
          <a:custGeom>
            <a:avLst/>
            <a:gdLst>
              <a:gd name="connsiteX0" fmla="*/ 1173766 w 1278159"/>
              <a:gd name="connsiteY0" fmla="*/ 0 h 488251"/>
              <a:gd name="connsiteX1" fmla="*/ 1278160 w 1278159"/>
              <a:gd name="connsiteY1" fmla="*/ 104394 h 488251"/>
              <a:gd name="connsiteX2" fmla="*/ 1278160 w 1278159"/>
              <a:gd name="connsiteY2" fmla="*/ 383857 h 488251"/>
              <a:gd name="connsiteX3" fmla="*/ 1173766 w 1278159"/>
              <a:gd name="connsiteY3" fmla="*/ 488251 h 488251"/>
              <a:gd name="connsiteX4" fmla="*/ 104394 w 1278159"/>
              <a:gd name="connsiteY4" fmla="*/ 488251 h 488251"/>
              <a:gd name="connsiteX5" fmla="*/ 0 w 1278159"/>
              <a:gd name="connsiteY5" fmla="*/ 383857 h 488251"/>
              <a:gd name="connsiteX6" fmla="*/ 0 w 1278159"/>
              <a:gd name="connsiteY6" fmla="*/ 104394 h 488251"/>
              <a:gd name="connsiteX7" fmla="*/ 104394 w 1278159"/>
              <a:gd name="connsiteY7" fmla="*/ 0 h 4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8159" h="488251">
                <a:moveTo>
                  <a:pt x="1173766" y="0"/>
                </a:moveTo>
                <a:cubicBezTo>
                  <a:pt x="1231421" y="0"/>
                  <a:pt x="1278160" y="46739"/>
                  <a:pt x="1278160" y="104394"/>
                </a:cubicBezTo>
                <a:lnTo>
                  <a:pt x="1278160" y="383857"/>
                </a:lnTo>
                <a:cubicBezTo>
                  <a:pt x="1278160" y="441513"/>
                  <a:pt x="1231421" y="488251"/>
                  <a:pt x="1173766" y="488251"/>
                </a:cubicBezTo>
                <a:lnTo>
                  <a:pt x="104394" y="488251"/>
                </a:lnTo>
                <a:cubicBezTo>
                  <a:pt x="46739" y="488251"/>
                  <a:pt x="0" y="441513"/>
                  <a:pt x="0" y="383857"/>
                </a:cubicBezTo>
                <a:lnTo>
                  <a:pt x="0" y="104394"/>
                </a:lnTo>
                <a:cubicBezTo>
                  <a:pt x="0" y="46739"/>
                  <a:pt x="46739" y="0"/>
                  <a:pt x="104394" y="0"/>
                </a:cubicBez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3" name="任意多边形: 形状 11"/>
          <p:cNvSpPr/>
          <p:nvPr userDrawn="1">
            <p:custDataLst>
              <p:tags r:id="rId23"/>
            </p:custDataLst>
          </p:nvPr>
        </p:nvSpPr>
        <p:spPr>
          <a:xfrm>
            <a:off x="7312025" y="2120265"/>
            <a:ext cx="1968500" cy="2778760"/>
          </a:xfrm>
          <a:custGeom>
            <a:avLst/>
            <a:gdLst>
              <a:gd name="connsiteX0" fmla="*/ 1812417 w 1812417"/>
              <a:gd name="connsiteY0" fmla="*/ 2556320 h 2556319"/>
              <a:gd name="connsiteX1" fmla="*/ 415195 w 1812417"/>
              <a:gd name="connsiteY1" fmla="*/ 2556320 h 2556319"/>
              <a:gd name="connsiteX2" fmla="*/ 0 w 1812417"/>
              <a:gd name="connsiteY2" fmla="*/ 0 h 2556319"/>
              <a:gd name="connsiteX3" fmla="*/ 1397222 w 1812417"/>
              <a:gd name="connsiteY3" fmla="*/ 0 h 2556319"/>
              <a:gd name="connsiteX4" fmla="*/ 1812417 w 1812417"/>
              <a:gd name="connsiteY4" fmla="*/ 2556320 h 255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417" h="2556319">
                <a:moveTo>
                  <a:pt x="1812417" y="2556320"/>
                </a:moveTo>
                <a:lnTo>
                  <a:pt x="415195" y="2556320"/>
                </a:lnTo>
                <a:lnTo>
                  <a:pt x="0" y="0"/>
                </a:lnTo>
                <a:lnTo>
                  <a:pt x="1397222" y="0"/>
                </a:lnTo>
                <a:lnTo>
                  <a:pt x="1812417" y="2556320"/>
                </a:lnTo>
                <a:close/>
              </a:path>
            </a:pathLst>
          </a:custGeom>
          <a:solidFill>
            <a:srgbClr val="FFFFFF"/>
          </a:solidFill>
          <a:ln w="9525" cap="flat">
            <a:noFill/>
            <a:prstDash val="solid"/>
            <a:miter/>
          </a:ln>
        </p:spPr>
        <p:txBody>
          <a:bodyPr rtlCol="0" anchor="ctr"/>
          <a:lstStyle/>
          <a:p>
            <a:endParaRPr lang="zh-CN" altLang="en-US"/>
          </a:p>
        </p:txBody>
      </p:sp>
      <p:sp>
        <p:nvSpPr>
          <p:cNvPr id="25" name="任意多边形: 形状 12"/>
          <p:cNvSpPr/>
          <p:nvPr userDrawn="1">
            <p:custDataLst>
              <p:tags r:id="rId24"/>
            </p:custDataLst>
          </p:nvPr>
        </p:nvSpPr>
        <p:spPr>
          <a:xfrm>
            <a:off x="7305675" y="2115185"/>
            <a:ext cx="1981200" cy="2789555"/>
          </a:xfrm>
          <a:custGeom>
            <a:avLst/>
            <a:gdLst>
              <a:gd name="connsiteX0" fmla="*/ 1824038 w 1824037"/>
              <a:gd name="connsiteY0" fmla="*/ 2566226 h 2566225"/>
              <a:gd name="connsiteX1" fmla="*/ 416814 w 1824037"/>
              <a:gd name="connsiteY1" fmla="*/ 2566226 h 2566225"/>
              <a:gd name="connsiteX2" fmla="*/ 416147 w 1824037"/>
              <a:gd name="connsiteY2" fmla="*/ 2562035 h 2566225"/>
              <a:gd name="connsiteX3" fmla="*/ 0 w 1824037"/>
              <a:gd name="connsiteY3" fmla="*/ 0 h 2566225"/>
              <a:gd name="connsiteX4" fmla="*/ 1407224 w 1824037"/>
              <a:gd name="connsiteY4" fmla="*/ 0 h 2566225"/>
              <a:gd name="connsiteX5" fmla="*/ 1407890 w 1824037"/>
              <a:gd name="connsiteY5" fmla="*/ 4191 h 2566225"/>
              <a:gd name="connsiteX6" fmla="*/ 1824038 w 1824037"/>
              <a:gd name="connsiteY6" fmla="*/ 2566226 h 2566225"/>
              <a:gd name="connsiteX7" fmla="*/ 425291 w 1824037"/>
              <a:gd name="connsiteY7" fmla="*/ 2556224 h 2566225"/>
              <a:gd name="connsiteX8" fmla="*/ 1812322 w 1824037"/>
              <a:gd name="connsiteY8" fmla="*/ 2556224 h 2566225"/>
              <a:gd name="connsiteX9" fmla="*/ 1398746 w 1824037"/>
              <a:gd name="connsiteY9" fmla="*/ 10001 h 2566225"/>
              <a:gd name="connsiteX10" fmla="*/ 11716 w 1824037"/>
              <a:gd name="connsiteY10" fmla="*/ 10001 h 2566225"/>
              <a:gd name="connsiteX11" fmla="*/ 425291 w 1824037"/>
              <a:gd name="connsiteY11" fmla="*/ 2556320 h 256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4037" h="2566225">
                <a:moveTo>
                  <a:pt x="1824038" y="2566226"/>
                </a:moveTo>
                <a:lnTo>
                  <a:pt x="416814" y="2566226"/>
                </a:lnTo>
                <a:lnTo>
                  <a:pt x="416147" y="2562035"/>
                </a:lnTo>
                <a:lnTo>
                  <a:pt x="0" y="0"/>
                </a:lnTo>
                <a:lnTo>
                  <a:pt x="1407224" y="0"/>
                </a:lnTo>
                <a:lnTo>
                  <a:pt x="1407890" y="4191"/>
                </a:lnTo>
                <a:lnTo>
                  <a:pt x="1824038" y="2566226"/>
                </a:lnTo>
                <a:close/>
                <a:moveTo>
                  <a:pt x="425291" y="2556224"/>
                </a:moveTo>
                <a:lnTo>
                  <a:pt x="1812322" y="2556224"/>
                </a:lnTo>
                <a:lnTo>
                  <a:pt x="1398746" y="10001"/>
                </a:lnTo>
                <a:lnTo>
                  <a:pt x="11716" y="10001"/>
                </a:lnTo>
                <a:lnTo>
                  <a:pt x="425291" y="2556320"/>
                </a:lnTo>
                <a:close/>
              </a:path>
            </a:pathLst>
          </a:custGeom>
          <a:solidFill>
            <a:srgbClr val="231F20"/>
          </a:solidFill>
          <a:ln w="9525" cap="flat">
            <a:noFill/>
            <a:prstDash val="solid"/>
            <a:miter/>
          </a:ln>
        </p:spPr>
        <p:txBody>
          <a:bodyPr rtlCol="0" anchor="ctr"/>
          <a:lstStyle/>
          <a:p>
            <a:endParaRPr lang="zh-CN" altLang="en-US"/>
          </a:p>
        </p:txBody>
      </p:sp>
      <p:sp>
        <p:nvSpPr>
          <p:cNvPr id="26" name="任意多边形: 形状 13"/>
          <p:cNvSpPr/>
          <p:nvPr userDrawn="1">
            <p:custDataLst>
              <p:tags r:id="rId25"/>
            </p:custDataLst>
          </p:nvPr>
        </p:nvSpPr>
        <p:spPr>
          <a:xfrm>
            <a:off x="7136765" y="5949315"/>
            <a:ext cx="1833245" cy="76200"/>
          </a:xfrm>
          <a:custGeom>
            <a:avLst/>
            <a:gdLst>
              <a:gd name="connsiteX0" fmla="*/ 1687830 w 1687829"/>
              <a:gd name="connsiteY0" fmla="*/ 70295 h 70294"/>
              <a:gd name="connsiteX1" fmla="*/ 0 w 1687829"/>
              <a:gd name="connsiteY1" fmla="*/ 70295 h 70294"/>
              <a:gd name="connsiteX2" fmla="*/ 70294 w 1687829"/>
              <a:gd name="connsiteY2" fmla="*/ 0 h 70294"/>
              <a:gd name="connsiteX3" fmla="*/ 1617535 w 1687829"/>
              <a:gd name="connsiteY3" fmla="*/ 0 h 70294"/>
              <a:gd name="connsiteX4" fmla="*/ 1687830 w 1687829"/>
              <a:gd name="connsiteY4" fmla="*/ 70295 h 70294"/>
              <a:gd name="connsiteX5" fmla="*/ 1687830 w 1687829"/>
              <a:gd name="connsiteY5" fmla="*/ 70295 h 7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7829" h="70294">
                <a:moveTo>
                  <a:pt x="1687830" y="70295"/>
                </a:moveTo>
                <a:lnTo>
                  <a:pt x="0" y="70295"/>
                </a:lnTo>
                <a:cubicBezTo>
                  <a:pt x="0" y="31432"/>
                  <a:pt x="31528" y="0"/>
                  <a:pt x="70294" y="0"/>
                </a:cubicBezTo>
                <a:lnTo>
                  <a:pt x="1617535" y="0"/>
                </a:lnTo>
                <a:cubicBezTo>
                  <a:pt x="1656398" y="0"/>
                  <a:pt x="1687830" y="31528"/>
                  <a:pt x="1687830" y="70295"/>
                </a:cubicBezTo>
                <a:lnTo>
                  <a:pt x="1687830" y="70295"/>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7" name="任意多边形: 形状 14"/>
          <p:cNvSpPr/>
          <p:nvPr userDrawn="1">
            <p:custDataLst>
              <p:tags r:id="rId26"/>
            </p:custDataLst>
          </p:nvPr>
        </p:nvSpPr>
        <p:spPr>
          <a:xfrm>
            <a:off x="7795260" y="4752975"/>
            <a:ext cx="1544955" cy="113030"/>
          </a:xfrm>
          <a:custGeom>
            <a:avLst/>
            <a:gdLst>
              <a:gd name="connsiteX0" fmla="*/ 0 w 1422558"/>
              <a:gd name="connsiteY0" fmla="*/ 0 h 103822"/>
              <a:gd name="connsiteX1" fmla="*/ 1422559 w 1422558"/>
              <a:gd name="connsiteY1" fmla="*/ 0 h 103822"/>
              <a:gd name="connsiteX2" fmla="*/ 1422559 w 1422558"/>
              <a:gd name="connsiteY2" fmla="*/ 103823 h 103822"/>
              <a:gd name="connsiteX3" fmla="*/ 0 w 1422558"/>
              <a:gd name="connsiteY3" fmla="*/ 103823 h 103822"/>
            </a:gdLst>
            <a:ahLst/>
            <a:cxnLst>
              <a:cxn ang="0">
                <a:pos x="connsiteX0" y="connsiteY0"/>
              </a:cxn>
              <a:cxn ang="0">
                <a:pos x="connsiteX1" y="connsiteY1"/>
              </a:cxn>
              <a:cxn ang="0">
                <a:pos x="connsiteX2" y="connsiteY2"/>
              </a:cxn>
              <a:cxn ang="0">
                <a:pos x="connsiteX3" y="connsiteY3"/>
              </a:cxn>
            </a:cxnLst>
            <a:rect l="l" t="t" r="r" b="b"/>
            <a:pathLst>
              <a:path w="1422558" h="103822">
                <a:moveTo>
                  <a:pt x="0" y="0"/>
                </a:moveTo>
                <a:lnTo>
                  <a:pt x="1422559" y="0"/>
                </a:lnTo>
                <a:lnTo>
                  <a:pt x="1422559" y="103823"/>
                </a:lnTo>
                <a:lnTo>
                  <a:pt x="0" y="103823"/>
                </a:lnTo>
                <a:close/>
              </a:path>
            </a:pathLst>
          </a:custGeom>
          <a:solidFill>
            <a:srgbClr val="231F20"/>
          </a:solidFill>
          <a:ln w="9525" cap="flat">
            <a:noFill/>
            <a:prstDash val="solid"/>
            <a:miter/>
          </a:ln>
        </p:spPr>
        <p:txBody>
          <a:bodyPr rtlCol="0" anchor="ctr"/>
          <a:lstStyle/>
          <a:p>
            <a:endParaRPr lang="zh-CN" altLang="en-US"/>
          </a:p>
        </p:txBody>
      </p:sp>
      <p:sp>
        <p:nvSpPr>
          <p:cNvPr id="29" name="任意多边形: 形状 16"/>
          <p:cNvSpPr/>
          <p:nvPr userDrawn="1">
            <p:custDataLst>
              <p:tags r:id="rId27"/>
            </p:custDataLst>
          </p:nvPr>
        </p:nvSpPr>
        <p:spPr>
          <a:xfrm>
            <a:off x="7601585" y="2273300"/>
            <a:ext cx="787400" cy="776605"/>
          </a:xfrm>
          <a:custGeom>
            <a:avLst/>
            <a:gdLst>
              <a:gd name="connsiteX0" fmla="*/ 362571 w 725141"/>
              <a:gd name="connsiteY0" fmla="*/ 357092 h 714184"/>
              <a:gd name="connsiteX1" fmla="*/ 719663 w 725141"/>
              <a:gd name="connsiteY1" fmla="*/ 357092 h 714184"/>
              <a:gd name="connsiteX2" fmla="*/ 425531 w 725141"/>
              <a:gd name="connsiteY2" fmla="*/ 714185 h 714184"/>
              <a:gd name="connsiteX3" fmla="*/ 5478 w 725141"/>
              <a:gd name="connsiteY3" fmla="*/ 357092 h 714184"/>
              <a:gd name="connsiteX4" fmla="*/ 299610 w 725141"/>
              <a:gd name="connsiteY4" fmla="*/ 0 h 714184"/>
              <a:gd name="connsiteX5" fmla="*/ 433341 w 725141"/>
              <a:gd name="connsiteY5" fmla="*/ 24289 h 714184"/>
              <a:gd name="connsiteX6" fmla="*/ 362571 w 725141"/>
              <a:gd name="connsiteY6" fmla="*/ 357092 h 71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141" h="714184">
                <a:moveTo>
                  <a:pt x="362571" y="357092"/>
                </a:moveTo>
                <a:lnTo>
                  <a:pt x="719663" y="357092"/>
                </a:lnTo>
                <a:cubicBezTo>
                  <a:pt x="754239" y="552926"/>
                  <a:pt x="621460" y="714185"/>
                  <a:pt x="425531" y="714185"/>
                </a:cubicBezTo>
                <a:cubicBezTo>
                  <a:pt x="229602" y="714185"/>
                  <a:pt x="40054" y="553022"/>
                  <a:pt x="5478" y="357092"/>
                </a:cubicBezTo>
                <a:cubicBezTo>
                  <a:pt x="-29097" y="161258"/>
                  <a:pt x="103681" y="0"/>
                  <a:pt x="299610" y="0"/>
                </a:cubicBezTo>
                <a:cubicBezTo>
                  <a:pt x="343902" y="0"/>
                  <a:pt x="389241" y="8191"/>
                  <a:pt x="433341" y="24289"/>
                </a:cubicBezTo>
                <a:lnTo>
                  <a:pt x="362571" y="357092"/>
                </a:lnTo>
                <a:close/>
              </a:path>
            </a:pathLst>
          </a:custGeom>
          <a:solidFill>
            <a:srgbClr val="FFFFFF"/>
          </a:solidFill>
          <a:ln w="9525" cap="flat">
            <a:noFill/>
            <a:prstDash val="solid"/>
            <a:miter/>
          </a:ln>
        </p:spPr>
        <p:txBody>
          <a:bodyPr rtlCol="0" anchor="ctr"/>
          <a:lstStyle/>
          <a:p>
            <a:endParaRPr lang="zh-CN" altLang="en-US"/>
          </a:p>
        </p:txBody>
      </p:sp>
      <p:sp>
        <p:nvSpPr>
          <p:cNvPr id="30" name="任意多边形: 形状 17"/>
          <p:cNvSpPr/>
          <p:nvPr userDrawn="1">
            <p:custDataLst>
              <p:tags r:id="rId28"/>
            </p:custDataLst>
          </p:nvPr>
        </p:nvSpPr>
        <p:spPr>
          <a:xfrm>
            <a:off x="7595870" y="2268220"/>
            <a:ext cx="798195" cy="787400"/>
          </a:xfrm>
          <a:custGeom>
            <a:avLst/>
            <a:gdLst>
              <a:gd name="connsiteX0" fmla="*/ 430516 w 735112"/>
              <a:gd name="connsiteY0" fmla="*/ 724091 h 724090"/>
              <a:gd name="connsiteX1" fmla="*/ 5606 w 735112"/>
              <a:gd name="connsiteY1" fmla="*/ 362903 h 724090"/>
              <a:gd name="connsiteX2" fmla="*/ 68947 w 735112"/>
              <a:gd name="connsiteY2" fmla="*/ 104870 h 724090"/>
              <a:gd name="connsiteX3" fmla="*/ 304596 w 735112"/>
              <a:gd name="connsiteY3" fmla="*/ 0 h 724090"/>
              <a:gd name="connsiteX4" fmla="*/ 439946 w 735112"/>
              <a:gd name="connsiteY4" fmla="*/ 24575 h 724090"/>
              <a:gd name="connsiteX5" fmla="*/ 444042 w 735112"/>
              <a:gd name="connsiteY5" fmla="*/ 26099 h 724090"/>
              <a:gd name="connsiteX6" fmla="*/ 373652 w 735112"/>
              <a:gd name="connsiteY6" fmla="*/ 357092 h 724090"/>
              <a:gd name="connsiteX7" fmla="*/ 728744 w 735112"/>
              <a:gd name="connsiteY7" fmla="*/ 357092 h 724090"/>
              <a:gd name="connsiteX8" fmla="*/ 729506 w 735112"/>
              <a:gd name="connsiteY8" fmla="*/ 361188 h 724090"/>
              <a:gd name="connsiteX9" fmla="*/ 666165 w 735112"/>
              <a:gd name="connsiteY9" fmla="*/ 619220 h 724090"/>
              <a:gd name="connsiteX10" fmla="*/ 430516 w 735112"/>
              <a:gd name="connsiteY10" fmla="*/ 724091 h 724090"/>
              <a:gd name="connsiteX11" fmla="*/ 304596 w 735112"/>
              <a:gd name="connsiteY11" fmla="*/ 10001 h 724090"/>
              <a:gd name="connsiteX12" fmla="*/ 76567 w 735112"/>
              <a:gd name="connsiteY12" fmla="*/ 111347 h 724090"/>
              <a:gd name="connsiteX13" fmla="*/ 15417 w 735112"/>
              <a:gd name="connsiteY13" fmla="*/ 361188 h 724090"/>
              <a:gd name="connsiteX14" fmla="*/ 430516 w 735112"/>
              <a:gd name="connsiteY14" fmla="*/ 714089 h 724090"/>
              <a:gd name="connsiteX15" fmla="*/ 658545 w 735112"/>
              <a:gd name="connsiteY15" fmla="*/ 612743 h 724090"/>
              <a:gd name="connsiteX16" fmla="*/ 720457 w 735112"/>
              <a:gd name="connsiteY16" fmla="*/ 366998 h 724090"/>
              <a:gd name="connsiteX17" fmla="*/ 361460 w 735112"/>
              <a:gd name="connsiteY17" fmla="*/ 366998 h 724090"/>
              <a:gd name="connsiteX18" fmla="*/ 432612 w 735112"/>
              <a:gd name="connsiteY18" fmla="*/ 32480 h 724090"/>
              <a:gd name="connsiteX19" fmla="*/ 304691 w 735112"/>
              <a:gd name="connsiteY19" fmla="*/ 10001 h 72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5112" h="724090">
                <a:moveTo>
                  <a:pt x="430516" y="724091"/>
                </a:moveTo>
                <a:cubicBezTo>
                  <a:pt x="231349" y="724091"/>
                  <a:pt x="40753" y="562070"/>
                  <a:pt x="5606" y="362903"/>
                </a:cubicBezTo>
                <a:cubicBezTo>
                  <a:pt x="-11539" y="265652"/>
                  <a:pt x="10940" y="174022"/>
                  <a:pt x="68947" y="104870"/>
                </a:cubicBezTo>
                <a:cubicBezTo>
                  <a:pt x="125716" y="37243"/>
                  <a:pt x="209346" y="0"/>
                  <a:pt x="304596" y="0"/>
                </a:cubicBezTo>
                <a:cubicBezTo>
                  <a:pt x="349649" y="0"/>
                  <a:pt x="395179" y="8287"/>
                  <a:pt x="439946" y="24575"/>
                </a:cubicBezTo>
                <a:lnTo>
                  <a:pt x="444042" y="26099"/>
                </a:lnTo>
                <a:lnTo>
                  <a:pt x="373652" y="357092"/>
                </a:lnTo>
                <a:lnTo>
                  <a:pt x="728744" y="357092"/>
                </a:lnTo>
                <a:lnTo>
                  <a:pt x="729506" y="361188"/>
                </a:lnTo>
                <a:cubicBezTo>
                  <a:pt x="746651" y="458438"/>
                  <a:pt x="724172" y="550069"/>
                  <a:pt x="666165" y="619220"/>
                </a:cubicBezTo>
                <a:cubicBezTo>
                  <a:pt x="609396" y="686848"/>
                  <a:pt x="525766" y="724091"/>
                  <a:pt x="430516" y="724091"/>
                </a:cubicBezTo>
                <a:close/>
                <a:moveTo>
                  <a:pt x="304596" y="10001"/>
                </a:moveTo>
                <a:cubicBezTo>
                  <a:pt x="212394" y="10001"/>
                  <a:pt x="131431" y="46006"/>
                  <a:pt x="76567" y="111347"/>
                </a:cubicBezTo>
                <a:cubicBezTo>
                  <a:pt x="20465" y="178213"/>
                  <a:pt x="-1252" y="266891"/>
                  <a:pt x="15417" y="361188"/>
                </a:cubicBezTo>
                <a:cubicBezTo>
                  <a:pt x="49707" y="555784"/>
                  <a:pt x="235921" y="714089"/>
                  <a:pt x="430516" y="714089"/>
                </a:cubicBezTo>
                <a:cubicBezTo>
                  <a:pt x="522718" y="714089"/>
                  <a:pt x="603681" y="678085"/>
                  <a:pt x="658545" y="612743"/>
                </a:cubicBezTo>
                <a:cubicBezTo>
                  <a:pt x="713790" y="546926"/>
                  <a:pt x="735697" y="459772"/>
                  <a:pt x="720457" y="366998"/>
                </a:cubicBezTo>
                <a:lnTo>
                  <a:pt x="361460" y="366998"/>
                </a:lnTo>
                <a:lnTo>
                  <a:pt x="432612" y="32480"/>
                </a:lnTo>
                <a:cubicBezTo>
                  <a:pt x="390226" y="17526"/>
                  <a:pt x="347173" y="10001"/>
                  <a:pt x="304691" y="10001"/>
                </a:cubicBezTo>
                <a:close/>
              </a:path>
            </a:pathLst>
          </a:custGeom>
          <a:solidFill>
            <a:srgbClr val="231F20"/>
          </a:solidFill>
          <a:ln w="9525" cap="flat">
            <a:noFill/>
            <a:prstDash val="solid"/>
            <a:miter/>
          </a:ln>
        </p:spPr>
        <p:txBody>
          <a:bodyPr rtlCol="0" anchor="ctr"/>
          <a:lstStyle/>
          <a:p>
            <a:endParaRPr lang="zh-CN" altLang="en-US"/>
          </a:p>
        </p:txBody>
      </p:sp>
      <p:sp>
        <p:nvSpPr>
          <p:cNvPr id="32" name="任意多边形: 形状 19"/>
          <p:cNvSpPr/>
          <p:nvPr userDrawn="1">
            <p:custDataLst>
              <p:tags r:id="rId29"/>
            </p:custDataLst>
          </p:nvPr>
        </p:nvSpPr>
        <p:spPr>
          <a:xfrm>
            <a:off x="8248015" y="3869690"/>
            <a:ext cx="373380" cy="367665"/>
          </a:xfrm>
          <a:custGeom>
            <a:avLst/>
            <a:gdLst>
              <a:gd name="connsiteX0" fmla="*/ 0 w 343615"/>
              <a:gd name="connsiteY0" fmla="*/ 0 h 338423"/>
              <a:gd name="connsiteX1" fmla="*/ 338423 w 343615"/>
              <a:gd name="connsiteY1" fmla="*/ 0 h 338423"/>
              <a:gd name="connsiteX2" fmla="*/ 59722 w 343615"/>
              <a:gd name="connsiteY2" fmla="*/ 338423 h 338423"/>
              <a:gd name="connsiteX3" fmla="*/ 4191 w 343615"/>
              <a:gd name="connsiteY3" fmla="*/ 333947 h 338423"/>
              <a:gd name="connsiteX4" fmla="*/ 95 w 343615"/>
              <a:gd name="connsiteY4" fmla="*/ 0 h 33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15" h="338423">
                <a:moveTo>
                  <a:pt x="0" y="0"/>
                </a:moveTo>
                <a:lnTo>
                  <a:pt x="338423" y="0"/>
                </a:lnTo>
                <a:cubicBezTo>
                  <a:pt x="371189" y="185642"/>
                  <a:pt x="245364" y="338423"/>
                  <a:pt x="59722" y="338423"/>
                </a:cubicBezTo>
                <a:cubicBezTo>
                  <a:pt x="41338" y="338423"/>
                  <a:pt x="22765" y="336899"/>
                  <a:pt x="4191" y="333947"/>
                </a:cubicBezTo>
                <a:lnTo>
                  <a:pt x="95" y="0"/>
                </a:lnTo>
                <a:close/>
              </a:path>
            </a:pathLst>
          </a:custGeom>
          <a:solidFill>
            <a:srgbClr val="FFFFFF"/>
          </a:solidFill>
          <a:ln w="9525" cap="flat">
            <a:noFill/>
            <a:prstDash val="solid"/>
            <a:miter/>
          </a:ln>
        </p:spPr>
        <p:txBody>
          <a:bodyPr rtlCol="0" anchor="ctr"/>
          <a:lstStyle/>
          <a:p>
            <a:endParaRPr lang="zh-CN" altLang="en-US"/>
          </a:p>
        </p:txBody>
      </p:sp>
      <p:sp>
        <p:nvSpPr>
          <p:cNvPr id="33" name="任意多边形: 形状 20"/>
          <p:cNvSpPr/>
          <p:nvPr userDrawn="1">
            <p:custDataLst>
              <p:tags r:id="rId30"/>
            </p:custDataLst>
          </p:nvPr>
        </p:nvSpPr>
        <p:spPr>
          <a:xfrm>
            <a:off x="8242300" y="3864610"/>
            <a:ext cx="384175" cy="378460"/>
          </a:xfrm>
          <a:custGeom>
            <a:avLst/>
            <a:gdLst>
              <a:gd name="connsiteX0" fmla="*/ 64770 w 353753"/>
              <a:gd name="connsiteY0" fmla="*/ 348329 h 348329"/>
              <a:gd name="connsiteX1" fmla="*/ 8477 w 353753"/>
              <a:gd name="connsiteY1" fmla="*/ 343852 h 348329"/>
              <a:gd name="connsiteX2" fmla="*/ 4286 w 353753"/>
              <a:gd name="connsiteY2" fmla="*/ 343186 h 348329"/>
              <a:gd name="connsiteX3" fmla="*/ 0 w 353753"/>
              <a:gd name="connsiteY3" fmla="*/ 0 h 348329"/>
              <a:gd name="connsiteX4" fmla="*/ 347663 w 353753"/>
              <a:gd name="connsiteY4" fmla="*/ 0 h 348329"/>
              <a:gd name="connsiteX5" fmla="*/ 348424 w 353753"/>
              <a:gd name="connsiteY5" fmla="*/ 4096 h 348329"/>
              <a:gd name="connsiteX6" fmla="*/ 288322 w 353753"/>
              <a:gd name="connsiteY6" fmla="*/ 248793 h 348329"/>
              <a:gd name="connsiteX7" fmla="*/ 64770 w 353753"/>
              <a:gd name="connsiteY7" fmla="*/ 348329 h 348329"/>
              <a:gd name="connsiteX8" fmla="*/ 14192 w 353753"/>
              <a:gd name="connsiteY8" fmla="*/ 334613 h 348329"/>
              <a:gd name="connsiteX9" fmla="*/ 64770 w 353753"/>
              <a:gd name="connsiteY9" fmla="*/ 338328 h 348329"/>
              <a:gd name="connsiteX10" fmla="*/ 280702 w 353753"/>
              <a:gd name="connsiteY10" fmla="*/ 242411 h 348329"/>
              <a:gd name="connsiteX11" fmla="*/ 339376 w 353753"/>
              <a:gd name="connsiteY11" fmla="*/ 9906 h 348329"/>
              <a:gd name="connsiteX12" fmla="*/ 10192 w 353753"/>
              <a:gd name="connsiteY12" fmla="*/ 9906 h 348329"/>
              <a:gd name="connsiteX13" fmla="*/ 14192 w 353753"/>
              <a:gd name="connsiteY13" fmla="*/ 334613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753" h="348329">
                <a:moveTo>
                  <a:pt x="64770" y="348329"/>
                </a:moveTo>
                <a:cubicBezTo>
                  <a:pt x="46196" y="348329"/>
                  <a:pt x="27242" y="346805"/>
                  <a:pt x="8477" y="343852"/>
                </a:cubicBezTo>
                <a:lnTo>
                  <a:pt x="4286" y="343186"/>
                </a:lnTo>
                <a:lnTo>
                  <a:pt x="0" y="0"/>
                </a:lnTo>
                <a:lnTo>
                  <a:pt x="347663" y="0"/>
                </a:lnTo>
                <a:lnTo>
                  <a:pt x="348424" y="4096"/>
                </a:lnTo>
                <a:cubicBezTo>
                  <a:pt x="364712" y="96298"/>
                  <a:pt x="343376" y="183261"/>
                  <a:pt x="288322" y="248793"/>
                </a:cubicBezTo>
                <a:cubicBezTo>
                  <a:pt x="234505" y="312992"/>
                  <a:pt x="155067" y="348329"/>
                  <a:pt x="64770" y="348329"/>
                </a:cubicBezTo>
                <a:close/>
                <a:moveTo>
                  <a:pt x="14192" y="334613"/>
                </a:moveTo>
                <a:cubicBezTo>
                  <a:pt x="31147" y="337090"/>
                  <a:pt x="48101" y="338328"/>
                  <a:pt x="64770" y="338328"/>
                </a:cubicBezTo>
                <a:cubicBezTo>
                  <a:pt x="152114" y="338328"/>
                  <a:pt x="228790" y="304228"/>
                  <a:pt x="280702" y="242411"/>
                </a:cubicBezTo>
                <a:cubicBezTo>
                  <a:pt x="332994" y="180118"/>
                  <a:pt x="353759" y="97631"/>
                  <a:pt x="339376" y="9906"/>
                </a:cubicBezTo>
                <a:lnTo>
                  <a:pt x="10192" y="9906"/>
                </a:lnTo>
                <a:lnTo>
                  <a:pt x="14192" y="334613"/>
                </a:lnTo>
                <a:close/>
              </a:path>
            </a:pathLst>
          </a:custGeom>
          <a:solidFill>
            <a:srgbClr val="231F20"/>
          </a:solidFill>
          <a:ln w="9525" cap="flat">
            <a:noFill/>
            <a:prstDash val="solid"/>
            <a:miter/>
          </a:ln>
        </p:spPr>
        <p:txBody>
          <a:bodyPr rtlCol="0" anchor="ctr"/>
          <a:lstStyle/>
          <a:p>
            <a:endParaRPr lang="zh-CN" altLang="en-US"/>
          </a:p>
        </p:txBody>
      </p:sp>
      <p:sp>
        <p:nvSpPr>
          <p:cNvPr id="34" name="任意多边形: 形状 21"/>
          <p:cNvSpPr/>
          <p:nvPr userDrawn="1">
            <p:custDataLst>
              <p:tags r:id="rId31"/>
            </p:custDataLst>
          </p:nvPr>
        </p:nvSpPr>
        <p:spPr>
          <a:xfrm>
            <a:off x="8055610" y="2284095"/>
            <a:ext cx="361315" cy="337185"/>
          </a:xfrm>
          <a:custGeom>
            <a:avLst/>
            <a:gdLst>
              <a:gd name="connsiteX0" fmla="*/ 0 w 332803"/>
              <a:gd name="connsiteY0" fmla="*/ 310134 h 310229"/>
              <a:gd name="connsiteX1" fmla="*/ 65913 w 332803"/>
              <a:gd name="connsiteY1" fmla="*/ 0 h 310229"/>
              <a:gd name="connsiteX2" fmla="*/ 241554 w 332803"/>
              <a:gd name="connsiteY2" fmla="*/ 122301 h 310229"/>
              <a:gd name="connsiteX3" fmla="*/ 332804 w 332803"/>
              <a:gd name="connsiteY3" fmla="*/ 310229 h 310229"/>
              <a:gd name="connsiteX4" fmla="*/ 0 w 332803"/>
              <a:gd name="connsiteY4" fmla="*/ 310229 h 31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03" h="310229">
                <a:moveTo>
                  <a:pt x="0" y="310134"/>
                </a:moveTo>
                <a:lnTo>
                  <a:pt x="65913" y="0"/>
                </a:lnTo>
                <a:cubicBezTo>
                  <a:pt x="132683" y="24289"/>
                  <a:pt x="193929" y="66961"/>
                  <a:pt x="241554" y="122301"/>
                </a:cubicBezTo>
                <a:cubicBezTo>
                  <a:pt x="289179" y="177641"/>
                  <a:pt x="320993" y="243173"/>
                  <a:pt x="332804" y="310229"/>
                </a:cubicBezTo>
                <a:lnTo>
                  <a:pt x="0" y="310229"/>
                </a:lnTo>
                <a:close/>
              </a:path>
            </a:pathLst>
          </a:custGeom>
          <a:solidFill>
            <a:srgbClr val="231F20"/>
          </a:solidFill>
          <a:ln w="9525" cap="flat">
            <a:noFill/>
            <a:prstDash val="solid"/>
            <a:miter/>
          </a:ln>
        </p:spPr>
        <p:txBody>
          <a:bodyPr rtlCol="0" anchor="ctr"/>
          <a:lstStyle/>
          <a:p>
            <a:endParaRPr lang="zh-CN" altLang="en-US"/>
          </a:p>
        </p:txBody>
      </p:sp>
      <p:sp>
        <p:nvSpPr>
          <p:cNvPr id="35" name="任意多边形: 形状 22"/>
          <p:cNvSpPr/>
          <p:nvPr userDrawn="1">
            <p:custDataLst>
              <p:tags r:id="rId32"/>
            </p:custDataLst>
          </p:nvPr>
        </p:nvSpPr>
        <p:spPr>
          <a:xfrm>
            <a:off x="7807325" y="3439795"/>
            <a:ext cx="781685" cy="770890"/>
          </a:xfrm>
          <a:custGeom>
            <a:avLst/>
            <a:gdLst>
              <a:gd name="connsiteX0" fmla="*/ 362475 w 719662"/>
              <a:gd name="connsiteY0" fmla="*/ 357092 h 709421"/>
              <a:gd name="connsiteX1" fmla="*/ 366857 w 719662"/>
              <a:gd name="connsiteY1" fmla="*/ 709422 h 709421"/>
              <a:gd name="connsiteX2" fmla="*/ 5478 w 719662"/>
              <a:gd name="connsiteY2" fmla="*/ 357092 h 709421"/>
              <a:gd name="connsiteX3" fmla="*/ 299610 w 719662"/>
              <a:gd name="connsiteY3" fmla="*/ 0 h 709421"/>
              <a:gd name="connsiteX4" fmla="*/ 719663 w 719662"/>
              <a:gd name="connsiteY4" fmla="*/ 357092 h 709421"/>
              <a:gd name="connsiteX5" fmla="*/ 362571 w 719662"/>
              <a:gd name="connsiteY5" fmla="*/ 357092 h 70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662" h="709421">
                <a:moveTo>
                  <a:pt x="362475" y="357092"/>
                </a:moveTo>
                <a:lnTo>
                  <a:pt x="366857" y="709422"/>
                </a:lnTo>
                <a:cubicBezTo>
                  <a:pt x="189978" y="681228"/>
                  <a:pt x="36149" y="531209"/>
                  <a:pt x="5478" y="357092"/>
                </a:cubicBezTo>
                <a:cubicBezTo>
                  <a:pt x="-29097" y="161258"/>
                  <a:pt x="103681" y="0"/>
                  <a:pt x="299610" y="0"/>
                </a:cubicBezTo>
                <a:cubicBezTo>
                  <a:pt x="495540" y="0"/>
                  <a:pt x="685087" y="161163"/>
                  <a:pt x="719663" y="357092"/>
                </a:cubicBezTo>
                <a:lnTo>
                  <a:pt x="362571" y="357092"/>
                </a:lnTo>
                <a:close/>
              </a:path>
            </a:pathLst>
          </a:custGeom>
          <a:solidFill>
            <a:schemeClr val="tx2"/>
          </a:solidFill>
          <a:ln w="9525" cap="flat">
            <a:noFill/>
            <a:prstDash val="solid"/>
            <a:miter/>
          </a:ln>
        </p:spPr>
        <p:txBody>
          <a:bodyPr rtlCol="0" anchor="ctr"/>
          <a:lstStyle/>
          <a:p>
            <a:endParaRPr lang="zh-CN" altLang="en-US"/>
          </a:p>
        </p:txBody>
      </p:sp>
      <p:sp>
        <p:nvSpPr>
          <p:cNvPr id="36" name="任意多边形: 形状 23"/>
          <p:cNvSpPr/>
          <p:nvPr userDrawn="1">
            <p:custDataLst>
              <p:tags r:id="rId33"/>
            </p:custDataLst>
          </p:nvPr>
        </p:nvSpPr>
        <p:spPr>
          <a:xfrm>
            <a:off x="8431530" y="3009265"/>
            <a:ext cx="405130" cy="30480"/>
          </a:xfrm>
          <a:custGeom>
            <a:avLst/>
            <a:gdLst>
              <a:gd name="connsiteX0" fmla="*/ 361208 w 372943"/>
              <a:gd name="connsiteY0" fmla="*/ 28004 h 28003"/>
              <a:gd name="connsiteX1" fmla="*/ 16689 w 372943"/>
              <a:gd name="connsiteY1" fmla="*/ 28004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4"/>
                </a:moveTo>
                <a:lnTo>
                  <a:pt x="16689" y="28004"/>
                </a:lnTo>
                <a:cubicBezTo>
                  <a:pt x="8973" y="28004"/>
                  <a:pt x="1544" y="21717"/>
                  <a:pt x="210" y="14002"/>
                </a:cubicBezTo>
                <a:cubicBezTo>
                  <a:pt x="-1123" y="6287"/>
                  <a:pt x="4020" y="0"/>
                  <a:pt x="11736" y="0"/>
                </a:cubicBezTo>
                <a:lnTo>
                  <a:pt x="356255" y="0"/>
                </a:lnTo>
                <a:cubicBezTo>
                  <a:pt x="363970" y="0"/>
                  <a:pt x="371400" y="6287"/>
                  <a:pt x="372733" y="14002"/>
                </a:cubicBezTo>
                <a:cubicBezTo>
                  <a:pt x="374067" y="21717"/>
                  <a:pt x="368923" y="28004"/>
                  <a:pt x="361208" y="28004"/>
                </a:cubicBezTo>
                <a:close/>
              </a:path>
            </a:pathLst>
          </a:custGeom>
          <a:solidFill>
            <a:srgbClr val="231F20"/>
          </a:solidFill>
          <a:ln w="9525" cap="flat">
            <a:noFill/>
            <a:prstDash val="solid"/>
            <a:miter/>
          </a:ln>
        </p:spPr>
        <p:txBody>
          <a:bodyPr rtlCol="0" anchor="ctr"/>
          <a:lstStyle/>
          <a:p>
            <a:endParaRPr lang="zh-CN" altLang="en-US"/>
          </a:p>
        </p:txBody>
      </p:sp>
      <p:sp>
        <p:nvSpPr>
          <p:cNvPr id="37" name="任意多边形: 形状 24"/>
          <p:cNvSpPr/>
          <p:nvPr userDrawn="1">
            <p:custDataLst>
              <p:tags r:id="rId34"/>
            </p:custDataLst>
          </p:nvPr>
        </p:nvSpPr>
        <p:spPr>
          <a:xfrm>
            <a:off x="8444230" y="307975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39" name="任意多边形: 形状 25"/>
          <p:cNvSpPr/>
          <p:nvPr userDrawn="1">
            <p:custDataLst>
              <p:tags r:id="rId35"/>
            </p:custDataLst>
          </p:nvPr>
        </p:nvSpPr>
        <p:spPr>
          <a:xfrm>
            <a:off x="8586470" y="4260850"/>
            <a:ext cx="405130" cy="30480"/>
          </a:xfrm>
          <a:custGeom>
            <a:avLst/>
            <a:gdLst>
              <a:gd name="connsiteX0" fmla="*/ 361208 w 372943"/>
              <a:gd name="connsiteY0" fmla="*/ 28003 h 28003"/>
              <a:gd name="connsiteX1" fmla="*/ 16689 w 372943"/>
              <a:gd name="connsiteY1" fmla="*/ 28003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3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3"/>
                </a:moveTo>
                <a:lnTo>
                  <a:pt x="16689" y="28003"/>
                </a:lnTo>
                <a:cubicBezTo>
                  <a:pt x="8973" y="28003"/>
                  <a:pt x="1544" y="21717"/>
                  <a:pt x="210" y="14002"/>
                </a:cubicBezTo>
                <a:cubicBezTo>
                  <a:pt x="-1123" y="6286"/>
                  <a:pt x="4020" y="0"/>
                  <a:pt x="11736" y="0"/>
                </a:cubicBezTo>
                <a:lnTo>
                  <a:pt x="356255" y="0"/>
                </a:lnTo>
                <a:cubicBezTo>
                  <a:pt x="363970" y="0"/>
                  <a:pt x="371400" y="6286"/>
                  <a:pt x="372733" y="14002"/>
                </a:cubicBezTo>
                <a:cubicBezTo>
                  <a:pt x="374067" y="21717"/>
                  <a:pt x="368923" y="28003"/>
                  <a:pt x="361208" y="28003"/>
                </a:cubicBezTo>
                <a:close/>
              </a:path>
            </a:pathLst>
          </a:custGeom>
          <a:solidFill>
            <a:srgbClr val="231F20"/>
          </a:solidFill>
          <a:ln w="9525" cap="flat">
            <a:noFill/>
            <a:prstDash val="solid"/>
            <a:miter/>
          </a:ln>
        </p:spPr>
        <p:txBody>
          <a:bodyPr rtlCol="0" anchor="ctr"/>
          <a:lstStyle/>
          <a:p>
            <a:endParaRPr lang="zh-CN" altLang="en-US"/>
          </a:p>
        </p:txBody>
      </p:sp>
      <p:sp>
        <p:nvSpPr>
          <p:cNvPr id="51" name="任意多边形: 形状 26"/>
          <p:cNvSpPr/>
          <p:nvPr userDrawn="1">
            <p:custDataLst>
              <p:tags r:id="rId36"/>
            </p:custDataLst>
          </p:nvPr>
        </p:nvSpPr>
        <p:spPr>
          <a:xfrm>
            <a:off x="8599170" y="433070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4" name="任意多边形: 形状 27"/>
          <p:cNvSpPr/>
          <p:nvPr userDrawn="1">
            <p:custDataLst>
              <p:tags r:id="rId37"/>
            </p:custDataLst>
          </p:nvPr>
        </p:nvSpPr>
        <p:spPr>
          <a:xfrm>
            <a:off x="8611235" y="4401185"/>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9" name="任意多边形: 形状 285"/>
          <p:cNvSpPr/>
          <p:nvPr userDrawn="1">
            <p:custDataLst>
              <p:tags r:id="rId38"/>
            </p:custDataLst>
          </p:nvPr>
        </p:nvSpPr>
        <p:spPr>
          <a:xfrm>
            <a:off x="9869170" y="5828030"/>
            <a:ext cx="503555" cy="187960"/>
          </a:xfrm>
          <a:custGeom>
            <a:avLst/>
            <a:gdLst>
              <a:gd name="connsiteX0" fmla="*/ 249079 w 463295"/>
              <a:gd name="connsiteY0" fmla="*/ 32195 h 172783"/>
              <a:gd name="connsiteX1" fmla="*/ 30194 w 463295"/>
              <a:gd name="connsiteY1" fmla="*/ 123349 h 172783"/>
              <a:gd name="connsiteX2" fmla="*/ 0 w 463295"/>
              <a:gd name="connsiteY2" fmla="*/ 168688 h 172783"/>
              <a:gd name="connsiteX3" fmla="*/ 0 w 463295"/>
              <a:gd name="connsiteY3" fmla="*/ 171164 h 172783"/>
              <a:gd name="connsiteX4" fmla="*/ 263080 w 463295"/>
              <a:gd name="connsiteY4" fmla="*/ 171164 h 172783"/>
              <a:gd name="connsiteX5" fmla="*/ 338709 w 463295"/>
              <a:gd name="connsiteY5" fmla="*/ 160306 h 172783"/>
              <a:gd name="connsiteX6" fmla="*/ 351187 w 463295"/>
              <a:gd name="connsiteY6" fmla="*/ 172784 h 172783"/>
              <a:gd name="connsiteX7" fmla="*/ 463296 w 463295"/>
              <a:gd name="connsiteY7" fmla="*/ 172784 h 172783"/>
              <a:gd name="connsiteX8" fmla="*/ 440912 w 463295"/>
              <a:gd name="connsiteY8" fmla="*/ 83153 h 172783"/>
              <a:gd name="connsiteX9" fmla="*/ 411099 w 463295"/>
              <a:gd name="connsiteY9" fmla="*/ 0 h 172783"/>
              <a:gd name="connsiteX10" fmla="*/ 249174 w 463295"/>
              <a:gd name="connsiteY10" fmla="*/ 32290 h 17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295" h="172783">
                <a:moveTo>
                  <a:pt x="249079" y="32195"/>
                </a:moveTo>
                <a:lnTo>
                  <a:pt x="30194" y="123349"/>
                </a:lnTo>
                <a:cubicBezTo>
                  <a:pt x="11906" y="130969"/>
                  <a:pt x="0" y="148876"/>
                  <a:pt x="0" y="168688"/>
                </a:cubicBezTo>
                <a:lnTo>
                  <a:pt x="0" y="171164"/>
                </a:lnTo>
                <a:lnTo>
                  <a:pt x="263080" y="171164"/>
                </a:lnTo>
                <a:cubicBezTo>
                  <a:pt x="263080" y="171164"/>
                  <a:pt x="326231" y="147828"/>
                  <a:pt x="338709" y="160306"/>
                </a:cubicBezTo>
                <a:lnTo>
                  <a:pt x="351187" y="172784"/>
                </a:lnTo>
                <a:lnTo>
                  <a:pt x="463296" y="172784"/>
                </a:lnTo>
                <a:cubicBezTo>
                  <a:pt x="463296" y="172784"/>
                  <a:pt x="460820" y="122587"/>
                  <a:pt x="440912" y="83153"/>
                </a:cubicBezTo>
                <a:cubicBezTo>
                  <a:pt x="421005" y="43720"/>
                  <a:pt x="411099" y="0"/>
                  <a:pt x="411099" y="0"/>
                </a:cubicBezTo>
                <a:lnTo>
                  <a:pt x="249174" y="32290"/>
                </a:lnTo>
                <a:close/>
              </a:path>
            </a:pathLst>
          </a:custGeom>
          <a:solidFill>
            <a:schemeClr val="tx2"/>
          </a:solidFill>
          <a:ln w="9525" cap="flat">
            <a:noFill/>
            <a:prstDash val="solid"/>
            <a:miter/>
          </a:ln>
        </p:spPr>
        <p:txBody>
          <a:bodyPr rtlCol="0" anchor="ctr"/>
          <a:lstStyle/>
          <a:p>
            <a:endParaRPr lang="zh-CN" altLang="en-US"/>
          </a:p>
        </p:txBody>
      </p:sp>
      <p:sp>
        <p:nvSpPr>
          <p:cNvPr id="70" name="任意多边形: 形状 286"/>
          <p:cNvSpPr/>
          <p:nvPr userDrawn="1">
            <p:custDataLst>
              <p:tags r:id="rId39"/>
            </p:custDataLst>
          </p:nvPr>
        </p:nvSpPr>
        <p:spPr>
          <a:xfrm>
            <a:off x="10547985" y="5780405"/>
            <a:ext cx="436245" cy="299085"/>
          </a:xfrm>
          <a:custGeom>
            <a:avLst/>
            <a:gdLst>
              <a:gd name="connsiteX0" fmla="*/ 157925 w 401288"/>
              <a:gd name="connsiteY0" fmla="*/ 74486 h 275177"/>
              <a:gd name="connsiteX1" fmla="*/ 115062 w 401288"/>
              <a:gd name="connsiteY1" fmla="*/ 182309 h 275177"/>
              <a:gd name="connsiteX2" fmla="*/ 31623 w 401288"/>
              <a:gd name="connsiteY2" fmla="*/ 224219 h 275177"/>
              <a:gd name="connsiteX3" fmla="*/ 0 w 401288"/>
              <a:gd name="connsiteY3" fmla="*/ 275177 h 275177"/>
              <a:gd name="connsiteX4" fmla="*/ 252222 w 401288"/>
              <a:gd name="connsiteY4" fmla="*/ 266224 h 275177"/>
              <a:gd name="connsiteX5" fmla="*/ 295561 w 401288"/>
              <a:gd name="connsiteY5" fmla="*/ 247269 h 275177"/>
              <a:gd name="connsiteX6" fmla="*/ 333946 w 401288"/>
              <a:gd name="connsiteY6" fmla="*/ 220694 h 275177"/>
              <a:gd name="connsiteX7" fmla="*/ 401288 w 401288"/>
              <a:gd name="connsiteY7" fmla="*/ 206788 h 275177"/>
              <a:gd name="connsiteX8" fmla="*/ 348805 w 401288"/>
              <a:gd name="connsiteY8" fmla="*/ 102679 h 275177"/>
              <a:gd name="connsiteX9" fmla="*/ 303657 w 401288"/>
              <a:gd name="connsiteY9" fmla="*/ 0 h 275177"/>
              <a:gd name="connsiteX10" fmla="*/ 157925 w 401288"/>
              <a:gd name="connsiteY10" fmla="*/ 74390 h 27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288" h="275177">
                <a:moveTo>
                  <a:pt x="157925" y="74486"/>
                </a:moveTo>
                <a:lnTo>
                  <a:pt x="115062" y="182309"/>
                </a:lnTo>
                <a:lnTo>
                  <a:pt x="31623" y="224219"/>
                </a:lnTo>
                <a:cubicBezTo>
                  <a:pt x="12383" y="233934"/>
                  <a:pt x="191" y="253555"/>
                  <a:pt x="0" y="275177"/>
                </a:cubicBezTo>
                <a:lnTo>
                  <a:pt x="252222" y="266224"/>
                </a:lnTo>
                <a:cubicBezTo>
                  <a:pt x="268605" y="265652"/>
                  <a:pt x="284131" y="258889"/>
                  <a:pt x="295561" y="247269"/>
                </a:cubicBezTo>
                <a:cubicBezTo>
                  <a:pt x="308420" y="234220"/>
                  <a:pt x="325374" y="219265"/>
                  <a:pt x="333946" y="220694"/>
                </a:cubicBezTo>
                <a:cubicBezTo>
                  <a:pt x="348901" y="223266"/>
                  <a:pt x="401288" y="206788"/>
                  <a:pt x="401288" y="206788"/>
                </a:cubicBezTo>
                <a:cubicBezTo>
                  <a:pt x="401288" y="206788"/>
                  <a:pt x="375285" y="126778"/>
                  <a:pt x="348805" y="102679"/>
                </a:cubicBezTo>
                <a:cubicBezTo>
                  <a:pt x="322231" y="78581"/>
                  <a:pt x="303657" y="0"/>
                  <a:pt x="303657" y="0"/>
                </a:cubicBezTo>
                <a:lnTo>
                  <a:pt x="157925" y="74390"/>
                </a:lnTo>
                <a:close/>
              </a:path>
            </a:pathLst>
          </a:custGeom>
          <a:solidFill>
            <a:schemeClr val="tx2"/>
          </a:solidFill>
          <a:ln w="9525" cap="flat">
            <a:noFill/>
            <a:prstDash val="solid"/>
            <a:miter/>
          </a:ln>
        </p:spPr>
        <p:txBody>
          <a:bodyPr rtlCol="0" anchor="ctr"/>
          <a:lstStyle/>
          <a:p>
            <a:endParaRPr lang="zh-CN" altLang="en-US"/>
          </a:p>
        </p:txBody>
      </p:sp>
      <p:sp>
        <p:nvSpPr>
          <p:cNvPr id="71" name="任意多边形: 形状 63"/>
          <p:cNvSpPr/>
          <p:nvPr userDrawn="1">
            <p:custDataLst>
              <p:tags r:id="rId40"/>
            </p:custDataLst>
          </p:nvPr>
        </p:nvSpPr>
        <p:spPr>
          <a:xfrm>
            <a:off x="10690225" y="5906135"/>
            <a:ext cx="83185" cy="20955"/>
          </a:xfrm>
          <a:custGeom>
            <a:avLst/>
            <a:gdLst>
              <a:gd name="connsiteX0" fmla="*/ 5002 w 76392"/>
              <a:gd name="connsiteY0" fmla="*/ 19194 h 19193"/>
              <a:gd name="connsiteX1" fmla="*/ 48 w 76392"/>
              <a:gd name="connsiteY1" fmla="*/ 14907 h 19193"/>
              <a:gd name="connsiteX2" fmla="*/ 4335 w 76392"/>
              <a:gd name="connsiteY2" fmla="*/ 9288 h 19193"/>
              <a:gd name="connsiteX3" fmla="*/ 70724 w 76392"/>
              <a:gd name="connsiteY3" fmla="*/ 48 h 19193"/>
              <a:gd name="connsiteX4" fmla="*/ 76344 w 76392"/>
              <a:gd name="connsiteY4" fmla="*/ 4335 h 19193"/>
              <a:gd name="connsiteX5" fmla="*/ 72058 w 76392"/>
              <a:gd name="connsiteY5" fmla="*/ 9955 h 19193"/>
              <a:gd name="connsiteX6" fmla="*/ 5668 w 76392"/>
              <a:gd name="connsiteY6" fmla="*/ 19194 h 19193"/>
              <a:gd name="connsiteX7" fmla="*/ 5002 w 76392"/>
              <a:gd name="connsiteY7" fmla="*/ 19194 h 1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92" h="19193">
                <a:moveTo>
                  <a:pt x="5002" y="19194"/>
                </a:moveTo>
                <a:cubicBezTo>
                  <a:pt x="2525" y="19194"/>
                  <a:pt x="430" y="17384"/>
                  <a:pt x="48" y="14907"/>
                </a:cubicBezTo>
                <a:cubicBezTo>
                  <a:pt x="-332" y="12145"/>
                  <a:pt x="1572" y="9669"/>
                  <a:pt x="4335" y="9288"/>
                </a:cubicBezTo>
                <a:lnTo>
                  <a:pt x="70724" y="48"/>
                </a:lnTo>
                <a:cubicBezTo>
                  <a:pt x="73486" y="-332"/>
                  <a:pt x="75963" y="1572"/>
                  <a:pt x="76344" y="4335"/>
                </a:cubicBezTo>
                <a:cubicBezTo>
                  <a:pt x="76725" y="7097"/>
                  <a:pt x="74820" y="9573"/>
                  <a:pt x="72058" y="9955"/>
                </a:cubicBezTo>
                <a:lnTo>
                  <a:pt x="5668" y="19194"/>
                </a:lnTo>
                <a:cubicBezTo>
                  <a:pt x="5668" y="19194"/>
                  <a:pt x="5192" y="19194"/>
                  <a:pt x="5002" y="19194"/>
                </a:cubicBezTo>
                <a:close/>
              </a:path>
            </a:pathLst>
          </a:custGeom>
          <a:solidFill>
            <a:srgbClr val="FFFFFF"/>
          </a:solidFill>
          <a:ln w="9525" cap="flat">
            <a:noFill/>
            <a:prstDash val="solid"/>
            <a:miter/>
          </a:ln>
        </p:spPr>
        <p:txBody>
          <a:bodyPr rtlCol="0" anchor="ctr"/>
          <a:lstStyle/>
          <a:p>
            <a:endParaRPr lang="zh-CN" altLang="en-US"/>
          </a:p>
        </p:txBody>
      </p:sp>
      <p:sp>
        <p:nvSpPr>
          <p:cNvPr id="72" name="任意多边形: 形状 64"/>
          <p:cNvSpPr/>
          <p:nvPr userDrawn="1">
            <p:custDataLst>
              <p:tags r:id="rId41"/>
            </p:custDataLst>
          </p:nvPr>
        </p:nvSpPr>
        <p:spPr>
          <a:xfrm>
            <a:off x="10680065" y="5932805"/>
            <a:ext cx="83185" cy="20320"/>
          </a:xfrm>
          <a:custGeom>
            <a:avLst/>
            <a:gdLst>
              <a:gd name="connsiteX0" fmla="*/ 5000 w 76674"/>
              <a:gd name="connsiteY0" fmla="*/ 18412 h 18411"/>
              <a:gd name="connsiteX1" fmla="*/ 47 w 76674"/>
              <a:gd name="connsiteY1" fmla="*/ 14030 h 18411"/>
              <a:gd name="connsiteX2" fmla="*/ 4333 w 76674"/>
              <a:gd name="connsiteY2" fmla="*/ 8505 h 18411"/>
              <a:gd name="connsiteX3" fmla="*/ 71103 w 76674"/>
              <a:gd name="connsiteY3" fmla="*/ 28 h 18411"/>
              <a:gd name="connsiteX4" fmla="*/ 76627 w 76674"/>
              <a:gd name="connsiteY4" fmla="*/ 4314 h 18411"/>
              <a:gd name="connsiteX5" fmla="*/ 72341 w 76674"/>
              <a:gd name="connsiteY5" fmla="*/ 9839 h 18411"/>
              <a:gd name="connsiteX6" fmla="*/ 5571 w 76674"/>
              <a:gd name="connsiteY6" fmla="*/ 18316 h 18411"/>
              <a:gd name="connsiteX7" fmla="*/ 4904 w 76674"/>
              <a:gd name="connsiteY7" fmla="*/ 18316 h 1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74" h="18411">
                <a:moveTo>
                  <a:pt x="5000" y="18412"/>
                </a:moveTo>
                <a:cubicBezTo>
                  <a:pt x="2523" y="18412"/>
                  <a:pt x="427" y="16602"/>
                  <a:pt x="47" y="14030"/>
                </a:cubicBezTo>
                <a:cubicBezTo>
                  <a:pt x="-334" y="11268"/>
                  <a:pt x="1666" y="8791"/>
                  <a:pt x="4333" y="8505"/>
                </a:cubicBezTo>
                <a:lnTo>
                  <a:pt x="71103" y="28"/>
                </a:lnTo>
                <a:cubicBezTo>
                  <a:pt x="73770" y="-257"/>
                  <a:pt x="76342" y="1647"/>
                  <a:pt x="76627" y="4314"/>
                </a:cubicBezTo>
                <a:cubicBezTo>
                  <a:pt x="77009" y="7077"/>
                  <a:pt x="75008" y="9553"/>
                  <a:pt x="72341" y="9839"/>
                </a:cubicBezTo>
                <a:lnTo>
                  <a:pt x="5571" y="18316"/>
                </a:lnTo>
                <a:cubicBezTo>
                  <a:pt x="5571" y="18316"/>
                  <a:pt x="5190" y="18316"/>
                  <a:pt x="4904" y="18316"/>
                </a:cubicBezTo>
                <a:close/>
              </a:path>
            </a:pathLst>
          </a:custGeom>
          <a:solidFill>
            <a:srgbClr val="FFFFFF"/>
          </a:solidFill>
          <a:ln w="9525" cap="flat">
            <a:noFill/>
            <a:prstDash val="solid"/>
            <a:miter/>
          </a:ln>
        </p:spPr>
        <p:txBody>
          <a:bodyPr rtlCol="0" anchor="ctr"/>
          <a:lstStyle/>
          <a:p>
            <a:endParaRPr lang="zh-CN" altLang="en-US"/>
          </a:p>
        </p:txBody>
      </p:sp>
      <p:sp>
        <p:nvSpPr>
          <p:cNvPr id="73" name="任意多边形: 形状 65"/>
          <p:cNvSpPr/>
          <p:nvPr userDrawn="1">
            <p:custDataLst>
              <p:tags r:id="rId42"/>
            </p:custDataLst>
          </p:nvPr>
        </p:nvSpPr>
        <p:spPr>
          <a:xfrm>
            <a:off x="10069195" y="5880100"/>
            <a:ext cx="66040" cy="13970"/>
          </a:xfrm>
          <a:custGeom>
            <a:avLst/>
            <a:gdLst>
              <a:gd name="connsiteX0" fmla="*/ 55924 w 60888"/>
              <a:gd name="connsiteY0" fmla="*/ 12862 h 12862"/>
              <a:gd name="connsiteX1" fmla="*/ 55638 w 60888"/>
              <a:gd name="connsiteY1" fmla="*/ 12862 h 12862"/>
              <a:gd name="connsiteX2" fmla="*/ 4679 w 60888"/>
              <a:gd name="connsiteY2" fmla="*/ 9909 h 12862"/>
              <a:gd name="connsiteX3" fmla="*/ 12 w 60888"/>
              <a:gd name="connsiteY3" fmla="*/ 4671 h 12862"/>
              <a:gd name="connsiteX4" fmla="*/ 5251 w 60888"/>
              <a:gd name="connsiteY4" fmla="*/ 3 h 12862"/>
              <a:gd name="connsiteX5" fmla="*/ 56209 w 60888"/>
              <a:gd name="connsiteY5" fmla="*/ 2956 h 12862"/>
              <a:gd name="connsiteX6" fmla="*/ 60877 w 60888"/>
              <a:gd name="connsiteY6" fmla="*/ 8195 h 12862"/>
              <a:gd name="connsiteX7" fmla="*/ 55924 w 60888"/>
              <a:gd name="connsiteY7" fmla="*/ 12862 h 1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88" h="12862">
                <a:moveTo>
                  <a:pt x="55924" y="12862"/>
                </a:moveTo>
                <a:cubicBezTo>
                  <a:pt x="55924" y="12862"/>
                  <a:pt x="55733" y="12862"/>
                  <a:pt x="55638" y="12862"/>
                </a:cubicBezTo>
                <a:lnTo>
                  <a:pt x="4679" y="9909"/>
                </a:lnTo>
                <a:cubicBezTo>
                  <a:pt x="1917" y="9719"/>
                  <a:pt x="-179" y="7433"/>
                  <a:pt x="12" y="4671"/>
                </a:cubicBezTo>
                <a:cubicBezTo>
                  <a:pt x="202" y="1908"/>
                  <a:pt x="2584" y="-92"/>
                  <a:pt x="5251" y="3"/>
                </a:cubicBezTo>
                <a:lnTo>
                  <a:pt x="56209" y="2956"/>
                </a:lnTo>
                <a:cubicBezTo>
                  <a:pt x="58972" y="3147"/>
                  <a:pt x="61067" y="5433"/>
                  <a:pt x="60877" y="8195"/>
                </a:cubicBezTo>
                <a:cubicBezTo>
                  <a:pt x="60686" y="10862"/>
                  <a:pt x="58495" y="12862"/>
                  <a:pt x="55924" y="12862"/>
                </a:cubicBezTo>
                <a:close/>
              </a:path>
            </a:pathLst>
          </a:custGeom>
          <a:solidFill>
            <a:srgbClr val="FFFFFF"/>
          </a:solidFill>
          <a:ln w="9525" cap="flat">
            <a:noFill/>
            <a:prstDash val="solid"/>
            <a:miter/>
          </a:ln>
        </p:spPr>
        <p:txBody>
          <a:bodyPr rtlCol="0" anchor="ctr"/>
          <a:lstStyle/>
          <a:p>
            <a:endParaRPr lang="zh-CN" altLang="en-US"/>
          </a:p>
        </p:txBody>
      </p:sp>
      <p:sp>
        <p:nvSpPr>
          <p:cNvPr id="74" name="任意多边形: 形状 66"/>
          <p:cNvSpPr/>
          <p:nvPr userDrawn="1">
            <p:custDataLst>
              <p:tags r:id="rId43"/>
            </p:custDataLst>
          </p:nvPr>
        </p:nvSpPr>
        <p:spPr>
          <a:xfrm>
            <a:off x="10010140" y="5902960"/>
            <a:ext cx="125095" cy="17780"/>
          </a:xfrm>
          <a:custGeom>
            <a:avLst/>
            <a:gdLst>
              <a:gd name="connsiteX0" fmla="*/ 110026 w 114990"/>
              <a:gd name="connsiteY0" fmla="*/ 16109 h 16109"/>
              <a:gd name="connsiteX1" fmla="*/ 109740 w 114990"/>
              <a:gd name="connsiteY1" fmla="*/ 16109 h 16109"/>
              <a:gd name="connsiteX2" fmla="*/ 4679 w 114990"/>
              <a:gd name="connsiteY2" fmla="*/ 9918 h 16109"/>
              <a:gd name="connsiteX3" fmla="*/ 12 w 114990"/>
              <a:gd name="connsiteY3" fmla="*/ 4679 h 16109"/>
              <a:gd name="connsiteX4" fmla="*/ 5251 w 114990"/>
              <a:gd name="connsiteY4" fmla="*/ 12 h 16109"/>
              <a:gd name="connsiteX5" fmla="*/ 110311 w 114990"/>
              <a:gd name="connsiteY5" fmla="*/ 6203 h 16109"/>
              <a:gd name="connsiteX6" fmla="*/ 114979 w 114990"/>
              <a:gd name="connsiteY6" fmla="*/ 11442 h 16109"/>
              <a:gd name="connsiteX7" fmla="*/ 110026 w 114990"/>
              <a:gd name="connsiteY7" fmla="*/ 16109 h 1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90" h="16109">
                <a:moveTo>
                  <a:pt x="110026" y="16109"/>
                </a:moveTo>
                <a:cubicBezTo>
                  <a:pt x="110026" y="16109"/>
                  <a:pt x="109835" y="16109"/>
                  <a:pt x="109740" y="16109"/>
                </a:cubicBezTo>
                <a:lnTo>
                  <a:pt x="4679" y="9918"/>
                </a:lnTo>
                <a:cubicBezTo>
                  <a:pt x="1917" y="9728"/>
                  <a:pt x="-179" y="7442"/>
                  <a:pt x="12" y="4679"/>
                </a:cubicBezTo>
                <a:cubicBezTo>
                  <a:pt x="202" y="1917"/>
                  <a:pt x="2488" y="-178"/>
                  <a:pt x="5251" y="12"/>
                </a:cubicBezTo>
                <a:lnTo>
                  <a:pt x="110311" y="6203"/>
                </a:lnTo>
                <a:cubicBezTo>
                  <a:pt x="113074" y="6394"/>
                  <a:pt x="115169" y="8680"/>
                  <a:pt x="114979" y="11442"/>
                </a:cubicBezTo>
                <a:cubicBezTo>
                  <a:pt x="114788" y="14109"/>
                  <a:pt x="112597" y="16109"/>
                  <a:pt x="110026" y="16109"/>
                </a:cubicBezTo>
                <a:close/>
              </a:path>
            </a:pathLst>
          </a:custGeom>
          <a:solidFill>
            <a:srgbClr val="FFFFFF"/>
          </a:solidFill>
          <a:ln w="9525" cap="flat">
            <a:noFill/>
            <a:prstDash val="solid"/>
            <a:miter/>
          </a:ln>
        </p:spPr>
        <p:txBody>
          <a:bodyPr rtlCol="0" anchor="ctr"/>
          <a:lstStyle/>
          <a:p>
            <a:endParaRPr lang="zh-CN" altLang="en-US"/>
          </a:p>
        </p:txBody>
      </p:sp>
      <p:sp>
        <p:nvSpPr>
          <p:cNvPr id="75" name="任意多边形: 形状 68"/>
          <p:cNvSpPr/>
          <p:nvPr userDrawn="1">
            <p:custDataLst>
              <p:tags r:id="rId44"/>
            </p:custDataLst>
          </p:nvPr>
        </p:nvSpPr>
        <p:spPr>
          <a:xfrm>
            <a:off x="9996805" y="3865880"/>
            <a:ext cx="467995" cy="2019300"/>
          </a:xfrm>
          <a:custGeom>
            <a:avLst/>
            <a:gdLst>
              <a:gd name="connsiteX0" fmla="*/ 4302 w 430450"/>
              <a:gd name="connsiteY0" fmla="*/ 0 h 1858106"/>
              <a:gd name="connsiteX1" fmla="*/ 82884 w 430450"/>
              <a:gd name="connsiteY1" fmla="*/ 1154335 h 1858106"/>
              <a:gd name="connsiteX2" fmla="*/ 101648 w 430450"/>
              <a:gd name="connsiteY2" fmla="*/ 1835182 h 1858106"/>
              <a:gd name="connsiteX3" fmla="*/ 329962 w 430450"/>
              <a:gd name="connsiteY3" fmla="*/ 1855565 h 1858106"/>
              <a:gd name="connsiteX4" fmla="*/ 378349 w 430450"/>
              <a:gd name="connsiteY4" fmla="*/ 1032034 h 1858106"/>
              <a:gd name="connsiteX5" fmla="*/ 430451 w 430450"/>
              <a:gd name="connsiteY5" fmla="*/ 145542 h 1858106"/>
              <a:gd name="connsiteX6" fmla="*/ 4302 w 430450"/>
              <a:gd name="connsiteY6" fmla="*/ 0 h 18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450" h="1858106">
                <a:moveTo>
                  <a:pt x="4302" y="0"/>
                </a:moveTo>
                <a:cubicBezTo>
                  <a:pt x="-17891" y="562451"/>
                  <a:pt x="51451" y="858107"/>
                  <a:pt x="82884" y="1154335"/>
                </a:cubicBezTo>
                <a:cubicBezTo>
                  <a:pt x="114221" y="1450562"/>
                  <a:pt x="101648" y="1835182"/>
                  <a:pt x="101648" y="1835182"/>
                </a:cubicBezTo>
                <a:cubicBezTo>
                  <a:pt x="101648" y="1835182"/>
                  <a:pt x="304340" y="1867186"/>
                  <a:pt x="329962" y="1855565"/>
                </a:cubicBezTo>
                <a:cubicBezTo>
                  <a:pt x="355584" y="1843945"/>
                  <a:pt x="427498" y="1299305"/>
                  <a:pt x="378349" y="1032034"/>
                </a:cubicBezTo>
                <a:cubicBezTo>
                  <a:pt x="329200" y="764762"/>
                  <a:pt x="430451" y="145542"/>
                  <a:pt x="430451" y="145542"/>
                </a:cubicBezTo>
                <a:lnTo>
                  <a:pt x="4302" y="0"/>
                </a:lnTo>
                <a:close/>
              </a:path>
            </a:pathLst>
          </a:custGeom>
          <a:solidFill>
            <a:schemeClr val="tx2"/>
          </a:solidFill>
          <a:ln w="9525" cap="flat">
            <a:noFill/>
            <a:prstDash val="solid"/>
            <a:miter/>
          </a:ln>
        </p:spPr>
        <p:txBody>
          <a:bodyPr rtlCol="0" anchor="ctr"/>
          <a:lstStyle/>
          <a:p>
            <a:endParaRPr lang="zh-CN" altLang="en-US"/>
          </a:p>
        </p:txBody>
      </p:sp>
      <p:sp>
        <p:nvSpPr>
          <p:cNvPr id="76" name="任意多边形: 形状 69"/>
          <p:cNvSpPr/>
          <p:nvPr userDrawn="1">
            <p:custDataLst>
              <p:tags r:id="rId45"/>
            </p:custDataLst>
          </p:nvPr>
        </p:nvSpPr>
        <p:spPr>
          <a:xfrm>
            <a:off x="9991725" y="3860800"/>
            <a:ext cx="478790" cy="2030095"/>
          </a:xfrm>
          <a:custGeom>
            <a:avLst/>
            <a:gdLst>
              <a:gd name="connsiteX0" fmla="*/ 311334 w 440459"/>
              <a:gd name="connsiteY0" fmla="*/ 1867960 h 1867959"/>
              <a:gd name="connsiteX1" fmla="*/ 105690 w 440459"/>
              <a:gd name="connsiteY1" fmla="*/ 1845099 h 1867959"/>
              <a:gd name="connsiteX2" fmla="*/ 101498 w 440459"/>
              <a:gd name="connsiteY2" fmla="*/ 1840051 h 1867959"/>
              <a:gd name="connsiteX3" fmla="*/ 82830 w 440459"/>
              <a:gd name="connsiteY3" fmla="*/ 1159871 h 1867959"/>
              <a:gd name="connsiteX4" fmla="*/ 56826 w 440459"/>
              <a:gd name="connsiteY4" fmla="*/ 952607 h 1867959"/>
              <a:gd name="connsiteX5" fmla="*/ 4343 w 440459"/>
              <a:gd name="connsiteY5" fmla="*/ 4774 h 1867959"/>
              <a:gd name="connsiteX6" fmla="*/ 6534 w 440459"/>
              <a:gd name="connsiteY6" fmla="*/ 869 h 1867959"/>
              <a:gd name="connsiteX7" fmla="*/ 10916 w 440459"/>
              <a:gd name="connsiteY7" fmla="*/ 297 h 1867959"/>
              <a:gd name="connsiteX8" fmla="*/ 437064 w 440459"/>
              <a:gd name="connsiteY8" fmla="*/ 145839 h 1867959"/>
              <a:gd name="connsiteX9" fmla="*/ 440398 w 440459"/>
              <a:gd name="connsiteY9" fmla="*/ 151364 h 1867959"/>
              <a:gd name="connsiteX10" fmla="*/ 388296 w 440459"/>
              <a:gd name="connsiteY10" fmla="*/ 1036141 h 1867959"/>
              <a:gd name="connsiteX11" fmla="*/ 392201 w 440459"/>
              <a:gd name="connsiteY11" fmla="*/ 1545157 h 1867959"/>
              <a:gd name="connsiteX12" fmla="*/ 337052 w 440459"/>
              <a:gd name="connsiteY12" fmla="*/ 1865102 h 1867959"/>
              <a:gd name="connsiteX13" fmla="*/ 311525 w 440459"/>
              <a:gd name="connsiteY13" fmla="*/ 1867960 h 1867959"/>
              <a:gd name="connsiteX14" fmla="*/ 111595 w 440459"/>
              <a:gd name="connsiteY14" fmla="*/ 1835955 h 1867959"/>
              <a:gd name="connsiteX15" fmla="*/ 332765 w 440459"/>
              <a:gd name="connsiteY15" fmla="*/ 1856053 h 1867959"/>
              <a:gd name="connsiteX16" fmla="*/ 382581 w 440459"/>
              <a:gd name="connsiteY16" fmla="*/ 1538871 h 1867959"/>
              <a:gd name="connsiteX17" fmla="*/ 378295 w 440459"/>
              <a:gd name="connsiteY17" fmla="*/ 1037951 h 1867959"/>
              <a:gd name="connsiteX18" fmla="*/ 429730 w 440459"/>
              <a:gd name="connsiteY18" fmla="*/ 153936 h 1867959"/>
              <a:gd name="connsiteX19" fmla="*/ 13964 w 440459"/>
              <a:gd name="connsiteY19" fmla="*/ 11918 h 1867959"/>
              <a:gd name="connsiteX20" fmla="*/ 66637 w 440459"/>
              <a:gd name="connsiteY20" fmla="*/ 951369 h 1867959"/>
              <a:gd name="connsiteX21" fmla="*/ 92735 w 440459"/>
              <a:gd name="connsiteY21" fmla="*/ 1158919 h 1867959"/>
              <a:gd name="connsiteX22" fmla="*/ 111595 w 440459"/>
              <a:gd name="connsiteY22" fmla="*/ 1836051 h 186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0459" h="1867959">
                <a:moveTo>
                  <a:pt x="311334" y="1867960"/>
                </a:moveTo>
                <a:cubicBezTo>
                  <a:pt x="252660" y="1867960"/>
                  <a:pt x="123025" y="1847862"/>
                  <a:pt x="105690" y="1845099"/>
                </a:cubicBezTo>
                <a:cubicBezTo>
                  <a:pt x="103213" y="1844719"/>
                  <a:pt x="101403" y="1842528"/>
                  <a:pt x="101498" y="1840051"/>
                </a:cubicBezTo>
                <a:cubicBezTo>
                  <a:pt x="101594" y="1836241"/>
                  <a:pt x="113786" y="1452384"/>
                  <a:pt x="82830" y="1159871"/>
                </a:cubicBezTo>
                <a:cubicBezTo>
                  <a:pt x="75590" y="1091862"/>
                  <a:pt x="66447" y="1024235"/>
                  <a:pt x="56826" y="952607"/>
                </a:cubicBezTo>
                <a:cubicBezTo>
                  <a:pt x="24156" y="711624"/>
                  <a:pt x="-12802" y="438352"/>
                  <a:pt x="4343" y="4774"/>
                </a:cubicBezTo>
                <a:cubicBezTo>
                  <a:pt x="4343" y="3155"/>
                  <a:pt x="5201" y="1726"/>
                  <a:pt x="6534" y="869"/>
                </a:cubicBezTo>
                <a:cubicBezTo>
                  <a:pt x="7868" y="12"/>
                  <a:pt x="9487" y="-274"/>
                  <a:pt x="10916" y="297"/>
                </a:cubicBezTo>
                <a:lnTo>
                  <a:pt x="437064" y="145839"/>
                </a:lnTo>
                <a:cubicBezTo>
                  <a:pt x="439350" y="146601"/>
                  <a:pt x="440779" y="148983"/>
                  <a:pt x="440398" y="151364"/>
                </a:cubicBezTo>
                <a:cubicBezTo>
                  <a:pt x="439350" y="157555"/>
                  <a:pt x="339814" y="772680"/>
                  <a:pt x="388296" y="1036141"/>
                </a:cubicBezTo>
                <a:cubicBezTo>
                  <a:pt x="409251" y="1149965"/>
                  <a:pt x="410680" y="1335512"/>
                  <a:pt x="392201" y="1545157"/>
                </a:cubicBezTo>
                <a:cubicBezTo>
                  <a:pt x="380962" y="1672697"/>
                  <a:pt x="356483" y="1856339"/>
                  <a:pt x="337052" y="1865102"/>
                </a:cubicBezTo>
                <a:cubicBezTo>
                  <a:pt x="332575" y="1867102"/>
                  <a:pt x="323526" y="1867960"/>
                  <a:pt x="311525" y="1867960"/>
                </a:cubicBezTo>
                <a:close/>
                <a:moveTo>
                  <a:pt x="111595" y="1835955"/>
                </a:moveTo>
                <a:cubicBezTo>
                  <a:pt x="192557" y="1848624"/>
                  <a:pt x="315240" y="1863959"/>
                  <a:pt x="332765" y="1856053"/>
                </a:cubicBezTo>
                <a:cubicBezTo>
                  <a:pt x="342672" y="1847481"/>
                  <a:pt x="366674" y="1722513"/>
                  <a:pt x="382581" y="1538871"/>
                </a:cubicBezTo>
                <a:cubicBezTo>
                  <a:pt x="400393" y="1332369"/>
                  <a:pt x="398869" y="1149774"/>
                  <a:pt x="378295" y="1037951"/>
                </a:cubicBezTo>
                <a:cubicBezTo>
                  <a:pt x="331623" y="784300"/>
                  <a:pt x="421062" y="208704"/>
                  <a:pt x="429730" y="153936"/>
                </a:cubicBezTo>
                <a:lnTo>
                  <a:pt x="13964" y="11918"/>
                </a:lnTo>
                <a:cubicBezTo>
                  <a:pt x="-2515" y="440829"/>
                  <a:pt x="34252" y="712005"/>
                  <a:pt x="66637" y="951369"/>
                </a:cubicBezTo>
                <a:cubicBezTo>
                  <a:pt x="76352" y="1022997"/>
                  <a:pt x="85497" y="1090719"/>
                  <a:pt x="92735" y="1158919"/>
                </a:cubicBezTo>
                <a:cubicBezTo>
                  <a:pt x="121977" y="1435144"/>
                  <a:pt x="112833" y="1792426"/>
                  <a:pt x="111595" y="1836051"/>
                </a:cubicBezTo>
                <a:close/>
              </a:path>
            </a:pathLst>
          </a:custGeom>
          <a:solidFill>
            <a:srgbClr val="FFFFFF"/>
          </a:solidFill>
          <a:ln w="9525" cap="flat">
            <a:noFill/>
            <a:prstDash val="solid"/>
            <a:miter/>
          </a:ln>
        </p:spPr>
        <p:txBody>
          <a:bodyPr rtlCol="0" anchor="ctr"/>
          <a:lstStyle/>
          <a:p>
            <a:endParaRPr lang="zh-CN" altLang="en-US"/>
          </a:p>
        </p:txBody>
      </p:sp>
      <p:sp>
        <p:nvSpPr>
          <p:cNvPr id="77" name="任意多边形: 形状 70"/>
          <p:cNvSpPr/>
          <p:nvPr userDrawn="1">
            <p:custDataLst>
              <p:tags r:id="rId46"/>
            </p:custDataLst>
          </p:nvPr>
        </p:nvSpPr>
        <p:spPr>
          <a:xfrm>
            <a:off x="10093960" y="3732530"/>
            <a:ext cx="837565" cy="2162810"/>
          </a:xfrm>
          <a:custGeom>
            <a:avLst/>
            <a:gdLst>
              <a:gd name="connsiteX0" fmla="*/ 95 w 770572"/>
              <a:gd name="connsiteY0" fmla="*/ 456533 h 1989867"/>
              <a:gd name="connsiteX1" fmla="*/ 94297 w 770572"/>
              <a:gd name="connsiteY1" fmla="*/ 479774 h 1989867"/>
              <a:gd name="connsiteX2" fmla="*/ 302419 w 770572"/>
              <a:gd name="connsiteY2" fmla="*/ 1269778 h 1989867"/>
              <a:gd name="connsiteX3" fmla="*/ 554355 w 770572"/>
              <a:gd name="connsiteY3" fmla="*/ 1989868 h 1989867"/>
              <a:gd name="connsiteX4" fmla="*/ 770572 w 770572"/>
              <a:gd name="connsiteY4" fmla="*/ 1961388 h 1989867"/>
              <a:gd name="connsiteX5" fmla="*/ 648938 w 770572"/>
              <a:gd name="connsiteY5" fmla="*/ 1203579 h 1989867"/>
              <a:gd name="connsiteX6" fmla="*/ 532447 w 770572"/>
              <a:gd name="connsiteY6" fmla="*/ 410623 h 1989867"/>
              <a:gd name="connsiteX7" fmla="*/ 426815 w 770572"/>
              <a:gd name="connsiteY7" fmla="*/ 0 h 1989867"/>
              <a:gd name="connsiteX8" fmla="*/ 23622 w 770572"/>
              <a:gd name="connsiteY8" fmla="*/ 55055 h 1989867"/>
              <a:gd name="connsiteX9" fmla="*/ 0 w 770572"/>
              <a:gd name="connsiteY9" fmla="*/ 456343 h 198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572" h="1989867">
                <a:moveTo>
                  <a:pt x="95" y="456533"/>
                </a:moveTo>
                <a:lnTo>
                  <a:pt x="94297" y="479774"/>
                </a:lnTo>
                <a:cubicBezTo>
                  <a:pt x="94297" y="479774"/>
                  <a:pt x="133921" y="990410"/>
                  <a:pt x="302419" y="1269778"/>
                </a:cubicBezTo>
                <a:cubicBezTo>
                  <a:pt x="473964" y="1554194"/>
                  <a:pt x="554355" y="1989868"/>
                  <a:pt x="554355" y="1989868"/>
                </a:cubicBezTo>
                <a:lnTo>
                  <a:pt x="770572" y="1961388"/>
                </a:lnTo>
                <a:cubicBezTo>
                  <a:pt x="770572" y="1961388"/>
                  <a:pt x="750761" y="1509332"/>
                  <a:pt x="648938" y="1203579"/>
                </a:cubicBezTo>
                <a:cubicBezTo>
                  <a:pt x="560261" y="937546"/>
                  <a:pt x="530257" y="650081"/>
                  <a:pt x="532447" y="410623"/>
                </a:cubicBezTo>
                <a:cubicBezTo>
                  <a:pt x="535210" y="109728"/>
                  <a:pt x="426815" y="0"/>
                  <a:pt x="426815" y="0"/>
                </a:cubicBezTo>
                <a:lnTo>
                  <a:pt x="23622" y="55055"/>
                </a:lnTo>
                <a:lnTo>
                  <a:pt x="0" y="456343"/>
                </a:lnTo>
                <a:close/>
              </a:path>
            </a:pathLst>
          </a:custGeom>
          <a:solidFill>
            <a:schemeClr val="tx2"/>
          </a:solidFill>
          <a:ln w="9525" cap="flat">
            <a:noFill/>
            <a:prstDash val="solid"/>
            <a:miter/>
          </a:ln>
        </p:spPr>
        <p:txBody>
          <a:bodyPr rtlCol="0" anchor="ctr"/>
          <a:lstStyle/>
          <a:p>
            <a:endParaRPr lang="zh-CN" altLang="en-US"/>
          </a:p>
        </p:txBody>
      </p:sp>
      <p:sp>
        <p:nvSpPr>
          <p:cNvPr id="78" name="任意多边形: 形状 71"/>
          <p:cNvSpPr/>
          <p:nvPr userDrawn="1">
            <p:custDataLst>
              <p:tags r:id="rId47"/>
            </p:custDataLst>
          </p:nvPr>
        </p:nvSpPr>
        <p:spPr>
          <a:xfrm>
            <a:off x="10088880" y="3924300"/>
            <a:ext cx="847725" cy="1976120"/>
          </a:xfrm>
          <a:custGeom>
            <a:avLst/>
            <a:gdLst>
              <a:gd name="connsiteX0" fmla="*/ 658518 w 780450"/>
              <a:gd name="connsiteY0" fmla="*/ 1025652 h 1818322"/>
              <a:gd name="connsiteX1" fmla="*/ 542218 w 780450"/>
              <a:gd name="connsiteY1" fmla="*/ 234315 h 1818322"/>
              <a:gd name="connsiteX2" fmla="*/ 517929 w 780450"/>
              <a:gd name="connsiteY2" fmla="*/ 0 h 1818322"/>
              <a:gd name="connsiteX3" fmla="*/ 508213 w 780450"/>
              <a:gd name="connsiteY3" fmla="*/ 4000 h 1818322"/>
              <a:gd name="connsiteX4" fmla="*/ 532312 w 780450"/>
              <a:gd name="connsiteY4" fmla="*/ 234220 h 1818322"/>
              <a:gd name="connsiteX5" fmla="*/ 649088 w 780450"/>
              <a:gd name="connsiteY5" fmla="*/ 1028795 h 1818322"/>
              <a:gd name="connsiteX6" fmla="*/ 770246 w 780450"/>
              <a:gd name="connsiteY6" fmla="*/ 1780603 h 1818322"/>
              <a:gd name="connsiteX7" fmla="*/ 563268 w 780450"/>
              <a:gd name="connsiteY7" fmla="*/ 1807845 h 1818322"/>
              <a:gd name="connsiteX8" fmla="*/ 311522 w 780450"/>
              <a:gd name="connsiteY8" fmla="*/ 1090708 h 1818322"/>
              <a:gd name="connsiteX9" fmla="*/ 104163 w 780450"/>
              <a:gd name="connsiteY9" fmla="*/ 302895 h 1818322"/>
              <a:gd name="connsiteX10" fmla="*/ 100353 w 780450"/>
              <a:gd name="connsiteY10" fmla="*/ 298418 h 1818322"/>
              <a:gd name="connsiteX11" fmla="*/ 6150 w 780450"/>
              <a:gd name="connsiteY11" fmla="*/ 275177 h 1818322"/>
              <a:gd name="connsiteX12" fmla="*/ 150 w 780450"/>
              <a:gd name="connsiteY12" fmla="*/ 278797 h 1818322"/>
              <a:gd name="connsiteX13" fmla="*/ 3769 w 780450"/>
              <a:gd name="connsiteY13" fmla="*/ 284797 h 1818322"/>
              <a:gd name="connsiteX14" fmla="*/ 94543 w 780450"/>
              <a:gd name="connsiteY14" fmla="*/ 307181 h 1818322"/>
              <a:gd name="connsiteX15" fmla="*/ 303045 w 780450"/>
              <a:gd name="connsiteY15" fmla="*/ 1095756 h 1818322"/>
              <a:gd name="connsiteX16" fmla="*/ 554410 w 780450"/>
              <a:gd name="connsiteY16" fmla="*/ 1814227 h 1818322"/>
              <a:gd name="connsiteX17" fmla="*/ 559267 w 780450"/>
              <a:gd name="connsiteY17" fmla="*/ 1818322 h 1818322"/>
              <a:gd name="connsiteX18" fmla="*/ 559934 w 780450"/>
              <a:gd name="connsiteY18" fmla="*/ 1818322 h 1818322"/>
              <a:gd name="connsiteX19" fmla="*/ 776152 w 780450"/>
              <a:gd name="connsiteY19" fmla="*/ 1789843 h 1818322"/>
              <a:gd name="connsiteX20" fmla="*/ 780438 w 780450"/>
              <a:gd name="connsiteY20" fmla="*/ 1784699 h 1818322"/>
              <a:gd name="connsiteX21" fmla="*/ 658518 w 780450"/>
              <a:gd name="connsiteY21" fmla="*/ 1025557 h 18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0450" h="1818322">
                <a:moveTo>
                  <a:pt x="658518" y="1025652"/>
                </a:moveTo>
                <a:cubicBezTo>
                  <a:pt x="581080" y="793147"/>
                  <a:pt x="539741" y="512159"/>
                  <a:pt x="542218" y="234315"/>
                </a:cubicBezTo>
                <a:cubicBezTo>
                  <a:pt x="543075" y="137255"/>
                  <a:pt x="532597" y="60103"/>
                  <a:pt x="517929" y="0"/>
                </a:cubicBezTo>
                <a:cubicBezTo>
                  <a:pt x="514786" y="1524"/>
                  <a:pt x="511547" y="2953"/>
                  <a:pt x="508213" y="4000"/>
                </a:cubicBezTo>
                <a:cubicBezTo>
                  <a:pt x="522691" y="63341"/>
                  <a:pt x="533169" y="139255"/>
                  <a:pt x="532312" y="234220"/>
                </a:cubicBezTo>
                <a:cubicBezTo>
                  <a:pt x="529835" y="513112"/>
                  <a:pt x="571269" y="795242"/>
                  <a:pt x="649088" y="1028795"/>
                </a:cubicBezTo>
                <a:cubicBezTo>
                  <a:pt x="744148" y="1313974"/>
                  <a:pt x="767770" y="1732407"/>
                  <a:pt x="770246" y="1780603"/>
                </a:cubicBezTo>
                <a:lnTo>
                  <a:pt x="563268" y="1807845"/>
                </a:lnTo>
                <a:cubicBezTo>
                  <a:pt x="553933" y="1760029"/>
                  <a:pt x="472114" y="1356932"/>
                  <a:pt x="311522" y="1090708"/>
                </a:cubicBezTo>
                <a:cubicBezTo>
                  <a:pt x="145597" y="815626"/>
                  <a:pt x="104544" y="308038"/>
                  <a:pt x="104163" y="302895"/>
                </a:cubicBezTo>
                <a:cubicBezTo>
                  <a:pt x="103972" y="300704"/>
                  <a:pt x="102448" y="298990"/>
                  <a:pt x="100353" y="298418"/>
                </a:cubicBezTo>
                <a:lnTo>
                  <a:pt x="6150" y="275177"/>
                </a:lnTo>
                <a:cubicBezTo>
                  <a:pt x="3483" y="274510"/>
                  <a:pt x="817" y="276130"/>
                  <a:pt x="150" y="278797"/>
                </a:cubicBezTo>
                <a:cubicBezTo>
                  <a:pt x="-517" y="281464"/>
                  <a:pt x="1102" y="284131"/>
                  <a:pt x="3769" y="284797"/>
                </a:cubicBezTo>
                <a:lnTo>
                  <a:pt x="94543" y="307181"/>
                </a:lnTo>
                <a:cubicBezTo>
                  <a:pt x="98543" y="353473"/>
                  <a:pt x="143311" y="830961"/>
                  <a:pt x="303045" y="1095756"/>
                </a:cubicBezTo>
                <a:cubicBezTo>
                  <a:pt x="472114" y="1376172"/>
                  <a:pt x="553552" y="1809845"/>
                  <a:pt x="554410" y="1814227"/>
                </a:cubicBezTo>
                <a:cubicBezTo>
                  <a:pt x="554886" y="1816608"/>
                  <a:pt x="556981" y="1818322"/>
                  <a:pt x="559267" y="1818322"/>
                </a:cubicBezTo>
                <a:cubicBezTo>
                  <a:pt x="559458" y="1818322"/>
                  <a:pt x="559744" y="1818322"/>
                  <a:pt x="559934" y="1818322"/>
                </a:cubicBezTo>
                <a:lnTo>
                  <a:pt x="776152" y="1789843"/>
                </a:lnTo>
                <a:cubicBezTo>
                  <a:pt x="778723" y="1789462"/>
                  <a:pt x="780629" y="1787271"/>
                  <a:pt x="780438" y="1784699"/>
                </a:cubicBezTo>
                <a:cubicBezTo>
                  <a:pt x="780247" y="1780127"/>
                  <a:pt x="759483" y="1328452"/>
                  <a:pt x="658518" y="1025557"/>
                </a:cubicBezTo>
                <a:close/>
              </a:path>
            </a:pathLst>
          </a:custGeom>
          <a:solidFill>
            <a:srgbClr val="FFFFFF"/>
          </a:solidFill>
          <a:ln w="9525" cap="flat">
            <a:noFill/>
            <a:prstDash val="solid"/>
            <a:miter/>
          </a:ln>
        </p:spPr>
        <p:txBody>
          <a:bodyPr rtlCol="0" anchor="ctr"/>
          <a:lstStyle/>
          <a:p>
            <a:endParaRPr lang="zh-CN" altLang="en-US"/>
          </a:p>
        </p:txBody>
      </p:sp>
      <p:sp>
        <p:nvSpPr>
          <p:cNvPr id="79" name="任意多边形: 形状 72"/>
          <p:cNvSpPr/>
          <p:nvPr userDrawn="1">
            <p:custDataLst>
              <p:tags r:id="rId48"/>
            </p:custDataLst>
          </p:nvPr>
        </p:nvSpPr>
        <p:spPr>
          <a:xfrm>
            <a:off x="9999345" y="3797935"/>
            <a:ext cx="633095" cy="240030"/>
          </a:xfrm>
          <a:custGeom>
            <a:avLst/>
            <a:gdLst>
              <a:gd name="connsiteX0" fmla="*/ 5810 w 582930"/>
              <a:gd name="connsiteY0" fmla="*/ 188214 h 220988"/>
              <a:gd name="connsiteX1" fmla="*/ 302800 w 582930"/>
              <a:gd name="connsiteY1" fmla="*/ 188976 h 220988"/>
              <a:gd name="connsiteX2" fmla="*/ 520541 w 582930"/>
              <a:gd name="connsiteY2" fmla="*/ 106966 h 220988"/>
              <a:gd name="connsiteX3" fmla="*/ 582930 w 582930"/>
              <a:gd name="connsiteY3" fmla="*/ 93154 h 220988"/>
              <a:gd name="connsiteX4" fmla="*/ 554927 w 582930"/>
              <a:gd name="connsiteY4" fmla="*/ 0 h 220988"/>
              <a:gd name="connsiteX5" fmla="*/ 0 w 582930"/>
              <a:gd name="connsiteY5" fmla="*/ 96964 h 220988"/>
              <a:gd name="connsiteX6" fmla="*/ 5906 w 582930"/>
              <a:gd name="connsiteY6" fmla="*/ 188309 h 22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930" h="220988">
                <a:moveTo>
                  <a:pt x="5810" y="188214"/>
                </a:moveTo>
                <a:cubicBezTo>
                  <a:pt x="87154" y="236029"/>
                  <a:pt x="192405" y="227362"/>
                  <a:pt x="302800" y="188976"/>
                </a:cubicBezTo>
                <a:cubicBezTo>
                  <a:pt x="413195" y="150590"/>
                  <a:pt x="498539" y="115538"/>
                  <a:pt x="520541" y="106966"/>
                </a:cubicBezTo>
                <a:cubicBezTo>
                  <a:pt x="551212" y="94964"/>
                  <a:pt x="582930" y="93154"/>
                  <a:pt x="582930" y="93154"/>
                </a:cubicBezTo>
                <a:lnTo>
                  <a:pt x="554927" y="0"/>
                </a:lnTo>
                <a:lnTo>
                  <a:pt x="0" y="96964"/>
                </a:lnTo>
                <a:lnTo>
                  <a:pt x="5906" y="188309"/>
                </a:lnTo>
                <a:close/>
              </a:path>
            </a:pathLst>
          </a:custGeom>
          <a:solidFill>
            <a:srgbClr val="FFFFFF"/>
          </a:solidFill>
          <a:ln w="9525" cap="flat">
            <a:noFill/>
            <a:prstDash val="solid"/>
            <a:miter/>
          </a:ln>
        </p:spPr>
        <p:txBody>
          <a:bodyPr rtlCol="0" anchor="ctr"/>
          <a:lstStyle/>
          <a:p>
            <a:endParaRPr lang="zh-CN" altLang="en-US"/>
          </a:p>
        </p:txBody>
      </p:sp>
      <p:sp>
        <p:nvSpPr>
          <p:cNvPr id="80" name="任意多边形: 形状 73"/>
          <p:cNvSpPr/>
          <p:nvPr userDrawn="1">
            <p:custDataLst>
              <p:tags r:id="rId49"/>
            </p:custDataLst>
          </p:nvPr>
        </p:nvSpPr>
        <p:spPr>
          <a:xfrm>
            <a:off x="9991090" y="3792220"/>
            <a:ext cx="647700" cy="250825"/>
          </a:xfrm>
          <a:custGeom>
            <a:avLst/>
            <a:gdLst>
              <a:gd name="connsiteX0" fmla="*/ 144685 w 595922"/>
              <a:gd name="connsiteY0" fmla="*/ 230973 h 230973"/>
              <a:gd name="connsiteX1" fmla="*/ 11335 w 595922"/>
              <a:gd name="connsiteY1" fmla="*/ 197540 h 230973"/>
              <a:gd name="connsiteX2" fmla="*/ 1429 w 595922"/>
              <a:gd name="connsiteY2" fmla="*/ 189825 h 230973"/>
              <a:gd name="connsiteX3" fmla="*/ 0 w 595922"/>
              <a:gd name="connsiteY3" fmla="*/ 99814 h 230973"/>
              <a:gd name="connsiteX4" fmla="*/ 11621 w 595922"/>
              <a:gd name="connsiteY4" fmla="*/ 98385 h 230973"/>
              <a:gd name="connsiteX5" fmla="*/ 562070 w 595922"/>
              <a:gd name="connsiteY5" fmla="*/ 87 h 230973"/>
              <a:gd name="connsiteX6" fmla="*/ 567690 w 595922"/>
              <a:gd name="connsiteY6" fmla="*/ 3516 h 230973"/>
              <a:gd name="connsiteX7" fmla="*/ 595694 w 595922"/>
              <a:gd name="connsiteY7" fmla="*/ 96671 h 230973"/>
              <a:gd name="connsiteX8" fmla="*/ 595027 w 595922"/>
              <a:gd name="connsiteY8" fmla="*/ 100957 h 230973"/>
              <a:gd name="connsiteX9" fmla="*/ 591217 w 595922"/>
              <a:gd name="connsiteY9" fmla="*/ 103052 h 230973"/>
              <a:gd name="connsiteX10" fmla="*/ 530352 w 595922"/>
              <a:gd name="connsiteY10" fmla="*/ 116483 h 230973"/>
              <a:gd name="connsiteX11" fmla="*/ 516350 w 595922"/>
              <a:gd name="connsiteY11" fmla="*/ 122007 h 230973"/>
              <a:gd name="connsiteX12" fmla="*/ 312515 w 595922"/>
              <a:gd name="connsiteY12" fmla="*/ 198493 h 230973"/>
              <a:gd name="connsiteX13" fmla="*/ 144780 w 595922"/>
              <a:gd name="connsiteY13" fmla="*/ 230783 h 230973"/>
              <a:gd name="connsiteX14" fmla="*/ 13049 w 595922"/>
              <a:gd name="connsiteY14" fmla="*/ 189063 h 230973"/>
              <a:gd name="connsiteX15" fmla="*/ 309182 w 595922"/>
              <a:gd name="connsiteY15" fmla="*/ 189254 h 230973"/>
              <a:gd name="connsiteX16" fmla="*/ 512636 w 595922"/>
              <a:gd name="connsiteY16" fmla="*/ 112863 h 230973"/>
              <a:gd name="connsiteX17" fmla="*/ 526733 w 595922"/>
              <a:gd name="connsiteY17" fmla="*/ 107243 h 230973"/>
              <a:gd name="connsiteX18" fmla="*/ 584359 w 595922"/>
              <a:gd name="connsiteY18" fmla="*/ 93623 h 230973"/>
              <a:gd name="connsiteX19" fmla="*/ 559403 w 595922"/>
              <a:gd name="connsiteY19" fmla="*/ 10565 h 230973"/>
              <a:gd name="connsiteX20" fmla="*/ 11716 w 595922"/>
              <a:gd name="connsiteY20" fmla="*/ 106100 h 230973"/>
              <a:gd name="connsiteX21" fmla="*/ 13049 w 595922"/>
              <a:gd name="connsiteY21" fmla="*/ 188968 h 23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5922" h="230973">
                <a:moveTo>
                  <a:pt x="144685" y="230973"/>
                </a:moveTo>
                <a:cubicBezTo>
                  <a:pt x="93821" y="230973"/>
                  <a:pt x="49244" y="219829"/>
                  <a:pt x="11335" y="197540"/>
                </a:cubicBezTo>
                <a:cubicBezTo>
                  <a:pt x="9811" y="196683"/>
                  <a:pt x="1429" y="191540"/>
                  <a:pt x="1429" y="189825"/>
                </a:cubicBezTo>
                <a:lnTo>
                  <a:pt x="0" y="99814"/>
                </a:lnTo>
                <a:cubicBezTo>
                  <a:pt x="0" y="97337"/>
                  <a:pt x="9144" y="98766"/>
                  <a:pt x="11621" y="98385"/>
                </a:cubicBezTo>
                <a:lnTo>
                  <a:pt x="562070" y="87"/>
                </a:lnTo>
                <a:cubicBezTo>
                  <a:pt x="564547" y="-389"/>
                  <a:pt x="567023" y="1135"/>
                  <a:pt x="567690" y="3516"/>
                </a:cubicBezTo>
                <a:lnTo>
                  <a:pt x="595694" y="96671"/>
                </a:lnTo>
                <a:cubicBezTo>
                  <a:pt x="596170" y="98099"/>
                  <a:pt x="595884" y="99719"/>
                  <a:pt x="595027" y="100957"/>
                </a:cubicBezTo>
                <a:cubicBezTo>
                  <a:pt x="594170" y="102195"/>
                  <a:pt x="592741" y="102957"/>
                  <a:pt x="591217" y="103052"/>
                </a:cubicBezTo>
                <a:cubicBezTo>
                  <a:pt x="590931" y="103052"/>
                  <a:pt x="559880" y="104957"/>
                  <a:pt x="530352" y="116483"/>
                </a:cubicBezTo>
                <a:cubicBezTo>
                  <a:pt x="527018" y="117721"/>
                  <a:pt x="522351" y="119626"/>
                  <a:pt x="516350" y="122007"/>
                </a:cubicBezTo>
                <a:cubicBezTo>
                  <a:pt x="483489" y="135152"/>
                  <a:pt x="406432" y="165822"/>
                  <a:pt x="312515" y="198493"/>
                </a:cubicBezTo>
                <a:cubicBezTo>
                  <a:pt x="250698" y="220019"/>
                  <a:pt x="194691" y="230783"/>
                  <a:pt x="144780" y="230783"/>
                </a:cubicBezTo>
                <a:close/>
                <a:moveTo>
                  <a:pt x="13049" y="189063"/>
                </a:moveTo>
                <a:cubicBezTo>
                  <a:pt x="85344" y="230306"/>
                  <a:pt x="188690" y="231164"/>
                  <a:pt x="309182" y="189254"/>
                </a:cubicBezTo>
                <a:cubicBezTo>
                  <a:pt x="402908" y="156678"/>
                  <a:pt x="479775" y="126008"/>
                  <a:pt x="512636" y="112863"/>
                </a:cubicBezTo>
                <a:cubicBezTo>
                  <a:pt x="518636" y="110482"/>
                  <a:pt x="523399" y="108577"/>
                  <a:pt x="526733" y="107243"/>
                </a:cubicBezTo>
                <a:cubicBezTo>
                  <a:pt x="549974" y="98195"/>
                  <a:pt x="573500" y="94766"/>
                  <a:pt x="584359" y="93623"/>
                </a:cubicBezTo>
                <a:lnTo>
                  <a:pt x="559403" y="10565"/>
                </a:lnTo>
                <a:lnTo>
                  <a:pt x="11716" y="106100"/>
                </a:lnTo>
                <a:lnTo>
                  <a:pt x="13049" y="188968"/>
                </a:lnTo>
                <a:close/>
              </a:path>
            </a:pathLst>
          </a:custGeom>
          <a:solidFill>
            <a:srgbClr val="231F20"/>
          </a:solidFill>
          <a:ln w="9525" cap="flat">
            <a:noFill/>
            <a:prstDash val="solid"/>
            <a:miter/>
          </a:ln>
        </p:spPr>
        <p:txBody>
          <a:bodyPr rtlCol="0" anchor="ctr"/>
          <a:lstStyle/>
          <a:p>
            <a:endParaRPr lang="zh-CN" altLang="en-US"/>
          </a:p>
        </p:txBody>
      </p:sp>
      <p:sp>
        <p:nvSpPr>
          <p:cNvPr id="81" name="任意多边形: 形状 74"/>
          <p:cNvSpPr/>
          <p:nvPr userDrawn="1">
            <p:custDataLst>
              <p:tags r:id="rId50"/>
            </p:custDataLst>
          </p:nvPr>
        </p:nvSpPr>
        <p:spPr>
          <a:xfrm>
            <a:off x="10015855" y="3916045"/>
            <a:ext cx="35560" cy="124460"/>
          </a:xfrm>
          <a:custGeom>
            <a:avLst/>
            <a:gdLst>
              <a:gd name="connsiteX0" fmla="*/ 7910 w 32677"/>
              <a:gd name="connsiteY0" fmla="*/ 0 h 114560"/>
              <a:gd name="connsiteX1" fmla="*/ 1719 w 32677"/>
              <a:gd name="connsiteY1" fmla="*/ 106013 h 114560"/>
              <a:gd name="connsiteX2" fmla="*/ 23150 w 32677"/>
              <a:gd name="connsiteY2" fmla="*/ 112490 h 114560"/>
              <a:gd name="connsiteX3" fmla="*/ 32579 w 32677"/>
              <a:gd name="connsiteY3" fmla="*/ 28480 h 114560"/>
              <a:gd name="connsiteX4" fmla="*/ 7910 w 32677"/>
              <a:gd name="connsiteY4" fmla="*/ 0 h 11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7" h="114560">
                <a:moveTo>
                  <a:pt x="7910" y="0"/>
                </a:moveTo>
                <a:cubicBezTo>
                  <a:pt x="-1901" y="71152"/>
                  <a:pt x="-758" y="105061"/>
                  <a:pt x="1719" y="106013"/>
                </a:cubicBezTo>
                <a:cubicBezTo>
                  <a:pt x="4195" y="107061"/>
                  <a:pt x="22769" y="119348"/>
                  <a:pt x="23150" y="112490"/>
                </a:cubicBezTo>
                <a:cubicBezTo>
                  <a:pt x="23531" y="105632"/>
                  <a:pt x="30675" y="42291"/>
                  <a:pt x="32579" y="28480"/>
                </a:cubicBezTo>
                <a:cubicBezTo>
                  <a:pt x="34485" y="14668"/>
                  <a:pt x="7910" y="0"/>
                  <a:pt x="7910" y="0"/>
                </a:cubicBezTo>
                <a:close/>
              </a:path>
            </a:pathLst>
          </a:custGeom>
          <a:solidFill>
            <a:srgbClr val="231F20"/>
          </a:solidFill>
          <a:ln w="9525" cap="flat">
            <a:noFill/>
            <a:prstDash val="solid"/>
            <a:miter/>
          </a:ln>
        </p:spPr>
        <p:txBody>
          <a:bodyPr rtlCol="0" anchor="ctr"/>
          <a:lstStyle/>
          <a:p>
            <a:endParaRPr lang="zh-CN" altLang="en-US"/>
          </a:p>
        </p:txBody>
      </p:sp>
      <p:sp>
        <p:nvSpPr>
          <p:cNvPr id="82" name="任意多边形: 形状 75"/>
          <p:cNvSpPr/>
          <p:nvPr userDrawn="1">
            <p:custDataLst>
              <p:tags r:id="rId51"/>
            </p:custDataLst>
          </p:nvPr>
        </p:nvSpPr>
        <p:spPr>
          <a:xfrm>
            <a:off x="10543540" y="3809365"/>
            <a:ext cx="81280" cy="121285"/>
          </a:xfrm>
          <a:custGeom>
            <a:avLst/>
            <a:gdLst>
              <a:gd name="connsiteX0" fmla="*/ 0 w 74675"/>
              <a:gd name="connsiteY0" fmla="*/ 15341 h 111543"/>
              <a:gd name="connsiteX1" fmla="*/ 39243 w 74675"/>
              <a:gd name="connsiteY1" fmla="*/ 111543 h 111543"/>
              <a:gd name="connsiteX2" fmla="*/ 74676 w 74675"/>
              <a:gd name="connsiteY2" fmla="*/ 103733 h 111543"/>
              <a:gd name="connsiteX3" fmla="*/ 38576 w 74675"/>
              <a:gd name="connsiteY3" fmla="*/ 4292 h 111543"/>
              <a:gd name="connsiteX4" fmla="*/ 95 w 74675"/>
              <a:gd name="connsiteY4" fmla="*/ 15341 h 11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5" h="111543">
                <a:moveTo>
                  <a:pt x="0" y="15341"/>
                </a:moveTo>
                <a:cubicBezTo>
                  <a:pt x="35338" y="58965"/>
                  <a:pt x="39243" y="111543"/>
                  <a:pt x="39243" y="111543"/>
                </a:cubicBezTo>
                <a:lnTo>
                  <a:pt x="74676" y="103733"/>
                </a:lnTo>
                <a:cubicBezTo>
                  <a:pt x="74676" y="103733"/>
                  <a:pt x="51435" y="18389"/>
                  <a:pt x="38576" y="4292"/>
                </a:cubicBezTo>
                <a:cubicBezTo>
                  <a:pt x="25622" y="-9805"/>
                  <a:pt x="95" y="15341"/>
                  <a:pt x="95" y="15341"/>
                </a:cubicBezTo>
                <a:close/>
              </a:path>
            </a:pathLst>
          </a:custGeom>
          <a:solidFill>
            <a:srgbClr val="231F20"/>
          </a:solidFill>
          <a:ln w="9525" cap="flat">
            <a:noFill/>
            <a:prstDash val="solid"/>
            <a:miter/>
          </a:ln>
        </p:spPr>
        <p:txBody>
          <a:bodyPr rtlCol="0" anchor="ctr"/>
          <a:lstStyle/>
          <a:p>
            <a:endParaRPr lang="zh-CN" altLang="en-US"/>
          </a:p>
        </p:txBody>
      </p:sp>
      <p:sp>
        <p:nvSpPr>
          <p:cNvPr id="83" name="任意多边形: 形状 76"/>
          <p:cNvSpPr/>
          <p:nvPr userDrawn="1">
            <p:custDataLst>
              <p:tags r:id="rId52"/>
            </p:custDataLst>
          </p:nvPr>
        </p:nvSpPr>
        <p:spPr>
          <a:xfrm rot="21126599">
            <a:off x="10273665" y="3876675"/>
            <a:ext cx="36830" cy="154940"/>
          </a:xfrm>
          <a:custGeom>
            <a:avLst/>
            <a:gdLst>
              <a:gd name="connsiteX0" fmla="*/ 0 w 34004"/>
              <a:gd name="connsiteY0" fmla="*/ 0 h 142779"/>
              <a:gd name="connsiteX1" fmla="*/ 34004 w 34004"/>
              <a:gd name="connsiteY1" fmla="*/ 0 h 142779"/>
              <a:gd name="connsiteX2" fmla="*/ 34004 w 34004"/>
              <a:gd name="connsiteY2" fmla="*/ 142780 h 142779"/>
              <a:gd name="connsiteX3" fmla="*/ 0 w 34004"/>
              <a:gd name="connsiteY3" fmla="*/ 142780 h 142779"/>
            </a:gdLst>
            <a:ahLst/>
            <a:cxnLst>
              <a:cxn ang="0">
                <a:pos x="connsiteX0" y="connsiteY0"/>
              </a:cxn>
              <a:cxn ang="0">
                <a:pos x="connsiteX1" y="connsiteY1"/>
              </a:cxn>
              <a:cxn ang="0">
                <a:pos x="connsiteX2" y="connsiteY2"/>
              </a:cxn>
              <a:cxn ang="0">
                <a:pos x="connsiteX3" y="connsiteY3"/>
              </a:cxn>
            </a:cxnLst>
            <a:rect l="l" t="t" r="r" b="b"/>
            <a:pathLst>
              <a:path w="34004" h="142779">
                <a:moveTo>
                  <a:pt x="0" y="0"/>
                </a:moveTo>
                <a:lnTo>
                  <a:pt x="34004" y="0"/>
                </a:lnTo>
                <a:lnTo>
                  <a:pt x="34004" y="142780"/>
                </a:lnTo>
                <a:lnTo>
                  <a:pt x="0" y="142780"/>
                </a:lnTo>
                <a:close/>
              </a:path>
            </a:pathLst>
          </a:custGeom>
          <a:solidFill>
            <a:srgbClr val="231F20"/>
          </a:solidFill>
          <a:ln w="9525" cap="flat">
            <a:noFill/>
            <a:prstDash val="solid"/>
            <a:miter/>
          </a:ln>
        </p:spPr>
        <p:txBody>
          <a:bodyPr rtlCol="0" anchor="ctr"/>
          <a:lstStyle/>
          <a:p>
            <a:endParaRPr lang="zh-CN" altLang="en-US"/>
          </a:p>
        </p:txBody>
      </p:sp>
      <p:sp>
        <p:nvSpPr>
          <p:cNvPr id="84" name="任意多边形: 形状 77"/>
          <p:cNvSpPr/>
          <p:nvPr userDrawn="1">
            <p:custDataLst>
              <p:tags r:id="rId53"/>
            </p:custDataLst>
          </p:nvPr>
        </p:nvSpPr>
        <p:spPr>
          <a:xfrm>
            <a:off x="10068560" y="3955415"/>
            <a:ext cx="93345" cy="93980"/>
          </a:xfrm>
          <a:custGeom>
            <a:avLst/>
            <a:gdLst>
              <a:gd name="connsiteX0" fmla="*/ 46092 w 86033"/>
              <a:gd name="connsiteY0" fmla="*/ 2866 h 86231"/>
              <a:gd name="connsiteX1" fmla="*/ 1325 w 86033"/>
              <a:gd name="connsiteY1" fmla="*/ 35441 h 86231"/>
              <a:gd name="connsiteX2" fmla="*/ 15993 w 86033"/>
              <a:gd name="connsiteY2" fmla="*/ 82495 h 86231"/>
              <a:gd name="connsiteX3" fmla="*/ 85811 w 86033"/>
              <a:gd name="connsiteY3" fmla="*/ 72874 h 86231"/>
              <a:gd name="connsiteX4" fmla="*/ 34567 w 86033"/>
              <a:gd name="connsiteY4" fmla="*/ 61730 h 86231"/>
              <a:gd name="connsiteX5" fmla="*/ 36948 w 86033"/>
              <a:gd name="connsiteY5" fmla="*/ 21916 h 86231"/>
              <a:gd name="connsiteX6" fmla="*/ 85430 w 86033"/>
              <a:gd name="connsiteY6" fmla="*/ 16201 h 86231"/>
              <a:gd name="connsiteX7" fmla="*/ 46092 w 86033"/>
              <a:gd name="connsiteY7" fmla="*/ 2866 h 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33" h="86231">
                <a:moveTo>
                  <a:pt x="46092" y="2866"/>
                </a:moveTo>
                <a:cubicBezTo>
                  <a:pt x="3420" y="-6278"/>
                  <a:pt x="4277" y="6961"/>
                  <a:pt x="1325" y="35441"/>
                </a:cubicBezTo>
                <a:cubicBezTo>
                  <a:pt x="-104" y="49157"/>
                  <a:pt x="-4200" y="76208"/>
                  <a:pt x="15993" y="82495"/>
                </a:cubicBezTo>
                <a:cubicBezTo>
                  <a:pt x="36186" y="88781"/>
                  <a:pt x="89907" y="88114"/>
                  <a:pt x="85811" y="72874"/>
                </a:cubicBezTo>
                <a:cubicBezTo>
                  <a:pt x="81715" y="57634"/>
                  <a:pt x="42949" y="74684"/>
                  <a:pt x="34567" y="61730"/>
                </a:cubicBezTo>
                <a:cubicBezTo>
                  <a:pt x="26185" y="48776"/>
                  <a:pt x="29900" y="26297"/>
                  <a:pt x="36948" y="21916"/>
                </a:cubicBezTo>
                <a:cubicBezTo>
                  <a:pt x="42282" y="18582"/>
                  <a:pt x="90955" y="27726"/>
                  <a:pt x="85430" y="16201"/>
                </a:cubicBezTo>
                <a:cubicBezTo>
                  <a:pt x="79906" y="4675"/>
                  <a:pt x="59046" y="5628"/>
                  <a:pt x="46092" y="2866"/>
                </a:cubicBezTo>
                <a:close/>
              </a:path>
            </a:pathLst>
          </a:custGeom>
          <a:solidFill>
            <a:srgbClr val="FFFFFF"/>
          </a:solidFill>
          <a:ln w="9525" cap="flat">
            <a:noFill/>
            <a:prstDash val="solid"/>
            <a:miter/>
          </a:ln>
        </p:spPr>
        <p:txBody>
          <a:bodyPr rtlCol="0" anchor="ctr"/>
          <a:lstStyle/>
          <a:p>
            <a:endParaRPr lang="zh-CN" altLang="en-US"/>
          </a:p>
        </p:txBody>
      </p:sp>
      <p:sp>
        <p:nvSpPr>
          <p:cNvPr id="85" name="任意多边形: 形状 78"/>
          <p:cNvSpPr/>
          <p:nvPr userDrawn="1">
            <p:custDataLst>
              <p:tags r:id="rId54"/>
            </p:custDataLst>
          </p:nvPr>
        </p:nvSpPr>
        <p:spPr>
          <a:xfrm>
            <a:off x="10063480" y="3949700"/>
            <a:ext cx="104140" cy="104775"/>
          </a:xfrm>
          <a:custGeom>
            <a:avLst/>
            <a:gdLst>
              <a:gd name="connsiteX0" fmla="*/ 53044 w 95918"/>
              <a:gd name="connsiteY0" fmla="*/ 96118 h 96213"/>
              <a:gd name="connsiteX1" fmla="*/ 19516 w 95918"/>
              <a:gd name="connsiteY1" fmla="*/ 92213 h 96213"/>
              <a:gd name="connsiteX2" fmla="*/ 1038 w 95918"/>
              <a:gd name="connsiteY2" fmla="*/ 42302 h 96213"/>
              <a:gd name="connsiteX3" fmla="*/ 1704 w 95918"/>
              <a:gd name="connsiteY3" fmla="*/ 36016 h 96213"/>
              <a:gd name="connsiteX4" fmla="*/ 12563 w 95918"/>
              <a:gd name="connsiteY4" fmla="*/ 4393 h 96213"/>
              <a:gd name="connsiteX5" fmla="*/ 51996 w 95918"/>
              <a:gd name="connsiteY5" fmla="*/ 2964 h 96213"/>
              <a:gd name="connsiteX6" fmla="*/ 62188 w 95918"/>
              <a:gd name="connsiteY6" fmla="*/ 4488 h 96213"/>
              <a:gd name="connsiteX7" fmla="*/ 94763 w 95918"/>
              <a:gd name="connsiteY7" fmla="*/ 19061 h 96213"/>
              <a:gd name="connsiteX8" fmla="*/ 94478 w 95918"/>
              <a:gd name="connsiteY8" fmla="*/ 27062 h 96213"/>
              <a:gd name="connsiteX9" fmla="*/ 59712 w 95918"/>
              <a:gd name="connsiteY9" fmla="*/ 31634 h 96213"/>
              <a:gd name="connsiteX10" fmla="*/ 44186 w 95918"/>
              <a:gd name="connsiteY10" fmla="*/ 31348 h 96213"/>
              <a:gd name="connsiteX11" fmla="*/ 40471 w 95918"/>
              <a:gd name="connsiteY11" fmla="*/ 39540 h 96213"/>
              <a:gd name="connsiteX12" fmla="*/ 43614 w 95918"/>
              <a:gd name="connsiteY12" fmla="*/ 64019 h 96213"/>
              <a:gd name="connsiteX13" fmla="*/ 65236 w 95918"/>
              <a:gd name="connsiteY13" fmla="*/ 66591 h 96213"/>
              <a:gd name="connsiteX14" fmla="*/ 95526 w 95918"/>
              <a:gd name="connsiteY14" fmla="*/ 76592 h 96213"/>
              <a:gd name="connsiteX15" fmla="*/ 92382 w 95918"/>
              <a:gd name="connsiteY15" fmla="*/ 87451 h 96213"/>
              <a:gd name="connsiteX16" fmla="*/ 53044 w 95918"/>
              <a:gd name="connsiteY16" fmla="*/ 96214 h 96213"/>
              <a:gd name="connsiteX17" fmla="*/ 29327 w 95918"/>
              <a:gd name="connsiteY17" fmla="*/ 9917 h 96213"/>
              <a:gd name="connsiteX18" fmla="*/ 18468 w 95918"/>
              <a:gd name="connsiteY18" fmla="*/ 12394 h 96213"/>
              <a:gd name="connsiteX19" fmla="*/ 11610 w 95918"/>
              <a:gd name="connsiteY19" fmla="*/ 36968 h 96213"/>
              <a:gd name="connsiteX20" fmla="*/ 10944 w 95918"/>
              <a:gd name="connsiteY20" fmla="*/ 43350 h 96213"/>
              <a:gd name="connsiteX21" fmla="*/ 22373 w 95918"/>
              <a:gd name="connsiteY21" fmla="*/ 82688 h 96213"/>
              <a:gd name="connsiteX22" fmla="*/ 85429 w 95918"/>
              <a:gd name="connsiteY22" fmla="*/ 80212 h 96213"/>
              <a:gd name="connsiteX23" fmla="*/ 85905 w 95918"/>
              <a:gd name="connsiteY23" fmla="*/ 79164 h 96213"/>
              <a:gd name="connsiteX24" fmla="*/ 65903 w 95918"/>
              <a:gd name="connsiteY24" fmla="*/ 76497 h 96213"/>
              <a:gd name="connsiteX25" fmla="*/ 35232 w 95918"/>
              <a:gd name="connsiteY25" fmla="*/ 69448 h 96213"/>
              <a:gd name="connsiteX26" fmla="*/ 30755 w 95918"/>
              <a:gd name="connsiteY26" fmla="*/ 37349 h 96213"/>
              <a:gd name="connsiteX27" fmla="*/ 39138 w 95918"/>
              <a:gd name="connsiteY27" fmla="*/ 22776 h 96213"/>
              <a:gd name="connsiteX28" fmla="*/ 60188 w 95918"/>
              <a:gd name="connsiteY28" fmla="*/ 21823 h 96213"/>
              <a:gd name="connsiteX29" fmla="*/ 84667 w 95918"/>
              <a:gd name="connsiteY29" fmla="*/ 21823 h 96213"/>
              <a:gd name="connsiteX30" fmla="*/ 60950 w 95918"/>
              <a:gd name="connsiteY30" fmla="*/ 14489 h 96213"/>
              <a:gd name="connsiteX31" fmla="*/ 49901 w 95918"/>
              <a:gd name="connsiteY31" fmla="*/ 12775 h 96213"/>
              <a:gd name="connsiteX32" fmla="*/ 29231 w 95918"/>
              <a:gd name="connsiteY32" fmla="*/ 10012 h 9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5918" h="96213">
                <a:moveTo>
                  <a:pt x="53044" y="96118"/>
                </a:moveTo>
                <a:cubicBezTo>
                  <a:pt x="40090" y="96118"/>
                  <a:pt x="27231" y="94594"/>
                  <a:pt x="19516" y="92213"/>
                </a:cubicBezTo>
                <a:cubicBezTo>
                  <a:pt x="-3534" y="85069"/>
                  <a:pt x="-487" y="57256"/>
                  <a:pt x="1038" y="42302"/>
                </a:cubicBezTo>
                <a:lnTo>
                  <a:pt x="1704" y="36016"/>
                </a:lnTo>
                <a:cubicBezTo>
                  <a:pt x="3133" y="21823"/>
                  <a:pt x="4181" y="10489"/>
                  <a:pt x="12563" y="4393"/>
                </a:cubicBezTo>
                <a:cubicBezTo>
                  <a:pt x="19897" y="-941"/>
                  <a:pt x="31708" y="-1418"/>
                  <a:pt x="51996" y="2964"/>
                </a:cubicBezTo>
                <a:cubicBezTo>
                  <a:pt x="54949" y="3631"/>
                  <a:pt x="58473" y="4012"/>
                  <a:pt x="62188" y="4488"/>
                </a:cubicBezTo>
                <a:cubicBezTo>
                  <a:pt x="74952" y="6107"/>
                  <a:pt x="89334" y="7822"/>
                  <a:pt x="94763" y="19061"/>
                </a:cubicBezTo>
                <a:cubicBezTo>
                  <a:pt x="96573" y="22871"/>
                  <a:pt x="95335" y="25729"/>
                  <a:pt x="94478" y="27062"/>
                </a:cubicBezTo>
                <a:cubicBezTo>
                  <a:pt x="90477" y="33063"/>
                  <a:pt x="78666" y="32777"/>
                  <a:pt x="59712" y="31634"/>
                </a:cubicBezTo>
                <a:cubicBezTo>
                  <a:pt x="54092" y="31348"/>
                  <a:pt x="46472" y="30872"/>
                  <a:pt x="44186" y="31348"/>
                </a:cubicBezTo>
                <a:cubicBezTo>
                  <a:pt x="43233" y="32206"/>
                  <a:pt x="41519" y="34873"/>
                  <a:pt x="40471" y="39540"/>
                </a:cubicBezTo>
                <a:cubicBezTo>
                  <a:pt x="38852" y="46779"/>
                  <a:pt x="39138" y="57256"/>
                  <a:pt x="43614" y="64019"/>
                </a:cubicBezTo>
                <a:cubicBezTo>
                  <a:pt x="46091" y="67829"/>
                  <a:pt x="56759" y="67162"/>
                  <a:pt x="65236" y="66591"/>
                </a:cubicBezTo>
                <a:cubicBezTo>
                  <a:pt x="77904" y="65734"/>
                  <a:pt x="92382" y="64781"/>
                  <a:pt x="95526" y="76592"/>
                </a:cubicBezTo>
                <a:cubicBezTo>
                  <a:pt x="96573" y="80593"/>
                  <a:pt x="95526" y="84403"/>
                  <a:pt x="92382" y="87451"/>
                </a:cubicBezTo>
                <a:cubicBezTo>
                  <a:pt x="85810" y="93737"/>
                  <a:pt x="69332" y="96214"/>
                  <a:pt x="53044" y="96214"/>
                </a:cubicBezTo>
                <a:close/>
                <a:moveTo>
                  <a:pt x="29327" y="9917"/>
                </a:moveTo>
                <a:cubicBezTo>
                  <a:pt x="24279" y="9917"/>
                  <a:pt x="20754" y="10774"/>
                  <a:pt x="18468" y="12394"/>
                </a:cubicBezTo>
                <a:cubicBezTo>
                  <a:pt x="13706" y="15918"/>
                  <a:pt x="12848" y="24681"/>
                  <a:pt x="11610" y="36968"/>
                </a:cubicBezTo>
                <a:lnTo>
                  <a:pt x="10944" y="43350"/>
                </a:lnTo>
                <a:cubicBezTo>
                  <a:pt x="9038" y="60876"/>
                  <a:pt x="8372" y="78307"/>
                  <a:pt x="22373" y="82688"/>
                </a:cubicBezTo>
                <a:cubicBezTo>
                  <a:pt x="39328" y="87927"/>
                  <a:pt x="78000" y="87355"/>
                  <a:pt x="85429" y="80212"/>
                </a:cubicBezTo>
                <a:cubicBezTo>
                  <a:pt x="86001" y="79640"/>
                  <a:pt x="86001" y="79450"/>
                  <a:pt x="85905" y="79164"/>
                </a:cubicBezTo>
                <a:cubicBezTo>
                  <a:pt x="84858" y="75259"/>
                  <a:pt x="74380" y="75925"/>
                  <a:pt x="65903" y="76497"/>
                </a:cubicBezTo>
                <a:cubicBezTo>
                  <a:pt x="53616" y="77354"/>
                  <a:pt x="40947" y="78211"/>
                  <a:pt x="35232" y="69448"/>
                </a:cubicBezTo>
                <a:cubicBezTo>
                  <a:pt x="28851" y="59542"/>
                  <a:pt x="28660" y="46398"/>
                  <a:pt x="30755" y="37349"/>
                </a:cubicBezTo>
                <a:cubicBezTo>
                  <a:pt x="31708" y="33253"/>
                  <a:pt x="33994" y="25919"/>
                  <a:pt x="39138" y="22776"/>
                </a:cubicBezTo>
                <a:cubicBezTo>
                  <a:pt x="42090" y="20966"/>
                  <a:pt x="47043" y="21061"/>
                  <a:pt x="60188" y="21823"/>
                </a:cubicBezTo>
                <a:cubicBezTo>
                  <a:pt x="67236" y="22204"/>
                  <a:pt x="79523" y="22966"/>
                  <a:pt x="84667" y="21823"/>
                </a:cubicBezTo>
                <a:cubicBezTo>
                  <a:pt x="80571" y="16966"/>
                  <a:pt x="70189" y="15632"/>
                  <a:pt x="60950" y="14489"/>
                </a:cubicBezTo>
                <a:cubicBezTo>
                  <a:pt x="57045" y="14013"/>
                  <a:pt x="53235" y="13537"/>
                  <a:pt x="49901" y="12775"/>
                </a:cubicBezTo>
                <a:cubicBezTo>
                  <a:pt x="41328" y="10965"/>
                  <a:pt x="34470" y="10012"/>
                  <a:pt x="29231" y="10012"/>
                </a:cubicBezTo>
                <a:close/>
              </a:path>
            </a:pathLst>
          </a:custGeom>
          <a:solidFill>
            <a:srgbClr val="231F20"/>
          </a:solidFill>
          <a:ln w="9525" cap="flat">
            <a:noFill/>
            <a:prstDash val="solid"/>
            <a:miter/>
          </a:ln>
        </p:spPr>
        <p:txBody>
          <a:bodyPr rtlCol="0" anchor="ctr"/>
          <a:lstStyle/>
          <a:p>
            <a:endParaRPr lang="zh-CN" altLang="en-US"/>
          </a:p>
        </p:txBody>
      </p:sp>
      <p:sp>
        <p:nvSpPr>
          <p:cNvPr id="86" name="任意多边形: 形状 79"/>
          <p:cNvSpPr/>
          <p:nvPr userDrawn="1">
            <p:custDataLst>
              <p:tags r:id="rId55"/>
            </p:custDataLst>
          </p:nvPr>
        </p:nvSpPr>
        <p:spPr>
          <a:xfrm>
            <a:off x="10082530" y="3990340"/>
            <a:ext cx="61595" cy="18415"/>
          </a:xfrm>
          <a:custGeom>
            <a:avLst/>
            <a:gdLst>
              <a:gd name="connsiteX0" fmla="*/ 49062 w 56595"/>
              <a:gd name="connsiteY0" fmla="*/ 16772 h 16780"/>
              <a:gd name="connsiteX1" fmla="*/ 6771 w 56595"/>
              <a:gd name="connsiteY1" fmla="*/ 14296 h 16780"/>
              <a:gd name="connsiteX2" fmla="*/ 8 w 56595"/>
              <a:gd name="connsiteY2" fmla="*/ 6771 h 16780"/>
              <a:gd name="connsiteX3" fmla="*/ 7533 w 56595"/>
              <a:gd name="connsiteY3" fmla="*/ 8 h 16780"/>
              <a:gd name="connsiteX4" fmla="*/ 49824 w 56595"/>
              <a:gd name="connsiteY4" fmla="*/ 2485 h 16780"/>
              <a:gd name="connsiteX5" fmla="*/ 56587 w 56595"/>
              <a:gd name="connsiteY5" fmla="*/ 10010 h 16780"/>
              <a:gd name="connsiteX6" fmla="*/ 49062 w 56595"/>
              <a:gd name="connsiteY6" fmla="*/ 16772 h 1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6780">
                <a:moveTo>
                  <a:pt x="49062" y="16772"/>
                </a:moveTo>
                <a:lnTo>
                  <a:pt x="6771" y="14296"/>
                </a:lnTo>
                <a:cubicBezTo>
                  <a:pt x="2866" y="14105"/>
                  <a:pt x="-182" y="10676"/>
                  <a:pt x="8" y="6771"/>
                </a:cubicBezTo>
                <a:cubicBezTo>
                  <a:pt x="199" y="2866"/>
                  <a:pt x="3628" y="-182"/>
                  <a:pt x="7533" y="8"/>
                </a:cubicBezTo>
                <a:lnTo>
                  <a:pt x="49824" y="2485"/>
                </a:lnTo>
                <a:cubicBezTo>
                  <a:pt x="53729" y="2675"/>
                  <a:pt x="56777" y="6104"/>
                  <a:pt x="56587" y="10010"/>
                </a:cubicBezTo>
                <a:cubicBezTo>
                  <a:pt x="56396" y="13915"/>
                  <a:pt x="52967" y="16963"/>
                  <a:pt x="49062" y="16772"/>
                </a:cubicBezTo>
                <a:close/>
              </a:path>
            </a:pathLst>
          </a:custGeom>
          <a:solidFill>
            <a:srgbClr val="231F20"/>
          </a:solidFill>
          <a:ln w="9525" cap="flat">
            <a:noFill/>
            <a:prstDash val="solid"/>
            <a:miter/>
          </a:ln>
        </p:spPr>
        <p:txBody>
          <a:bodyPr rtlCol="0" anchor="ctr"/>
          <a:lstStyle/>
          <a:p>
            <a:endParaRPr lang="zh-CN" altLang="en-US"/>
          </a:p>
        </p:txBody>
      </p:sp>
      <p:sp>
        <p:nvSpPr>
          <p:cNvPr id="88" name="任意多边形: 形状 81"/>
          <p:cNvSpPr/>
          <p:nvPr userDrawn="1">
            <p:custDataLst>
              <p:tags r:id="rId56"/>
            </p:custDataLst>
          </p:nvPr>
        </p:nvSpPr>
        <p:spPr>
          <a:xfrm>
            <a:off x="9622790" y="3535680"/>
            <a:ext cx="101600" cy="256540"/>
          </a:xfrm>
          <a:custGeom>
            <a:avLst/>
            <a:gdLst>
              <a:gd name="connsiteX0" fmla="*/ 54444 w 93423"/>
              <a:gd name="connsiteY0" fmla="*/ 0 h 236040"/>
              <a:gd name="connsiteX1" fmla="*/ 60350 w 93423"/>
              <a:gd name="connsiteY1" fmla="*/ 236029 h 236040"/>
              <a:gd name="connsiteX2" fmla="*/ 342 w 93423"/>
              <a:gd name="connsiteY2" fmla="*/ 115157 h 236040"/>
              <a:gd name="connsiteX3" fmla="*/ 54539 w 93423"/>
              <a:gd name="connsiteY3" fmla="*/ 0 h 236040"/>
            </a:gdLst>
            <a:ahLst/>
            <a:cxnLst>
              <a:cxn ang="0">
                <a:pos x="connsiteX0" y="connsiteY0"/>
              </a:cxn>
              <a:cxn ang="0">
                <a:pos x="connsiteX1" y="connsiteY1"/>
              </a:cxn>
              <a:cxn ang="0">
                <a:pos x="connsiteX2" y="connsiteY2"/>
              </a:cxn>
              <a:cxn ang="0">
                <a:pos x="connsiteX3" y="connsiteY3"/>
              </a:cxn>
            </a:cxnLst>
            <a:rect l="l" t="t" r="r" b="b"/>
            <a:pathLst>
              <a:path w="93423" h="236040">
                <a:moveTo>
                  <a:pt x="54444" y="0"/>
                </a:moveTo>
                <a:cubicBezTo>
                  <a:pt x="112166" y="41243"/>
                  <a:pt x="98545" y="237744"/>
                  <a:pt x="60350" y="236029"/>
                </a:cubicBezTo>
                <a:cubicBezTo>
                  <a:pt x="22155" y="234315"/>
                  <a:pt x="-3277" y="152400"/>
                  <a:pt x="342" y="115157"/>
                </a:cubicBezTo>
                <a:cubicBezTo>
                  <a:pt x="3962" y="77915"/>
                  <a:pt x="54539" y="0"/>
                  <a:pt x="54539" y="0"/>
                </a:cubicBezTo>
                <a:close/>
              </a:path>
            </a:pathLst>
          </a:custGeom>
          <a:solidFill>
            <a:srgbClr val="231F20"/>
          </a:solidFill>
          <a:ln w="9525" cap="flat">
            <a:noFill/>
            <a:prstDash val="solid"/>
            <a:miter/>
          </a:ln>
        </p:spPr>
        <p:txBody>
          <a:bodyPr rtlCol="0" anchor="ctr"/>
          <a:lstStyle/>
          <a:p>
            <a:endParaRPr lang="zh-CN" altLang="en-US"/>
          </a:p>
        </p:txBody>
      </p:sp>
      <p:sp>
        <p:nvSpPr>
          <p:cNvPr id="89" name="任意多边形: 形状 82"/>
          <p:cNvSpPr/>
          <p:nvPr userDrawn="1">
            <p:custDataLst>
              <p:tags r:id="rId57"/>
            </p:custDataLst>
          </p:nvPr>
        </p:nvSpPr>
        <p:spPr>
          <a:xfrm>
            <a:off x="9321800" y="2929890"/>
            <a:ext cx="787400" cy="848360"/>
          </a:xfrm>
          <a:custGeom>
            <a:avLst/>
            <a:gdLst>
              <a:gd name="connsiteX0" fmla="*/ 724594 w 724593"/>
              <a:gd name="connsiteY0" fmla="*/ 2019 h 781008"/>
              <a:gd name="connsiteX1" fmla="*/ 331783 w 724593"/>
              <a:gd name="connsiteY1" fmla="*/ 557898 h 781008"/>
              <a:gd name="connsiteX2" fmla="*/ 48700 w 724593"/>
              <a:gd name="connsiteY2" fmla="*/ 308629 h 781008"/>
              <a:gd name="connsiteX3" fmla="*/ 86228 w 724593"/>
              <a:gd name="connsiteY3" fmla="*/ 535229 h 781008"/>
              <a:gd name="connsiteX4" fmla="*/ 413983 w 724593"/>
              <a:gd name="connsiteY4" fmla="*/ 779259 h 781008"/>
              <a:gd name="connsiteX5" fmla="*/ 679540 w 724593"/>
              <a:gd name="connsiteY5" fmla="*/ 568281 h 781008"/>
              <a:gd name="connsiteX6" fmla="*/ 724594 w 724593"/>
              <a:gd name="connsiteY6" fmla="*/ 1924 h 78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593" h="781008">
                <a:moveTo>
                  <a:pt x="724594" y="2019"/>
                </a:moveTo>
                <a:cubicBezTo>
                  <a:pt x="597340" y="-35795"/>
                  <a:pt x="490374" y="468935"/>
                  <a:pt x="331783" y="557898"/>
                </a:cubicBezTo>
                <a:cubicBezTo>
                  <a:pt x="283015" y="490080"/>
                  <a:pt x="169477" y="435407"/>
                  <a:pt x="48700" y="308629"/>
                </a:cubicBezTo>
                <a:cubicBezTo>
                  <a:pt x="-20166" y="236334"/>
                  <a:pt x="-23119" y="399878"/>
                  <a:pt x="86228" y="535229"/>
                </a:cubicBezTo>
                <a:cubicBezTo>
                  <a:pt x="238723" y="724205"/>
                  <a:pt x="317686" y="793261"/>
                  <a:pt x="413983" y="779259"/>
                </a:cubicBezTo>
                <a:cubicBezTo>
                  <a:pt x="476468" y="770211"/>
                  <a:pt x="670968" y="608190"/>
                  <a:pt x="679540" y="568281"/>
                </a:cubicBezTo>
                <a:cubicBezTo>
                  <a:pt x="688113" y="528371"/>
                  <a:pt x="724594" y="1924"/>
                  <a:pt x="724594" y="1924"/>
                </a:cubicBezTo>
                <a:close/>
              </a:path>
            </a:pathLst>
          </a:custGeom>
          <a:solidFill>
            <a:srgbClr val="FFFFFF"/>
          </a:solidFill>
          <a:ln w="9525" cap="flat">
            <a:noFill/>
            <a:prstDash val="solid"/>
            <a:miter/>
          </a:ln>
        </p:spPr>
        <p:txBody>
          <a:bodyPr rtlCol="0" anchor="ctr"/>
          <a:lstStyle/>
          <a:p>
            <a:endParaRPr lang="zh-CN" altLang="en-US"/>
          </a:p>
        </p:txBody>
      </p:sp>
      <p:sp>
        <p:nvSpPr>
          <p:cNvPr id="90" name="任意多边形: 形状 83"/>
          <p:cNvSpPr/>
          <p:nvPr userDrawn="1">
            <p:custDataLst>
              <p:tags r:id="rId58"/>
            </p:custDataLst>
          </p:nvPr>
        </p:nvSpPr>
        <p:spPr>
          <a:xfrm>
            <a:off x="9316085" y="2924175"/>
            <a:ext cx="798195" cy="859790"/>
          </a:xfrm>
          <a:custGeom>
            <a:avLst/>
            <a:gdLst>
              <a:gd name="connsiteX0" fmla="*/ 395733 w 734648"/>
              <a:gd name="connsiteY0" fmla="*/ 791065 h 791064"/>
              <a:gd name="connsiteX1" fmla="*/ 87408 w 734648"/>
              <a:gd name="connsiteY1" fmla="*/ 543415 h 791064"/>
              <a:gd name="connsiteX2" fmla="*/ 11970 w 734648"/>
              <a:gd name="connsiteY2" fmla="*/ 295765 h 791064"/>
              <a:gd name="connsiteX3" fmla="*/ 57405 w 734648"/>
              <a:gd name="connsiteY3" fmla="*/ 310243 h 791064"/>
              <a:gd name="connsiteX4" fmla="*/ 229712 w 734648"/>
              <a:gd name="connsiteY4" fmla="*/ 459785 h 791064"/>
              <a:gd name="connsiteX5" fmla="*/ 338202 w 734648"/>
              <a:gd name="connsiteY5" fmla="*/ 556369 h 791064"/>
              <a:gd name="connsiteX6" fmla="*/ 530321 w 734648"/>
              <a:gd name="connsiteY6" fmla="*/ 256998 h 791064"/>
              <a:gd name="connsiteX7" fmla="*/ 731108 w 734648"/>
              <a:gd name="connsiteY7" fmla="*/ 2299 h 791064"/>
              <a:gd name="connsiteX8" fmla="*/ 734632 w 734648"/>
              <a:gd name="connsiteY8" fmla="*/ 7443 h 791064"/>
              <a:gd name="connsiteX9" fmla="*/ 689484 w 734648"/>
              <a:gd name="connsiteY9" fmla="*/ 574466 h 791064"/>
              <a:gd name="connsiteX10" fmla="*/ 419736 w 734648"/>
              <a:gd name="connsiteY10" fmla="*/ 789255 h 791064"/>
              <a:gd name="connsiteX11" fmla="*/ 395637 w 734648"/>
              <a:gd name="connsiteY11" fmla="*/ 791065 h 791064"/>
              <a:gd name="connsiteX12" fmla="*/ 24829 w 734648"/>
              <a:gd name="connsiteY12" fmla="*/ 300908 h 791064"/>
              <a:gd name="connsiteX13" fmla="*/ 18543 w 734648"/>
              <a:gd name="connsiteY13" fmla="*/ 303194 h 791064"/>
              <a:gd name="connsiteX14" fmla="*/ 95219 w 734648"/>
              <a:gd name="connsiteY14" fmla="*/ 537128 h 791064"/>
              <a:gd name="connsiteX15" fmla="*/ 418402 w 734648"/>
              <a:gd name="connsiteY15" fmla="*/ 779349 h 791064"/>
              <a:gd name="connsiteX16" fmla="*/ 679864 w 734648"/>
              <a:gd name="connsiteY16" fmla="*/ 572275 h 791064"/>
              <a:gd name="connsiteX17" fmla="*/ 724536 w 734648"/>
              <a:gd name="connsiteY17" fmla="*/ 10777 h 791064"/>
              <a:gd name="connsiteX18" fmla="*/ 539465 w 734648"/>
              <a:gd name="connsiteY18" fmla="*/ 261094 h 791064"/>
              <a:gd name="connsiteX19" fmla="*/ 339440 w 734648"/>
              <a:gd name="connsiteY19" fmla="*/ 567132 h 791064"/>
              <a:gd name="connsiteX20" fmla="*/ 332963 w 734648"/>
              <a:gd name="connsiteY20" fmla="*/ 565703 h 791064"/>
              <a:gd name="connsiteX21" fmla="*/ 223807 w 734648"/>
              <a:gd name="connsiteY21" fmla="*/ 467596 h 791064"/>
              <a:gd name="connsiteX22" fmla="*/ 50356 w 734648"/>
              <a:gd name="connsiteY22" fmla="*/ 317005 h 791064"/>
              <a:gd name="connsiteX23" fmla="*/ 25020 w 734648"/>
              <a:gd name="connsiteY23" fmla="*/ 300813 h 7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4648" h="791064">
                <a:moveTo>
                  <a:pt x="395733" y="791065"/>
                </a:moveTo>
                <a:cubicBezTo>
                  <a:pt x="303721" y="791065"/>
                  <a:pt x="222759" y="711055"/>
                  <a:pt x="87408" y="543415"/>
                </a:cubicBezTo>
                <a:cubicBezTo>
                  <a:pt x="5493" y="441973"/>
                  <a:pt x="-16795" y="321006"/>
                  <a:pt x="11970" y="295765"/>
                </a:cubicBezTo>
                <a:cubicBezTo>
                  <a:pt x="18448" y="290145"/>
                  <a:pt x="32830" y="284525"/>
                  <a:pt x="57405" y="310243"/>
                </a:cubicBezTo>
                <a:cubicBezTo>
                  <a:pt x="119317" y="375203"/>
                  <a:pt x="180563" y="422161"/>
                  <a:pt x="229712" y="459785"/>
                </a:cubicBezTo>
                <a:cubicBezTo>
                  <a:pt x="276575" y="495694"/>
                  <a:pt x="314008" y="524365"/>
                  <a:pt x="338202" y="556369"/>
                </a:cubicBezTo>
                <a:cubicBezTo>
                  <a:pt x="410116" y="512744"/>
                  <a:pt x="471171" y="382728"/>
                  <a:pt x="530321" y="256998"/>
                </a:cubicBezTo>
                <a:cubicBezTo>
                  <a:pt x="599853" y="108979"/>
                  <a:pt x="659861" y="-18846"/>
                  <a:pt x="731108" y="2299"/>
                </a:cubicBezTo>
                <a:cubicBezTo>
                  <a:pt x="733299" y="2966"/>
                  <a:pt x="734823" y="5062"/>
                  <a:pt x="734632" y="7443"/>
                </a:cubicBezTo>
                <a:cubicBezTo>
                  <a:pt x="733108" y="28969"/>
                  <a:pt x="698056" y="534747"/>
                  <a:pt x="689484" y="574466"/>
                </a:cubicBezTo>
                <a:cubicBezTo>
                  <a:pt x="680721" y="615233"/>
                  <a:pt x="484030" y="779920"/>
                  <a:pt x="419736" y="789255"/>
                </a:cubicBezTo>
                <a:cubicBezTo>
                  <a:pt x="411640" y="790398"/>
                  <a:pt x="403639" y="791065"/>
                  <a:pt x="395637" y="791065"/>
                </a:cubicBezTo>
                <a:close/>
                <a:moveTo>
                  <a:pt x="24829" y="300908"/>
                </a:moveTo>
                <a:cubicBezTo>
                  <a:pt x="22543" y="300908"/>
                  <a:pt x="20448" y="301575"/>
                  <a:pt x="18543" y="303194"/>
                </a:cubicBezTo>
                <a:cubicBezTo>
                  <a:pt x="-3365" y="322435"/>
                  <a:pt x="14352" y="437020"/>
                  <a:pt x="95219" y="537128"/>
                </a:cubicBezTo>
                <a:cubicBezTo>
                  <a:pt x="239713" y="716103"/>
                  <a:pt x="320676" y="793636"/>
                  <a:pt x="418402" y="779349"/>
                </a:cubicBezTo>
                <a:cubicBezTo>
                  <a:pt x="478315" y="770681"/>
                  <a:pt x="671672" y="610185"/>
                  <a:pt x="679864" y="572275"/>
                </a:cubicBezTo>
                <a:cubicBezTo>
                  <a:pt x="687865" y="535033"/>
                  <a:pt x="721011" y="60497"/>
                  <a:pt x="724536" y="10777"/>
                </a:cubicBezTo>
                <a:cubicBezTo>
                  <a:pt x="662909" y="-1701"/>
                  <a:pt x="602901" y="126029"/>
                  <a:pt x="539465" y="261094"/>
                </a:cubicBezTo>
                <a:cubicBezTo>
                  <a:pt x="478695" y="390443"/>
                  <a:pt x="415831" y="524269"/>
                  <a:pt x="339440" y="567132"/>
                </a:cubicBezTo>
                <a:cubicBezTo>
                  <a:pt x="337249" y="568370"/>
                  <a:pt x="334487" y="567799"/>
                  <a:pt x="332963" y="565703"/>
                </a:cubicBezTo>
                <a:cubicBezTo>
                  <a:pt x="309722" y="533413"/>
                  <a:pt x="271812" y="504362"/>
                  <a:pt x="223807" y="467596"/>
                </a:cubicBezTo>
                <a:cubicBezTo>
                  <a:pt x="174372" y="429686"/>
                  <a:pt x="112745" y="382537"/>
                  <a:pt x="50356" y="317005"/>
                </a:cubicBezTo>
                <a:cubicBezTo>
                  <a:pt x="43974" y="310338"/>
                  <a:pt x="33497" y="300813"/>
                  <a:pt x="25020" y="300813"/>
                </a:cubicBezTo>
                <a:close/>
              </a:path>
            </a:pathLst>
          </a:custGeom>
          <a:solidFill>
            <a:srgbClr val="231F20"/>
          </a:solidFill>
          <a:ln w="9525" cap="flat">
            <a:noFill/>
            <a:prstDash val="solid"/>
            <a:miter/>
          </a:ln>
        </p:spPr>
        <p:txBody>
          <a:bodyPr rtlCol="0" anchor="ctr"/>
          <a:lstStyle/>
          <a:p>
            <a:endParaRPr lang="zh-CN" altLang="en-US"/>
          </a:p>
        </p:txBody>
      </p:sp>
      <p:sp>
        <p:nvSpPr>
          <p:cNvPr id="91" name="任意多边形: 形状 84"/>
          <p:cNvSpPr/>
          <p:nvPr userDrawn="1">
            <p:custDataLst>
              <p:tags r:id="rId59"/>
            </p:custDataLst>
          </p:nvPr>
        </p:nvSpPr>
        <p:spPr>
          <a:xfrm>
            <a:off x="9654540" y="3488055"/>
            <a:ext cx="191770" cy="336550"/>
          </a:xfrm>
          <a:custGeom>
            <a:avLst/>
            <a:gdLst>
              <a:gd name="connsiteX0" fmla="*/ 25659 w 176379"/>
              <a:gd name="connsiteY0" fmla="*/ 44026 h 309487"/>
              <a:gd name="connsiteX1" fmla="*/ 44518 w 176379"/>
              <a:gd name="connsiteY1" fmla="*/ 263578 h 309487"/>
              <a:gd name="connsiteX2" fmla="*/ 1084 w 176379"/>
              <a:gd name="connsiteY2" fmla="*/ 246909 h 309487"/>
              <a:gd name="connsiteX3" fmla="*/ 54710 w 176379"/>
              <a:gd name="connsiteY3" fmla="*/ 301868 h 309487"/>
              <a:gd name="connsiteX4" fmla="*/ 175678 w 176379"/>
              <a:gd name="connsiteY4" fmla="*/ 202808 h 309487"/>
              <a:gd name="connsiteX5" fmla="*/ 109098 w 176379"/>
              <a:gd name="connsiteY5" fmla="*/ 56600 h 309487"/>
              <a:gd name="connsiteX6" fmla="*/ 29374 w 176379"/>
              <a:gd name="connsiteY6" fmla="*/ 14880 h 309487"/>
              <a:gd name="connsiteX7" fmla="*/ 25659 w 176379"/>
              <a:gd name="connsiteY7" fmla="*/ 44122 h 30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379" h="309487">
                <a:moveTo>
                  <a:pt x="25659" y="44026"/>
                </a:moveTo>
                <a:cubicBezTo>
                  <a:pt x="80714" y="90223"/>
                  <a:pt x="58711" y="233669"/>
                  <a:pt x="44518" y="263578"/>
                </a:cubicBezTo>
                <a:cubicBezTo>
                  <a:pt x="30326" y="293486"/>
                  <a:pt x="7085" y="269864"/>
                  <a:pt x="1084" y="246909"/>
                </a:cubicBezTo>
                <a:cubicBezTo>
                  <a:pt x="-1392" y="237289"/>
                  <a:pt x="-4726" y="273865"/>
                  <a:pt x="54710" y="301868"/>
                </a:cubicBezTo>
                <a:cubicBezTo>
                  <a:pt x="125005" y="335015"/>
                  <a:pt x="183488" y="252243"/>
                  <a:pt x="175678" y="202808"/>
                </a:cubicBezTo>
                <a:cubicBezTo>
                  <a:pt x="168058" y="154517"/>
                  <a:pt x="155866" y="114988"/>
                  <a:pt x="109098" y="56600"/>
                </a:cubicBezTo>
                <a:cubicBezTo>
                  <a:pt x="57377" y="-7980"/>
                  <a:pt x="47566" y="-10266"/>
                  <a:pt x="29374" y="14880"/>
                </a:cubicBezTo>
                <a:cubicBezTo>
                  <a:pt x="16991" y="32120"/>
                  <a:pt x="25659" y="44122"/>
                  <a:pt x="25659" y="44122"/>
                </a:cubicBezTo>
                <a:close/>
              </a:path>
            </a:pathLst>
          </a:custGeom>
          <a:solidFill>
            <a:srgbClr val="FFFFFF"/>
          </a:solidFill>
          <a:ln w="9525" cap="flat">
            <a:noFill/>
            <a:prstDash val="solid"/>
            <a:miter/>
          </a:ln>
        </p:spPr>
        <p:txBody>
          <a:bodyPr rtlCol="0" anchor="ctr"/>
          <a:lstStyle/>
          <a:p>
            <a:endParaRPr lang="zh-CN" altLang="en-US"/>
          </a:p>
        </p:txBody>
      </p:sp>
      <p:sp>
        <p:nvSpPr>
          <p:cNvPr id="92" name="任意多边形: 形状 85"/>
          <p:cNvSpPr/>
          <p:nvPr userDrawn="1">
            <p:custDataLst>
              <p:tags r:id="rId60"/>
            </p:custDataLst>
          </p:nvPr>
        </p:nvSpPr>
        <p:spPr>
          <a:xfrm>
            <a:off x="9648825" y="3482340"/>
            <a:ext cx="202565" cy="347345"/>
          </a:xfrm>
          <a:custGeom>
            <a:avLst/>
            <a:gdLst>
              <a:gd name="connsiteX0" fmla="*/ 92217 w 186397"/>
              <a:gd name="connsiteY0" fmla="*/ 319473 h 319568"/>
              <a:gd name="connsiteX1" fmla="*/ 57546 w 186397"/>
              <a:gd name="connsiteY1" fmla="*/ 311377 h 319568"/>
              <a:gd name="connsiteX2" fmla="*/ 110 w 186397"/>
              <a:gd name="connsiteY2" fmla="*/ 249750 h 319568"/>
              <a:gd name="connsiteX3" fmla="*/ 5158 w 186397"/>
              <a:gd name="connsiteY3" fmla="*/ 245368 h 319568"/>
              <a:gd name="connsiteX4" fmla="*/ 10873 w 186397"/>
              <a:gd name="connsiteY4" fmla="*/ 250702 h 319568"/>
              <a:gd name="connsiteX5" fmla="*/ 32304 w 186397"/>
              <a:gd name="connsiteY5" fmla="*/ 277658 h 319568"/>
              <a:gd name="connsiteX6" fmla="*/ 44972 w 186397"/>
              <a:gd name="connsiteY6" fmla="*/ 266514 h 319568"/>
              <a:gd name="connsiteX7" fmla="*/ 27351 w 186397"/>
              <a:gd name="connsiteY7" fmla="*/ 52963 h 319568"/>
              <a:gd name="connsiteX8" fmla="*/ 26494 w 186397"/>
              <a:gd name="connsiteY8" fmla="*/ 52011 h 319568"/>
              <a:gd name="connsiteX9" fmla="*/ 30304 w 186397"/>
              <a:gd name="connsiteY9" fmla="*/ 16959 h 319568"/>
              <a:gd name="connsiteX10" fmla="*/ 53259 w 186397"/>
              <a:gd name="connsiteY10" fmla="*/ 4 h 319568"/>
              <a:gd name="connsiteX11" fmla="*/ 118029 w 186397"/>
              <a:gd name="connsiteY11" fmla="*/ 58488 h 319568"/>
              <a:gd name="connsiteX12" fmla="*/ 185657 w 186397"/>
              <a:gd name="connsiteY12" fmla="*/ 207078 h 319568"/>
              <a:gd name="connsiteX13" fmla="*/ 141175 w 186397"/>
              <a:gd name="connsiteY13" fmla="*/ 302328 h 319568"/>
              <a:gd name="connsiteX14" fmla="*/ 92312 w 186397"/>
              <a:gd name="connsiteY14" fmla="*/ 319568 h 319568"/>
              <a:gd name="connsiteX15" fmla="*/ 36400 w 186397"/>
              <a:gd name="connsiteY15" fmla="*/ 287374 h 319568"/>
              <a:gd name="connsiteX16" fmla="*/ 61832 w 186397"/>
              <a:gd name="connsiteY16" fmla="*/ 302423 h 319568"/>
              <a:gd name="connsiteX17" fmla="*/ 135174 w 186397"/>
              <a:gd name="connsiteY17" fmla="*/ 294327 h 319568"/>
              <a:gd name="connsiteX18" fmla="*/ 175846 w 186397"/>
              <a:gd name="connsiteY18" fmla="*/ 208602 h 319568"/>
              <a:gd name="connsiteX19" fmla="*/ 110219 w 186397"/>
              <a:gd name="connsiteY19" fmla="*/ 64679 h 319568"/>
              <a:gd name="connsiteX20" fmla="*/ 53736 w 186397"/>
              <a:gd name="connsiteY20" fmla="*/ 9910 h 319568"/>
              <a:gd name="connsiteX21" fmla="*/ 38400 w 186397"/>
              <a:gd name="connsiteY21" fmla="*/ 22769 h 319568"/>
              <a:gd name="connsiteX22" fmla="*/ 34400 w 186397"/>
              <a:gd name="connsiteY22" fmla="*/ 45820 h 319568"/>
              <a:gd name="connsiteX23" fmla="*/ 53926 w 186397"/>
              <a:gd name="connsiteY23" fmla="*/ 270800 h 319568"/>
              <a:gd name="connsiteX24" fmla="*/ 36400 w 186397"/>
              <a:gd name="connsiteY24" fmla="*/ 287374 h 3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397" h="319568">
                <a:moveTo>
                  <a:pt x="92217" y="319473"/>
                </a:moveTo>
                <a:cubicBezTo>
                  <a:pt x="80691" y="319473"/>
                  <a:pt x="68976" y="316806"/>
                  <a:pt x="57546" y="311377"/>
                </a:cubicBezTo>
                <a:cubicBezTo>
                  <a:pt x="4587" y="286421"/>
                  <a:pt x="-938" y="254893"/>
                  <a:pt x="110" y="249750"/>
                </a:cubicBezTo>
                <a:cubicBezTo>
                  <a:pt x="586" y="247464"/>
                  <a:pt x="2777" y="245464"/>
                  <a:pt x="5158" y="245368"/>
                </a:cubicBezTo>
                <a:cubicBezTo>
                  <a:pt x="6777" y="245368"/>
                  <a:pt x="9635" y="245940"/>
                  <a:pt x="10873" y="250702"/>
                </a:cubicBezTo>
                <a:cubicBezTo>
                  <a:pt x="14493" y="264609"/>
                  <a:pt x="24303" y="276896"/>
                  <a:pt x="32304" y="277658"/>
                </a:cubicBezTo>
                <a:cubicBezTo>
                  <a:pt x="38114" y="278230"/>
                  <a:pt x="42401" y="271848"/>
                  <a:pt x="44972" y="266514"/>
                </a:cubicBezTo>
                <a:cubicBezTo>
                  <a:pt x="58498" y="238034"/>
                  <a:pt x="79548" y="96683"/>
                  <a:pt x="27351" y="52963"/>
                </a:cubicBezTo>
                <a:cubicBezTo>
                  <a:pt x="27065" y="52678"/>
                  <a:pt x="26780" y="52392"/>
                  <a:pt x="26494" y="52011"/>
                </a:cubicBezTo>
                <a:cubicBezTo>
                  <a:pt x="26018" y="51439"/>
                  <a:pt x="15921" y="36771"/>
                  <a:pt x="30304" y="16959"/>
                </a:cubicBezTo>
                <a:cubicBezTo>
                  <a:pt x="37543" y="6958"/>
                  <a:pt x="44211" y="195"/>
                  <a:pt x="53259" y="4"/>
                </a:cubicBezTo>
                <a:cubicBezTo>
                  <a:pt x="66689" y="-281"/>
                  <a:pt x="81834" y="13339"/>
                  <a:pt x="118029" y="58488"/>
                </a:cubicBezTo>
                <a:cubicBezTo>
                  <a:pt x="164130" y="116019"/>
                  <a:pt x="177751" y="156595"/>
                  <a:pt x="185657" y="207078"/>
                </a:cubicBezTo>
                <a:cubicBezTo>
                  <a:pt x="190514" y="238129"/>
                  <a:pt x="170988" y="279944"/>
                  <a:pt x="141175" y="302328"/>
                </a:cubicBezTo>
                <a:cubicBezTo>
                  <a:pt x="125935" y="313758"/>
                  <a:pt x="109266" y="319568"/>
                  <a:pt x="92312" y="319568"/>
                </a:cubicBezTo>
                <a:close/>
                <a:moveTo>
                  <a:pt x="36400" y="287374"/>
                </a:moveTo>
                <a:cubicBezTo>
                  <a:pt x="43068" y="292327"/>
                  <a:pt x="51354" y="297470"/>
                  <a:pt x="61832" y="302423"/>
                </a:cubicBezTo>
                <a:cubicBezTo>
                  <a:pt x="93550" y="317377"/>
                  <a:pt x="119172" y="306233"/>
                  <a:pt x="135174" y="294327"/>
                </a:cubicBezTo>
                <a:cubicBezTo>
                  <a:pt x="162321" y="274039"/>
                  <a:pt x="180132" y="236320"/>
                  <a:pt x="175846" y="208602"/>
                </a:cubicBezTo>
                <a:cubicBezTo>
                  <a:pt x="167940" y="158500"/>
                  <a:pt x="155177" y="120781"/>
                  <a:pt x="110219" y="64679"/>
                </a:cubicBezTo>
                <a:cubicBezTo>
                  <a:pt x="83168" y="30865"/>
                  <a:pt x="64213" y="9910"/>
                  <a:pt x="53736" y="9910"/>
                </a:cubicBezTo>
                <a:cubicBezTo>
                  <a:pt x="49259" y="10006"/>
                  <a:pt x="45068" y="13625"/>
                  <a:pt x="38400" y="22769"/>
                </a:cubicBezTo>
                <a:cubicBezTo>
                  <a:pt x="29447" y="35247"/>
                  <a:pt x="33352" y="43915"/>
                  <a:pt x="34400" y="45820"/>
                </a:cubicBezTo>
                <a:cubicBezTo>
                  <a:pt x="91455" y="94778"/>
                  <a:pt x="69071" y="238891"/>
                  <a:pt x="53926" y="270800"/>
                </a:cubicBezTo>
                <a:cubicBezTo>
                  <a:pt x="48497" y="282135"/>
                  <a:pt x="42020" y="286326"/>
                  <a:pt x="36400" y="287374"/>
                </a:cubicBezTo>
                <a:close/>
              </a:path>
            </a:pathLst>
          </a:custGeom>
          <a:solidFill>
            <a:srgbClr val="231F20"/>
          </a:solidFill>
          <a:ln w="9525" cap="flat">
            <a:noFill/>
            <a:prstDash val="solid"/>
            <a:miter/>
          </a:ln>
        </p:spPr>
        <p:txBody>
          <a:bodyPr rtlCol="0" anchor="ctr"/>
          <a:lstStyle/>
          <a:p>
            <a:endParaRPr lang="zh-CN" altLang="en-US"/>
          </a:p>
        </p:txBody>
      </p:sp>
      <p:sp>
        <p:nvSpPr>
          <p:cNvPr id="94" name="任意多边形: 形状 87"/>
          <p:cNvSpPr/>
          <p:nvPr userDrawn="1">
            <p:custDataLst>
              <p:tags r:id="rId61"/>
            </p:custDataLst>
          </p:nvPr>
        </p:nvSpPr>
        <p:spPr>
          <a:xfrm>
            <a:off x="9153525" y="3080385"/>
            <a:ext cx="259080" cy="327025"/>
          </a:xfrm>
          <a:custGeom>
            <a:avLst/>
            <a:gdLst>
              <a:gd name="connsiteX0" fmla="*/ 238813 w 238813"/>
              <a:gd name="connsiteY0" fmla="*/ 205493 h 301410"/>
              <a:gd name="connsiteX1" fmla="*/ 220239 w 238813"/>
              <a:gd name="connsiteY1" fmla="*/ 183586 h 301410"/>
              <a:gd name="connsiteX2" fmla="*/ 176805 w 238813"/>
              <a:gd name="connsiteY2" fmla="*/ 52808 h 301410"/>
              <a:gd name="connsiteX3" fmla="*/ 51932 w 238813"/>
              <a:gd name="connsiteY3" fmla="*/ 7564 h 301410"/>
              <a:gd name="connsiteX4" fmla="*/ 13451 w 238813"/>
              <a:gd name="connsiteY4" fmla="*/ 18041 h 301410"/>
              <a:gd name="connsiteX5" fmla="*/ 43551 w 238813"/>
              <a:gd name="connsiteY5" fmla="*/ 231592 h 301410"/>
              <a:gd name="connsiteX6" fmla="*/ 165470 w 238813"/>
              <a:gd name="connsiteY6" fmla="*/ 271978 h 301410"/>
              <a:gd name="connsiteX7" fmla="*/ 182425 w 238813"/>
              <a:gd name="connsiteY7" fmla="*/ 301410 h 301410"/>
              <a:gd name="connsiteX8" fmla="*/ 238813 w 238813"/>
              <a:gd name="connsiteY8" fmla="*/ 205493 h 30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13" h="301410">
                <a:moveTo>
                  <a:pt x="238813" y="205493"/>
                </a:moveTo>
                <a:cubicBezTo>
                  <a:pt x="238813" y="205493"/>
                  <a:pt x="220525" y="184919"/>
                  <a:pt x="220239" y="183586"/>
                </a:cubicBezTo>
                <a:cubicBezTo>
                  <a:pt x="218048" y="171965"/>
                  <a:pt x="197951" y="68429"/>
                  <a:pt x="176805" y="52808"/>
                </a:cubicBezTo>
                <a:cubicBezTo>
                  <a:pt x="155660" y="37187"/>
                  <a:pt x="59457" y="-20440"/>
                  <a:pt x="51932" y="7564"/>
                </a:cubicBezTo>
                <a:cubicBezTo>
                  <a:pt x="44408" y="35567"/>
                  <a:pt x="13451" y="18041"/>
                  <a:pt x="13451" y="18041"/>
                </a:cubicBezTo>
                <a:cubicBezTo>
                  <a:pt x="-2931" y="120530"/>
                  <a:pt x="-14933" y="188253"/>
                  <a:pt x="43551" y="231592"/>
                </a:cubicBezTo>
                <a:cubicBezTo>
                  <a:pt x="91556" y="267120"/>
                  <a:pt x="147182" y="270835"/>
                  <a:pt x="165470" y="271978"/>
                </a:cubicBezTo>
                <a:cubicBezTo>
                  <a:pt x="167756" y="272168"/>
                  <a:pt x="176901" y="290171"/>
                  <a:pt x="182425" y="301410"/>
                </a:cubicBezTo>
                <a:lnTo>
                  <a:pt x="238813" y="205493"/>
                </a:lnTo>
                <a:close/>
              </a:path>
            </a:pathLst>
          </a:custGeom>
          <a:solidFill>
            <a:srgbClr val="FFFFFF"/>
          </a:solidFill>
          <a:ln w="9525" cap="flat">
            <a:noFill/>
            <a:prstDash val="solid"/>
            <a:miter/>
          </a:ln>
        </p:spPr>
        <p:txBody>
          <a:bodyPr rtlCol="0" anchor="ctr"/>
          <a:lstStyle/>
          <a:p>
            <a:endParaRPr lang="zh-CN" altLang="en-US"/>
          </a:p>
        </p:txBody>
      </p:sp>
      <p:sp>
        <p:nvSpPr>
          <p:cNvPr id="95" name="任意多边形: 形状 88"/>
          <p:cNvSpPr/>
          <p:nvPr userDrawn="1">
            <p:custDataLst>
              <p:tags r:id="rId62"/>
            </p:custDataLst>
          </p:nvPr>
        </p:nvSpPr>
        <p:spPr>
          <a:xfrm>
            <a:off x="9147810" y="3075305"/>
            <a:ext cx="270510" cy="337820"/>
          </a:xfrm>
          <a:custGeom>
            <a:avLst/>
            <a:gdLst>
              <a:gd name="connsiteX0" fmla="*/ 187480 w 248828"/>
              <a:gd name="connsiteY0" fmla="*/ 311240 h 311239"/>
              <a:gd name="connsiteX1" fmla="*/ 183003 w 248828"/>
              <a:gd name="connsiteY1" fmla="*/ 308478 h 311239"/>
              <a:gd name="connsiteX2" fmla="*/ 168525 w 248828"/>
              <a:gd name="connsiteY2" fmla="*/ 281712 h 311239"/>
              <a:gd name="connsiteX3" fmla="*/ 45652 w 248828"/>
              <a:gd name="connsiteY3" fmla="*/ 240469 h 311239"/>
              <a:gd name="connsiteX4" fmla="*/ 12696 w 248828"/>
              <a:gd name="connsiteY4" fmla="*/ 27490 h 311239"/>
              <a:gd name="connsiteX5" fmla="*/ 13553 w 248828"/>
              <a:gd name="connsiteY5" fmla="*/ 22156 h 311239"/>
              <a:gd name="connsiteX6" fmla="*/ 16315 w 248828"/>
              <a:gd name="connsiteY6" fmla="*/ 18441 h 311239"/>
              <a:gd name="connsiteX7" fmla="*/ 20887 w 248828"/>
              <a:gd name="connsiteY7" fmla="*/ 18537 h 311239"/>
              <a:gd name="connsiteX8" fmla="*/ 43938 w 248828"/>
              <a:gd name="connsiteY8" fmla="*/ 22251 h 311239"/>
              <a:gd name="connsiteX9" fmla="*/ 52129 w 248828"/>
              <a:gd name="connsiteY9" fmla="*/ 11202 h 311239"/>
              <a:gd name="connsiteX10" fmla="*/ 61559 w 248828"/>
              <a:gd name="connsiteY10" fmla="*/ 1201 h 311239"/>
              <a:gd name="connsiteX11" fmla="*/ 184813 w 248828"/>
              <a:gd name="connsiteY11" fmla="*/ 53779 h 311239"/>
              <a:gd name="connsiteX12" fmla="*/ 230056 w 248828"/>
              <a:gd name="connsiteY12" fmla="*/ 186748 h 311239"/>
              <a:gd name="connsiteX13" fmla="*/ 247582 w 248828"/>
              <a:gd name="connsiteY13" fmla="*/ 207132 h 311239"/>
              <a:gd name="connsiteX14" fmla="*/ 247201 w 248828"/>
              <a:gd name="connsiteY14" fmla="*/ 214180 h 311239"/>
              <a:gd name="connsiteX15" fmla="*/ 240153 w 248828"/>
              <a:gd name="connsiteY15" fmla="*/ 213799 h 311239"/>
              <a:gd name="connsiteX16" fmla="*/ 220436 w 248828"/>
              <a:gd name="connsiteY16" fmla="*/ 189510 h 311239"/>
              <a:gd name="connsiteX17" fmla="*/ 178907 w 248828"/>
              <a:gd name="connsiteY17" fmla="*/ 61875 h 311239"/>
              <a:gd name="connsiteX18" fmla="*/ 73751 w 248828"/>
              <a:gd name="connsiteY18" fmla="*/ 9774 h 311239"/>
              <a:gd name="connsiteX19" fmla="*/ 64321 w 248828"/>
              <a:gd name="connsiteY19" fmla="*/ 8726 h 311239"/>
              <a:gd name="connsiteX20" fmla="*/ 61749 w 248828"/>
              <a:gd name="connsiteY20" fmla="*/ 13774 h 311239"/>
              <a:gd name="connsiteX21" fmla="*/ 47748 w 248828"/>
              <a:gd name="connsiteY21" fmla="*/ 31491 h 311239"/>
              <a:gd name="connsiteX22" fmla="*/ 22221 w 248828"/>
              <a:gd name="connsiteY22" fmla="*/ 30157 h 311239"/>
              <a:gd name="connsiteX23" fmla="*/ 51463 w 248828"/>
              <a:gd name="connsiteY23" fmla="*/ 232468 h 311239"/>
              <a:gd name="connsiteX24" fmla="*/ 170715 w 248828"/>
              <a:gd name="connsiteY24" fmla="*/ 271902 h 311239"/>
              <a:gd name="connsiteX25" fmla="*/ 191861 w 248828"/>
              <a:gd name="connsiteY25" fmla="*/ 304096 h 311239"/>
              <a:gd name="connsiteX26" fmla="*/ 189575 w 248828"/>
              <a:gd name="connsiteY26" fmla="*/ 310764 h 311239"/>
              <a:gd name="connsiteX27" fmla="*/ 187384 w 248828"/>
              <a:gd name="connsiteY27" fmla="*/ 311240 h 31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8828" h="311239">
                <a:moveTo>
                  <a:pt x="187480" y="311240"/>
                </a:moveTo>
                <a:cubicBezTo>
                  <a:pt x="185670" y="311240"/>
                  <a:pt x="183860" y="310192"/>
                  <a:pt x="183003" y="308478"/>
                </a:cubicBezTo>
                <a:cubicBezTo>
                  <a:pt x="173764" y="289523"/>
                  <a:pt x="169954" y="283617"/>
                  <a:pt x="168525" y="281712"/>
                </a:cubicBezTo>
                <a:cubicBezTo>
                  <a:pt x="148427" y="280379"/>
                  <a:pt x="93754" y="276093"/>
                  <a:pt x="45652" y="240469"/>
                </a:cubicBezTo>
                <a:cubicBezTo>
                  <a:pt x="-14260" y="196178"/>
                  <a:pt x="-3497" y="129027"/>
                  <a:pt x="12696" y="27490"/>
                </a:cubicBezTo>
                <a:lnTo>
                  <a:pt x="13553" y="22156"/>
                </a:lnTo>
                <a:cubicBezTo>
                  <a:pt x="13839" y="20537"/>
                  <a:pt x="14887" y="19203"/>
                  <a:pt x="16315" y="18441"/>
                </a:cubicBezTo>
                <a:cubicBezTo>
                  <a:pt x="17744" y="17679"/>
                  <a:pt x="19554" y="17775"/>
                  <a:pt x="20887" y="18537"/>
                </a:cubicBezTo>
                <a:cubicBezTo>
                  <a:pt x="24697" y="20632"/>
                  <a:pt x="36222" y="25490"/>
                  <a:pt x="43938" y="22251"/>
                </a:cubicBezTo>
                <a:cubicBezTo>
                  <a:pt x="47843" y="20537"/>
                  <a:pt x="50605" y="16917"/>
                  <a:pt x="52129" y="11202"/>
                </a:cubicBezTo>
                <a:cubicBezTo>
                  <a:pt x="53463" y="6345"/>
                  <a:pt x="56701" y="2916"/>
                  <a:pt x="61559" y="1201"/>
                </a:cubicBezTo>
                <a:cubicBezTo>
                  <a:pt x="89753" y="-8705"/>
                  <a:pt x="173859" y="45683"/>
                  <a:pt x="184813" y="53779"/>
                </a:cubicBezTo>
                <a:cubicBezTo>
                  <a:pt x="206911" y="70067"/>
                  <a:pt x="225961" y="165317"/>
                  <a:pt x="230056" y="186748"/>
                </a:cubicBezTo>
                <a:cubicBezTo>
                  <a:pt x="232056" y="189415"/>
                  <a:pt x="240248" y="198845"/>
                  <a:pt x="247582" y="207132"/>
                </a:cubicBezTo>
                <a:cubicBezTo>
                  <a:pt x="249392" y="209227"/>
                  <a:pt x="249202" y="212370"/>
                  <a:pt x="247201" y="214180"/>
                </a:cubicBezTo>
                <a:cubicBezTo>
                  <a:pt x="245106" y="215990"/>
                  <a:pt x="241963" y="215799"/>
                  <a:pt x="240153" y="213799"/>
                </a:cubicBezTo>
                <a:cubicBezTo>
                  <a:pt x="220912" y="192177"/>
                  <a:pt x="220722" y="191130"/>
                  <a:pt x="220436" y="189510"/>
                </a:cubicBezTo>
                <a:cubicBezTo>
                  <a:pt x="213102" y="150553"/>
                  <a:pt x="195004" y="73686"/>
                  <a:pt x="178907" y="61875"/>
                </a:cubicBezTo>
                <a:cubicBezTo>
                  <a:pt x="159762" y="47778"/>
                  <a:pt x="100612" y="12441"/>
                  <a:pt x="73751" y="9774"/>
                </a:cubicBezTo>
                <a:cubicBezTo>
                  <a:pt x="69655" y="9107"/>
                  <a:pt x="66512" y="7964"/>
                  <a:pt x="64321" y="8726"/>
                </a:cubicBezTo>
                <a:cubicBezTo>
                  <a:pt x="62607" y="9297"/>
                  <a:pt x="62226" y="12155"/>
                  <a:pt x="61749" y="13774"/>
                </a:cubicBezTo>
                <a:cubicBezTo>
                  <a:pt x="59368" y="22632"/>
                  <a:pt x="54701" y="28538"/>
                  <a:pt x="47748" y="31491"/>
                </a:cubicBezTo>
                <a:cubicBezTo>
                  <a:pt x="38889" y="35205"/>
                  <a:pt x="28698" y="32634"/>
                  <a:pt x="22221" y="30157"/>
                </a:cubicBezTo>
                <a:cubicBezTo>
                  <a:pt x="6695" y="127503"/>
                  <a:pt x="-3401" y="191892"/>
                  <a:pt x="51463" y="232468"/>
                </a:cubicBezTo>
                <a:cubicBezTo>
                  <a:pt x="98611" y="267330"/>
                  <a:pt x="152904" y="270759"/>
                  <a:pt x="170715" y="271902"/>
                </a:cubicBezTo>
                <a:cubicBezTo>
                  <a:pt x="174049" y="272092"/>
                  <a:pt x="176240" y="272283"/>
                  <a:pt x="191861" y="304096"/>
                </a:cubicBezTo>
                <a:cubicBezTo>
                  <a:pt x="193099" y="306573"/>
                  <a:pt x="192052" y="309525"/>
                  <a:pt x="189575" y="310764"/>
                </a:cubicBezTo>
                <a:cubicBezTo>
                  <a:pt x="188908" y="311145"/>
                  <a:pt x="188146" y="311240"/>
                  <a:pt x="187384" y="311240"/>
                </a:cubicBezTo>
                <a:close/>
              </a:path>
            </a:pathLst>
          </a:custGeom>
          <a:solidFill>
            <a:srgbClr val="231F20"/>
          </a:solidFill>
          <a:ln w="9525" cap="flat">
            <a:noFill/>
            <a:prstDash val="solid"/>
            <a:miter/>
          </a:ln>
        </p:spPr>
        <p:txBody>
          <a:bodyPr rtlCol="0" anchor="ctr"/>
          <a:lstStyle/>
          <a:p>
            <a:endParaRPr lang="zh-CN" altLang="en-US"/>
          </a:p>
        </p:txBody>
      </p:sp>
      <p:sp>
        <p:nvSpPr>
          <p:cNvPr id="96" name="任意多边形: 形状 89"/>
          <p:cNvSpPr/>
          <p:nvPr userDrawn="1">
            <p:custDataLst>
              <p:tags r:id="rId63"/>
            </p:custDataLst>
          </p:nvPr>
        </p:nvSpPr>
        <p:spPr>
          <a:xfrm>
            <a:off x="9029065" y="2983865"/>
            <a:ext cx="281305" cy="211455"/>
          </a:xfrm>
          <a:custGeom>
            <a:avLst/>
            <a:gdLst>
              <a:gd name="connsiteX0" fmla="*/ 220959 w 259016"/>
              <a:gd name="connsiteY0" fmla="*/ 185050 h 194591"/>
              <a:gd name="connsiteX1" fmla="*/ 4170 w 259016"/>
              <a:gd name="connsiteY1" fmla="*/ 18458 h 194591"/>
              <a:gd name="connsiteX2" fmla="*/ 1884 w 259016"/>
              <a:gd name="connsiteY2" fmla="*/ 4170 h 194591"/>
              <a:gd name="connsiteX3" fmla="*/ 16172 w 259016"/>
              <a:gd name="connsiteY3" fmla="*/ 1884 h 194591"/>
              <a:gd name="connsiteX4" fmla="*/ 241343 w 259016"/>
              <a:gd name="connsiteY4" fmla="*/ 156856 h 194591"/>
              <a:gd name="connsiteX5" fmla="*/ 256964 w 259016"/>
              <a:gd name="connsiteY5" fmla="*/ 189717 h 194591"/>
              <a:gd name="connsiteX6" fmla="*/ 220864 w 259016"/>
              <a:gd name="connsiteY6" fmla="*/ 185050 h 19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16" h="194591">
                <a:moveTo>
                  <a:pt x="220959" y="185050"/>
                </a:moveTo>
                <a:lnTo>
                  <a:pt x="4170" y="18458"/>
                </a:lnTo>
                <a:cubicBezTo>
                  <a:pt x="-307" y="15029"/>
                  <a:pt x="-1354" y="8552"/>
                  <a:pt x="1884" y="4170"/>
                </a:cubicBezTo>
                <a:cubicBezTo>
                  <a:pt x="5123" y="-307"/>
                  <a:pt x="11505" y="-1354"/>
                  <a:pt x="16172" y="1884"/>
                </a:cubicBezTo>
                <a:lnTo>
                  <a:pt x="241343" y="156856"/>
                </a:lnTo>
                <a:cubicBezTo>
                  <a:pt x="255535" y="166571"/>
                  <a:pt x="262869" y="181621"/>
                  <a:pt x="256964" y="189717"/>
                </a:cubicBezTo>
                <a:cubicBezTo>
                  <a:pt x="251058" y="197813"/>
                  <a:pt x="234485" y="195528"/>
                  <a:pt x="220864" y="185050"/>
                </a:cubicBezTo>
                <a:close/>
              </a:path>
            </a:pathLst>
          </a:custGeom>
          <a:solidFill>
            <a:srgbClr val="231F20"/>
          </a:solidFill>
          <a:ln w="9525" cap="flat">
            <a:noFill/>
            <a:prstDash val="solid"/>
            <a:miter/>
          </a:ln>
        </p:spPr>
        <p:txBody>
          <a:bodyPr rtlCol="0" anchor="ctr"/>
          <a:lstStyle/>
          <a:p>
            <a:endParaRPr lang="zh-CN" altLang="en-US"/>
          </a:p>
        </p:txBody>
      </p:sp>
      <p:sp>
        <p:nvSpPr>
          <p:cNvPr id="98" name="任意多边形: 形状 90"/>
          <p:cNvSpPr/>
          <p:nvPr userDrawn="1">
            <p:custDataLst>
              <p:tags r:id="rId64"/>
            </p:custDataLst>
          </p:nvPr>
        </p:nvSpPr>
        <p:spPr>
          <a:xfrm>
            <a:off x="9183370" y="3078480"/>
            <a:ext cx="113665" cy="66040"/>
          </a:xfrm>
          <a:custGeom>
            <a:avLst/>
            <a:gdLst>
              <a:gd name="connsiteX0" fmla="*/ 35475 w 104721"/>
              <a:gd name="connsiteY0" fmla="*/ 3684 h 60548"/>
              <a:gd name="connsiteX1" fmla="*/ 24140 w 104721"/>
              <a:gd name="connsiteY1" fmla="*/ 34831 h 60548"/>
              <a:gd name="connsiteX2" fmla="*/ 104722 w 104721"/>
              <a:gd name="connsiteY2" fmla="*/ 60548 h 60548"/>
              <a:gd name="connsiteX3" fmla="*/ 35475 w 104721"/>
              <a:gd name="connsiteY3" fmla="*/ 3684 h 60548"/>
            </a:gdLst>
            <a:ahLst/>
            <a:cxnLst>
              <a:cxn ang="0">
                <a:pos x="connsiteX0" y="connsiteY0"/>
              </a:cxn>
              <a:cxn ang="0">
                <a:pos x="connsiteX1" y="connsiteY1"/>
              </a:cxn>
              <a:cxn ang="0">
                <a:pos x="connsiteX2" y="connsiteY2"/>
              </a:cxn>
              <a:cxn ang="0">
                <a:pos x="connsiteX3" y="connsiteY3"/>
              </a:cxn>
            </a:cxnLst>
            <a:rect l="l" t="t" r="r" b="b"/>
            <a:pathLst>
              <a:path w="104721" h="60548">
                <a:moveTo>
                  <a:pt x="35475" y="3684"/>
                </a:moveTo>
                <a:cubicBezTo>
                  <a:pt x="-8911" y="-9365"/>
                  <a:pt x="-10435" y="14923"/>
                  <a:pt x="24140" y="34831"/>
                </a:cubicBezTo>
                <a:cubicBezTo>
                  <a:pt x="66622" y="59405"/>
                  <a:pt x="85100" y="51595"/>
                  <a:pt x="104722" y="60548"/>
                </a:cubicBezTo>
                <a:lnTo>
                  <a:pt x="35475" y="3684"/>
                </a:lnTo>
                <a:close/>
              </a:path>
            </a:pathLst>
          </a:custGeom>
          <a:solidFill>
            <a:srgbClr val="FFFFFF"/>
          </a:solidFill>
          <a:ln w="9525" cap="flat">
            <a:noFill/>
            <a:prstDash val="solid"/>
            <a:miter/>
          </a:ln>
        </p:spPr>
        <p:txBody>
          <a:bodyPr rtlCol="0" anchor="ctr"/>
          <a:lstStyle/>
          <a:p>
            <a:endParaRPr lang="zh-CN" altLang="en-US"/>
          </a:p>
        </p:txBody>
      </p:sp>
      <p:sp>
        <p:nvSpPr>
          <p:cNvPr id="105" name="任意多边形: 形状 91"/>
          <p:cNvSpPr/>
          <p:nvPr userDrawn="1">
            <p:custDataLst>
              <p:tags r:id="rId65"/>
            </p:custDataLst>
          </p:nvPr>
        </p:nvSpPr>
        <p:spPr>
          <a:xfrm>
            <a:off x="9173210" y="3072130"/>
            <a:ext cx="128905" cy="78105"/>
          </a:xfrm>
          <a:custGeom>
            <a:avLst/>
            <a:gdLst>
              <a:gd name="connsiteX0" fmla="*/ 114139 w 118965"/>
              <a:gd name="connsiteY0" fmla="*/ 71628 h 71628"/>
              <a:gd name="connsiteX1" fmla="*/ 112044 w 118965"/>
              <a:gd name="connsiteY1" fmla="*/ 71152 h 71628"/>
              <a:gd name="connsiteX2" fmla="*/ 91089 w 118965"/>
              <a:gd name="connsiteY2" fmla="*/ 66104 h 71628"/>
              <a:gd name="connsiteX3" fmla="*/ 30986 w 118965"/>
              <a:gd name="connsiteY3" fmla="*/ 45244 h 71628"/>
              <a:gd name="connsiteX4" fmla="*/ 697 w 118965"/>
              <a:gd name="connsiteY4" fmla="*/ 9144 h 71628"/>
              <a:gd name="connsiteX5" fmla="*/ 46988 w 118965"/>
              <a:gd name="connsiteY5" fmla="*/ 2667 h 71628"/>
              <a:gd name="connsiteX6" fmla="*/ 50989 w 118965"/>
              <a:gd name="connsiteY6" fmla="*/ 8477 h 71628"/>
              <a:gd name="connsiteX7" fmla="*/ 48322 w 118965"/>
              <a:gd name="connsiteY7" fmla="*/ 12002 h 71628"/>
              <a:gd name="connsiteX8" fmla="*/ 10031 w 118965"/>
              <a:gd name="connsiteY8" fmla="*/ 12573 h 71628"/>
              <a:gd name="connsiteX9" fmla="*/ 35939 w 118965"/>
              <a:gd name="connsiteY9" fmla="*/ 36576 h 71628"/>
              <a:gd name="connsiteX10" fmla="*/ 92518 w 118965"/>
              <a:gd name="connsiteY10" fmla="*/ 56198 h 71628"/>
              <a:gd name="connsiteX11" fmla="*/ 116044 w 118965"/>
              <a:gd name="connsiteY11" fmla="*/ 62008 h 71628"/>
              <a:gd name="connsiteX12" fmla="*/ 118521 w 118965"/>
              <a:gd name="connsiteY12" fmla="*/ 68580 h 71628"/>
              <a:gd name="connsiteX13" fmla="*/ 113949 w 118965"/>
              <a:gd name="connsiteY13" fmla="*/ 71533 h 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65" h="71628">
                <a:moveTo>
                  <a:pt x="114139" y="71628"/>
                </a:moveTo>
                <a:cubicBezTo>
                  <a:pt x="113473" y="71628"/>
                  <a:pt x="112710" y="71438"/>
                  <a:pt x="112044" y="71152"/>
                </a:cubicBezTo>
                <a:cubicBezTo>
                  <a:pt x="105472" y="68199"/>
                  <a:pt x="98804" y="67247"/>
                  <a:pt x="91089" y="66104"/>
                </a:cubicBezTo>
                <a:cubicBezTo>
                  <a:pt x="76706" y="64008"/>
                  <a:pt x="58799" y="61341"/>
                  <a:pt x="30986" y="45244"/>
                </a:cubicBezTo>
                <a:cubicBezTo>
                  <a:pt x="20223" y="38957"/>
                  <a:pt x="-4447" y="22955"/>
                  <a:pt x="697" y="9144"/>
                </a:cubicBezTo>
                <a:cubicBezTo>
                  <a:pt x="4221" y="-286"/>
                  <a:pt x="19366" y="-2381"/>
                  <a:pt x="46988" y="2667"/>
                </a:cubicBezTo>
                <a:cubicBezTo>
                  <a:pt x="49655" y="3143"/>
                  <a:pt x="51465" y="5715"/>
                  <a:pt x="50989" y="8477"/>
                </a:cubicBezTo>
                <a:cubicBezTo>
                  <a:pt x="50512" y="11144"/>
                  <a:pt x="50989" y="12573"/>
                  <a:pt x="48322" y="12002"/>
                </a:cubicBezTo>
                <a:cubicBezTo>
                  <a:pt x="16889" y="6191"/>
                  <a:pt x="10031" y="12478"/>
                  <a:pt x="10031" y="12573"/>
                </a:cubicBezTo>
                <a:cubicBezTo>
                  <a:pt x="9364" y="14478"/>
                  <a:pt x="14317" y="24098"/>
                  <a:pt x="35939" y="36576"/>
                </a:cubicBezTo>
                <a:cubicBezTo>
                  <a:pt x="62133" y="51721"/>
                  <a:pt x="78992" y="54197"/>
                  <a:pt x="92518" y="56198"/>
                </a:cubicBezTo>
                <a:cubicBezTo>
                  <a:pt x="100614" y="57436"/>
                  <a:pt x="108329" y="58484"/>
                  <a:pt x="116044" y="62008"/>
                </a:cubicBezTo>
                <a:cubicBezTo>
                  <a:pt x="118521" y="63151"/>
                  <a:pt x="119664" y="66104"/>
                  <a:pt x="118521" y="68580"/>
                </a:cubicBezTo>
                <a:cubicBezTo>
                  <a:pt x="117664" y="70390"/>
                  <a:pt x="115854" y="71533"/>
                  <a:pt x="113949" y="71533"/>
                </a:cubicBezTo>
                <a:close/>
              </a:path>
            </a:pathLst>
          </a:custGeom>
          <a:solidFill>
            <a:srgbClr val="231F20"/>
          </a:solidFill>
          <a:ln w="9525" cap="flat">
            <a:noFill/>
            <a:prstDash val="solid"/>
            <a:miter/>
          </a:ln>
        </p:spPr>
        <p:txBody>
          <a:bodyPr rtlCol="0" anchor="ctr"/>
          <a:lstStyle/>
          <a:p>
            <a:endParaRPr lang="zh-CN" altLang="en-US"/>
          </a:p>
        </p:txBody>
      </p:sp>
      <p:sp>
        <p:nvSpPr>
          <p:cNvPr id="106" name="任意多边形: 形状 92"/>
          <p:cNvSpPr/>
          <p:nvPr userDrawn="1">
            <p:custDataLst>
              <p:tags r:id="rId66"/>
            </p:custDataLst>
          </p:nvPr>
        </p:nvSpPr>
        <p:spPr>
          <a:xfrm>
            <a:off x="9177020" y="3146425"/>
            <a:ext cx="139700" cy="151130"/>
          </a:xfrm>
          <a:custGeom>
            <a:avLst/>
            <a:gdLst>
              <a:gd name="connsiteX0" fmla="*/ 0 w 128701"/>
              <a:gd name="connsiteY0" fmla="*/ 0 h 139160"/>
              <a:gd name="connsiteX1" fmla="*/ 110109 w 128701"/>
              <a:gd name="connsiteY1" fmla="*/ 19907 h 139160"/>
              <a:gd name="connsiteX2" fmla="*/ 125635 w 128701"/>
              <a:gd name="connsiteY2" fmla="*/ 139160 h 139160"/>
              <a:gd name="connsiteX3" fmla="*/ 0 w 128701"/>
              <a:gd name="connsiteY3" fmla="*/ 0 h 139160"/>
            </a:gdLst>
            <a:ahLst/>
            <a:cxnLst>
              <a:cxn ang="0">
                <a:pos x="connsiteX0" y="connsiteY0"/>
              </a:cxn>
              <a:cxn ang="0">
                <a:pos x="connsiteX1" y="connsiteY1"/>
              </a:cxn>
              <a:cxn ang="0">
                <a:pos x="connsiteX2" y="connsiteY2"/>
              </a:cxn>
              <a:cxn ang="0">
                <a:pos x="connsiteX3" y="connsiteY3"/>
              </a:cxn>
            </a:cxnLst>
            <a:rect l="l" t="t" r="r" b="b"/>
            <a:pathLst>
              <a:path w="128701" h="139160">
                <a:moveTo>
                  <a:pt x="0" y="0"/>
                </a:moveTo>
                <a:cubicBezTo>
                  <a:pt x="0" y="0"/>
                  <a:pt x="89059" y="2667"/>
                  <a:pt x="110109" y="19907"/>
                </a:cubicBezTo>
                <a:cubicBezTo>
                  <a:pt x="131159" y="37148"/>
                  <a:pt x="131064" y="122682"/>
                  <a:pt x="125635" y="139160"/>
                </a:cubicBezTo>
                <a:lnTo>
                  <a:pt x="0" y="0"/>
                </a:lnTo>
                <a:close/>
              </a:path>
            </a:pathLst>
          </a:custGeom>
          <a:solidFill>
            <a:srgbClr val="FFFFFF"/>
          </a:solidFill>
          <a:ln w="9525" cap="flat">
            <a:noFill/>
            <a:prstDash val="solid"/>
            <a:miter/>
          </a:ln>
        </p:spPr>
        <p:txBody>
          <a:bodyPr rtlCol="0" anchor="ctr"/>
          <a:lstStyle/>
          <a:p>
            <a:endParaRPr lang="zh-CN" altLang="en-US"/>
          </a:p>
        </p:txBody>
      </p:sp>
      <p:sp>
        <p:nvSpPr>
          <p:cNvPr id="108" name="任意多边形: 形状 93"/>
          <p:cNvSpPr/>
          <p:nvPr userDrawn="1">
            <p:custDataLst>
              <p:tags r:id="rId67"/>
            </p:custDataLst>
          </p:nvPr>
        </p:nvSpPr>
        <p:spPr>
          <a:xfrm>
            <a:off x="9171305" y="3140710"/>
            <a:ext cx="150495" cy="161925"/>
          </a:xfrm>
          <a:custGeom>
            <a:avLst/>
            <a:gdLst>
              <a:gd name="connsiteX0" fmla="*/ 130686 w 138695"/>
              <a:gd name="connsiteY0" fmla="*/ 149173 h 149172"/>
              <a:gd name="connsiteX1" fmla="*/ 129067 w 138695"/>
              <a:gd name="connsiteY1" fmla="*/ 148887 h 149172"/>
              <a:gd name="connsiteX2" fmla="*/ 125924 w 138695"/>
              <a:gd name="connsiteY2" fmla="*/ 142600 h 149172"/>
              <a:gd name="connsiteX3" fmla="*/ 112017 w 138695"/>
              <a:gd name="connsiteY3" fmla="*/ 28777 h 149172"/>
              <a:gd name="connsiteX4" fmla="*/ 4861 w 138695"/>
              <a:gd name="connsiteY4" fmla="*/ 10012 h 149172"/>
              <a:gd name="connsiteX5" fmla="*/ 3 w 138695"/>
              <a:gd name="connsiteY5" fmla="*/ 4869 h 149172"/>
              <a:gd name="connsiteX6" fmla="*/ 5146 w 138695"/>
              <a:gd name="connsiteY6" fmla="*/ 11 h 149172"/>
              <a:gd name="connsiteX7" fmla="*/ 118303 w 138695"/>
              <a:gd name="connsiteY7" fmla="*/ 21061 h 149172"/>
              <a:gd name="connsiteX8" fmla="*/ 135353 w 138695"/>
              <a:gd name="connsiteY8" fmla="*/ 145744 h 149172"/>
              <a:gd name="connsiteX9" fmla="*/ 130591 w 138695"/>
              <a:gd name="connsiteY9" fmla="*/ 149173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695" h="149172">
                <a:moveTo>
                  <a:pt x="130686" y="149173"/>
                </a:moveTo>
                <a:cubicBezTo>
                  <a:pt x="130210" y="149173"/>
                  <a:pt x="129638" y="149173"/>
                  <a:pt x="129067" y="148887"/>
                </a:cubicBezTo>
                <a:cubicBezTo>
                  <a:pt x="126495" y="148030"/>
                  <a:pt x="125066" y="145172"/>
                  <a:pt x="125924" y="142600"/>
                </a:cubicBezTo>
                <a:cubicBezTo>
                  <a:pt x="131162" y="126884"/>
                  <a:pt x="130495" y="43921"/>
                  <a:pt x="112017" y="28777"/>
                </a:cubicBezTo>
                <a:cubicBezTo>
                  <a:pt x="95824" y="15537"/>
                  <a:pt x="29245" y="10679"/>
                  <a:pt x="4861" y="10012"/>
                </a:cubicBezTo>
                <a:cubicBezTo>
                  <a:pt x="2099" y="10012"/>
                  <a:pt x="-92" y="7631"/>
                  <a:pt x="3" y="4869"/>
                </a:cubicBezTo>
                <a:cubicBezTo>
                  <a:pt x="3" y="2107"/>
                  <a:pt x="2384" y="-179"/>
                  <a:pt x="5146" y="11"/>
                </a:cubicBezTo>
                <a:cubicBezTo>
                  <a:pt x="14386" y="297"/>
                  <a:pt x="96491" y="3250"/>
                  <a:pt x="118303" y="21061"/>
                </a:cubicBezTo>
                <a:cubicBezTo>
                  <a:pt x="142497" y="40873"/>
                  <a:pt x="140687" y="129742"/>
                  <a:pt x="135353" y="145744"/>
                </a:cubicBezTo>
                <a:cubicBezTo>
                  <a:pt x="134686" y="147839"/>
                  <a:pt x="132686" y="149173"/>
                  <a:pt x="130591" y="149173"/>
                </a:cubicBezTo>
                <a:close/>
              </a:path>
            </a:pathLst>
          </a:custGeom>
          <a:solidFill>
            <a:srgbClr val="231F20"/>
          </a:solidFill>
          <a:ln w="9525" cap="flat">
            <a:noFill/>
            <a:prstDash val="solid"/>
            <a:miter/>
          </a:ln>
        </p:spPr>
        <p:txBody>
          <a:bodyPr rtlCol="0" anchor="ctr"/>
          <a:lstStyle/>
          <a:p>
            <a:endParaRPr lang="zh-CN" altLang="en-US"/>
          </a:p>
        </p:txBody>
      </p:sp>
      <p:sp>
        <p:nvSpPr>
          <p:cNvPr id="110" name="任意多边形: 形状 287"/>
          <p:cNvSpPr/>
          <p:nvPr userDrawn="1">
            <p:custDataLst>
              <p:tags r:id="rId68"/>
            </p:custDataLst>
          </p:nvPr>
        </p:nvSpPr>
        <p:spPr>
          <a:xfrm>
            <a:off x="9947910" y="2832735"/>
            <a:ext cx="790575" cy="1128395"/>
          </a:xfrm>
          <a:custGeom>
            <a:avLst/>
            <a:gdLst>
              <a:gd name="connsiteX0" fmla="*/ 402852 w 727940"/>
              <a:gd name="connsiteY0" fmla="*/ 0 h 1037781"/>
              <a:gd name="connsiteX1" fmla="*/ 727940 w 727940"/>
              <a:gd name="connsiteY1" fmla="*/ 179165 h 1037781"/>
              <a:gd name="connsiteX2" fmla="*/ 594876 w 727940"/>
              <a:gd name="connsiteY2" fmla="*/ 903160 h 1037781"/>
              <a:gd name="connsiteX3" fmla="*/ 47760 w 727940"/>
              <a:gd name="connsiteY3" fmla="*/ 994219 h 1037781"/>
              <a:gd name="connsiteX4" fmla="*/ 8422 w 727940"/>
              <a:gd name="connsiteY4" fmla="*/ 455486 h 1037781"/>
              <a:gd name="connsiteX5" fmla="*/ 87479 w 727940"/>
              <a:gd name="connsiteY5" fmla="*/ 109347 h 1037781"/>
              <a:gd name="connsiteX6" fmla="*/ 281028 w 727940"/>
              <a:gd name="connsiteY6" fmla="*/ 30670 h 1037781"/>
              <a:gd name="connsiteX7" fmla="*/ 402852 w 727940"/>
              <a:gd name="connsiteY7" fmla="*/ 0 h 103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40" h="1037781">
                <a:moveTo>
                  <a:pt x="402852" y="0"/>
                </a:moveTo>
                <a:lnTo>
                  <a:pt x="727940" y="179165"/>
                </a:lnTo>
                <a:cubicBezTo>
                  <a:pt x="727940" y="179165"/>
                  <a:pt x="692698" y="850678"/>
                  <a:pt x="594876" y="903160"/>
                </a:cubicBezTo>
                <a:cubicBezTo>
                  <a:pt x="413520" y="998792"/>
                  <a:pt x="145868" y="1096613"/>
                  <a:pt x="47760" y="994219"/>
                </a:cubicBezTo>
                <a:cubicBezTo>
                  <a:pt x="5279" y="896779"/>
                  <a:pt x="-11676" y="667131"/>
                  <a:pt x="8422" y="455486"/>
                </a:cubicBezTo>
                <a:cubicBezTo>
                  <a:pt x="20042" y="332994"/>
                  <a:pt x="37187" y="148018"/>
                  <a:pt x="87479" y="109347"/>
                </a:cubicBezTo>
                <a:cubicBezTo>
                  <a:pt x="137771" y="70675"/>
                  <a:pt x="281028" y="30670"/>
                  <a:pt x="281028" y="30670"/>
                </a:cubicBezTo>
                <a:lnTo>
                  <a:pt x="402852" y="0"/>
                </a:lnTo>
                <a:close/>
              </a:path>
            </a:pathLst>
          </a:custGeom>
          <a:solidFill>
            <a:srgbClr val="FFFFFF"/>
          </a:solidFill>
          <a:ln w="9525" cap="flat">
            <a:noFill/>
            <a:prstDash val="solid"/>
            <a:miter/>
          </a:ln>
        </p:spPr>
        <p:txBody>
          <a:bodyPr rtlCol="0" anchor="ctr"/>
          <a:lstStyle/>
          <a:p>
            <a:endParaRPr lang="zh-CN" altLang="en-US"/>
          </a:p>
        </p:txBody>
      </p:sp>
      <p:sp>
        <p:nvSpPr>
          <p:cNvPr id="111" name="任意多边形: 形状 288"/>
          <p:cNvSpPr/>
          <p:nvPr userDrawn="1">
            <p:custDataLst>
              <p:tags r:id="rId69"/>
            </p:custDataLst>
          </p:nvPr>
        </p:nvSpPr>
        <p:spPr>
          <a:xfrm>
            <a:off x="9942195" y="2827655"/>
            <a:ext cx="801370" cy="1138555"/>
          </a:xfrm>
          <a:custGeom>
            <a:avLst/>
            <a:gdLst>
              <a:gd name="connsiteX0" fmla="*/ 180878 w 737716"/>
              <a:gd name="connsiteY0" fmla="*/ 1047119 h 1047309"/>
              <a:gd name="connsiteX1" fmla="*/ 49052 w 737716"/>
              <a:gd name="connsiteY1" fmla="*/ 1002447 h 1047309"/>
              <a:gd name="connsiteX2" fmla="*/ 48100 w 737716"/>
              <a:gd name="connsiteY2" fmla="*/ 1001018 h 1047309"/>
              <a:gd name="connsiteX3" fmla="*/ 8380 w 737716"/>
              <a:gd name="connsiteY3" fmla="*/ 459903 h 1047309"/>
              <a:gd name="connsiteX4" fmla="*/ 8761 w 737716"/>
              <a:gd name="connsiteY4" fmla="*/ 455522 h 1047309"/>
              <a:gd name="connsiteX5" fmla="*/ 89247 w 737716"/>
              <a:gd name="connsiteY5" fmla="*/ 110336 h 1047309"/>
              <a:gd name="connsiteX6" fmla="*/ 284510 w 737716"/>
              <a:gd name="connsiteY6" fmla="*/ 30802 h 1047309"/>
              <a:gd name="connsiteX7" fmla="*/ 406430 w 737716"/>
              <a:gd name="connsiteY7" fmla="*/ 131 h 1047309"/>
              <a:gd name="connsiteX8" fmla="*/ 410050 w 737716"/>
              <a:gd name="connsiteY8" fmla="*/ 608 h 1047309"/>
              <a:gd name="connsiteX9" fmla="*/ 735138 w 737716"/>
              <a:gd name="connsiteY9" fmla="*/ 179773 h 1047309"/>
              <a:gd name="connsiteX10" fmla="*/ 737710 w 737716"/>
              <a:gd name="connsiteY10" fmla="*/ 184440 h 1047309"/>
              <a:gd name="connsiteX11" fmla="*/ 601978 w 737716"/>
              <a:gd name="connsiteY11" fmla="*/ 912531 h 1047309"/>
              <a:gd name="connsiteX12" fmla="*/ 180688 w 737716"/>
              <a:gd name="connsiteY12" fmla="*/ 1047310 h 1047309"/>
              <a:gd name="connsiteX13" fmla="*/ 56863 w 737716"/>
              <a:gd name="connsiteY13" fmla="*/ 996161 h 1047309"/>
              <a:gd name="connsiteX14" fmla="*/ 597406 w 737716"/>
              <a:gd name="connsiteY14" fmla="*/ 903578 h 1047309"/>
              <a:gd name="connsiteX15" fmla="*/ 727708 w 737716"/>
              <a:gd name="connsiteY15" fmla="*/ 186917 h 1047309"/>
              <a:gd name="connsiteX16" fmla="*/ 407097 w 737716"/>
              <a:gd name="connsiteY16" fmla="*/ 10228 h 1047309"/>
              <a:gd name="connsiteX17" fmla="*/ 287177 w 737716"/>
              <a:gd name="connsiteY17" fmla="*/ 40422 h 1047309"/>
              <a:gd name="connsiteX18" fmla="*/ 95439 w 737716"/>
              <a:gd name="connsiteY18" fmla="*/ 118146 h 1047309"/>
              <a:gd name="connsiteX19" fmla="*/ 18763 w 737716"/>
              <a:gd name="connsiteY19" fmla="*/ 456379 h 1047309"/>
              <a:gd name="connsiteX20" fmla="*/ 18381 w 737716"/>
              <a:gd name="connsiteY20" fmla="*/ 460760 h 1047309"/>
              <a:gd name="connsiteX21" fmla="*/ 56958 w 737716"/>
              <a:gd name="connsiteY21" fmla="*/ 996161 h 104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7716" h="1047309">
                <a:moveTo>
                  <a:pt x="180878" y="1047119"/>
                </a:moveTo>
                <a:cubicBezTo>
                  <a:pt x="125347" y="1047119"/>
                  <a:pt x="79151" y="1033880"/>
                  <a:pt x="49052" y="1002447"/>
                </a:cubicBezTo>
                <a:cubicBezTo>
                  <a:pt x="48671" y="1002066"/>
                  <a:pt x="48290" y="1001495"/>
                  <a:pt x="48100" y="1001018"/>
                </a:cubicBezTo>
                <a:cubicBezTo>
                  <a:pt x="5428" y="903006"/>
                  <a:pt x="-11717" y="670406"/>
                  <a:pt x="8380" y="459903"/>
                </a:cubicBezTo>
                <a:lnTo>
                  <a:pt x="8761" y="455522"/>
                </a:lnTo>
                <a:cubicBezTo>
                  <a:pt x="21048" y="326553"/>
                  <a:pt x="37908" y="149864"/>
                  <a:pt x="89247" y="110336"/>
                </a:cubicBezTo>
                <a:cubicBezTo>
                  <a:pt x="139730" y="71569"/>
                  <a:pt x="278605" y="32516"/>
                  <a:pt x="284510" y="30802"/>
                </a:cubicBezTo>
                <a:lnTo>
                  <a:pt x="406430" y="131"/>
                </a:lnTo>
                <a:cubicBezTo>
                  <a:pt x="407668" y="-154"/>
                  <a:pt x="408906" y="36"/>
                  <a:pt x="410050" y="608"/>
                </a:cubicBezTo>
                <a:lnTo>
                  <a:pt x="735138" y="179773"/>
                </a:lnTo>
                <a:cubicBezTo>
                  <a:pt x="736852" y="180725"/>
                  <a:pt x="737805" y="182535"/>
                  <a:pt x="737710" y="184440"/>
                </a:cubicBezTo>
                <a:cubicBezTo>
                  <a:pt x="736281" y="211967"/>
                  <a:pt x="701134" y="859382"/>
                  <a:pt x="601978" y="912531"/>
                </a:cubicBezTo>
                <a:cubicBezTo>
                  <a:pt x="461961" y="986350"/>
                  <a:pt x="299750" y="1047310"/>
                  <a:pt x="180688" y="1047310"/>
                </a:cubicBezTo>
                <a:close/>
                <a:moveTo>
                  <a:pt x="56863" y="996161"/>
                </a:moveTo>
                <a:cubicBezTo>
                  <a:pt x="148112" y="1089887"/>
                  <a:pt x="395762" y="1009877"/>
                  <a:pt x="597406" y="903578"/>
                </a:cubicBezTo>
                <a:cubicBezTo>
                  <a:pt x="688275" y="854810"/>
                  <a:pt x="724851" y="236542"/>
                  <a:pt x="727708" y="186917"/>
                </a:cubicBezTo>
                <a:lnTo>
                  <a:pt x="407097" y="10228"/>
                </a:lnTo>
                <a:lnTo>
                  <a:pt x="287177" y="40422"/>
                </a:lnTo>
                <a:cubicBezTo>
                  <a:pt x="285844" y="40803"/>
                  <a:pt x="144397" y="80522"/>
                  <a:pt x="95439" y="118146"/>
                </a:cubicBezTo>
                <a:cubicBezTo>
                  <a:pt x="47433" y="155008"/>
                  <a:pt x="30193" y="336364"/>
                  <a:pt x="18763" y="456379"/>
                </a:cubicBezTo>
                <a:lnTo>
                  <a:pt x="18381" y="460760"/>
                </a:lnTo>
                <a:cubicBezTo>
                  <a:pt x="-1526" y="669263"/>
                  <a:pt x="15143" y="899101"/>
                  <a:pt x="56958" y="996161"/>
                </a:cubicBezTo>
                <a:close/>
              </a:path>
            </a:pathLst>
          </a:custGeom>
          <a:solidFill>
            <a:srgbClr val="231F20"/>
          </a:solidFill>
          <a:ln w="9525" cap="flat">
            <a:noFill/>
            <a:prstDash val="solid"/>
            <a:miter/>
          </a:ln>
        </p:spPr>
        <p:txBody>
          <a:bodyPr rtlCol="0" anchor="ctr"/>
          <a:lstStyle/>
          <a:p>
            <a:endParaRPr lang="zh-CN" altLang="en-US"/>
          </a:p>
        </p:txBody>
      </p:sp>
      <p:sp>
        <p:nvSpPr>
          <p:cNvPr id="112" name="任意多边形: 形状 289"/>
          <p:cNvSpPr/>
          <p:nvPr userDrawn="1">
            <p:custDataLst>
              <p:tags r:id="rId70"/>
            </p:custDataLst>
          </p:nvPr>
        </p:nvSpPr>
        <p:spPr>
          <a:xfrm>
            <a:off x="10128885" y="2714625"/>
            <a:ext cx="303530" cy="432435"/>
          </a:xfrm>
          <a:custGeom>
            <a:avLst/>
            <a:gdLst>
              <a:gd name="connsiteX0" fmla="*/ 279273 w 279273"/>
              <a:gd name="connsiteY0" fmla="*/ 10000 h 398048"/>
              <a:gd name="connsiteX1" fmla="*/ 0 w 279273"/>
              <a:gd name="connsiteY1" fmla="*/ 76389 h 398048"/>
              <a:gd name="connsiteX2" fmla="*/ 27241 w 279273"/>
              <a:gd name="connsiteY2" fmla="*/ 164781 h 398048"/>
              <a:gd name="connsiteX3" fmla="*/ 10001 w 279273"/>
              <a:gd name="connsiteY3" fmla="*/ 216978 h 398048"/>
              <a:gd name="connsiteX4" fmla="*/ 40005 w 279273"/>
              <a:gd name="connsiteY4" fmla="*/ 398049 h 398048"/>
              <a:gd name="connsiteX5" fmla="*/ 279273 w 279273"/>
              <a:gd name="connsiteY5" fmla="*/ 10000 h 39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73" h="398048">
                <a:moveTo>
                  <a:pt x="279273" y="10000"/>
                </a:moveTo>
                <a:cubicBezTo>
                  <a:pt x="270891" y="-32958"/>
                  <a:pt x="0" y="76389"/>
                  <a:pt x="0" y="76389"/>
                </a:cubicBezTo>
                <a:cubicBezTo>
                  <a:pt x="0" y="76389"/>
                  <a:pt x="22670" y="104869"/>
                  <a:pt x="27241" y="164781"/>
                </a:cubicBezTo>
                <a:cubicBezTo>
                  <a:pt x="7334" y="175164"/>
                  <a:pt x="6477" y="195452"/>
                  <a:pt x="10001" y="216978"/>
                </a:cubicBezTo>
                <a:cubicBezTo>
                  <a:pt x="23146" y="295941"/>
                  <a:pt x="40005" y="398049"/>
                  <a:pt x="40005" y="398049"/>
                </a:cubicBezTo>
                <a:lnTo>
                  <a:pt x="279273" y="10000"/>
                </a:lnTo>
                <a:close/>
              </a:path>
            </a:pathLst>
          </a:custGeom>
          <a:solidFill>
            <a:srgbClr val="FFFFFF"/>
          </a:solidFill>
          <a:ln w="9525" cap="flat">
            <a:noFill/>
            <a:prstDash val="solid"/>
            <a:miter/>
          </a:ln>
        </p:spPr>
        <p:txBody>
          <a:bodyPr rtlCol="0" anchor="ctr"/>
          <a:lstStyle/>
          <a:p>
            <a:endParaRPr lang="zh-CN" altLang="en-US"/>
          </a:p>
        </p:txBody>
      </p:sp>
      <p:sp>
        <p:nvSpPr>
          <p:cNvPr id="113" name="任意多边形: 形状 290"/>
          <p:cNvSpPr/>
          <p:nvPr userDrawn="1">
            <p:custDataLst>
              <p:tags r:id="rId71"/>
            </p:custDataLst>
          </p:nvPr>
        </p:nvSpPr>
        <p:spPr>
          <a:xfrm>
            <a:off x="10123170" y="2709545"/>
            <a:ext cx="314325" cy="438785"/>
          </a:xfrm>
          <a:custGeom>
            <a:avLst/>
            <a:gdLst>
              <a:gd name="connsiteX0" fmla="*/ 40151 w 289240"/>
              <a:gd name="connsiteY0" fmla="*/ 403613 h 403613"/>
              <a:gd name="connsiteX1" fmla="*/ 10147 w 289240"/>
              <a:gd name="connsiteY1" fmla="*/ 222638 h 403613"/>
              <a:gd name="connsiteX2" fmla="*/ 27007 w 289240"/>
              <a:gd name="connsiteY2" fmla="*/ 166822 h 403613"/>
              <a:gd name="connsiteX3" fmla="*/ 1099 w 289240"/>
              <a:gd name="connsiteY3" fmla="*/ 84335 h 403613"/>
              <a:gd name="connsiteX4" fmla="*/ 146 w 289240"/>
              <a:gd name="connsiteY4" fmla="*/ 79954 h 403613"/>
              <a:gd name="connsiteX5" fmla="*/ 3099 w 289240"/>
              <a:gd name="connsiteY5" fmla="*/ 76620 h 403613"/>
              <a:gd name="connsiteX6" fmla="*/ 281229 w 289240"/>
              <a:gd name="connsiteY6" fmla="*/ 3563 h 403613"/>
              <a:gd name="connsiteX7" fmla="*/ 289135 w 289240"/>
              <a:gd name="connsiteY7" fmla="*/ 13850 h 403613"/>
              <a:gd name="connsiteX8" fmla="*/ 285229 w 289240"/>
              <a:gd name="connsiteY8" fmla="*/ 19660 h 403613"/>
              <a:gd name="connsiteX9" fmla="*/ 279419 w 289240"/>
              <a:gd name="connsiteY9" fmla="*/ 15755 h 403613"/>
              <a:gd name="connsiteX10" fmla="*/ 276562 w 289240"/>
              <a:gd name="connsiteY10" fmla="*/ 12326 h 403613"/>
              <a:gd name="connsiteX11" fmla="*/ 12719 w 289240"/>
              <a:gd name="connsiteY11" fmla="*/ 83478 h 403613"/>
              <a:gd name="connsiteX12" fmla="*/ 37293 w 289240"/>
              <a:gd name="connsiteY12" fmla="*/ 169203 h 403613"/>
              <a:gd name="connsiteX13" fmla="*/ 34626 w 289240"/>
              <a:gd name="connsiteY13" fmla="*/ 173965 h 403613"/>
              <a:gd name="connsiteX14" fmla="*/ 20053 w 289240"/>
              <a:gd name="connsiteY14" fmla="*/ 220924 h 403613"/>
              <a:gd name="connsiteX15" fmla="*/ 50057 w 289240"/>
              <a:gd name="connsiteY15" fmla="*/ 401994 h 403613"/>
              <a:gd name="connsiteX16" fmla="*/ 40246 w 289240"/>
              <a:gd name="connsiteY16" fmla="*/ 403613 h 40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240" h="403613">
                <a:moveTo>
                  <a:pt x="40151" y="403613"/>
                </a:moveTo>
                <a:cubicBezTo>
                  <a:pt x="40151" y="403613"/>
                  <a:pt x="23292" y="301505"/>
                  <a:pt x="10147" y="222638"/>
                </a:cubicBezTo>
                <a:cubicBezTo>
                  <a:pt x="6909" y="203302"/>
                  <a:pt x="6051" y="179776"/>
                  <a:pt x="27007" y="166822"/>
                </a:cubicBezTo>
                <a:cubicBezTo>
                  <a:pt x="22149" y="111577"/>
                  <a:pt x="1289" y="84526"/>
                  <a:pt x="1099" y="84335"/>
                </a:cubicBezTo>
                <a:cubicBezTo>
                  <a:pt x="146" y="83097"/>
                  <a:pt x="-235" y="81478"/>
                  <a:pt x="146" y="79954"/>
                </a:cubicBezTo>
                <a:cubicBezTo>
                  <a:pt x="527" y="78430"/>
                  <a:pt x="1670" y="77191"/>
                  <a:pt x="3099" y="76620"/>
                </a:cubicBezTo>
                <a:cubicBezTo>
                  <a:pt x="27292" y="66809"/>
                  <a:pt x="240843" y="-18249"/>
                  <a:pt x="281229" y="3563"/>
                </a:cubicBezTo>
                <a:cubicBezTo>
                  <a:pt x="285515" y="5944"/>
                  <a:pt x="288277" y="9469"/>
                  <a:pt x="289135" y="13850"/>
                </a:cubicBezTo>
                <a:cubicBezTo>
                  <a:pt x="289706" y="16517"/>
                  <a:pt x="287896" y="19184"/>
                  <a:pt x="285229" y="19660"/>
                </a:cubicBezTo>
                <a:cubicBezTo>
                  <a:pt x="282562" y="20137"/>
                  <a:pt x="279895" y="18422"/>
                  <a:pt x="279419" y="15755"/>
                </a:cubicBezTo>
                <a:cubicBezTo>
                  <a:pt x="279229" y="14803"/>
                  <a:pt x="278752" y="13564"/>
                  <a:pt x="276562" y="12326"/>
                </a:cubicBezTo>
                <a:cubicBezTo>
                  <a:pt x="246748" y="-3866"/>
                  <a:pt x="81299" y="56141"/>
                  <a:pt x="12719" y="83478"/>
                </a:cubicBezTo>
                <a:cubicBezTo>
                  <a:pt x="19577" y="94527"/>
                  <a:pt x="33769" y="122531"/>
                  <a:pt x="37293" y="169203"/>
                </a:cubicBezTo>
                <a:cubicBezTo>
                  <a:pt x="37484" y="171203"/>
                  <a:pt x="36436" y="173108"/>
                  <a:pt x="34626" y="173965"/>
                </a:cubicBezTo>
                <a:cubicBezTo>
                  <a:pt x="20149" y="181490"/>
                  <a:pt x="15767" y="195492"/>
                  <a:pt x="20053" y="220924"/>
                </a:cubicBezTo>
                <a:cubicBezTo>
                  <a:pt x="33198" y="299886"/>
                  <a:pt x="50057" y="401994"/>
                  <a:pt x="50057" y="401994"/>
                </a:cubicBezTo>
                <a:lnTo>
                  <a:pt x="40246" y="403613"/>
                </a:lnTo>
                <a:close/>
              </a:path>
            </a:pathLst>
          </a:custGeom>
          <a:solidFill>
            <a:srgbClr val="231F20"/>
          </a:solidFill>
          <a:ln w="9525" cap="flat">
            <a:noFill/>
            <a:prstDash val="solid"/>
            <a:miter/>
          </a:ln>
        </p:spPr>
        <p:txBody>
          <a:bodyPr rtlCol="0" anchor="ctr"/>
          <a:lstStyle/>
          <a:p>
            <a:endParaRPr lang="zh-CN" altLang="en-US"/>
          </a:p>
        </p:txBody>
      </p:sp>
      <p:sp>
        <p:nvSpPr>
          <p:cNvPr id="115" name="任意多边形: 形状 292"/>
          <p:cNvSpPr/>
          <p:nvPr userDrawn="1">
            <p:custDataLst>
              <p:tags r:id="rId72"/>
            </p:custDataLst>
          </p:nvPr>
        </p:nvSpPr>
        <p:spPr>
          <a:xfrm>
            <a:off x="10147300" y="2482850"/>
            <a:ext cx="238125" cy="582930"/>
          </a:xfrm>
          <a:custGeom>
            <a:avLst/>
            <a:gdLst>
              <a:gd name="connsiteX0" fmla="*/ 42481 w 219265"/>
              <a:gd name="connsiteY0" fmla="*/ 536639 h 536638"/>
              <a:gd name="connsiteX1" fmla="*/ 54959 w 219265"/>
              <a:gd name="connsiteY1" fmla="*/ 347377 h 536638"/>
              <a:gd name="connsiteX2" fmla="*/ 0 w 219265"/>
              <a:gd name="connsiteY2" fmla="*/ 122872 h 536638"/>
              <a:gd name="connsiteX3" fmla="*/ 160972 w 219265"/>
              <a:gd name="connsiteY3" fmla="*/ 0 h 536638"/>
              <a:gd name="connsiteX4" fmla="*/ 219265 w 219265"/>
              <a:gd name="connsiteY4" fmla="*/ 322040 h 536638"/>
              <a:gd name="connsiteX5" fmla="*/ 133160 w 219265"/>
              <a:gd name="connsiteY5" fmla="*/ 400050 h 536638"/>
              <a:gd name="connsiteX6" fmla="*/ 42481 w 219265"/>
              <a:gd name="connsiteY6" fmla="*/ 536639 h 53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265" h="536638">
                <a:moveTo>
                  <a:pt x="42481" y="536639"/>
                </a:moveTo>
                <a:cubicBezTo>
                  <a:pt x="58769" y="464725"/>
                  <a:pt x="54959" y="347377"/>
                  <a:pt x="54959" y="347377"/>
                </a:cubicBezTo>
                <a:lnTo>
                  <a:pt x="0" y="122872"/>
                </a:lnTo>
                <a:lnTo>
                  <a:pt x="160972" y="0"/>
                </a:lnTo>
                <a:lnTo>
                  <a:pt x="219265" y="322040"/>
                </a:lnTo>
                <a:cubicBezTo>
                  <a:pt x="219265" y="322040"/>
                  <a:pt x="174117" y="368237"/>
                  <a:pt x="133160" y="400050"/>
                </a:cubicBezTo>
                <a:lnTo>
                  <a:pt x="42481" y="536639"/>
                </a:lnTo>
                <a:close/>
              </a:path>
            </a:pathLst>
          </a:custGeom>
          <a:solidFill>
            <a:srgbClr val="FFFFFF"/>
          </a:solidFill>
          <a:ln w="9525" cap="flat">
            <a:noFill/>
            <a:prstDash val="solid"/>
            <a:miter/>
          </a:ln>
        </p:spPr>
        <p:txBody>
          <a:bodyPr rtlCol="0" anchor="ctr"/>
          <a:lstStyle/>
          <a:p>
            <a:endParaRPr lang="zh-CN" altLang="en-US"/>
          </a:p>
        </p:txBody>
      </p:sp>
      <p:sp>
        <p:nvSpPr>
          <p:cNvPr id="116" name="任意多边形: 形状 293"/>
          <p:cNvSpPr/>
          <p:nvPr userDrawn="1">
            <p:custDataLst>
              <p:tags r:id="rId73"/>
            </p:custDataLst>
          </p:nvPr>
        </p:nvSpPr>
        <p:spPr>
          <a:xfrm>
            <a:off x="10141585" y="2477135"/>
            <a:ext cx="248920" cy="594360"/>
          </a:xfrm>
          <a:custGeom>
            <a:avLst/>
            <a:gdLst>
              <a:gd name="connsiteX0" fmla="*/ 47480 w 229298"/>
              <a:gd name="connsiteY0" fmla="*/ 546713 h 546712"/>
              <a:gd name="connsiteX1" fmla="*/ 46337 w 229298"/>
              <a:gd name="connsiteY1" fmla="*/ 546617 h 546712"/>
              <a:gd name="connsiteX2" fmla="*/ 42622 w 229298"/>
              <a:gd name="connsiteY2" fmla="*/ 540617 h 546712"/>
              <a:gd name="connsiteX3" fmla="*/ 55005 w 229298"/>
              <a:gd name="connsiteY3" fmla="*/ 353069 h 546712"/>
              <a:gd name="connsiteX4" fmla="*/ 141 w 229298"/>
              <a:gd name="connsiteY4" fmla="*/ 129041 h 546712"/>
              <a:gd name="connsiteX5" fmla="*/ 1951 w 229298"/>
              <a:gd name="connsiteY5" fmla="*/ 123898 h 546712"/>
              <a:gd name="connsiteX6" fmla="*/ 162923 w 229298"/>
              <a:gd name="connsiteY6" fmla="*/ 1025 h 546712"/>
              <a:gd name="connsiteX7" fmla="*/ 167781 w 229298"/>
              <a:gd name="connsiteY7" fmla="*/ 359 h 546712"/>
              <a:gd name="connsiteX8" fmla="*/ 170924 w 229298"/>
              <a:gd name="connsiteY8" fmla="*/ 4073 h 546712"/>
              <a:gd name="connsiteX9" fmla="*/ 229217 w 229298"/>
              <a:gd name="connsiteY9" fmla="*/ 326114 h 546712"/>
              <a:gd name="connsiteX10" fmla="*/ 227884 w 229298"/>
              <a:gd name="connsiteY10" fmla="*/ 330495 h 546712"/>
              <a:gd name="connsiteX11" fmla="*/ 141302 w 229298"/>
              <a:gd name="connsiteY11" fmla="*/ 408981 h 546712"/>
              <a:gd name="connsiteX12" fmla="*/ 134348 w 229298"/>
              <a:gd name="connsiteY12" fmla="*/ 408124 h 546712"/>
              <a:gd name="connsiteX13" fmla="*/ 135205 w 229298"/>
              <a:gd name="connsiteY13" fmla="*/ 401171 h 546712"/>
              <a:gd name="connsiteX14" fmla="*/ 219026 w 229298"/>
              <a:gd name="connsiteY14" fmla="*/ 325447 h 546712"/>
              <a:gd name="connsiteX15" fmla="*/ 162637 w 229298"/>
              <a:gd name="connsiteY15" fmla="*/ 13884 h 546712"/>
              <a:gd name="connsiteX16" fmla="*/ 10714 w 229298"/>
              <a:gd name="connsiteY16" fmla="*/ 129803 h 546712"/>
              <a:gd name="connsiteX17" fmla="*/ 64911 w 229298"/>
              <a:gd name="connsiteY17" fmla="*/ 351164 h 546712"/>
              <a:gd name="connsiteX18" fmla="*/ 65006 w 229298"/>
              <a:gd name="connsiteY18" fmla="*/ 352212 h 546712"/>
              <a:gd name="connsiteX19" fmla="*/ 52338 w 229298"/>
              <a:gd name="connsiteY19" fmla="*/ 542807 h 546712"/>
              <a:gd name="connsiteX20" fmla="*/ 47480 w 229298"/>
              <a:gd name="connsiteY20" fmla="*/ 546713 h 54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298" h="546712">
                <a:moveTo>
                  <a:pt x="47480" y="546713"/>
                </a:moveTo>
                <a:cubicBezTo>
                  <a:pt x="47480" y="546713"/>
                  <a:pt x="46718" y="546713"/>
                  <a:pt x="46337" y="546617"/>
                </a:cubicBezTo>
                <a:cubicBezTo>
                  <a:pt x="43670" y="546046"/>
                  <a:pt x="41956" y="543379"/>
                  <a:pt x="42622" y="540617"/>
                </a:cubicBezTo>
                <a:cubicBezTo>
                  <a:pt x="58053" y="472608"/>
                  <a:pt x="55291" y="361642"/>
                  <a:pt x="55005" y="353069"/>
                </a:cubicBezTo>
                <a:lnTo>
                  <a:pt x="141" y="129041"/>
                </a:lnTo>
                <a:cubicBezTo>
                  <a:pt x="-335" y="127136"/>
                  <a:pt x="427" y="125136"/>
                  <a:pt x="1951" y="123898"/>
                </a:cubicBezTo>
                <a:lnTo>
                  <a:pt x="162923" y="1025"/>
                </a:lnTo>
                <a:cubicBezTo>
                  <a:pt x="164352" y="-22"/>
                  <a:pt x="166162" y="-308"/>
                  <a:pt x="167781" y="359"/>
                </a:cubicBezTo>
                <a:cubicBezTo>
                  <a:pt x="169400" y="1025"/>
                  <a:pt x="170543" y="2454"/>
                  <a:pt x="170924" y="4073"/>
                </a:cubicBezTo>
                <a:lnTo>
                  <a:pt x="229217" y="326114"/>
                </a:lnTo>
                <a:cubicBezTo>
                  <a:pt x="229503" y="327733"/>
                  <a:pt x="229027" y="329352"/>
                  <a:pt x="227884" y="330495"/>
                </a:cubicBezTo>
                <a:cubicBezTo>
                  <a:pt x="227408" y="330971"/>
                  <a:pt x="182068" y="377358"/>
                  <a:pt x="141302" y="408981"/>
                </a:cubicBezTo>
                <a:cubicBezTo>
                  <a:pt x="139111" y="410696"/>
                  <a:pt x="135968" y="410315"/>
                  <a:pt x="134348" y="408124"/>
                </a:cubicBezTo>
                <a:cubicBezTo>
                  <a:pt x="132634" y="405933"/>
                  <a:pt x="133015" y="402790"/>
                  <a:pt x="135205" y="401171"/>
                </a:cubicBezTo>
                <a:cubicBezTo>
                  <a:pt x="170829" y="373453"/>
                  <a:pt x="210262" y="334305"/>
                  <a:pt x="219026" y="325447"/>
                </a:cubicBezTo>
                <a:lnTo>
                  <a:pt x="162637" y="13884"/>
                </a:lnTo>
                <a:lnTo>
                  <a:pt x="10714" y="129803"/>
                </a:lnTo>
                <a:lnTo>
                  <a:pt x="64911" y="351164"/>
                </a:lnTo>
                <a:cubicBezTo>
                  <a:pt x="64911" y="351164"/>
                  <a:pt x="65006" y="351831"/>
                  <a:pt x="65006" y="352212"/>
                </a:cubicBezTo>
                <a:cubicBezTo>
                  <a:pt x="65006" y="353355"/>
                  <a:pt x="68626" y="471084"/>
                  <a:pt x="52338" y="542807"/>
                </a:cubicBezTo>
                <a:cubicBezTo>
                  <a:pt x="51862" y="545093"/>
                  <a:pt x="49766" y="546713"/>
                  <a:pt x="47480" y="546713"/>
                </a:cubicBezTo>
                <a:close/>
              </a:path>
            </a:pathLst>
          </a:custGeom>
          <a:solidFill>
            <a:srgbClr val="231F20"/>
          </a:solidFill>
          <a:ln w="9525" cap="flat">
            <a:noFill/>
            <a:prstDash val="solid"/>
            <a:miter/>
          </a:ln>
        </p:spPr>
        <p:txBody>
          <a:bodyPr rtlCol="0" anchor="ctr"/>
          <a:lstStyle/>
          <a:p>
            <a:endParaRPr lang="zh-CN" altLang="en-US"/>
          </a:p>
        </p:txBody>
      </p:sp>
      <p:sp>
        <p:nvSpPr>
          <p:cNvPr id="117" name="任意多边形: 形状 294"/>
          <p:cNvSpPr/>
          <p:nvPr userDrawn="1">
            <p:custDataLst>
              <p:tags r:id="rId74"/>
            </p:custDataLst>
          </p:nvPr>
        </p:nvSpPr>
        <p:spPr>
          <a:xfrm rot="17719799">
            <a:off x="9935210" y="2385695"/>
            <a:ext cx="432435" cy="295910"/>
          </a:xfrm>
          <a:custGeom>
            <a:avLst/>
            <a:gdLst>
              <a:gd name="connsiteX0" fmla="*/ 397954 w 397954"/>
              <a:gd name="connsiteY0" fmla="*/ 136208 h 272415"/>
              <a:gd name="connsiteX1" fmla="*/ 198977 w 397954"/>
              <a:gd name="connsiteY1" fmla="*/ 272415 h 272415"/>
              <a:gd name="connsiteX2" fmla="*/ 0 w 397954"/>
              <a:gd name="connsiteY2" fmla="*/ 136208 h 272415"/>
              <a:gd name="connsiteX3" fmla="*/ 198977 w 397954"/>
              <a:gd name="connsiteY3" fmla="*/ 0 h 272415"/>
              <a:gd name="connsiteX4" fmla="*/ 397954 w 397954"/>
              <a:gd name="connsiteY4" fmla="*/ 136208 h 27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54" h="272415">
                <a:moveTo>
                  <a:pt x="397954" y="136208"/>
                </a:moveTo>
                <a:cubicBezTo>
                  <a:pt x="397954" y="211433"/>
                  <a:pt x="308869" y="272415"/>
                  <a:pt x="198977" y="272415"/>
                </a:cubicBezTo>
                <a:cubicBezTo>
                  <a:pt x="89085" y="272415"/>
                  <a:pt x="0" y="211433"/>
                  <a:pt x="0" y="136208"/>
                </a:cubicBezTo>
                <a:cubicBezTo>
                  <a:pt x="0" y="60982"/>
                  <a:pt x="89085" y="0"/>
                  <a:pt x="198977" y="0"/>
                </a:cubicBezTo>
                <a:cubicBezTo>
                  <a:pt x="308869" y="0"/>
                  <a:pt x="397954" y="60982"/>
                  <a:pt x="397954" y="136208"/>
                </a:cubicBezTo>
                <a:close/>
              </a:path>
            </a:pathLst>
          </a:custGeom>
          <a:solidFill>
            <a:srgbClr val="FFFFFF"/>
          </a:solidFill>
          <a:ln w="9525" cap="flat">
            <a:noFill/>
            <a:prstDash val="solid"/>
            <a:miter/>
          </a:ln>
        </p:spPr>
        <p:txBody>
          <a:bodyPr rtlCol="0" anchor="ctr"/>
          <a:lstStyle/>
          <a:p>
            <a:endParaRPr lang="zh-CN" altLang="en-US"/>
          </a:p>
        </p:txBody>
      </p:sp>
      <p:sp>
        <p:nvSpPr>
          <p:cNvPr id="118" name="任意多边形: 形状 295"/>
          <p:cNvSpPr/>
          <p:nvPr userDrawn="1">
            <p:custDataLst>
              <p:tags r:id="rId75"/>
            </p:custDataLst>
          </p:nvPr>
        </p:nvSpPr>
        <p:spPr>
          <a:xfrm>
            <a:off x="9984105" y="2322830"/>
            <a:ext cx="335280" cy="421640"/>
          </a:xfrm>
          <a:custGeom>
            <a:avLst/>
            <a:gdLst>
              <a:gd name="connsiteX0" fmla="*/ 111313 w 309113"/>
              <a:gd name="connsiteY0" fmla="*/ 388006 h 388101"/>
              <a:gd name="connsiteX1" fmla="*/ 67308 w 309113"/>
              <a:gd name="connsiteY1" fmla="*/ 378386 h 388101"/>
              <a:gd name="connsiteX2" fmla="*/ 26922 w 309113"/>
              <a:gd name="connsiteY2" fmla="*/ 133593 h 388101"/>
              <a:gd name="connsiteX3" fmla="*/ 241806 w 309113"/>
              <a:gd name="connsiteY3" fmla="*/ 9673 h 388101"/>
              <a:gd name="connsiteX4" fmla="*/ 282192 w 309113"/>
              <a:gd name="connsiteY4" fmla="*/ 254466 h 388101"/>
              <a:gd name="connsiteX5" fmla="*/ 111313 w 309113"/>
              <a:gd name="connsiteY5" fmla="*/ 388101 h 388101"/>
              <a:gd name="connsiteX6" fmla="*/ 197515 w 309113"/>
              <a:gd name="connsiteY6" fmla="*/ 9864 h 388101"/>
              <a:gd name="connsiteX7" fmla="*/ 35970 w 309113"/>
              <a:gd name="connsiteY7" fmla="*/ 137880 h 388101"/>
              <a:gd name="connsiteX8" fmla="*/ 71594 w 309113"/>
              <a:gd name="connsiteY8" fmla="*/ 369337 h 388101"/>
              <a:gd name="connsiteX9" fmla="*/ 273238 w 309113"/>
              <a:gd name="connsiteY9" fmla="*/ 250179 h 388101"/>
              <a:gd name="connsiteX10" fmla="*/ 237615 w 309113"/>
              <a:gd name="connsiteY10" fmla="*/ 18722 h 388101"/>
              <a:gd name="connsiteX11" fmla="*/ 197610 w 309113"/>
              <a:gd name="connsiteY11" fmla="*/ 9959 h 38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113" h="388101">
                <a:moveTo>
                  <a:pt x="111313" y="388006"/>
                </a:moveTo>
                <a:cubicBezTo>
                  <a:pt x="95978" y="388006"/>
                  <a:pt x="81214" y="384863"/>
                  <a:pt x="67308" y="378386"/>
                </a:cubicBezTo>
                <a:cubicBezTo>
                  <a:pt x="-3082" y="345048"/>
                  <a:pt x="-21180" y="235320"/>
                  <a:pt x="26922" y="133593"/>
                </a:cubicBezTo>
                <a:cubicBezTo>
                  <a:pt x="75023" y="31962"/>
                  <a:pt x="171416" y="-23664"/>
                  <a:pt x="241806" y="9673"/>
                </a:cubicBezTo>
                <a:cubicBezTo>
                  <a:pt x="312195" y="43011"/>
                  <a:pt x="330293" y="152739"/>
                  <a:pt x="282192" y="254466"/>
                </a:cubicBezTo>
                <a:cubicBezTo>
                  <a:pt x="243520" y="336095"/>
                  <a:pt x="173702" y="388101"/>
                  <a:pt x="111313" y="388101"/>
                </a:cubicBezTo>
                <a:close/>
                <a:moveTo>
                  <a:pt x="197515" y="9864"/>
                </a:moveTo>
                <a:cubicBezTo>
                  <a:pt x="139031" y="9864"/>
                  <a:pt x="72927" y="59775"/>
                  <a:pt x="35970" y="137880"/>
                </a:cubicBezTo>
                <a:cubicBezTo>
                  <a:pt x="-9749" y="234558"/>
                  <a:pt x="6157" y="338381"/>
                  <a:pt x="71594" y="369337"/>
                </a:cubicBezTo>
                <a:cubicBezTo>
                  <a:pt x="137031" y="400293"/>
                  <a:pt x="227423" y="346858"/>
                  <a:pt x="273238" y="250179"/>
                </a:cubicBezTo>
                <a:cubicBezTo>
                  <a:pt x="318958" y="153501"/>
                  <a:pt x="303052" y="49678"/>
                  <a:pt x="237615" y="18722"/>
                </a:cubicBezTo>
                <a:cubicBezTo>
                  <a:pt x="225042" y="12721"/>
                  <a:pt x="211516" y="9959"/>
                  <a:pt x="197610" y="9959"/>
                </a:cubicBezTo>
                <a:close/>
              </a:path>
            </a:pathLst>
          </a:custGeom>
          <a:solidFill>
            <a:srgbClr val="231F20"/>
          </a:solidFill>
          <a:ln w="9525" cap="flat">
            <a:noFill/>
            <a:prstDash val="solid"/>
            <a:miter/>
          </a:ln>
        </p:spPr>
        <p:txBody>
          <a:bodyPr rtlCol="0" anchor="ctr"/>
          <a:lstStyle/>
          <a:p>
            <a:endParaRPr lang="zh-CN" altLang="en-US"/>
          </a:p>
        </p:txBody>
      </p:sp>
      <p:sp>
        <p:nvSpPr>
          <p:cNvPr id="119" name="任意多边形: 形状 297"/>
          <p:cNvSpPr/>
          <p:nvPr userDrawn="1">
            <p:custDataLst>
              <p:tags r:id="rId76"/>
            </p:custDataLst>
          </p:nvPr>
        </p:nvSpPr>
        <p:spPr>
          <a:xfrm>
            <a:off x="9977755" y="2300605"/>
            <a:ext cx="400050" cy="448945"/>
          </a:xfrm>
          <a:custGeom>
            <a:avLst/>
            <a:gdLst>
              <a:gd name="connsiteX0" fmla="*/ 30998 w 368272"/>
              <a:gd name="connsiteY0" fmla="*/ 66230 h 413278"/>
              <a:gd name="connsiteX1" fmla="*/ 231403 w 368272"/>
              <a:gd name="connsiteY1" fmla="*/ 124618 h 413278"/>
              <a:gd name="connsiteX2" fmla="*/ 251311 w 368272"/>
              <a:gd name="connsiteY2" fmla="*/ 210629 h 413278"/>
              <a:gd name="connsiteX3" fmla="*/ 201495 w 368272"/>
              <a:gd name="connsiteY3" fmla="*/ 350742 h 413278"/>
              <a:gd name="connsiteX4" fmla="*/ 123485 w 368272"/>
              <a:gd name="connsiteY4" fmla="*/ 277971 h 413278"/>
              <a:gd name="connsiteX5" fmla="*/ 7375 w 368272"/>
              <a:gd name="connsiteY5" fmla="*/ 244538 h 413278"/>
              <a:gd name="connsiteX6" fmla="*/ 12519 w 368272"/>
              <a:gd name="connsiteY6" fmla="*/ 381222 h 413278"/>
              <a:gd name="connsiteX7" fmla="*/ 218164 w 368272"/>
              <a:gd name="connsiteY7" fmla="*/ 379222 h 413278"/>
              <a:gd name="connsiteX8" fmla="*/ 295316 w 368272"/>
              <a:gd name="connsiteY8" fmla="*/ 283114 h 413278"/>
              <a:gd name="connsiteX9" fmla="*/ 295602 w 368272"/>
              <a:gd name="connsiteY9" fmla="*/ 222345 h 413278"/>
              <a:gd name="connsiteX10" fmla="*/ 324082 w 368272"/>
              <a:gd name="connsiteY10" fmla="*/ 224059 h 413278"/>
              <a:gd name="connsiteX11" fmla="*/ 342084 w 368272"/>
              <a:gd name="connsiteY11" fmla="*/ 307975 h 413278"/>
              <a:gd name="connsiteX12" fmla="*/ 367801 w 368272"/>
              <a:gd name="connsiteY12" fmla="*/ 182626 h 413278"/>
              <a:gd name="connsiteX13" fmla="*/ 215497 w 368272"/>
              <a:gd name="connsiteY13" fmla="*/ 698 h 413278"/>
              <a:gd name="connsiteX14" fmla="*/ 30998 w 368272"/>
              <a:gd name="connsiteY14" fmla="*/ 66325 h 41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272" h="413278">
                <a:moveTo>
                  <a:pt x="30998" y="66230"/>
                </a:moveTo>
                <a:cubicBezTo>
                  <a:pt x="95196" y="149860"/>
                  <a:pt x="226736" y="119284"/>
                  <a:pt x="231403" y="124618"/>
                </a:cubicBezTo>
                <a:cubicBezTo>
                  <a:pt x="236071" y="129857"/>
                  <a:pt x="227022" y="199199"/>
                  <a:pt x="251311" y="210629"/>
                </a:cubicBezTo>
                <a:cubicBezTo>
                  <a:pt x="275599" y="222059"/>
                  <a:pt x="228451" y="343693"/>
                  <a:pt x="201495" y="350742"/>
                </a:cubicBezTo>
                <a:cubicBezTo>
                  <a:pt x="160061" y="361600"/>
                  <a:pt x="154060" y="304546"/>
                  <a:pt x="123485" y="277971"/>
                </a:cubicBezTo>
                <a:cubicBezTo>
                  <a:pt x="88719" y="247681"/>
                  <a:pt x="7375" y="244538"/>
                  <a:pt x="7375" y="244538"/>
                </a:cubicBezTo>
                <a:cubicBezTo>
                  <a:pt x="7375" y="244538"/>
                  <a:pt x="-12246" y="333216"/>
                  <a:pt x="12519" y="381222"/>
                </a:cubicBezTo>
                <a:cubicBezTo>
                  <a:pt x="37284" y="429228"/>
                  <a:pt x="142631" y="418941"/>
                  <a:pt x="218164" y="379222"/>
                </a:cubicBezTo>
                <a:cubicBezTo>
                  <a:pt x="293697" y="339502"/>
                  <a:pt x="297793" y="316357"/>
                  <a:pt x="295316" y="283114"/>
                </a:cubicBezTo>
                <a:cubicBezTo>
                  <a:pt x="292840" y="249872"/>
                  <a:pt x="294364" y="242347"/>
                  <a:pt x="295602" y="222345"/>
                </a:cubicBezTo>
                <a:cubicBezTo>
                  <a:pt x="297221" y="195008"/>
                  <a:pt x="318367" y="208248"/>
                  <a:pt x="324082" y="224059"/>
                </a:cubicBezTo>
                <a:cubicBezTo>
                  <a:pt x="329701" y="239871"/>
                  <a:pt x="342084" y="307975"/>
                  <a:pt x="342084" y="307975"/>
                </a:cubicBezTo>
                <a:cubicBezTo>
                  <a:pt x="342084" y="307975"/>
                  <a:pt x="363039" y="245681"/>
                  <a:pt x="367801" y="182626"/>
                </a:cubicBezTo>
                <a:cubicBezTo>
                  <a:pt x="374850" y="89947"/>
                  <a:pt x="301889" y="-9303"/>
                  <a:pt x="215497" y="698"/>
                </a:cubicBezTo>
                <a:cubicBezTo>
                  <a:pt x="91576" y="15081"/>
                  <a:pt x="30998" y="66325"/>
                  <a:pt x="30998" y="66325"/>
                </a:cubicBezTo>
                <a:close/>
              </a:path>
            </a:pathLst>
          </a:custGeom>
          <a:solidFill>
            <a:srgbClr val="231F20"/>
          </a:solidFill>
          <a:ln w="9525" cap="flat">
            <a:noFill/>
            <a:prstDash val="solid"/>
            <a:miter/>
          </a:ln>
        </p:spPr>
        <p:txBody>
          <a:bodyPr rtlCol="0" anchor="ctr"/>
          <a:lstStyle/>
          <a:p>
            <a:endParaRPr lang="zh-CN" altLang="en-US"/>
          </a:p>
        </p:txBody>
      </p:sp>
      <p:sp>
        <p:nvSpPr>
          <p:cNvPr id="121" name="任意多边形: 形状 301"/>
          <p:cNvSpPr/>
          <p:nvPr userDrawn="1">
            <p:custDataLst>
              <p:tags r:id="rId77"/>
            </p:custDataLst>
          </p:nvPr>
        </p:nvSpPr>
        <p:spPr>
          <a:xfrm>
            <a:off x="10282555" y="2512695"/>
            <a:ext cx="55245" cy="59690"/>
          </a:xfrm>
          <a:custGeom>
            <a:avLst/>
            <a:gdLst>
              <a:gd name="connsiteX0" fmla="*/ 43661 w 51031"/>
              <a:gd name="connsiteY0" fmla="*/ 41156 h 55164"/>
              <a:gd name="connsiteX1" fmla="*/ 7561 w 51031"/>
              <a:gd name="connsiteY1" fmla="*/ 51633 h 55164"/>
              <a:gd name="connsiteX2" fmla="*/ 7370 w 51031"/>
              <a:gd name="connsiteY2" fmla="*/ 14009 h 55164"/>
              <a:gd name="connsiteX3" fmla="*/ 43470 w 51031"/>
              <a:gd name="connsiteY3" fmla="*/ 3532 h 55164"/>
              <a:gd name="connsiteX4" fmla="*/ 43661 w 51031"/>
              <a:gd name="connsiteY4" fmla="*/ 41156 h 5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31" h="55164">
                <a:moveTo>
                  <a:pt x="43661" y="41156"/>
                </a:moveTo>
                <a:cubicBezTo>
                  <a:pt x="33755" y="54395"/>
                  <a:pt x="17562" y="59063"/>
                  <a:pt x="7561" y="51633"/>
                </a:cubicBezTo>
                <a:cubicBezTo>
                  <a:pt x="-2440" y="44108"/>
                  <a:pt x="-2536" y="27249"/>
                  <a:pt x="7370" y="14009"/>
                </a:cubicBezTo>
                <a:cubicBezTo>
                  <a:pt x="17276" y="770"/>
                  <a:pt x="33469" y="-3898"/>
                  <a:pt x="43470" y="3532"/>
                </a:cubicBezTo>
                <a:cubicBezTo>
                  <a:pt x="53471" y="11057"/>
                  <a:pt x="53567" y="27916"/>
                  <a:pt x="43661" y="41156"/>
                </a:cubicBezTo>
                <a:close/>
              </a:path>
            </a:pathLst>
          </a:custGeom>
          <a:solidFill>
            <a:srgbClr val="FFFFFF"/>
          </a:solidFill>
          <a:ln w="9525" cap="flat">
            <a:noFill/>
            <a:prstDash val="solid"/>
            <a:miter/>
          </a:ln>
        </p:spPr>
        <p:txBody>
          <a:bodyPr rtlCol="0" anchor="ctr"/>
          <a:lstStyle/>
          <a:p>
            <a:endParaRPr lang="zh-CN" altLang="en-US"/>
          </a:p>
        </p:txBody>
      </p:sp>
      <p:sp>
        <p:nvSpPr>
          <p:cNvPr id="122" name="任意多边形: 形状 302"/>
          <p:cNvSpPr/>
          <p:nvPr userDrawn="1">
            <p:custDataLst>
              <p:tags r:id="rId78"/>
            </p:custDataLst>
          </p:nvPr>
        </p:nvSpPr>
        <p:spPr>
          <a:xfrm>
            <a:off x="10277475" y="2506980"/>
            <a:ext cx="66040" cy="70485"/>
          </a:xfrm>
          <a:custGeom>
            <a:avLst/>
            <a:gdLst>
              <a:gd name="connsiteX0" fmla="*/ 23573 w 61006"/>
              <a:gd name="connsiteY0" fmla="*/ 65109 h 65108"/>
              <a:gd name="connsiteX1" fmla="*/ 9476 w 61006"/>
              <a:gd name="connsiteY1" fmla="*/ 60537 h 65108"/>
              <a:gd name="connsiteX2" fmla="*/ 8333 w 61006"/>
              <a:gd name="connsiteY2" fmla="*/ 15960 h 65108"/>
              <a:gd name="connsiteX3" fmla="*/ 51481 w 61006"/>
              <a:gd name="connsiteY3" fmla="*/ 4530 h 65108"/>
              <a:gd name="connsiteX4" fmla="*/ 61006 w 61006"/>
              <a:gd name="connsiteY4" fmla="*/ 25104 h 65108"/>
              <a:gd name="connsiteX5" fmla="*/ 52624 w 61006"/>
              <a:gd name="connsiteY5" fmla="*/ 49107 h 65108"/>
              <a:gd name="connsiteX6" fmla="*/ 23668 w 61006"/>
              <a:gd name="connsiteY6" fmla="*/ 65109 h 65108"/>
              <a:gd name="connsiteX7" fmla="*/ 37099 w 61006"/>
              <a:gd name="connsiteY7" fmla="*/ 9959 h 65108"/>
              <a:gd name="connsiteX8" fmla="*/ 16239 w 61006"/>
              <a:gd name="connsiteY8" fmla="*/ 22056 h 65108"/>
              <a:gd name="connsiteX9" fmla="*/ 15382 w 61006"/>
              <a:gd name="connsiteY9" fmla="*/ 52726 h 65108"/>
              <a:gd name="connsiteX10" fmla="*/ 44528 w 61006"/>
              <a:gd name="connsiteY10" fmla="*/ 43297 h 65108"/>
              <a:gd name="connsiteX11" fmla="*/ 50910 w 61006"/>
              <a:gd name="connsiteY11" fmla="*/ 25294 h 65108"/>
              <a:gd name="connsiteX12" fmla="*/ 45385 w 61006"/>
              <a:gd name="connsiteY12" fmla="*/ 12626 h 65108"/>
              <a:gd name="connsiteX13" fmla="*/ 37099 w 61006"/>
              <a:gd name="connsiteY13" fmla="*/ 9959 h 6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006" h="65108">
                <a:moveTo>
                  <a:pt x="23573" y="65109"/>
                </a:moveTo>
                <a:cubicBezTo>
                  <a:pt x="18429" y="65109"/>
                  <a:pt x="13572" y="63680"/>
                  <a:pt x="9476" y="60537"/>
                </a:cubicBezTo>
                <a:cubicBezTo>
                  <a:pt x="-2716" y="51393"/>
                  <a:pt x="-3192" y="31390"/>
                  <a:pt x="8333" y="15960"/>
                </a:cubicBezTo>
                <a:cubicBezTo>
                  <a:pt x="19858" y="529"/>
                  <a:pt x="39194" y="-4614"/>
                  <a:pt x="51481" y="4530"/>
                </a:cubicBezTo>
                <a:cubicBezTo>
                  <a:pt x="57577" y="9102"/>
                  <a:pt x="61006" y="16436"/>
                  <a:pt x="61006" y="25104"/>
                </a:cubicBezTo>
                <a:cubicBezTo>
                  <a:pt x="61006" y="33295"/>
                  <a:pt x="58053" y="41773"/>
                  <a:pt x="52624" y="49107"/>
                </a:cubicBezTo>
                <a:cubicBezTo>
                  <a:pt x="44909" y="59394"/>
                  <a:pt x="33860" y="65109"/>
                  <a:pt x="23668" y="65109"/>
                </a:cubicBezTo>
                <a:close/>
                <a:moveTo>
                  <a:pt x="37099" y="9959"/>
                </a:moveTo>
                <a:cubicBezTo>
                  <a:pt x="30050" y="9959"/>
                  <a:pt x="22049" y="14341"/>
                  <a:pt x="16239" y="22056"/>
                </a:cubicBezTo>
                <a:cubicBezTo>
                  <a:pt x="7952" y="33105"/>
                  <a:pt x="7571" y="46821"/>
                  <a:pt x="15382" y="52726"/>
                </a:cubicBezTo>
                <a:cubicBezTo>
                  <a:pt x="23192" y="58537"/>
                  <a:pt x="36241" y="54346"/>
                  <a:pt x="44528" y="43297"/>
                </a:cubicBezTo>
                <a:cubicBezTo>
                  <a:pt x="48719" y="37772"/>
                  <a:pt x="51005" y="31390"/>
                  <a:pt x="50910" y="25294"/>
                </a:cubicBezTo>
                <a:cubicBezTo>
                  <a:pt x="50910" y="19770"/>
                  <a:pt x="48909" y="15293"/>
                  <a:pt x="45385" y="12626"/>
                </a:cubicBezTo>
                <a:cubicBezTo>
                  <a:pt x="43004" y="10816"/>
                  <a:pt x="40146" y="9959"/>
                  <a:pt x="37099" y="9959"/>
                </a:cubicBezTo>
                <a:close/>
              </a:path>
            </a:pathLst>
          </a:custGeom>
          <a:solidFill>
            <a:srgbClr val="231F20"/>
          </a:solidFill>
          <a:ln w="9525" cap="flat">
            <a:noFill/>
            <a:prstDash val="solid"/>
            <a:miter/>
          </a:ln>
        </p:spPr>
        <p:txBody>
          <a:bodyPr rtlCol="0" anchor="ctr"/>
          <a:lstStyle/>
          <a:p>
            <a:endParaRPr lang="zh-CN" altLang="en-US"/>
          </a:p>
        </p:txBody>
      </p:sp>
      <p:sp>
        <p:nvSpPr>
          <p:cNvPr id="123" name="任意多边形: 形状 303"/>
          <p:cNvSpPr/>
          <p:nvPr userDrawn="1">
            <p:custDataLst>
              <p:tags r:id="rId79"/>
            </p:custDataLst>
          </p:nvPr>
        </p:nvSpPr>
        <p:spPr>
          <a:xfrm>
            <a:off x="10003790" y="2436495"/>
            <a:ext cx="65405" cy="136525"/>
          </a:xfrm>
          <a:custGeom>
            <a:avLst/>
            <a:gdLst>
              <a:gd name="connsiteX0" fmla="*/ 41148 w 60321"/>
              <a:gd name="connsiteY0" fmla="*/ 125874 h 125874"/>
              <a:gd name="connsiteX1" fmla="*/ 40862 w 60321"/>
              <a:gd name="connsiteY1" fmla="*/ 125874 h 125874"/>
              <a:gd name="connsiteX2" fmla="*/ 952 w 60321"/>
              <a:gd name="connsiteY2" fmla="*/ 102633 h 125874"/>
              <a:gd name="connsiteX3" fmla="*/ 95 w 60321"/>
              <a:gd name="connsiteY3" fmla="*/ 98823 h 125874"/>
              <a:gd name="connsiteX4" fmla="*/ 2190 w 60321"/>
              <a:gd name="connsiteY4" fmla="*/ 95585 h 125874"/>
              <a:gd name="connsiteX5" fmla="*/ 38957 w 60321"/>
              <a:gd name="connsiteY5" fmla="*/ 65200 h 125874"/>
              <a:gd name="connsiteX6" fmla="*/ 49244 w 60321"/>
              <a:gd name="connsiteY6" fmla="*/ 28529 h 125874"/>
              <a:gd name="connsiteX7" fmla="*/ 26098 w 60321"/>
              <a:gd name="connsiteY7" fmla="*/ 9860 h 125874"/>
              <a:gd name="connsiteX8" fmla="*/ 22383 w 60321"/>
              <a:gd name="connsiteY8" fmla="*/ 3859 h 125874"/>
              <a:gd name="connsiteX9" fmla="*/ 28384 w 60321"/>
              <a:gd name="connsiteY9" fmla="*/ 144 h 125874"/>
              <a:gd name="connsiteX10" fmla="*/ 58769 w 60321"/>
              <a:gd name="connsiteY10" fmla="*/ 25671 h 125874"/>
              <a:gd name="connsiteX11" fmla="*/ 46101 w 60321"/>
              <a:gd name="connsiteY11" fmla="*/ 72058 h 125874"/>
              <a:gd name="connsiteX12" fmla="*/ 12287 w 60321"/>
              <a:gd name="connsiteY12" fmla="*/ 100538 h 125874"/>
              <a:gd name="connsiteX13" fmla="*/ 41433 w 60321"/>
              <a:gd name="connsiteY13" fmla="*/ 115873 h 125874"/>
              <a:gd name="connsiteX14" fmla="*/ 46101 w 60321"/>
              <a:gd name="connsiteY14" fmla="*/ 121112 h 125874"/>
              <a:gd name="connsiteX15" fmla="*/ 41148 w 60321"/>
              <a:gd name="connsiteY15" fmla="*/ 125779 h 12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321" h="125874">
                <a:moveTo>
                  <a:pt x="41148" y="125874"/>
                </a:moveTo>
                <a:cubicBezTo>
                  <a:pt x="41148" y="125874"/>
                  <a:pt x="40957" y="125874"/>
                  <a:pt x="40862" y="125874"/>
                </a:cubicBezTo>
                <a:cubicBezTo>
                  <a:pt x="17240" y="124445"/>
                  <a:pt x="1619" y="103490"/>
                  <a:pt x="952" y="102633"/>
                </a:cubicBezTo>
                <a:cubicBezTo>
                  <a:pt x="190" y="101585"/>
                  <a:pt x="-191" y="100157"/>
                  <a:pt x="95" y="98823"/>
                </a:cubicBezTo>
                <a:cubicBezTo>
                  <a:pt x="285" y="97490"/>
                  <a:pt x="1047" y="96347"/>
                  <a:pt x="2190" y="95585"/>
                </a:cubicBezTo>
                <a:cubicBezTo>
                  <a:pt x="2381" y="95394"/>
                  <a:pt x="24479" y="80345"/>
                  <a:pt x="38957" y="65200"/>
                </a:cubicBezTo>
                <a:cubicBezTo>
                  <a:pt x="46767" y="57008"/>
                  <a:pt x="53054" y="41387"/>
                  <a:pt x="49244" y="28529"/>
                </a:cubicBezTo>
                <a:cubicBezTo>
                  <a:pt x="46482" y="19099"/>
                  <a:pt x="38671" y="12812"/>
                  <a:pt x="26098" y="9860"/>
                </a:cubicBezTo>
                <a:cubicBezTo>
                  <a:pt x="23431" y="9193"/>
                  <a:pt x="21717" y="6526"/>
                  <a:pt x="22383" y="3859"/>
                </a:cubicBezTo>
                <a:cubicBezTo>
                  <a:pt x="23050" y="1192"/>
                  <a:pt x="25717" y="-523"/>
                  <a:pt x="28384" y="144"/>
                </a:cubicBezTo>
                <a:cubicBezTo>
                  <a:pt x="48672" y="4907"/>
                  <a:pt x="56102" y="16622"/>
                  <a:pt x="58769" y="25671"/>
                </a:cubicBezTo>
                <a:cubicBezTo>
                  <a:pt x="63722" y="42245"/>
                  <a:pt x="56102" y="61580"/>
                  <a:pt x="46101" y="72058"/>
                </a:cubicBezTo>
                <a:cubicBezTo>
                  <a:pt x="34861" y="83869"/>
                  <a:pt x="19716" y="95204"/>
                  <a:pt x="12287" y="100538"/>
                </a:cubicBezTo>
                <a:cubicBezTo>
                  <a:pt x="17430" y="105967"/>
                  <a:pt x="28003" y="115111"/>
                  <a:pt x="41433" y="115873"/>
                </a:cubicBezTo>
                <a:cubicBezTo>
                  <a:pt x="44196" y="116063"/>
                  <a:pt x="46291" y="118349"/>
                  <a:pt x="46101" y="121112"/>
                </a:cubicBezTo>
                <a:cubicBezTo>
                  <a:pt x="45910" y="123779"/>
                  <a:pt x="43719" y="125779"/>
                  <a:pt x="41148" y="125779"/>
                </a:cubicBezTo>
                <a:close/>
              </a:path>
            </a:pathLst>
          </a:custGeom>
          <a:solidFill>
            <a:srgbClr val="231F20"/>
          </a:solidFill>
          <a:ln w="9525" cap="flat">
            <a:noFill/>
            <a:prstDash val="solid"/>
            <a:miter/>
          </a:ln>
        </p:spPr>
        <p:txBody>
          <a:bodyPr rtlCol="0" anchor="ctr"/>
          <a:lstStyle/>
          <a:p>
            <a:endParaRPr lang="zh-CN" altLang="en-US"/>
          </a:p>
        </p:txBody>
      </p:sp>
      <p:sp>
        <p:nvSpPr>
          <p:cNvPr id="124" name="任意多边形: 形状 304"/>
          <p:cNvSpPr/>
          <p:nvPr userDrawn="1">
            <p:custDataLst>
              <p:tags r:id="rId80"/>
            </p:custDataLst>
          </p:nvPr>
        </p:nvSpPr>
        <p:spPr>
          <a:xfrm>
            <a:off x="10099675" y="2471420"/>
            <a:ext cx="80010" cy="42545"/>
          </a:xfrm>
          <a:custGeom>
            <a:avLst/>
            <a:gdLst>
              <a:gd name="connsiteX0" fmla="*/ 68973 w 73953"/>
              <a:gd name="connsiteY0" fmla="*/ 38927 h 38926"/>
              <a:gd name="connsiteX1" fmla="*/ 64686 w 73953"/>
              <a:gd name="connsiteY1" fmla="*/ 36450 h 38926"/>
              <a:gd name="connsiteX2" fmla="*/ 63829 w 73953"/>
              <a:gd name="connsiteY2" fmla="*/ 35021 h 38926"/>
              <a:gd name="connsiteX3" fmla="*/ 5250 w 73953"/>
              <a:gd name="connsiteY3" fmla="*/ 10161 h 38926"/>
              <a:gd name="connsiteX4" fmla="*/ 12 w 73953"/>
              <a:gd name="connsiteY4" fmla="*/ 5399 h 38926"/>
              <a:gd name="connsiteX5" fmla="*/ 4774 w 73953"/>
              <a:gd name="connsiteY5" fmla="*/ 160 h 38926"/>
              <a:gd name="connsiteX6" fmla="*/ 72497 w 73953"/>
              <a:gd name="connsiteY6" fmla="*/ 29973 h 38926"/>
              <a:gd name="connsiteX7" fmla="*/ 73259 w 73953"/>
              <a:gd name="connsiteY7" fmla="*/ 31307 h 38926"/>
              <a:gd name="connsiteX8" fmla="*/ 71449 w 73953"/>
              <a:gd name="connsiteY8" fmla="*/ 38165 h 38926"/>
              <a:gd name="connsiteX9" fmla="*/ 68973 w 73953"/>
              <a:gd name="connsiteY9" fmla="*/ 38831 h 3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53" h="38926">
                <a:moveTo>
                  <a:pt x="68973" y="38927"/>
                </a:moveTo>
                <a:cubicBezTo>
                  <a:pt x="67258" y="38927"/>
                  <a:pt x="65639" y="38069"/>
                  <a:pt x="64686" y="36450"/>
                </a:cubicBezTo>
                <a:lnTo>
                  <a:pt x="63829" y="35021"/>
                </a:lnTo>
                <a:cubicBezTo>
                  <a:pt x="58114" y="25020"/>
                  <a:pt x="48399" y="8256"/>
                  <a:pt x="5250" y="10161"/>
                </a:cubicBezTo>
                <a:cubicBezTo>
                  <a:pt x="2488" y="10161"/>
                  <a:pt x="202" y="8161"/>
                  <a:pt x="12" y="5399"/>
                </a:cubicBezTo>
                <a:cubicBezTo>
                  <a:pt x="-179" y="2636"/>
                  <a:pt x="2012" y="350"/>
                  <a:pt x="4774" y="160"/>
                </a:cubicBezTo>
                <a:cubicBezTo>
                  <a:pt x="54018" y="-2031"/>
                  <a:pt x="66020" y="18829"/>
                  <a:pt x="72497" y="29973"/>
                </a:cubicBezTo>
                <a:lnTo>
                  <a:pt x="73259" y="31307"/>
                </a:lnTo>
                <a:cubicBezTo>
                  <a:pt x="74688" y="33688"/>
                  <a:pt x="73830" y="36736"/>
                  <a:pt x="71449" y="38165"/>
                </a:cubicBezTo>
                <a:cubicBezTo>
                  <a:pt x="70687" y="38641"/>
                  <a:pt x="69830" y="38831"/>
                  <a:pt x="68973" y="38831"/>
                </a:cubicBezTo>
                <a:close/>
              </a:path>
            </a:pathLst>
          </a:custGeom>
          <a:solidFill>
            <a:srgbClr val="231F20"/>
          </a:solidFill>
          <a:ln w="9525" cap="flat">
            <a:noFill/>
            <a:prstDash val="solid"/>
            <a:miter/>
          </a:ln>
        </p:spPr>
        <p:txBody>
          <a:bodyPr rtlCol="0" anchor="ctr"/>
          <a:lstStyle/>
          <a:p>
            <a:endParaRPr lang="zh-CN" altLang="en-US"/>
          </a:p>
        </p:txBody>
      </p:sp>
      <p:sp>
        <p:nvSpPr>
          <p:cNvPr id="125" name="任意多边形: 形状 305"/>
          <p:cNvSpPr/>
          <p:nvPr userDrawn="1">
            <p:custDataLst>
              <p:tags r:id="rId81"/>
            </p:custDataLst>
          </p:nvPr>
        </p:nvSpPr>
        <p:spPr>
          <a:xfrm>
            <a:off x="9991090" y="2590800"/>
            <a:ext cx="109220" cy="119380"/>
          </a:xfrm>
          <a:custGeom>
            <a:avLst/>
            <a:gdLst>
              <a:gd name="connsiteX0" fmla="*/ 13579 w 100802"/>
              <a:gd name="connsiteY0" fmla="*/ 4124 h 109588"/>
              <a:gd name="connsiteX1" fmla="*/ 87684 w 100802"/>
              <a:gd name="connsiteY1" fmla="*/ 30413 h 109588"/>
              <a:gd name="connsiteX2" fmla="*/ 92446 w 100802"/>
              <a:gd name="connsiteY2" fmla="*/ 105565 h 109588"/>
              <a:gd name="connsiteX3" fmla="*/ 54442 w 100802"/>
              <a:gd name="connsiteY3" fmla="*/ 103375 h 109588"/>
              <a:gd name="connsiteX4" fmla="*/ 24057 w 100802"/>
              <a:gd name="connsiteY4" fmla="*/ 65751 h 109588"/>
              <a:gd name="connsiteX5" fmla="*/ 4245 w 100802"/>
              <a:gd name="connsiteY5" fmla="*/ 79753 h 109588"/>
              <a:gd name="connsiteX6" fmla="*/ 13484 w 100802"/>
              <a:gd name="connsiteY6" fmla="*/ 4029 h 1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2" h="109588">
                <a:moveTo>
                  <a:pt x="13579" y="4124"/>
                </a:moveTo>
                <a:cubicBezTo>
                  <a:pt x="43964" y="-10449"/>
                  <a:pt x="80254" y="17269"/>
                  <a:pt x="87684" y="30413"/>
                </a:cubicBezTo>
                <a:cubicBezTo>
                  <a:pt x="93304" y="40414"/>
                  <a:pt x="111211" y="97945"/>
                  <a:pt x="92446" y="105565"/>
                </a:cubicBezTo>
                <a:cubicBezTo>
                  <a:pt x="82731" y="109566"/>
                  <a:pt x="63205" y="112995"/>
                  <a:pt x="54442" y="103375"/>
                </a:cubicBezTo>
                <a:cubicBezTo>
                  <a:pt x="45679" y="93659"/>
                  <a:pt x="38916" y="66703"/>
                  <a:pt x="24057" y="65751"/>
                </a:cubicBezTo>
                <a:cubicBezTo>
                  <a:pt x="9103" y="64894"/>
                  <a:pt x="10246" y="80324"/>
                  <a:pt x="4245" y="79753"/>
                </a:cubicBezTo>
                <a:cubicBezTo>
                  <a:pt x="-3375" y="78991"/>
                  <a:pt x="-994" y="10982"/>
                  <a:pt x="13484" y="4029"/>
                </a:cubicBezTo>
                <a:close/>
              </a:path>
            </a:pathLst>
          </a:custGeom>
          <a:solidFill>
            <a:srgbClr val="FFFFFF"/>
          </a:solidFill>
          <a:ln w="9525" cap="flat">
            <a:noFill/>
            <a:prstDash val="solid"/>
            <a:miter/>
          </a:ln>
        </p:spPr>
        <p:txBody>
          <a:bodyPr rtlCol="0" anchor="ctr"/>
          <a:lstStyle/>
          <a:p>
            <a:endParaRPr lang="zh-CN" altLang="en-US"/>
          </a:p>
        </p:txBody>
      </p:sp>
      <p:sp>
        <p:nvSpPr>
          <p:cNvPr id="127" name="任意多边形: 形状 306"/>
          <p:cNvSpPr/>
          <p:nvPr userDrawn="1">
            <p:custDataLst>
              <p:tags r:id="rId82"/>
            </p:custDataLst>
          </p:nvPr>
        </p:nvSpPr>
        <p:spPr>
          <a:xfrm>
            <a:off x="9988550" y="2595880"/>
            <a:ext cx="86995" cy="33655"/>
          </a:xfrm>
          <a:custGeom>
            <a:avLst/>
            <a:gdLst>
              <a:gd name="connsiteX0" fmla="*/ 71475 w 80146"/>
              <a:gd name="connsiteY0" fmla="*/ 30803 h 30803"/>
              <a:gd name="connsiteX1" fmla="*/ 1371 w 80146"/>
              <a:gd name="connsiteY1" fmla="*/ 8420 h 30803"/>
              <a:gd name="connsiteX2" fmla="*/ 1562 w 80146"/>
              <a:gd name="connsiteY2" fmla="*/ 1371 h 30803"/>
              <a:gd name="connsiteX3" fmla="*/ 8610 w 80146"/>
              <a:gd name="connsiteY3" fmla="*/ 1562 h 30803"/>
              <a:gd name="connsiteX4" fmla="*/ 74904 w 80146"/>
              <a:gd name="connsiteY4" fmla="*/ 20802 h 30803"/>
              <a:gd name="connsiteX5" fmla="*/ 80143 w 80146"/>
              <a:gd name="connsiteY5" fmla="*/ 25565 h 30803"/>
              <a:gd name="connsiteX6" fmla="*/ 75381 w 80146"/>
              <a:gd name="connsiteY6" fmla="*/ 30803 h 30803"/>
              <a:gd name="connsiteX7" fmla="*/ 71570 w 80146"/>
              <a:gd name="connsiteY7" fmla="*/ 30803 h 3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46" h="30803">
                <a:moveTo>
                  <a:pt x="71475" y="30803"/>
                </a:moveTo>
                <a:cubicBezTo>
                  <a:pt x="59188" y="30803"/>
                  <a:pt x="20993" y="29089"/>
                  <a:pt x="1371" y="8420"/>
                </a:cubicBezTo>
                <a:cubicBezTo>
                  <a:pt x="-534" y="6419"/>
                  <a:pt x="-439" y="3276"/>
                  <a:pt x="1562" y="1371"/>
                </a:cubicBezTo>
                <a:cubicBezTo>
                  <a:pt x="3562" y="-534"/>
                  <a:pt x="6705" y="-439"/>
                  <a:pt x="8610" y="1562"/>
                </a:cubicBezTo>
                <a:cubicBezTo>
                  <a:pt x="28517" y="22612"/>
                  <a:pt x="74428" y="20802"/>
                  <a:pt x="74904" y="20802"/>
                </a:cubicBezTo>
                <a:cubicBezTo>
                  <a:pt x="77666" y="20707"/>
                  <a:pt x="79952" y="22802"/>
                  <a:pt x="80143" y="25565"/>
                </a:cubicBezTo>
                <a:cubicBezTo>
                  <a:pt x="80238" y="28327"/>
                  <a:pt x="78143" y="30613"/>
                  <a:pt x="75381" y="30803"/>
                </a:cubicBezTo>
                <a:cubicBezTo>
                  <a:pt x="75095" y="30803"/>
                  <a:pt x="73666" y="30803"/>
                  <a:pt x="71570" y="30803"/>
                </a:cubicBezTo>
                <a:close/>
              </a:path>
            </a:pathLst>
          </a:custGeom>
          <a:solidFill>
            <a:srgbClr val="231F20"/>
          </a:solidFill>
          <a:ln w="9525" cap="flat">
            <a:noFill/>
            <a:prstDash val="solid"/>
            <a:miter/>
          </a:ln>
        </p:spPr>
        <p:txBody>
          <a:bodyPr rtlCol="0" anchor="ctr"/>
          <a:lstStyle/>
          <a:p>
            <a:endParaRPr lang="zh-CN" altLang="en-US"/>
          </a:p>
        </p:txBody>
      </p:sp>
      <p:sp>
        <p:nvSpPr>
          <p:cNvPr id="160" name="任意多边形: 形状 307"/>
          <p:cNvSpPr/>
          <p:nvPr userDrawn="1">
            <p:custDataLst>
              <p:tags r:id="rId83"/>
            </p:custDataLst>
          </p:nvPr>
        </p:nvSpPr>
        <p:spPr>
          <a:xfrm>
            <a:off x="10109835" y="2505075"/>
            <a:ext cx="31115" cy="36830"/>
          </a:xfrm>
          <a:custGeom>
            <a:avLst/>
            <a:gdLst>
              <a:gd name="connsiteX0" fmla="*/ 1430 w 28576"/>
              <a:gd name="connsiteY0" fmla="*/ 11814 h 33724"/>
              <a:gd name="connsiteX1" fmla="*/ 8002 w 28576"/>
              <a:gd name="connsiteY1" fmla="*/ 32960 h 33724"/>
              <a:gd name="connsiteX2" fmla="*/ 27147 w 28576"/>
              <a:gd name="connsiteY2" fmla="*/ 21911 h 33724"/>
              <a:gd name="connsiteX3" fmla="*/ 20575 w 28576"/>
              <a:gd name="connsiteY3" fmla="*/ 765 h 33724"/>
              <a:gd name="connsiteX4" fmla="*/ 1430 w 28576"/>
              <a:gd name="connsiteY4" fmla="*/ 11814 h 3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6" h="33724">
                <a:moveTo>
                  <a:pt x="1430" y="11814"/>
                </a:moveTo>
                <a:cubicBezTo>
                  <a:pt x="-1999" y="20672"/>
                  <a:pt x="953" y="30197"/>
                  <a:pt x="8002" y="32960"/>
                </a:cubicBezTo>
                <a:cubicBezTo>
                  <a:pt x="15146" y="35722"/>
                  <a:pt x="23718" y="30769"/>
                  <a:pt x="27147" y="21911"/>
                </a:cubicBezTo>
                <a:cubicBezTo>
                  <a:pt x="30576" y="13052"/>
                  <a:pt x="27623" y="3527"/>
                  <a:pt x="20575" y="765"/>
                </a:cubicBezTo>
                <a:cubicBezTo>
                  <a:pt x="13431" y="-1997"/>
                  <a:pt x="4859" y="2956"/>
                  <a:pt x="1430" y="11814"/>
                </a:cubicBezTo>
                <a:close/>
              </a:path>
            </a:pathLst>
          </a:custGeom>
          <a:solidFill>
            <a:srgbClr val="231F20"/>
          </a:solidFill>
          <a:ln w="9525" cap="flat">
            <a:noFill/>
            <a:prstDash val="solid"/>
            <a:miter/>
          </a:ln>
        </p:spPr>
        <p:txBody>
          <a:bodyPr rtlCol="0" anchor="ctr"/>
          <a:lstStyle/>
          <a:p>
            <a:endParaRPr lang="zh-CN" altLang="en-US"/>
          </a:p>
        </p:txBody>
      </p:sp>
      <p:sp>
        <p:nvSpPr>
          <p:cNvPr id="161" name="任意多边形: 形状 308"/>
          <p:cNvSpPr/>
          <p:nvPr userDrawn="1">
            <p:custDataLst>
              <p:tags r:id="rId84"/>
            </p:custDataLst>
          </p:nvPr>
        </p:nvSpPr>
        <p:spPr>
          <a:xfrm>
            <a:off x="10017760" y="2482215"/>
            <a:ext cx="23495" cy="31750"/>
          </a:xfrm>
          <a:custGeom>
            <a:avLst/>
            <a:gdLst>
              <a:gd name="connsiteX0" fmla="*/ 1513 w 21505"/>
              <a:gd name="connsiteY0" fmla="*/ 11029 h 29202"/>
              <a:gd name="connsiteX1" fmla="*/ 5228 w 21505"/>
              <a:gd name="connsiteY1" fmla="*/ 28746 h 29202"/>
              <a:gd name="connsiteX2" fmla="*/ 19992 w 21505"/>
              <a:gd name="connsiteY2" fmla="*/ 18173 h 29202"/>
              <a:gd name="connsiteX3" fmla="*/ 16277 w 21505"/>
              <a:gd name="connsiteY3" fmla="*/ 457 h 29202"/>
              <a:gd name="connsiteX4" fmla="*/ 1513 w 21505"/>
              <a:gd name="connsiteY4" fmla="*/ 11029 h 2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 h="29202">
                <a:moveTo>
                  <a:pt x="1513" y="11029"/>
                </a:moveTo>
                <a:cubicBezTo>
                  <a:pt x="-1534" y="18840"/>
                  <a:pt x="180" y="26746"/>
                  <a:pt x="5228" y="28746"/>
                </a:cubicBezTo>
                <a:cubicBezTo>
                  <a:pt x="10372" y="30746"/>
                  <a:pt x="16944" y="25984"/>
                  <a:pt x="19992" y="18173"/>
                </a:cubicBezTo>
                <a:cubicBezTo>
                  <a:pt x="23040" y="10363"/>
                  <a:pt x="21326" y="2457"/>
                  <a:pt x="16277" y="457"/>
                </a:cubicBezTo>
                <a:cubicBezTo>
                  <a:pt x="11134" y="-1544"/>
                  <a:pt x="4562" y="3219"/>
                  <a:pt x="1513" y="11029"/>
                </a:cubicBezTo>
                <a:close/>
              </a:path>
            </a:pathLst>
          </a:custGeom>
          <a:solidFill>
            <a:srgbClr val="231F20"/>
          </a:solidFill>
          <a:ln w="9525" cap="flat">
            <a:noFill/>
            <a:prstDash val="solid"/>
            <a:miter/>
          </a:ln>
        </p:spPr>
        <p:txBody>
          <a:bodyPr rtlCol="0" anchor="ctr"/>
          <a:lstStyle/>
          <a:p>
            <a:endParaRPr lang="zh-CN" altLang="en-US"/>
          </a:p>
        </p:txBody>
      </p:sp>
      <p:sp>
        <p:nvSpPr>
          <p:cNvPr id="162" name="任意多边形: 形状 309"/>
          <p:cNvSpPr/>
          <p:nvPr userDrawn="1">
            <p:custDataLst>
              <p:tags r:id="rId85"/>
            </p:custDataLst>
          </p:nvPr>
        </p:nvSpPr>
        <p:spPr>
          <a:xfrm>
            <a:off x="10086340" y="2725420"/>
            <a:ext cx="400685" cy="1233170"/>
          </a:xfrm>
          <a:custGeom>
            <a:avLst/>
            <a:gdLst>
              <a:gd name="connsiteX0" fmla="*/ 171222 w 368996"/>
              <a:gd name="connsiteY0" fmla="*/ 132683 h 1134237"/>
              <a:gd name="connsiteX1" fmla="*/ 318002 w 368996"/>
              <a:gd name="connsiteY1" fmla="*/ 0 h 1134237"/>
              <a:gd name="connsiteX2" fmla="*/ 368961 w 368996"/>
              <a:gd name="connsiteY2" fmla="*/ 121920 h 1134237"/>
              <a:gd name="connsiteX3" fmla="*/ 239611 w 368996"/>
              <a:gd name="connsiteY3" fmla="*/ 268986 h 1134237"/>
              <a:gd name="connsiteX4" fmla="*/ 206750 w 368996"/>
              <a:gd name="connsiteY4" fmla="*/ 292037 h 1134237"/>
              <a:gd name="connsiteX5" fmla="*/ 171222 w 368996"/>
              <a:gd name="connsiteY5" fmla="*/ 132779 h 1134237"/>
              <a:gd name="connsiteX6" fmla="*/ 85401 w 368996"/>
              <a:gd name="connsiteY6" fmla="*/ 362141 h 1134237"/>
              <a:gd name="connsiteX7" fmla="*/ 1486 w 368996"/>
              <a:gd name="connsiteY7" fmla="*/ 868680 h 1134237"/>
              <a:gd name="connsiteX8" fmla="*/ 29109 w 368996"/>
              <a:gd name="connsiteY8" fmla="*/ 1134237 h 1134237"/>
              <a:gd name="connsiteX9" fmla="*/ 171317 w 368996"/>
              <a:gd name="connsiteY9" fmla="*/ 132683 h 113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996" h="1134237">
                <a:moveTo>
                  <a:pt x="171222" y="132683"/>
                </a:moveTo>
                <a:cubicBezTo>
                  <a:pt x="268091" y="97631"/>
                  <a:pt x="318002" y="0"/>
                  <a:pt x="318002" y="0"/>
                </a:cubicBezTo>
                <a:cubicBezTo>
                  <a:pt x="318002" y="0"/>
                  <a:pt x="366770" y="91821"/>
                  <a:pt x="368961" y="121920"/>
                </a:cubicBezTo>
                <a:cubicBezTo>
                  <a:pt x="371151" y="151924"/>
                  <a:pt x="272473" y="245936"/>
                  <a:pt x="239611" y="268986"/>
                </a:cubicBezTo>
                <a:lnTo>
                  <a:pt x="206750" y="292037"/>
                </a:lnTo>
                <a:cubicBezTo>
                  <a:pt x="206750" y="292037"/>
                  <a:pt x="189319" y="135922"/>
                  <a:pt x="171222" y="132779"/>
                </a:cubicBezTo>
                <a:cubicBezTo>
                  <a:pt x="153124" y="129635"/>
                  <a:pt x="117691" y="234315"/>
                  <a:pt x="85401" y="362141"/>
                </a:cubicBezTo>
                <a:cubicBezTo>
                  <a:pt x="53016" y="489966"/>
                  <a:pt x="11773" y="627317"/>
                  <a:pt x="1486" y="868680"/>
                </a:cubicBezTo>
                <a:cubicBezTo>
                  <a:pt x="-7753" y="1085183"/>
                  <a:pt x="29109" y="1134237"/>
                  <a:pt x="29109" y="1134237"/>
                </a:cubicBezTo>
                <a:lnTo>
                  <a:pt x="171317" y="132683"/>
                </a:lnTo>
                <a:close/>
              </a:path>
            </a:pathLst>
          </a:custGeom>
          <a:solidFill>
            <a:srgbClr val="FFFFFF"/>
          </a:solidFill>
          <a:ln w="9525" cap="flat">
            <a:noFill/>
            <a:prstDash val="solid"/>
            <a:miter/>
          </a:ln>
        </p:spPr>
        <p:txBody>
          <a:bodyPr rtlCol="0" anchor="ctr"/>
          <a:lstStyle/>
          <a:p>
            <a:endParaRPr lang="zh-CN" altLang="en-US"/>
          </a:p>
        </p:txBody>
      </p:sp>
      <p:sp>
        <p:nvSpPr>
          <p:cNvPr id="163" name="任意多边形: 形状 310"/>
          <p:cNvSpPr/>
          <p:nvPr userDrawn="1">
            <p:custDataLst>
              <p:tags r:id="rId86"/>
            </p:custDataLst>
          </p:nvPr>
        </p:nvSpPr>
        <p:spPr>
          <a:xfrm>
            <a:off x="10081260" y="2719705"/>
            <a:ext cx="411480" cy="1243965"/>
          </a:xfrm>
          <a:custGeom>
            <a:avLst/>
            <a:gdLst>
              <a:gd name="connsiteX0" fmla="*/ 34171 w 379018"/>
              <a:gd name="connsiteY0" fmla="*/ 1144238 h 1144238"/>
              <a:gd name="connsiteX1" fmla="*/ 30171 w 379018"/>
              <a:gd name="connsiteY1" fmla="*/ 1142238 h 1144238"/>
              <a:gd name="connsiteX2" fmla="*/ 1501 w 379018"/>
              <a:gd name="connsiteY2" fmla="*/ 873443 h 1144238"/>
              <a:gd name="connsiteX3" fmla="*/ 75605 w 379018"/>
              <a:gd name="connsiteY3" fmla="*/ 404813 h 1144238"/>
              <a:gd name="connsiteX4" fmla="*/ 85606 w 379018"/>
              <a:gd name="connsiteY4" fmla="*/ 365855 h 1144238"/>
              <a:gd name="connsiteX5" fmla="*/ 133993 w 379018"/>
              <a:gd name="connsiteY5" fmla="*/ 201549 h 1144238"/>
              <a:gd name="connsiteX6" fmla="*/ 175618 w 379018"/>
              <a:gd name="connsiteY6" fmla="*/ 132588 h 1144238"/>
              <a:gd name="connsiteX7" fmla="*/ 318588 w 379018"/>
              <a:gd name="connsiteY7" fmla="*/ 2667 h 1144238"/>
              <a:gd name="connsiteX8" fmla="*/ 322969 w 379018"/>
              <a:gd name="connsiteY8" fmla="*/ 0 h 1144238"/>
              <a:gd name="connsiteX9" fmla="*/ 327446 w 379018"/>
              <a:gd name="connsiteY9" fmla="*/ 2667 h 1144238"/>
              <a:gd name="connsiteX10" fmla="*/ 378976 w 379018"/>
              <a:gd name="connsiteY10" fmla="*/ 126492 h 1144238"/>
              <a:gd name="connsiteX11" fmla="*/ 247531 w 379018"/>
              <a:gd name="connsiteY11" fmla="*/ 278035 h 1144238"/>
              <a:gd name="connsiteX12" fmla="*/ 214670 w 379018"/>
              <a:gd name="connsiteY12" fmla="*/ 301085 h 1144238"/>
              <a:gd name="connsiteX13" fmla="*/ 209717 w 379018"/>
              <a:gd name="connsiteY13" fmla="*/ 301562 h 1144238"/>
              <a:gd name="connsiteX14" fmla="*/ 206860 w 379018"/>
              <a:gd name="connsiteY14" fmla="*/ 297561 h 1144238"/>
              <a:gd name="connsiteX15" fmla="*/ 175237 w 379018"/>
              <a:gd name="connsiteY15" fmla="*/ 142589 h 1144238"/>
              <a:gd name="connsiteX16" fmla="*/ 95322 w 379018"/>
              <a:gd name="connsiteY16" fmla="*/ 368332 h 1144238"/>
              <a:gd name="connsiteX17" fmla="*/ 85321 w 379018"/>
              <a:gd name="connsiteY17" fmla="*/ 407289 h 1144238"/>
              <a:gd name="connsiteX18" fmla="*/ 11502 w 379018"/>
              <a:gd name="connsiteY18" fmla="*/ 873824 h 1144238"/>
              <a:gd name="connsiteX19" fmla="*/ 38172 w 379018"/>
              <a:gd name="connsiteY19" fmla="*/ 1136237 h 1144238"/>
              <a:gd name="connsiteX20" fmla="*/ 37124 w 379018"/>
              <a:gd name="connsiteY20" fmla="*/ 1143191 h 1144238"/>
              <a:gd name="connsiteX21" fmla="*/ 34171 w 379018"/>
              <a:gd name="connsiteY21" fmla="*/ 1144143 h 1144238"/>
              <a:gd name="connsiteX22" fmla="*/ 185619 w 379018"/>
              <a:gd name="connsiteY22" fmla="*/ 139541 h 1144238"/>
              <a:gd name="connsiteX23" fmla="*/ 205812 w 379018"/>
              <a:gd name="connsiteY23" fmla="*/ 217742 h 1144238"/>
              <a:gd name="connsiteX24" fmla="*/ 215813 w 379018"/>
              <a:gd name="connsiteY24" fmla="*/ 288131 h 1144238"/>
              <a:gd name="connsiteX25" fmla="*/ 241816 w 379018"/>
              <a:gd name="connsiteY25" fmla="*/ 269939 h 1144238"/>
              <a:gd name="connsiteX26" fmla="*/ 369070 w 379018"/>
              <a:gd name="connsiteY26" fmla="*/ 127349 h 1144238"/>
              <a:gd name="connsiteX27" fmla="*/ 322969 w 379018"/>
              <a:gd name="connsiteY27" fmla="*/ 15621 h 1144238"/>
              <a:gd name="connsiteX28" fmla="*/ 185619 w 379018"/>
              <a:gd name="connsiteY28" fmla="*/ 139637 h 114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9018" h="1144238">
                <a:moveTo>
                  <a:pt x="34171" y="1144238"/>
                </a:moveTo>
                <a:cubicBezTo>
                  <a:pt x="32647" y="1144238"/>
                  <a:pt x="31218" y="1143572"/>
                  <a:pt x="30171" y="1142238"/>
                </a:cubicBezTo>
                <a:cubicBezTo>
                  <a:pt x="28647" y="1140143"/>
                  <a:pt x="-7739" y="1089279"/>
                  <a:pt x="1501" y="873443"/>
                </a:cubicBezTo>
                <a:cubicBezTo>
                  <a:pt x="10835" y="655796"/>
                  <a:pt x="45220" y="522446"/>
                  <a:pt x="75605" y="404813"/>
                </a:cubicBezTo>
                <a:cubicBezTo>
                  <a:pt x="79034" y="391668"/>
                  <a:pt x="82368" y="378714"/>
                  <a:pt x="85606" y="365855"/>
                </a:cubicBezTo>
                <a:cubicBezTo>
                  <a:pt x="102466" y="299180"/>
                  <a:pt x="119230" y="242316"/>
                  <a:pt x="133993" y="201549"/>
                </a:cubicBezTo>
                <a:cubicBezTo>
                  <a:pt x="155615" y="141923"/>
                  <a:pt x="167331" y="132207"/>
                  <a:pt x="175618" y="132588"/>
                </a:cubicBezTo>
                <a:cubicBezTo>
                  <a:pt x="268867" y="98298"/>
                  <a:pt x="318112" y="3620"/>
                  <a:pt x="318588" y="2667"/>
                </a:cubicBezTo>
                <a:cubicBezTo>
                  <a:pt x="319445" y="1048"/>
                  <a:pt x="321160" y="0"/>
                  <a:pt x="322969" y="0"/>
                </a:cubicBezTo>
                <a:cubicBezTo>
                  <a:pt x="324779" y="191"/>
                  <a:pt x="326494" y="1048"/>
                  <a:pt x="327446" y="2667"/>
                </a:cubicBezTo>
                <a:cubicBezTo>
                  <a:pt x="329446" y="6477"/>
                  <a:pt x="376785" y="95821"/>
                  <a:pt x="378976" y="126492"/>
                </a:cubicBezTo>
                <a:cubicBezTo>
                  <a:pt x="381453" y="161068"/>
                  <a:pt x="274677" y="258985"/>
                  <a:pt x="247531" y="278035"/>
                </a:cubicBezTo>
                <a:lnTo>
                  <a:pt x="214670" y="301085"/>
                </a:lnTo>
                <a:cubicBezTo>
                  <a:pt x="213241" y="302133"/>
                  <a:pt x="211336" y="302228"/>
                  <a:pt x="209717" y="301562"/>
                </a:cubicBezTo>
                <a:cubicBezTo>
                  <a:pt x="208098" y="300800"/>
                  <a:pt x="207050" y="299275"/>
                  <a:pt x="206860" y="297561"/>
                </a:cubicBezTo>
                <a:cubicBezTo>
                  <a:pt x="199049" y="227362"/>
                  <a:pt x="184666" y="148304"/>
                  <a:pt x="175237" y="142589"/>
                </a:cubicBezTo>
                <a:cubicBezTo>
                  <a:pt x="165902" y="143446"/>
                  <a:pt x="136851" y="204025"/>
                  <a:pt x="95322" y="368332"/>
                </a:cubicBezTo>
                <a:cubicBezTo>
                  <a:pt x="92083" y="381191"/>
                  <a:pt x="88750" y="394144"/>
                  <a:pt x="85321" y="407289"/>
                </a:cubicBezTo>
                <a:cubicBezTo>
                  <a:pt x="55031" y="524447"/>
                  <a:pt x="20836" y="657320"/>
                  <a:pt x="11502" y="873824"/>
                </a:cubicBezTo>
                <a:cubicBezTo>
                  <a:pt x="2453" y="1084517"/>
                  <a:pt x="37791" y="1135666"/>
                  <a:pt x="38172" y="1136237"/>
                </a:cubicBezTo>
                <a:cubicBezTo>
                  <a:pt x="39791" y="1138428"/>
                  <a:pt x="39315" y="1141571"/>
                  <a:pt x="37124" y="1143191"/>
                </a:cubicBezTo>
                <a:cubicBezTo>
                  <a:pt x="36267" y="1143857"/>
                  <a:pt x="35219" y="1144143"/>
                  <a:pt x="34171" y="1144143"/>
                </a:cubicBezTo>
                <a:close/>
                <a:moveTo>
                  <a:pt x="185619" y="139541"/>
                </a:moveTo>
                <a:cubicBezTo>
                  <a:pt x="190858" y="148209"/>
                  <a:pt x="197525" y="168592"/>
                  <a:pt x="205812" y="217742"/>
                </a:cubicBezTo>
                <a:cubicBezTo>
                  <a:pt x="210574" y="246126"/>
                  <a:pt x="214194" y="274511"/>
                  <a:pt x="215813" y="288131"/>
                </a:cubicBezTo>
                <a:lnTo>
                  <a:pt x="241816" y="269939"/>
                </a:lnTo>
                <a:cubicBezTo>
                  <a:pt x="277440" y="244983"/>
                  <a:pt x="370975" y="153448"/>
                  <a:pt x="369070" y="127349"/>
                </a:cubicBezTo>
                <a:cubicBezTo>
                  <a:pt x="367356" y="103823"/>
                  <a:pt x="334780" y="38672"/>
                  <a:pt x="322969" y="15621"/>
                </a:cubicBezTo>
                <a:cubicBezTo>
                  <a:pt x="308968" y="39529"/>
                  <a:pt x="263152" y="108299"/>
                  <a:pt x="185619" y="139637"/>
                </a:cubicBezTo>
                <a:close/>
              </a:path>
            </a:pathLst>
          </a:custGeom>
          <a:solidFill>
            <a:srgbClr val="231F20"/>
          </a:solidFill>
          <a:ln w="9525" cap="flat">
            <a:noFill/>
            <a:prstDash val="solid"/>
            <a:miter/>
          </a:ln>
        </p:spPr>
        <p:txBody>
          <a:bodyPr rtlCol="0" anchor="ctr"/>
          <a:lstStyle/>
          <a:p>
            <a:endParaRPr lang="zh-CN" altLang="en-US"/>
          </a:p>
        </p:txBody>
      </p:sp>
      <p:sp>
        <p:nvSpPr>
          <p:cNvPr id="164" name="任意多边形: 形状 311"/>
          <p:cNvSpPr/>
          <p:nvPr userDrawn="1">
            <p:custDataLst>
              <p:tags r:id="rId87"/>
            </p:custDataLst>
          </p:nvPr>
        </p:nvSpPr>
        <p:spPr>
          <a:xfrm>
            <a:off x="10078720" y="2797810"/>
            <a:ext cx="50165" cy="132715"/>
          </a:xfrm>
          <a:custGeom>
            <a:avLst/>
            <a:gdLst>
              <a:gd name="connsiteX0" fmla="*/ 46196 w 46196"/>
              <a:gd name="connsiteY0" fmla="*/ 0 h 122015"/>
              <a:gd name="connsiteX1" fmla="*/ 0 w 46196"/>
              <a:gd name="connsiteY1" fmla="*/ 122015 h 122015"/>
              <a:gd name="connsiteX2" fmla="*/ 46196 w 46196"/>
              <a:gd name="connsiteY2" fmla="*/ 0 h 122015"/>
            </a:gdLst>
            <a:ahLst/>
            <a:cxnLst>
              <a:cxn ang="0">
                <a:pos x="connsiteX0" y="connsiteY0"/>
              </a:cxn>
              <a:cxn ang="0">
                <a:pos x="connsiteX1" y="connsiteY1"/>
              </a:cxn>
              <a:cxn ang="0">
                <a:pos x="connsiteX2" y="connsiteY2"/>
              </a:cxn>
            </a:cxnLst>
            <a:rect l="l" t="t" r="r" b="b"/>
            <a:pathLst>
              <a:path w="46196" h="122015">
                <a:moveTo>
                  <a:pt x="46196" y="0"/>
                </a:moveTo>
                <a:cubicBezTo>
                  <a:pt x="18097" y="26098"/>
                  <a:pt x="0" y="122015"/>
                  <a:pt x="0" y="122015"/>
                </a:cubicBezTo>
                <a:lnTo>
                  <a:pt x="46196" y="0"/>
                </a:lnTo>
                <a:close/>
              </a:path>
            </a:pathLst>
          </a:custGeom>
          <a:solidFill>
            <a:srgbClr val="FFFFFF"/>
          </a:solidFill>
          <a:ln w="9525" cap="flat">
            <a:noFill/>
            <a:prstDash val="solid"/>
            <a:miter/>
          </a:ln>
        </p:spPr>
        <p:txBody>
          <a:bodyPr rtlCol="0" anchor="ctr"/>
          <a:lstStyle/>
          <a:p>
            <a:endParaRPr lang="zh-CN" altLang="en-US"/>
          </a:p>
        </p:txBody>
      </p:sp>
      <p:sp>
        <p:nvSpPr>
          <p:cNvPr id="184" name="任意多边形: 形状 312"/>
          <p:cNvSpPr/>
          <p:nvPr userDrawn="1">
            <p:custDataLst>
              <p:tags r:id="rId88"/>
            </p:custDataLst>
          </p:nvPr>
        </p:nvSpPr>
        <p:spPr>
          <a:xfrm>
            <a:off x="10073005" y="2792095"/>
            <a:ext cx="60960" cy="143510"/>
          </a:xfrm>
          <a:custGeom>
            <a:avLst/>
            <a:gdLst>
              <a:gd name="connsiteX0" fmla="*/ 5029 w 56171"/>
              <a:gd name="connsiteY0" fmla="*/ 131915 h 132010"/>
              <a:gd name="connsiteX1" fmla="*/ 4077 w 56171"/>
              <a:gd name="connsiteY1" fmla="*/ 131915 h 132010"/>
              <a:gd name="connsiteX2" fmla="*/ 76 w 56171"/>
              <a:gd name="connsiteY2" fmla="*/ 126105 h 132010"/>
              <a:gd name="connsiteX3" fmla="*/ 47796 w 56171"/>
              <a:gd name="connsiteY3" fmla="*/ 1327 h 132010"/>
              <a:gd name="connsiteX4" fmla="*/ 54845 w 56171"/>
              <a:gd name="connsiteY4" fmla="*/ 1613 h 132010"/>
              <a:gd name="connsiteX5" fmla="*/ 54559 w 56171"/>
              <a:gd name="connsiteY5" fmla="*/ 8661 h 132010"/>
              <a:gd name="connsiteX6" fmla="*/ 9887 w 56171"/>
              <a:gd name="connsiteY6" fmla="*/ 127914 h 132010"/>
              <a:gd name="connsiteX7" fmla="*/ 5029 w 56171"/>
              <a:gd name="connsiteY7" fmla="*/ 132010 h 1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71" h="132010">
                <a:moveTo>
                  <a:pt x="5029" y="131915"/>
                </a:moveTo>
                <a:cubicBezTo>
                  <a:pt x="5029" y="131915"/>
                  <a:pt x="4458" y="131915"/>
                  <a:pt x="4077" y="131915"/>
                </a:cubicBezTo>
                <a:cubicBezTo>
                  <a:pt x="1410" y="131439"/>
                  <a:pt x="-400" y="128772"/>
                  <a:pt x="76" y="126105"/>
                </a:cubicBezTo>
                <a:cubicBezTo>
                  <a:pt x="838" y="122104"/>
                  <a:pt x="18745" y="28283"/>
                  <a:pt x="47796" y="1327"/>
                </a:cubicBezTo>
                <a:cubicBezTo>
                  <a:pt x="49797" y="-578"/>
                  <a:pt x="52940" y="-387"/>
                  <a:pt x="54845" y="1613"/>
                </a:cubicBezTo>
                <a:cubicBezTo>
                  <a:pt x="56750" y="3613"/>
                  <a:pt x="56559" y="6756"/>
                  <a:pt x="54559" y="8661"/>
                </a:cubicBezTo>
                <a:cubicBezTo>
                  <a:pt x="27889" y="33331"/>
                  <a:pt x="10077" y="126962"/>
                  <a:pt x="9887" y="127914"/>
                </a:cubicBezTo>
                <a:cubicBezTo>
                  <a:pt x="9410" y="130296"/>
                  <a:pt x="7315" y="132010"/>
                  <a:pt x="5029" y="132010"/>
                </a:cubicBezTo>
                <a:close/>
              </a:path>
            </a:pathLst>
          </a:custGeom>
          <a:solidFill>
            <a:srgbClr val="231F20"/>
          </a:solidFill>
          <a:ln w="9525" cap="flat">
            <a:noFill/>
            <a:prstDash val="solid"/>
            <a:miter/>
          </a:ln>
        </p:spPr>
        <p:txBody>
          <a:bodyPr rtlCol="0" anchor="ctr"/>
          <a:lstStyle/>
          <a:p>
            <a:endParaRPr lang="zh-CN" altLang="en-US"/>
          </a:p>
        </p:txBody>
      </p:sp>
      <p:sp>
        <p:nvSpPr>
          <p:cNvPr id="186" name="任意多边形: 形状 314"/>
          <p:cNvSpPr/>
          <p:nvPr userDrawn="1">
            <p:custDataLst>
              <p:tags r:id="rId89"/>
            </p:custDataLst>
          </p:nvPr>
        </p:nvSpPr>
        <p:spPr>
          <a:xfrm>
            <a:off x="10549255" y="2978150"/>
            <a:ext cx="557530" cy="796290"/>
          </a:xfrm>
          <a:custGeom>
            <a:avLst/>
            <a:gdLst>
              <a:gd name="connsiteX0" fmla="*/ 91296 w 513226"/>
              <a:gd name="connsiteY0" fmla="*/ 0 h 732831"/>
              <a:gd name="connsiteX1" fmla="*/ 481916 w 513226"/>
              <a:gd name="connsiteY1" fmla="*/ 495300 h 732831"/>
              <a:gd name="connsiteX2" fmla="*/ 464962 w 513226"/>
              <a:gd name="connsiteY2" fmla="*/ 721233 h 732831"/>
              <a:gd name="connsiteX3" fmla="*/ 218264 w 513226"/>
              <a:gd name="connsiteY3" fmla="*/ 644271 h 732831"/>
              <a:gd name="connsiteX4" fmla="*/ 17668 w 513226"/>
              <a:gd name="connsiteY4" fmla="*/ 380524 h 732831"/>
              <a:gd name="connsiteX5" fmla="*/ 60625 w 513226"/>
              <a:gd name="connsiteY5" fmla="*/ 58769 h 732831"/>
              <a:gd name="connsiteX6" fmla="*/ 91391 w 513226"/>
              <a:gd name="connsiteY6" fmla="*/ 95 h 73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26" h="732831">
                <a:moveTo>
                  <a:pt x="91296" y="0"/>
                </a:moveTo>
                <a:cubicBezTo>
                  <a:pt x="253221" y="49149"/>
                  <a:pt x="408669" y="340423"/>
                  <a:pt x="481916" y="495300"/>
                </a:cubicBezTo>
                <a:cubicBezTo>
                  <a:pt x="547924" y="634937"/>
                  <a:pt x="493441" y="710470"/>
                  <a:pt x="464962" y="721233"/>
                </a:cubicBezTo>
                <a:cubicBezTo>
                  <a:pt x="333040" y="771049"/>
                  <a:pt x="218264" y="644271"/>
                  <a:pt x="218264" y="644271"/>
                </a:cubicBezTo>
                <a:cubicBezTo>
                  <a:pt x="218264" y="644271"/>
                  <a:pt x="61578" y="455390"/>
                  <a:pt x="17668" y="380524"/>
                </a:cubicBezTo>
                <a:cubicBezTo>
                  <a:pt x="-26243" y="305562"/>
                  <a:pt x="20716" y="80105"/>
                  <a:pt x="60625" y="58769"/>
                </a:cubicBezTo>
                <a:lnTo>
                  <a:pt x="91391" y="95"/>
                </a:lnTo>
                <a:close/>
              </a:path>
            </a:pathLst>
          </a:custGeom>
          <a:solidFill>
            <a:srgbClr val="FFFFFF"/>
          </a:solidFill>
          <a:ln w="9525" cap="flat">
            <a:noFill/>
            <a:prstDash val="solid"/>
            <a:miter/>
          </a:ln>
        </p:spPr>
        <p:txBody>
          <a:bodyPr rtlCol="0" anchor="ctr"/>
          <a:lstStyle/>
          <a:p>
            <a:endParaRPr lang="zh-CN" altLang="en-US"/>
          </a:p>
        </p:txBody>
      </p:sp>
      <p:sp>
        <p:nvSpPr>
          <p:cNvPr id="187" name="任意多边形: 形状 315"/>
          <p:cNvSpPr/>
          <p:nvPr userDrawn="1">
            <p:custDataLst>
              <p:tags r:id="rId90"/>
            </p:custDataLst>
          </p:nvPr>
        </p:nvSpPr>
        <p:spPr>
          <a:xfrm>
            <a:off x="10543540" y="2972435"/>
            <a:ext cx="568325" cy="807085"/>
          </a:xfrm>
          <a:custGeom>
            <a:avLst/>
            <a:gdLst>
              <a:gd name="connsiteX0" fmla="*/ 407384 w 522860"/>
              <a:gd name="connsiteY0" fmla="*/ 742678 h 742677"/>
              <a:gd name="connsiteX1" fmla="*/ 219551 w 522860"/>
              <a:gd name="connsiteY1" fmla="*/ 652571 h 742677"/>
              <a:gd name="connsiteX2" fmla="*/ 18287 w 522860"/>
              <a:gd name="connsiteY2" fmla="*/ 387967 h 742677"/>
              <a:gd name="connsiteX3" fmla="*/ 21621 w 522860"/>
              <a:gd name="connsiteY3" fmla="*/ 140126 h 742677"/>
              <a:gd name="connsiteX4" fmla="*/ 63150 w 522860"/>
              <a:gd name="connsiteY4" fmla="*/ 59259 h 742677"/>
              <a:gd name="connsiteX5" fmla="*/ 69913 w 522860"/>
              <a:gd name="connsiteY5" fmla="*/ 61259 h 742677"/>
              <a:gd name="connsiteX6" fmla="*/ 67913 w 522860"/>
              <a:gd name="connsiteY6" fmla="*/ 68022 h 742677"/>
              <a:gd name="connsiteX7" fmla="*/ 31242 w 522860"/>
              <a:gd name="connsiteY7" fmla="*/ 142889 h 742677"/>
              <a:gd name="connsiteX8" fmla="*/ 26860 w 522860"/>
              <a:gd name="connsiteY8" fmla="*/ 382919 h 742677"/>
              <a:gd name="connsiteX9" fmla="*/ 226980 w 522860"/>
              <a:gd name="connsiteY9" fmla="*/ 645999 h 742677"/>
              <a:gd name="connsiteX10" fmla="*/ 468058 w 522860"/>
              <a:gd name="connsiteY10" fmla="*/ 721532 h 742677"/>
              <a:gd name="connsiteX11" fmla="*/ 502919 w 522860"/>
              <a:gd name="connsiteY11" fmla="*/ 679337 h 742677"/>
              <a:gd name="connsiteX12" fmla="*/ 482250 w 522860"/>
              <a:gd name="connsiteY12" fmla="*/ 502362 h 742677"/>
              <a:gd name="connsiteX13" fmla="*/ 94678 w 522860"/>
              <a:gd name="connsiteY13" fmla="*/ 9729 h 742677"/>
              <a:gd name="connsiteX14" fmla="*/ 91344 w 522860"/>
              <a:gd name="connsiteY14" fmla="*/ 3538 h 742677"/>
              <a:gd name="connsiteX15" fmla="*/ 97535 w 522860"/>
              <a:gd name="connsiteY15" fmla="*/ 204 h 742677"/>
              <a:gd name="connsiteX16" fmla="*/ 491204 w 522860"/>
              <a:gd name="connsiteY16" fmla="*/ 498076 h 742677"/>
              <a:gd name="connsiteX17" fmla="*/ 512063 w 522860"/>
              <a:gd name="connsiteY17" fmla="*/ 683051 h 742677"/>
              <a:gd name="connsiteX18" fmla="*/ 471487 w 522860"/>
              <a:gd name="connsiteY18" fmla="*/ 730772 h 742677"/>
              <a:gd name="connsiteX19" fmla="*/ 407098 w 522860"/>
              <a:gd name="connsiteY19" fmla="*/ 742583 h 7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860" h="742677">
                <a:moveTo>
                  <a:pt x="407384" y="742678"/>
                </a:moveTo>
                <a:cubicBezTo>
                  <a:pt x="302609" y="742678"/>
                  <a:pt x="220599" y="653619"/>
                  <a:pt x="219551" y="652571"/>
                </a:cubicBezTo>
                <a:cubicBezTo>
                  <a:pt x="217836" y="650476"/>
                  <a:pt x="61912" y="462357"/>
                  <a:pt x="18287" y="387967"/>
                </a:cubicBezTo>
                <a:cubicBezTo>
                  <a:pt x="-10859" y="338246"/>
                  <a:pt x="-1715" y="223184"/>
                  <a:pt x="21621" y="140126"/>
                </a:cubicBezTo>
                <a:cubicBezTo>
                  <a:pt x="28860" y="114314"/>
                  <a:pt x="44005" y="69451"/>
                  <a:pt x="63150" y="59259"/>
                </a:cubicBezTo>
                <a:cubicBezTo>
                  <a:pt x="65627" y="57926"/>
                  <a:pt x="68579" y="58878"/>
                  <a:pt x="69913" y="61259"/>
                </a:cubicBezTo>
                <a:cubicBezTo>
                  <a:pt x="71246" y="63641"/>
                  <a:pt x="70294" y="66689"/>
                  <a:pt x="67913" y="68022"/>
                </a:cubicBezTo>
                <a:cubicBezTo>
                  <a:pt x="56578" y="74023"/>
                  <a:pt x="42576" y="102693"/>
                  <a:pt x="31242" y="142889"/>
                </a:cubicBezTo>
                <a:cubicBezTo>
                  <a:pt x="8381" y="223851"/>
                  <a:pt x="-858" y="335579"/>
                  <a:pt x="26860" y="382919"/>
                </a:cubicBezTo>
                <a:cubicBezTo>
                  <a:pt x="70103" y="456642"/>
                  <a:pt x="225456" y="644094"/>
                  <a:pt x="226980" y="645999"/>
                </a:cubicBezTo>
                <a:cubicBezTo>
                  <a:pt x="227933" y="647047"/>
                  <a:pt x="340899" y="769538"/>
                  <a:pt x="468058" y="721532"/>
                </a:cubicBezTo>
                <a:cubicBezTo>
                  <a:pt x="478535" y="717532"/>
                  <a:pt x="493394" y="702959"/>
                  <a:pt x="502919" y="679337"/>
                </a:cubicBezTo>
                <a:cubicBezTo>
                  <a:pt x="513778" y="652476"/>
                  <a:pt x="525494" y="593802"/>
                  <a:pt x="482250" y="502362"/>
                </a:cubicBezTo>
                <a:cubicBezTo>
                  <a:pt x="404907" y="338818"/>
                  <a:pt x="251745" y="57449"/>
                  <a:pt x="94678" y="9729"/>
                </a:cubicBezTo>
                <a:cubicBezTo>
                  <a:pt x="92011" y="8967"/>
                  <a:pt x="90582" y="6110"/>
                  <a:pt x="91344" y="3538"/>
                </a:cubicBezTo>
                <a:cubicBezTo>
                  <a:pt x="92106" y="871"/>
                  <a:pt x="94964" y="-558"/>
                  <a:pt x="97535" y="204"/>
                </a:cubicBezTo>
                <a:cubicBezTo>
                  <a:pt x="258222" y="49067"/>
                  <a:pt x="413194" y="333103"/>
                  <a:pt x="491204" y="498076"/>
                </a:cubicBezTo>
                <a:cubicBezTo>
                  <a:pt x="536067" y="592945"/>
                  <a:pt x="523494" y="654667"/>
                  <a:pt x="512063" y="683051"/>
                </a:cubicBezTo>
                <a:cubicBezTo>
                  <a:pt x="500634" y="711245"/>
                  <a:pt x="483108" y="726390"/>
                  <a:pt x="471487" y="730772"/>
                </a:cubicBezTo>
                <a:cubicBezTo>
                  <a:pt x="449484" y="739058"/>
                  <a:pt x="427862" y="742583"/>
                  <a:pt x="407098" y="742583"/>
                </a:cubicBezTo>
                <a:close/>
              </a:path>
            </a:pathLst>
          </a:custGeom>
          <a:solidFill>
            <a:srgbClr val="231F20"/>
          </a:solidFill>
          <a:ln w="9525" cap="flat">
            <a:noFill/>
            <a:prstDash val="solid"/>
            <a:miter/>
          </a:ln>
        </p:spPr>
        <p:txBody>
          <a:bodyPr rtlCol="0" anchor="ctr"/>
          <a:lstStyle/>
          <a:p>
            <a:endParaRPr lang="zh-CN" altLang="en-US"/>
          </a:p>
        </p:txBody>
      </p:sp>
      <p:sp>
        <p:nvSpPr>
          <p:cNvPr id="190" name="任意多边形: 形状 316"/>
          <p:cNvSpPr/>
          <p:nvPr userDrawn="1">
            <p:custDataLst>
              <p:tags r:id="rId91"/>
            </p:custDataLst>
          </p:nvPr>
        </p:nvSpPr>
        <p:spPr>
          <a:xfrm>
            <a:off x="10406380" y="3632200"/>
            <a:ext cx="639445" cy="516255"/>
          </a:xfrm>
          <a:custGeom>
            <a:avLst/>
            <a:gdLst>
              <a:gd name="connsiteX0" fmla="*/ 587883 w 588295"/>
              <a:gd name="connsiteY0" fmla="*/ 50935 h 474804"/>
              <a:gd name="connsiteX1" fmla="*/ 296037 w 588295"/>
              <a:gd name="connsiteY1" fmla="*/ 319540 h 474804"/>
              <a:gd name="connsiteX2" fmla="*/ 180308 w 588295"/>
              <a:gd name="connsiteY2" fmla="*/ 363831 h 474804"/>
              <a:gd name="connsiteX3" fmla="*/ 124777 w 588295"/>
              <a:gd name="connsiteY3" fmla="*/ 471178 h 474804"/>
              <a:gd name="connsiteX4" fmla="*/ 0 w 588295"/>
              <a:gd name="connsiteY4" fmla="*/ 441745 h 474804"/>
              <a:gd name="connsiteX5" fmla="*/ 72580 w 588295"/>
              <a:gd name="connsiteY5" fmla="*/ 294679 h 474804"/>
              <a:gd name="connsiteX6" fmla="*/ 145732 w 588295"/>
              <a:gd name="connsiteY6" fmla="*/ 273058 h 474804"/>
              <a:gd name="connsiteX7" fmla="*/ 333280 w 588295"/>
              <a:gd name="connsiteY7" fmla="*/ 82462 h 474804"/>
              <a:gd name="connsiteX8" fmla="*/ 501110 w 588295"/>
              <a:gd name="connsiteY8" fmla="*/ 833 h 474804"/>
              <a:gd name="connsiteX9" fmla="*/ 587978 w 588295"/>
              <a:gd name="connsiteY9" fmla="*/ 50839 h 47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295" h="474804">
                <a:moveTo>
                  <a:pt x="587883" y="50935"/>
                </a:moveTo>
                <a:cubicBezTo>
                  <a:pt x="599789" y="131421"/>
                  <a:pt x="350615" y="295918"/>
                  <a:pt x="296037" y="319540"/>
                </a:cubicBezTo>
                <a:cubicBezTo>
                  <a:pt x="241459" y="343257"/>
                  <a:pt x="180308" y="363831"/>
                  <a:pt x="180308" y="363831"/>
                </a:cubicBezTo>
                <a:lnTo>
                  <a:pt x="124777" y="471178"/>
                </a:lnTo>
                <a:cubicBezTo>
                  <a:pt x="124777" y="471178"/>
                  <a:pt x="37338" y="490037"/>
                  <a:pt x="0" y="441745"/>
                </a:cubicBezTo>
                <a:cubicBezTo>
                  <a:pt x="2191" y="395073"/>
                  <a:pt x="59817" y="300109"/>
                  <a:pt x="72580" y="294679"/>
                </a:cubicBezTo>
                <a:cubicBezTo>
                  <a:pt x="91726" y="286488"/>
                  <a:pt x="127540" y="276201"/>
                  <a:pt x="145732" y="273058"/>
                </a:cubicBezTo>
                <a:cubicBezTo>
                  <a:pt x="156019" y="271248"/>
                  <a:pt x="263366" y="139898"/>
                  <a:pt x="333280" y="82462"/>
                </a:cubicBezTo>
                <a:cubicBezTo>
                  <a:pt x="403193" y="25027"/>
                  <a:pt x="434340" y="-5549"/>
                  <a:pt x="501110" y="833"/>
                </a:cubicBezTo>
                <a:cubicBezTo>
                  <a:pt x="545878" y="5119"/>
                  <a:pt x="587978" y="50839"/>
                  <a:pt x="587978" y="50839"/>
                </a:cubicBezTo>
                <a:close/>
              </a:path>
            </a:pathLst>
          </a:custGeom>
          <a:solidFill>
            <a:srgbClr val="FFFFFF"/>
          </a:solidFill>
          <a:ln w="9525" cap="flat">
            <a:noFill/>
            <a:prstDash val="solid"/>
            <a:miter/>
          </a:ln>
        </p:spPr>
        <p:txBody>
          <a:bodyPr rtlCol="0" anchor="ctr"/>
          <a:lstStyle/>
          <a:p>
            <a:endParaRPr lang="zh-CN" altLang="en-US"/>
          </a:p>
        </p:txBody>
      </p:sp>
      <p:sp>
        <p:nvSpPr>
          <p:cNvPr id="191" name="任意多边形: 形状 317"/>
          <p:cNvSpPr/>
          <p:nvPr userDrawn="1">
            <p:custDataLst>
              <p:tags r:id="rId92"/>
            </p:custDataLst>
          </p:nvPr>
        </p:nvSpPr>
        <p:spPr>
          <a:xfrm>
            <a:off x="10400665" y="3627120"/>
            <a:ext cx="650240" cy="527050"/>
          </a:xfrm>
          <a:custGeom>
            <a:avLst/>
            <a:gdLst>
              <a:gd name="connsiteX0" fmla="*/ 90678 w 598236"/>
              <a:gd name="connsiteY0" fmla="*/ 484715 h 484905"/>
              <a:gd name="connsiteX1" fmla="*/ 1048 w 598236"/>
              <a:gd name="connsiteY1" fmla="*/ 449663 h 484905"/>
              <a:gd name="connsiteX2" fmla="*/ 0 w 598236"/>
              <a:gd name="connsiteY2" fmla="*/ 446424 h 484905"/>
              <a:gd name="connsiteX3" fmla="*/ 75628 w 598236"/>
              <a:gd name="connsiteY3" fmla="*/ 294977 h 484905"/>
              <a:gd name="connsiteX4" fmla="*/ 149447 w 598236"/>
              <a:gd name="connsiteY4" fmla="*/ 273069 h 484905"/>
              <a:gd name="connsiteX5" fmla="*/ 199739 w 598236"/>
              <a:gd name="connsiteY5" fmla="*/ 220586 h 484905"/>
              <a:gd name="connsiteX6" fmla="*/ 335089 w 598236"/>
              <a:gd name="connsiteY6" fmla="*/ 83522 h 484905"/>
              <a:gd name="connsiteX7" fmla="*/ 349663 w 598236"/>
              <a:gd name="connsiteY7" fmla="*/ 71520 h 484905"/>
              <a:gd name="connsiteX8" fmla="*/ 506539 w 598236"/>
              <a:gd name="connsiteY8" fmla="*/ 845 h 484905"/>
              <a:gd name="connsiteX9" fmla="*/ 596551 w 598236"/>
              <a:gd name="connsiteY9" fmla="*/ 52470 h 484905"/>
              <a:gd name="connsiteX10" fmla="*/ 597789 w 598236"/>
              <a:gd name="connsiteY10" fmla="*/ 55137 h 484905"/>
              <a:gd name="connsiteX11" fmla="*/ 302990 w 598236"/>
              <a:gd name="connsiteY11" fmla="*/ 329076 h 484905"/>
              <a:gd name="connsiteX12" fmla="*/ 188785 w 598236"/>
              <a:gd name="connsiteY12" fmla="*/ 372891 h 484905"/>
              <a:gd name="connsiteX13" fmla="*/ 134112 w 598236"/>
              <a:gd name="connsiteY13" fmla="*/ 478524 h 484905"/>
              <a:gd name="connsiteX14" fmla="*/ 130778 w 598236"/>
              <a:gd name="connsiteY14" fmla="*/ 481095 h 484905"/>
              <a:gd name="connsiteX15" fmla="*/ 90583 w 598236"/>
              <a:gd name="connsiteY15" fmla="*/ 484905 h 484905"/>
              <a:gd name="connsiteX16" fmla="*/ 10096 w 598236"/>
              <a:gd name="connsiteY16" fmla="*/ 444995 h 484905"/>
              <a:gd name="connsiteX17" fmla="*/ 126492 w 598236"/>
              <a:gd name="connsiteY17" fmla="*/ 471570 h 484905"/>
              <a:gd name="connsiteX18" fmla="*/ 180975 w 598236"/>
              <a:gd name="connsiteY18" fmla="*/ 366319 h 484905"/>
              <a:gd name="connsiteX19" fmla="*/ 183832 w 598236"/>
              <a:gd name="connsiteY19" fmla="*/ 363842 h 484905"/>
              <a:gd name="connsiteX20" fmla="*/ 299180 w 598236"/>
              <a:gd name="connsiteY20" fmla="*/ 319742 h 484905"/>
              <a:gd name="connsiteX21" fmla="*/ 588264 w 598236"/>
              <a:gd name="connsiteY21" fmla="*/ 57899 h 484905"/>
              <a:gd name="connsiteX22" fmla="*/ 505682 w 598236"/>
              <a:gd name="connsiteY22" fmla="*/ 10560 h 484905"/>
              <a:gd name="connsiteX23" fmla="*/ 356140 w 598236"/>
              <a:gd name="connsiteY23" fmla="*/ 79045 h 484905"/>
              <a:gd name="connsiteX24" fmla="*/ 341566 w 598236"/>
              <a:gd name="connsiteY24" fmla="*/ 91142 h 484905"/>
              <a:gd name="connsiteX25" fmla="*/ 207264 w 598236"/>
              <a:gd name="connsiteY25" fmla="*/ 227254 h 484905"/>
              <a:gd name="connsiteX26" fmla="*/ 151733 w 598236"/>
              <a:gd name="connsiteY26" fmla="*/ 282785 h 484905"/>
              <a:gd name="connsiteX27" fmla="*/ 79629 w 598236"/>
              <a:gd name="connsiteY27" fmla="*/ 304121 h 484905"/>
              <a:gd name="connsiteX28" fmla="*/ 10192 w 598236"/>
              <a:gd name="connsiteY28" fmla="*/ 444995 h 48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8236" h="484905">
                <a:moveTo>
                  <a:pt x="90678" y="484715"/>
                </a:moveTo>
                <a:cubicBezTo>
                  <a:pt x="61436" y="484715"/>
                  <a:pt x="23336" y="478428"/>
                  <a:pt x="1048" y="449663"/>
                </a:cubicBezTo>
                <a:cubicBezTo>
                  <a:pt x="286" y="448710"/>
                  <a:pt x="0" y="447567"/>
                  <a:pt x="0" y="446424"/>
                </a:cubicBezTo>
                <a:cubicBezTo>
                  <a:pt x="2191" y="400228"/>
                  <a:pt x="59722" y="301740"/>
                  <a:pt x="75628" y="294977"/>
                </a:cubicBezTo>
                <a:cubicBezTo>
                  <a:pt x="95821" y="286404"/>
                  <a:pt x="131731" y="276212"/>
                  <a:pt x="149447" y="273069"/>
                </a:cubicBezTo>
                <a:cubicBezTo>
                  <a:pt x="154496" y="270307"/>
                  <a:pt x="177451" y="245066"/>
                  <a:pt x="199739" y="220586"/>
                </a:cubicBezTo>
                <a:cubicBezTo>
                  <a:pt x="239363" y="177057"/>
                  <a:pt x="293656" y="117526"/>
                  <a:pt x="335089" y="83522"/>
                </a:cubicBezTo>
                <a:cubicBezTo>
                  <a:pt x="340138" y="79331"/>
                  <a:pt x="344996" y="75330"/>
                  <a:pt x="349663" y="71520"/>
                </a:cubicBezTo>
                <a:cubicBezTo>
                  <a:pt x="409575" y="21990"/>
                  <a:pt x="442531" y="-5251"/>
                  <a:pt x="506539" y="845"/>
                </a:cubicBezTo>
                <a:cubicBezTo>
                  <a:pt x="552640" y="5226"/>
                  <a:pt x="594836" y="50565"/>
                  <a:pt x="596551" y="52470"/>
                </a:cubicBezTo>
                <a:cubicBezTo>
                  <a:pt x="597217" y="53232"/>
                  <a:pt x="597694" y="54090"/>
                  <a:pt x="597789" y="55137"/>
                </a:cubicBezTo>
                <a:cubicBezTo>
                  <a:pt x="610457" y="141243"/>
                  <a:pt x="350615" y="308407"/>
                  <a:pt x="302990" y="329076"/>
                </a:cubicBezTo>
                <a:cubicBezTo>
                  <a:pt x="254222" y="350222"/>
                  <a:pt x="199644" y="369176"/>
                  <a:pt x="188785" y="372891"/>
                </a:cubicBezTo>
                <a:lnTo>
                  <a:pt x="134112" y="478524"/>
                </a:lnTo>
                <a:cubicBezTo>
                  <a:pt x="133445" y="479857"/>
                  <a:pt x="132207" y="480809"/>
                  <a:pt x="130778" y="481095"/>
                </a:cubicBezTo>
                <a:cubicBezTo>
                  <a:pt x="129159" y="481476"/>
                  <a:pt x="112395" y="484905"/>
                  <a:pt x="90583" y="484905"/>
                </a:cubicBezTo>
                <a:close/>
                <a:moveTo>
                  <a:pt x="10096" y="444995"/>
                </a:moveTo>
                <a:cubicBezTo>
                  <a:pt x="42481" y="484334"/>
                  <a:pt x="112966" y="473951"/>
                  <a:pt x="126492" y="471570"/>
                </a:cubicBezTo>
                <a:lnTo>
                  <a:pt x="180975" y="366319"/>
                </a:lnTo>
                <a:cubicBezTo>
                  <a:pt x="181546" y="365176"/>
                  <a:pt x="182594" y="364319"/>
                  <a:pt x="183832" y="363842"/>
                </a:cubicBezTo>
                <a:cubicBezTo>
                  <a:pt x="184404" y="363652"/>
                  <a:pt x="245364" y="343078"/>
                  <a:pt x="299180" y="319742"/>
                </a:cubicBezTo>
                <a:cubicBezTo>
                  <a:pt x="351853" y="296882"/>
                  <a:pt x="596360" y="136100"/>
                  <a:pt x="588264" y="57899"/>
                </a:cubicBezTo>
                <a:cubicBezTo>
                  <a:pt x="581501" y="50946"/>
                  <a:pt x="544163" y="14275"/>
                  <a:pt x="505682" y="10560"/>
                </a:cubicBezTo>
                <a:cubicBezTo>
                  <a:pt x="445865" y="4845"/>
                  <a:pt x="415861" y="29610"/>
                  <a:pt x="356140" y="79045"/>
                </a:cubicBezTo>
                <a:cubicBezTo>
                  <a:pt x="351472" y="82950"/>
                  <a:pt x="346615" y="86951"/>
                  <a:pt x="341566" y="91142"/>
                </a:cubicBezTo>
                <a:cubicBezTo>
                  <a:pt x="300704" y="124670"/>
                  <a:pt x="246697" y="183915"/>
                  <a:pt x="207264" y="227254"/>
                </a:cubicBezTo>
                <a:cubicBezTo>
                  <a:pt x="167068" y="271450"/>
                  <a:pt x="157067" y="281832"/>
                  <a:pt x="151733" y="282785"/>
                </a:cubicBezTo>
                <a:cubicBezTo>
                  <a:pt x="134683" y="285737"/>
                  <a:pt x="99441" y="295739"/>
                  <a:pt x="79629" y="304121"/>
                </a:cubicBezTo>
                <a:cubicBezTo>
                  <a:pt x="70104" y="308502"/>
                  <a:pt x="13811" y="397180"/>
                  <a:pt x="10192" y="444995"/>
                </a:cubicBezTo>
                <a:close/>
              </a:path>
            </a:pathLst>
          </a:custGeom>
          <a:solidFill>
            <a:srgbClr val="231F20"/>
          </a:solidFill>
          <a:ln w="9525" cap="flat">
            <a:noFill/>
            <a:prstDash val="solid"/>
            <a:miter/>
          </a:ln>
        </p:spPr>
        <p:txBody>
          <a:bodyPr rtlCol="0" anchor="ctr"/>
          <a:lstStyle/>
          <a:p>
            <a:endParaRPr lang="zh-CN" altLang="en-US"/>
          </a:p>
        </p:txBody>
      </p:sp>
      <p:sp>
        <p:nvSpPr>
          <p:cNvPr id="192" name="任意多边形: 形状 318"/>
          <p:cNvSpPr/>
          <p:nvPr userDrawn="1">
            <p:custDataLst>
              <p:tags r:id="rId93"/>
            </p:custDataLst>
          </p:nvPr>
        </p:nvSpPr>
        <p:spPr>
          <a:xfrm>
            <a:off x="10781030" y="3552825"/>
            <a:ext cx="297180" cy="130810"/>
          </a:xfrm>
          <a:custGeom>
            <a:avLst/>
            <a:gdLst>
              <a:gd name="connsiteX0" fmla="*/ 4987 w 273280"/>
              <a:gd name="connsiteY0" fmla="*/ 120016 h 120111"/>
              <a:gd name="connsiteX1" fmla="*/ 3178 w 273280"/>
              <a:gd name="connsiteY1" fmla="*/ 119730 h 120111"/>
              <a:gd name="connsiteX2" fmla="*/ 320 w 273280"/>
              <a:gd name="connsiteY2" fmla="*/ 113253 h 120111"/>
              <a:gd name="connsiteX3" fmla="*/ 179295 w 273280"/>
              <a:gd name="connsiteY3" fmla="*/ 1811 h 120111"/>
              <a:gd name="connsiteX4" fmla="*/ 273021 w 273280"/>
              <a:gd name="connsiteY4" fmla="*/ 69248 h 120111"/>
              <a:gd name="connsiteX5" fmla="*/ 269973 w 273280"/>
              <a:gd name="connsiteY5" fmla="*/ 75629 h 120111"/>
              <a:gd name="connsiteX6" fmla="*/ 263591 w 273280"/>
              <a:gd name="connsiteY6" fmla="*/ 72581 h 120111"/>
              <a:gd name="connsiteX7" fmla="*/ 177676 w 273280"/>
              <a:gd name="connsiteY7" fmla="*/ 11717 h 120111"/>
              <a:gd name="connsiteX8" fmla="*/ 9655 w 273280"/>
              <a:gd name="connsiteY8" fmla="*/ 116873 h 120111"/>
              <a:gd name="connsiteX9" fmla="*/ 4987 w 273280"/>
              <a:gd name="connsiteY9" fmla="*/ 120111 h 1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280" h="120111">
                <a:moveTo>
                  <a:pt x="4987" y="120016"/>
                </a:moveTo>
                <a:cubicBezTo>
                  <a:pt x="4416" y="120016"/>
                  <a:pt x="3749" y="119921"/>
                  <a:pt x="3178" y="119730"/>
                </a:cubicBezTo>
                <a:cubicBezTo>
                  <a:pt x="606" y="118778"/>
                  <a:pt x="-633" y="115825"/>
                  <a:pt x="320" y="113253"/>
                </a:cubicBezTo>
                <a:cubicBezTo>
                  <a:pt x="29181" y="37815"/>
                  <a:pt x="106143" y="-10096"/>
                  <a:pt x="179295" y="1811"/>
                </a:cubicBezTo>
                <a:cubicBezTo>
                  <a:pt x="253018" y="13812"/>
                  <a:pt x="272164" y="66962"/>
                  <a:pt x="273021" y="69248"/>
                </a:cubicBezTo>
                <a:cubicBezTo>
                  <a:pt x="273878" y="71819"/>
                  <a:pt x="272545" y="74677"/>
                  <a:pt x="269973" y="75629"/>
                </a:cubicBezTo>
                <a:cubicBezTo>
                  <a:pt x="267401" y="76487"/>
                  <a:pt x="264544" y="75153"/>
                  <a:pt x="263591" y="72581"/>
                </a:cubicBezTo>
                <a:cubicBezTo>
                  <a:pt x="262924" y="70581"/>
                  <a:pt x="245398" y="22766"/>
                  <a:pt x="177676" y="11717"/>
                </a:cubicBezTo>
                <a:cubicBezTo>
                  <a:pt x="109096" y="572"/>
                  <a:pt x="36801" y="45721"/>
                  <a:pt x="9655" y="116873"/>
                </a:cubicBezTo>
                <a:cubicBezTo>
                  <a:pt x="8892" y="118873"/>
                  <a:pt x="6988" y="120111"/>
                  <a:pt x="4987" y="120111"/>
                </a:cubicBezTo>
                <a:close/>
              </a:path>
            </a:pathLst>
          </a:custGeom>
          <a:solidFill>
            <a:srgbClr val="231F20"/>
          </a:solidFill>
          <a:ln w="9525" cap="flat">
            <a:noFill/>
            <a:prstDash val="solid"/>
            <a:miter/>
          </a:ln>
        </p:spPr>
        <p:txBody>
          <a:bodyPr rtlCol="0" anchor="ctr"/>
          <a:lstStyle/>
          <a:p>
            <a:endParaRPr lang="zh-CN" altLang="en-US"/>
          </a:p>
        </p:txBody>
      </p:sp>
      <p:sp>
        <p:nvSpPr>
          <p:cNvPr id="193" name="任意多边形: 形状 95"/>
          <p:cNvSpPr/>
          <p:nvPr userDrawn="1">
            <p:custDataLst>
              <p:tags r:id="rId94"/>
            </p:custDataLst>
          </p:nvPr>
        </p:nvSpPr>
        <p:spPr>
          <a:xfrm>
            <a:off x="10354310" y="3952875"/>
            <a:ext cx="532130" cy="1923415"/>
          </a:xfrm>
          <a:custGeom>
            <a:avLst/>
            <a:gdLst>
              <a:gd name="connsiteX0" fmla="*/ 484540 w 489591"/>
              <a:gd name="connsiteY0" fmla="*/ 1769748 h 1769748"/>
              <a:gd name="connsiteX1" fmla="*/ 479587 w 489591"/>
              <a:gd name="connsiteY1" fmla="*/ 1764986 h 1769748"/>
              <a:gd name="connsiteX2" fmla="*/ 445868 w 489591"/>
              <a:gd name="connsiteY2" fmla="*/ 1462853 h 1769748"/>
              <a:gd name="connsiteX3" fmla="*/ 280133 w 489591"/>
              <a:gd name="connsiteY3" fmla="*/ 720474 h 1769748"/>
              <a:gd name="connsiteX4" fmla="*/ 231461 w 489591"/>
              <a:gd name="connsiteY4" fmla="*/ 175549 h 1769748"/>
              <a:gd name="connsiteX5" fmla="*/ 114303 w 489591"/>
              <a:gd name="connsiteY5" fmla="*/ 182597 h 1769748"/>
              <a:gd name="connsiteX6" fmla="*/ 3 w 489591"/>
              <a:gd name="connsiteY6" fmla="*/ 5242 h 1769748"/>
              <a:gd name="connsiteX7" fmla="*/ 4766 w 489591"/>
              <a:gd name="connsiteY7" fmla="*/ 3 h 1769748"/>
              <a:gd name="connsiteX8" fmla="*/ 10004 w 489591"/>
              <a:gd name="connsiteY8" fmla="*/ 4766 h 1769748"/>
              <a:gd name="connsiteX9" fmla="*/ 114970 w 489591"/>
              <a:gd name="connsiteY9" fmla="*/ 172596 h 1769748"/>
              <a:gd name="connsiteX10" fmla="*/ 235842 w 489591"/>
              <a:gd name="connsiteY10" fmla="*/ 164881 h 1769748"/>
              <a:gd name="connsiteX11" fmla="*/ 239843 w 489591"/>
              <a:gd name="connsiteY11" fmla="*/ 166024 h 1769748"/>
              <a:gd name="connsiteX12" fmla="*/ 241557 w 489591"/>
              <a:gd name="connsiteY12" fmla="*/ 169834 h 1769748"/>
              <a:gd name="connsiteX13" fmla="*/ 289753 w 489591"/>
              <a:gd name="connsiteY13" fmla="*/ 717521 h 1769748"/>
              <a:gd name="connsiteX14" fmla="*/ 455774 w 489591"/>
              <a:gd name="connsiteY14" fmla="*/ 1461615 h 1769748"/>
              <a:gd name="connsiteX15" fmla="*/ 489588 w 489591"/>
              <a:gd name="connsiteY15" fmla="*/ 1764605 h 1769748"/>
              <a:gd name="connsiteX16" fmla="*/ 484826 w 489591"/>
              <a:gd name="connsiteY16" fmla="*/ 1769748 h 1769748"/>
              <a:gd name="connsiteX17" fmla="*/ 484635 w 489591"/>
              <a:gd name="connsiteY17" fmla="*/ 1769748 h 17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9591" h="1769748">
                <a:moveTo>
                  <a:pt x="484540" y="1769748"/>
                </a:moveTo>
                <a:cubicBezTo>
                  <a:pt x="481873" y="1769748"/>
                  <a:pt x="479682" y="1767653"/>
                  <a:pt x="479587" y="1764986"/>
                </a:cubicBezTo>
                <a:cubicBezTo>
                  <a:pt x="479587" y="1764509"/>
                  <a:pt x="477586" y="1717932"/>
                  <a:pt x="445868" y="1462853"/>
                </a:cubicBezTo>
                <a:cubicBezTo>
                  <a:pt x="414817" y="1213393"/>
                  <a:pt x="339950" y="915832"/>
                  <a:pt x="280133" y="720474"/>
                </a:cubicBezTo>
                <a:cubicBezTo>
                  <a:pt x="229841" y="556073"/>
                  <a:pt x="230984" y="223650"/>
                  <a:pt x="231461" y="175549"/>
                </a:cubicBezTo>
                <a:cubicBezTo>
                  <a:pt x="213268" y="178025"/>
                  <a:pt x="156403" y="185074"/>
                  <a:pt x="114303" y="182597"/>
                </a:cubicBezTo>
                <a:cubicBezTo>
                  <a:pt x="43056" y="178406"/>
                  <a:pt x="5623" y="120399"/>
                  <a:pt x="3" y="5242"/>
                </a:cubicBezTo>
                <a:cubicBezTo>
                  <a:pt x="-92" y="2480"/>
                  <a:pt x="2003" y="194"/>
                  <a:pt x="4766" y="3"/>
                </a:cubicBezTo>
                <a:cubicBezTo>
                  <a:pt x="7433" y="-92"/>
                  <a:pt x="9814" y="2003"/>
                  <a:pt x="10004" y="4766"/>
                </a:cubicBezTo>
                <a:cubicBezTo>
                  <a:pt x="15338" y="113922"/>
                  <a:pt x="49628" y="168786"/>
                  <a:pt x="114970" y="172596"/>
                </a:cubicBezTo>
                <a:cubicBezTo>
                  <a:pt x="163643" y="175454"/>
                  <a:pt x="235080" y="164976"/>
                  <a:pt x="235842" y="164881"/>
                </a:cubicBezTo>
                <a:cubicBezTo>
                  <a:pt x="237271" y="164690"/>
                  <a:pt x="238795" y="165071"/>
                  <a:pt x="239843" y="166024"/>
                </a:cubicBezTo>
                <a:cubicBezTo>
                  <a:pt x="240986" y="166976"/>
                  <a:pt x="241557" y="168405"/>
                  <a:pt x="241557" y="169834"/>
                </a:cubicBezTo>
                <a:cubicBezTo>
                  <a:pt x="241557" y="173549"/>
                  <a:pt x="236128" y="542452"/>
                  <a:pt x="289753" y="717521"/>
                </a:cubicBezTo>
                <a:cubicBezTo>
                  <a:pt x="349666" y="913260"/>
                  <a:pt x="424723" y="1211488"/>
                  <a:pt x="455774" y="1461615"/>
                </a:cubicBezTo>
                <a:cubicBezTo>
                  <a:pt x="487588" y="1717742"/>
                  <a:pt x="489493" y="1762795"/>
                  <a:pt x="489588" y="1764605"/>
                </a:cubicBezTo>
                <a:cubicBezTo>
                  <a:pt x="489683" y="1767367"/>
                  <a:pt x="487588" y="1769653"/>
                  <a:pt x="484826" y="1769748"/>
                </a:cubicBezTo>
                <a:cubicBezTo>
                  <a:pt x="484826" y="1769748"/>
                  <a:pt x="484730" y="1769748"/>
                  <a:pt x="484635" y="1769748"/>
                </a:cubicBezTo>
                <a:close/>
              </a:path>
            </a:pathLst>
          </a:custGeom>
          <a:solidFill>
            <a:srgbClr val="FFFFFF"/>
          </a:solidFill>
          <a:ln w="9525" cap="flat">
            <a:noFill/>
            <a:prstDash val="solid"/>
            <a:miter/>
          </a:ln>
        </p:spPr>
        <p:txBody>
          <a:bodyPr rtlCol="0" anchor="ctr"/>
          <a:lstStyle/>
          <a:p>
            <a:endParaRPr lang="zh-CN" altLang="en-US"/>
          </a:p>
        </p:txBody>
      </p:sp>
      <p:sp>
        <p:nvSpPr>
          <p:cNvPr id="197" name="弧形 196"/>
          <p:cNvSpPr/>
          <p:nvPr userDrawn="1">
            <p:custDataLst>
              <p:tags r:id="rId95"/>
            </p:custDataLst>
          </p:nvPr>
        </p:nvSpPr>
        <p:spPr>
          <a:xfrm>
            <a:off x="6772910" y="1544955"/>
            <a:ext cx="2108200" cy="21082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0" name="椭圆 199"/>
          <p:cNvSpPr/>
          <p:nvPr userDrawn="1">
            <p:custDataLst>
              <p:tags r:id="rId96"/>
            </p:custDataLst>
          </p:nvPr>
        </p:nvSpPr>
        <p:spPr>
          <a:xfrm flipH="1">
            <a:off x="1118679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userDrawn="1">
            <p:custDataLst>
              <p:tags r:id="rId97"/>
            </p:custDataLst>
          </p:nvPr>
        </p:nvSpPr>
        <p:spPr>
          <a:xfrm flipH="1">
            <a:off x="1118679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userDrawn="1">
            <p:custDataLst>
              <p:tags r:id="rId98"/>
            </p:custDataLst>
          </p:nvPr>
        </p:nvSpPr>
        <p:spPr>
          <a:xfrm flipH="1">
            <a:off x="1118679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userDrawn="1">
            <p:custDataLst>
              <p:tags r:id="rId99"/>
            </p:custDataLst>
          </p:nvPr>
        </p:nvSpPr>
        <p:spPr>
          <a:xfrm flipH="1">
            <a:off x="1118679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userDrawn="1">
            <p:custDataLst>
              <p:tags r:id="rId100"/>
            </p:custDataLst>
          </p:nvPr>
        </p:nvSpPr>
        <p:spPr>
          <a:xfrm flipH="1">
            <a:off x="1118679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userDrawn="1">
            <p:custDataLst>
              <p:tags r:id="rId101"/>
            </p:custDataLst>
          </p:nvPr>
        </p:nvSpPr>
        <p:spPr>
          <a:xfrm flipH="1">
            <a:off x="1118679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userDrawn="1">
            <p:custDataLst>
              <p:tags r:id="rId102"/>
            </p:custDataLst>
          </p:nvPr>
        </p:nvSpPr>
        <p:spPr>
          <a:xfrm flipH="1">
            <a:off x="1118679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userDrawn="1">
            <p:custDataLst>
              <p:tags r:id="rId103"/>
            </p:custDataLst>
          </p:nvPr>
        </p:nvSpPr>
        <p:spPr>
          <a:xfrm flipH="1">
            <a:off x="1118679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userDrawn="1">
            <p:custDataLst>
              <p:tags r:id="rId104"/>
            </p:custDataLst>
          </p:nvPr>
        </p:nvSpPr>
        <p:spPr>
          <a:xfrm flipH="1">
            <a:off x="1105662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userDrawn="1">
            <p:custDataLst>
              <p:tags r:id="rId105"/>
            </p:custDataLst>
          </p:nvPr>
        </p:nvSpPr>
        <p:spPr>
          <a:xfrm flipH="1">
            <a:off x="1105662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userDrawn="1">
            <p:custDataLst>
              <p:tags r:id="rId106"/>
            </p:custDataLst>
          </p:nvPr>
        </p:nvSpPr>
        <p:spPr>
          <a:xfrm flipH="1">
            <a:off x="1105662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userDrawn="1">
            <p:custDataLst>
              <p:tags r:id="rId107"/>
            </p:custDataLst>
          </p:nvPr>
        </p:nvSpPr>
        <p:spPr>
          <a:xfrm flipH="1">
            <a:off x="1105662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userDrawn="1">
            <p:custDataLst>
              <p:tags r:id="rId108"/>
            </p:custDataLst>
          </p:nvPr>
        </p:nvSpPr>
        <p:spPr>
          <a:xfrm flipH="1">
            <a:off x="1105662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userDrawn="1">
            <p:custDataLst>
              <p:tags r:id="rId109"/>
            </p:custDataLst>
          </p:nvPr>
        </p:nvSpPr>
        <p:spPr>
          <a:xfrm flipH="1">
            <a:off x="1105662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userDrawn="1">
            <p:custDataLst>
              <p:tags r:id="rId110"/>
            </p:custDataLst>
          </p:nvPr>
        </p:nvSpPr>
        <p:spPr>
          <a:xfrm flipH="1">
            <a:off x="1105662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userDrawn="1">
            <p:custDataLst>
              <p:tags r:id="rId111"/>
            </p:custDataLst>
          </p:nvPr>
        </p:nvSpPr>
        <p:spPr>
          <a:xfrm flipH="1">
            <a:off x="1105662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userDrawn="1">
            <p:custDataLst>
              <p:tags r:id="rId112"/>
            </p:custDataLst>
          </p:nvPr>
        </p:nvSpPr>
        <p:spPr>
          <a:xfrm flipH="1">
            <a:off x="1092644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userDrawn="1">
            <p:custDataLst>
              <p:tags r:id="rId113"/>
            </p:custDataLst>
          </p:nvPr>
        </p:nvSpPr>
        <p:spPr>
          <a:xfrm flipH="1">
            <a:off x="1092644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p:nvPr userDrawn="1">
            <p:custDataLst>
              <p:tags r:id="rId114"/>
            </p:custDataLst>
          </p:nvPr>
        </p:nvSpPr>
        <p:spPr>
          <a:xfrm flipH="1">
            <a:off x="1092644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p:nvPr userDrawn="1">
            <p:custDataLst>
              <p:tags r:id="rId115"/>
            </p:custDataLst>
          </p:nvPr>
        </p:nvSpPr>
        <p:spPr>
          <a:xfrm flipH="1">
            <a:off x="1092644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userDrawn="1">
            <p:custDataLst>
              <p:tags r:id="rId116"/>
            </p:custDataLst>
          </p:nvPr>
        </p:nvSpPr>
        <p:spPr>
          <a:xfrm flipH="1">
            <a:off x="1092644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p:nvPr userDrawn="1">
            <p:custDataLst>
              <p:tags r:id="rId117"/>
            </p:custDataLst>
          </p:nvPr>
        </p:nvSpPr>
        <p:spPr>
          <a:xfrm flipH="1">
            <a:off x="1092644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userDrawn="1">
            <p:custDataLst>
              <p:tags r:id="rId118"/>
            </p:custDataLst>
          </p:nvPr>
        </p:nvSpPr>
        <p:spPr>
          <a:xfrm flipH="1">
            <a:off x="1092644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p:nvPr userDrawn="1">
            <p:custDataLst>
              <p:tags r:id="rId119"/>
            </p:custDataLst>
          </p:nvPr>
        </p:nvSpPr>
        <p:spPr>
          <a:xfrm flipH="1">
            <a:off x="1092644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p:nvPr userDrawn="1">
            <p:custDataLst>
              <p:tags r:id="rId120"/>
            </p:custDataLst>
          </p:nvPr>
        </p:nvSpPr>
        <p:spPr>
          <a:xfrm flipH="1">
            <a:off x="1079436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p:nvPr userDrawn="1">
            <p:custDataLst>
              <p:tags r:id="rId121"/>
            </p:custDataLst>
          </p:nvPr>
        </p:nvSpPr>
        <p:spPr>
          <a:xfrm flipH="1">
            <a:off x="1079436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p:nvPr userDrawn="1">
            <p:custDataLst>
              <p:tags r:id="rId122"/>
            </p:custDataLst>
          </p:nvPr>
        </p:nvSpPr>
        <p:spPr>
          <a:xfrm flipH="1">
            <a:off x="1079436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p:cNvSpPr/>
          <p:nvPr userDrawn="1">
            <p:custDataLst>
              <p:tags r:id="rId123"/>
            </p:custDataLst>
          </p:nvPr>
        </p:nvSpPr>
        <p:spPr>
          <a:xfrm flipH="1">
            <a:off x="1079436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p:nvPr userDrawn="1">
            <p:custDataLst>
              <p:tags r:id="rId124"/>
            </p:custDataLst>
          </p:nvPr>
        </p:nvSpPr>
        <p:spPr>
          <a:xfrm flipH="1">
            <a:off x="1079436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p:nvPr userDrawn="1">
            <p:custDataLst>
              <p:tags r:id="rId125"/>
            </p:custDataLst>
          </p:nvPr>
        </p:nvSpPr>
        <p:spPr>
          <a:xfrm flipH="1">
            <a:off x="1079436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p:nvPr userDrawn="1">
            <p:custDataLst>
              <p:tags r:id="rId126"/>
            </p:custDataLst>
          </p:nvPr>
        </p:nvSpPr>
        <p:spPr>
          <a:xfrm flipH="1">
            <a:off x="1079436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p:nvPr userDrawn="1">
            <p:custDataLst>
              <p:tags r:id="rId127"/>
            </p:custDataLst>
          </p:nvPr>
        </p:nvSpPr>
        <p:spPr>
          <a:xfrm flipH="1">
            <a:off x="1079436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p:nvPr userDrawn="1">
            <p:custDataLst>
              <p:tags r:id="rId128"/>
            </p:custDataLst>
          </p:nvPr>
        </p:nvSpPr>
        <p:spPr>
          <a:xfrm flipH="1">
            <a:off x="1066419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p:nvPr userDrawn="1">
            <p:custDataLst>
              <p:tags r:id="rId129"/>
            </p:custDataLst>
          </p:nvPr>
        </p:nvSpPr>
        <p:spPr>
          <a:xfrm flipH="1">
            <a:off x="1066419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userDrawn="1">
            <p:custDataLst>
              <p:tags r:id="rId130"/>
            </p:custDataLst>
          </p:nvPr>
        </p:nvSpPr>
        <p:spPr>
          <a:xfrm flipH="1">
            <a:off x="1066419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p:nvPr userDrawn="1">
            <p:custDataLst>
              <p:tags r:id="rId131"/>
            </p:custDataLst>
          </p:nvPr>
        </p:nvSpPr>
        <p:spPr>
          <a:xfrm flipH="1">
            <a:off x="1066419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userDrawn="1">
            <p:custDataLst>
              <p:tags r:id="rId132"/>
            </p:custDataLst>
          </p:nvPr>
        </p:nvSpPr>
        <p:spPr>
          <a:xfrm flipH="1">
            <a:off x="1066419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p:nvPr userDrawn="1">
            <p:custDataLst>
              <p:tags r:id="rId133"/>
            </p:custDataLst>
          </p:nvPr>
        </p:nvSpPr>
        <p:spPr>
          <a:xfrm flipH="1">
            <a:off x="1066419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userDrawn="1">
            <p:custDataLst>
              <p:tags r:id="rId134"/>
            </p:custDataLst>
          </p:nvPr>
        </p:nvSpPr>
        <p:spPr>
          <a:xfrm flipH="1">
            <a:off x="1066419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p:nvPr userDrawn="1">
            <p:custDataLst>
              <p:tags r:id="rId135"/>
            </p:custDataLst>
          </p:nvPr>
        </p:nvSpPr>
        <p:spPr>
          <a:xfrm flipH="1">
            <a:off x="1066419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p:nvPr userDrawn="1">
            <p:custDataLst>
              <p:tags r:id="rId136"/>
            </p:custDataLst>
          </p:nvPr>
        </p:nvSpPr>
        <p:spPr>
          <a:xfrm flipH="1">
            <a:off x="1053401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7"/>
            </p:custDataLst>
          </p:nvPr>
        </p:nvSpPr>
        <p:spPr>
          <a:xfrm flipH="1">
            <a:off x="1053401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8"/>
            </p:custDataLst>
          </p:nvPr>
        </p:nvSpPr>
        <p:spPr>
          <a:xfrm flipH="1">
            <a:off x="1053401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9"/>
            </p:custDataLst>
          </p:nvPr>
        </p:nvSpPr>
        <p:spPr>
          <a:xfrm flipH="1">
            <a:off x="1053401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40"/>
            </p:custDataLst>
          </p:nvPr>
        </p:nvSpPr>
        <p:spPr>
          <a:xfrm flipH="1">
            <a:off x="1053401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1"/>
            </p:custDataLst>
          </p:nvPr>
        </p:nvSpPr>
        <p:spPr>
          <a:xfrm flipH="1">
            <a:off x="1053401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2"/>
            </p:custDataLst>
          </p:nvPr>
        </p:nvSpPr>
        <p:spPr>
          <a:xfrm flipH="1">
            <a:off x="1053401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3"/>
            </p:custDataLst>
          </p:nvPr>
        </p:nvSpPr>
        <p:spPr>
          <a:xfrm flipH="1">
            <a:off x="1053401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56" name="单圆角矩形 55"/>
          <p:cNvSpPr/>
          <p:nvPr userDrawn="1">
            <p:custDataLst>
              <p:tags r:id="rId5"/>
            </p:custDataLst>
          </p:nvPr>
        </p:nvSpPr>
        <p:spPr>
          <a:xfrm>
            <a:off x="0" y="0"/>
            <a:ext cx="3317240" cy="6858000"/>
          </a:xfrm>
          <a:prstGeom prst="round1Rect">
            <a:avLst>
              <a:gd name="adj" fmla="val 292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形 82"/>
          <p:cNvPicPr>
            <a:picLocks noChangeAspect="1"/>
          </p:cNvPicPr>
          <p:nvPr userDrawn="1">
            <p:custDataLst>
              <p:tags r:id="rId6"/>
            </p:custDataLst>
          </p:nvPr>
        </p:nvPicPr>
        <p:blipFill>
          <a:blip r:embed="rId7"/>
          <a:stretch>
            <a:fillRect/>
          </a:stretch>
        </p:blipFill>
        <p:spPr>
          <a:xfrm>
            <a:off x="718820" y="3846195"/>
            <a:ext cx="1960880" cy="2962910"/>
          </a:xfrm>
          <a:prstGeom prst="rect">
            <a:avLst/>
          </a:prstGeom>
        </p:spPr>
      </p:pic>
      <p:sp>
        <p:nvSpPr>
          <p:cNvPr id="64" name="椭圆 63"/>
          <p:cNvSpPr/>
          <p:nvPr userDrawn="1">
            <p:custDataLst>
              <p:tags r:id="rId8"/>
            </p:custDataLst>
          </p:nvPr>
        </p:nvSpPr>
        <p:spPr>
          <a:xfrm rot="10800000">
            <a:off x="70485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userDrawn="1">
            <p:custDataLst>
              <p:tags r:id="rId9"/>
            </p:custDataLst>
          </p:nvPr>
        </p:nvSpPr>
        <p:spPr>
          <a:xfrm rot="10800000">
            <a:off x="70485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userDrawn="1">
            <p:custDataLst>
              <p:tags r:id="rId10"/>
            </p:custDataLst>
          </p:nvPr>
        </p:nvSpPr>
        <p:spPr>
          <a:xfrm rot="10800000">
            <a:off x="70485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userDrawn="1">
            <p:custDataLst>
              <p:tags r:id="rId11"/>
            </p:custDataLst>
          </p:nvPr>
        </p:nvSpPr>
        <p:spPr>
          <a:xfrm rot="10800000">
            <a:off x="70485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userDrawn="1">
            <p:custDataLst>
              <p:tags r:id="rId12"/>
            </p:custDataLst>
          </p:nvPr>
        </p:nvSpPr>
        <p:spPr>
          <a:xfrm rot="10800000">
            <a:off x="70485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userDrawn="1">
            <p:custDataLst>
              <p:tags r:id="rId13"/>
            </p:custDataLst>
          </p:nvPr>
        </p:nvSpPr>
        <p:spPr>
          <a:xfrm rot="10800000">
            <a:off x="70485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userDrawn="1">
            <p:custDataLst>
              <p:tags r:id="rId14"/>
            </p:custDataLst>
          </p:nvPr>
        </p:nvSpPr>
        <p:spPr>
          <a:xfrm rot="10800000">
            <a:off x="70485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userDrawn="1">
            <p:custDataLst>
              <p:tags r:id="rId15"/>
            </p:custDataLst>
          </p:nvPr>
        </p:nvSpPr>
        <p:spPr>
          <a:xfrm rot="10800000">
            <a:off x="70485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userDrawn="1">
            <p:custDataLst>
              <p:tags r:id="rId16"/>
            </p:custDataLst>
          </p:nvPr>
        </p:nvSpPr>
        <p:spPr>
          <a:xfrm rot="10800000">
            <a:off x="57531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userDrawn="1">
            <p:custDataLst>
              <p:tags r:id="rId17"/>
            </p:custDataLst>
          </p:nvPr>
        </p:nvSpPr>
        <p:spPr>
          <a:xfrm rot="10800000">
            <a:off x="57531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userDrawn="1">
            <p:custDataLst>
              <p:tags r:id="rId18"/>
            </p:custDataLst>
          </p:nvPr>
        </p:nvSpPr>
        <p:spPr>
          <a:xfrm rot="10800000">
            <a:off x="57531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userDrawn="1">
            <p:custDataLst>
              <p:tags r:id="rId19"/>
            </p:custDataLst>
          </p:nvPr>
        </p:nvSpPr>
        <p:spPr>
          <a:xfrm rot="10800000">
            <a:off x="57531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userDrawn="1">
            <p:custDataLst>
              <p:tags r:id="rId20"/>
            </p:custDataLst>
          </p:nvPr>
        </p:nvSpPr>
        <p:spPr>
          <a:xfrm rot="10800000">
            <a:off x="57531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userDrawn="1">
            <p:custDataLst>
              <p:tags r:id="rId21"/>
            </p:custDataLst>
          </p:nvPr>
        </p:nvSpPr>
        <p:spPr>
          <a:xfrm rot="10800000">
            <a:off x="57531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userDrawn="1">
            <p:custDataLst>
              <p:tags r:id="rId22"/>
            </p:custDataLst>
          </p:nvPr>
        </p:nvSpPr>
        <p:spPr>
          <a:xfrm rot="10800000">
            <a:off x="57531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userDrawn="1">
            <p:custDataLst>
              <p:tags r:id="rId23"/>
            </p:custDataLst>
          </p:nvPr>
        </p:nvSpPr>
        <p:spPr>
          <a:xfrm rot="10800000">
            <a:off x="57531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userDrawn="1">
            <p:custDataLst>
              <p:tags r:id="rId24"/>
            </p:custDataLst>
          </p:nvPr>
        </p:nvSpPr>
        <p:spPr>
          <a:xfrm rot="10800000">
            <a:off x="446405"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userDrawn="1">
            <p:custDataLst>
              <p:tags r:id="rId25"/>
            </p:custDataLst>
          </p:nvPr>
        </p:nvSpPr>
        <p:spPr>
          <a:xfrm rot="10800000">
            <a:off x="446405"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userDrawn="1">
            <p:custDataLst>
              <p:tags r:id="rId26"/>
            </p:custDataLst>
          </p:nvPr>
        </p:nvSpPr>
        <p:spPr>
          <a:xfrm rot="10800000">
            <a:off x="446405"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userDrawn="1">
            <p:custDataLst>
              <p:tags r:id="rId27"/>
            </p:custDataLst>
          </p:nvPr>
        </p:nvSpPr>
        <p:spPr>
          <a:xfrm rot="10800000">
            <a:off x="446405"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userDrawn="1">
            <p:custDataLst>
              <p:tags r:id="rId28"/>
            </p:custDataLst>
          </p:nvPr>
        </p:nvSpPr>
        <p:spPr>
          <a:xfrm rot="10800000">
            <a:off x="446405"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userDrawn="1">
            <p:custDataLst>
              <p:tags r:id="rId29"/>
            </p:custDataLst>
          </p:nvPr>
        </p:nvSpPr>
        <p:spPr>
          <a:xfrm rot="10800000">
            <a:off x="446405"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userDrawn="1">
            <p:custDataLst>
              <p:tags r:id="rId30"/>
            </p:custDataLst>
          </p:nvPr>
        </p:nvSpPr>
        <p:spPr>
          <a:xfrm rot="10800000">
            <a:off x="446405"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userDrawn="1">
            <p:custDataLst>
              <p:tags r:id="rId31"/>
            </p:custDataLst>
          </p:nvPr>
        </p:nvSpPr>
        <p:spPr>
          <a:xfrm rot="10800000">
            <a:off x="446405"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2"/>
            </p:custDataLst>
          </p:nvPr>
        </p:nvSpPr>
        <p:spPr>
          <a:xfrm>
            <a:off x="700405" y="1111250"/>
            <a:ext cx="2079625" cy="1081405"/>
          </a:xfrm>
        </p:spPr>
        <p:txBody>
          <a:bodyPr anchor="b">
            <a:normAutofit/>
          </a:bodyPr>
          <a:lstStyle>
            <a:lvl1pPr algn="ctr">
              <a:defRPr sz="6000">
                <a:solidFill>
                  <a:schemeClr val="tx2"/>
                </a:solidFill>
              </a:defRPr>
            </a:lvl1pPr>
          </a:lstStyle>
          <a:p>
            <a:r>
              <a:rPr lang="zh-CN" altLang="en-US" dirty="0"/>
              <a:t>标题</a:t>
            </a:r>
            <a:endParaRPr lang="zh-CN" altLang="en-US" dirty="0"/>
          </a:p>
        </p:txBody>
      </p:sp>
      <p:sp>
        <p:nvSpPr>
          <p:cNvPr id="3" name="文本占位符 2"/>
          <p:cNvSpPr>
            <a:spLocks noGrp="1"/>
          </p:cNvSpPr>
          <p:nvPr>
            <p:ph type="body" idx="1" hasCustomPrompt="1"/>
            <p:custDataLst>
              <p:tags r:id="rId33"/>
            </p:custDataLst>
          </p:nvPr>
        </p:nvSpPr>
        <p:spPr>
          <a:xfrm>
            <a:off x="700405" y="2205355"/>
            <a:ext cx="2079625" cy="504190"/>
          </a:xfrm>
        </p:spPr>
        <p:txBody>
          <a:bodyPr anchor="t"/>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副标题</a:t>
            </a:r>
            <a:endParaRPr lang="zh-CN" altLang="en-US" dirty="0"/>
          </a:p>
        </p:txBody>
      </p:sp>
      <p:sp>
        <p:nvSpPr>
          <p:cNvPr id="7" name="日期占位符 6"/>
          <p:cNvSpPr>
            <a:spLocks noGrp="1"/>
          </p:cNvSpPr>
          <p:nvPr>
            <p:ph type="dt" sz="half" idx="10"/>
            <p:custDataLst>
              <p:tags r:id="rId3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5"/>
            </p:custDataLst>
          </p:nvPr>
        </p:nvSpPr>
        <p:spPr/>
        <p:txBody>
          <a:bodyPr/>
          <a:lstStyle/>
          <a:p>
            <a:endParaRPr lang="zh-CN" altLang="en-US"/>
          </a:p>
        </p:txBody>
      </p:sp>
      <p:sp>
        <p:nvSpPr>
          <p:cNvPr id="9" name="灯片编号占位符 8"/>
          <p:cNvSpPr>
            <a:spLocks noGrp="1"/>
          </p:cNvSpPr>
          <p:nvPr>
            <p:ph type="sldNum" sz="quarter" idx="12"/>
            <p:custDataLst>
              <p:tags r:id="rId3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2" name="矩形 21"/>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10" name="矩形 9"/>
          <p:cNvSpPr/>
          <p:nvPr userDrawn="1">
            <p:custDataLst>
              <p:tags r:id="rId5"/>
            </p:custDataLst>
          </p:nvPr>
        </p:nvSpPr>
        <p:spPr>
          <a:xfrm>
            <a:off x="470535" y="514350"/>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6"/>
            </p:custDataLst>
          </p:nvPr>
        </p:nvSpPr>
        <p:spPr>
          <a:xfrm>
            <a:off x="479425" y="518160"/>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文本框 282"/>
          <p:cNvSpPr txBox="1"/>
          <p:nvPr userDrawn="1">
            <p:custDataLst>
              <p:tags r:id="rId7"/>
            </p:custDataLst>
          </p:nvPr>
        </p:nvSpPr>
        <p:spPr>
          <a:xfrm flipH="1">
            <a:off x="1052830" y="719455"/>
            <a:ext cx="1536700" cy="306705"/>
          </a:xfrm>
          <a:prstGeom prst="rect">
            <a:avLst/>
          </a:prstGeom>
          <a:noFill/>
        </p:spPr>
        <p:txBody>
          <a:bodyPr wrap="square" rtlCol="0">
            <a:spAutoFit/>
          </a:bodyPr>
          <a:lstStyle/>
          <a:p>
            <a:pPr algn="l"/>
            <a:r>
              <a:rPr lang="zh-CN" altLang="en-US" sz="1400" b="1" cap="all" dirty="0">
                <a:solidFill>
                  <a:schemeClr val="bg1"/>
                </a:solidFill>
                <a:uFillTx/>
              </a:rPr>
              <a:t>template</a:t>
            </a:r>
            <a:endParaRPr lang="zh-CN" altLang="en-US" sz="1400" b="1" cap="all" dirty="0">
              <a:solidFill>
                <a:schemeClr val="bg1"/>
              </a:solidFill>
              <a:uFillTx/>
            </a:endParaRPr>
          </a:p>
        </p:txBody>
      </p:sp>
      <p:sp>
        <p:nvSpPr>
          <p:cNvPr id="12" name="矩形 11"/>
          <p:cNvSpPr/>
          <p:nvPr userDrawn="1">
            <p:custDataLst>
              <p:tags r:id="rId8"/>
            </p:custDataLst>
          </p:nvPr>
        </p:nvSpPr>
        <p:spPr>
          <a:xfrm>
            <a:off x="478790" y="514350"/>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9"/>
            </p:custDataLst>
          </p:nvPr>
        </p:nvSpPr>
        <p:spPr>
          <a:xfrm>
            <a:off x="5704205" y="3400425"/>
            <a:ext cx="5309235" cy="1151890"/>
          </a:xfrm>
        </p:spPr>
        <p:txBody>
          <a:bodyPr anchor="t" anchorCtr="0"/>
          <a:lstStyle>
            <a:lvl1pPr algn="r">
              <a:defRPr sz="6600">
                <a:solidFill>
                  <a:schemeClr val="tx2"/>
                </a:solidFill>
              </a:defRPr>
            </a:lvl1pPr>
          </a:lstStyle>
          <a:p>
            <a:r>
              <a:rPr lang="zh-CN" altLang="en-US" dirty="0"/>
              <a:t>添加章节标题</a:t>
            </a:r>
            <a:endParaRPr lang="zh-CN" altLang="en-US" dirty="0"/>
          </a:p>
        </p:txBody>
      </p:sp>
      <p:sp>
        <p:nvSpPr>
          <p:cNvPr id="3" name="文本占位符 2"/>
          <p:cNvSpPr>
            <a:spLocks noGrp="1"/>
          </p:cNvSpPr>
          <p:nvPr>
            <p:ph type="body" idx="1" hasCustomPrompt="1"/>
            <p:custDataLst>
              <p:tags r:id="rId10"/>
            </p:custDataLst>
          </p:nvPr>
        </p:nvSpPr>
        <p:spPr>
          <a:xfrm>
            <a:off x="5704205" y="4533265"/>
            <a:ext cx="5309235" cy="935990"/>
          </a:xfrm>
        </p:spPr>
        <p:txBody>
          <a:bodyPr/>
          <a:lstStyle>
            <a:lvl1pPr marL="0" indent="0" algn="r">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添加副标题</a:t>
            </a:r>
            <a:endParaRPr lang="zh-CN" altLang="en-US" dirty="0"/>
          </a:p>
        </p:txBody>
      </p:sp>
      <p:sp>
        <p:nvSpPr>
          <p:cNvPr id="4" name="日期占位符 3"/>
          <p:cNvSpPr>
            <a:spLocks noGrp="1"/>
          </p:cNvSpPr>
          <p:nvPr>
            <p:ph type="dt" sz="half" idx="10"/>
            <p:custDataLst>
              <p:tags r:id="rId1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4"/>
            </p:custDataLst>
          </p:nvPr>
        </p:nvSpPr>
        <p:spPr>
          <a:xfrm>
            <a:off x="5701665" y="2051685"/>
            <a:ext cx="5309235" cy="1224280"/>
          </a:xfrm>
        </p:spPr>
        <p:txBody>
          <a:bodyPr anchor="ctr">
            <a:noAutofit/>
          </a:bodyPr>
          <a:lstStyle>
            <a:lvl1pPr marL="0" indent="0" algn="r">
              <a:buNone/>
              <a:defRPr sz="8000" b="1">
                <a:ln>
                  <a:solidFill>
                    <a:schemeClr val="tx2"/>
                  </a:solidFill>
                </a:ln>
                <a:solidFill>
                  <a:schemeClr val="accent1"/>
                </a:solidFill>
              </a:defRPr>
            </a:lvl1pPr>
          </a:lstStyle>
          <a:p>
            <a:pPr lvl="0"/>
            <a:r>
              <a:rPr lang="zh-CN" altLang="en-US" dirty="0"/>
              <a:t>节编号</a:t>
            </a:r>
            <a:endParaRPr lang="zh-CN" altLang="en-US" dirty="0"/>
          </a:p>
        </p:txBody>
      </p:sp>
      <p:sp>
        <p:nvSpPr>
          <p:cNvPr id="13" name="圆角矩形 12"/>
          <p:cNvSpPr/>
          <p:nvPr userDrawn="1">
            <p:custDataLst>
              <p:tags r:id="rId15"/>
            </p:custDataLst>
          </p:nvPr>
        </p:nvSpPr>
        <p:spPr>
          <a:xfrm>
            <a:off x="2755900" y="7816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16"/>
            </p:custDataLst>
          </p:nvPr>
        </p:nvSpPr>
        <p:spPr>
          <a:xfrm rot="5400000">
            <a:off x="10916920"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17"/>
            </p:custDataLst>
          </p:nvPr>
        </p:nvSpPr>
        <p:spPr>
          <a:xfrm rot="5400000">
            <a:off x="10739755"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18"/>
            </p:custDataLst>
          </p:nvPr>
        </p:nvSpPr>
        <p:spPr>
          <a:xfrm rot="5400000">
            <a:off x="10561955"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7" name="椭圆 16"/>
          <p:cNvSpPr/>
          <p:nvPr userDrawn="1">
            <p:custDataLst>
              <p:tags r:id="rId19"/>
            </p:custDataLst>
          </p:nvPr>
        </p:nvSpPr>
        <p:spPr>
          <a:xfrm rot="5400000">
            <a:off x="11094720"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4"/>
          <p:cNvSpPr/>
          <p:nvPr userDrawn="1">
            <p:custDataLst>
              <p:tags r:id="rId20"/>
            </p:custDataLst>
          </p:nvPr>
        </p:nvSpPr>
        <p:spPr>
          <a:xfrm rot="3032444" flipH="1">
            <a:off x="1141730" y="2177415"/>
            <a:ext cx="3825875" cy="2882900"/>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pic>
        <p:nvPicPr>
          <p:cNvPr id="20" name="图形 23"/>
          <p:cNvPicPr>
            <a:picLocks noChangeAspect="1"/>
          </p:cNvPicPr>
          <p:nvPr userDrawn="1">
            <p:custDataLst>
              <p:tags r:id="rId21"/>
            </p:custDataLst>
          </p:nvPr>
        </p:nvPicPr>
        <p:blipFill>
          <a:blip r:embed="rId22"/>
          <a:stretch>
            <a:fillRect/>
          </a:stretch>
        </p:blipFill>
        <p:spPr>
          <a:xfrm>
            <a:off x="1195070" y="2140585"/>
            <a:ext cx="3390900" cy="4182745"/>
          </a:xfrm>
          <a:prstGeom prst="rect">
            <a:avLst/>
          </a:prstGeom>
        </p:spPr>
      </p:pic>
      <p:sp>
        <p:nvSpPr>
          <p:cNvPr id="48" name="任意多边形: 形状 31"/>
          <p:cNvSpPr/>
          <p:nvPr userDrawn="1">
            <p:custDataLst>
              <p:tags r:id="rId23"/>
            </p:custDataLst>
          </p:nvPr>
        </p:nvSpPr>
        <p:spPr>
          <a:xfrm flipH="1">
            <a:off x="1713865" y="1808480"/>
            <a:ext cx="1010920" cy="489585"/>
          </a:xfrm>
          <a:custGeom>
            <a:avLst/>
            <a:gdLst>
              <a:gd name="connsiteX0" fmla="*/ 1029367 w 1086040"/>
              <a:gd name="connsiteY0" fmla="*/ 430530 h 525684"/>
              <a:gd name="connsiteX1" fmla="*/ 949928 w 1086040"/>
              <a:gd name="connsiteY1" fmla="*/ 430530 h 525684"/>
              <a:gd name="connsiteX2" fmla="*/ 874586 w 1086040"/>
              <a:gd name="connsiteY2" fmla="*/ 525685 h 525684"/>
              <a:gd name="connsiteX3" fmla="*/ 817055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2 w 1086040"/>
              <a:gd name="connsiteY8" fmla="*/ 0 h 525684"/>
              <a:gd name="connsiteX9" fmla="*/ 1086041 w 1086040"/>
              <a:gd name="connsiteY9" fmla="*/ 56769 h 525684"/>
              <a:gd name="connsiteX10" fmla="*/ 1086041 w 1086040"/>
              <a:gd name="connsiteY10" fmla="*/ 373761 h 525684"/>
              <a:gd name="connsiteX11" fmla="*/ 1029272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6" y="525685"/>
                </a:lnTo>
                <a:lnTo>
                  <a:pt x="817055" y="430530"/>
                </a:lnTo>
                <a:lnTo>
                  <a:pt x="56769" y="430530"/>
                </a:lnTo>
                <a:cubicBezTo>
                  <a:pt x="25527" y="430530"/>
                  <a:pt x="0" y="405003"/>
                  <a:pt x="0" y="373761"/>
                </a:cubicBezTo>
                <a:lnTo>
                  <a:pt x="0" y="56769"/>
                </a:lnTo>
                <a:cubicBezTo>
                  <a:pt x="0" y="25527"/>
                  <a:pt x="25527" y="0"/>
                  <a:pt x="56769" y="0"/>
                </a:cubicBezTo>
                <a:lnTo>
                  <a:pt x="1029272" y="0"/>
                </a:lnTo>
                <a:cubicBezTo>
                  <a:pt x="1060514" y="0"/>
                  <a:pt x="1086041" y="25527"/>
                  <a:pt x="1086041" y="56769"/>
                </a:cubicBezTo>
                <a:lnTo>
                  <a:pt x="1086041" y="373761"/>
                </a:lnTo>
                <a:cubicBezTo>
                  <a:pt x="1086041" y="405003"/>
                  <a:pt x="1060514" y="430530"/>
                  <a:pt x="1029272"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任意多边形: 形状 32"/>
          <p:cNvSpPr/>
          <p:nvPr userDrawn="1">
            <p:custDataLst>
              <p:tags r:id="rId24"/>
            </p:custDataLst>
          </p:nvPr>
        </p:nvSpPr>
        <p:spPr>
          <a:xfrm flipH="1">
            <a:off x="1709420" y="1804035"/>
            <a:ext cx="1019810" cy="498475"/>
          </a:xfrm>
          <a:custGeom>
            <a:avLst/>
            <a:gdLst>
              <a:gd name="connsiteX0" fmla="*/ 879539 w 1095946"/>
              <a:gd name="connsiteY0" fmla="*/ 535591 h 535590"/>
              <a:gd name="connsiteX1" fmla="*/ 879253 w 1095946"/>
              <a:gd name="connsiteY1" fmla="*/ 535591 h 535590"/>
              <a:gd name="connsiteX2" fmla="*/ 875348 w 1095946"/>
              <a:gd name="connsiteY2" fmla="*/ 533210 h 535590"/>
              <a:gd name="connsiteX3" fmla="*/ 819245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722 w 1095946"/>
              <a:gd name="connsiteY15" fmla="*/ 10001 h 535590"/>
              <a:gd name="connsiteX16" fmla="*/ 9906 w 1095946"/>
              <a:gd name="connsiteY16" fmla="*/ 61817 h 535590"/>
              <a:gd name="connsiteX17" fmla="*/ 9906 w 1095946"/>
              <a:gd name="connsiteY17" fmla="*/ 378714 h 535590"/>
              <a:gd name="connsiteX18" fmla="*/ 61722 w 1095946"/>
              <a:gd name="connsiteY18" fmla="*/ 430530 h 535590"/>
              <a:gd name="connsiteX19" fmla="*/ 822008 w 1095946"/>
              <a:gd name="connsiteY19" fmla="*/ 430530 h 535590"/>
              <a:gd name="connsiteX20" fmla="*/ 826294 w 1095946"/>
              <a:gd name="connsiteY20" fmla="*/ 432911 h 535590"/>
              <a:gd name="connsiteX21" fmla="*/ 880110 w 1095946"/>
              <a:gd name="connsiteY21" fmla="*/ 521875 h 535590"/>
              <a:gd name="connsiteX22" fmla="*/ 950976 w 1095946"/>
              <a:gd name="connsiteY22" fmla="*/ 432340 h 535590"/>
              <a:gd name="connsiteX23" fmla="*/ 954881 w 1095946"/>
              <a:gd name="connsiteY23" fmla="*/ 430435 h 535590"/>
              <a:gd name="connsiteX24" fmla="*/ 1034320 w 1095946"/>
              <a:gd name="connsiteY24" fmla="*/ 430435 h 535590"/>
              <a:gd name="connsiteX25" fmla="*/ 1086136 w 1095946"/>
              <a:gd name="connsiteY25" fmla="*/ 378619 h 535590"/>
              <a:gd name="connsiteX26" fmla="*/ 1086136 w 1095946"/>
              <a:gd name="connsiteY26" fmla="*/ 61722 h 535590"/>
              <a:gd name="connsiteX27" fmla="*/ 1034320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539" y="535591"/>
                </a:moveTo>
                <a:cubicBezTo>
                  <a:pt x="879539" y="535591"/>
                  <a:pt x="879348" y="535591"/>
                  <a:pt x="879253" y="535591"/>
                </a:cubicBezTo>
                <a:cubicBezTo>
                  <a:pt x="877634" y="535496"/>
                  <a:pt x="876110" y="534638"/>
                  <a:pt x="875348" y="533210"/>
                </a:cubicBezTo>
                <a:lnTo>
                  <a:pt x="819245"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722" y="10001"/>
                </a:moveTo>
                <a:cubicBezTo>
                  <a:pt x="33147" y="10001"/>
                  <a:pt x="9906" y="33242"/>
                  <a:pt x="9906" y="61817"/>
                </a:cubicBezTo>
                <a:lnTo>
                  <a:pt x="9906" y="378714"/>
                </a:lnTo>
                <a:cubicBezTo>
                  <a:pt x="9906" y="407289"/>
                  <a:pt x="33147" y="430530"/>
                  <a:pt x="61722" y="430530"/>
                </a:cubicBezTo>
                <a:lnTo>
                  <a:pt x="822008" y="430530"/>
                </a:lnTo>
                <a:cubicBezTo>
                  <a:pt x="823722" y="430530"/>
                  <a:pt x="825341" y="431483"/>
                  <a:pt x="826294" y="432911"/>
                </a:cubicBezTo>
                <a:lnTo>
                  <a:pt x="880110" y="521875"/>
                </a:lnTo>
                <a:lnTo>
                  <a:pt x="950976" y="432340"/>
                </a:lnTo>
                <a:cubicBezTo>
                  <a:pt x="951929" y="431101"/>
                  <a:pt x="953357" y="430435"/>
                  <a:pt x="954881" y="430435"/>
                </a:cubicBezTo>
                <a:lnTo>
                  <a:pt x="1034320" y="430435"/>
                </a:lnTo>
                <a:cubicBezTo>
                  <a:pt x="1062895" y="430435"/>
                  <a:pt x="1086136" y="407194"/>
                  <a:pt x="1086136" y="378619"/>
                </a:cubicBezTo>
                <a:lnTo>
                  <a:pt x="1086136" y="61722"/>
                </a:lnTo>
                <a:cubicBezTo>
                  <a:pt x="1086136" y="33147"/>
                  <a:pt x="1062895" y="9906"/>
                  <a:pt x="1034320"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任意多边形: 形状 33"/>
          <p:cNvSpPr/>
          <p:nvPr userDrawn="1">
            <p:custDataLst>
              <p:tags r:id="rId25"/>
            </p:custDataLst>
          </p:nvPr>
        </p:nvSpPr>
        <p:spPr>
          <a:xfrm flipH="1">
            <a:off x="1948815" y="1903730"/>
            <a:ext cx="569595" cy="19685"/>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任意多边形: 形状 34"/>
          <p:cNvSpPr/>
          <p:nvPr userDrawn="1">
            <p:custDataLst>
              <p:tags r:id="rId26"/>
            </p:custDataLst>
          </p:nvPr>
        </p:nvSpPr>
        <p:spPr>
          <a:xfrm flipH="1">
            <a:off x="2118360" y="1954530"/>
            <a:ext cx="400685" cy="19685"/>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任意多边形: 形状 37"/>
          <p:cNvSpPr/>
          <p:nvPr userDrawn="1">
            <p:custDataLst>
              <p:tags r:id="rId27"/>
            </p:custDataLst>
          </p:nvPr>
        </p:nvSpPr>
        <p:spPr>
          <a:xfrm flipH="1">
            <a:off x="2453640" y="2087880"/>
            <a:ext cx="778510" cy="501650"/>
          </a:xfrm>
          <a:custGeom>
            <a:avLst/>
            <a:gdLst>
              <a:gd name="connsiteX0" fmla="*/ 760381 w 836580"/>
              <a:gd name="connsiteY0" fmla="*/ 430054 h 539210"/>
              <a:gd name="connsiteX1" fmla="*/ 311087 w 836580"/>
              <a:gd name="connsiteY1" fmla="*/ 430054 h 539210"/>
              <a:gd name="connsiteX2" fmla="*/ 155067 w 836580"/>
              <a:gd name="connsiteY2" fmla="*/ 539210 h 539210"/>
              <a:gd name="connsiteX3" fmla="*/ 155067 w 836580"/>
              <a:gd name="connsiteY3" fmla="*/ 430054 h 539210"/>
              <a:gd name="connsiteX4" fmla="*/ 76200 w 836580"/>
              <a:gd name="connsiteY4" fmla="*/ 430054 h 539210"/>
              <a:gd name="connsiteX5" fmla="*/ 0 w 836580"/>
              <a:gd name="connsiteY5" fmla="*/ 353854 h 539210"/>
              <a:gd name="connsiteX6" fmla="*/ 0 w 836580"/>
              <a:gd name="connsiteY6" fmla="*/ 76200 h 539210"/>
              <a:gd name="connsiteX7" fmla="*/ 76200 w 836580"/>
              <a:gd name="connsiteY7" fmla="*/ 0 h 539210"/>
              <a:gd name="connsiteX8" fmla="*/ 760381 w 836580"/>
              <a:gd name="connsiteY8" fmla="*/ 0 h 539210"/>
              <a:gd name="connsiteX9" fmla="*/ 836581 w 836580"/>
              <a:gd name="connsiteY9" fmla="*/ 76200 h 539210"/>
              <a:gd name="connsiteX10" fmla="*/ 836581 w 836580"/>
              <a:gd name="connsiteY10" fmla="*/ 353854 h 539210"/>
              <a:gd name="connsiteX11" fmla="*/ 760381 w 836580"/>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580"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381" y="0"/>
                </a:lnTo>
                <a:cubicBezTo>
                  <a:pt x="802291" y="0"/>
                  <a:pt x="836581" y="34290"/>
                  <a:pt x="836581" y="76200"/>
                </a:cubicBezTo>
                <a:lnTo>
                  <a:pt x="836581" y="353854"/>
                </a:lnTo>
                <a:cubicBezTo>
                  <a:pt x="836581" y="395764"/>
                  <a:pt x="802291" y="430054"/>
                  <a:pt x="760381"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任意多边形: 形状 38"/>
          <p:cNvSpPr/>
          <p:nvPr userDrawn="1">
            <p:custDataLst>
              <p:tags r:id="rId28"/>
            </p:custDataLst>
          </p:nvPr>
        </p:nvSpPr>
        <p:spPr>
          <a:xfrm flipH="1">
            <a:off x="2449195" y="2083435"/>
            <a:ext cx="788035" cy="511175"/>
          </a:xfrm>
          <a:custGeom>
            <a:avLst/>
            <a:gdLst>
              <a:gd name="connsiteX0" fmla="*/ 160020 w 846486"/>
              <a:gd name="connsiteY0" fmla="*/ 549116 h 549116"/>
              <a:gd name="connsiteX1" fmla="*/ 157734 w 846486"/>
              <a:gd name="connsiteY1" fmla="*/ 548545 h 549116"/>
              <a:gd name="connsiteX2" fmla="*/ 155067 w 846486"/>
              <a:gd name="connsiteY2" fmla="*/ 544163 h 549116"/>
              <a:gd name="connsiteX3" fmla="*/ 155067 w 846486"/>
              <a:gd name="connsiteY3" fmla="*/ 439960 h 549116"/>
              <a:gd name="connsiteX4" fmla="*/ 81153 w 846486"/>
              <a:gd name="connsiteY4" fmla="*/ 439960 h 549116"/>
              <a:gd name="connsiteX5" fmla="*/ 0 w 846486"/>
              <a:gd name="connsiteY5" fmla="*/ 358807 h 549116"/>
              <a:gd name="connsiteX6" fmla="*/ 0 w 846486"/>
              <a:gd name="connsiteY6" fmla="*/ 81153 h 549116"/>
              <a:gd name="connsiteX7" fmla="*/ 81153 w 846486"/>
              <a:gd name="connsiteY7" fmla="*/ 0 h 549116"/>
              <a:gd name="connsiteX8" fmla="*/ 765334 w 846486"/>
              <a:gd name="connsiteY8" fmla="*/ 0 h 549116"/>
              <a:gd name="connsiteX9" fmla="*/ 846487 w 846486"/>
              <a:gd name="connsiteY9" fmla="*/ 81153 h 549116"/>
              <a:gd name="connsiteX10" fmla="*/ 846487 w 846486"/>
              <a:gd name="connsiteY10" fmla="*/ 358807 h 549116"/>
              <a:gd name="connsiteX11" fmla="*/ 765334 w 846486"/>
              <a:gd name="connsiteY11" fmla="*/ 439960 h 549116"/>
              <a:gd name="connsiteX12" fmla="*/ 317659 w 846486"/>
              <a:gd name="connsiteY12" fmla="*/ 439960 h 549116"/>
              <a:gd name="connsiteX13" fmla="*/ 162878 w 846486"/>
              <a:gd name="connsiteY13" fmla="*/ 548259 h 549116"/>
              <a:gd name="connsiteX14" fmla="*/ 160020 w 846486"/>
              <a:gd name="connsiteY14" fmla="*/ 549116 h 549116"/>
              <a:gd name="connsiteX15" fmla="*/ 81058 w 846486"/>
              <a:gd name="connsiteY15" fmla="*/ 9906 h 549116"/>
              <a:gd name="connsiteX16" fmla="*/ 9811 w 846486"/>
              <a:gd name="connsiteY16" fmla="*/ 81153 h 549116"/>
              <a:gd name="connsiteX17" fmla="*/ 9811 w 846486"/>
              <a:gd name="connsiteY17" fmla="*/ 358807 h 549116"/>
              <a:gd name="connsiteX18" fmla="*/ 81058 w 846486"/>
              <a:gd name="connsiteY18" fmla="*/ 430054 h 549116"/>
              <a:gd name="connsiteX19" fmla="*/ 159925 w 846486"/>
              <a:gd name="connsiteY19" fmla="*/ 430054 h 549116"/>
              <a:gd name="connsiteX20" fmla="*/ 163449 w 846486"/>
              <a:gd name="connsiteY20" fmla="*/ 431483 h 549116"/>
              <a:gd name="connsiteX21" fmla="*/ 164878 w 846486"/>
              <a:gd name="connsiteY21" fmla="*/ 435007 h 549116"/>
              <a:gd name="connsiteX22" fmla="*/ 164878 w 846486"/>
              <a:gd name="connsiteY22" fmla="*/ 534638 h 549116"/>
              <a:gd name="connsiteX23" fmla="*/ 313087 w 846486"/>
              <a:gd name="connsiteY23" fmla="*/ 430911 h 549116"/>
              <a:gd name="connsiteX24" fmla="*/ 315944 w 846486"/>
              <a:gd name="connsiteY24" fmla="*/ 430054 h 549116"/>
              <a:gd name="connsiteX25" fmla="*/ 765239 w 846486"/>
              <a:gd name="connsiteY25" fmla="*/ 430054 h 549116"/>
              <a:gd name="connsiteX26" fmla="*/ 836486 w 846486"/>
              <a:gd name="connsiteY26" fmla="*/ 358807 h 549116"/>
              <a:gd name="connsiteX27" fmla="*/ 836486 w 846486"/>
              <a:gd name="connsiteY27" fmla="*/ 81153 h 549116"/>
              <a:gd name="connsiteX28" fmla="*/ 765239 w 846486"/>
              <a:gd name="connsiteY28" fmla="*/ 9906 h 549116"/>
              <a:gd name="connsiteX29" fmla="*/ 81058 w 846486"/>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486"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334" y="0"/>
                </a:lnTo>
                <a:cubicBezTo>
                  <a:pt x="810101" y="0"/>
                  <a:pt x="846487" y="36385"/>
                  <a:pt x="846487" y="81153"/>
                </a:cubicBezTo>
                <a:lnTo>
                  <a:pt x="846487" y="358807"/>
                </a:lnTo>
                <a:cubicBezTo>
                  <a:pt x="846487" y="403574"/>
                  <a:pt x="810101" y="439960"/>
                  <a:pt x="765334" y="439960"/>
                </a:cubicBezTo>
                <a:lnTo>
                  <a:pt x="317659" y="439960"/>
                </a:lnTo>
                <a:lnTo>
                  <a:pt x="162878" y="548259"/>
                </a:lnTo>
                <a:cubicBezTo>
                  <a:pt x="162020" y="548831"/>
                  <a:pt x="161068" y="549116"/>
                  <a:pt x="160020" y="549116"/>
                </a:cubicBezTo>
                <a:close/>
                <a:moveTo>
                  <a:pt x="81058" y="9906"/>
                </a:moveTo>
                <a:cubicBezTo>
                  <a:pt x="41815" y="9906"/>
                  <a:pt x="9811" y="41815"/>
                  <a:pt x="9811" y="81153"/>
                </a:cubicBezTo>
                <a:lnTo>
                  <a:pt x="9811" y="358807"/>
                </a:lnTo>
                <a:cubicBezTo>
                  <a:pt x="9811" y="398050"/>
                  <a:pt x="41720" y="430054"/>
                  <a:pt x="81058" y="430054"/>
                </a:cubicBezTo>
                <a:lnTo>
                  <a:pt x="159925" y="430054"/>
                </a:lnTo>
                <a:cubicBezTo>
                  <a:pt x="161258" y="430054"/>
                  <a:pt x="162497" y="430625"/>
                  <a:pt x="163449" y="431483"/>
                </a:cubicBezTo>
                <a:cubicBezTo>
                  <a:pt x="164402" y="432435"/>
                  <a:pt x="164878" y="433673"/>
                  <a:pt x="164878" y="435007"/>
                </a:cubicBezTo>
                <a:lnTo>
                  <a:pt x="164878" y="534638"/>
                </a:lnTo>
                <a:cubicBezTo>
                  <a:pt x="164878" y="534638"/>
                  <a:pt x="313087" y="430911"/>
                  <a:pt x="313087" y="430911"/>
                </a:cubicBezTo>
                <a:cubicBezTo>
                  <a:pt x="313944" y="430340"/>
                  <a:pt x="314897" y="430054"/>
                  <a:pt x="315944" y="430054"/>
                </a:cubicBezTo>
                <a:lnTo>
                  <a:pt x="765239" y="430054"/>
                </a:lnTo>
                <a:cubicBezTo>
                  <a:pt x="804482" y="430054"/>
                  <a:pt x="836486" y="398145"/>
                  <a:pt x="836486" y="358807"/>
                </a:cubicBezTo>
                <a:lnTo>
                  <a:pt x="836486" y="81153"/>
                </a:lnTo>
                <a:cubicBezTo>
                  <a:pt x="836486" y="41910"/>
                  <a:pt x="804577" y="9906"/>
                  <a:pt x="765239"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任意多边形: 形状 39"/>
          <p:cNvSpPr/>
          <p:nvPr userDrawn="1">
            <p:custDataLst>
              <p:tags r:id="rId29"/>
            </p:custDataLst>
          </p:nvPr>
        </p:nvSpPr>
        <p:spPr>
          <a:xfrm flipH="1">
            <a:off x="2830195" y="2216150"/>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任意多边形: 形状 40"/>
          <p:cNvSpPr/>
          <p:nvPr userDrawn="1">
            <p:custDataLst>
              <p:tags r:id="rId30"/>
            </p:custDataLst>
          </p:nvPr>
        </p:nvSpPr>
        <p:spPr>
          <a:xfrm flipH="1">
            <a:off x="2830195" y="2265045"/>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任意多边形: 形状 41"/>
          <p:cNvSpPr/>
          <p:nvPr userDrawn="1">
            <p:custDataLst>
              <p:tags r:id="rId31"/>
            </p:custDataLst>
          </p:nvPr>
        </p:nvSpPr>
        <p:spPr>
          <a:xfrm flipH="1">
            <a:off x="2613660" y="2205990"/>
            <a:ext cx="96520" cy="161925"/>
          </a:xfrm>
          <a:custGeom>
            <a:avLst/>
            <a:gdLst>
              <a:gd name="connsiteX0" fmla="*/ 92393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7 w 103441"/>
              <a:gd name="connsiteY20" fmla="*/ 31909 h 174021"/>
              <a:gd name="connsiteX21" fmla="*/ 90487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1 w 103441"/>
              <a:gd name="connsiteY26" fmla="*/ 115253 h 174021"/>
              <a:gd name="connsiteX27" fmla="*/ 92393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9 w 103441"/>
              <a:gd name="connsiteY37" fmla="*/ 100298 h 174021"/>
              <a:gd name="connsiteX38" fmla="*/ 60389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3"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0"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7" y="31909"/>
                </a:cubicBezTo>
                <a:lnTo>
                  <a:pt x="90487" y="50578"/>
                </a:lnTo>
                <a:cubicBezTo>
                  <a:pt x="81153" y="45149"/>
                  <a:pt x="71152" y="41815"/>
                  <a:pt x="60484" y="40577"/>
                </a:cubicBezTo>
                <a:lnTo>
                  <a:pt x="60484" y="78010"/>
                </a:lnTo>
                <a:cubicBezTo>
                  <a:pt x="69342" y="80105"/>
                  <a:pt x="76772" y="82391"/>
                  <a:pt x="82582" y="84868"/>
                </a:cubicBezTo>
                <a:cubicBezTo>
                  <a:pt x="88487" y="87344"/>
                  <a:pt x="93345" y="90964"/>
                  <a:pt x="97441" y="95917"/>
                </a:cubicBezTo>
                <a:cubicBezTo>
                  <a:pt x="101441" y="100775"/>
                  <a:pt x="103441" y="107252"/>
                  <a:pt x="103441" y="115253"/>
                </a:cubicBezTo>
                <a:cubicBezTo>
                  <a:pt x="103441" y="125254"/>
                  <a:pt x="99727" y="133731"/>
                  <a:pt x="92393"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9" y="100298"/>
                </a:cubicBezTo>
                <a:lnTo>
                  <a:pt x="60389"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弧形 204"/>
          <p:cNvSpPr/>
          <p:nvPr userDrawn="1">
            <p:custDataLst>
              <p:tags r:id="rId32"/>
            </p:custDataLst>
          </p:nvPr>
        </p:nvSpPr>
        <p:spPr>
          <a:xfrm flipH="1">
            <a:off x="3229610" y="1811655"/>
            <a:ext cx="2082800" cy="20828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5676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40105" y="2264410"/>
            <a:ext cx="5157470"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5676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264410"/>
            <a:ext cx="5183505"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7913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49" name="矩形 48"/>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7" name="矩形 6"/>
          <p:cNvSpPr/>
          <p:nvPr userDrawn="1">
            <p:custDataLst>
              <p:tags r:id="rId5"/>
            </p:custDataLst>
          </p:nvPr>
        </p:nvSpPr>
        <p:spPr>
          <a:xfrm>
            <a:off x="640080"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6"/>
            </p:custDataLst>
          </p:nvPr>
        </p:nvSpPr>
        <p:spPr>
          <a:xfrm>
            <a:off x="482600"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7"/>
            </p:custDataLst>
          </p:nvPr>
        </p:nvSpPr>
        <p:spPr>
          <a:xfrm>
            <a:off x="338455" y="3638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8"/>
            </p:custDataLst>
          </p:nvPr>
        </p:nvSpPr>
        <p:spPr>
          <a:xfrm>
            <a:off x="315595" y="3511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9"/>
            </p:custDataLst>
          </p:nvPr>
        </p:nvSpPr>
        <p:spPr>
          <a:xfrm>
            <a:off x="324485" y="358612"/>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userDrawn="1">
            <p:custDataLst>
              <p:tags r:id="rId10"/>
            </p:custDataLst>
          </p:nvPr>
        </p:nvSpPr>
        <p:spPr>
          <a:xfrm>
            <a:off x="2374900" y="641985"/>
            <a:ext cx="7752715" cy="110490"/>
          </a:xfrm>
          <a:prstGeom prst="roundRect">
            <a:avLst>
              <a:gd name="adj" fmla="val 5000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1"/>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2"/>
            </p:custDataLst>
          </p:nvPr>
        </p:nvSpPr>
        <p:spPr>
          <a:xfrm rot="5400000">
            <a:off x="10739755"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3"/>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4"/>
            </p:custDataLst>
          </p:nvPr>
        </p:nvSpPr>
        <p:spPr>
          <a:xfrm rot="5400000">
            <a:off x="11094720"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32"/>
          <p:cNvSpPr/>
          <p:nvPr userDrawn="1">
            <p:custDataLst>
              <p:tags r:id="rId15"/>
            </p:custDataLst>
          </p:nvPr>
        </p:nvSpPr>
        <p:spPr>
          <a:xfrm>
            <a:off x="6798945" y="2145030"/>
            <a:ext cx="1491615" cy="1146175"/>
          </a:xfrm>
          <a:custGeom>
            <a:avLst/>
            <a:gdLst>
              <a:gd name="connsiteX0" fmla="*/ 1677257 w 1682686"/>
              <a:gd name="connsiteY0" fmla="*/ 1292924 h 1292923"/>
              <a:gd name="connsiteX1" fmla="*/ 5429 w 1682686"/>
              <a:gd name="connsiteY1" fmla="*/ 1292924 h 1292923"/>
              <a:gd name="connsiteX2" fmla="*/ 0 w 1682686"/>
              <a:gd name="connsiteY2" fmla="*/ 1287494 h 1292923"/>
              <a:gd name="connsiteX3" fmla="*/ 0 w 1682686"/>
              <a:gd name="connsiteY3" fmla="*/ 5429 h 1292923"/>
              <a:gd name="connsiteX4" fmla="*/ 5429 w 1682686"/>
              <a:gd name="connsiteY4" fmla="*/ 0 h 1292923"/>
              <a:gd name="connsiteX5" fmla="*/ 1677257 w 1682686"/>
              <a:gd name="connsiteY5" fmla="*/ 0 h 1292923"/>
              <a:gd name="connsiteX6" fmla="*/ 1682687 w 1682686"/>
              <a:gd name="connsiteY6" fmla="*/ 5429 h 1292923"/>
              <a:gd name="connsiteX7" fmla="*/ 1682687 w 1682686"/>
              <a:gd name="connsiteY7" fmla="*/ 1287494 h 1292923"/>
              <a:gd name="connsiteX8" fmla="*/ 1677257 w 1682686"/>
              <a:gd name="connsiteY8" fmla="*/ 1292924 h 1292923"/>
              <a:gd name="connsiteX9" fmla="*/ 10954 w 1682686"/>
              <a:gd name="connsiteY9" fmla="*/ 1282065 h 1292923"/>
              <a:gd name="connsiteX10" fmla="*/ 1671828 w 1682686"/>
              <a:gd name="connsiteY10" fmla="*/ 1282065 h 1292923"/>
              <a:gd name="connsiteX11" fmla="*/ 1671828 w 1682686"/>
              <a:gd name="connsiteY11" fmla="*/ 10858 h 1292923"/>
              <a:gd name="connsiteX12" fmla="*/ 10954 w 1682686"/>
              <a:gd name="connsiteY12" fmla="*/ 10858 h 1292923"/>
              <a:gd name="connsiteX13" fmla="*/ 10954 w 1682686"/>
              <a:gd name="connsiteY13" fmla="*/ 1282065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686" h="1292923">
                <a:moveTo>
                  <a:pt x="1677257" y="1292924"/>
                </a:moveTo>
                <a:lnTo>
                  <a:pt x="5429" y="1292924"/>
                </a:lnTo>
                <a:cubicBezTo>
                  <a:pt x="2381" y="1292924"/>
                  <a:pt x="0" y="1290447"/>
                  <a:pt x="0" y="1287494"/>
                </a:cubicBezTo>
                <a:lnTo>
                  <a:pt x="0" y="5429"/>
                </a:lnTo>
                <a:cubicBezTo>
                  <a:pt x="0" y="2381"/>
                  <a:pt x="2477" y="0"/>
                  <a:pt x="5429" y="0"/>
                </a:cubicBezTo>
                <a:lnTo>
                  <a:pt x="1677257" y="0"/>
                </a:lnTo>
                <a:cubicBezTo>
                  <a:pt x="1680305" y="0"/>
                  <a:pt x="1682687" y="2476"/>
                  <a:pt x="1682687" y="5429"/>
                </a:cubicBezTo>
                <a:lnTo>
                  <a:pt x="1682687" y="1287494"/>
                </a:lnTo>
                <a:cubicBezTo>
                  <a:pt x="1682687" y="1290542"/>
                  <a:pt x="1680210" y="1292924"/>
                  <a:pt x="1677257" y="1292924"/>
                </a:cubicBezTo>
                <a:close/>
                <a:moveTo>
                  <a:pt x="10954" y="1282065"/>
                </a:moveTo>
                <a:lnTo>
                  <a:pt x="1671828" y="1282065"/>
                </a:lnTo>
                <a:lnTo>
                  <a:pt x="1671828" y="10858"/>
                </a:lnTo>
                <a:lnTo>
                  <a:pt x="10954" y="10858"/>
                </a:lnTo>
                <a:lnTo>
                  <a:pt x="10954" y="128206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134"/>
          <p:cNvSpPr/>
          <p:nvPr userDrawn="1">
            <p:custDataLst>
              <p:tags r:id="rId16"/>
            </p:custDataLst>
          </p:nvPr>
        </p:nvSpPr>
        <p:spPr>
          <a:xfrm>
            <a:off x="7254240" y="2428240"/>
            <a:ext cx="67945" cy="643255"/>
          </a:xfrm>
          <a:custGeom>
            <a:avLst/>
            <a:gdLst>
              <a:gd name="connsiteX0" fmla="*/ 0 w 76485"/>
              <a:gd name="connsiteY0" fmla="*/ 0 h 725424"/>
              <a:gd name="connsiteX1" fmla="*/ 76486 w 76485"/>
              <a:gd name="connsiteY1" fmla="*/ 0 h 725424"/>
              <a:gd name="connsiteX2" fmla="*/ 76486 w 76485"/>
              <a:gd name="connsiteY2" fmla="*/ 725424 h 725424"/>
              <a:gd name="connsiteX3" fmla="*/ 0 w 76485"/>
              <a:gd name="connsiteY3" fmla="*/ 725424 h 725424"/>
            </a:gdLst>
            <a:ahLst/>
            <a:cxnLst>
              <a:cxn ang="0">
                <a:pos x="connsiteX0" y="connsiteY0"/>
              </a:cxn>
              <a:cxn ang="0">
                <a:pos x="connsiteX1" y="connsiteY1"/>
              </a:cxn>
              <a:cxn ang="0">
                <a:pos x="connsiteX2" y="connsiteY2"/>
              </a:cxn>
              <a:cxn ang="0">
                <a:pos x="connsiteX3" y="connsiteY3"/>
              </a:cxn>
            </a:cxnLst>
            <a:rect l="l" t="t" r="r" b="b"/>
            <a:pathLst>
              <a:path w="76485" h="725424">
                <a:moveTo>
                  <a:pt x="0" y="0"/>
                </a:moveTo>
                <a:lnTo>
                  <a:pt x="76486" y="0"/>
                </a:lnTo>
                <a:lnTo>
                  <a:pt x="76486" y="725424"/>
                </a:lnTo>
                <a:lnTo>
                  <a:pt x="0" y="72542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135"/>
          <p:cNvSpPr/>
          <p:nvPr userDrawn="1">
            <p:custDataLst>
              <p:tags r:id="rId17"/>
            </p:custDataLst>
          </p:nvPr>
        </p:nvSpPr>
        <p:spPr>
          <a:xfrm>
            <a:off x="7249160" y="2423160"/>
            <a:ext cx="77470" cy="652780"/>
          </a:xfrm>
          <a:custGeom>
            <a:avLst/>
            <a:gdLst>
              <a:gd name="connsiteX0" fmla="*/ 81915 w 87344"/>
              <a:gd name="connsiteY0" fmla="*/ 736282 h 736282"/>
              <a:gd name="connsiteX1" fmla="*/ 5429 w 87344"/>
              <a:gd name="connsiteY1" fmla="*/ 736282 h 736282"/>
              <a:gd name="connsiteX2" fmla="*/ 0 w 87344"/>
              <a:gd name="connsiteY2" fmla="*/ 730853 h 736282"/>
              <a:gd name="connsiteX3" fmla="*/ 0 w 87344"/>
              <a:gd name="connsiteY3" fmla="*/ 5429 h 736282"/>
              <a:gd name="connsiteX4" fmla="*/ 5429 w 87344"/>
              <a:gd name="connsiteY4" fmla="*/ 0 h 736282"/>
              <a:gd name="connsiteX5" fmla="*/ 81915 w 87344"/>
              <a:gd name="connsiteY5" fmla="*/ 0 h 736282"/>
              <a:gd name="connsiteX6" fmla="*/ 87344 w 87344"/>
              <a:gd name="connsiteY6" fmla="*/ 5429 h 736282"/>
              <a:gd name="connsiteX7" fmla="*/ 87344 w 87344"/>
              <a:gd name="connsiteY7" fmla="*/ 730853 h 736282"/>
              <a:gd name="connsiteX8" fmla="*/ 81915 w 87344"/>
              <a:gd name="connsiteY8" fmla="*/ 736282 h 736282"/>
              <a:gd name="connsiteX9" fmla="*/ 10858 w 87344"/>
              <a:gd name="connsiteY9" fmla="*/ 725329 h 736282"/>
              <a:gd name="connsiteX10" fmla="*/ 76391 w 87344"/>
              <a:gd name="connsiteY10" fmla="*/ 725329 h 736282"/>
              <a:gd name="connsiteX11" fmla="*/ 76391 w 87344"/>
              <a:gd name="connsiteY11" fmla="*/ 10858 h 736282"/>
              <a:gd name="connsiteX12" fmla="*/ 10858 w 87344"/>
              <a:gd name="connsiteY12" fmla="*/ 10858 h 736282"/>
              <a:gd name="connsiteX13" fmla="*/ 10858 w 87344"/>
              <a:gd name="connsiteY13" fmla="*/ 725424 h 73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736282">
                <a:moveTo>
                  <a:pt x="81915" y="736282"/>
                </a:moveTo>
                <a:lnTo>
                  <a:pt x="5429" y="736282"/>
                </a:lnTo>
                <a:cubicBezTo>
                  <a:pt x="2381" y="736282"/>
                  <a:pt x="0" y="733806"/>
                  <a:pt x="0" y="730853"/>
                </a:cubicBezTo>
                <a:lnTo>
                  <a:pt x="0" y="5429"/>
                </a:lnTo>
                <a:cubicBezTo>
                  <a:pt x="0" y="2381"/>
                  <a:pt x="2476" y="0"/>
                  <a:pt x="5429" y="0"/>
                </a:cubicBezTo>
                <a:lnTo>
                  <a:pt x="81915" y="0"/>
                </a:lnTo>
                <a:cubicBezTo>
                  <a:pt x="84963" y="0"/>
                  <a:pt x="87344" y="2477"/>
                  <a:pt x="87344" y="5429"/>
                </a:cubicBezTo>
                <a:lnTo>
                  <a:pt x="87344" y="730853"/>
                </a:lnTo>
                <a:cubicBezTo>
                  <a:pt x="87344" y="733901"/>
                  <a:pt x="84868" y="736282"/>
                  <a:pt x="81915" y="736282"/>
                </a:cubicBezTo>
                <a:close/>
                <a:moveTo>
                  <a:pt x="10858" y="725329"/>
                </a:moveTo>
                <a:lnTo>
                  <a:pt x="76391" y="725329"/>
                </a:lnTo>
                <a:lnTo>
                  <a:pt x="76391" y="10858"/>
                </a:lnTo>
                <a:lnTo>
                  <a:pt x="10858" y="10858"/>
                </a:lnTo>
                <a:lnTo>
                  <a:pt x="10858" y="7254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137"/>
          <p:cNvSpPr/>
          <p:nvPr userDrawn="1">
            <p:custDataLst>
              <p:tags r:id="rId18"/>
            </p:custDataLst>
          </p:nvPr>
        </p:nvSpPr>
        <p:spPr>
          <a:xfrm>
            <a:off x="6939280" y="2670810"/>
            <a:ext cx="67945" cy="400685"/>
          </a:xfrm>
          <a:custGeom>
            <a:avLst/>
            <a:gdLst>
              <a:gd name="connsiteX0" fmla="*/ 0 w 76485"/>
              <a:gd name="connsiteY0" fmla="*/ 0 h 451770"/>
              <a:gd name="connsiteX1" fmla="*/ 76486 w 76485"/>
              <a:gd name="connsiteY1" fmla="*/ 0 h 451770"/>
              <a:gd name="connsiteX2" fmla="*/ 76486 w 76485"/>
              <a:gd name="connsiteY2" fmla="*/ 451771 h 451770"/>
              <a:gd name="connsiteX3" fmla="*/ 0 w 76485"/>
              <a:gd name="connsiteY3" fmla="*/ 451771 h 451770"/>
            </a:gdLst>
            <a:ahLst/>
            <a:cxnLst>
              <a:cxn ang="0">
                <a:pos x="connsiteX0" y="connsiteY0"/>
              </a:cxn>
              <a:cxn ang="0">
                <a:pos x="connsiteX1" y="connsiteY1"/>
              </a:cxn>
              <a:cxn ang="0">
                <a:pos x="connsiteX2" y="connsiteY2"/>
              </a:cxn>
              <a:cxn ang="0">
                <a:pos x="connsiteX3" y="connsiteY3"/>
              </a:cxn>
            </a:cxnLst>
            <a:rect l="l" t="t" r="r" b="b"/>
            <a:pathLst>
              <a:path w="76485" h="451770">
                <a:moveTo>
                  <a:pt x="0" y="0"/>
                </a:moveTo>
                <a:lnTo>
                  <a:pt x="76486" y="0"/>
                </a:lnTo>
                <a:lnTo>
                  <a:pt x="76486" y="451771"/>
                </a:lnTo>
                <a:lnTo>
                  <a:pt x="0" y="451771"/>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138"/>
          <p:cNvSpPr/>
          <p:nvPr userDrawn="1">
            <p:custDataLst>
              <p:tags r:id="rId19"/>
            </p:custDataLst>
          </p:nvPr>
        </p:nvSpPr>
        <p:spPr>
          <a:xfrm>
            <a:off x="6934200" y="2665730"/>
            <a:ext cx="77470" cy="410210"/>
          </a:xfrm>
          <a:custGeom>
            <a:avLst/>
            <a:gdLst>
              <a:gd name="connsiteX0" fmla="*/ 81915 w 87344"/>
              <a:gd name="connsiteY0" fmla="*/ 462629 h 462629"/>
              <a:gd name="connsiteX1" fmla="*/ 5429 w 87344"/>
              <a:gd name="connsiteY1" fmla="*/ 462629 h 462629"/>
              <a:gd name="connsiteX2" fmla="*/ 0 w 87344"/>
              <a:gd name="connsiteY2" fmla="*/ 457200 h 462629"/>
              <a:gd name="connsiteX3" fmla="*/ 0 w 87344"/>
              <a:gd name="connsiteY3" fmla="*/ 5429 h 462629"/>
              <a:gd name="connsiteX4" fmla="*/ 5429 w 87344"/>
              <a:gd name="connsiteY4" fmla="*/ 0 h 462629"/>
              <a:gd name="connsiteX5" fmla="*/ 81915 w 87344"/>
              <a:gd name="connsiteY5" fmla="*/ 0 h 462629"/>
              <a:gd name="connsiteX6" fmla="*/ 87344 w 87344"/>
              <a:gd name="connsiteY6" fmla="*/ 5429 h 462629"/>
              <a:gd name="connsiteX7" fmla="*/ 87344 w 87344"/>
              <a:gd name="connsiteY7" fmla="*/ 457200 h 462629"/>
              <a:gd name="connsiteX8" fmla="*/ 81915 w 87344"/>
              <a:gd name="connsiteY8" fmla="*/ 462629 h 462629"/>
              <a:gd name="connsiteX9" fmla="*/ 10858 w 87344"/>
              <a:gd name="connsiteY9" fmla="*/ 451675 h 462629"/>
              <a:gd name="connsiteX10" fmla="*/ 76391 w 87344"/>
              <a:gd name="connsiteY10" fmla="*/ 451675 h 462629"/>
              <a:gd name="connsiteX11" fmla="*/ 76391 w 87344"/>
              <a:gd name="connsiteY11" fmla="*/ 10858 h 462629"/>
              <a:gd name="connsiteX12" fmla="*/ 10858 w 87344"/>
              <a:gd name="connsiteY12" fmla="*/ 10858 h 462629"/>
              <a:gd name="connsiteX13" fmla="*/ 10858 w 87344"/>
              <a:gd name="connsiteY13" fmla="*/ 451675 h 4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462629">
                <a:moveTo>
                  <a:pt x="81915" y="462629"/>
                </a:moveTo>
                <a:lnTo>
                  <a:pt x="5429" y="462629"/>
                </a:lnTo>
                <a:cubicBezTo>
                  <a:pt x="2381" y="462629"/>
                  <a:pt x="0" y="460153"/>
                  <a:pt x="0" y="457200"/>
                </a:cubicBezTo>
                <a:lnTo>
                  <a:pt x="0" y="5429"/>
                </a:lnTo>
                <a:cubicBezTo>
                  <a:pt x="0" y="2381"/>
                  <a:pt x="2477" y="0"/>
                  <a:pt x="5429" y="0"/>
                </a:cubicBezTo>
                <a:lnTo>
                  <a:pt x="81915" y="0"/>
                </a:lnTo>
                <a:cubicBezTo>
                  <a:pt x="84963" y="0"/>
                  <a:pt x="87344" y="2476"/>
                  <a:pt x="87344" y="5429"/>
                </a:cubicBezTo>
                <a:lnTo>
                  <a:pt x="87344" y="457200"/>
                </a:lnTo>
                <a:cubicBezTo>
                  <a:pt x="87344" y="460248"/>
                  <a:pt x="84868" y="462629"/>
                  <a:pt x="81915" y="462629"/>
                </a:cubicBezTo>
                <a:close/>
                <a:moveTo>
                  <a:pt x="10858" y="451675"/>
                </a:moveTo>
                <a:lnTo>
                  <a:pt x="76391" y="451675"/>
                </a:lnTo>
                <a:lnTo>
                  <a:pt x="76391" y="10858"/>
                </a:lnTo>
                <a:lnTo>
                  <a:pt x="10858" y="10858"/>
                </a:lnTo>
                <a:lnTo>
                  <a:pt x="10858" y="45167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任意多边形: 形状 140"/>
          <p:cNvSpPr/>
          <p:nvPr userDrawn="1">
            <p:custDataLst>
              <p:tags r:id="rId20"/>
            </p:custDataLst>
          </p:nvPr>
        </p:nvSpPr>
        <p:spPr>
          <a:xfrm>
            <a:off x="7094220" y="2530475"/>
            <a:ext cx="67945" cy="541020"/>
          </a:xfrm>
          <a:custGeom>
            <a:avLst/>
            <a:gdLst>
              <a:gd name="connsiteX0" fmla="*/ 0 w 76485"/>
              <a:gd name="connsiteY0" fmla="*/ 0 h 610266"/>
              <a:gd name="connsiteX1" fmla="*/ 76486 w 76485"/>
              <a:gd name="connsiteY1" fmla="*/ 0 h 610266"/>
              <a:gd name="connsiteX2" fmla="*/ 76486 w 76485"/>
              <a:gd name="connsiteY2" fmla="*/ 610267 h 610266"/>
              <a:gd name="connsiteX3" fmla="*/ 0 w 76485"/>
              <a:gd name="connsiteY3" fmla="*/ 610267 h 610266"/>
            </a:gdLst>
            <a:ahLst/>
            <a:cxnLst>
              <a:cxn ang="0">
                <a:pos x="connsiteX0" y="connsiteY0"/>
              </a:cxn>
              <a:cxn ang="0">
                <a:pos x="connsiteX1" y="connsiteY1"/>
              </a:cxn>
              <a:cxn ang="0">
                <a:pos x="connsiteX2" y="connsiteY2"/>
              </a:cxn>
              <a:cxn ang="0">
                <a:pos x="connsiteX3" y="connsiteY3"/>
              </a:cxn>
            </a:cxnLst>
            <a:rect l="l" t="t" r="r" b="b"/>
            <a:pathLst>
              <a:path w="76485" h="610266">
                <a:moveTo>
                  <a:pt x="0" y="0"/>
                </a:moveTo>
                <a:lnTo>
                  <a:pt x="76486" y="0"/>
                </a:lnTo>
                <a:lnTo>
                  <a:pt x="76486" y="610267"/>
                </a:lnTo>
                <a:lnTo>
                  <a:pt x="0" y="6102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141"/>
          <p:cNvSpPr/>
          <p:nvPr userDrawn="1">
            <p:custDataLst>
              <p:tags r:id="rId21"/>
            </p:custDataLst>
          </p:nvPr>
        </p:nvSpPr>
        <p:spPr>
          <a:xfrm>
            <a:off x="7089140" y="2525395"/>
            <a:ext cx="77470" cy="550545"/>
          </a:xfrm>
          <a:custGeom>
            <a:avLst/>
            <a:gdLst>
              <a:gd name="connsiteX0" fmla="*/ 81915 w 87344"/>
              <a:gd name="connsiteY0" fmla="*/ 621030 h 621125"/>
              <a:gd name="connsiteX1" fmla="*/ 5429 w 87344"/>
              <a:gd name="connsiteY1" fmla="*/ 621030 h 621125"/>
              <a:gd name="connsiteX2" fmla="*/ 0 w 87344"/>
              <a:gd name="connsiteY2" fmla="*/ 615601 h 621125"/>
              <a:gd name="connsiteX3" fmla="*/ 0 w 87344"/>
              <a:gd name="connsiteY3" fmla="*/ 5429 h 621125"/>
              <a:gd name="connsiteX4" fmla="*/ 5429 w 87344"/>
              <a:gd name="connsiteY4" fmla="*/ 0 h 621125"/>
              <a:gd name="connsiteX5" fmla="*/ 81915 w 87344"/>
              <a:gd name="connsiteY5" fmla="*/ 0 h 621125"/>
              <a:gd name="connsiteX6" fmla="*/ 87344 w 87344"/>
              <a:gd name="connsiteY6" fmla="*/ 5429 h 621125"/>
              <a:gd name="connsiteX7" fmla="*/ 87344 w 87344"/>
              <a:gd name="connsiteY7" fmla="*/ 615696 h 621125"/>
              <a:gd name="connsiteX8" fmla="*/ 81915 w 87344"/>
              <a:gd name="connsiteY8" fmla="*/ 621125 h 621125"/>
              <a:gd name="connsiteX9" fmla="*/ 10858 w 87344"/>
              <a:gd name="connsiteY9" fmla="*/ 610076 h 621125"/>
              <a:gd name="connsiteX10" fmla="*/ 76391 w 87344"/>
              <a:gd name="connsiteY10" fmla="*/ 610076 h 621125"/>
              <a:gd name="connsiteX11" fmla="*/ 76391 w 87344"/>
              <a:gd name="connsiteY11" fmla="*/ 10763 h 621125"/>
              <a:gd name="connsiteX12" fmla="*/ 10858 w 87344"/>
              <a:gd name="connsiteY12" fmla="*/ 10763 h 621125"/>
              <a:gd name="connsiteX13" fmla="*/ 10858 w 87344"/>
              <a:gd name="connsiteY13" fmla="*/ 610076 h 62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621125">
                <a:moveTo>
                  <a:pt x="81915" y="621030"/>
                </a:moveTo>
                <a:lnTo>
                  <a:pt x="5429" y="621030"/>
                </a:lnTo>
                <a:cubicBezTo>
                  <a:pt x="2381" y="621030"/>
                  <a:pt x="0" y="618554"/>
                  <a:pt x="0" y="615601"/>
                </a:cubicBezTo>
                <a:lnTo>
                  <a:pt x="0" y="5429"/>
                </a:lnTo>
                <a:cubicBezTo>
                  <a:pt x="0" y="2381"/>
                  <a:pt x="2476" y="0"/>
                  <a:pt x="5429" y="0"/>
                </a:cubicBezTo>
                <a:lnTo>
                  <a:pt x="81915" y="0"/>
                </a:lnTo>
                <a:cubicBezTo>
                  <a:pt x="84963" y="0"/>
                  <a:pt x="87344" y="2477"/>
                  <a:pt x="87344" y="5429"/>
                </a:cubicBezTo>
                <a:lnTo>
                  <a:pt x="87344" y="615696"/>
                </a:lnTo>
                <a:cubicBezTo>
                  <a:pt x="87344" y="618744"/>
                  <a:pt x="84868" y="621125"/>
                  <a:pt x="81915" y="621125"/>
                </a:cubicBezTo>
                <a:close/>
                <a:moveTo>
                  <a:pt x="10858" y="610076"/>
                </a:moveTo>
                <a:lnTo>
                  <a:pt x="76391" y="610076"/>
                </a:lnTo>
                <a:lnTo>
                  <a:pt x="76391" y="10763"/>
                </a:lnTo>
                <a:lnTo>
                  <a:pt x="10858" y="10763"/>
                </a:lnTo>
                <a:lnTo>
                  <a:pt x="10858" y="61007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143"/>
          <p:cNvSpPr/>
          <p:nvPr userDrawn="1">
            <p:custDataLst>
              <p:tags r:id="rId22"/>
            </p:custDataLst>
          </p:nvPr>
        </p:nvSpPr>
        <p:spPr>
          <a:xfrm>
            <a:off x="6971665" y="2310130"/>
            <a:ext cx="246380" cy="119380"/>
          </a:xfrm>
          <a:custGeom>
            <a:avLst/>
            <a:gdLst>
              <a:gd name="connsiteX0" fmla="*/ 5433 w 277915"/>
              <a:gd name="connsiteY0" fmla="*/ 134846 h 134941"/>
              <a:gd name="connsiteX1" fmla="*/ 1338 w 277915"/>
              <a:gd name="connsiteY1" fmla="*/ 132941 h 134941"/>
              <a:gd name="connsiteX2" fmla="*/ 1909 w 277915"/>
              <a:gd name="connsiteY2" fmla="*/ 125226 h 134941"/>
              <a:gd name="connsiteX3" fmla="*/ 49534 w 277915"/>
              <a:gd name="connsiteY3" fmla="*/ 88269 h 134941"/>
              <a:gd name="connsiteX4" fmla="*/ 57154 w 277915"/>
              <a:gd name="connsiteY4" fmla="*/ 89698 h 134941"/>
              <a:gd name="connsiteX5" fmla="*/ 55725 w 277915"/>
              <a:gd name="connsiteY5" fmla="*/ 97318 h 134941"/>
              <a:gd name="connsiteX6" fmla="*/ 9053 w 277915"/>
              <a:gd name="connsiteY6" fmla="*/ 133608 h 134941"/>
              <a:gd name="connsiteX7" fmla="*/ 5433 w 277915"/>
              <a:gd name="connsiteY7" fmla="*/ 134942 h 134941"/>
              <a:gd name="connsiteX8" fmla="*/ 103446 w 277915"/>
              <a:gd name="connsiteY8" fmla="*/ 67124 h 134941"/>
              <a:gd name="connsiteX9" fmla="*/ 98588 w 277915"/>
              <a:gd name="connsiteY9" fmla="*/ 64266 h 134941"/>
              <a:gd name="connsiteX10" fmla="*/ 100779 w 277915"/>
              <a:gd name="connsiteY10" fmla="*/ 56837 h 134941"/>
              <a:gd name="connsiteX11" fmla="*/ 155452 w 277915"/>
              <a:gd name="connsiteY11" fmla="*/ 31405 h 134941"/>
              <a:gd name="connsiteX12" fmla="*/ 162501 w 277915"/>
              <a:gd name="connsiteY12" fmla="*/ 34453 h 134941"/>
              <a:gd name="connsiteX13" fmla="*/ 159453 w 277915"/>
              <a:gd name="connsiteY13" fmla="*/ 41501 h 134941"/>
              <a:gd name="connsiteX14" fmla="*/ 105922 w 277915"/>
              <a:gd name="connsiteY14" fmla="*/ 66362 h 134941"/>
              <a:gd name="connsiteX15" fmla="*/ 103350 w 277915"/>
              <a:gd name="connsiteY15" fmla="*/ 67028 h 134941"/>
              <a:gd name="connsiteX16" fmla="*/ 214126 w 277915"/>
              <a:gd name="connsiteY16" fmla="*/ 23118 h 134941"/>
              <a:gd name="connsiteX17" fmla="*/ 208887 w 277915"/>
              <a:gd name="connsiteY17" fmla="*/ 19118 h 134941"/>
              <a:gd name="connsiteX18" fmla="*/ 212697 w 277915"/>
              <a:gd name="connsiteY18" fmla="*/ 12450 h 134941"/>
              <a:gd name="connsiteX19" fmla="*/ 271657 w 277915"/>
              <a:gd name="connsiteY19" fmla="*/ 68 h 134941"/>
              <a:gd name="connsiteX20" fmla="*/ 277848 w 277915"/>
              <a:gd name="connsiteY20" fmla="*/ 4640 h 134941"/>
              <a:gd name="connsiteX21" fmla="*/ 273276 w 277915"/>
              <a:gd name="connsiteY21" fmla="*/ 10831 h 134941"/>
              <a:gd name="connsiteX22" fmla="*/ 215460 w 277915"/>
              <a:gd name="connsiteY22" fmla="*/ 23023 h 134941"/>
              <a:gd name="connsiteX23" fmla="*/ 214031 w 277915"/>
              <a:gd name="connsiteY23" fmla="*/ 23213 h 13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7915" h="134941">
                <a:moveTo>
                  <a:pt x="5433" y="134846"/>
                </a:moveTo>
                <a:cubicBezTo>
                  <a:pt x="3909" y="134846"/>
                  <a:pt x="2385" y="134180"/>
                  <a:pt x="1338" y="132941"/>
                </a:cubicBezTo>
                <a:cubicBezTo>
                  <a:pt x="-663" y="130655"/>
                  <a:pt x="-377" y="127226"/>
                  <a:pt x="1909" y="125226"/>
                </a:cubicBezTo>
                <a:cubicBezTo>
                  <a:pt x="17054" y="112082"/>
                  <a:pt x="33056" y="99604"/>
                  <a:pt x="49534" y="88269"/>
                </a:cubicBezTo>
                <a:cubicBezTo>
                  <a:pt x="52011" y="86555"/>
                  <a:pt x="55440" y="87221"/>
                  <a:pt x="57154" y="89698"/>
                </a:cubicBezTo>
                <a:cubicBezTo>
                  <a:pt x="58869" y="92174"/>
                  <a:pt x="58202" y="95603"/>
                  <a:pt x="55725" y="97318"/>
                </a:cubicBezTo>
                <a:cubicBezTo>
                  <a:pt x="39628" y="108462"/>
                  <a:pt x="23912" y="120654"/>
                  <a:pt x="9053" y="133608"/>
                </a:cubicBezTo>
                <a:cubicBezTo>
                  <a:pt x="8005" y="134465"/>
                  <a:pt x="6767" y="134942"/>
                  <a:pt x="5433" y="134942"/>
                </a:cubicBezTo>
                <a:close/>
                <a:moveTo>
                  <a:pt x="103446" y="67124"/>
                </a:moveTo>
                <a:cubicBezTo>
                  <a:pt x="101541" y="67124"/>
                  <a:pt x="99636" y="66076"/>
                  <a:pt x="98588" y="64266"/>
                </a:cubicBezTo>
                <a:cubicBezTo>
                  <a:pt x="97159" y="61599"/>
                  <a:pt x="98207" y="58265"/>
                  <a:pt x="100779" y="56837"/>
                </a:cubicBezTo>
                <a:cubicBezTo>
                  <a:pt x="118495" y="47407"/>
                  <a:pt x="136878" y="38834"/>
                  <a:pt x="155452" y="31405"/>
                </a:cubicBezTo>
                <a:cubicBezTo>
                  <a:pt x="158310" y="30262"/>
                  <a:pt x="161453" y="31691"/>
                  <a:pt x="162501" y="34453"/>
                </a:cubicBezTo>
                <a:cubicBezTo>
                  <a:pt x="163644" y="37215"/>
                  <a:pt x="162215" y="40454"/>
                  <a:pt x="159453" y="41501"/>
                </a:cubicBezTo>
                <a:cubicBezTo>
                  <a:pt x="141260" y="48740"/>
                  <a:pt x="123258" y="57122"/>
                  <a:pt x="105922" y="66362"/>
                </a:cubicBezTo>
                <a:cubicBezTo>
                  <a:pt x="105065" y="66838"/>
                  <a:pt x="104208" y="67028"/>
                  <a:pt x="103350" y="67028"/>
                </a:cubicBezTo>
                <a:close/>
                <a:moveTo>
                  <a:pt x="214126" y="23118"/>
                </a:moveTo>
                <a:cubicBezTo>
                  <a:pt x="211745" y="23118"/>
                  <a:pt x="209554" y="21499"/>
                  <a:pt x="208887" y="19118"/>
                </a:cubicBezTo>
                <a:cubicBezTo>
                  <a:pt x="208125" y="16165"/>
                  <a:pt x="209840" y="13212"/>
                  <a:pt x="212697" y="12450"/>
                </a:cubicBezTo>
                <a:cubicBezTo>
                  <a:pt x="232033" y="7211"/>
                  <a:pt x="251845" y="3020"/>
                  <a:pt x="271657" y="68"/>
                </a:cubicBezTo>
                <a:cubicBezTo>
                  <a:pt x="274610" y="-409"/>
                  <a:pt x="277467" y="1687"/>
                  <a:pt x="277848" y="4640"/>
                </a:cubicBezTo>
                <a:cubicBezTo>
                  <a:pt x="278325" y="7592"/>
                  <a:pt x="276229" y="10450"/>
                  <a:pt x="273276" y="10831"/>
                </a:cubicBezTo>
                <a:cubicBezTo>
                  <a:pt x="253845" y="13784"/>
                  <a:pt x="234414" y="17879"/>
                  <a:pt x="215460" y="23023"/>
                </a:cubicBezTo>
                <a:cubicBezTo>
                  <a:pt x="214983" y="23118"/>
                  <a:pt x="214507" y="23213"/>
                  <a:pt x="214031" y="2321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144"/>
          <p:cNvSpPr/>
          <p:nvPr userDrawn="1">
            <p:custDataLst>
              <p:tags r:id="rId23"/>
            </p:custDataLst>
          </p:nvPr>
        </p:nvSpPr>
        <p:spPr>
          <a:xfrm>
            <a:off x="7261225" y="2305050"/>
            <a:ext cx="38735" cy="10160"/>
          </a:xfrm>
          <a:custGeom>
            <a:avLst/>
            <a:gdLst>
              <a:gd name="connsiteX0" fmla="*/ 5432 w 43725"/>
              <a:gd name="connsiteY0" fmla="*/ 11335 h 11334"/>
              <a:gd name="connsiteX1" fmla="*/ 3 w 43725"/>
              <a:gd name="connsiteY1" fmla="*/ 6096 h 11334"/>
              <a:gd name="connsiteX2" fmla="*/ 5242 w 43725"/>
              <a:gd name="connsiteY2" fmla="*/ 381 h 11334"/>
              <a:gd name="connsiteX3" fmla="*/ 38389 w 43725"/>
              <a:gd name="connsiteY3" fmla="*/ 95 h 11334"/>
              <a:gd name="connsiteX4" fmla="*/ 43723 w 43725"/>
              <a:gd name="connsiteY4" fmla="*/ 5715 h 11334"/>
              <a:gd name="connsiteX5" fmla="*/ 38103 w 43725"/>
              <a:gd name="connsiteY5" fmla="*/ 11049 h 11334"/>
              <a:gd name="connsiteX6" fmla="*/ 5623 w 43725"/>
              <a:gd name="connsiteY6" fmla="*/ 11335 h 11334"/>
              <a:gd name="connsiteX7" fmla="*/ 5432 w 43725"/>
              <a:gd name="connsiteY7" fmla="*/ 11335 h 1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5" h="11334">
                <a:moveTo>
                  <a:pt x="5432" y="11335"/>
                </a:moveTo>
                <a:cubicBezTo>
                  <a:pt x="2479" y="11335"/>
                  <a:pt x="98" y="9049"/>
                  <a:pt x="3" y="6096"/>
                </a:cubicBezTo>
                <a:cubicBezTo>
                  <a:pt x="-92" y="3048"/>
                  <a:pt x="2194" y="572"/>
                  <a:pt x="5242" y="381"/>
                </a:cubicBezTo>
                <a:cubicBezTo>
                  <a:pt x="16195" y="0"/>
                  <a:pt x="27435" y="-95"/>
                  <a:pt x="38389" y="95"/>
                </a:cubicBezTo>
                <a:cubicBezTo>
                  <a:pt x="41437" y="95"/>
                  <a:pt x="43818" y="2667"/>
                  <a:pt x="43723" y="5715"/>
                </a:cubicBezTo>
                <a:cubicBezTo>
                  <a:pt x="43723" y="8763"/>
                  <a:pt x="40960" y="11144"/>
                  <a:pt x="38103" y="11049"/>
                </a:cubicBezTo>
                <a:cubicBezTo>
                  <a:pt x="27340" y="10858"/>
                  <a:pt x="16481" y="10858"/>
                  <a:pt x="5623" y="11335"/>
                </a:cubicBezTo>
                <a:cubicBezTo>
                  <a:pt x="5623" y="11335"/>
                  <a:pt x="5432" y="11335"/>
                  <a:pt x="5432" y="11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145"/>
          <p:cNvSpPr/>
          <p:nvPr userDrawn="1">
            <p:custDataLst>
              <p:tags r:id="rId24"/>
            </p:custDataLst>
          </p:nvPr>
        </p:nvSpPr>
        <p:spPr>
          <a:xfrm>
            <a:off x="6914515" y="2456815"/>
            <a:ext cx="28575" cy="31750"/>
          </a:xfrm>
          <a:custGeom>
            <a:avLst/>
            <a:gdLst>
              <a:gd name="connsiteX0" fmla="*/ 5458 w 32278"/>
              <a:gd name="connsiteY0" fmla="*/ 35774 h 35773"/>
              <a:gd name="connsiteX1" fmla="*/ 2029 w 32278"/>
              <a:gd name="connsiteY1" fmla="*/ 34535 h 35773"/>
              <a:gd name="connsiteX2" fmla="*/ 1172 w 32278"/>
              <a:gd name="connsiteY2" fmla="*/ 26820 h 35773"/>
              <a:gd name="connsiteX3" fmla="*/ 22794 w 32278"/>
              <a:gd name="connsiteY3" fmla="*/ 1769 h 35773"/>
              <a:gd name="connsiteX4" fmla="*/ 30509 w 32278"/>
              <a:gd name="connsiteY4" fmla="*/ 1388 h 35773"/>
              <a:gd name="connsiteX5" fmla="*/ 30890 w 32278"/>
              <a:gd name="connsiteY5" fmla="*/ 9104 h 35773"/>
              <a:gd name="connsiteX6" fmla="*/ 9745 w 32278"/>
              <a:gd name="connsiteY6" fmla="*/ 33678 h 35773"/>
              <a:gd name="connsiteX7" fmla="*/ 5458 w 32278"/>
              <a:gd name="connsiteY7" fmla="*/ 35678 h 3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8" h="35773">
                <a:moveTo>
                  <a:pt x="5458" y="35774"/>
                </a:moveTo>
                <a:cubicBezTo>
                  <a:pt x="4220" y="35774"/>
                  <a:pt x="3077" y="35393"/>
                  <a:pt x="2029" y="34535"/>
                </a:cubicBezTo>
                <a:cubicBezTo>
                  <a:pt x="-352" y="32630"/>
                  <a:pt x="-638" y="29201"/>
                  <a:pt x="1172" y="26820"/>
                </a:cubicBezTo>
                <a:cubicBezTo>
                  <a:pt x="8030" y="18248"/>
                  <a:pt x="15364" y="9866"/>
                  <a:pt x="22794" y="1769"/>
                </a:cubicBezTo>
                <a:cubicBezTo>
                  <a:pt x="24794" y="-421"/>
                  <a:pt x="28318" y="-612"/>
                  <a:pt x="30509" y="1388"/>
                </a:cubicBezTo>
                <a:cubicBezTo>
                  <a:pt x="32700" y="3389"/>
                  <a:pt x="32890" y="6913"/>
                  <a:pt x="30890" y="9104"/>
                </a:cubicBezTo>
                <a:cubicBezTo>
                  <a:pt x="23651" y="17009"/>
                  <a:pt x="16507" y="25296"/>
                  <a:pt x="9745" y="33678"/>
                </a:cubicBezTo>
                <a:cubicBezTo>
                  <a:pt x="8697" y="35012"/>
                  <a:pt x="7078" y="35678"/>
                  <a:pt x="5458" y="3567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146"/>
          <p:cNvSpPr/>
          <p:nvPr userDrawn="1">
            <p:custDataLst>
              <p:tags r:id="rId25"/>
            </p:custDataLst>
          </p:nvPr>
        </p:nvSpPr>
        <p:spPr>
          <a:xfrm>
            <a:off x="7264400" y="2286000"/>
            <a:ext cx="45720" cy="46990"/>
          </a:xfrm>
          <a:custGeom>
            <a:avLst/>
            <a:gdLst>
              <a:gd name="connsiteX0" fmla="*/ 6769 w 51822"/>
              <a:gd name="connsiteY0" fmla="*/ 53251 h 53251"/>
              <a:gd name="connsiteX1" fmla="*/ 1912 w 51822"/>
              <a:gd name="connsiteY1" fmla="*/ 50394 h 53251"/>
              <a:gd name="connsiteX2" fmla="*/ 4198 w 51822"/>
              <a:gd name="connsiteY2" fmla="*/ 42964 h 53251"/>
              <a:gd name="connsiteX3" fmla="*/ 34678 w 51822"/>
              <a:gd name="connsiteY3" fmla="*/ 26677 h 53251"/>
              <a:gd name="connsiteX4" fmla="*/ 2959 w 51822"/>
              <a:gd name="connsiteY4" fmla="*/ 10293 h 53251"/>
              <a:gd name="connsiteX5" fmla="*/ 578 w 51822"/>
              <a:gd name="connsiteY5" fmla="*/ 2959 h 53251"/>
              <a:gd name="connsiteX6" fmla="*/ 7912 w 51822"/>
              <a:gd name="connsiteY6" fmla="*/ 578 h 53251"/>
              <a:gd name="connsiteX7" fmla="*/ 48870 w 51822"/>
              <a:gd name="connsiteY7" fmla="*/ 21724 h 53251"/>
              <a:gd name="connsiteX8" fmla="*/ 51823 w 51822"/>
              <a:gd name="connsiteY8" fmla="*/ 26581 h 53251"/>
              <a:gd name="connsiteX9" fmla="*/ 48965 w 51822"/>
              <a:gd name="connsiteY9" fmla="*/ 31439 h 53251"/>
              <a:gd name="connsiteX10" fmla="*/ 9341 w 51822"/>
              <a:gd name="connsiteY10" fmla="*/ 52585 h 53251"/>
              <a:gd name="connsiteX11" fmla="*/ 6769 w 51822"/>
              <a:gd name="connsiteY11" fmla="*/ 53251 h 5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22" h="53251">
                <a:moveTo>
                  <a:pt x="6769" y="53251"/>
                </a:moveTo>
                <a:cubicBezTo>
                  <a:pt x="4864" y="53251"/>
                  <a:pt x="2959" y="52204"/>
                  <a:pt x="1912" y="50394"/>
                </a:cubicBezTo>
                <a:cubicBezTo>
                  <a:pt x="483" y="47727"/>
                  <a:pt x="1531" y="44393"/>
                  <a:pt x="4198" y="42964"/>
                </a:cubicBezTo>
                <a:lnTo>
                  <a:pt x="34678" y="26677"/>
                </a:lnTo>
                <a:lnTo>
                  <a:pt x="2959" y="10293"/>
                </a:lnTo>
                <a:cubicBezTo>
                  <a:pt x="292" y="8865"/>
                  <a:pt x="-755" y="5626"/>
                  <a:pt x="578" y="2959"/>
                </a:cubicBezTo>
                <a:cubicBezTo>
                  <a:pt x="1912" y="292"/>
                  <a:pt x="5245" y="-755"/>
                  <a:pt x="7912" y="578"/>
                </a:cubicBezTo>
                <a:lnTo>
                  <a:pt x="48870" y="21724"/>
                </a:lnTo>
                <a:cubicBezTo>
                  <a:pt x="50680" y="22676"/>
                  <a:pt x="51823" y="24486"/>
                  <a:pt x="51823" y="26581"/>
                </a:cubicBezTo>
                <a:cubicBezTo>
                  <a:pt x="51823" y="28582"/>
                  <a:pt x="50680" y="30487"/>
                  <a:pt x="48965" y="31439"/>
                </a:cubicBezTo>
                <a:lnTo>
                  <a:pt x="9341" y="52585"/>
                </a:lnTo>
                <a:cubicBezTo>
                  <a:pt x="8484" y="53061"/>
                  <a:pt x="7627" y="53251"/>
                  <a:pt x="6769" y="532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149"/>
          <p:cNvSpPr/>
          <p:nvPr userDrawn="1">
            <p:custDataLst>
              <p:tags r:id="rId26"/>
            </p:custDataLst>
          </p:nvPr>
        </p:nvSpPr>
        <p:spPr>
          <a:xfrm>
            <a:off x="8525510" y="1631950"/>
            <a:ext cx="962660" cy="466090"/>
          </a:xfrm>
          <a:custGeom>
            <a:avLst/>
            <a:gdLst>
              <a:gd name="connsiteX0" fmla="*/ 1029367 w 1086040"/>
              <a:gd name="connsiteY0" fmla="*/ 430530 h 525684"/>
              <a:gd name="connsiteX1" fmla="*/ 949928 w 1086040"/>
              <a:gd name="connsiteY1" fmla="*/ 430530 h 525684"/>
              <a:gd name="connsiteX2" fmla="*/ 874585 w 1086040"/>
              <a:gd name="connsiteY2" fmla="*/ 525685 h 525684"/>
              <a:gd name="connsiteX3" fmla="*/ 817054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1 w 1086040"/>
              <a:gd name="connsiteY8" fmla="*/ 0 h 525684"/>
              <a:gd name="connsiteX9" fmla="*/ 1086041 w 1086040"/>
              <a:gd name="connsiteY9" fmla="*/ 56769 h 525684"/>
              <a:gd name="connsiteX10" fmla="*/ 1086041 w 1086040"/>
              <a:gd name="connsiteY10" fmla="*/ 373761 h 525684"/>
              <a:gd name="connsiteX11" fmla="*/ 1029271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5" y="525685"/>
                </a:lnTo>
                <a:lnTo>
                  <a:pt x="817054" y="430530"/>
                </a:lnTo>
                <a:lnTo>
                  <a:pt x="56769" y="430530"/>
                </a:lnTo>
                <a:cubicBezTo>
                  <a:pt x="25527" y="430530"/>
                  <a:pt x="0" y="405003"/>
                  <a:pt x="0" y="373761"/>
                </a:cubicBezTo>
                <a:lnTo>
                  <a:pt x="0" y="56769"/>
                </a:lnTo>
                <a:cubicBezTo>
                  <a:pt x="0" y="25527"/>
                  <a:pt x="25527" y="0"/>
                  <a:pt x="56769" y="0"/>
                </a:cubicBezTo>
                <a:lnTo>
                  <a:pt x="1029271" y="0"/>
                </a:lnTo>
                <a:cubicBezTo>
                  <a:pt x="1060513" y="0"/>
                  <a:pt x="1086041" y="25527"/>
                  <a:pt x="1086041" y="56769"/>
                </a:cubicBezTo>
                <a:lnTo>
                  <a:pt x="1086041" y="373761"/>
                </a:lnTo>
                <a:cubicBezTo>
                  <a:pt x="1086041" y="405003"/>
                  <a:pt x="1060513" y="430530"/>
                  <a:pt x="1029271"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任意多边形: 形状 150"/>
          <p:cNvSpPr/>
          <p:nvPr userDrawn="1">
            <p:custDataLst>
              <p:tags r:id="rId27"/>
            </p:custDataLst>
          </p:nvPr>
        </p:nvSpPr>
        <p:spPr>
          <a:xfrm>
            <a:off x="8521065" y="1627505"/>
            <a:ext cx="971550" cy="474980"/>
          </a:xfrm>
          <a:custGeom>
            <a:avLst/>
            <a:gdLst>
              <a:gd name="connsiteX0" fmla="*/ 879443 w 1095946"/>
              <a:gd name="connsiteY0" fmla="*/ 535591 h 535590"/>
              <a:gd name="connsiteX1" fmla="*/ 879158 w 1095946"/>
              <a:gd name="connsiteY1" fmla="*/ 535591 h 535590"/>
              <a:gd name="connsiteX2" fmla="*/ 875252 w 1095946"/>
              <a:gd name="connsiteY2" fmla="*/ 533210 h 535590"/>
              <a:gd name="connsiteX3" fmla="*/ 819150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627 w 1095946"/>
              <a:gd name="connsiteY15" fmla="*/ 10001 h 535590"/>
              <a:gd name="connsiteX16" fmla="*/ 9811 w 1095946"/>
              <a:gd name="connsiteY16" fmla="*/ 61817 h 535590"/>
              <a:gd name="connsiteX17" fmla="*/ 9811 w 1095946"/>
              <a:gd name="connsiteY17" fmla="*/ 378714 h 535590"/>
              <a:gd name="connsiteX18" fmla="*/ 61627 w 1095946"/>
              <a:gd name="connsiteY18" fmla="*/ 430530 h 535590"/>
              <a:gd name="connsiteX19" fmla="*/ 821912 w 1095946"/>
              <a:gd name="connsiteY19" fmla="*/ 430530 h 535590"/>
              <a:gd name="connsiteX20" fmla="*/ 826199 w 1095946"/>
              <a:gd name="connsiteY20" fmla="*/ 432911 h 535590"/>
              <a:gd name="connsiteX21" fmla="*/ 880015 w 1095946"/>
              <a:gd name="connsiteY21" fmla="*/ 521875 h 535590"/>
              <a:gd name="connsiteX22" fmla="*/ 950881 w 1095946"/>
              <a:gd name="connsiteY22" fmla="*/ 432340 h 535590"/>
              <a:gd name="connsiteX23" fmla="*/ 954786 w 1095946"/>
              <a:gd name="connsiteY23" fmla="*/ 430435 h 535590"/>
              <a:gd name="connsiteX24" fmla="*/ 1034225 w 1095946"/>
              <a:gd name="connsiteY24" fmla="*/ 430435 h 535590"/>
              <a:gd name="connsiteX25" fmla="*/ 1086041 w 1095946"/>
              <a:gd name="connsiteY25" fmla="*/ 378619 h 535590"/>
              <a:gd name="connsiteX26" fmla="*/ 1086041 w 1095946"/>
              <a:gd name="connsiteY26" fmla="*/ 61722 h 535590"/>
              <a:gd name="connsiteX27" fmla="*/ 1034225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443" y="535591"/>
                </a:moveTo>
                <a:cubicBezTo>
                  <a:pt x="879443" y="535591"/>
                  <a:pt x="879253" y="535591"/>
                  <a:pt x="879158" y="535591"/>
                </a:cubicBezTo>
                <a:cubicBezTo>
                  <a:pt x="877538" y="535496"/>
                  <a:pt x="876014" y="534638"/>
                  <a:pt x="875252" y="533210"/>
                </a:cubicBezTo>
                <a:lnTo>
                  <a:pt x="819150"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627" y="10001"/>
                </a:moveTo>
                <a:cubicBezTo>
                  <a:pt x="33052" y="10001"/>
                  <a:pt x="9811" y="33242"/>
                  <a:pt x="9811" y="61817"/>
                </a:cubicBezTo>
                <a:lnTo>
                  <a:pt x="9811" y="378714"/>
                </a:lnTo>
                <a:cubicBezTo>
                  <a:pt x="9811" y="407289"/>
                  <a:pt x="33052" y="430530"/>
                  <a:pt x="61627" y="430530"/>
                </a:cubicBezTo>
                <a:lnTo>
                  <a:pt x="821912" y="430530"/>
                </a:lnTo>
                <a:cubicBezTo>
                  <a:pt x="823627" y="430530"/>
                  <a:pt x="825246" y="431483"/>
                  <a:pt x="826199" y="432911"/>
                </a:cubicBezTo>
                <a:lnTo>
                  <a:pt x="880015" y="521875"/>
                </a:lnTo>
                <a:lnTo>
                  <a:pt x="950881" y="432340"/>
                </a:lnTo>
                <a:cubicBezTo>
                  <a:pt x="951833" y="431101"/>
                  <a:pt x="953262" y="430435"/>
                  <a:pt x="954786" y="430435"/>
                </a:cubicBezTo>
                <a:lnTo>
                  <a:pt x="1034225" y="430435"/>
                </a:lnTo>
                <a:cubicBezTo>
                  <a:pt x="1062800" y="430435"/>
                  <a:pt x="1086041" y="407194"/>
                  <a:pt x="1086041" y="378619"/>
                </a:cubicBezTo>
                <a:lnTo>
                  <a:pt x="1086041" y="61722"/>
                </a:lnTo>
                <a:cubicBezTo>
                  <a:pt x="1086041" y="33147"/>
                  <a:pt x="1062800" y="9906"/>
                  <a:pt x="1034225"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任意多边形: 形状 151"/>
          <p:cNvSpPr/>
          <p:nvPr userDrawn="1">
            <p:custDataLst>
              <p:tags r:id="rId28"/>
            </p:custDataLst>
          </p:nvPr>
        </p:nvSpPr>
        <p:spPr>
          <a:xfrm>
            <a:off x="8721725" y="1722120"/>
            <a:ext cx="542290" cy="19050"/>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任意多边形: 形状 152"/>
          <p:cNvSpPr/>
          <p:nvPr userDrawn="1">
            <p:custDataLst>
              <p:tags r:id="rId29"/>
            </p:custDataLst>
          </p:nvPr>
        </p:nvSpPr>
        <p:spPr>
          <a:xfrm>
            <a:off x="8721725" y="1771015"/>
            <a:ext cx="381000" cy="19050"/>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任意多边形: 形状 155"/>
          <p:cNvSpPr/>
          <p:nvPr userDrawn="1">
            <p:custDataLst>
              <p:tags r:id="rId30"/>
            </p:custDataLst>
          </p:nvPr>
        </p:nvSpPr>
        <p:spPr>
          <a:xfrm>
            <a:off x="8042275" y="1898015"/>
            <a:ext cx="741680" cy="478155"/>
          </a:xfrm>
          <a:custGeom>
            <a:avLst/>
            <a:gdLst>
              <a:gd name="connsiteX0" fmla="*/ 760381 w 836676"/>
              <a:gd name="connsiteY0" fmla="*/ 430054 h 539210"/>
              <a:gd name="connsiteX1" fmla="*/ 311087 w 836676"/>
              <a:gd name="connsiteY1" fmla="*/ 430054 h 539210"/>
              <a:gd name="connsiteX2" fmla="*/ 155067 w 836676"/>
              <a:gd name="connsiteY2" fmla="*/ 539210 h 539210"/>
              <a:gd name="connsiteX3" fmla="*/ 155067 w 836676"/>
              <a:gd name="connsiteY3" fmla="*/ 430054 h 539210"/>
              <a:gd name="connsiteX4" fmla="*/ 76200 w 836676"/>
              <a:gd name="connsiteY4" fmla="*/ 430054 h 539210"/>
              <a:gd name="connsiteX5" fmla="*/ 0 w 836676"/>
              <a:gd name="connsiteY5" fmla="*/ 353854 h 539210"/>
              <a:gd name="connsiteX6" fmla="*/ 0 w 836676"/>
              <a:gd name="connsiteY6" fmla="*/ 76200 h 539210"/>
              <a:gd name="connsiteX7" fmla="*/ 76200 w 836676"/>
              <a:gd name="connsiteY7" fmla="*/ 0 h 539210"/>
              <a:gd name="connsiteX8" fmla="*/ 760476 w 836676"/>
              <a:gd name="connsiteY8" fmla="*/ 0 h 539210"/>
              <a:gd name="connsiteX9" fmla="*/ 836676 w 836676"/>
              <a:gd name="connsiteY9" fmla="*/ 76200 h 539210"/>
              <a:gd name="connsiteX10" fmla="*/ 836676 w 836676"/>
              <a:gd name="connsiteY10" fmla="*/ 353854 h 539210"/>
              <a:gd name="connsiteX11" fmla="*/ 760476 w 836676"/>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676"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476" y="0"/>
                </a:lnTo>
                <a:cubicBezTo>
                  <a:pt x="802386" y="0"/>
                  <a:pt x="836676" y="34290"/>
                  <a:pt x="836676" y="76200"/>
                </a:cubicBezTo>
                <a:lnTo>
                  <a:pt x="836676" y="353854"/>
                </a:lnTo>
                <a:cubicBezTo>
                  <a:pt x="836676" y="395764"/>
                  <a:pt x="802386" y="430054"/>
                  <a:pt x="760476"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156"/>
          <p:cNvSpPr/>
          <p:nvPr userDrawn="1">
            <p:custDataLst>
              <p:tags r:id="rId31"/>
            </p:custDataLst>
          </p:nvPr>
        </p:nvSpPr>
        <p:spPr>
          <a:xfrm>
            <a:off x="8037830" y="1893570"/>
            <a:ext cx="750570" cy="487045"/>
          </a:xfrm>
          <a:custGeom>
            <a:avLst/>
            <a:gdLst>
              <a:gd name="connsiteX0" fmla="*/ 160020 w 846582"/>
              <a:gd name="connsiteY0" fmla="*/ 549116 h 549116"/>
              <a:gd name="connsiteX1" fmla="*/ 157734 w 846582"/>
              <a:gd name="connsiteY1" fmla="*/ 548545 h 549116"/>
              <a:gd name="connsiteX2" fmla="*/ 155067 w 846582"/>
              <a:gd name="connsiteY2" fmla="*/ 544163 h 549116"/>
              <a:gd name="connsiteX3" fmla="*/ 155067 w 846582"/>
              <a:gd name="connsiteY3" fmla="*/ 439960 h 549116"/>
              <a:gd name="connsiteX4" fmla="*/ 81153 w 846582"/>
              <a:gd name="connsiteY4" fmla="*/ 439960 h 549116"/>
              <a:gd name="connsiteX5" fmla="*/ 0 w 846582"/>
              <a:gd name="connsiteY5" fmla="*/ 358807 h 549116"/>
              <a:gd name="connsiteX6" fmla="*/ 0 w 846582"/>
              <a:gd name="connsiteY6" fmla="*/ 81153 h 549116"/>
              <a:gd name="connsiteX7" fmla="*/ 81153 w 846582"/>
              <a:gd name="connsiteY7" fmla="*/ 0 h 549116"/>
              <a:gd name="connsiteX8" fmla="*/ 765429 w 846582"/>
              <a:gd name="connsiteY8" fmla="*/ 0 h 549116"/>
              <a:gd name="connsiteX9" fmla="*/ 846582 w 846582"/>
              <a:gd name="connsiteY9" fmla="*/ 81153 h 549116"/>
              <a:gd name="connsiteX10" fmla="*/ 846582 w 846582"/>
              <a:gd name="connsiteY10" fmla="*/ 358807 h 549116"/>
              <a:gd name="connsiteX11" fmla="*/ 765429 w 846582"/>
              <a:gd name="connsiteY11" fmla="*/ 439960 h 549116"/>
              <a:gd name="connsiteX12" fmla="*/ 317659 w 846582"/>
              <a:gd name="connsiteY12" fmla="*/ 439960 h 549116"/>
              <a:gd name="connsiteX13" fmla="*/ 162878 w 846582"/>
              <a:gd name="connsiteY13" fmla="*/ 548259 h 549116"/>
              <a:gd name="connsiteX14" fmla="*/ 160020 w 846582"/>
              <a:gd name="connsiteY14" fmla="*/ 549116 h 549116"/>
              <a:gd name="connsiteX15" fmla="*/ 81153 w 846582"/>
              <a:gd name="connsiteY15" fmla="*/ 9906 h 549116"/>
              <a:gd name="connsiteX16" fmla="*/ 9906 w 846582"/>
              <a:gd name="connsiteY16" fmla="*/ 81153 h 549116"/>
              <a:gd name="connsiteX17" fmla="*/ 9906 w 846582"/>
              <a:gd name="connsiteY17" fmla="*/ 358807 h 549116"/>
              <a:gd name="connsiteX18" fmla="*/ 81153 w 846582"/>
              <a:gd name="connsiteY18" fmla="*/ 430054 h 549116"/>
              <a:gd name="connsiteX19" fmla="*/ 160020 w 846582"/>
              <a:gd name="connsiteY19" fmla="*/ 430054 h 549116"/>
              <a:gd name="connsiteX20" fmla="*/ 163544 w 846582"/>
              <a:gd name="connsiteY20" fmla="*/ 431483 h 549116"/>
              <a:gd name="connsiteX21" fmla="*/ 164973 w 846582"/>
              <a:gd name="connsiteY21" fmla="*/ 435007 h 549116"/>
              <a:gd name="connsiteX22" fmla="*/ 164973 w 846582"/>
              <a:gd name="connsiteY22" fmla="*/ 534638 h 549116"/>
              <a:gd name="connsiteX23" fmla="*/ 313182 w 846582"/>
              <a:gd name="connsiteY23" fmla="*/ 430911 h 549116"/>
              <a:gd name="connsiteX24" fmla="*/ 316040 w 846582"/>
              <a:gd name="connsiteY24" fmla="*/ 430054 h 549116"/>
              <a:gd name="connsiteX25" fmla="*/ 765334 w 846582"/>
              <a:gd name="connsiteY25" fmla="*/ 430054 h 549116"/>
              <a:gd name="connsiteX26" fmla="*/ 836581 w 846582"/>
              <a:gd name="connsiteY26" fmla="*/ 358807 h 549116"/>
              <a:gd name="connsiteX27" fmla="*/ 836581 w 846582"/>
              <a:gd name="connsiteY27" fmla="*/ 81153 h 549116"/>
              <a:gd name="connsiteX28" fmla="*/ 765334 w 846582"/>
              <a:gd name="connsiteY28" fmla="*/ 9906 h 549116"/>
              <a:gd name="connsiteX29" fmla="*/ 81058 w 846582"/>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582"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429" y="0"/>
                </a:lnTo>
                <a:cubicBezTo>
                  <a:pt x="810197" y="0"/>
                  <a:pt x="846582" y="36385"/>
                  <a:pt x="846582" y="81153"/>
                </a:cubicBezTo>
                <a:lnTo>
                  <a:pt x="846582" y="358807"/>
                </a:lnTo>
                <a:cubicBezTo>
                  <a:pt x="846582" y="403574"/>
                  <a:pt x="810197" y="439960"/>
                  <a:pt x="765429" y="439960"/>
                </a:cubicBezTo>
                <a:lnTo>
                  <a:pt x="317659" y="439960"/>
                </a:lnTo>
                <a:lnTo>
                  <a:pt x="162878" y="548259"/>
                </a:lnTo>
                <a:cubicBezTo>
                  <a:pt x="162020" y="548831"/>
                  <a:pt x="161068" y="549116"/>
                  <a:pt x="160020" y="549116"/>
                </a:cubicBezTo>
                <a:close/>
                <a:moveTo>
                  <a:pt x="81153" y="9906"/>
                </a:moveTo>
                <a:cubicBezTo>
                  <a:pt x="41910" y="9906"/>
                  <a:pt x="9906" y="41815"/>
                  <a:pt x="9906" y="81153"/>
                </a:cubicBezTo>
                <a:lnTo>
                  <a:pt x="9906" y="358807"/>
                </a:lnTo>
                <a:cubicBezTo>
                  <a:pt x="9906" y="398050"/>
                  <a:pt x="41815" y="430054"/>
                  <a:pt x="81153" y="430054"/>
                </a:cubicBezTo>
                <a:lnTo>
                  <a:pt x="160020" y="430054"/>
                </a:lnTo>
                <a:cubicBezTo>
                  <a:pt x="161354" y="430054"/>
                  <a:pt x="162592" y="430625"/>
                  <a:pt x="163544" y="431483"/>
                </a:cubicBezTo>
                <a:cubicBezTo>
                  <a:pt x="164497" y="432435"/>
                  <a:pt x="164973" y="433673"/>
                  <a:pt x="164973" y="435007"/>
                </a:cubicBezTo>
                <a:lnTo>
                  <a:pt x="164973" y="534638"/>
                </a:lnTo>
                <a:cubicBezTo>
                  <a:pt x="164973" y="534638"/>
                  <a:pt x="313182" y="430911"/>
                  <a:pt x="313182" y="430911"/>
                </a:cubicBezTo>
                <a:cubicBezTo>
                  <a:pt x="314039" y="430340"/>
                  <a:pt x="314992" y="430054"/>
                  <a:pt x="316040" y="430054"/>
                </a:cubicBezTo>
                <a:lnTo>
                  <a:pt x="765334" y="430054"/>
                </a:lnTo>
                <a:cubicBezTo>
                  <a:pt x="804577" y="430054"/>
                  <a:pt x="836581" y="398145"/>
                  <a:pt x="836581" y="358807"/>
                </a:cubicBezTo>
                <a:lnTo>
                  <a:pt x="836581" y="81153"/>
                </a:lnTo>
                <a:cubicBezTo>
                  <a:pt x="836581" y="41910"/>
                  <a:pt x="804672" y="9906"/>
                  <a:pt x="765334"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157"/>
          <p:cNvSpPr/>
          <p:nvPr userDrawn="1">
            <p:custDataLst>
              <p:tags r:id="rId32"/>
            </p:custDataLst>
          </p:nvPr>
        </p:nvSpPr>
        <p:spPr>
          <a:xfrm>
            <a:off x="8151495" y="201993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158"/>
          <p:cNvSpPr/>
          <p:nvPr userDrawn="1">
            <p:custDataLst>
              <p:tags r:id="rId33"/>
            </p:custDataLst>
          </p:nvPr>
        </p:nvSpPr>
        <p:spPr>
          <a:xfrm>
            <a:off x="8151495" y="206692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任意多边形: 形状 159"/>
          <p:cNvSpPr/>
          <p:nvPr userDrawn="1">
            <p:custDataLst>
              <p:tags r:id="rId34"/>
            </p:custDataLst>
          </p:nvPr>
        </p:nvSpPr>
        <p:spPr>
          <a:xfrm>
            <a:off x="8540115" y="2010410"/>
            <a:ext cx="91440" cy="154305"/>
          </a:xfrm>
          <a:custGeom>
            <a:avLst/>
            <a:gdLst>
              <a:gd name="connsiteX0" fmla="*/ 92392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8 w 103441"/>
              <a:gd name="connsiteY20" fmla="*/ 31909 h 174021"/>
              <a:gd name="connsiteX21" fmla="*/ 90488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2 w 103441"/>
              <a:gd name="connsiteY26" fmla="*/ 115253 h 174021"/>
              <a:gd name="connsiteX27" fmla="*/ 92392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8 w 103441"/>
              <a:gd name="connsiteY37" fmla="*/ 100298 h 174021"/>
              <a:gd name="connsiteX38" fmla="*/ 60388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2"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1"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8" y="31909"/>
                </a:cubicBezTo>
                <a:lnTo>
                  <a:pt x="90488" y="50578"/>
                </a:lnTo>
                <a:cubicBezTo>
                  <a:pt x="81153" y="45149"/>
                  <a:pt x="71152" y="41815"/>
                  <a:pt x="60484" y="40577"/>
                </a:cubicBezTo>
                <a:lnTo>
                  <a:pt x="60484" y="78010"/>
                </a:lnTo>
                <a:cubicBezTo>
                  <a:pt x="69342" y="80105"/>
                  <a:pt x="76771" y="82391"/>
                  <a:pt x="82582" y="84868"/>
                </a:cubicBezTo>
                <a:cubicBezTo>
                  <a:pt x="88487" y="87344"/>
                  <a:pt x="93345" y="90964"/>
                  <a:pt x="97441" y="95917"/>
                </a:cubicBezTo>
                <a:cubicBezTo>
                  <a:pt x="101441" y="100775"/>
                  <a:pt x="103442" y="107252"/>
                  <a:pt x="103442" y="115253"/>
                </a:cubicBezTo>
                <a:cubicBezTo>
                  <a:pt x="103442" y="125254"/>
                  <a:pt x="99727" y="133731"/>
                  <a:pt x="92392"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8" y="100298"/>
                </a:cubicBezTo>
                <a:lnTo>
                  <a:pt x="60388"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任意多边形: 形状 8"/>
          <p:cNvSpPr/>
          <p:nvPr userDrawn="1">
            <p:custDataLst>
              <p:tags r:id="rId35"/>
            </p:custDataLst>
          </p:nvPr>
        </p:nvSpPr>
        <p:spPr>
          <a:xfrm>
            <a:off x="6852285" y="2696210"/>
            <a:ext cx="3914140" cy="2794000"/>
          </a:xfrm>
          <a:custGeom>
            <a:avLst/>
            <a:gdLst>
              <a:gd name="connsiteX0" fmla="*/ 43138 w 3582231"/>
              <a:gd name="connsiteY0" fmla="*/ 1991757 h 2555983"/>
              <a:gd name="connsiteX1" fmla="*/ 3417750 w 3582231"/>
              <a:gd name="connsiteY1" fmla="*/ 77517 h 2555983"/>
              <a:gd name="connsiteX2" fmla="*/ 2194549 w 3582231"/>
              <a:gd name="connsiteY2" fmla="*/ 2137584 h 2555983"/>
              <a:gd name="connsiteX3" fmla="*/ 43138 w 3582231"/>
              <a:gd name="connsiteY3" fmla="*/ 1991757 h 2555983"/>
            </a:gdLst>
            <a:ahLst/>
            <a:cxnLst>
              <a:cxn ang="0">
                <a:pos x="connsiteX0" y="connsiteY0"/>
              </a:cxn>
              <a:cxn ang="0">
                <a:pos x="connsiteX1" y="connsiteY1"/>
              </a:cxn>
              <a:cxn ang="0">
                <a:pos x="connsiteX2" y="connsiteY2"/>
              </a:cxn>
              <a:cxn ang="0">
                <a:pos x="connsiteX3" y="connsiteY3"/>
              </a:cxn>
            </a:cxnLst>
            <a:rect l="l" t="t" r="r" b="b"/>
            <a:pathLst>
              <a:path w="3582231" h="2555983">
                <a:moveTo>
                  <a:pt x="43138" y="1991757"/>
                </a:moveTo>
                <a:cubicBezTo>
                  <a:pt x="-411681" y="267255"/>
                  <a:pt x="2867586" y="-208328"/>
                  <a:pt x="3417750" y="77517"/>
                </a:cubicBezTo>
                <a:cubicBezTo>
                  <a:pt x="3968009" y="363458"/>
                  <a:pt x="3029701" y="1626092"/>
                  <a:pt x="2194549" y="2137584"/>
                </a:cubicBezTo>
                <a:cubicBezTo>
                  <a:pt x="1359397" y="2649077"/>
                  <a:pt x="253831" y="2790428"/>
                  <a:pt x="43138" y="1991757"/>
                </a:cubicBezTo>
                <a:close/>
              </a:path>
            </a:pathLst>
          </a:cu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任意多边形: 形状 10"/>
          <p:cNvSpPr/>
          <p:nvPr userDrawn="1">
            <p:custDataLst>
              <p:tags r:id="rId36"/>
            </p:custDataLst>
          </p:nvPr>
        </p:nvSpPr>
        <p:spPr>
          <a:xfrm>
            <a:off x="8640445" y="3909060"/>
            <a:ext cx="255905" cy="248285"/>
          </a:xfrm>
          <a:custGeom>
            <a:avLst/>
            <a:gdLst>
              <a:gd name="connsiteX0" fmla="*/ 0 w 234381"/>
              <a:gd name="connsiteY0" fmla="*/ 31695 h 227402"/>
              <a:gd name="connsiteX1" fmla="*/ 112681 w 234381"/>
              <a:gd name="connsiteY1" fmla="*/ 1025 h 227402"/>
              <a:gd name="connsiteX2" fmla="*/ 192596 w 234381"/>
              <a:gd name="connsiteY2" fmla="*/ 37124 h 227402"/>
              <a:gd name="connsiteX3" fmla="*/ 228600 w 234381"/>
              <a:gd name="connsiteY3" fmla="*/ 150567 h 227402"/>
              <a:gd name="connsiteX4" fmla="*/ 217742 w 234381"/>
              <a:gd name="connsiteY4" fmla="*/ 202193 h 227402"/>
              <a:gd name="connsiteX5" fmla="*/ 142113 w 234381"/>
              <a:gd name="connsiteY5" fmla="*/ 222005 h 227402"/>
              <a:gd name="connsiteX6" fmla="*/ 7525 w 234381"/>
              <a:gd name="connsiteY6" fmla="*/ 127993 h 227402"/>
              <a:gd name="connsiteX7" fmla="*/ 0 w 234381"/>
              <a:gd name="connsiteY7" fmla="*/ 31695 h 22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81" h="227402">
                <a:moveTo>
                  <a:pt x="0" y="31695"/>
                </a:moveTo>
                <a:cubicBezTo>
                  <a:pt x="0" y="31695"/>
                  <a:pt x="82867" y="-6691"/>
                  <a:pt x="112681" y="1025"/>
                </a:cubicBezTo>
                <a:cubicBezTo>
                  <a:pt x="142494" y="8740"/>
                  <a:pt x="192596" y="37124"/>
                  <a:pt x="192596" y="37124"/>
                </a:cubicBezTo>
                <a:cubicBezTo>
                  <a:pt x="192596" y="37124"/>
                  <a:pt x="215360" y="139423"/>
                  <a:pt x="228600" y="150567"/>
                </a:cubicBezTo>
                <a:cubicBezTo>
                  <a:pt x="241078" y="161140"/>
                  <a:pt x="231458" y="188381"/>
                  <a:pt x="217742" y="202193"/>
                </a:cubicBezTo>
                <a:cubicBezTo>
                  <a:pt x="204121" y="216004"/>
                  <a:pt x="176022" y="237530"/>
                  <a:pt x="142113" y="222005"/>
                </a:cubicBezTo>
                <a:cubicBezTo>
                  <a:pt x="108109" y="206479"/>
                  <a:pt x="7525" y="127993"/>
                  <a:pt x="7525" y="127993"/>
                </a:cubicBezTo>
                <a:lnTo>
                  <a:pt x="0" y="31695"/>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任意多边形: 形状 11"/>
          <p:cNvSpPr/>
          <p:nvPr userDrawn="1">
            <p:custDataLst>
              <p:tags r:id="rId37"/>
            </p:custDataLst>
          </p:nvPr>
        </p:nvSpPr>
        <p:spPr>
          <a:xfrm>
            <a:off x="8510905" y="3903980"/>
            <a:ext cx="347980" cy="40005"/>
          </a:xfrm>
          <a:custGeom>
            <a:avLst/>
            <a:gdLst>
              <a:gd name="connsiteX0" fmla="*/ 314611 w 318230"/>
              <a:gd name="connsiteY0" fmla="*/ 36672 h 36767"/>
              <a:gd name="connsiteX1" fmla="*/ 234315 w 318230"/>
              <a:gd name="connsiteY1" fmla="*/ 11145 h 36767"/>
              <a:gd name="connsiteX2" fmla="*/ 133255 w 318230"/>
              <a:gd name="connsiteY2" fmla="*/ 32005 h 36767"/>
              <a:gd name="connsiteX3" fmla="*/ 131731 w 318230"/>
              <a:gd name="connsiteY3" fmla="*/ 32195 h 36767"/>
              <a:gd name="connsiteX4" fmla="*/ 0 w 318230"/>
              <a:gd name="connsiteY4" fmla="*/ 32195 h 36767"/>
              <a:gd name="connsiteX5" fmla="*/ 0 w 318230"/>
              <a:gd name="connsiteY5" fmla="*/ 21242 h 36767"/>
              <a:gd name="connsiteX6" fmla="*/ 130969 w 318230"/>
              <a:gd name="connsiteY6" fmla="*/ 21242 h 36767"/>
              <a:gd name="connsiteX7" fmla="*/ 236696 w 318230"/>
              <a:gd name="connsiteY7" fmla="*/ 477 h 36767"/>
              <a:gd name="connsiteX8" fmla="*/ 318230 w 318230"/>
              <a:gd name="connsiteY8" fmla="*/ 26385 h 36767"/>
              <a:gd name="connsiteX9" fmla="*/ 314706 w 318230"/>
              <a:gd name="connsiteY9" fmla="*/ 36768 h 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230" h="36767">
                <a:moveTo>
                  <a:pt x="314611" y="36672"/>
                </a:moveTo>
                <a:cubicBezTo>
                  <a:pt x="313944" y="36482"/>
                  <a:pt x="250984" y="14860"/>
                  <a:pt x="234315" y="11145"/>
                </a:cubicBezTo>
                <a:cubicBezTo>
                  <a:pt x="222790" y="8573"/>
                  <a:pt x="166211" y="22575"/>
                  <a:pt x="133255" y="32005"/>
                </a:cubicBezTo>
                <a:lnTo>
                  <a:pt x="131731" y="32195"/>
                </a:lnTo>
                <a:lnTo>
                  <a:pt x="0" y="32195"/>
                </a:lnTo>
                <a:lnTo>
                  <a:pt x="0" y="21242"/>
                </a:lnTo>
                <a:lnTo>
                  <a:pt x="130969" y="21242"/>
                </a:lnTo>
                <a:cubicBezTo>
                  <a:pt x="142875" y="17813"/>
                  <a:pt x="219075" y="-3428"/>
                  <a:pt x="236696" y="477"/>
                </a:cubicBezTo>
                <a:cubicBezTo>
                  <a:pt x="253937" y="4287"/>
                  <a:pt x="315563" y="25433"/>
                  <a:pt x="318230" y="26385"/>
                </a:cubicBezTo>
                <a:lnTo>
                  <a:pt x="314706" y="3676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任意多边形: 形状 13"/>
          <p:cNvSpPr/>
          <p:nvPr userDrawn="1">
            <p:custDataLst>
              <p:tags r:id="rId38"/>
            </p:custDataLst>
          </p:nvPr>
        </p:nvSpPr>
        <p:spPr>
          <a:xfrm>
            <a:off x="8692515" y="3902710"/>
            <a:ext cx="288290" cy="172720"/>
          </a:xfrm>
          <a:custGeom>
            <a:avLst/>
            <a:gdLst>
              <a:gd name="connsiteX0" fmla="*/ 263411 w 263505"/>
              <a:gd name="connsiteY0" fmla="*/ 0 h 157960"/>
              <a:gd name="connsiteX1" fmla="*/ 160350 w 263505"/>
              <a:gd name="connsiteY1" fmla="*/ 20955 h 157960"/>
              <a:gd name="connsiteX2" fmla="*/ 63290 w 263505"/>
              <a:gd name="connsiteY2" fmla="*/ 48101 h 157960"/>
              <a:gd name="connsiteX3" fmla="*/ 235 w 263505"/>
              <a:gd name="connsiteY3" fmla="*/ 114681 h 157960"/>
              <a:gd name="connsiteX4" fmla="*/ 52527 w 263505"/>
              <a:gd name="connsiteY4" fmla="*/ 117538 h 157960"/>
              <a:gd name="connsiteX5" fmla="*/ 104819 w 263505"/>
              <a:gd name="connsiteY5" fmla="*/ 88297 h 157960"/>
              <a:gd name="connsiteX6" fmla="*/ 187115 w 263505"/>
              <a:gd name="connsiteY6" fmla="*/ 157925 h 157960"/>
              <a:gd name="connsiteX7" fmla="*/ 230930 w 263505"/>
              <a:gd name="connsiteY7" fmla="*/ 132779 h 157960"/>
              <a:gd name="connsiteX8" fmla="*/ 263506 w 263505"/>
              <a:gd name="connsiteY8" fmla="*/ 0 h 15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05" h="157960">
                <a:moveTo>
                  <a:pt x="263411" y="0"/>
                </a:moveTo>
                <a:lnTo>
                  <a:pt x="160350" y="20955"/>
                </a:lnTo>
                <a:cubicBezTo>
                  <a:pt x="160350" y="20955"/>
                  <a:pt x="91865" y="10001"/>
                  <a:pt x="63290" y="48101"/>
                </a:cubicBezTo>
                <a:cubicBezTo>
                  <a:pt x="53575" y="61150"/>
                  <a:pt x="235" y="114681"/>
                  <a:pt x="235" y="114681"/>
                </a:cubicBezTo>
                <a:cubicBezTo>
                  <a:pt x="235" y="114681"/>
                  <a:pt x="-6528" y="141351"/>
                  <a:pt x="52527" y="117538"/>
                </a:cubicBezTo>
                <a:cubicBezTo>
                  <a:pt x="80245" y="106394"/>
                  <a:pt x="104819" y="88297"/>
                  <a:pt x="104819" y="88297"/>
                </a:cubicBezTo>
                <a:cubicBezTo>
                  <a:pt x="104819" y="88297"/>
                  <a:pt x="160255" y="155448"/>
                  <a:pt x="187115" y="157925"/>
                </a:cubicBezTo>
                <a:cubicBezTo>
                  <a:pt x="199688" y="159067"/>
                  <a:pt x="230930" y="132779"/>
                  <a:pt x="230930" y="132779"/>
                </a:cubicBezTo>
                <a:lnTo>
                  <a:pt x="26350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任意多边形: 形状 14"/>
          <p:cNvSpPr/>
          <p:nvPr userDrawn="1">
            <p:custDataLst>
              <p:tags r:id="rId39"/>
            </p:custDataLst>
          </p:nvPr>
        </p:nvSpPr>
        <p:spPr>
          <a:xfrm>
            <a:off x="8686800" y="3895090"/>
            <a:ext cx="302260" cy="186055"/>
          </a:xfrm>
          <a:custGeom>
            <a:avLst/>
            <a:gdLst>
              <a:gd name="connsiteX0" fmla="*/ 193109 w 276357"/>
              <a:gd name="connsiteY0" fmla="*/ 170402 h 170402"/>
              <a:gd name="connsiteX1" fmla="*/ 191966 w 276357"/>
              <a:gd name="connsiteY1" fmla="*/ 170402 h 170402"/>
              <a:gd name="connsiteX2" fmla="*/ 109289 w 276357"/>
              <a:gd name="connsiteY2" fmla="*/ 102679 h 170402"/>
              <a:gd name="connsiteX3" fmla="*/ 60045 w 276357"/>
              <a:gd name="connsiteY3" fmla="*/ 129635 h 170402"/>
              <a:gd name="connsiteX4" fmla="*/ 4990 w 276357"/>
              <a:gd name="connsiteY4" fmla="*/ 135350 h 170402"/>
              <a:gd name="connsiteX5" fmla="*/ 418 w 276357"/>
              <a:gd name="connsiteY5" fmla="*/ 120396 h 170402"/>
              <a:gd name="connsiteX6" fmla="*/ 799 w 276357"/>
              <a:gd name="connsiteY6" fmla="*/ 118967 h 170402"/>
              <a:gd name="connsiteX7" fmla="*/ 1847 w 276357"/>
              <a:gd name="connsiteY7" fmla="*/ 117920 h 170402"/>
              <a:gd name="connsiteX8" fmla="*/ 64426 w 276357"/>
              <a:gd name="connsiteY8" fmla="*/ 51911 h 170402"/>
              <a:gd name="connsiteX9" fmla="*/ 165772 w 276357"/>
              <a:gd name="connsiteY9" fmla="*/ 22479 h 170402"/>
              <a:gd name="connsiteX10" fmla="*/ 276357 w 276357"/>
              <a:gd name="connsiteY10" fmla="*/ 0 h 170402"/>
              <a:gd name="connsiteX11" fmla="*/ 241210 w 276357"/>
              <a:gd name="connsiteY11" fmla="*/ 142875 h 170402"/>
              <a:gd name="connsiteX12" fmla="*/ 239877 w 276357"/>
              <a:gd name="connsiteY12" fmla="*/ 144018 h 170402"/>
              <a:gd name="connsiteX13" fmla="*/ 193299 w 276357"/>
              <a:gd name="connsiteY13" fmla="*/ 170402 h 170402"/>
              <a:gd name="connsiteX14" fmla="*/ 111099 w 276357"/>
              <a:gd name="connsiteY14" fmla="*/ 87821 h 170402"/>
              <a:gd name="connsiteX15" fmla="*/ 114432 w 276357"/>
              <a:gd name="connsiteY15" fmla="*/ 91821 h 170402"/>
              <a:gd name="connsiteX16" fmla="*/ 192919 w 276357"/>
              <a:gd name="connsiteY16" fmla="*/ 159449 h 170402"/>
              <a:gd name="connsiteX17" fmla="*/ 231304 w 276357"/>
              <a:gd name="connsiteY17" fmla="*/ 136779 h 170402"/>
              <a:gd name="connsiteX18" fmla="*/ 261403 w 276357"/>
              <a:gd name="connsiteY18" fmla="*/ 14097 h 170402"/>
              <a:gd name="connsiteX19" fmla="*/ 165868 w 276357"/>
              <a:gd name="connsiteY19" fmla="*/ 33528 h 170402"/>
              <a:gd name="connsiteX20" fmla="*/ 164915 w 276357"/>
              <a:gd name="connsiteY20" fmla="*/ 33338 h 170402"/>
              <a:gd name="connsiteX21" fmla="*/ 73094 w 276357"/>
              <a:gd name="connsiteY21" fmla="*/ 58388 h 170402"/>
              <a:gd name="connsiteX22" fmla="*/ 10896 w 276357"/>
              <a:gd name="connsiteY22" fmla="*/ 124206 h 170402"/>
              <a:gd name="connsiteX23" fmla="*/ 12229 w 276357"/>
              <a:gd name="connsiteY23" fmla="*/ 127159 h 170402"/>
              <a:gd name="connsiteX24" fmla="*/ 55949 w 276357"/>
              <a:gd name="connsiteY24" fmla="*/ 119539 h 170402"/>
              <a:gd name="connsiteX25" fmla="*/ 107003 w 276357"/>
              <a:gd name="connsiteY25" fmla="*/ 90964 h 170402"/>
              <a:gd name="connsiteX26" fmla="*/ 111194 w 276357"/>
              <a:gd name="connsiteY26" fmla="*/ 87916 h 1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357" h="170402">
                <a:moveTo>
                  <a:pt x="193109" y="170402"/>
                </a:moveTo>
                <a:cubicBezTo>
                  <a:pt x="193109" y="170402"/>
                  <a:pt x="192347" y="170402"/>
                  <a:pt x="191966" y="170402"/>
                </a:cubicBezTo>
                <a:cubicBezTo>
                  <a:pt x="166630" y="168116"/>
                  <a:pt x="122434" y="118205"/>
                  <a:pt x="109289" y="102679"/>
                </a:cubicBezTo>
                <a:cubicBezTo>
                  <a:pt x="101002" y="108395"/>
                  <a:pt x="81571" y="120967"/>
                  <a:pt x="60045" y="129635"/>
                </a:cubicBezTo>
                <a:cubicBezTo>
                  <a:pt x="31756" y="141065"/>
                  <a:pt x="13753" y="142875"/>
                  <a:pt x="4990" y="135350"/>
                </a:cubicBezTo>
                <a:cubicBezTo>
                  <a:pt x="-439" y="130588"/>
                  <a:pt x="-439" y="123730"/>
                  <a:pt x="418" y="120396"/>
                </a:cubicBezTo>
                <a:lnTo>
                  <a:pt x="799" y="118967"/>
                </a:lnTo>
                <a:lnTo>
                  <a:pt x="1847" y="117920"/>
                </a:lnTo>
                <a:cubicBezTo>
                  <a:pt x="2419" y="117348"/>
                  <a:pt x="54997" y="64389"/>
                  <a:pt x="64426" y="51911"/>
                </a:cubicBezTo>
                <a:cubicBezTo>
                  <a:pt x="93001" y="13811"/>
                  <a:pt x="156628" y="21241"/>
                  <a:pt x="165772" y="22479"/>
                </a:cubicBezTo>
                <a:lnTo>
                  <a:pt x="276357" y="0"/>
                </a:lnTo>
                <a:lnTo>
                  <a:pt x="241210" y="142875"/>
                </a:lnTo>
                <a:lnTo>
                  <a:pt x="239877" y="144018"/>
                </a:lnTo>
                <a:cubicBezTo>
                  <a:pt x="234543" y="148495"/>
                  <a:pt x="207682" y="170402"/>
                  <a:pt x="193299" y="170402"/>
                </a:cubicBezTo>
                <a:close/>
                <a:moveTo>
                  <a:pt x="111099" y="87821"/>
                </a:moveTo>
                <a:lnTo>
                  <a:pt x="114432" y="91821"/>
                </a:lnTo>
                <a:cubicBezTo>
                  <a:pt x="129482" y="110014"/>
                  <a:pt x="172821" y="157639"/>
                  <a:pt x="192919" y="159449"/>
                </a:cubicBezTo>
                <a:cubicBezTo>
                  <a:pt x="199015" y="160020"/>
                  <a:pt x="217302" y="148304"/>
                  <a:pt x="231304" y="136779"/>
                </a:cubicBezTo>
                <a:lnTo>
                  <a:pt x="261403" y="14097"/>
                </a:lnTo>
                <a:lnTo>
                  <a:pt x="165868" y="33528"/>
                </a:lnTo>
                <a:lnTo>
                  <a:pt x="164915" y="33338"/>
                </a:lnTo>
                <a:cubicBezTo>
                  <a:pt x="164248" y="33242"/>
                  <a:pt x="99288" y="23432"/>
                  <a:pt x="73094" y="58388"/>
                </a:cubicBezTo>
                <a:cubicBezTo>
                  <a:pt x="63950" y="70580"/>
                  <a:pt x="19373" y="115633"/>
                  <a:pt x="10896" y="124206"/>
                </a:cubicBezTo>
                <a:cubicBezTo>
                  <a:pt x="10896" y="125063"/>
                  <a:pt x="11181" y="126301"/>
                  <a:pt x="12229" y="127159"/>
                </a:cubicBezTo>
                <a:cubicBezTo>
                  <a:pt x="14134" y="128778"/>
                  <a:pt x="22802" y="132874"/>
                  <a:pt x="55949" y="119539"/>
                </a:cubicBezTo>
                <a:cubicBezTo>
                  <a:pt x="82619" y="108775"/>
                  <a:pt x="106812" y="91059"/>
                  <a:pt x="107003" y="90964"/>
                </a:cubicBezTo>
                <a:lnTo>
                  <a:pt x="111194" y="8791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任意多边形: 形状 15"/>
          <p:cNvSpPr/>
          <p:nvPr userDrawn="1">
            <p:custDataLst>
              <p:tags r:id="rId40"/>
            </p:custDataLst>
          </p:nvPr>
        </p:nvSpPr>
        <p:spPr>
          <a:xfrm>
            <a:off x="8549640" y="4053205"/>
            <a:ext cx="356235" cy="113665"/>
          </a:xfrm>
          <a:custGeom>
            <a:avLst/>
            <a:gdLst>
              <a:gd name="connsiteX0" fmla="*/ 248317 w 326198"/>
              <a:gd name="connsiteY0" fmla="*/ 104204 h 104203"/>
              <a:gd name="connsiteX1" fmla="*/ 203359 w 326198"/>
              <a:gd name="connsiteY1" fmla="*/ 92297 h 104203"/>
              <a:gd name="connsiteX2" fmla="*/ 97346 w 326198"/>
              <a:gd name="connsiteY2" fmla="*/ 11239 h 104203"/>
              <a:gd name="connsiteX3" fmla="*/ 572 w 326198"/>
              <a:gd name="connsiteY3" fmla="*/ 16288 h 104203"/>
              <a:gd name="connsiteX4" fmla="*/ 0 w 326198"/>
              <a:gd name="connsiteY4" fmla="*/ 5334 h 104203"/>
              <a:gd name="connsiteX5" fmla="*/ 101156 w 326198"/>
              <a:gd name="connsiteY5" fmla="*/ 0 h 104203"/>
              <a:gd name="connsiteX6" fmla="*/ 102870 w 326198"/>
              <a:gd name="connsiteY6" fmla="*/ 1429 h 104203"/>
              <a:gd name="connsiteX7" fmla="*/ 208407 w 326198"/>
              <a:gd name="connsiteY7" fmla="*/ 82487 h 104203"/>
              <a:gd name="connsiteX8" fmla="*/ 287655 w 326198"/>
              <a:gd name="connsiteY8" fmla="*/ 76962 h 104203"/>
              <a:gd name="connsiteX9" fmla="*/ 313944 w 326198"/>
              <a:gd name="connsiteY9" fmla="*/ 23622 h 104203"/>
              <a:gd name="connsiteX10" fmla="*/ 322517 w 326198"/>
              <a:gd name="connsiteY10" fmla="*/ 16859 h 104203"/>
              <a:gd name="connsiteX11" fmla="*/ 295561 w 326198"/>
              <a:gd name="connsiteY11" fmla="*/ 84582 h 104203"/>
              <a:gd name="connsiteX12" fmla="*/ 248412 w 326198"/>
              <a:gd name="connsiteY12" fmla="*/ 104204 h 1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198" h="104203">
                <a:moveTo>
                  <a:pt x="248317" y="104204"/>
                </a:moveTo>
                <a:cubicBezTo>
                  <a:pt x="234125" y="104204"/>
                  <a:pt x="218885" y="100203"/>
                  <a:pt x="203359" y="92297"/>
                </a:cubicBezTo>
                <a:cubicBezTo>
                  <a:pt x="173927" y="77153"/>
                  <a:pt x="108871" y="21241"/>
                  <a:pt x="97346" y="11239"/>
                </a:cubicBezTo>
                <a:lnTo>
                  <a:pt x="572" y="16288"/>
                </a:lnTo>
                <a:lnTo>
                  <a:pt x="0" y="5334"/>
                </a:lnTo>
                <a:lnTo>
                  <a:pt x="101156" y="0"/>
                </a:lnTo>
                <a:lnTo>
                  <a:pt x="102870" y="1429"/>
                </a:lnTo>
                <a:cubicBezTo>
                  <a:pt x="103632" y="2096"/>
                  <a:pt x="177927" y="66770"/>
                  <a:pt x="208407" y="82487"/>
                </a:cubicBezTo>
                <a:cubicBezTo>
                  <a:pt x="239363" y="98488"/>
                  <a:pt x="268986" y="96393"/>
                  <a:pt x="287655" y="76962"/>
                </a:cubicBezTo>
                <a:cubicBezTo>
                  <a:pt x="323660" y="39529"/>
                  <a:pt x="314039" y="23717"/>
                  <a:pt x="313944" y="23622"/>
                </a:cubicBezTo>
                <a:lnTo>
                  <a:pt x="322517" y="16859"/>
                </a:lnTo>
                <a:cubicBezTo>
                  <a:pt x="324326" y="19050"/>
                  <a:pt x="338519" y="39814"/>
                  <a:pt x="295561" y="84582"/>
                </a:cubicBezTo>
                <a:cubicBezTo>
                  <a:pt x="283083" y="97536"/>
                  <a:pt x="266700" y="104204"/>
                  <a:pt x="248412" y="10420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任意多边形: 形状 17"/>
          <p:cNvSpPr/>
          <p:nvPr userDrawn="1">
            <p:custDataLst>
              <p:tags r:id="rId41"/>
            </p:custDataLst>
          </p:nvPr>
        </p:nvSpPr>
        <p:spPr>
          <a:xfrm>
            <a:off x="8692515" y="4073525"/>
            <a:ext cx="114300" cy="92075"/>
          </a:xfrm>
          <a:custGeom>
            <a:avLst/>
            <a:gdLst>
              <a:gd name="connsiteX0" fmla="*/ 274 w 104558"/>
              <a:gd name="connsiteY0" fmla="*/ 20220 h 84254"/>
              <a:gd name="connsiteX1" fmla="*/ 25992 w 104558"/>
              <a:gd name="connsiteY1" fmla="*/ 61178 h 84254"/>
              <a:gd name="connsiteX2" fmla="*/ 96381 w 104558"/>
              <a:gd name="connsiteY2" fmla="*/ 80228 h 84254"/>
              <a:gd name="connsiteX3" fmla="*/ 102096 w 104558"/>
              <a:gd name="connsiteY3" fmla="*/ 44033 h 84254"/>
              <a:gd name="connsiteX4" fmla="*/ 18372 w 104558"/>
              <a:gd name="connsiteY4" fmla="*/ 1551 h 84254"/>
              <a:gd name="connsiteX5" fmla="*/ 274 w 104558"/>
              <a:gd name="connsiteY5" fmla="*/ 20220 h 8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58" h="84254">
                <a:moveTo>
                  <a:pt x="274" y="20220"/>
                </a:moveTo>
                <a:cubicBezTo>
                  <a:pt x="274" y="20220"/>
                  <a:pt x="-2107" y="42890"/>
                  <a:pt x="25992" y="61178"/>
                </a:cubicBezTo>
                <a:cubicBezTo>
                  <a:pt x="54090" y="79466"/>
                  <a:pt x="92571" y="90705"/>
                  <a:pt x="96381" y="80228"/>
                </a:cubicBezTo>
                <a:cubicBezTo>
                  <a:pt x="100191" y="69750"/>
                  <a:pt x="108764" y="54510"/>
                  <a:pt x="102096" y="44033"/>
                </a:cubicBezTo>
                <a:cubicBezTo>
                  <a:pt x="95429" y="33555"/>
                  <a:pt x="34659" y="-8546"/>
                  <a:pt x="18372" y="1551"/>
                </a:cubicBezTo>
                <a:cubicBezTo>
                  <a:pt x="2084" y="11743"/>
                  <a:pt x="-1059" y="11933"/>
                  <a:pt x="274" y="2022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任意多边形: 形状 18"/>
          <p:cNvSpPr/>
          <p:nvPr userDrawn="1">
            <p:custDataLst>
              <p:tags r:id="rId42"/>
            </p:custDataLst>
          </p:nvPr>
        </p:nvSpPr>
        <p:spPr>
          <a:xfrm>
            <a:off x="8686800" y="4067810"/>
            <a:ext cx="126365" cy="104140"/>
          </a:xfrm>
          <a:custGeom>
            <a:avLst/>
            <a:gdLst>
              <a:gd name="connsiteX0" fmla="*/ 92344 w 115455"/>
              <a:gd name="connsiteY0" fmla="*/ 94894 h 94989"/>
              <a:gd name="connsiteX1" fmla="*/ 28432 w 115455"/>
              <a:gd name="connsiteY1" fmla="*/ 70986 h 94989"/>
              <a:gd name="connsiteX2" fmla="*/ 238 w 115455"/>
              <a:gd name="connsiteY2" fmla="*/ 25743 h 94989"/>
              <a:gd name="connsiteX3" fmla="*/ 14525 w 115455"/>
              <a:gd name="connsiteY3" fmla="*/ 6121 h 94989"/>
              <a:gd name="connsiteX4" fmla="*/ 20907 w 115455"/>
              <a:gd name="connsiteY4" fmla="*/ 2216 h 94989"/>
              <a:gd name="connsiteX5" fmla="*/ 112156 w 115455"/>
              <a:gd name="connsiteY5" fmla="*/ 46412 h 94989"/>
              <a:gd name="connsiteX6" fmla="*/ 109204 w 115455"/>
              <a:gd name="connsiteY6" fmla="*/ 81750 h 94989"/>
              <a:gd name="connsiteX7" fmla="*/ 107013 w 115455"/>
              <a:gd name="connsiteY7" fmla="*/ 87369 h 94989"/>
              <a:gd name="connsiteX8" fmla="*/ 99774 w 115455"/>
              <a:gd name="connsiteY8" fmla="*/ 93942 h 94989"/>
              <a:gd name="connsiteX9" fmla="*/ 92344 w 115455"/>
              <a:gd name="connsiteY9" fmla="*/ 94989 h 94989"/>
              <a:gd name="connsiteX10" fmla="*/ 11096 w 115455"/>
              <a:gd name="connsiteY10" fmla="*/ 26028 h 94989"/>
              <a:gd name="connsiteX11" fmla="*/ 34337 w 115455"/>
              <a:gd name="connsiteY11" fmla="*/ 61842 h 94989"/>
              <a:gd name="connsiteX12" fmla="*/ 96916 w 115455"/>
              <a:gd name="connsiteY12" fmla="*/ 83274 h 94989"/>
              <a:gd name="connsiteX13" fmla="*/ 99107 w 115455"/>
              <a:gd name="connsiteY13" fmla="*/ 77559 h 94989"/>
              <a:gd name="connsiteX14" fmla="*/ 102917 w 115455"/>
              <a:gd name="connsiteY14" fmla="*/ 52222 h 94989"/>
              <a:gd name="connsiteX15" fmla="*/ 26622 w 115455"/>
              <a:gd name="connsiteY15" fmla="*/ 11455 h 94989"/>
              <a:gd name="connsiteX16" fmla="*/ 20145 w 115455"/>
              <a:gd name="connsiteY16" fmla="*/ 15456 h 94989"/>
              <a:gd name="connsiteX17" fmla="*/ 11096 w 115455"/>
              <a:gd name="connsiteY17" fmla="*/ 24695 h 94989"/>
              <a:gd name="connsiteX18" fmla="*/ 11096 w 115455"/>
              <a:gd name="connsiteY18" fmla="*/ 25362 h 94989"/>
              <a:gd name="connsiteX19" fmla="*/ 11096 w 115455"/>
              <a:gd name="connsiteY19" fmla="*/ 26028 h 9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455" h="94989">
                <a:moveTo>
                  <a:pt x="92344" y="94894"/>
                </a:moveTo>
                <a:cubicBezTo>
                  <a:pt x="75771" y="94894"/>
                  <a:pt x="47958" y="83750"/>
                  <a:pt x="28432" y="70986"/>
                </a:cubicBezTo>
                <a:cubicBezTo>
                  <a:pt x="523" y="52794"/>
                  <a:pt x="47" y="30315"/>
                  <a:pt x="238" y="25743"/>
                </a:cubicBezTo>
                <a:cubicBezTo>
                  <a:pt x="-1191" y="15551"/>
                  <a:pt x="3857" y="12598"/>
                  <a:pt x="14525" y="6121"/>
                </a:cubicBezTo>
                <a:cubicBezTo>
                  <a:pt x="16335" y="4978"/>
                  <a:pt x="18526" y="3740"/>
                  <a:pt x="20907" y="2216"/>
                </a:cubicBezTo>
                <a:cubicBezTo>
                  <a:pt x="41576" y="-10643"/>
                  <a:pt x="105679" y="36220"/>
                  <a:pt x="112156" y="46412"/>
                </a:cubicBezTo>
                <a:cubicBezTo>
                  <a:pt x="119205" y="57461"/>
                  <a:pt x="113395" y="71463"/>
                  <a:pt x="109204" y="81750"/>
                </a:cubicBezTo>
                <a:cubicBezTo>
                  <a:pt x="108346" y="83750"/>
                  <a:pt x="107584" y="85655"/>
                  <a:pt x="107013" y="87369"/>
                </a:cubicBezTo>
                <a:cubicBezTo>
                  <a:pt x="106251" y="89560"/>
                  <a:pt x="104346" y="92418"/>
                  <a:pt x="99774" y="93942"/>
                </a:cubicBezTo>
                <a:cubicBezTo>
                  <a:pt x="97678" y="94608"/>
                  <a:pt x="95202" y="94989"/>
                  <a:pt x="92344" y="94989"/>
                </a:cubicBezTo>
                <a:close/>
                <a:moveTo>
                  <a:pt x="11096" y="26028"/>
                </a:moveTo>
                <a:cubicBezTo>
                  <a:pt x="11096" y="26981"/>
                  <a:pt x="9858" y="45840"/>
                  <a:pt x="34337" y="61842"/>
                </a:cubicBezTo>
                <a:cubicBezTo>
                  <a:pt x="61388" y="79464"/>
                  <a:pt x="92440" y="86893"/>
                  <a:pt x="96916" y="83274"/>
                </a:cubicBezTo>
                <a:cubicBezTo>
                  <a:pt x="97393" y="81750"/>
                  <a:pt x="98250" y="79654"/>
                  <a:pt x="99107" y="77559"/>
                </a:cubicBezTo>
                <a:cubicBezTo>
                  <a:pt x="102631" y="69081"/>
                  <a:pt x="106918" y="58509"/>
                  <a:pt x="102917" y="52222"/>
                </a:cubicBezTo>
                <a:cubicBezTo>
                  <a:pt x="96250" y="41745"/>
                  <a:pt x="38433" y="4121"/>
                  <a:pt x="26622" y="11455"/>
                </a:cubicBezTo>
                <a:cubicBezTo>
                  <a:pt x="24145" y="12979"/>
                  <a:pt x="22050" y="14313"/>
                  <a:pt x="20145" y="15456"/>
                </a:cubicBezTo>
                <a:cubicBezTo>
                  <a:pt x="13735" y="19332"/>
                  <a:pt x="10715" y="22409"/>
                  <a:pt x="11096" y="24695"/>
                </a:cubicBezTo>
                <a:lnTo>
                  <a:pt x="11096" y="25362"/>
                </a:lnTo>
                <a:cubicBezTo>
                  <a:pt x="11096" y="25362"/>
                  <a:pt x="11096" y="26028"/>
                  <a:pt x="11096" y="2602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任意多边形: 形状 22"/>
          <p:cNvSpPr/>
          <p:nvPr userDrawn="1">
            <p:custDataLst>
              <p:tags r:id="rId43"/>
            </p:custDataLst>
          </p:nvPr>
        </p:nvSpPr>
        <p:spPr>
          <a:xfrm>
            <a:off x="758444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任意多边形: 形状 23"/>
          <p:cNvSpPr/>
          <p:nvPr userDrawn="1">
            <p:custDataLst>
              <p:tags r:id="rId44"/>
            </p:custDataLst>
          </p:nvPr>
        </p:nvSpPr>
        <p:spPr>
          <a:xfrm>
            <a:off x="7578725" y="6035040"/>
            <a:ext cx="501015" cy="155575"/>
          </a:xfrm>
          <a:custGeom>
            <a:avLst/>
            <a:gdLst>
              <a:gd name="connsiteX0" fmla="*/ 452818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4 w 458247"/>
              <a:gd name="connsiteY5" fmla="*/ 0 h 142208"/>
              <a:gd name="connsiteX6" fmla="*/ 194024 w 458247"/>
              <a:gd name="connsiteY6" fmla="*/ 3810 h 142208"/>
              <a:gd name="connsiteX7" fmla="*/ 195929 w 458247"/>
              <a:gd name="connsiteY7" fmla="*/ 4191 h 142208"/>
              <a:gd name="connsiteX8" fmla="*/ 435673 w 458247"/>
              <a:gd name="connsiteY8" fmla="*/ 101155 h 142208"/>
              <a:gd name="connsiteX9" fmla="*/ 458248 w 458247"/>
              <a:gd name="connsiteY9" fmla="*/ 134588 h 142208"/>
              <a:gd name="connsiteX10" fmla="*/ 458248 w 458247"/>
              <a:gd name="connsiteY10" fmla="*/ 136779 h 142208"/>
              <a:gd name="connsiteX11" fmla="*/ 452818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8" y="142208"/>
                </a:moveTo>
                <a:lnTo>
                  <a:pt x="5429" y="142208"/>
                </a:lnTo>
                <a:cubicBezTo>
                  <a:pt x="2381" y="142208"/>
                  <a:pt x="0" y="139732"/>
                  <a:pt x="0" y="136779"/>
                </a:cubicBezTo>
                <a:lnTo>
                  <a:pt x="0" y="5429"/>
                </a:lnTo>
                <a:cubicBezTo>
                  <a:pt x="0" y="4001"/>
                  <a:pt x="571" y="2572"/>
                  <a:pt x="1619" y="1524"/>
                </a:cubicBezTo>
                <a:cubicBezTo>
                  <a:pt x="2667" y="476"/>
                  <a:pt x="4191" y="0"/>
                  <a:pt x="5524" y="0"/>
                </a:cubicBezTo>
                <a:lnTo>
                  <a:pt x="194024" y="3810"/>
                </a:lnTo>
                <a:cubicBezTo>
                  <a:pt x="194691" y="3810"/>
                  <a:pt x="195358" y="4001"/>
                  <a:pt x="195929" y="4191"/>
                </a:cubicBezTo>
                <a:lnTo>
                  <a:pt x="435673" y="101155"/>
                </a:lnTo>
                <a:cubicBezTo>
                  <a:pt x="449390" y="106680"/>
                  <a:pt x="458248" y="119824"/>
                  <a:pt x="458248" y="134588"/>
                </a:cubicBezTo>
                <a:lnTo>
                  <a:pt x="458248" y="136779"/>
                </a:lnTo>
                <a:cubicBezTo>
                  <a:pt x="458248" y="139827"/>
                  <a:pt x="455771" y="142208"/>
                  <a:pt x="452818" y="142208"/>
                </a:cubicBezTo>
                <a:close/>
                <a:moveTo>
                  <a:pt x="10954" y="131254"/>
                </a:moveTo>
                <a:lnTo>
                  <a:pt x="447199" y="131254"/>
                </a:lnTo>
                <a:cubicBezTo>
                  <a:pt x="446056" y="122301"/>
                  <a:pt x="440245"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24"/>
          <p:cNvSpPr/>
          <p:nvPr userDrawn="1">
            <p:custDataLst>
              <p:tags r:id="rId45"/>
            </p:custDataLst>
          </p:nvPr>
        </p:nvSpPr>
        <p:spPr>
          <a:xfrm>
            <a:off x="7585075" y="6045200"/>
            <a:ext cx="262255" cy="29845"/>
          </a:xfrm>
          <a:custGeom>
            <a:avLst/>
            <a:gdLst>
              <a:gd name="connsiteX0" fmla="*/ 0 w 239744"/>
              <a:gd name="connsiteY0" fmla="*/ 27527 h 27527"/>
              <a:gd name="connsiteX1" fmla="*/ 239744 w 239744"/>
              <a:gd name="connsiteY1" fmla="*/ 27527 h 27527"/>
              <a:gd name="connsiteX2" fmla="*/ 182690 w 239744"/>
              <a:gd name="connsiteY2" fmla="*/ 0 h 27527"/>
              <a:gd name="connsiteX3" fmla="*/ 0 w 239744"/>
              <a:gd name="connsiteY3" fmla="*/ 0 h 27527"/>
              <a:gd name="connsiteX4" fmla="*/ 0 w 239744"/>
              <a:gd name="connsiteY4" fmla="*/ 27527 h 2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44" h="27527">
                <a:moveTo>
                  <a:pt x="0" y="27527"/>
                </a:moveTo>
                <a:lnTo>
                  <a:pt x="239744" y="27527"/>
                </a:lnTo>
                <a:lnTo>
                  <a:pt x="182690" y="0"/>
                </a:lnTo>
                <a:lnTo>
                  <a:pt x="0" y="0"/>
                </a:lnTo>
                <a:lnTo>
                  <a:pt x="0" y="2752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26"/>
          <p:cNvSpPr/>
          <p:nvPr userDrawn="1">
            <p:custDataLst>
              <p:tags r:id="rId46"/>
            </p:custDataLst>
          </p:nvPr>
        </p:nvSpPr>
        <p:spPr>
          <a:xfrm>
            <a:off x="832866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27"/>
          <p:cNvSpPr/>
          <p:nvPr userDrawn="1">
            <p:custDataLst>
              <p:tags r:id="rId47"/>
            </p:custDataLst>
          </p:nvPr>
        </p:nvSpPr>
        <p:spPr>
          <a:xfrm>
            <a:off x="8322945"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5 w 458247"/>
              <a:gd name="connsiteY5" fmla="*/ 0 h 142208"/>
              <a:gd name="connsiteX6" fmla="*/ 194024 w 458247"/>
              <a:gd name="connsiteY6" fmla="*/ 3810 h 142208"/>
              <a:gd name="connsiteX7" fmla="*/ 195929 w 458247"/>
              <a:gd name="connsiteY7" fmla="*/ 4191 h 142208"/>
              <a:gd name="connsiteX8" fmla="*/ 435674 w 458247"/>
              <a:gd name="connsiteY8" fmla="*/ 101155 h 142208"/>
              <a:gd name="connsiteX9" fmla="*/ 458248 w 458247"/>
              <a:gd name="connsiteY9" fmla="*/ 134588 h 142208"/>
              <a:gd name="connsiteX10" fmla="*/ 458248 w 458247"/>
              <a:gd name="connsiteY10" fmla="*/ 136779 h 142208"/>
              <a:gd name="connsiteX11" fmla="*/ 452819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5429"/>
                </a:lnTo>
                <a:cubicBezTo>
                  <a:pt x="0" y="4001"/>
                  <a:pt x="571" y="2572"/>
                  <a:pt x="1619" y="1524"/>
                </a:cubicBezTo>
                <a:cubicBezTo>
                  <a:pt x="2667" y="476"/>
                  <a:pt x="4191" y="0"/>
                  <a:pt x="5525" y="0"/>
                </a:cubicBezTo>
                <a:lnTo>
                  <a:pt x="194024" y="3810"/>
                </a:lnTo>
                <a:cubicBezTo>
                  <a:pt x="194691" y="3810"/>
                  <a:pt x="195358" y="4001"/>
                  <a:pt x="195929" y="4191"/>
                </a:cubicBezTo>
                <a:lnTo>
                  <a:pt x="435674" y="101155"/>
                </a:lnTo>
                <a:cubicBezTo>
                  <a:pt x="449390" y="106680"/>
                  <a:pt x="458248" y="119824"/>
                  <a:pt x="458248" y="134588"/>
                </a:cubicBezTo>
                <a:lnTo>
                  <a:pt x="458248" y="136779"/>
                </a:lnTo>
                <a:cubicBezTo>
                  <a:pt x="458248" y="139827"/>
                  <a:pt x="455771" y="142208"/>
                  <a:pt x="452819" y="142208"/>
                </a:cubicBezTo>
                <a:close/>
                <a:moveTo>
                  <a:pt x="10954" y="131254"/>
                </a:moveTo>
                <a:lnTo>
                  <a:pt x="447199" y="131254"/>
                </a:lnTo>
                <a:cubicBezTo>
                  <a:pt x="446056" y="122301"/>
                  <a:pt x="440246"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28"/>
          <p:cNvSpPr/>
          <p:nvPr userDrawn="1">
            <p:custDataLst>
              <p:tags r:id="rId48"/>
            </p:custDataLst>
          </p:nvPr>
        </p:nvSpPr>
        <p:spPr>
          <a:xfrm>
            <a:off x="8328660" y="6045200"/>
            <a:ext cx="267335" cy="29845"/>
          </a:xfrm>
          <a:custGeom>
            <a:avLst/>
            <a:gdLst>
              <a:gd name="connsiteX0" fmla="*/ 0 w 244316"/>
              <a:gd name="connsiteY0" fmla="*/ 27432 h 27432"/>
              <a:gd name="connsiteX1" fmla="*/ 244316 w 244316"/>
              <a:gd name="connsiteY1" fmla="*/ 27432 h 27432"/>
              <a:gd name="connsiteX2" fmla="*/ 188500 w 244316"/>
              <a:gd name="connsiteY2" fmla="*/ 0 h 27432"/>
              <a:gd name="connsiteX3" fmla="*/ 0 w 244316"/>
              <a:gd name="connsiteY3" fmla="*/ 0 h 27432"/>
              <a:gd name="connsiteX4" fmla="*/ 0 w 244316"/>
              <a:gd name="connsiteY4" fmla="*/ 27432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6" h="27432">
                <a:moveTo>
                  <a:pt x="0" y="27432"/>
                </a:moveTo>
                <a:lnTo>
                  <a:pt x="244316" y="27432"/>
                </a:lnTo>
                <a:lnTo>
                  <a:pt x="188500" y="0"/>
                </a:lnTo>
                <a:lnTo>
                  <a:pt x="0" y="0"/>
                </a:lnTo>
                <a:lnTo>
                  <a:pt x="0" y="2743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29"/>
          <p:cNvSpPr/>
          <p:nvPr userDrawn="1">
            <p:custDataLst>
              <p:tags r:id="rId49"/>
            </p:custDataLst>
          </p:nvPr>
        </p:nvSpPr>
        <p:spPr>
          <a:xfrm>
            <a:off x="7929880" y="4460240"/>
            <a:ext cx="654685" cy="1581150"/>
          </a:xfrm>
          <a:custGeom>
            <a:avLst/>
            <a:gdLst>
              <a:gd name="connsiteX0" fmla="*/ 325982 w 599063"/>
              <a:gd name="connsiteY0" fmla="*/ 0 h 1446752"/>
              <a:gd name="connsiteX1" fmla="*/ 599064 w 599063"/>
              <a:gd name="connsiteY1" fmla="*/ 1446752 h 1446752"/>
              <a:gd name="connsiteX2" fmla="*/ 347889 w 599063"/>
              <a:gd name="connsiteY2" fmla="*/ 1446752 h 1446752"/>
              <a:gd name="connsiteX3" fmla="*/ 227 w 599063"/>
              <a:gd name="connsiteY3" fmla="*/ 544449 h 1446752"/>
              <a:gd name="connsiteX4" fmla="*/ 174915 w 599063"/>
              <a:gd name="connsiteY4" fmla="*/ 0 h 1446752"/>
              <a:gd name="connsiteX5" fmla="*/ 326077 w 599063"/>
              <a:gd name="connsiteY5" fmla="*/ 0 h 14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063" h="1446752">
                <a:moveTo>
                  <a:pt x="325982" y="0"/>
                </a:moveTo>
                <a:cubicBezTo>
                  <a:pt x="371416" y="496824"/>
                  <a:pt x="599064" y="1446752"/>
                  <a:pt x="599064" y="1446752"/>
                </a:cubicBezTo>
                <a:lnTo>
                  <a:pt x="347889" y="1446752"/>
                </a:lnTo>
                <a:cubicBezTo>
                  <a:pt x="347889" y="1446752"/>
                  <a:pt x="10419" y="768382"/>
                  <a:pt x="227" y="544449"/>
                </a:cubicBezTo>
                <a:cubicBezTo>
                  <a:pt x="-7298" y="378619"/>
                  <a:pt x="174915" y="0"/>
                  <a:pt x="174915" y="0"/>
                </a:cubicBezTo>
                <a:lnTo>
                  <a:pt x="326077"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任意多边形: 形状 30"/>
          <p:cNvSpPr/>
          <p:nvPr userDrawn="1">
            <p:custDataLst>
              <p:tags r:id="rId50"/>
            </p:custDataLst>
          </p:nvPr>
        </p:nvSpPr>
        <p:spPr>
          <a:xfrm>
            <a:off x="7923530" y="4453890"/>
            <a:ext cx="666750" cy="1593215"/>
          </a:xfrm>
          <a:custGeom>
            <a:avLst/>
            <a:gdLst>
              <a:gd name="connsiteX0" fmla="*/ 604502 w 609979"/>
              <a:gd name="connsiteY0" fmla="*/ 1457611 h 1457705"/>
              <a:gd name="connsiteX1" fmla="*/ 353327 w 609979"/>
              <a:gd name="connsiteY1" fmla="*/ 1457611 h 1457705"/>
              <a:gd name="connsiteX2" fmla="*/ 348469 w 609979"/>
              <a:gd name="connsiteY2" fmla="*/ 1454563 h 1457705"/>
              <a:gd name="connsiteX3" fmla="*/ 235 w 609979"/>
              <a:gd name="connsiteY3" fmla="*/ 550069 h 1457705"/>
              <a:gd name="connsiteX4" fmla="*/ 175400 w 609979"/>
              <a:gd name="connsiteY4" fmla="*/ 3048 h 1457705"/>
              <a:gd name="connsiteX5" fmla="*/ 180353 w 609979"/>
              <a:gd name="connsiteY5" fmla="*/ 0 h 1457705"/>
              <a:gd name="connsiteX6" fmla="*/ 331515 w 609979"/>
              <a:gd name="connsiteY6" fmla="*/ 0 h 1457705"/>
              <a:gd name="connsiteX7" fmla="*/ 336944 w 609979"/>
              <a:gd name="connsiteY7" fmla="*/ 4953 h 1457705"/>
              <a:gd name="connsiteX8" fmla="*/ 609836 w 609979"/>
              <a:gd name="connsiteY8" fmla="*/ 1450943 h 1457705"/>
              <a:gd name="connsiteX9" fmla="*/ 608788 w 609979"/>
              <a:gd name="connsiteY9" fmla="*/ 1455610 h 1457705"/>
              <a:gd name="connsiteX10" fmla="*/ 604502 w 609979"/>
              <a:gd name="connsiteY10" fmla="*/ 1457706 h 1457705"/>
              <a:gd name="connsiteX11" fmla="*/ 356756 w 609979"/>
              <a:gd name="connsiteY11" fmla="*/ 1446657 h 1457705"/>
              <a:gd name="connsiteX12" fmla="*/ 597548 w 609979"/>
              <a:gd name="connsiteY12" fmla="*/ 1446657 h 1457705"/>
              <a:gd name="connsiteX13" fmla="*/ 326467 w 609979"/>
              <a:gd name="connsiteY13" fmla="*/ 10858 h 1457705"/>
              <a:gd name="connsiteX14" fmla="*/ 183782 w 609979"/>
              <a:gd name="connsiteY14" fmla="*/ 10858 h 1457705"/>
              <a:gd name="connsiteX15" fmla="*/ 11094 w 609979"/>
              <a:gd name="connsiteY15" fmla="*/ 549593 h 1457705"/>
              <a:gd name="connsiteX16" fmla="*/ 356756 w 609979"/>
              <a:gd name="connsiteY16" fmla="*/ 1446657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979" h="1457705">
                <a:moveTo>
                  <a:pt x="604502" y="1457611"/>
                </a:moveTo>
                <a:lnTo>
                  <a:pt x="353327" y="1457611"/>
                </a:lnTo>
                <a:cubicBezTo>
                  <a:pt x="351232" y="1457611"/>
                  <a:pt x="349327" y="1456468"/>
                  <a:pt x="348469" y="1454563"/>
                </a:cubicBezTo>
                <a:cubicBezTo>
                  <a:pt x="334658" y="1426845"/>
                  <a:pt x="10332" y="772573"/>
                  <a:pt x="235" y="550069"/>
                </a:cubicBezTo>
                <a:cubicBezTo>
                  <a:pt x="-7289" y="384810"/>
                  <a:pt x="167971" y="18574"/>
                  <a:pt x="175400" y="3048"/>
                </a:cubicBezTo>
                <a:cubicBezTo>
                  <a:pt x="176353" y="1143"/>
                  <a:pt x="178258" y="0"/>
                  <a:pt x="180353" y="0"/>
                </a:cubicBezTo>
                <a:lnTo>
                  <a:pt x="331515" y="0"/>
                </a:lnTo>
                <a:cubicBezTo>
                  <a:pt x="334373" y="0"/>
                  <a:pt x="336658" y="2191"/>
                  <a:pt x="336944" y="4953"/>
                </a:cubicBezTo>
                <a:cubicBezTo>
                  <a:pt x="381807" y="495681"/>
                  <a:pt x="607549" y="1441418"/>
                  <a:pt x="609836" y="1450943"/>
                </a:cubicBezTo>
                <a:cubicBezTo>
                  <a:pt x="610216" y="1452562"/>
                  <a:pt x="609836" y="1454277"/>
                  <a:pt x="608788" y="1455610"/>
                </a:cubicBezTo>
                <a:cubicBezTo>
                  <a:pt x="607740" y="1456944"/>
                  <a:pt x="606216" y="1457706"/>
                  <a:pt x="604502" y="1457706"/>
                </a:cubicBezTo>
                <a:close/>
                <a:moveTo>
                  <a:pt x="356756" y="1446657"/>
                </a:moveTo>
                <a:lnTo>
                  <a:pt x="597548" y="1446657"/>
                </a:lnTo>
                <a:cubicBezTo>
                  <a:pt x="577165" y="1360646"/>
                  <a:pt x="370377" y="481679"/>
                  <a:pt x="326467" y="10858"/>
                </a:cubicBezTo>
                <a:lnTo>
                  <a:pt x="183782" y="10858"/>
                </a:lnTo>
                <a:cubicBezTo>
                  <a:pt x="166447" y="47434"/>
                  <a:pt x="4141" y="394906"/>
                  <a:pt x="11094" y="549593"/>
                </a:cubicBezTo>
                <a:cubicBezTo>
                  <a:pt x="20809" y="762191"/>
                  <a:pt x="332182" y="1397032"/>
                  <a:pt x="356756" y="1446657"/>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任意多边形: 形状 31"/>
          <p:cNvSpPr/>
          <p:nvPr userDrawn="1">
            <p:custDataLst>
              <p:tags r:id="rId51"/>
            </p:custDataLst>
          </p:nvPr>
        </p:nvSpPr>
        <p:spPr>
          <a:xfrm>
            <a:off x="7497445" y="4460240"/>
            <a:ext cx="740410" cy="1581150"/>
          </a:xfrm>
          <a:custGeom>
            <a:avLst/>
            <a:gdLst>
              <a:gd name="connsiteX0" fmla="*/ 677513 w 677513"/>
              <a:gd name="connsiteY0" fmla="*/ 0 h 1446752"/>
              <a:gd name="connsiteX1" fmla="*/ 311277 w 677513"/>
              <a:gd name="connsiteY1" fmla="*/ 1446752 h 1446752"/>
              <a:gd name="connsiteX2" fmla="*/ 60674 w 677513"/>
              <a:gd name="connsiteY2" fmla="*/ 1446752 h 1446752"/>
              <a:gd name="connsiteX3" fmla="*/ 0 w 677513"/>
              <a:gd name="connsiteY3" fmla="*/ 0 h 1446752"/>
              <a:gd name="connsiteX4" fmla="*/ 677513 w 677513"/>
              <a:gd name="connsiteY4" fmla="*/ 0 h 14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3" h="1446752">
                <a:moveTo>
                  <a:pt x="677513" y="0"/>
                </a:moveTo>
                <a:cubicBezTo>
                  <a:pt x="412909" y="515874"/>
                  <a:pt x="311277" y="1446752"/>
                  <a:pt x="311277" y="1446752"/>
                </a:cubicBezTo>
                <a:lnTo>
                  <a:pt x="60674" y="1446752"/>
                </a:lnTo>
                <a:lnTo>
                  <a:pt x="0" y="0"/>
                </a:lnTo>
                <a:lnTo>
                  <a:pt x="677513"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任意多边形: 形状 32"/>
          <p:cNvSpPr/>
          <p:nvPr userDrawn="1">
            <p:custDataLst>
              <p:tags r:id="rId52"/>
            </p:custDataLst>
          </p:nvPr>
        </p:nvSpPr>
        <p:spPr>
          <a:xfrm>
            <a:off x="7491730" y="4453890"/>
            <a:ext cx="752475" cy="1593215"/>
          </a:xfrm>
          <a:custGeom>
            <a:avLst/>
            <a:gdLst>
              <a:gd name="connsiteX0" fmla="*/ 316706 w 688387"/>
              <a:gd name="connsiteY0" fmla="*/ 1457706 h 1457705"/>
              <a:gd name="connsiteX1" fmla="*/ 66104 w 688387"/>
              <a:gd name="connsiteY1" fmla="*/ 1457706 h 1457705"/>
              <a:gd name="connsiteX2" fmla="*/ 60674 w 688387"/>
              <a:gd name="connsiteY2" fmla="*/ 1452467 h 1457705"/>
              <a:gd name="connsiteX3" fmla="*/ 0 w 688387"/>
              <a:gd name="connsiteY3" fmla="*/ 5715 h 1457705"/>
              <a:gd name="connsiteX4" fmla="*/ 1524 w 688387"/>
              <a:gd name="connsiteY4" fmla="*/ 1714 h 1457705"/>
              <a:gd name="connsiteX5" fmla="*/ 5429 w 688387"/>
              <a:gd name="connsiteY5" fmla="*/ 0 h 1457705"/>
              <a:gd name="connsiteX6" fmla="*/ 682943 w 688387"/>
              <a:gd name="connsiteY6" fmla="*/ 0 h 1457705"/>
              <a:gd name="connsiteX7" fmla="*/ 687610 w 688387"/>
              <a:gd name="connsiteY7" fmla="*/ 2572 h 1457705"/>
              <a:gd name="connsiteX8" fmla="*/ 687800 w 688387"/>
              <a:gd name="connsiteY8" fmla="*/ 7906 h 1457705"/>
              <a:gd name="connsiteX9" fmla="*/ 322136 w 688387"/>
              <a:gd name="connsiteY9" fmla="*/ 1452753 h 1457705"/>
              <a:gd name="connsiteX10" fmla="*/ 316706 w 688387"/>
              <a:gd name="connsiteY10" fmla="*/ 1457611 h 1457705"/>
              <a:gd name="connsiteX11" fmla="*/ 71342 w 688387"/>
              <a:gd name="connsiteY11" fmla="*/ 1446752 h 1457705"/>
              <a:gd name="connsiteX12" fmla="*/ 311848 w 688387"/>
              <a:gd name="connsiteY12" fmla="*/ 1446752 h 1457705"/>
              <a:gd name="connsiteX13" fmla="*/ 674084 w 688387"/>
              <a:gd name="connsiteY13" fmla="*/ 10954 h 1457705"/>
              <a:gd name="connsiteX14" fmla="*/ 11049 w 688387"/>
              <a:gd name="connsiteY14" fmla="*/ 10954 h 1457705"/>
              <a:gd name="connsiteX15" fmla="*/ 71247 w 688387"/>
              <a:gd name="connsiteY15" fmla="*/ 1446752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387" h="1457705">
                <a:moveTo>
                  <a:pt x="316706" y="1457706"/>
                </a:moveTo>
                <a:lnTo>
                  <a:pt x="66104" y="1457706"/>
                </a:lnTo>
                <a:cubicBezTo>
                  <a:pt x="63151" y="1457706"/>
                  <a:pt x="60769" y="1455420"/>
                  <a:pt x="60674" y="1452467"/>
                </a:cubicBezTo>
                <a:lnTo>
                  <a:pt x="0" y="5715"/>
                </a:lnTo>
                <a:cubicBezTo>
                  <a:pt x="0" y="4191"/>
                  <a:pt x="476" y="2762"/>
                  <a:pt x="1524" y="1714"/>
                </a:cubicBezTo>
                <a:cubicBezTo>
                  <a:pt x="2572" y="667"/>
                  <a:pt x="4000" y="0"/>
                  <a:pt x="5429" y="0"/>
                </a:cubicBezTo>
                <a:lnTo>
                  <a:pt x="682943" y="0"/>
                </a:lnTo>
                <a:cubicBezTo>
                  <a:pt x="684847" y="0"/>
                  <a:pt x="686657" y="952"/>
                  <a:pt x="687610" y="2572"/>
                </a:cubicBezTo>
                <a:cubicBezTo>
                  <a:pt x="688562" y="4191"/>
                  <a:pt x="688658" y="6191"/>
                  <a:pt x="687800" y="7906"/>
                </a:cubicBezTo>
                <a:cubicBezTo>
                  <a:pt x="426625" y="517017"/>
                  <a:pt x="323183" y="1443418"/>
                  <a:pt x="322136" y="1452753"/>
                </a:cubicBezTo>
                <a:cubicBezTo>
                  <a:pt x="321850" y="1455515"/>
                  <a:pt x="319469" y="1457611"/>
                  <a:pt x="316706" y="1457611"/>
                </a:cubicBezTo>
                <a:close/>
                <a:moveTo>
                  <a:pt x="71342" y="1446752"/>
                </a:moveTo>
                <a:lnTo>
                  <a:pt x="311848" y="1446752"/>
                </a:lnTo>
                <a:cubicBezTo>
                  <a:pt x="320326" y="1373505"/>
                  <a:pt x="424720" y="504063"/>
                  <a:pt x="674084" y="10954"/>
                </a:cubicBezTo>
                <a:lnTo>
                  <a:pt x="11049" y="10954"/>
                </a:lnTo>
                <a:lnTo>
                  <a:pt x="71247" y="144675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任意多边形: 形状 33"/>
          <p:cNvSpPr/>
          <p:nvPr userDrawn="1">
            <p:custDataLst>
              <p:tags r:id="rId53"/>
            </p:custDataLst>
          </p:nvPr>
        </p:nvSpPr>
        <p:spPr>
          <a:xfrm>
            <a:off x="7497445" y="4460240"/>
            <a:ext cx="795655" cy="513715"/>
          </a:xfrm>
          <a:custGeom>
            <a:avLst/>
            <a:gdLst>
              <a:gd name="connsiteX0" fmla="*/ 727996 w 727995"/>
              <a:gd name="connsiteY0" fmla="*/ 64579 h 469868"/>
              <a:gd name="connsiteX1" fmla="*/ 501110 w 727995"/>
              <a:gd name="connsiteY1" fmla="*/ 469868 h 469868"/>
              <a:gd name="connsiteX2" fmla="*/ 667512 w 727995"/>
              <a:gd name="connsiteY2" fmla="*/ 19812 h 469868"/>
              <a:gd name="connsiteX3" fmla="*/ 3239 w 727995"/>
              <a:gd name="connsiteY3" fmla="*/ 78200 h 469868"/>
              <a:gd name="connsiteX4" fmla="*/ 0 w 727995"/>
              <a:gd name="connsiteY4" fmla="*/ 0 h 469868"/>
              <a:gd name="connsiteX5" fmla="*/ 721328 w 727995"/>
              <a:gd name="connsiteY5" fmla="*/ 0 h 469868"/>
              <a:gd name="connsiteX6" fmla="*/ 727996 w 727995"/>
              <a:gd name="connsiteY6" fmla="*/ 64579 h 46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995" h="469868">
                <a:moveTo>
                  <a:pt x="727996" y="64579"/>
                </a:moveTo>
                <a:cubicBezTo>
                  <a:pt x="727996" y="64579"/>
                  <a:pt x="620173" y="171355"/>
                  <a:pt x="501110" y="469868"/>
                </a:cubicBezTo>
                <a:cubicBezTo>
                  <a:pt x="565976" y="220790"/>
                  <a:pt x="667512" y="19812"/>
                  <a:pt x="667512" y="19812"/>
                </a:cubicBezTo>
                <a:lnTo>
                  <a:pt x="3239" y="78200"/>
                </a:lnTo>
                <a:lnTo>
                  <a:pt x="0" y="0"/>
                </a:lnTo>
                <a:lnTo>
                  <a:pt x="721328" y="0"/>
                </a:lnTo>
                <a:lnTo>
                  <a:pt x="727996" y="6457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34"/>
          <p:cNvSpPr/>
          <p:nvPr userDrawn="1">
            <p:custDataLst>
              <p:tags r:id="rId54"/>
            </p:custDataLst>
          </p:nvPr>
        </p:nvSpPr>
        <p:spPr>
          <a:xfrm>
            <a:off x="7714615" y="4474845"/>
            <a:ext cx="290830" cy="186690"/>
          </a:xfrm>
          <a:custGeom>
            <a:avLst/>
            <a:gdLst>
              <a:gd name="connsiteX0" fmla="*/ 5517 w 266208"/>
              <a:gd name="connsiteY0" fmla="*/ 170871 h 170870"/>
              <a:gd name="connsiteX1" fmla="*/ 850 w 266208"/>
              <a:gd name="connsiteY1" fmla="*/ 168299 h 170870"/>
              <a:gd name="connsiteX2" fmla="*/ 2564 w 266208"/>
              <a:gd name="connsiteY2" fmla="*/ 160774 h 170870"/>
              <a:gd name="connsiteX3" fmla="*/ 257834 w 266208"/>
              <a:gd name="connsiteY3" fmla="*/ 850 h 170870"/>
              <a:gd name="connsiteX4" fmla="*/ 265359 w 266208"/>
              <a:gd name="connsiteY4" fmla="*/ 2564 h 170870"/>
              <a:gd name="connsiteX5" fmla="*/ 263645 w 266208"/>
              <a:gd name="connsiteY5" fmla="*/ 10089 h 170870"/>
              <a:gd name="connsiteX6" fmla="*/ 8375 w 266208"/>
              <a:gd name="connsiteY6" fmla="*/ 170014 h 170870"/>
              <a:gd name="connsiteX7" fmla="*/ 5517 w 266208"/>
              <a:gd name="connsiteY7" fmla="*/ 170871 h 17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208" h="170870">
                <a:moveTo>
                  <a:pt x="5517" y="170871"/>
                </a:moveTo>
                <a:cubicBezTo>
                  <a:pt x="3707" y="170871"/>
                  <a:pt x="1898" y="169919"/>
                  <a:pt x="850" y="168299"/>
                </a:cubicBezTo>
                <a:cubicBezTo>
                  <a:pt x="-769" y="165727"/>
                  <a:pt x="-7" y="162394"/>
                  <a:pt x="2564" y="160774"/>
                </a:cubicBezTo>
                <a:lnTo>
                  <a:pt x="257834" y="850"/>
                </a:lnTo>
                <a:cubicBezTo>
                  <a:pt x="260406" y="-769"/>
                  <a:pt x="263740" y="-7"/>
                  <a:pt x="265359" y="2564"/>
                </a:cubicBezTo>
                <a:cubicBezTo>
                  <a:pt x="266978" y="5136"/>
                  <a:pt x="266216" y="8470"/>
                  <a:pt x="263645" y="10089"/>
                </a:cubicBezTo>
                <a:lnTo>
                  <a:pt x="8375" y="170014"/>
                </a:lnTo>
                <a:cubicBezTo>
                  <a:pt x="7517" y="170585"/>
                  <a:pt x="6470" y="170871"/>
                  <a:pt x="5517" y="17087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36"/>
          <p:cNvSpPr/>
          <p:nvPr userDrawn="1">
            <p:custDataLst>
              <p:tags r:id="rId55"/>
            </p:custDataLst>
          </p:nvPr>
        </p:nvSpPr>
        <p:spPr>
          <a:xfrm>
            <a:off x="7757160" y="2825750"/>
            <a:ext cx="251460" cy="328295"/>
          </a:xfrm>
          <a:custGeom>
            <a:avLst/>
            <a:gdLst>
              <a:gd name="connsiteX0" fmla="*/ 36862 w 229743"/>
              <a:gd name="connsiteY0" fmla="*/ 0 h 300513"/>
              <a:gd name="connsiteX1" fmla="*/ 0 w 229743"/>
              <a:gd name="connsiteY1" fmla="*/ 247840 h 300513"/>
              <a:gd name="connsiteX2" fmla="*/ 210407 w 229743"/>
              <a:gd name="connsiteY2" fmla="*/ 300514 h 300513"/>
              <a:gd name="connsiteX3" fmla="*/ 229743 w 229743"/>
              <a:gd name="connsiteY3" fmla="*/ 150209 h 300513"/>
              <a:gd name="connsiteX4" fmla="*/ 36862 w 229743"/>
              <a:gd name="connsiteY4" fmla="*/ 0 h 30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43" h="300513">
                <a:moveTo>
                  <a:pt x="36862" y="0"/>
                </a:moveTo>
                <a:lnTo>
                  <a:pt x="0" y="247840"/>
                </a:lnTo>
                <a:lnTo>
                  <a:pt x="210407" y="300514"/>
                </a:lnTo>
                <a:lnTo>
                  <a:pt x="229743" y="150209"/>
                </a:lnTo>
                <a:lnTo>
                  <a:pt x="3686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37"/>
          <p:cNvSpPr/>
          <p:nvPr userDrawn="1">
            <p:custDataLst>
              <p:tags r:id="rId56"/>
            </p:custDataLst>
          </p:nvPr>
        </p:nvSpPr>
        <p:spPr>
          <a:xfrm>
            <a:off x="7806690" y="2614930"/>
            <a:ext cx="346710" cy="398780"/>
          </a:xfrm>
          <a:custGeom>
            <a:avLst/>
            <a:gdLst>
              <a:gd name="connsiteX0" fmla="*/ 297551 w 317383"/>
              <a:gd name="connsiteY0" fmla="*/ 232960 h 364906"/>
              <a:gd name="connsiteX1" fmla="*/ 228590 w 317383"/>
              <a:gd name="connsiteY1" fmla="*/ 362977 h 364906"/>
              <a:gd name="connsiteX2" fmla="*/ 12563 w 317383"/>
              <a:gd name="connsiteY2" fmla="*/ 236866 h 364906"/>
              <a:gd name="connsiteX3" fmla="*/ 2848 w 317383"/>
              <a:gd name="connsiteY3" fmla="*/ 176096 h 364906"/>
              <a:gd name="connsiteX4" fmla="*/ 119148 w 317383"/>
              <a:gd name="connsiteY4" fmla="*/ 2170 h 364906"/>
              <a:gd name="connsiteX5" fmla="*/ 288217 w 317383"/>
              <a:gd name="connsiteY5" fmla="*/ 117327 h 364906"/>
              <a:gd name="connsiteX6" fmla="*/ 290313 w 317383"/>
              <a:gd name="connsiteY6" fmla="*/ 127804 h 364906"/>
              <a:gd name="connsiteX7" fmla="*/ 316506 w 317383"/>
              <a:gd name="connsiteY7" fmla="*/ 226388 h 364906"/>
              <a:gd name="connsiteX8" fmla="*/ 297551 w 317383"/>
              <a:gd name="connsiteY8" fmla="*/ 232960 h 36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383" h="364906">
                <a:moveTo>
                  <a:pt x="297551" y="232960"/>
                </a:moveTo>
                <a:cubicBezTo>
                  <a:pt x="298409" y="302588"/>
                  <a:pt x="291075" y="354309"/>
                  <a:pt x="228590" y="362977"/>
                </a:cubicBezTo>
                <a:cubicBezTo>
                  <a:pt x="155915" y="373073"/>
                  <a:pt x="33995" y="345355"/>
                  <a:pt x="12563" y="236866"/>
                </a:cubicBezTo>
                <a:cubicBezTo>
                  <a:pt x="11039" y="229246"/>
                  <a:pt x="3896" y="184002"/>
                  <a:pt x="2848" y="176096"/>
                </a:cubicBezTo>
                <a:cubicBezTo>
                  <a:pt x="-13154" y="58367"/>
                  <a:pt x="39995" y="13123"/>
                  <a:pt x="119148" y="2170"/>
                </a:cubicBezTo>
                <a:cubicBezTo>
                  <a:pt x="198301" y="-8784"/>
                  <a:pt x="274787" y="20553"/>
                  <a:pt x="288217" y="117327"/>
                </a:cubicBezTo>
                <a:cubicBezTo>
                  <a:pt x="288407" y="118470"/>
                  <a:pt x="290313" y="127804"/>
                  <a:pt x="290313" y="127804"/>
                </a:cubicBezTo>
                <a:cubicBezTo>
                  <a:pt x="301552" y="160856"/>
                  <a:pt x="321840" y="223245"/>
                  <a:pt x="316506" y="226388"/>
                </a:cubicBezTo>
                <a:cubicBezTo>
                  <a:pt x="309172" y="230674"/>
                  <a:pt x="297551" y="232960"/>
                  <a:pt x="297551" y="23296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38"/>
          <p:cNvSpPr/>
          <p:nvPr userDrawn="1">
            <p:custDataLst>
              <p:tags r:id="rId57"/>
            </p:custDataLst>
          </p:nvPr>
        </p:nvSpPr>
        <p:spPr>
          <a:xfrm>
            <a:off x="7800975" y="2608580"/>
            <a:ext cx="358775" cy="410845"/>
          </a:xfrm>
          <a:custGeom>
            <a:avLst/>
            <a:gdLst>
              <a:gd name="connsiteX0" fmla="*/ 204683 w 328157"/>
              <a:gd name="connsiteY0" fmla="*/ 375903 h 375902"/>
              <a:gd name="connsiteX1" fmla="*/ 12564 w 328157"/>
              <a:gd name="connsiteY1" fmla="*/ 243410 h 375902"/>
              <a:gd name="connsiteX2" fmla="*/ 2849 w 328157"/>
              <a:gd name="connsiteY2" fmla="*/ 182260 h 375902"/>
              <a:gd name="connsiteX3" fmla="*/ 123816 w 328157"/>
              <a:gd name="connsiteY3" fmla="*/ 2142 h 375902"/>
              <a:gd name="connsiteX4" fmla="*/ 298981 w 328157"/>
              <a:gd name="connsiteY4" fmla="*/ 121966 h 375902"/>
              <a:gd name="connsiteX5" fmla="*/ 300981 w 328157"/>
              <a:gd name="connsiteY5" fmla="*/ 131777 h 375902"/>
              <a:gd name="connsiteX6" fmla="*/ 324603 w 328157"/>
              <a:gd name="connsiteY6" fmla="*/ 236552 h 375902"/>
              <a:gd name="connsiteX7" fmla="*/ 308411 w 328157"/>
              <a:gd name="connsiteY7" fmla="*/ 242743 h 375902"/>
              <a:gd name="connsiteX8" fmla="*/ 234687 w 328157"/>
              <a:gd name="connsiteY8" fmla="*/ 373807 h 375902"/>
              <a:gd name="connsiteX9" fmla="*/ 204683 w 328157"/>
              <a:gd name="connsiteY9" fmla="*/ 375808 h 375902"/>
              <a:gd name="connsiteX10" fmla="*/ 156106 w 328157"/>
              <a:gd name="connsiteY10" fmla="*/ 10810 h 375902"/>
              <a:gd name="connsiteX11" fmla="*/ 125245 w 328157"/>
              <a:gd name="connsiteY11" fmla="*/ 13000 h 375902"/>
              <a:gd name="connsiteX12" fmla="*/ 13612 w 328157"/>
              <a:gd name="connsiteY12" fmla="*/ 180736 h 375902"/>
              <a:gd name="connsiteX13" fmla="*/ 23232 w 328157"/>
              <a:gd name="connsiteY13" fmla="*/ 241219 h 375902"/>
              <a:gd name="connsiteX14" fmla="*/ 233163 w 328157"/>
              <a:gd name="connsiteY14" fmla="*/ 363044 h 375902"/>
              <a:gd name="connsiteX15" fmla="*/ 297362 w 328157"/>
              <a:gd name="connsiteY15" fmla="*/ 238552 h 375902"/>
              <a:gd name="connsiteX16" fmla="*/ 297362 w 328157"/>
              <a:gd name="connsiteY16" fmla="*/ 233980 h 375902"/>
              <a:gd name="connsiteX17" fmla="*/ 301743 w 328157"/>
              <a:gd name="connsiteY17" fmla="*/ 233123 h 375902"/>
              <a:gd name="connsiteX18" fmla="*/ 317174 w 328157"/>
              <a:gd name="connsiteY18" fmla="*/ 228170 h 375902"/>
              <a:gd name="connsiteX19" fmla="*/ 290408 w 328157"/>
              <a:gd name="connsiteY19" fmla="*/ 135111 h 375902"/>
              <a:gd name="connsiteX20" fmla="*/ 290218 w 328157"/>
              <a:gd name="connsiteY20" fmla="*/ 134444 h 375902"/>
              <a:gd name="connsiteX21" fmla="*/ 288027 w 328157"/>
              <a:gd name="connsiteY21" fmla="*/ 123586 h 375902"/>
              <a:gd name="connsiteX22" fmla="*/ 156011 w 328157"/>
              <a:gd name="connsiteY22" fmla="*/ 10810 h 37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157" h="375902">
                <a:moveTo>
                  <a:pt x="204683" y="375903"/>
                </a:moveTo>
                <a:cubicBezTo>
                  <a:pt x="127721" y="375903"/>
                  <a:pt x="31424" y="338755"/>
                  <a:pt x="12564" y="243410"/>
                </a:cubicBezTo>
                <a:cubicBezTo>
                  <a:pt x="11040" y="235885"/>
                  <a:pt x="3896" y="190451"/>
                  <a:pt x="2849" y="182260"/>
                </a:cubicBezTo>
                <a:cubicBezTo>
                  <a:pt x="-11629" y="75865"/>
                  <a:pt x="29138" y="15286"/>
                  <a:pt x="123816" y="2142"/>
                </a:cubicBezTo>
                <a:cubicBezTo>
                  <a:pt x="199064" y="-8336"/>
                  <a:pt x="284598" y="17763"/>
                  <a:pt x="298981" y="121966"/>
                </a:cubicBezTo>
                <a:cubicBezTo>
                  <a:pt x="299171" y="123109"/>
                  <a:pt x="300600" y="130158"/>
                  <a:pt x="300981" y="131777"/>
                </a:cubicBezTo>
                <a:cubicBezTo>
                  <a:pt x="334509" y="230647"/>
                  <a:pt x="329556" y="233695"/>
                  <a:pt x="324603" y="236552"/>
                </a:cubicBezTo>
                <a:cubicBezTo>
                  <a:pt x="319460" y="239600"/>
                  <a:pt x="312792" y="241600"/>
                  <a:pt x="308411" y="242743"/>
                </a:cubicBezTo>
                <a:cubicBezTo>
                  <a:pt x="308887" y="306847"/>
                  <a:pt x="302600" y="364378"/>
                  <a:pt x="234687" y="373807"/>
                </a:cubicBezTo>
                <a:cubicBezTo>
                  <a:pt x="225257" y="375141"/>
                  <a:pt x="215161" y="375808"/>
                  <a:pt x="204683" y="375808"/>
                </a:cubicBezTo>
                <a:close/>
                <a:moveTo>
                  <a:pt x="156106" y="10810"/>
                </a:moveTo>
                <a:cubicBezTo>
                  <a:pt x="146200" y="10810"/>
                  <a:pt x="135913" y="11572"/>
                  <a:pt x="125245" y="13000"/>
                </a:cubicBezTo>
                <a:cubicBezTo>
                  <a:pt x="36472" y="25288"/>
                  <a:pt x="-9" y="80152"/>
                  <a:pt x="13612" y="180736"/>
                </a:cubicBezTo>
                <a:cubicBezTo>
                  <a:pt x="14755" y="188832"/>
                  <a:pt x="21803" y="233790"/>
                  <a:pt x="23232" y="241219"/>
                </a:cubicBezTo>
                <a:cubicBezTo>
                  <a:pt x="43235" y="342565"/>
                  <a:pt x="158011" y="373426"/>
                  <a:pt x="233163" y="363044"/>
                </a:cubicBezTo>
                <a:cubicBezTo>
                  <a:pt x="288313" y="355424"/>
                  <a:pt x="298314" y="313419"/>
                  <a:pt x="297362" y="238552"/>
                </a:cubicBezTo>
                <a:lnTo>
                  <a:pt x="297362" y="233980"/>
                </a:lnTo>
                <a:cubicBezTo>
                  <a:pt x="297362" y="233980"/>
                  <a:pt x="301743" y="233123"/>
                  <a:pt x="301743" y="233123"/>
                </a:cubicBezTo>
                <a:cubicBezTo>
                  <a:pt x="301838" y="233123"/>
                  <a:pt x="310697" y="231313"/>
                  <a:pt x="317174" y="228170"/>
                </a:cubicBezTo>
                <a:cubicBezTo>
                  <a:pt x="316983" y="220836"/>
                  <a:pt x="310030" y="193023"/>
                  <a:pt x="290408" y="135111"/>
                </a:cubicBezTo>
                <a:lnTo>
                  <a:pt x="290218" y="134444"/>
                </a:lnTo>
                <a:cubicBezTo>
                  <a:pt x="289646" y="131587"/>
                  <a:pt x="288218" y="124729"/>
                  <a:pt x="288027" y="123586"/>
                </a:cubicBezTo>
                <a:cubicBezTo>
                  <a:pt x="278026" y="51481"/>
                  <a:pt x="229544" y="10810"/>
                  <a:pt x="156011" y="108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39"/>
          <p:cNvSpPr/>
          <p:nvPr userDrawn="1">
            <p:custDataLst>
              <p:tags r:id="rId58"/>
            </p:custDataLst>
          </p:nvPr>
        </p:nvSpPr>
        <p:spPr>
          <a:xfrm rot="16768199">
            <a:off x="7599045" y="2912110"/>
            <a:ext cx="362585" cy="12065"/>
          </a:xfrm>
          <a:custGeom>
            <a:avLst/>
            <a:gdLst>
              <a:gd name="connsiteX0" fmla="*/ 0 w 331470"/>
              <a:gd name="connsiteY0" fmla="*/ 0 h 10953"/>
              <a:gd name="connsiteX1" fmla="*/ 331470 w 331470"/>
              <a:gd name="connsiteY1" fmla="*/ 0 h 10953"/>
              <a:gd name="connsiteX2" fmla="*/ 331470 w 331470"/>
              <a:gd name="connsiteY2" fmla="*/ 10954 h 10953"/>
              <a:gd name="connsiteX3" fmla="*/ 0 w 331470"/>
              <a:gd name="connsiteY3" fmla="*/ 10954 h 10953"/>
            </a:gdLst>
            <a:ahLst/>
            <a:cxnLst>
              <a:cxn ang="0">
                <a:pos x="connsiteX0" y="connsiteY0"/>
              </a:cxn>
              <a:cxn ang="0">
                <a:pos x="connsiteX1" y="connsiteY1"/>
              </a:cxn>
              <a:cxn ang="0">
                <a:pos x="connsiteX2" y="connsiteY2"/>
              </a:cxn>
              <a:cxn ang="0">
                <a:pos x="connsiteX3" y="connsiteY3"/>
              </a:cxn>
            </a:cxnLst>
            <a:rect l="l" t="t" r="r" b="b"/>
            <a:pathLst>
              <a:path w="331470" h="10953">
                <a:moveTo>
                  <a:pt x="0" y="0"/>
                </a:moveTo>
                <a:lnTo>
                  <a:pt x="331470" y="0"/>
                </a:lnTo>
                <a:lnTo>
                  <a:pt x="331470" y="10954"/>
                </a:lnTo>
                <a:lnTo>
                  <a:pt x="0" y="1095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任意多边形: 形状 40"/>
          <p:cNvSpPr/>
          <p:nvPr userDrawn="1">
            <p:custDataLst>
              <p:tags r:id="rId59"/>
            </p:custDataLst>
          </p:nvPr>
        </p:nvSpPr>
        <p:spPr>
          <a:xfrm>
            <a:off x="7806690" y="3016250"/>
            <a:ext cx="207645" cy="182245"/>
          </a:xfrm>
          <a:custGeom>
            <a:avLst/>
            <a:gdLst>
              <a:gd name="connsiteX0" fmla="*/ 169069 w 190023"/>
              <a:gd name="connsiteY0" fmla="*/ 166497 h 166496"/>
              <a:gd name="connsiteX1" fmla="*/ 0 w 190023"/>
              <a:gd name="connsiteY1" fmla="*/ 142875 h 166496"/>
              <a:gd name="connsiteX2" fmla="*/ 1524 w 190023"/>
              <a:gd name="connsiteY2" fmla="*/ 132112 h 166496"/>
              <a:gd name="connsiteX3" fmla="*/ 159639 w 190023"/>
              <a:gd name="connsiteY3" fmla="*/ 154115 h 166496"/>
              <a:gd name="connsiteX4" fmla="*/ 179165 w 190023"/>
              <a:gd name="connsiteY4" fmla="*/ 0 h 166496"/>
              <a:gd name="connsiteX5" fmla="*/ 190024 w 190023"/>
              <a:gd name="connsiteY5" fmla="*/ 1333 h 166496"/>
              <a:gd name="connsiteX6" fmla="*/ 169069 w 190023"/>
              <a:gd name="connsiteY6" fmla="*/ 166497 h 16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23" h="166496">
                <a:moveTo>
                  <a:pt x="169069" y="166497"/>
                </a:moveTo>
                <a:lnTo>
                  <a:pt x="0" y="142875"/>
                </a:lnTo>
                <a:lnTo>
                  <a:pt x="1524" y="132112"/>
                </a:lnTo>
                <a:lnTo>
                  <a:pt x="159639" y="154115"/>
                </a:lnTo>
                <a:lnTo>
                  <a:pt x="179165" y="0"/>
                </a:lnTo>
                <a:lnTo>
                  <a:pt x="190024" y="1333"/>
                </a:lnTo>
                <a:lnTo>
                  <a:pt x="169069" y="16649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任意多边形: 形状 41"/>
          <p:cNvSpPr/>
          <p:nvPr userDrawn="1">
            <p:custDataLst>
              <p:tags r:id="rId60"/>
            </p:custDataLst>
          </p:nvPr>
        </p:nvSpPr>
        <p:spPr>
          <a:xfrm>
            <a:off x="7790180" y="2759075"/>
            <a:ext cx="218440" cy="332740"/>
          </a:xfrm>
          <a:custGeom>
            <a:avLst/>
            <a:gdLst>
              <a:gd name="connsiteX0" fmla="*/ 0 w 199574"/>
              <a:gd name="connsiteY0" fmla="*/ 89726 h 304419"/>
              <a:gd name="connsiteX1" fmla="*/ 191167 w 199574"/>
              <a:gd name="connsiteY1" fmla="*/ 304419 h 304419"/>
              <a:gd name="connsiteX2" fmla="*/ 198977 w 199574"/>
              <a:gd name="connsiteY2" fmla="*/ 236411 h 304419"/>
              <a:gd name="connsiteX3" fmla="*/ 99822 w 199574"/>
              <a:gd name="connsiteY3" fmla="*/ 181166 h 304419"/>
              <a:gd name="connsiteX4" fmla="*/ 57817 w 199574"/>
              <a:gd name="connsiteY4" fmla="*/ 99155 h 304419"/>
              <a:gd name="connsiteX5" fmla="*/ 36290 w 199574"/>
              <a:gd name="connsiteY5" fmla="*/ 49340 h 304419"/>
              <a:gd name="connsiteX6" fmla="*/ 14954 w 199574"/>
              <a:gd name="connsiteY6" fmla="*/ 0 h 304419"/>
              <a:gd name="connsiteX7" fmla="*/ 0 w 199574"/>
              <a:gd name="connsiteY7" fmla="*/ 89821 h 30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574" h="304419">
                <a:moveTo>
                  <a:pt x="0" y="89726"/>
                </a:moveTo>
                <a:cubicBezTo>
                  <a:pt x="44482" y="274225"/>
                  <a:pt x="135731" y="294323"/>
                  <a:pt x="191167" y="304419"/>
                </a:cubicBezTo>
                <a:cubicBezTo>
                  <a:pt x="202787" y="223171"/>
                  <a:pt x="198977" y="236411"/>
                  <a:pt x="198977" y="236411"/>
                </a:cubicBezTo>
                <a:cubicBezTo>
                  <a:pt x="198977" y="236411"/>
                  <a:pt x="138113" y="222504"/>
                  <a:pt x="99822" y="181166"/>
                </a:cubicBezTo>
                <a:cubicBezTo>
                  <a:pt x="62675" y="140970"/>
                  <a:pt x="57817" y="99155"/>
                  <a:pt x="57817" y="99155"/>
                </a:cubicBezTo>
                <a:cubicBezTo>
                  <a:pt x="57817" y="99155"/>
                  <a:pt x="22955" y="79153"/>
                  <a:pt x="36290" y="49340"/>
                </a:cubicBezTo>
                <a:cubicBezTo>
                  <a:pt x="30956" y="36957"/>
                  <a:pt x="14954" y="0"/>
                  <a:pt x="14954" y="0"/>
                </a:cubicBezTo>
                <a:lnTo>
                  <a:pt x="0" y="8982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任意多边形: 形状 42"/>
          <p:cNvSpPr/>
          <p:nvPr userDrawn="1">
            <p:custDataLst>
              <p:tags r:id="rId61"/>
            </p:custDataLst>
          </p:nvPr>
        </p:nvSpPr>
        <p:spPr>
          <a:xfrm>
            <a:off x="7821930" y="2803525"/>
            <a:ext cx="66040" cy="73660"/>
          </a:xfrm>
          <a:custGeom>
            <a:avLst/>
            <a:gdLst>
              <a:gd name="connsiteX0" fmla="*/ 35349 w 60125"/>
              <a:gd name="connsiteY0" fmla="*/ 67097 h 67192"/>
              <a:gd name="connsiteX1" fmla="*/ 5250 w 60125"/>
              <a:gd name="connsiteY1" fmla="*/ 47285 h 67192"/>
              <a:gd name="connsiteX2" fmla="*/ 392 w 60125"/>
              <a:gd name="connsiteY2" fmla="*/ 22330 h 67192"/>
              <a:gd name="connsiteX3" fmla="*/ 13156 w 60125"/>
              <a:gd name="connsiteY3" fmla="*/ 2994 h 67192"/>
              <a:gd name="connsiteX4" fmla="*/ 36301 w 60125"/>
              <a:gd name="connsiteY4" fmla="*/ 2518 h 67192"/>
              <a:gd name="connsiteX5" fmla="*/ 54875 w 60125"/>
              <a:gd name="connsiteY5" fmla="*/ 19949 h 67192"/>
              <a:gd name="connsiteX6" fmla="*/ 59733 w 60125"/>
              <a:gd name="connsiteY6" fmla="*/ 44904 h 67192"/>
              <a:gd name="connsiteX7" fmla="*/ 47065 w 60125"/>
              <a:gd name="connsiteY7" fmla="*/ 64240 h 67192"/>
              <a:gd name="connsiteX8" fmla="*/ 35539 w 60125"/>
              <a:gd name="connsiteY8" fmla="*/ 67193 h 67192"/>
              <a:gd name="connsiteX9" fmla="*/ 24776 w 60125"/>
              <a:gd name="connsiteY9" fmla="*/ 10900 h 67192"/>
              <a:gd name="connsiteX10" fmla="*/ 18394 w 60125"/>
              <a:gd name="connsiteY10" fmla="*/ 12519 h 67192"/>
              <a:gd name="connsiteX11" fmla="*/ 11155 w 60125"/>
              <a:gd name="connsiteY11" fmla="*/ 23949 h 67192"/>
              <a:gd name="connsiteX12" fmla="*/ 14775 w 60125"/>
              <a:gd name="connsiteY12" fmla="*/ 41951 h 67192"/>
              <a:gd name="connsiteX13" fmla="*/ 41635 w 60125"/>
              <a:gd name="connsiteY13" fmla="*/ 54620 h 67192"/>
              <a:gd name="connsiteX14" fmla="*/ 48874 w 60125"/>
              <a:gd name="connsiteY14" fmla="*/ 43190 h 67192"/>
              <a:gd name="connsiteX15" fmla="*/ 45255 w 60125"/>
              <a:gd name="connsiteY15" fmla="*/ 25187 h 67192"/>
              <a:gd name="connsiteX16" fmla="*/ 31920 w 60125"/>
              <a:gd name="connsiteY16" fmla="*/ 12519 h 67192"/>
              <a:gd name="connsiteX17" fmla="*/ 24776 w 60125"/>
              <a:gd name="connsiteY17" fmla="*/ 10900 h 6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125" h="67192">
                <a:moveTo>
                  <a:pt x="35349" y="67097"/>
                </a:moveTo>
                <a:cubicBezTo>
                  <a:pt x="24014" y="67097"/>
                  <a:pt x="12108" y="59668"/>
                  <a:pt x="5250" y="47285"/>
                </a:cubicBezTo>
                <a:cubicBezTo>
                  <a:pt x="868" y="39380"/>
                  <a:pt x="-846" y="30426"/>
                  <a:pt x="392" y="22330"/>
                </a:cubicBezTo>
                <a:cubicBezTo>
                  <a:pt x="1726" y="13662"/>
                  <a:pt x="6298" y="6804"/>
                  <a:pt x="13156" y="2994"/>
                </a:cubicBezTo>
                <a:cubicBezTo>
                  <a:pt x="20014" y="-816"/>
                  <a:pt x="28205" y="-1006"/>
                  <a:pt x="36301" y="2518"/>
                </a:cubicBezTo>
                <a:cubicBezTo>
                  <a:pt x="43921" y="5756"/>
                  <a:pt x="50494" y="11948"/>
                  <a:pt x="54875" y="19949"/>
                </a:cubicBezTo>
                <a:cubicBezTo>
                  <a:pt x="59257" y="27854"/>
                  <a:pt x="60971" y="36808"/>
                  <a:pt x="59733" y="44904"/>
                </a:cubicBezTo>
                <a:cubicBezTo>
                  <a:pt x="58399" y="53572"/>
                  <a:pt x="53827" y="60430"/>
                  <a:pt x="47065" y="64240"/>
                </a:cubicBezTo>
                <a:cubicBezTo>
                  <a:pt x="43445" y="66240"/>
                  <a:pt x="39540" y="67193"/>
                  <a:pt x="35539" y="67193"/>
                </a:cubicBezTo>
                <a:close/>
                <a:moveTo>
                  <a:pt x="24776" y="10900"/>
                </a:moveTo>
                <a:cubicBezTo>
                  <a:pt x="22490" y="10900"/>
                  <a:pt x="20299" y="11471"/>
                  <a:pt x="18394" y="12519"/>
                </a:cubicBezTo>
                <a:cubicBezTo>
                  <a:pt x="14584" y="14615"/>
                  <a:pt x="12013" y="18710"/>
                  <a:pt x="11155" y="23949"/>
                </a:cubicBezTo>
                <a:cubicBezTo>
                  <a:pt x="10298" y="29759"/>
                  <a:pt x="11536" y="36141"/>
                  <a:pt x="14775" y="41951"/>
                </a:cubicBezTo>
                <a:cubicBezTo>
                  <a:pt x="21157" y="53572"/>
                  <a:pt x="33253" y="59192"/>
                  <a:pt x="41635" y="54620"/>
                </a:cubicBezTo>
                <a:cubicBezTo>
                  <a:pt x="45445" y="52524"/>
                  <a:pt x="48017" y="48428"/>
                  <a:pt x="48874" y="43190"/>
                </a:cubicBezTo>
                <a:cubicBezTo>
                  <a:pt x="49732" y="37379"/>
                  <a:pt x="48493" y="30998"/>
                  <a:pt x="45255" y="25187"/>
                </a:cubicBezTo>
                <a:cubicBezTo>
                  <a:pt x="42016" y="19377"/>
                  <a:pt x="37254" y="14805"/>
                  <a:pt x="31920" y="12519"/>
                </a:cubicBezTo>
                <a:cubicBezTo>
                  <a:pt x="29443" y="11471"/>
                  <a:pt x="27062" y="10900"/>
                  <a:pt x="24776" y="109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任意多边形: 形状 43"/>
          <p:cNvSpPr/>
          <p:nvPr userDrawn="1">
            <p:custDataLst>
              <p:tags r:id="rId62"/>
            </p:custDataLst>
          </p:nvPr>
        </p:nvSpPr>
        <p:spPr>
          <a:xfrm>
            <a:off x="8024495" y="2708910"/>
            <a:ext cx="59055" cy="41910"/>
          </a:xfrm>
          <a:custGeom>
            <a:avLst/>
            <a:gdLst>
              <a:gd name="connsiteX0" fmla="*/ 5435 w 53946"/>
              <a:gd name="connsiteY0" fmla="*/ 38100 h 38100"/>
              <a:gd name="connsiteX1" fmla="*/ 4388 w 53946"/>
              <a:gd name="connsiteY1" fmla="*/ 38005 h 38100"/>
              <a:gd name="connsiteX2" fmla="*/ 101 w 53946"/>
              <a:gd name="connsiteY2" fmla="*/ 31528 h 38100"/>
              <a:gd name="connsiteX3" fmla="*/ 19627 w 53946"/>
              <a:gd name="connsiteY3" fmla="*/ 4953 h 38100"/>
              <a:gd name="connsiteX4" fmla="*/ 50584 w 53946"/>
              <a:gd name="connsiteY4" fmla="*/ 2096 h 38100"/>
              <a:gd name="connsiteX5" fmla="*/ 53536 w 53946"/>
              <a:gd name="connsiteY5" fmla="*/ 9239 h 38100"/>
              <a:gd name="connsiteX6" fmla="*/ 46393 w 53946"/>
              <a:gd name="connsiteY6" fmla="*/ 12192 h 38100"/>
              <a:gd name="connsiteX7" fmla="*/ 24771 w 53946"/>
              <a:gd name="connsiteY7" fmla="*/ 14669 h 38100"/>
              <a:gd name="connsiteX8" fmla="*/ 10769 w 53946"/>
              <a:gd name="connsiteY8" fmla="*/ 33719 h 38100"/>
              <a:gd name="connsiteX9" fmla="*/ 5435 w 53946"/>
              <a:gd name="connsiteY9"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46" h="38100">
                <a:moveTo>
                  <a:pt x="5435" y="38100"/>
                </a:moveTo>
                <a:cubicBezTo>
                  <a:pt x="5435" y="38100"/>
                  <a:pt x="4673" y="38100"/>
                  <a:pt x="4388" y="38005"/>
                </a:cubicBezTo>
                <a:cubicBezTo>
                  <a:pt x="1435" y="37433"/>
                  <a:pt x="-470" y="34576"/>
                  <a:pt x="101" y="31528"/>
                </a:cubicBezTo>
                <a:cubicBezTo>
                  <a:pt x="2482" y="19907"/>
                  <a:pt x="9340" y="10478"/>
                  <a:pt x="19627" y="4953"/>
                </a:cubicBezTo>
                <a:cubicBezTo>
                  <a:pt x="29629" y="-381"/>
                  <a:pt x="42011" y="-1524"/>
                  <a:pt x="50584" y="2096"/>
                </a:cubicBezTo>
                <a:cubicBezTo>
                  <a:pt x="53346" y="3239"/>
                  <a:pt x="54679" y="6477"/>
                  <a:pt x="53536" y="9239"/>
                </a:cubicBezTo>
                <a:cubicBezTo>
                  <a:pt x="52394" y="12002"/>
                  <a:pt x="49155" y="13335"/>
                  <a:pt x="46393" y="12192"/>
                </a:cubicBezTo>
                <a:cubicBezTo>
                  <a:pt x="41630" y="10192"/>
                  <a:pt x="32677" y="10382"/>
                  <a:pt x="24771" y="14669"/>
                </a:cubicBezTo>
                <a:cubicBezTo>
                  <a:pt x="19532" y="17431"/>
                  <a:pt x="12960" y="22955"/>
                  <a:pt x="10769" y="33719"/>
                </a:cubicBezTo>
                <a:cubicBezTo>
                  <a:pt x="10293" y="36290"/>
                  <a:pt x="8007" y="38100"/>
                  <a:pt x="5435" y="381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44"/>
          <p:cNvSpPr/>
          <p:nvPr userDrawn="1">
            <p:custDataLst>
              <p:tags r:id="rId63"/>
            </p:custDataLst>
          </p:nvPr>
        </p:nvSpPr>
        <p:spPr>
          <a:xfrm>
            <a:off x="8072755" y="2758440"/>
            <a:ext cx="16510" cy="27940"/>
          </a:xfrm>
          <a:custGeom>
            <a:avLst/>
            <a:gdLst>
              <a:gd name="connsiteX0" fmla="*/ 15195 w 15245"/>
              <a:gd name="connsiteY0" fmla="*/ 12298 h 25643"/>
              <a:gd name="connsiteX1" fmla="*/ 8528 w 15245"/>
              <a:gd name="connsiteY1" fmla="*/ 25633 h 25643"/>
              <a:gd name="connsiteX2" fmla="*/ 50 w 15245"/>
              <a:gd name="connsiteY2" fmla="*/ 13346 h 25643"/>
              <a:gd name="connsiteX3" fmla="*/ 6718 w 15245"/>
              <a:gd name="connsiteY3" fmla="*/ 11 h 25643"/>
              <a:gd name="connsiteX4" fmla="*/ 15195 w 15245"/>
              <a:gd name="connsiteY4" fmla="*/ 12298 h 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5" h="25643">
                <a:moveTo>
                  <a:pt x="15195" y="12298"/>
                </a:moveTo>
                <a:cubicBezTo>
                  <a:pt x="15671" y="19346"/>
                  <a:pt x="12719" y="25347"/>
                  <a:pt x="8528" y="25633"/>
                </a:cubicBezTo>
                <a:cubicBezTo>
                  <a:pt x="4337" y="25919"/>
                  <a:pt x="527" y="20394"/>
                  <a:pt x="50" y="13346"/>
                </a:cubicBezTo>
                <a:cubicBezTo>
                  <a:pt x="-426" y="6297"/>
                  <a:pt x="2527" y="296"/>
                  <a:pt x="6718" y="11"/>
                </a:cubicBezTo>
                <a:cubicBezTo>
                  <a:pt x="10909" y="-275"/>
                  <a:pt x="14719" y="5249"/>
                  <a:pt x="15195" y="1229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45"/>
          <p:cNvSpPr/>
          <p:nvPr userDrawn="1">
            <p:custDataLst>
              <p:tags r:id="rId64"/>
            </p:custDataLst>
          </p:nvPr>
        </p:nvSpPr>
        <p:spPr>
          <a:xfrm>
            <a:off x="8039100" y="2877820"/>
            <a:ext cx="85090" cy="40640"/>
          </a:xfrm>
          <a:custGeom>
            <a:avLst/>
            <a:gdLst>
              <a:gd name="connsiteX0" fmla="*/ 64244 w 77551"/>
              <a:gd name="connsiteY0" fmla="*/ 36907 h 37002"/>
              <a:gd name="connsiteX1" fmla="*/ 1379 w 77551"/>
              <a:gd name="connsiteY1" fmla="*/ 9094 h 37002"/>
              <a:gd name="connsiteX2" fmla="*/ 1855 w 77551"/>
              <a:gd name="connsiteY2" fmla="*/ 1379 h 37002"/>
              <a:gd name="connsiteX3" fmla="*/ 9570 w 77551"/>
              <a:gd name="connsiteY3" fmla="*/ 1855 h 37002"/>
              <a:gd name="connsiteX4" fmla="*/ 71292 w 77551"/>
              <a:gd name="connsiteY4" fmla="*/ 25668 h 37002"/>
              <a:gd name="connsiteX5" fmla="*/ 77484 w 77551"/>
              <a:gd name="connsiteY5" fmla="*/ 30240 h 37002"/>
              <a:gd name="connsiteX6" fmla="*/ 72912 w 77551"/>
              <a:gd name="connsiteY6" fmla="*/ 36431 h 37002"/>
              <a:gd name="connsiteX7" fmla="*/ 64244 w 77551"/>
              <a:gd name="connsiteY7" fmla="*/ 37002 h 3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51" h="37002">
                <a:moveTo>
                  <a:pt x="64244" y="36907"/>
                </a:moveTo>
                <a:cubicBezTo>
                  <a:pt x="50433" y="36907"/>
                  <a:pt x="23096" y="33478"/>
                  <a:pt x="1379" y="9094"/>
                </a:cubicBezTo>
                <a:cubicBezTo>
                  <a:pt x="-621" y="6808"/>
                  <a:pt x="-431" y="3379"/>
                  <a:pt x="1855" y="1379"/>
                </a:cubicBezTo>
                <a:cubicBezTo>
                  <a:pt x="4141" y="-621"/>
                  <a:pt x="7570" y="-431"/>
                  <a:pt x="9570" y="1855"/>
                </a:cubicBezTo>
                <a:cubicBezTo>
                  <a:pt x="35193" y="30811"/>
                  <a:pt x="70911" y="25668"/>
                  <a:pt x="71292" y="25668"/>
                </a:cubicBezTo>
                <a:cubicBezTo>
                  <a:pt x="74245" y="25191"/>
                  <a:pt x="77103" y="27287"/>
                  <a:pt x="77484" y="30240"/>
                </a:cubicBezTo>
                <a:cubicBezTo>
                  <a:pt x="77960" y="33192"/>
                  <a:pt x="75864" y="36050"/>
                  <a:pt x="72912" y="36431"/>
                </a:cubicBezTo>
                <a:cubicBezTo>
                  <a:pt x="72436" y="36431"/>
                  <a:pt x="69197" y="37002"/>
                  <a:pt x="64244" y="37002"/>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46"/>
          <p:cNvSpPr/>
          <p:nvPr userDrawn="1">
            <p:custDataLst>
              <p:tags r:id="rId65"/>
            </p:custDataLst>
          </p:nvPr>
        </p:nvSpPr>
        <p:spPr>
          <a:xfrm>
            <a:off x="7791450" y="2690495"/>
            <a:ext cx="171450" cy="178435"/>
          </a:xfrm>
          <a:custGeom>
            <a:avLst/>
            <a:gdLst>
              <a:gd name="connsiteX0" fmla="*/ 132847 w 156976"/>
              <a:gd name="connsiteY0" fmla="*/ 15335 h 163390"/>
              <a:gd name="connsiteX1" fmla="*/ 66363 w 156976"/>
              <a:gd name="connsiteY1" fmla="*/ 17431 h 163390"/>
              <a:gd name="connsiteX2" fmla="*/ 22072 w 156976"/>
              <a:gd name="connsiteY2" fmla="*/ 0 h 163390"/>
              <a:gd name="connsiteX3" fmla="*/ 1117 w 156976"/>
              <a:gd name="connsiteY3" fmla="*/ 55817 h 163390"/>
              <a:gd name="connsiteX4" fmla="*/ 35216 w 156976"/>
              <a:gd name="connsiteY4" fmla="*/ 120872 h 163390"/>
              <a:gd name="connsiteX5" fmla="*/ 67315 w 156976"/>
              <a:gd name="connsiteY5" fmla="*/ 113919 h 163390"/>
              <a:gd name="connsiteX6" fmla="*/ 102939 w 156976"/>
              <a:gd name="connsiteY6" fmla="*/ 163354 h 163390"/>
              <a:gd name="connsiteX7" fmla="*/ 120465 w 156976"/>
              <a:gd name="connsiteY7" fmla="*/ 85344 h 163390"/>
              <a:gd name="connsiteX8" fmla="*/ 155898 w 156976"/>
              <a:gd name="connsiteY8" fmla="*/ 45244 h 163390"/>
              <a:gd name="connsiteX9" fmla="*/ 132847 w 156976"/>
              <a:gd name="connsiteY9" fmla="*/ 15335 h 16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6" h="163390">
                <a:moveTo>
                  <a:pt x="132847" y="15335"/>
                </a:moveTo>
                <a:cubicBezTo>
                  <a:pt x="132847" y="15335"/>
                  <a:pt x="106463" y="20479"/>
                  <a:pt x="66363" y="17431"/>
                </a:cubicBezTo>
                <a:cubicBezTo>
                  <a:pt x="23977" y="14192"/>
                  <a:pt x="22072" y="0"/>
                  <a:pt x="22072" y="0"/>
                </a:cubicBezTo>
                <a:cubicBezTo>
                  <a:pt x="22072" y="0"/>
                  <a:pt x="5688" y="19907"/>
                  <a:pt x="1117" y="55817"/>
                </a:cubicBezTo>
                <a:cubicBezTo>
                  <a:pt x="-7361" y="122587"/>
                  <a:pt x="35216" y="120872"/>
                  <a:pt x="35216" y="120872"/>
                </a:cubicBezTo>
                <a:cubicBezTo>
                  <a:pt x="35216" y="120872"/>
                  <a:pt x="50456" y="103251"/>
                  <a:pt x="67315" y="113919"/>
                </a:cubicBezTo>
                <a:cubicBezTo>
                  <a:pt x="84079" y="124587"/>
                  <a:pt x="87794" y="164783"/>
                  <a:pt x="102939" y="163354"/>
                </a:cubicBezTo>
                <a:cubicBezTo>
                  <a:pt x="126656" y="161163"/>
                  <a:pt x="120465" y="85344"/>
                  <a:pt x="120465" y="85344"/>
                </a:cubicBezTo>
                <a:cubicBezTo>
                  <a:pt x="120465" y="85344"/>
                  <a:pt x="153802" y="71152"/>
                  <a:pt x="155898" y="45244"/>
                </a:cubicBezTo>
                <a:cubicBezTo>
                  <a:pt x="157898" y="19336"/>
                  <a:pt x="160089" y="8668"/>
                  <a:pt x="132847" y="15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48"/>
          <p:cNvSpPr/>
          <p:nvPr userDrawn="1">
            <p:custDataLst>
              <p:tags r:id="rId66"/>
            </p:custDataLst>
          </p:nvPr>
        </p:nvSpPr>
        <p:spPr>
          <a:xfrm>
            <a:off x="7468870" y="3091180"/>
            <a:ext cx="834390" cy="1368425"/>
          </a:xfrm>
          <a:custGeom>
            <a:avLst/>
            <a:gdLst>
              <a:gd name="connsiteX0" fmla="*/ 239086 w 763688"/>
              <a:gd name="connsiteY0" fmla="*/ 0 h 1251870"/>
              <a:gd name="connsiteX1" fmla="*/ 44395 w 763688"/>
              <a:gd name="connsiteY1" fmla="*/ 268319 h 1251870"/>
              <a:gd name="connsiteX2" fmla="*/ 2866 w 763688"/>
              <a:gd name="connsiteY2" fmla="*/ 1251871 h 1251870"/>
              <a:gd name="connsiteX3" fmla="*/ 762008 w 763688"/>
              <a:gd name="connsiteY3" fmla="*/ 1251871 h 1251870"/>
              <a:gd name="connsiteX4" fmla="*/ 743625 w 763688"/>
              <a:gd name="connsiteY4" fmla="*/ 615220 h 1251870"/>
              <a:gd name="connsiteX5" fmla="*/ 428348 w 763688"/>
              <a:gd name="connsiteY5" fmla="*/ 91630 h 1251870"/>
              <a:gd name="connsiteX6" fmla="*/ 239086 w 763688"/>
              <a:gd name="connsiteY6" fmla="*/ 0 h 125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688" h="1251870">
                <a:moveTo>
                  <a:pt x="239086" y="0"/>
                </a:moveTo>
                <a:cubicBezTo>
                  <a:pt x="239086" y="0"/>
                  <a:pt x="80114" y="169736"/>
                  <a:pt x="44395" y="268319"/>
                </a:cubicBezTo>
                <a:cubicBezTo>
                  <a:pt x="-16279" y="435864"/>
                  <a:pt x="2866" y="1251871"/>
                  <a:pt x="2866" y="1251871"/>
                </a:cubicBezTo>
                <a:lnTo>
                  <a:pt x="762008" y="1251871"/>
                </a:lnTo>
                <a:cubicBezTo>
                  <a:pt x="762008" y="1251871"/>
                  <a:pt x="771915" y="880491"/>
                  <a:pt x="743625" y="615220"/>
                </a:cubicBezTo>
                <a:cubicBezTo>
                  <a:pt x="711716" y="315659"/>
                  <a:pt x="428348" y="91630"/>
                  <a:pt x="428348" y="91630"/>
                </a:cubicBezTo>
                <a:lnTo>
                  <a:pt x="23908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任意多边形: 形状 49"/>
          <p:cNvSpPr/>
          <p:nvPr userDrawn="1">
            <p:custDataLst>
              <p:tags r:id="rId67"/>
            </p:custDataLst>
          </p:nvPr>
        </p:nvSpPr>
        <p:spPr>
          <a:xfrm>
            <a:off x="7462520" y="3087370"/>
            <a:ext cx="846455" cy="1378585"/>
          </a:xfrm>
          <a:custGeom>
            <a:avLst/>
            <a:gdLst>
              <a:gd name="connsiteX0" fmla="*/ 772880 w 774679"/>
              <a:gd name="connsiteY0" fmla="*/ 1261110 h 1261110"/>
              <a:gd name="connsiteX1" fmla="*/ 3070 w 774679"/>
              <a:gd name="connsiteY1" fmla="*/ 1261110 h 1261110"/>
              <a:gd name="connsiteX2" fmla="*/ 3070 w 774679"/>
              <a:gd name="connsiteY2" fmla="*/ 1255776 h 1261110"/>
              <a:gd name="connsiteX3" fmla="*/ 44885 w 774679"/>
              <a:gd name="connsiteY3" fmla="*/ 270224 h 1261110"/>
              <a:gd name="connsiteX4" fmla="*/ 240719 w 774679"/>
              <a:gd name="connsiteY4" fmla="*/ 0 h 1261110"/>
              <a:gd name="connsiteX5" fmla="*/ 248720 w 774679"/>
              <a:gd name="connsiteY5" fmla="*/ 7429 h 1261110"/>
              <a:gd name="connsiteX6" fmla="*/ 55172 w 774679"/>
              <a:gd name="connsiteY6" fmla="*/ 273939 h 1261110"/>
              <a:gd name="connsiteX7" fmla="*/ 13833 w 774679"/>
              <a:gd name="connsiteY7" fmla="*/ 1250156 h 1261110"/>
              <a:gd name="connsiteX8" fmla="*/ 762308 w 774679"/>
              <a:gd name="connsiteY8" fmla="*/ 1250156 h 1261110"/>
              <a:gd name="connsiteX9" fmla="*/ 743829 w 774679"/>
              <a:gd name="connsiteY9" fmla="*/ 619506 h 1261110"/>
              <a:gd name="connsiteX10" fmla="*/ 430647 w 774679"/>
              <a:gd name="connsiteY10" fmla="*/ 99631 h 1261110"/>
              <a:gd name="connsiteX11" fmla="*/ 437410 w 774679"/>
              <a:gd name="connsiteY11" fmla="*/ 91059 h 1261110"/>
              <a:gd name="connsiteX12" fmla="*/ 754688 w 774679"/>
              <a:gd name="connsiteY12" fmla="*/ 618363 h 1261110"/>
              <a:gd name="connsiteX13" fmla="*/ 773071 w 774679"/>
              <a:gd name="connsiteY13" fmla="*/ 1255776 h 1261110"/>
              <a:gd name="connsiteX14" fmla="*/ 773071 w 774679"/>
              <a:gd name="connsiteY14" fmla="*/ 1261110 h 126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679" h="1261110">
                <a:moveTo>
                  <a:pt x="772880" y="1261110"/>
                </a:moveTo>
                <a:lnTo>
                  <a:pt x="3070" y="1261110"/>
                </a:lnTo>
                <a:lnTo>
                  <a:pt x="3070" y="1255776"/>
                </a:lnTo>
                <a:cubicBezTo>
                  <a:pt x="2213" y="1222439"/>
                  <a:pt x="-15504" y="436817"/>
                  <a:pt x="44885" y="270224"/>
                </a:cubicBezTo>
                <a:cubicBezTo>
                  <a:pt x="80603" y="171640"/>
                  <a:pt x="234242" y="6953"/>
                  <a:pt x="240719" y="0"/>
                </a:cubicBezTo>
                <a:lnTo>
                  <a:pt x="248720" y="7429"/>
                </a:lnTo>
                <a:cubicBezTo>
                  <a:pt x="247100" y="9144"/>
                  <a:pt x="90128" y="177451"/>
                  <a:pt x="55172" y="273939"/>
                </a:cubicBezTo>
                <a:cubicBezTo>
                  <a:pt x="-1883" y="431578"/>
                  <a:pt x="12309" y="1179290"/>
                  <a:pt x="13833" y="1250156"/>
                </a:cubicBezTo>
                <a:lnTo>
                  <a:pt x="762308" y="1250156"/>
                </a:lnTo>
                <a:cubicBezTo>
                  <a:pt x="763355" y="1203674"/>
                  <a:pt x="769928" y="864203"/>
                  <a:pt x="743829" y="619506"/>
                </a:cubicBezTo>
                <a:cubicBezTo>
                  <a:pt x="712587" y="325755"/>
                  <a:pt x="433409" y="101822"/>
                  <a:pt x="430647" y="99631"/>
                </a:cubicBezTo>
                <a:lnTo>
                  <a:pt x="437410" y="91059"/>
                </a:lnTo>
                <a:cubicBezTo>
                  <a:pt x="440267" y="93345"/>
                  <a:pt x="722969" y="319945"/>
                  <a:pt x="754688" y="618363"/>
                </a:cubicBezTo>
                <a:cubicBezTo>
                  <a:pt x="782596" y="880967"/>
                  <a:pt x="773166" y="1252061"/>
                  <a:pt x="773071" y="1255776"/>
                </a:cubicBezTo>
                <a:lnTo>
                  <a:pt x="773071" y="126111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任意多边形: 形状 50"/>
          <p:cNvSpPr/>
          <p:nvPr userDrawn="1">
            <p:custDataLst>
              <p:tags r:id="rId68"/>
            </p:custDataLst>
          </p:nvPr>
        </p:nvSpPr>
        <p:spPr>
          <a:xfrm>
            <a:off x="7727315" y="3053080"/>
            <a:ext cx="281305" cy="264160"/>
          </a:xfrm>
          <a:custGeom>
            <a:avLst/>
            <a:gdLst>
              <a:gd name="connsiteX0" fmla="*/ 7715 w 257460"/>
              <a:gd name="connsiteY0" fmla="*/ 0 h 241649"/>
              <a:gd name="connsiteX1" fmla="*/ 257461 w 257460"/>
              <a:gd name="connsiteY1" fmla="*/ 81820 h 241649"/>
              <a:gd name="connsiteX2" fmla="*/ 242983 w 257460"/>
              <a:gd name="connsiteY2" fmla="*/ 241649 h 241649"/>
              <a:gd name="connsiteX3" fmla="*/ 0 w 257460"/>
              <a:gd name="connsiteY3" fmla="*/ 40576 h 241649"/>
              <a:gd name="connsiteX4" fmla="*/ 7715 w 257460"/>
              <a:gd name="connsiteY4" fmla="*/ 0 h 24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60" h="241649">
                <a:moveTo>
                  <a:pt x="7715" y="0"/>
                </a:moveTo>
                <a:lnTo>
                  <a:pt x="257461" y="81820"/>
                </a:lnTo>
                <a:lnTo>
                  <a:pt x="242983" y="241649"/>
                </a:lnTo>
                <a:lnTo>
                  <a:pt x="0" y="40576"/>
                </a:lnTo>
                <a:lnTo>
                  <a:pt x="771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任意多边形: 形状 51"/>
          <p:cNvSpPr/>
          <p:nvPr userDrawn="1">
            <p:custDataLst>
              <p:tags r:id="rId69"/>
            </p:custDataLst>
          </p:nvPr>
        </p:nvSpPr>
        <p:spPr>
          <a:xfrm>
            <a:off x="7720330" y="3045460"/>
            <a:ext cx="294005" cy="283845"/>
          </a:xfrm>
          <a:custGeom>
            <a:avLst/>
            <a:gdLst>
              <a:gd name="connsiteX0" fmla="*/ 253460 w 269271"/>
              <a:gd name="connsiteY0" fmla="*/ 259651 h 259651"/>
              <a:gd name="connsiteX1" fmla="*/ 0 w 269271"/>
              <a:gd name="connsiteY1" fmla="*/ 49911 h 259651"/>
              <a:gd name="connsiteX2" fmla="*/ 9525 w 269271"/>
              <a:gd name="connsiteY2" fmla="*/ 0 h 259651"/>
              <a:gd name="connsiteX3" fmla="*/ 269272 w 269271"/>
              <a:gd name="connsiteY3" fmla="*/ 85153 h 259651"/>
              <a:gd name="connsiteX4" fmla="*/ 253556 w 269271"/>
              <a:gd name="connsiteY4" fmla="*/ 259651 h 259651"/>
              <a:gd name="connsiteX5" fmla="*/ 11906 w 269271"/>
              <a:gd name="connsiteY5" fmla="*/ 45625 h 259651"/>
              <a:gd name="connsiteX6" fmla="*/ 244412 w 269271"/>
              <a:gd name="connsiteY6" fmla="*/ 238030 h 259651"/>
              <a:gd name="connsiteX7" fmla="*/ 257556 w 269271"/>
              <a:gd name="connsiteY7" fmla="*/ 92773 h 259651"/>
              <a:gd name="connsiteX8" fmla="*/ 17907 w 269271"/>
              <a:gd name="connsiteY8" fmla="*/ 14192 h 259651"/>
              <a:gd name="connsiteX9" fmla="*/ 11906 w 269271"/>
              <a:gd name="connsiteY9" fmla="*/ 45529 h 2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71" h="259651">
                <a:moveTo>
                  <a:pt x="253460" y="259651"/>
                </a:moveTo>
                <a:lnTo>
                  <a:pt x="0" y="49911"/>
                </a:lnTo>
                <a:lnTo>
                  <a:pt x="9525" y="0"/>
                </a:lnTo>
                <a:lnTo>
                  <a:pt x="269272" y="85153"/>
                </a:lnTo>
                <a:lnTo>
                  <a:pt x="253556" y="259651"/>
                </a:lnTo>
                <a:close/>
                <a:moveTo>
                  <a:pt x="11906" y="45625"/>
                </a:moveTo>
                <a:lnTo>
                  <a:pt x="244412" y="238030"/>
                </a:lnTo>
                <a:lnTo>
                  <a:pt x="257556" y="92773"/>
                </a:lnTo>
                <a:lnTo>
                  <a:pt x="17907" y="14192"/>
                </a:lnTo>
                <a:lnTo>
                  <a:pt x="11906" y="4552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任意多边形: 形状 52"/>
          <p:cNvSpPr/>
          <p:nvPr userDrawn="1">
            <p:custDataLst>
              <p:tags r:id="rId70"/>
            </p:custDataLst>
          </p:nvPr>
        </p:nvSpPr>
        <p:spPr>
          <a:xfrm>
            <a:off x="7988935" y="3312795"/>
            <a:ext cx="229870" cy="229235"/>
          </a:xfrm>
          <a:custGeom>
            <a:avLst/>
            <a:gdLst>
              <a:gd name="connsiteX0" fmla="*/ 201073 w 210312"/>
              <a:gd name="connsiteY0" fmla="*/ 209931 h 209931"/>
              <a:gd name="connsiteX1" fmla="*/ 0 w 210312"/>
              <a:gd name="connsiteY1" fmla="*/ 8858 h 209931"/>
              <a:gd name="connsiteX2" fmla="*/ 6382 w 210312"/>
              <a:gd name="connsiteY2" fmla="*/ 0 h 209931"/>
              <a:gd name="connsiteX3" fmla="*/ 210312 w 210312"/>
              <a:gd name="connsiteY3" fmla="*/ 204121 h 209931"/>
              <a:gd name="connsiteX4" fmla="*/ 201073 w 210312"/>
              <a:gd name="connsiteY4" fmla="*/ 209931 h 209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209931">
                <a:moveTo>
                  <a:pt x="201073" y="209931"/>
                </a:moveTo>
                <a:cubicBezTo>
                  <a:pt x="137255" y="109061"/>
                  <a:pt x="1333" y="9811"/>
                  <a:pt x="0" y="8858"/>
                </a:cubicBezTo>
                <a:lnTo>
                  <a:pt x="6382" y="0"/>
                </a:lnTo>
                <a:cubicBezTo>
                  <a:pt x="7810" y="1048"/>
                  <a:pt x="145447" y="101537"/>
                  <a:pt x="210312" y="204121"/>
                </a:cubicBezTo>
                <a:lnTo>
                  <a:pt x="201073" y="20993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任意多边形: 形状 53"/>
          <p:cNvSpPr/>
          <p:nvPr userDrawn="1">
            <p:custDataLst>
              <p:tags r:id="rId71"/>
            </p:custDataLst>
          </p:nvPr>
        </p:nvSpPr>
        <p:spPr>
          <a:xfrm>
            <a:off x="7999095" y="3179445"/>
            <a:ext cx="205105" cy="340995"/>
          </a:xfrm>
          <a:custGeom>
            <a:avLst/>
            <a:gdLst>
              <a:gd name="connsiteX0" fmla="*/ 8001 w 187928"/>
              <a:gd name="connsiteY0" fmla="*/ 0 h 312134"/>
              <a:gd name="connsiteX1" fmla="*/ 61341 w 187928"/>
              <a:gd name="connsiteY1" fmla="*/ 64865 h 312134"/>
              <a:gd name="connsiteX2" fmla="*/ 74390 w 187928"/>
              <a:gd name="connsiteY2" fmla="*/ 110014 h 312134"/>
              <a:gd name="connsiteX3" fmla="*/ 131731 w 187928"/>
              <a:gd name="connsiteY3" fmla="*/ 186690 h 312134"/>
              <a:gd name="connsiteX4" fmla="*/ 187928 w 187928"/>
              <a:gd name="connsiteY4" fmla="*/ 312134 h 312134"/>
              <a:gd name="connsiteX5" fmla="*/ 102870 w 187928"/>
              <a:gd name="connsiteY5" fmla="*/ 222409 h 312134"/>
              <a:gd name="connsiteX6" fmla="*/ 32861 w 187928"/>
              <a:gd name="connsiteY6" fmla="*/ 104203 h 312134"/>
              <a:gd name="connsiteX7" fmla="*/ 0 w 187928"/>
              <a:gd name="connsiteY7" fmla="*/ 88487 h 312134"/>
              <a:gd name="connsiteX8" fmla="*/ 8001 w 187928"/>
              <a:gd name="connsiteY8" fmla="*/ 0 h 31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8" h="312134">
                <a:moveTo>
                  <a:pt x="8001" y="0"/>
                </a:moveTo>
                <a:cubicBezTo>
                  <a:pt x="8001" y="0"/>
                  <a:pt x="49054" y="27432"/>
                  <a:pt x="61341" y="64865"/>
                </a:cubicBezTo>
                <a:cubicBezTo>
                  <a:pt x="69913" y="90868"/>
                  <a:pt x="74390" y="110014"/>
                  <a:pt x="74390" y="110014"/>
                </a:cubicBezTo>
                <a:cubicBezTo>
                  <a:pt x="74390" y="110014"/>
                  <a:pt x="109061" y="153924"/>
                  <a:pt x="131731" y="186690"/>
                </a:cubicBezTo>
                <a:cubicBezTo>
                  <a:pt x="166021" y="236220"/>
                  <a:pt x="187928" y="312134"/>
                  <a:pt x="187928" y="312134"/>
                </a:cubicBezTo>
                <a:lnTo>
                  <a:pt x="102870" y="222409"/>
                </a:lnTo>
                <a:cubicBezTo>
                  <a:pt x="102870" y="222409"/>
                  <a:pt x="60960" y="119443"/>
                  <a:pt x="32861" y="104203"/>
                </a:cubicBezTo>
                <a:cubicBezTo>
                  <a:pt x="4763" y="88963"/>
                  <a:pt x="0" y="88487"/>
                  <a:pt x="0" y="88487"/>
                </a:cubicBezTo>
                <a:lnTo>
                  <a:pt x="8001" y="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任意多边形: 形状 54"/>
          <p:cNvSpPr/>
          <p:nvPr userDrawn="1">
            <p:custDataLst>
              <p:tags r:id="rId72"/>
            </p:custDataLst>
          </p:nvPr>
        </p:nvSpPr>
        <p:spPr>
          <a:xfrm>
            <a:off x="7593965" y="3846830"/>
            <a:ext cx="708660" cy="436880"/>
          </a:xfrm>
          <a:custGeom>
            <a:avLst/>
            <a:gdLst>
              <a:gd name="connsiteX0" fmla="*/ 648718 w 648718"/>
              <a:gd name="connsiteY0" fmla="*/ 399787 h 399882"/>
              <a:gd name="connsiteX1" fmla="*/ 4162 w 648718"/>
              <a:gd name="connsiteY1" fmla="*/ 7643 h 399882"/>
              <a:gd name="connsiteX2" fmla="*/ 21592 w 648718"/>
              <a:gd name="connsiteY2" fmla="*/ 15263 h 399882"/>
              <a:gd name="connsiteX3" fmla="*/ 438311 w 648718"/>
              <a:gd name="connsiteY3" fmla="*/ 252626 h 399882"/>
              <a:gd name="connsiteX4" fmla="*/ 647671 w 648718"/>
              <a:gd name="connsiteY4" fmla="*/ 279296 h 399882"/>
              <a:gd name="connsiteX5" fmla="*/ 648718 w 648718"/>
              <a:gd name="connsiteY5" fmla="*/ 399882 h 3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718" h="399882">
                <a:moveTo>
                  <a:pt x="648718" y="399787"/>
                </a:moveTo>
                <a:cubicBezTo>
                  <a:pt x="274386" y="337589"/>
                  <a:pt x="15973" y="22883"/>
                  <a:pt x="4162" y="7643"/>
                </a:cubicBezTo>
                <a:cubicBezTo>
                  <a:pt x="-7649" y="-7597"/>
                  <a:pt x="8067" y="2594"/>
                  <a:pt x="21592" y="15263"/>
                </a:cubicBezTo>
                <a:cubicBezTo>
                  <a:pt x="35118" y="27931"/>
                  <a:pt x="295246" y="231576"/>
                  <a:pt x="438311" y="252626"/>
                </a:cubicBezTo>
                <a:cubicBezTo>
                  <a:pt x="581377" y="273676"/>
                  <a:pt x="647671" y="279296"/>
                  <a:pt x="647671" y="279296"/>
                </a:cubicBezTo>
                <a:lnTo>
                  <a:pt x="648718" y="39988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任意多边形: 形状 55"/>
          <p:cNvSpPr/>
          <p:nvPr userDrawn="1">
            <p:custDataLst>
              <p:tags r:id="rId73"/>
            </p:custDataLst>
          </p:nvPr>
        </p:nvSpPr>
        <p:spPr>
          <a:xfrm>
            <a:off x="7713980" y="3136900"/>
            <a:ext cx="441325" cy="376555"/>
          </a:xfrm>
          <a:custGeom>
            <a:avLst/>
            <a:gdLst>
              <a:gd name="connsiteX0" fmla="*/ 398723 w 404147"/>
              <a:gd name="connsiteY0" fmla="*/ 344335 h 344335"/>
              <a:gd name="connsiteX1" fmla="*/ 396151 w 404147"/>
              <a:gd name="connsiteY1" fmla="*/ 343669 h 344335"/>
              <a:gd name="connsiteX2" fmla="*/ 139929 w 404147"/>
              <a:gd name="connsiteY2" fmla="*/ 204604 h 344335"/>
              <a:gd name="connsiteX3" fmla="*/ 137071 w 404147"/>
              <a:gd name="connsiteY3" fmla="*/ 200413 h 344335"/>
              <a:gd name="connsiteX4" fmla="*/ 129356 w 404147"/>
              <a:gd name="connsiteY4" fmla="*/ 134119 h 344335"/>
              <a:gd name="connsiteX5" fmla="*/ 71825 w 404147"/>
              <a:gd name="connsiteY5" fmla="*/ 140881 h 344335"/>
              <a:gd name="connsiteX6" fmla="*/ 66301 w 404147"/>
              <a:gd name="connsiteY6" fmla="*/ 137929 h 344335"/>
              <a:gd name="connsiteX7" fmla="*/ 578 w 404147"/>
              <a:gd name="connsiteY7" fmla="*/ 7912 h 344335"/>
              <a:gd name="connsiteX8" fmla="*/ 2959 w 404147"/>
              <a:gd name="connsiteY8" fmla="*/ 578 h 344335"/>
              <a:gd name="connsiteX9" fmla="*/ 10294 w 404147"/>
              <a:gd name="connsiteY9" fmla="*/ 2959 h 344335"/>
              <a:gd name="connsiteX10" fmla="*/ 74302 w 404147"/>
              <a:gd name="connsiteY10" fmla="*/ 129547 h 344335"/>
              <a:gd name="connsiteX11" fmla="*/ 133547 w 404147"/>
              <a:gd name="connsiteY11" fmla="*/ 122593 h 344335"/>
              <a:gd name="connsiteX12" fmla="*/ 137548 w 404147"/>
              <a:gd name="connsiteY12" fmla="*/ 123736 h 344335"/>
              <a:gd name="connsiteX13" fmla="*/ 139548 w 404147"/>
              <a:gd name="connsiteY13" fmla="*/ 127356 h 344335"/>
              <a:gd name="connsiteX14" fmla="*/ 147549 w 404147"/>
              <a:gd name="connsiteY14" fmla="*/ 196222 h 344335"/>
              <a:gd name="connsiteX15" fmla="*/ 401295 w 404147"/>
              <a:gd name="connsiteY15" fmla="*/ 333858 h 344335"/>
              <a:gd name="connsiteX16" fmla="*/ 403486 w 404147"/>
              <a:gd name="connsiteY16" fmla="*/ 341287 h 344335"/>
              <a:gd name="connsiteX17" fmla="*/ 398723 w 404147"/>
              <a:gd name="connsiteY17" fmla="*/ 344145 h 34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147" h="344335">
                <a:moveTo>
                  <a:pt x="398723" y="344335"/>
                </a:moveTo>
                <a:cubicBezTo>
                  <a:pt x="397866" y="344335"/>
                  <a:pt x="396913" y="344145"/>
                  <a:pt x="396151" y="343669"/>
                </a:cubicBezTo>
                <a:lnTo>
                  <a:pt x="139929" y="204604"/>
                </a:lnTo>
                <a:cubicBezTo>
                  <a:pt x="138405" y="203746"/>
                  <a:pt x="137357" y="202222"/>
                  <a:pt x="137071" y="200413"/>
                </a:cubicBezTo>
                <a:lnTo>
                  <a:pt x="129356" y="134119"/>
                </a:lnTo>
                <a:lnTo>
                  <a:pt x="71825" y="140881"/>
                </a:lnTo>
                <a:cubicBezTo>
                  <a:pt x="69539" y="141167"/>
                  <a:pt x="67348" y="139929"/>
                  <a:pt x="66301" y="137929"/>
                </a:cubicBezTo>
                <a:lnTo>
                  <a:pt x="578" y="7912"/>
                </a:lnTo>
                <a:cubicBezTo>
                  <a:pt x="-755" y="5245"/>
                  <a:pt x="292" y="1912"/>
                  <a:pt x="2959" y="578"/>
                </a:cubicBezTo>
                <a:cubicBezTo>
                  <a:pt x="5626" y="-755"/>
                  <a:pt x="8960" y="292"/>
                  <a:pt x="10294" y="2959"/>
                </a:cubicBezTo>
                <a:lnTo>
                  <a:pt x="74302" y="129547"/>
                </a:lnTo>
                <a:lnTo>
                  <a:pt x="133547" y="122593"/>
                </a:lnTo>
                <a:cubicBezTo>
                  <a:pt x="134976" y="122403"/>
                  <a:pt x="136405" y="122879"/>
                  <a:pt x="137548" y="123736"/>
                </a:cubicBezTo>
                <a:cubicBezTo>
                  <a:pt x="138691" y="124594"/>
                  <a:pt x="139453" y="125927"/>
                  <a:pt x="139548" y="127356"/>
                </a:cubicBezTo>
                <a:lnTo>
                  <a:pt x="147549" y="196222"/>
                </a:lnTo>
                <a:lnTo>
                  <a:pt x="401295" y="333858"/>
                </a:lnTo>
                <a:cubicBezTo>
                  <a:pt x="403962" y="335287"/>
                  <a:pt x="404914" y="338620"/>
                  <a:pt x="403486" y="341287"/>
                </a:cubicBezTo>
                <a:cubicBezTo>
                  <a:pt x="402533" y="343097"/>
                  <a:pt x="400628" y="344145"/>
                  <a:pt x="398723" y="344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57"/>
          <p:cNvSpPr/>
          <p:nvPr userDrawn="1">
            <p:custDataLst>
              <p:tags r:id="rId74"/>
            </p:custDataLst>
          </p:nvPr>
        </p:nvSpPr>
        <p:spPr>
          <a:xfrm>
            <a:off x="8615680" y="3925570"/>
            <a:ext cx="48895" cy="179070"/>
          </a:xfrm>
          <a:custGeom>
            <a:avLst/>
            <a:gdLst>
              <a:gd name="connsiteX0" fmla="*/ 0 w 44862"/>
              <a:gd name="connsiteY0" fmla="*/ 0 h 163639"/>
              <a:gd name="connsiteX1" fmla="*/ 33433 w 44862"/>
              <a:gd name="connsiteY1" fmla="*/ 0 h 163639"/>
              <a:gd name="connsiteX2" fmla="*/ 44863 w 44862"/>
              <a:gd name="connsiteY2" fmla="*/ 154876 h 163639"/>
              <a:gd name="connsiteX3" fmla="*/ 8096 w 44862"/>
              <a:gd name="connsiteY3" fmla="*/ 163639 h 163639"/>
              <a:gd name="connsiteX4" fmla="*/ 0 w 44862"/>
              <a:gd name="connsiteY4" fmla="*/ 0 h 16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2" h="163639">
                <a:moveTo>
                  <a:pt x="0" y="0"/>
                </a:moveTo>
                <a:lnTo>
                  <a:pt x="33433" y="0"/>
                </a:lnTo>
                <a:lnTo>
                  <a:pt x="44863" y="154876"/>
                </a:lnTo>
                <a:lnTo>
                  <a:pt x="8096" y="163639"/>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58"/>
          <p:cNvSpPr/>
          <p:nvPr userDrawn="1">
            <p:custDataLst>
              <p:tags r:id="rId75"/>
            </p:custDataLst>
          </p:nvPr>
        </p:nvSpPr>
        <p:spPr>
          <a:xfrm>
            <a:off x="8609330" y="3919220"/>
            <a:ext cx="61595" cy="192405"/>
          </a:xfrm>
          <a:custGeom>
            <a:avLst/>
            <a:gdLst>
              <a:gd name="connsiteX0" fmla="*/ 8668 w 56292"/>
              <a:gd name="connsiteY0" fmla="*/ 176022 h 176021"/>
              <a:gd name="connsiteX1" fmla="*/ 0 w 56292"/>
              <a:gd name="connsiteY1" fmla="*/ 0 h 176021"/>
              <a:gd name="connsiteX2" fmla="*/ 44196 w 56292"/>
              <a:gd name="connsiteY2" fmla="*/ 0 h 176021"/>
              <a:gd name="connsiteX3" fmla="*/ 56293 w 56292"/>
              <a:gd name="connsiteY3" fmla="*/ 164592 h 176021"/>
              <a:gd name="connsiteX4" fmla="*/ 8668 w 56292"/>
              <a:gd name="connsiteY4" fmla="*/ 176022 h 176021"/>
              <a:gd name="connsiteX5" fmla="*/ 11430 w 56292"/>
              <a:gd name="connsiteY5" fmla="*/ 10954 h 176021"/>
              <a:gd name="connsiteX6" fmla="*/ 18860 w 56292"/>
              <a:gd name="connsiteY6" fmla="*/ 162306 h 176021"/>
              <a:gd name="connsiteX7" fmla="*/ 44672 w 56292"/>
              <a:gd name="connsiteY7" fmla="*/ 156115 h 176021"/>
              <a:gd name="connsiteX8" fmla="*/ 34004 w 56292"/>
              <a:gd name="connsiteY8" fmla="*/ 10858 h 176021"/>
              <a:gd name="connsiteX9" fmla="*/ 11430 w 56292"/>
              <a:gd name="connsiteY9" fmla="*/ 10858 h 17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92" h="176021">
                <a:moveTo>
                  <a:pt x="8668" y="176022"/>
                </a:moveTo>
                <a:lnTo>
                  <a:pt x="0" y="0"/>
                </a:lnTo>
                <a:lnTo>
                  <a:pt x="44196" y="0"/>
                </a:lnTo>
                <a:lnTo>
                  <a:pt x="56293" y="164592"/>
                </a:lnTo>
                <a:lnTo>
                  <a:pt x="8668" y="176022"/>
                </a:lnTo>
                <a:close/>
                <a:moveTo>
                  <a:pt x="11430" y="10954"/>
                </a:moveTo>
                <a:lnTo>
                  <a:pt x="18860" y="162306"/>
                </a:lnTo>
                <a:lnTo>
                  <a:pt x="44672" y="156115"/>
                </a:lnTo>
                <a:lnTo>
                  <a:pt x="34004" y="10858"/>
                </a:lnTo>
                <a:lnTo>
                  <a:pt x="11430" y="1085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59"/>
          <p:cNvSpPr/>
          <p:nvPr userDrawn="1">
            <p:custDataLst>
              <p:tags r:id="rId76"/>
            </p:custDataLst>
          </p:nvPr>
        </p:nvSpPr>
        <p:spPr>
          <a:xfrm>
            <a:off x="7598410" y="3340100"/>
            <a:ext cx="1026160" cy="810895"/>
          </a:xfrm>
          <a:custGeom>
            <a:avLst/>
            <a:gdLst>
              <a:gd name="connsiteX0" fmla="*/ 191167 w 938783"/>
              <a:gd name="connsiteY0" fmla="*/ 0 h 742371"/>
              <a:gd name="connsiteX1" fmla="*/ 621983 w 938783"/>
              <a:gd name="connsiteY1" fmla="*/ 483489 h 742371"/>
              <a:gd name="connsiteX2" fmla="*/ 930402 w 938783"/>
              <a:gd name="connsiteY2" fmla="*/ 527304 h 742371"/>
              <a:gd name="connsiteX3" fmla="*/ 938784 w 938783"/>
              <a:gd name="connsiteY3" fmla="*/ 729044 h 742371"/>
              <a:gd name="connsiteX4" fmla="*/ 478631 w 938783"/>
              <a:gd name="connsiteY4" fmla="*/ 725234 h 742371"/>
              <a:gd name="connsiteX5" fmla="*/ 0 w 938783"/>
              <a:gd name="connsiteY5" fmla="*/ 464439 h 742371"/>
              <a:gd name="connsiteX6" fmla="*/ 191072 w 938783"/>
              <a:gd name="connsiteY6" fmla="*/ 0 h 7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783" h="742371">
                <a:moveTo>
                  <a:pt x="191167" y="0"/>
                </a:moveTo>
                <a:cubicBezTo>
                  <a:pt x="354044" y="269081"/>
                  <a:pt x="485489" y="434054"/>
                  <a:pt x="621983" y="483489"/>
                </a:cubicBezTo>
                <a:cubicBezTo>
                  <a:pt x="720471" y="519208"/>
                  <a:pt x="930402" y="527304"/>
                  <a:pt x="930402" y="527304"/>
                </a:cubicBezTo>
                <a:lnTo>
                  <a:pt x="938784" y="729044"/>
                </a:lnTo>
                <a:cubicBezTo>
                  <a:pt x="938784" y="729044"/>
                  <a:pt x="714661" y="761429"/>
                  <a:pt x="478631" y="725234"/>
                </a:cubicBezTo>
                <a:cubicBezTo>
                  <a:pt x="272891" y="693706"/>
                  <a:pt x="0" y="464439"/>
                  <a:pt x="0" y="464439"/>
                </a:cubicBezTo>
                <a:lnTo>
                  <a:pt x="19107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60"/>
          <p:cNvSpPr/>
          <p:nvPr userDrawn="1">
            <p:custDataLst>
              <p:tags r:id="rId77"/>
            </p:custDataLst>
          </p:nvPr>
        </p:nvSpPr>
        <p:spPr>
          <a:xfrm>
            <a:off x="7592695" y="3334385"/>
            <a:ext cx="1037590" cy="822960"/>
          </a:xfrm>
          <a:custGeom>
            <a:avLst/>
            <a:gdLst>
              <a:gd name="connsiteX0" fmla="*/ 722872 w 949570"/>
              <a:gd name="connsiteY0" fmla="*/ 753160 h 753160"/>
              <a:gd name="connsiteX1" fmla="*/ 483224 w 949570"/>
              <a:gd name="connsiteY1" fmla="*/ 736111 h 753160"/>
              <a:gd name="connsiteX2" fmla="*/ 1925 w 949570"/>
              <a:gd name="connsiteY2" fmla="*/ 474078 h 753160"/>
              <a:gd name="connsiteX3" fmla="*/ 1258 w 949570"/>
              <a:gd name="connsiteY3" fmla="*/ 466363 h 753160"/>
              <a:gd name="connsiteX4" fmla="*/ 8974 w 949570"/>
              <a:gd name="connsiteY4" fmla="*/ 465696 h 753160"/>
              <a:gd name="connsiteX5" fmla="*/ 484938 w 949570"/>
              <a:gd name="connsiteY5" fmla="*/ 725252 h 753160"/>
              <a:gd name="connsiteX6" fmla="*/ 938518 w 949570"/>
              <a:gd name="connsiteY6" fmla="*/ 729729 h 753160"/>
              <a:gd name="connsiteX7" fmla="*/ 930518 w 949570"/>
              <a:gd name="connsiteY7" fmla="*/ 537991 h 753160"/>
              <a:gd name="connsiteX8" fmla="*/ 625432 w 949570"/>
              <a:gd name="connsiteY8" fmla="*/ 494080 h 753160"/>
              <a:gd name="connsiteX9" fmla="*/ 191759 w 949570"/>
              <a:gd name="connsiteY9" fmla="*/ 8305 h 753160"/>
              <a:gd name="connsiteX10" fmla="*/ 193568 w 949570"/>
              <a:gd name="connsiteY10" fmla="*/ 781 h 753160"/>
              <a:gd name="connsiteX11" fmla="*/ 201093 w 949570"/>
              <a:gd name="connsiteY11" fmla="*/ 2590 h 753160"/>
              <a:gd name="connsiteX12" fmla="*/ 629147 w 949570"/>
              <a:gd name="connsiteY12" fmla="*/ 483793 h 753160"/>
              <a:gd name="connsiteX13" fmla="*/ 935947 w 949570"/>
              <a:gd name="connsiteY13" fmla="*/ 527227 h 753160"/>
              <a:gd name="connsiteX14" fmla="*/ 941185 w 949570"/>
              <a:gd name="connsiteY14" fmla="*/ 532466 h 753160"/>
              <a:gd name="connsiteX15" fmla="*/ 949568 w 949570"/>
              <a:gd name="connsiteY15" fmla="*/ 734206 h 753160"/>
              <a:gd name="connsiteX16" fmla="*/ 944900 w 949570"/>
              <a:gd name="connsiteY16" fmla="*/ 739825 h 753160"/>
              <a:gd name="connsiteX17" fmla="*/ 722872 w 949570"/>
              <a:gd name="connsiteY17" fmla="*/ 753065 h 7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9570" h="753160">
                <a:moveTo>
                  <a:pt x="722872" y="753160"/>
                </a:moveTo>
                <a:cubicBezTo>
                  <a:pt x="650768" y="753160"/>
                  <a:pt x="567520" y="748969"/>
                  <a:pt x="483224" y="736111"/>
                </a:cubicBezTo>
                <a:cubicBezTo>
                  <a:pt x="278341" y="704678"/>
                  <a:pt x="4592" y="476364"/>
                  <a:pt x="1925" y="474078"/>
                </a:cubicBezTo>
                <a:cubicBezTo>
                  <a:pt x="-361" y="472173"/>
                  <a:pt x="-646" y="468649"/>
                  <a:pt x="1258" y="466363"/>
                </a:cubicBezTo>
                <a:cubicBezTo>
                  <a:pt x="3163" y="464077"/>
                  <a:pt x="6688" y="463791"/>
                  <a:pt x="8974" y="465696"/>
                </a:cubicBezTo>
                <a:cubicBezTo>
                  <a:pt x="11736" y="467982"/>
                  <a:pt x="283103" y="694296"/>
                  <a:pt x="484938" y="725252"/>
                </a:cubicBezTo>
                <a:cubicBezTo>
                  <a:pt x="698298" y="757923"/>
                  <a:pt x="904514" y="734110"/>
                  <a:pt x="938518" y="729729"/>
                </a:cubicBezTo>
                <a:lnTo>
                  <a:pt x="930518" y="537991"/>
                </a:lnTo>
                <a:cubicBezTo>
                  <a:pt x="897275" y="536467"/>
                  <a:pt x="716396" y="527037"/>
                  <a:pt x="625432" y="494080"/>
                </a:cubicBezTo>
                <a:cubicBezTo>
                  <a:pt x="498463" y="448075"/>
                  <a:pt x="372829" y="307295"/>
                  <a:pt x="191759" y="8305"/>
                </a:cubicBezTo>
                <a:cubicBezTo>
                  <a:pt x="190234" y="5734"/>
                  <a:pt x="190996" y="2400"/>
                  <a:pt x="193568" y="781"/>
                </a:cubicBezTo>
                <a:cubicBezTo>
                  <a:pt x="196140" y="-743"/>
                  <a:pt x="199474" y="19"/>
                  <a:pt x="201093" y="2590"/>
                </a:cubicBezTo>
                <a:cubicBezTo>
                  <a:pt x="380734" y="299294"/>
                  <a:pt x="504750" y="438645"/>
                  <a:pt x="629147" y="483793"/>
                </a:cubicBezTo>
                <a:cubicBezTo>
                  <a:pt x="725730" y="518845"/>
                  <a:pt x="933851" y="527132"/>
                  <a:pt x="935947" y="527227"/>
                </a:cubicBezTo>
                <a:cubicBezTo>
                  <a:pt x="938804" y="527323"/>
                  <a:pt x="941090" y="529609"/>
                  <a:pt x="941185" y="532466"/>
                </a:cubicBezTo>
                <a:lnTo>
                  <a:pt x="949568" y="734206"/>
                </a:lnTo>
                <a:cubicBezTo>
                  <a:pt x="949663" y="736968"/>
                  <a:pt x="947663" y="739444"/>
                  <a:pt x="944900" y="739825"/>
                </a:cubicBezTo>
                <a:cubicBezTo>
                  <a:pt x="943472" y="740016"/>
                  <a:pt x="850698" y="753065"/>
                  <a:pt x="722872" y="75306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61"/>
          <p:cNvSpPr/>
          <p:nvPr userDrawn="1">
            <p:custDataLst>
              <p:tags r:id="rId78"/>
            </p:custDataLst>
          </p:nvPr>
        </p:nvSpPr>
        <p:spPr>
          <a:xfrm>
            <a:off x="8532495" y="4075430"/>
            <a:ext cx="19685" cy="19685"/>
          </a:xfrm>
          <a:custGeom>
            <a:avLst/>
            <a:gdLst>
              <a:gd name="connsiteX0" fmla="*/ 17907 w 17907"/>
              <a:gd name="connsiteY0" fmla="*/ 8953 h 17906"/>
              <a:gd name="connsiteX1" fmla="*/ 8954 w 17907"/>
              <a:gd name="connsiteY1" fmla="*/ 17907 h 17906"/>
              <a:gd name="connsiteX2" fmla="*/ 0 w 17907"/>
              <a:gd name="connsiteY2" fmla="*/ 8953 h 17906"/>
              <a:gd name="connsiteX3" fmla="*/ 8954 w 17907"/>
              <a:gd name="connsiteY3" fmla="*/ 0 h 17906"/>
              <a:gd name="connsiteX4" fmla="*/ 17907 w 17907"/>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 h="17906">
                <a:moveTo>
                  <a:pt x="17907" y="8953"/>
                </a:moveTo>
                <a:cubicBezTo>
                  <a:pt x="17907" y="13906"/>
                  <a:pt x="13907" y="17907"/>
                  <a:pt x="8954" y="17907"/>
                </a:cubicBezTo>
                <a:cubicBezTo>
                  <a:pt x="4000" y="17907"/>
                  <a:pt x="0" y="13906"/>
                  <a:pt x="0" y="8953"/>
                </a:cubicBezTo>
                <a:cubicBezTo>
                  <a:pt x="0" y="4000"/>
                  <a:pt x="4000" y="0"/>
                  <a:pt x="8954" y="0"/>
                </a:cubicBezTo>
                <a:cubicBezTo>
                  <a:pt x="13907" y="0"/>
                  <a:pt x="17907" y="4000"/>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任意多边形: 形状 62"/>
          <p:cNvSpPr/>
          <p:nvPr userDrawn="1">
            <p:custDataLst>
              <p:tags r:id="rId79"/>
            </p:custDataLst>
          </p:nvPr>
        </p:nvSpPr>
        <p:spPr>
          <a:xfrm>
            <a:off x="8566150" y="4075430"/>
            <a:ext cx="19685" cy="19685"/>
          </a:xfrm>
          <a:custGeom>
            <a:avLst/>
            <a:gdLst>
              <a:gd name="connsiteX0" fmla="*/ 17907 w 17906"/>
              <a:gd name="connsiteY0" fmla="*/ 8953 h 17906"/>
              <a:gd name="connsiteX1" fmla="*/ 8954 w 17906"/>
              <a:gd name="connsiteY1" fmla="*/ 17907 h 17906"/>
              <a:gd name="connsiteX2" fmla="*/ 0 w 17906"/>
              <a:gd name="connsiteY2" fmla="*/ 8953 h 17906"/>
              <a:gd name="connsiteX3" fmla="*/ 8954 w 17906"/>
              <a:gd name="connsiteY3" fmla="*/ 0 h 17906"/>
              <a:gd name="connsiteX4" fmla="*/ 17907 w 17906"/>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 h="17906">
                <a:moveTo>
                  <a:pt x="17907" y="8953"/>
                </a:moveTo>
                <a:cubicBezTo>
                  <a:pt x="17907" y="13898"/>
                  <a:pt x="13898" y="17907"/>
                  <a:pt x="8954" y="17907"/>
                </a:cubicBezTo>
                <a:cubicBezTo>
                  <a:pt x="4009" y="17907"/>
                  <a:pt x="0" y="13898"/>
                  <a:pt x="0" y="8953"/>
                </a:cubicBezTo>
                <a:cubicBezTo>
                  <a:pt x="0" y="4009"/>
                  <a:pt x="4009" y="0"/>
                  <a:pt x="8954" y="0"/>
                </a:cubicBezTo>
                <a:cubicBezTo>
                  <a:pt x="13898" y="0"/>
                  <a:pt x="17907" y="4009"/>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任意多边形: 形状 66"/>
          <p:cNvSpPr/>
          <p:nvPr userDrawn="1">
            <p:custDataLst>
              <p:tags r:id="rId80"/>
            </p:custDataLst>
          </p:nvPr>
        </p:nvSpPr>
        <p:spPr>
          <a:xfrm>
            <a:off x="9603105" y="6040755"/>
            <a:ext cx="488950" cy="143510"/>
          </a:xfrm>
          <a:custGeom>
            <a:avLst/>
            <a:gdLst>
              <a:gd name="connsiteX0" fmla="*/ 258889 w 447389"/>
              <a:gd name="connsiteY0" fmla="*/ 3810 h 131349"/>
              <a:gd name="connsiteX1" fmla="*/ 19145 w 447389"/>
              <a:gd name="connsiteY1" fmla="*/ 100774 h 131349"/>
              <a:gd name="connsiteX2" fmla="*/ 0 w 447389"/>
              <a:gd name="connsiteY2" fmla="*/ 129159 h 131349"/>
              <a:gd name="connsiteX3" fmla="*/ 0 w 447389"/>
              <a:gd name="connsiteY3" fmla="*/ 131350 h 131349"/>
              <a:gd name="connsiteX4" fmla="*/ 447389 w 447389"/>
              <a:gd name="connsiteY4" fmla="*/ 131350 h 131349"/>
              <a:gd name="connsiteX5" fmla="*/ 447389 w 447389"/>
              <a:gd name="connsiteY5" fmla="*/ 0 h 131349"/>
              <a:gd name="connsiteX6" fmla="*/ 258889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258889" y="3810"/>
                </a:moveTo>
                <a:lnTo>
                  <a:pt x="19145" y="100774"/>
                </a:lnTo>
                <a:cubicBezTo>
                  <a:pt x="7620" y="105442"/>
                  <a:pt x="0" y="116681"/>
                  <a:pt x="0" y="129159"/>
                </a:cubicBezTo>
                <a:lnTo>
                  <a:pt x="0" y="131350"/>
                </a:lnTo>
                <a:lnTo>
                  <a:pt x="447389" y="131350"/>
                </a:lnTo>
                <a:lnTo>
                  <a:pt x="447389" y="0"/>
                </a:lnTo>
                <a:lnTo>
                  <a:pt x="25888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任意多边形: 形状 67"/>
          <p:cNvSpPr/>
          <p:nvPr userDrawn="1">
            <p:custDataLst>
              <p:tags r:id="rId81"/>
            </p:custDataLst>
          </p:nvPr>
        </p:nvSpPr>
        <p:spPr>
          <a:xfrm>
            <a:off x="9597390"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134588 h 142208"/>
              <a:gd name="connsiteX4" fmla="*/ 22574 w 458247"/>
              <a:gd name="connsiteY4" fmla="*/ 101155 h 142208"/>
              <a:gd name="connsiteX5" fmla="*/ 262319 w 458247"/>
              <a:gd name="connsiteY5" fmla="*/ 4191 h 142208"/>
              <a:gd name="connsiteX6" fmla="*/ 264224 w 458247"/>
              <a:gd name="connsiteY6" fmla="*/ 3810 h 142208"/>
              <a:gd name="connsiteX7" fmla="*/ 452723 w 458247"/>
              <a:gd name="connsiteY7" fmla="*/ 0 h 142208"/>
              <a:gd name="connsiteX8" fmla="*/ 456629 w 458247"/>
              <a:gd name="connsiteY8" fmla="*/ 1524 h 142208"/>
              <a:gd name="connsiteX9" fmla="*/ 458248 w 458247"/>
              <a:gd name="connsiteY9" fmla="*/ 5429 h 142208"/>
              <a:gd name="connsiteX10" fmla="*/ 458248 w 458247"/>
              <a:gd name="connsiteY10" fmla="*/ 136779 h 142208"/>
              <a:gd name="connsiteX11" fmla="*/ 452819 w 458247"/>
              <a:gd name="connsiteY11" fmla="*/ 142208 h 142208"/>
              <a:gd name="connsiteX12" fmla="*/ 11144 w 458247"/>
              <a:gd name="connsiteY12" fmla="*/ 131254 h 142208"/>
              <a:gd name="connsiteX13" fmla="*/ 447389 w 458247"/>
              <a:gd name="connsiteY13" fmla="*/ 131254 h 142208"/>
              <a:gd name="connsiteX14" fmla="*/ 447389 w 458247"/>
              <a:gd name="connsiteY14" fmla="*/ 10954 h 142208"/>
              <a:gd name="connsiteX15" fmla="*/ 265557 w 458247"/>
              <a:gd name="connsiteY15" fmla="*/ 14669 h 142208"/>
              <a:gd name="connsiteX16" fmla="*/ 26765 w 458247"/>
              <a:gd name="connsiteY16" fmla="*/ 111252 h 142208"/>
              <a:gd name="connsiteX17" fmla="*/ 11240 w 458247"/>
              <a:gd name="connsiteY17" fmla="*/ 13135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134588"/>
                </a:lnTo>
                <a:cubicBezTo>
                  <a:pt x="0" y="119824"/>
                  <a:pt x="8858" y="106680"/>
                  <a:pt x="22574" y="101155"/>
                </a:cubicBezTo>
                <a:lnTo>
                  <a:pt x="262319" y="4191"/>
                </a:lnTo>
                <a:cubicBezTo>
                  <a:pt x="262890" y="3905"/>
                  <a:pt x="263557" y="3810"/>
                  <a:pt x="264224" y="3810"/>
                </a:cubicBezTo>
                <a:lnTo>
                  <a:pt x="452723" y="0"/>
                </a:lnTo>
                <a:cubicBezTo>
                  <a:pt x="454057" y="0"/>
                  <a:pt x="455581" y="571"/>
                  <a:pt x="456629" y="1524"/>
                </a:cubicBezTo>
                <a:cubicBezTo>
                  <a:pt x="457676" y="2572"/>
                  <a:pt x="458248" y="4001"/>
                  <a:pt x="458248" y="5429"/>
                </a:cubicBezTo>
                <a:lnTo>
                  <a:pt x="458248" y="136779"/>
                </a:lnTo>
                <a:cubicBezTo>
                  <a:pt x="458248" y="139827"/>
                  <a:pt x="455771" y="142208"/>
                  <a:pt x="452819" y="142208"/>
                </a:cubicBezTo>
                <a:close/>
                <a:moveTo>
                  <a:pt x="11144" y="131254"/>
                </a:moveTo>
                <a:lnTo>
                  <a:pt x="447389" y="131254"/>
                </a:lnTo>
                <a:lnTo>
                  <a:pt x="447389" y="10954"/>
                </a:lnTo>
                <a:lnTo>
                  <a:pt x="265557" y="14669"/>
                </a:lnTo>
                <a:lnTo>
                  <a:pt x="26765" y="111252"/>
                </a:lnTo>
                <a:cubicBezTo>
                  <a:pt x="18193" y="114681"/>
                  <a:pt x="12383" y="122396"/>
                  <a:pt x="11240" y="13135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任意多边形: 形状 68"/>
          <p:cNvSpPr/>
          <p:nvPr userDrawn="1">
            <p:custDataLst>
              <p:tags r:id="rId82"/>
            </p:custDataLst>
          </p:nvPr>
        </p:nvSpPr>
        <p:spPr>
          <a:xfrm>
            <a:off x="9989820" y="6041390"/>
            <a:ext cx="317500" cy="143510"/>
          </a:xfrm>
          <a:custGeom>
            <a:avLst/>
            <a:gdLst>
              <a:gd name="connsiteX0" fmla="*/ 34039 w 290546"/>
              <a:gd name="connsiteY0" fmla="*/ 3715 h 131254"/>
              <a:gd name="connsiteX1" fmla="*/ 130 w 290546"/>
              <a:gd name="connsiteY1" fmla="*/ 131254 h 131254"/>
              <a:gd name="connsiteX2" fmla="*/ 288738 w 290546"/>
              <a:gd name="connsiteY2" fmla="*/ 131254 h 131254"/>
              <a:gd name="connsiteX3" fmla="*/ 270926 w 290546"/>
              <a:gd name="connsiteY3" fmla="*/ 65627 h 131254"/>
              <a:gd name="connsiteX4" fmla="*/ 187201 w 290546"/>
              <a:gd name="connsiteY4" fmla="*/ 0 h 131254"/>
              <a:gd name="connsiteX5" fmla="*/ 34039 w 290546"/>
              <a:gd name="connsiteY5" fmla="*/ 3810 h 13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546" h="131254">
                <a:moveTo>
                  <a:pt x="34039" y="3715"/>
                </a:moveTo>
                <a:cubicBezTo>
                  <a:pt x="34039" y="3715"/>
                  <a:pt x="-2442" y="108585"/>
                  <a:pt x="130" y="131254"/>
                </a:cubicBezTo>
                <a:lnTo>
                  <a:pt x="288738" y="131254"/>
                </a:lnTo>
                <a:cubicBezTo>
                  <a:pt x="288738" y="131254"/>
                  <a:pt x="298929" y="86296"/>
                  <a:pt x="270926" y="65627"/>
                </a:cubicBezTo>
                <a:cubicBezTo>
                  <a:pt x="243017" y="44863"/>
                  <a:pt x="187201" y="0"/>
                  <a:pt x="187201" y="0"/>
                </a:cubicBezTo>
                <a:lnTo>
                  <a:pt x="3403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69"/>
          <p:cNvSpPr/>
          <p:nvPr userDrawn="1">
            <p:custDataLst>
              <p:tags r:id="rId83"/>
            </p:custDataLst>
          </p:nvPr>
        </p:nvSpPr>
        <p:spPr>
          <a:xfrm>
            <a:off x="9983470" y="6035040"/>
            <a:ext cx="329565" cy="155575"/>
          </a:xfrm>
          <a:custGeom>
            <a:avLst/>
            <a:gdLst>
              <a:gd name="connsiteX0" fmla="*/ 298561 w 301497"/>
              <a:gd name="connsiteY0" fmla="*/ 142208 h 142303"/>
              <a:gd name="connsiteX1" fmla="*/ 714 w 301497"/>
              <a:gd name="connsiteY1" fmla="*/ 142208 h 142303"/>
              <a:gd name="connsiteX2" fmla="*/ 142 w 301497"/>
              <a:gd name="connsiteY2" fmla="*/ 137351 h 142303"/>
              <a:gd name="connsiteX3" fmla="*/ 34337 w 301497"/>
              <a:gd name="connsiteY3" fmla="*/ 7429 h 142303"/>
              <a:gd name="connsiteX4" fmla="*/ 35575 w 301497"/>
              <a:gd name="connsiteY4" fmla="*/ 3905 h 142303"/>
              <a:gd name="connsiteX5" fmla="*/ 194548 w 301497"/>
              <a:gd name="connsiteY5" fmla="*/ 0 h 142303"/>
              <a:gd name="connsiteX6" fmla="*/ 196072 w 301497"/>
              <a:gd name="connsiteY6" fmla="*/ 1238 h 142303"/>
              <a:gd name="connsiteX7" fmla="*/ 279701 w 301497"/>
              <a:gd name="connsiteY7" fmla="*/ 66770 h 142303"/>
              <a:gd name="connsiteX8" fmla="*/ 299513 w 301497"/>
              <a:gd name="connsiteY8" fmla="*/ 138017 h 142303"/>
              <a:gd name="connsiteX9" fmla="*/ 298561 w 301497"/>
              <a:gd name="connsiteY9" fmla="*/ 142304 h 142303"/>
              <a:gd name="connsiteX10" fmla="*/ 11001 w 301497"/>
              <a:gd name="connsiteY10" fmla="*/ 131254 h 142303"/>
              <a:gd name="connsiteX11" fmla="*/ 289607 w 301497"/>
              <a:gd name="connsiteY11" fmla="*/ 131254 h 142303"/>
              <a:gd name="connsiteX12" fmla="*/ 273224 w 301497"/>
              <a:gd name="connsiteY12" fmla="*/ 75438 h 142303"/>
              <a:gd name="connsiteX13" fmla="*/ 190833 w 301497"/>
              <a:gd name="connsiteY13" fmla="*/ 10858 h 142303"/>
              <a:gd name="connsiteX14" fmla="*/ 43481 w 301497"/>
              <a:gd name="connsiteY14" fmla="*/ 14478 h 142303"/>
              <a:gd name="connsiteX15" fmla="*/ 11001 w 301497"/>
              <a:gd name="connsiteY15" fmla="*/ 13115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497" h="142303">
                <a:moveTo>
                  <a:pt x="298561" y="142208"/>
                </a:moveTo>
                <a:lnTo>
                  <a:pt x="714" y="142208"/>
                </a:lnTo>
                <a:lnTo>
                  <a:pt x="142" y="137351"/>
                </a:lnTo>
                <a:cubicBezTo>
                  <a:pt x="-2429" y="114110"/>
                  <a:pt x="30623" y="18288"/>
                  <a:pt x="34337" y="7429"/>
                </a:cubicBezTo>
                <a:lnTo>
                  <a:pt x="35575" y="3905"/>
                </a:lnTo>
                <a:lnTo>
                  <a:pt x="194548" y="0"/>
                </a:lnTo>
                <a:lnTo>
                  <a:pt x="196072" y="1238"/>
                </a:lnTo>
                <a:cubicBezTo>
                  <a:pt x="196643" y="1714"/>
                  <a:pt x="252174" y="46291"/>
                  <a:pt x="279701" y="66770"/>
                </a:cubicBezTo>
                <a:cubicBezTo>
                  <a:pt x="310086" y="89345"/>
                  <a:pt x="299990" y="136017"/>
                  <a:pt x="299513" y="138017"/>
                </a:cubicBezTo>
                <a:lnTo>
                  <a:pt x="298561" y="142304"/>
                </a:lnTo>
                <a:close/>
                <a:moveTo>
                  <a:pt x="11001" y="131254"/>
                </a:moveTo>
                <a:lnTo>
                  <a:pt x="289607" y="131254"/>
                </a:lnTo>
                <a:cubicBezTo>
                  <a:pt x="291131" y="120205"/>
                  <a:pt x="293132" y="90297"/>
                  <a:pt x="273224" y="75438"/>
                </a:cubicBezTo>
                <a:cubicBezTo>
                  <a:pt x="248174" y="56769"/>
                  <a:pt x="200167" y="18288"/>
                  <a:pt x="190833" y="10858"/>
                </a:cubicBezTo>
                <a:lnTo>
                  <a:pt x="43481" y="14478"/>
                </a:lnTo>
                <a:cubicBezTo>
                  <a:pt x="33575" y="43339"/>
                  <a:pt x="12716" y="108109"/>
                  <a:pt x="11001" y="13115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70"/>
          <p:cNvSpPr/>
          <p:nvPr userDrawn="1">
            <p:custDataLst>
              <p:tags r:id="rId84"/>
            </p:custDataLst>
          </p:nvPr>
        </p:nvSpPr>
        <p:spPr>
          <a:xfrm>
            <a:off x="10007600" y="6040755"/>
            <a:ext cx="259080" cy="76835"/>
          </a:xfrm>
          <a:custGeom>
            <a:avLst/>
            <a:gdLst>
              <a:gd name="connsiteX0" fmla="*/ 0 w 236886"/>
              <a:gd name="connsiteY0" fmla="*/ 70199 h 70199"/>
              <a:gd name="connsiteX1" fmla="*/ 168116 w 236886"/>
              <a:gd name="connsiteY1" fmla="*/ 25337 h 70199"/>
              <a:gd name="connsiteX2" fmla="*/ 236887 w 236886"/>
              <a:gd name="connsiteY2" fmla="*/ 59626 h 70199"/>
              <a:gd name="connsiteX3" fmla="*/ 170688 w 236886"/>
              <a:gd name="connsiteY3" fmla="*/ 0 h 70199"/>
              <a:gd name="connsiteX4" fmla="*/ 17526 w 236886"/>
              <a:gd name="connsiteY4" fmla="*/ 3810 h 70199"/>
              <a:gd name="connsiteX5" fmla="*/ 95 w 236886"/>
              <a:gd name="connsiteY5" fmla="*/ 70199 h 7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886" h="70199">
                <a:moveTo>
                  <a:pt x="0" y="70199"/>
                </a:moveTo>
                <a:cubicBezTo>
                  <a:pt x="59722" y="49911"/>
                  <a:pt x="134017" y="17431"/>
                  <a:pt x="168116" y="25337"/>
                </a:cubicBezTo>
                <a:cubicBezTo>
                  <a:pt x="193643" y="31242"/>
                  <a:pt x="236887" y="59626"/>
                  <a:pt x="236887" y="59626"/>
                </a:cubicBezTo>
                <a:lnTo>
                  <a:pt x="170688" y="0"/>
                </a:lnTo>
                <a:lnTo>
                  <a:pt x="17526" y="3810"/>
                </a:lnTo>
                <a:lnTo>
                  <a:pt x="95" y="701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任意多边形: 形状 71"/>
          <p:cNvSpPr/>
          <p:nvPr userDrawn="1">
            <p:custDataLst>
              <p:tags r:id="rId85"/>
            </p:custDataLst>
          </p:nvPr>
        </p:nvSpPr>
        <p:spPr>
          <a:xfrm>
            <a:off x="9825355" y="6046470"/>
            <a:ext cx="202565" cy="28575"/>
          </a:xfrm>
          <a:custGeom>
            <a:avLst/>
            <a:gdLst>
              <a:gd name="connsiteX0" fmla="*/ 0 w 185546"/>
              <a:gd name="connsiteY0" fmla="*/ 26099 h 26098"/>
              <a:gd name="connsiteX1" fmla="*/ 179641 w 185546"/>
              <a:gd name="connsiteY1" fmla="*/ 26099 h 26098"/>
              <a:gd name="connsiteX2" fmla="*/ 185547 w 185546"/>
              <a:gd name="connsiteY2" fmla="*/ 0 h 26098"/>
              <a:gd name="connsiteX3" fmla="*/ 55531 w 185546"/>
              <a:gd name="connsiteY3" fmla="*/ 0 h 26098"/>
              <a:gd name="connsiteX4" fmla="*/ 0 w 185546"/>
              <a:gd name="connsiteY4" fmla="*/ 26099 h 26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46" h="26098">
                <a:moveTo>
                  <a:pt x="0" y="26099"/>
                </a:moveTo>
                <a:lnTo>
                  <a:pt x="179641" y="26099"/>
                </a:lnTo>
                <a:lnTo>
                  <a:pt x="185547" y="0"/>
                </a:lnTo>
                <a:lnTo>
                  <a:pt x="55531" y="0"/>
                </a:lnTo>
                <a:lnTo>
                  <a:pt x="0" y="260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72"/>
          <p:cNvSpPr/>
          <p:nvPr userDrawn="1">
            <p:custDataLst>
              <p:tags r:id="rId86"/>
            </p:custDataLst>
          </p:nvPr>
        </p:nvSpPr>
        <p:spPr>
          <a:xfrm>
            <a:off x="9692640" y="4338320"/>
            <a:ext cx="364490" cy="1703070"/>
          </a:xfrm>
          <a:custGeom>
            <a:avLst/>
            <a:gdLst>
              <a:gd name="connsiteX0" fmla="*/ 95 w 333565"/>
              <a:gd name="connsiteY0" fmla="*/ 0 h 1557909"/>
              <a:gd name="connsiteX1" fmla="*/ 140684 w 333565"/>
              <a:gd name="connsiteY1" fmla="*/ 1557909 h 1557909"/>
              <a:gd name="connsiteX2" fmla="*/ 333566 w 333565"/>
              <a:gd name="connsiteY2" fmla="*/ 1557909 h 1557909"/>
              <a:gd name="connsiteX3" fmla="*/ 304991 w 333565"/>
              <a:gd name="connsiteY3" fmla="*/ 0 h 1557909"/>
              <a:gd name="connsiteX4" fmla="*/ 0 w 333565"/>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65" h="1557909">
                <a:moveTo>
                  <a:pt x="95" y="0"/>
                </a:moveTo>
                <a:cubicBezTo>
                  <a:pt x="52769" y="577120"/>
                  <a:pt x="140684" y="1557909"/>
                  <a:pt x="140684" y="1557909"/>
                </a:cubicBezTo>
                <a:lnTo>
                  <a:pt x="333566" y="1557909"/>
                </a:lnTo>
                <a:lnTo>
                  <a:pt x="304991"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73"/>
          <p:cNvSpPr/>
          <p:nvPr userDrawn="1">
            <p:custDataLst>
              <p:tags r:id="rId87"/>
            </p:custDataLst>
          </p:nvPr>
        </p:nvSpPr>
        <p:spPr>
          <a:xfrm>
            <a:off x="9686290" y="4331970"/>
            <a:ext cx="377190" cy="1715135"/>
          </a:xfrm>
          <a:custGeom>
            <a:avLst/>
            <a:gdLst>
              <a:gd name="connsiteX0" fmla="*/ 345091 w 345090"/>
              <a:gd name="connsiteY0" fmla="*/ 1568863 h 1568862"/>
              <a:gd name="connsiteX1" fmla="*/ 141637 w 345090"/>
              <a:gd name="connsiteY1" fmla="*/ 1568863 h 1568862"/>
              <a:gd name="connsiteX2" fmla="*/ 141161 w 345090"/>
              <a:gd name="connsiteY2" fmla="*/ 1563910 h 1568862"/>
              <a:gd name="connsiteX3" fmla="*/ 571 w 345090"/>
              <a:gd name="connsiteY3" fmla="*/ 6001 h 1568862"/>
              <a:gd name="connsiteX4" fmla="*/ 0 w 345090"/>
              <a:gd name="connsiteY4" fmla="*/ 0 h 1568862"/>
              <a:gd name="connsiteX5" fmla="*/ 316325 w 345090"/>
              <a:gd name="connsiteY5" fmla="*/ 0 h 1568862"/>
              <a:gd name="connsiteX6" fmla="*/ 345091 w 345090"/>
              <a:gd name="connsiteY6" fmla="*/ 1568863 h 1568862"/>
              <a:gd name="connsiteX7" fmla="*/ 151638 w 345090"/>
              <a:gd name="connsiteY7" fmla="*/ 1557909 h 1568862"/>
              <a:gd name="connsiteX8" fmla="*/ 333946 w 345090"/>
              <a:gd name="connsiteY8" fmla="*/ 1557909 h 1568862"/>
              <a:gd name="connsiteX9" fmla="*/ 305562 w 345090"/>
              <a:gd name="connsiteY9" fmla="*/ 10954 h 1568862"/>
              <a:gd name="connsiteX10" fmla="*/ 11906 w 345090"/>
              <a:gd name="connsiteY10" fmla="*/ 10954 h 1568862"/>
              <a:gd name="connsiteX11" fmla="*/ 151543 w 345090"/>
              <a:gd name="connsiteY11" fmla="*/ 1557909 h 156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090" h="1568862">
                <a:moveTo>
                  <a:pt x="345091" y="1568863"/>
                </a:moveTo>
                <a:lnTo>
                  <a:pt x="141637" y="1568863"/>
                </a:lnTo>
                <a:lnTo>
                  <a:pt x="141161" y="1563910"/>
                </a:lnTo>
                <a:cubicBezTo>
                  <a:pt x="140303" y="1554099"/>
                  <a:pt x="52578" y="576548"/>
                  <a:pt x="571" y="6001"/>
                </a:cubicBezTo>
                <a:lnTo>
                  <a:pt x="0" y="0"/>
                </a:lnTo>
                <a:lnTo>
                  <a:pt x="316325" y="0"/>
                </a:lnTo>
                <a:lnTo>
                  <a:pt x="345091" y="1568863"/>
                </a:lnTo>
                <a:close/>
                <a:moveTo>
                  <a:pt x="151638" y="1557909"/>
                </a:moveTo>
                <a:lnTo>
                  <a:pt x="333946" y="1557909"/>
                </a:lnTo>
                <a:lnTo>
                  <a:pt x="305562" y="10954"/>
                </a:lnTo>
                <a:lnTo>
                  <a:pt x="11906" y="10954"/>
                </a:lnTo>
                <a:cubicBezTo>
                  <a:pt x="62103" y="561118"/>
                  <a:pt x="144685" y="1481709"/>
                  <a:pt x="151543" y="155790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74"/>
          <p:cNvSpPr/>
          <p:nvPr userDrawn="1">
            <p:custDataLst>
              <p:tags r:id="rId88"/>
            </p:custDataLst>
          </p:nvPr>
        </p:nvSpPr>
        <p:spPr>
          <a:xfrm>
            <a:off x="9883775" y="4338320"/>
            <a:ext cx="514350" cy="1703070"/>
          </a:xfrm>
          <a:custGeom>
            <a:avLst/>
            <a:gdLst>
              <a:gd name="connsiteX0" fmla="*/ 0 w 470630"/>
              <a:gd name="connsiteY0" fmla="*/ 0 h 1557909"/>
              <a:gd name="connsiteX1" fmla="*/ 82677 w 470630"/>
              <a:gd name="connsiteY1" fmla="*/ 1557909 h 1557909"/>
              <a:gd name="connsiteX2" fmla="*/ 389096 w 470630"/>
              <a:gd name="connsiteY2" fmla="*/ 1557909 h 1557909"/>
              <a:gd name="connsiteX3" fmla="*/ 470630 w 470630"/>
              <a:gd name="connsiteY3" fmla="*/ 0 h 1557909"/>
              <a:gd name="connsiteX4" fmla="*/ 0 w 470630"/>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630" h="1557909">
                <a:moveTo>
                  <a:pt x="0" y="0"/>
                </a:moveTo>
                <a:lnTo>
                  <a:pt x="82677" y="1557909"/>
                </a:lnTo>
                <a:lnTo>
                  <a:pt x="389096" y="1557909"/>
                </a:lnTo>
                <a:lnTo>
                  <a:pt x="470630"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75"/>
          <p:cNvSpPr/>
          <p:nvPr userDrawn="1">
            <p:custDataLst>
              <p:tags r:id="rId89"/>
            </p:custDataLst>
          </p:nvPr>
        </p:nvSpPr>
        <p:spPr>
          <a:xfrm>
            <a:off x="9878060" y="4337685"/>
            <a:ext cx="526415" cy="1709420"/>
          </a:xfrm>
          <a:custGeom>
            <a:avLst/>
            <a:gdLst>
              <a:gd name="connsiteX0" fmla="*/ 399764 w 481488"/>
              <a:gd name="connsiteY0" fmla="*/ 1563624 h 1563623"/>
              <a:gd name="connsiteX1" fmla="*/ 82868 w 481488"/>
              <a:gd name="connsiteY1" fmla="*/ 1563624 h 1563623"/>
              <a:gd name="connsiteX2" fmla="*/ 0 w 481488"/>
              <a:gd name="connsiteY2" fmla="*/ 571 h 1563623"/>
              <a:gd name="connsiteX3" fmla="*/ 10859 w 481488"/>
              <a:gd name="connsiteY3" fmla="*/ 0 h 1563623"/>
              <a:gd name="connsiteX4" fmla="*/ 93250 w 481488"/>
              <a:gd name="connsiteY4" fmla="*/ 1552766 h 1563623"/>
              <a:gd name="connsiteX5" fmla="*/ 389382 w 481488"/>
              <a:gd name="connsiteY5" fmla="*/ 1552766 h 1563623"/>
              <a:gd name="connsiteX6" fmla="*/ 470535 w 481488"/>
              <a:gd name="connsiteY6" fmla="*/ 0 h 1563623"/>
              <a:gd name="connsiteX7" fmla="*/ 481489 w 481488"/>
              <a:gd name="connsiteY7" fmla="*/ 571 h 1563623"/>
              <a:gd name="connsiteX8" fmla="*/ 399764 w 481488"/>
              <a:gd name="connsiteY8" fmla="*/ 1563624 h 156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488" h="1563623">
                <a:moveTo>
                  <a:pt x="399764" y="1563624"/>
                </a:moveTo>
                <a:lnTo>
                  <a:pt x="82868" y="1563624"/>
                </a:lnTo>
                <a:lnTo>
                  <a:pt x="0" y="571"/>
                </a:lnTo>
                <a:lnTo>
                  <a:pt x="10859" y="0"/>
                </a:lnTo>
                <a:lnTo>
                  <a:pt x="93250" y="1552766"/>
                </a:lnTo>
                <a:lnTo>
                  <a:pt x="389382" y="1552766"/>
                </a:lnTo>
                <a:lnTo>
                  <a:pt x="470535" y="0"/>
                </a:lnTo>
                <a:lnTo>
                  <a:pt x="481489" y="571"/>
                </a:lnTo>
                <a:lnTo>
                  <a:pt x="399764" y="15636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76"/>
          <p:cNvSpPr/>
          <p:nvPr userDrawn="1">
            <p:custDataLst>
              <p:tags r:id="rId90"/>
            </p:custDataLst>
          </p:nvPr>
        </p:nvSpPr>
        <p:spPr>
          <a:xfrm>
            <a:off x="9692640" y="4338320"/>
            <a:ext cx="709295" cy="49530"/>
          </a:xfrm>
          <a:custGeom>
            <a:avLst/>
            <a:gdLst>
              <a:gd name="connsiteX0" fmla="*/ 2857 w 648938"/>
              <a:gd name="connsiteY0" fmla="*/ 31718 h 45434"/>
              <a:gd name="connsiteX1" fmla="*/ 174688 w 648938"/>
              <a:gd name="connsiteY1" fmla="*/ 31718 h 45434"/>
              <a:gd name="connsiteX2" fmla="*/ 648938 w 648938"/>
              <a:gd name="connsiteY2" fmla="*/ 45434 h 45434"/>
              <a:gd name="connsiteX3" fmla="*/ 645319 w 648938"/>
              <a:gd name="connsiteY3" fmla="*/ 0 h 45434"/>
              <a:gd name="connsiteX4" fmla="*/ 0 w 648938"/>
              <a:gd name="connsiteY4" fmla="*/ 0 h 45434"/>
              <a:gd name="connsiteX5" fmla="*/ 2857 w 648938"/>
              <a:gd name="connsiteY5" fmla="*/ 31718 h 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938" h="45434">
                <a:moveTo>
                  <a:pt x="2857" y="31718"/>
                </a:moveTo>
                <a:lnTo>
                  <a:pt x="174688" y="31718"/>
                </a:lnTo>
                <a:lnTo>
                  <a:pt x="648938" y="45434"/>
                </a:lnTo>
                <a:lnTo>
                  <a:pt x="645319" y="0"/>
                </a:lnTo>
                <a:lnTo>
                  <a:pt x="0" y="0"/>
                </a:lnTo>
                <a:lnTo>
                  <a:pt x="2857" y="3171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78"/>
          <p:cNvSpPr/>
          <p:nvPr userDrawn="1">
            <p:custDataLst>
              <p:tags r:id="rId91"/>
            </p:custDataLst>
          </p:nvPr>
        </p:nvSpPr>
        <p:spPr>
          <a:xfrm>
            <a:off x="8909685" y="3896995"/>
            <a:ext cx="104140" cy="178435"/>
          </a:xfrm>
          <a:custGeom>
            <a:avLst/>
            <a:gdLst>
              <a:gd name="connsiteX0" fmla="*/ 51435 w 95250"/>
              <a:gd name="connsiteY0" fmla="*/ 0 h 163067"/>
              <a:gd name="connsiteX1" fmla="*/ 0 w 95250"/>
              <a:gd name="connsiteY1" fmla="*/ 16574 h 163067"/>
              <a:gd name="connsiteX2" fmla="*/ 25717 w 95250"/>
              <a:gd name="connsiteY2" fmla="*/ 163068 h 163067"/>
              <a:gd name="connsiteX3" fmla="*/ 95250 w 95250"/>
              <a:gd name="connsiteY3" fmla="*/ 151733 h 163067"/>
              <a:gd name="connsiteX4" fmla="*/ 51435 w 95250"/>
              <a:gd name="connsiteY4" fmla="*/ 0 h 16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63067">
                <a:moveTo>
                  <a:pt x="51435" y="0"/>
                </a:moveTo>
                <a:lnTo>
                  <a:pt x="0" y="16574"/>
                </a:lnTo>
                <a:lnTo>
                  <a:pt x="25717" y="163068"/>
                </a:lnTo>
                <a:lnTo>
                  <a:pt x="95250" y="151733"/>
                </a:lnTo>
                <a:lnTo>
                  <a:pt x="5143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79"/>
          <p:cNvSpPr/>
          <p:nvPr userDrawn="1">
            <p:custDataLst>
              <p:tags r:id="rId92"/>
            </p:custDataLst>
          </p:nvPr>
        </p:nvSpPr>
        <p:spPr>
          <a:xfrm>
            <a:off x="8902700" y="3889375"/>
            <a:ext cx="118110" cy="192405"/>
          </a:xfrm>
          <a:custGeom>
            <a:avLst/>
            <a:gdLst>
              <a:gd name="connsiteX0" fmla="*/ 27432 w 108299"/>
              <a:gd name="connsiteY0" fmla="*/ 176308 h 176307"/>
              <a:gd name="connsiteX1" fmla="*/ 0 w 108299"/>
              <a:gd name="connsiteY1" fmla="*/ 19812 h 176307"/>
              <a:gd name="connsiteX2" fmla="*/ 61246 w 108299"/>
              <a:gd name="connsiteY2" fmla="*/ 0 h 176307"/>
              <a:gd name="connsiteX3" fmla="*/ 108299 w 108299"/>
              <a:gd name="connsiteY3" fmla="*/ 163068 h 176307"/>
              <a:gd name="connsiteX4" fmla="*/ 27432 w 108299"/>
              <a:gd name="connsiteY4" fmla="*/ 176308 h 176307"/>
              <a:gd name="connsiteX5" fmla="*/ 12382 w 108299"/>
              <a:gd name="connsiteY5" fmla="*/ 27242 h 176307"/>
              <a:gd name="connsiteX6" fmla="*/ 36290 w 108299"/>
              <a:gd name="connsiteY6" fmla="*/ 163735 h 176307"/>
              <a:gd name="connsiteX7" fmla="*/ 94393 w 108299"/>
              <a:gd name="connsiteY7" fmla="*/ 154210 h 176307"/>
              <a:gd name="connsiteX8" fmla="*/ 53911 w 108299"/>
              <a:gd name="connsiteY8" fmla="*/ 13811 h 176307"/>
              <a:gd name="connsiteX9" fmla="*/ 12382 w 108299"/>
              <a:gd name="connsiteY9" fmla="*/ 27242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99" h="176307">
                <a:moveTo>
                  <a:pt x="27432" y="176308"/>
                </a:moveTo>
                <a:lnTo>
                  <a:pt x="0" y="19812"/>
                </a:lnTo>
                <a:lnTo>
                  <a:pt x="61246" y="0"/>
                </a:lnTo>
                <a:lnTo>
                  <a:pt x="108299" y="163068"/>
                </a:lnTo>
                <a:lnTo>
                  <a:pt x="27432" y="176308"/>
                </a:lnTo>
                <a:close/>
                <a:moveTo>
                  <a:pt x="12382" y="27242"/>
                </a:moveTo>
                <a:lnTo>
                  <a:pt x="36290" y="163735"/>
                </a:lnTo>
                <a:lnTo>
                  <a:pt x="94393" y="154210"/>
                </a:lnTo>
                <a:lnTo>
                  <a:pt x="53911" y="13811"/>
                </a:lnTo>
                <a:lnTo>
                  <a:pt x="12382" y="2724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80"/>
          <p:cNvSpPr/>
          <p:nvPr userDrawn="1">
            <p:custDataLst>
              <p:tags r:id="rId93"/>
            </p:custDataLst>
          </p:nvPr>
        </p:nvSpPr>
        <p:spPr>
          <a:xfrm>
            <a:off x="8944610" y="3053080"/>
            <a:ext cx="644525" cy="1031875"/>
          </a:xfrm>
          <a:custGeom>
            <a:avLst/>
            <a:gdLst>
              <a:gd name="connsiteX0" fmla="*/ 465487 w 590073"/>
              <a:gd name="connsiteY0" fmla="*/ 11872 h 943988"/>
              <a:gd name="connsiteX1" fmla="*/ 456629 w 590073"/>
              <a:gd name="connsiteY1" fmla="*/ 252 h 943988"/>
              <a:gd name="connsiteX2" fmla="*/ 312230 w 590073"/>
              <a:gd name="connsiteY2" fmla="*/ 603089 h 943988"/>
              <a:gd name="connsiteX3" fmla="*/ 0 w 590073"/>
              <a:gd name="connsiteY3" fmla="*/ 761871 h 943988"/>
              <a:gd name="connsiteX4" fmla="*/ 53340 w 590073"/>
              <a:gd name="connsiteY4" fmla="*/ 943989 h 943988"/>
              <a:gd name="connsiteX5" fmla="*/ 518160 w 590073"/>
              <a:gd name="connsiteY5" fmla="*/ 788541 h 943988"/>
              <a:gd name="connsiteX6" fmla="*/ 590074 w 590073"/>
              <a:gd name="connsiteY6" fmla="*/ 670526 h 943988"/>
              <a:gd name="connsiteX7" fmla="*/ 465487 w 590073"/>
              <a:gd name="connsiteY7" fmla="*/ 11967 h 9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073" h="943988">
                <a:moveTo>
                  <a:pt x="465487" y="11872"/>
                </a:moveTo>
                <a:cubicBezTo>
                  <a:pt x="465106" y="9777"/>
                  <a:pt x="456819" y="-1844"/>
                  <a:pt x="456629" y="252"/>
                </a:cubicBezTo>
                <a:cubicBezTo>
                  <a:pt x="424720" y="296289"/>
                  <a:pt x="367379" y="563084"/>
                  <a:pt x="312230" y="603089"/>
                </a:cubicBezTo>
                <a:cubicBezTo>
                  <a:pt x="256413" y="643570"/>
                  <a:pt x="0" y="761871"/>
                  <a:pt x="0" y="761871"/>
                </a:cubicBezTo>
                <a:lnTo>
                  <a:pt x="53340" y="943989"/>
                </a:lnTo>
                <a:cubicBezTo>
                  <a:pt x="53340" y="943989"/>
                  <a:pt x="445008" y="857597"/>
                  <a:pt x="518160" y="788541"/>
                </a:cubicBezTo>
                <a:cubicBezTo>
                  <a:pt x="571405" y="738249"/>
                  <a:pt x="590074" y="670526"/>
                  <a:pt x="590074" y="670526"/>
                </a:cubicBezTo>
                <a:lnTo>
                  <a:pt x="465487" y="119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81"/>
          <p:cNvSpPr/>
          <p:nvPr userDrawn="1">
            <p:custDataLst>
              <p:tags r:id="rId94"/>
            </p:custDataLst>
          </p:nvPr>
        </p:nvSpPr>
        <p:spPr>
          <a:xfrm>
            <a:off x="8937625" y="3047365"/>
            <a:ext cx="657860" cy="1045210"/>
          </a:xfrm>
          <a:custGeom>
            <a:avLst/>
            <a:gdLst>
              <a:gd name="connsiteX0" fmla="*/ 56102 w 602170"/>
              <a:gd name="connsiteY0" fmla="*/ 955838 h 956028"/>
              <a:gd name="connsiteX1" fmla="*/ 0 w 602170"/>
              <a:gd name="connsiteY1" fmla="*/ 764290 h 956028"/>
              <a:gd name="connsiteX2" fmla="*/ 4286 w 602170"/>
              <a:gd name="connsiteY2" fmla="*/ 762290 h 956028"/>
              <a:gd name="connsiteX3" fmla="*/ 315563 w 602170"/>
              <a:gd name="connsiteY3" fmla="*/ 604080 h 956028"/>
              <a:gd name="connsiteX4" fmla="*/ 457676 w 602170"/>
              <a:gd name="connsiteY4" fmla="*/ 5148 h 956028"/>
              <a:gd name="connsiteX5" fmla="*/ 458153 w 602170"/>
              <a:gd name="connsiteY5" fmla="*/ 480 h 956028"/>
              <a:gd name="connsiteX6" fmla="*/ 463010 w 602170"/>
              <a:gd name="connsiteY6" fmla="*/ 4 h 956028"/>
              <a:gd name="connsiteX7" fmla="*/ 477298 w 602170"/>
              <a:gd name="connsiteY7" fmla="*/ 16292 h 956028"/>
              <a:gd name="connsiteX8" fmla="*/ 602171 w 602170"/>
              <a:gd name="connsiteY8" fmla="*/ 676184 h 956028"/>
              <a:gd name="connsiteX9" fmla="*/ 601885 w 602170"/>
              <a:gd name="connsiteY9" fmla="*/ 677422 h 956028"/>
              <a:gd name="connsiteX10" fmla="*/ 528447 w 602170"/>
              <a:gd name="connsiteY10" fmla="*/ 798009 h 956028"/>
              <a:gd name="connsiteX11" fmla="*/ 61055 w 602170"/>
              <a:gd name="connsiteY11" fmla="*/ 954885 h 956028"/>
              <a:gd name="connsiteX12" fmla="*/ 56102 w 602170"/>
              <a:gd name="connsiteY12" fmla="*/ 956028 h 956028"/>
              <a:gd name="connsiteX13" fmla="*/ 13144 w 602170"/>
              <a:gd name="connsiteY13" fmla="*/ 770291 h 956028"/>
              <a:gd name="connsiteX14" fmla="*/ 63722 w 602170"/>
              <a:gd name="connsiteY14" fmla="*/ 942979 h 956028"/>
              <a:gd name="connsiteX15" fmla="*/ 521017 w 602170"/>
              <a:gd name="connsiteY15" fmla="*/ 790008 h 956028"/>
              <a:gd name="connsiteX16" fmla="*/ 591026 w 602170"/>
              <a:gd name="connsiteY16" fmla="*/ 675708 h 956028"/>
              <a:gd name="connsiteX17" fmla="*/ 467011 w 602170"/>
              <a:gd name="connsiteY17" fmla="*/ 20483 h 956028"/>
              <a:gd name="connsiteX18" fmla="*/ 321945 w 602170"/>
              <a:gd name="connsiteY18" fmla="*/ 613128 h 956028"/>
              <a:gd name="connsiteX19" fmla="*/ 13144 w 602170"/>
              <a:gd name="connsiteY19" fmla="*/ 770386 h 95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170" h="956028">
                <a:moveTo>
                  <a:pt x="56102" y="955838"/>
                </a:moveTo>
                <a:lnTo>
                  <a:pt x="0" y="764290"/>
                </a:lnTo>
                <a:lnTo>
                  <a:pt x="4286" y="762290"/>
                </a:lnTo>
                <a:cubicBezTo>
                  <a:pt x="6858" y="761147"/>
                  <a:pt x="260794" y="643799"/>
                  <a:pt x="315563" y="604080"/>
                </a:cubicBezTo>
                <a:cubicBezTo>
                  <a:pt x="365188" y="568075"/>
                  <a:pt x="423577" y="321758"/>
                  <a:pt x="457676" y="5148"/>
                </a:cubicBezTo>
                <a:lnTo>
                  <a:pt x="458153" y="480"/>
                </a:lnTo>
                <a:lnTo>
                  <a:pt x="463010" y="4"/>
                </a:lnTo>
                <a:cubicBezTo>
                  <a:pt x="469487" y="-282"/>
                  <a:pt x="477012" y="14863"/>
                  <a:pt x="477298" y="16292"/>
                </a:cubicBezTo>
                <a:cubicBezTo>
                  <a:pt x="477298" y="16292"/>
                  <a:pt x="602171" y="676184"/>
                  <a:pt x="602171" y="676184"/>
                </a:cubicBezTo>
                <a:lnTo>
                  <a:pt x="601885" y="677422"/>
                </a:lnTo>
                <a:cubicBezTo>
                  <a:pt x="601123" y="680280"/>
                  <a:pt x="582263" y="747240"/>
                  <a:pt x="528447" y="798009"/>
                </a:cubicBezTo>
                <a:cubicBezTo>
                  <a:pt x="455009" y="867350"/>
                  <a:pt x="77057" y="951361"/>
                  <a:pt x="61055" y="954885"/>
                </a:cubicBezTo>
                <a:lnTo>
                  <a:pt x="56102" y="956028"/>
                </a:lnTo>
                <a:close/>
                <a:moveTo>
                  <a:pt x="13144" y="770291"/>
                </a:moveTo>
                <a:lnTo>
                  <a:pt x="63722" y="942979"/>
                </a:lnTo>
                <a:cubicBezTo>
                  <a:pt x="109442" y="932597"/>
                  <a:pt x="454152" y="853063"/>
                  <a:pt x="521017" y="790008"/>
                </a:cubicBezTo>
                <a:cubicBezTo>
                  <a:pt x="568833" y="744954"/>
                  <a:pt x="588264" y="684756"/>
                  <a:pt x="591026" y="675708"/>
                </a:cubicBezTo>
                <a:lnTo>
                  <a:pt x="467011" y="20483"/>
                </a:lnTo>
                <a:cubicBezTo>
                  <a:pt x="437483" y="286611"/>
                  <a:pt x="381762" y="569694"/>
                  <a:pt x="321945" y="613128"/>
                </a:cubicBezTo>
                <a:cubicBezTo>
                  <a:pt x="269653" y="651133"/>
                  <a:pt x="48006" y="754289"/>
                  <a:pt x="13144" y="770386"/>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2" name="任意多边形: 形状 82"/>
          <p:cNvSpPr/>
          <p:nvPr userDrawn="1">
            <p:custDataLst>
              <p:tags r:id="rId95"/>
            </p:custDataLst>
          </p:nvPr>
        </p:nvSpPr>
        <p:spPr>
          <a:xfrm>
            <a:off x="9003030" y="3060700"/>
            <a:ext cx="586740" cy="1024890"/>
          </a:xfrm>
          <a:custGeom>
            <a:avLst/>
            <a:gdLst>
              <a:gd name="connsiteX0" fmla="*/ 402622 w 536733"/>
              <a:gd name="connsiteY0" fmla="*/ 0 h 937450"/>
              <a:gd name="connsiteX1" fmla="*/ 437864 w 536733"/>
              <a:gd name="connsiteY1" fmla="*/ 544544 h 937450"/>
              <a:gd name="connsiteX2" fmla="*/ 355378 w 536733"/>
              <a:gd name="connsiteY2" fmla="*/ 809815 h 937450"/>
              <a:gd name="connsiteX3" fmla="*/ 0 w 536733"/>
              <a:gd name="connsiteY3" fmla="*/ 937450 h 937450"/>
              <a:gd name="connsiteX4" fmla="*/ 464820 w 536733"/>
              <a:gd name="connsiteY4" fmla="*/ 782003 h 937450"/>
              <a:gd name="connsiteX5" fmla="*/ 536734 w 536733"/>
              <a:gd name="connsiteY5" fmla="*/ 663988 h 937450"/>
              <a:gd name="connsiteX6" fmla="*/ 469392 w 536733"/>
              <a:gd name="connsiteY6" fmla="*/ 301847 h 937450"/>
              <a:gd name="connsiteX7" fmla="*/ 402622 w 536733"/>
              <a:gd name="connsiteY7" fmla="*/ 0 h 93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733" h="937450">
                <a:moveTo>
                  <a:pt x="402622" y="0"/>
                </a:moveTo>
                <a:cubicBezTo>
                  <a:pt x="402622" y="0"/>
                  <a:pt x="434054" y="407480"/>
                  <a:pt x="437864" y="544544"/>
                </a:cubicBezTo>
                <a:cubicBezTo>
                  <a:pt x="441674" y="681609"/>
                  <a:pt x="469582" y="747236"/>
                  <a:pt x="355378" y="809815"/>
                </a:cubicBezTo>
                <a:cubicBezTo>
                  <a:pt x="241173" y="872395"/>
                  <a:pt x="0" y="937450"/>
                  <a:pt x="0" y="937450"/>
                </a:cubicBezTo>
                <a:cubicBezTo>
                  <a:pt x="0" y="937450"/>
                  <a:pt x="404717" y="846582"/>
                  <a:pt x="464820" y="782003"/>
                </a:cubicBezTo>
                <a:cubicBezTo>
                  <a:pt x="516731" y="726281"/>
                  <a:pt x="536734" y="663988"/>
                  <a:pt x="536734" y="663988"/>
                </a:cubicBezTo>
                <a:cubicBezTo>
                  <a:pt x="536734" y="663988"/>
                  <a:pt x="478060" y="340900"/>
                  <a:pt x="469392" y="301847"/>
                </a:cubicBezTo>
                <a:cubicBezTo>
                  <a:pt x="460724" y="262890"/>
                  <a:pt x="402622" y="0"/>
                  <a:pt x="402622"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任意多边形: 形状 84"/>
          <p:cNvSpPr/>
          <p:nvPr userDrawn="1">
            <p:custDataLst>
              <p:tags r:id="rId96"/>
            </p:custDataLst>
          </p:nvPr>
        </p:nvSpPr>
        <p:spPr>
          <a:xfrm>
            <a:off x="9606280" y="2463800"/>
            <a:ext cx="229870" cy="467995"/>
          </a:xfrm>
          <a:custGeom>
            <a:avLst/>
            <a:gdLst>
              <a:gd name="connsiteX0" fmla="*/ 103156 w 210216"/>
              <a:gd name="connsiteY0" fmla="*/ 0 h 427863"/>
              <a:gd name="connsiteX1" fmla="*/ 210217 w 210216"/>
              <a:gd name="connsiteY1" fmla="*/ 325565 h 427863"/>
              <a:gd name="connsiteX2" fmla="*/ 59912 w 210216"/>
              <a:gd name="connsiteY2" fmla="*/ 427863 h 427863"/>
              <a:gd name="connsiteX3" fmla="*/ 0 w 210216"/>
              <a:gd name="connsiteY3" fmla="*/ 261176 h 427863"/>
              <a:gd name="connsiteX4" fmla="*/ 103156 w 210216"/>
              <a:gd name="connsiteY4" fmla="*/ 0 h 427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16" h="427863">
                <a:moveTo>
                  <a:pt x="103156" y="0"/>
                </a:moveTo>
                <a:lnTo>
                  <a:pt x="210217" y="325565"/>
                </a:lnTo>
                <a:lnTo>
                  <a:pt x="59912" y="427863"/>
                </a:lnTo>
                <a:lnTo>
                  <a:pt x="0" y="261176"/>
                </a:lnTo>
                <a:lnTo>
                  <a:pt x="10315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85"/>
          <p:cNvSpPr/>
          <p:nvPr userDrawn="1">
            <p:custDataLst>
              <p:tags r:id="rId97"/>
            </p:custDataLst>
          </p:nvPr>
        </p:nvSpPr>
        <p:spPr>
          <a:xfrm>
            <a:off x="9599930" y="2458085"/>
            <a:ext cx="241300" cy="479425"/>
          </a:xfrm>
          <a:custGeom>
            <a:avLst/>
            <a:gdLst>
              <a:gd name="connsiteX0" fmla="*/ 65387 w 221015"/>
              <a:gd name="connsiteY0" fmla="*/ 438718 h 438813"/>
              <a:gd name="connsiteX1" fmla="*/ 63673 w 221015"/>
              <a:gd name="connsiteY1" fmla="*/ 438433 h 438813"/>
              <a:gd name="connsiteX2" fmla="*/ 60244 w 221015"/>
              <a:gd name="connsiteY2" fmla="*/ 435099 h 438813"/>
              <a:gd name="connsiteX3" fmla="*/ 332 w 221015"/>
              <a:gd name="connsiteY3" fmla="*/ 268411 h 438813"/>
              <a:gd name="connsiteX4" fmla="*/ 3665 w 221015"/>
              <a:gd name="connsiteY4" fmla="*/ 261458 h 438813"/>
              <a:gd name="connsiteX5" fmla="*/ 10618 w 221015"/>
              <a:gd name="connsiteY5" fmla="*/ 264792 h 438813"/>
              <a:gd name="connsiteX6" fmla="*/ 68150 w 221015"/>
              <a:gd name="connsiteY6" fmla="*/ 424812 h 438813"/>
              <a:gd name="connsiteX7" fmla="*/ 209119 w 221015"/>
              <a:gd name="connsiteY7" fmla="*/ 328800 h 438813"/>
              <a:gd name="connsiteX8" fmla="*/ 103297 w 221015"/>
              <a:gd name="connsiteY8" fmla="*/ 7141 h 438813"/>
              <a:gd name="connsiteX9" fmla="*/ 106821 w 221015"/>
              <a:gd name="connsiteY9" fmla="*/ 283 h 438813"/>
              <a:gd name="connsiteX10" fmla="*/ 113679 w 221015"/>
              <a:gd name="connsiteY10" fmla="*/ 3807 h 438813"/>
              <a:gd name="connsiteX11" fmla="*/ 220740 w 221015"/>
              <a:gd name="connsiteY11" fmla="*/ 329371 h 438813"/>
              <a:gd name="connsiteX12" fmla="*/ 218644 w 221015"/>
              <a:gd name="connsiteY12" fmla="*/ 335563 h 438813"/>
              <a:gd name="connsiteX13" fmla="*/ 68435 w 221015"/>
              <a:gd name="connsiteY13" fmla="*/ 437861 h 438813"/>
              <a:gd name="connsiteX14" fmla="*/ 65387 w 221015"/>
              <a:gd name="connsiteY14" fmla="*/ 438814 h 43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015" h="438813">
                <a:moveTo>
                  <a:pt x="65387" y="438718"/>
                </a:moveTo>
                <a:cubicBezTo>
                  <a:pt x="64816" y="438718"/>
                  <a:pt x="64244" y="438718"/>
                  <a:pt x="63673" y="438433"/>
                </a:cubicBezTo>
                <a:cubicBezTo>
                  <a:pt x="62053" y="437956"/>
                  <a:pt x="60815" y="436718"/>
                  <a:pt x="60244" y="435099"/>
                </a:cubicBezTo>
                <a:lnTo>
                  <a:pt x="332" y="268411"/>
                </a:lnTo>
                <a:cubicBezTo>
                  <a:pt x="-716" y="265554"/>
                  <a:pt x="808" y="262411"/>
                  <a:pt x="3665" y="261458"/>
                </a:cubicBezTo>
                <a:cubicBezTo>
                  <a:pt x="6523" y="260410"/>
                  <a:pt x="9666" y="261934"/>
                  <a:pt x="10618" y="264792"/>
                </a:cubicBezTo>
                <a:lnTo>
                  <a:pt x="68150" y="424812"/>
                </a:lnTo>
                <a:lnTo>
                  <a:pt x="209119" y="328800"/>
                </a:lnTo>
                <a:lnTo>
                  <a:pt x="103297" y="7141"/>
                </a:lnTo>
                <a:cubicBezTo>
                  <a:pt x="102344" y="4283"/>
                  <a:pt x="103868" y="1140"/>
                  <a:pt x="106821" y="283"/>
                </a:cubicBezTo>
                <a:cubicBezTo>
                  <a:pt x="109678" y="-670"/>
                  <a:pt x="112822" y="854"/>
                  <a:pt x="113679" y="3807"/>
                </a:cubicBezTo>
                <a:lnTo>
                  <a:pt x="220740" y="329371"/>
                </a:lnTo>
                <a:cubicBezTo>
                  <a:pt x="221502" y="331657"/>
                  <a:pt x="220645" y="334229"/>
                  <a:pt x="218644" y="335563"/>
                </a:cubicBezTo>
                <a:lnTo>
                  <a:pt x="68435" y="437861"/>
                </a:lnTo>
                <a:cubicBezTo>
                  <a:pt x="67483" y="438528"/>
                  <a:pt x="66435" y="438814"/>
                  <a:pt x="65387" y="43881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86"/>
          <p:cNvSpPr/>
          <p:nvPr userDrawn="1">
            <p:custDataLst>
              <p:tags r:id="rId98"/>
            </p:custDataLst>
          </p:nvPr>
        </p:nvSpPr>
        <p:spPr>
          <a:xfrm>
            <a:off x="9403080" y="2351405"/>
            <a:ext cx="316230" cy="414020"/>
          </a:xfrm>
          <a:custGeom>
            <a:avLst/>
            <a:gdLst>
              <a:gd name="connsiteX0" fmla="*/ 0 w 289179"/>
              <a:gd name="connsiteY0" fmla="*/ 162748 h 378775"/>
              <a:gd name="connsiteX1" fmla="*/ 101060 w 289179"/>
              <a:gd name="connsiteY1" fmla="*/ 6538 h 378775"/>
              <a:gd name="connsiteX2" fmla="*/ 289179 w 289179"/>
              <a:gd name="connsiteY2" fmla="*/ 169987 h 378775"/>
              <a:gd name="connsiteX3" fmla="*/ 138208 w 289179"/>
              <a:gd name="connsiteY3" fmla="*/ 378775 h 378775"/>
              <a:gd name="connsiteX4" fmla="*/ 15716 w 289179"/>
              <a:gd name="connsiteY4" fmla="*/ 260284 h 378775"/>
              <a:gd name="connsiteX5" fmla="*/ 0 w 289179"/>
              <a:gd name="connsiteY5" fmla="*/ 162748 h 37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179" h="378775">
                <a:moveTo>
                  <a:pt x="0" y="162748"/>
                </a:moveTo>
                <a:cubicBezTo>
                  <a:pt x="1619" y="85120"/>
                  <a:pt x="36385" y="23398"/>
                  <a:pt x="101060" y="6538"/>
                </a:cubicBezTo>
                <a:cubicBezTo>
                  <a:pt x="210407" y="-21941"/>
                  <a:pt x="289084" y="44448"/>
                  <a:pt x="289179" y="169987"/>
                </a:cubicBezTo>
                <a:cubicBezTo>
                  <a:pt x="289179" y="308195"/>
                  <a:pt x="188976" y="378775"/>
                  <a:pt x="138208" y="378775"/>
                </a:cubicBezTo>
                <a:cubicBezTo>
                  <a:pt x="98298" y="378775"/>
                  <a:pt x="42291" y="331436"/>
                  <a:pt x="15716" y="260284"/>
                </a:cubicBezTo>
                <a:lnTo>
                  <a:pt x="0" y="162748"/>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9" name="任意多边形: 形状 87"/>
          <p:cNvSpPr/>
          <p:nvPr userDrawn="1">
            <p:custDataLst>
              <p:tags r:id="rId99"/>
            </p:custDataLst>
          </p:nvPr>
        </p:nvSpPr>
        <p:spPr>
          <a:xfrm>
            <a:off x="9396730" y="2345690"/>
            <a:ext cx="327660" cy="426085"/>
          </a:xfrm>
          <a:custGeom>
            <a:avLst/>
            <a:gdLst>
              <a:gd name="connsiteX0" fmla="*/ 143640 w 300040"/>
              <a:gd name="connsiteY0" fmla="*/ 389788 h 389788"/>
              <a:gd name="connsiteX1" fmla="*/ 16005 w 300040"/>
              <a:gd name="connsiteY1" fmla="*/ 267773 h 389788"/>
              <a:gd name="connsiteX2" fmla="*/ 19243 w 300040"/>
              <a:gd name="connsiteY2" fmla="*/ 260724 h 389788"/>
              <a:gd name="connsiteX3" fmla="*/ 26292 w 300040"/>
              <a:gd name="connsiteY3" fmla="*/ 263963 h 389788"/>
              <a:gd name="connsiteX4" fmla="*/ 143640 w 300040"/>
              <a:gd name="connsiteY4" fmla="*/ 378834 h 389788"/>
              <a:gd name="connsiteX5" fmla="*/ 234127 w 300040"/>
              <a:gd name="connsiteY5" fmla="*/ 328066 h 389788"/>
              <a:gd name="connsiteX6" fmla="*/ 289182 w 300040"/>
              <a:gd name="connsiteY6" fmla="*/ 175476 h 389788"/>
              <a:gd name="connsiteX7" fmla="*/ 233175 w 300040"/>
              <a:gd name="connsiteY7" fmla="*/ 36220 h 389788"/>
              <a:gd name="connsiteX8" fmla="*/ 107921 w 300040"/>
              <a:gd name="connsiteY8" fmla="*/ 17361 h 389788"/>
              <a:gd name="connsiteX9" fmla="*/ 10957 w 300040"/>
              <a:gd name="connsiteY9" fmla="*/ 168427 h 389788"/>
              <a:gd name="connsiteX10" fmla="*/ 5337 w 300040"/>
              <a:gd name="connsiteY10" fmla="*/ 173761 h 389788"/>
              <a:gd name="connsiteX11" fmla="*/ 3 w 300040"/>
              <a:gd name="connsiteY11" fmla="*/ 168141 h 389788"/>
              <a:gd name="connsiteX12" fmla="*/ 105159 w 300040"/>
              <a:gd name="connsiteY12" fmla="*/ 6788 h 389788"/>
              <a:gd name="connsiteX13" fmla="*/ 239842 w 300040"/>
              <a:gd name="connsiteY13" fmla="*/ 27552 h 389788"/>
              <a:gd name="connsiteX14" fmla="*/ 300040 w 300040"/>
              <a:gd name="connsiteY14" fmla="*/ 175476 h 389788"/>
              <a:gd name="connsiteX15" fmla="*/ 242224 w 300040"/>
              <a:gd name="connsiteY15" fmla="*/ 335400 h 389788"/>
              <a:gd name="connsiteX16" fmla="*/ 143640 w 300040"/>
              <a:gd name="connsiteY16" fmla="*/ 389788 h 38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40" h="389788">
                <a:moveTo>
                  <a:pt x="143640" y="389788"/>
                </a:moveTo>
                <a:cubicBezTo>
                  <a:pt x="103254" y="389788"/>
                  <a:pt x="44484" y="344163"/>
                  <a:pt x="16005" y="267773"/>
                </a:cubicBezTo>
                <a:cubicBezTo>
                  <a:pt x="14957" y="264915"/>
                  <a:pt x="16386" y="261772"/>
                  <a:pt x="19243" y="260724"/>
                </a:cubicBezTo>
                <a:cubicBezTo>
                  <a:pt x="22101" y="259677"/>
                  <a:pt x="25244" y="261105"/>
                  <a:pt x="26292" y="263963"/>
                </a:cubicBezTo>
                <a:cubicBezTo>
                  <a:pt x="52771" y="334924"/>
                  <a:pt x="107826" y="378834"/>
                  <a:pt x="143640" y="378834"/>
                </a:cubicBezTo>
                <a:cubicBezTo>
                  <a:pt x="165928" y="378834"/>
                  <a:pt x="202600" y="363118"/>
                  <a:pt x="234127" y="328066"/>
                </a:cubicBezTo>
                <a:cubicBezTo>
                  <a:pt x="259273" y="300158"/>
                  <a:pt x="289182" y="251009"/>
                  <a:pt x="289182" y="175476"/>
                </a:cubicBezTo>
                <a:cubicBezTo>
                  <a:pt x="289182" y="113563"/>
                  <a:pt x="269275" y="64128"/>
                  <a:pt x="233175" y="36220"/>
                </a:cubicBezTo>
                <a:cubicBezTo>
                  <a:pt x="200599" y="10979"/>
                  <a:pt x="157260" y="4502"/>
                  <a:pt x="107921" y="17361"/>
                </a:cubicBezTo>
                <a:cubicBezTo>
                  <a:pt x="48771" y="32791"/>
                  <a:pt x="12576" y="89179"/>
                  <a:pt x="10957" y="168427"/>
                </a:cubicBezTo>
                <a:cubicBezTo>
                  <a:pt x="10957" y="171475"/>
                  <a:pt x="8575" y="173666"/>
                  <a:pt x="5337" y="173761"/>
                </a:cubicBezTo>
                <a:cubicBezTo>
                  <a:pt x="2289" y="173761"/>
                  <a:pt x="-92" y="171189"/>
                  <a:pt x="3" y="168141"/>
                </a:cubicBezTo>
                <a:cubicBezTo>
                  <a:pt x="1717" y="83750"/>
                  <a:pt x="41056" y="23457"/>
                  <a:pt x="105159" y="6788"/>
                </a:cubicBezTo>
                <a:cubicBezTo>
                  <a:pt x="157927" y="-6928"/>
                  <a:pt x="204505" y="216"/>
                  <a:pt x="239842" y="27552"/>
                </a:cubicBezTo>
                <a:cubicBezTo>
                  <a:pt x="278704" y="57556"/>
                  <a:pt x="300040" y="110039"/>
                  <a:pt x="300040" y="175476"/>
                </a:cubicBezTo>
                <a:cubicBezTo>
                  <a:pt x="300040" y="254438"/>
                  <a:pt x="268608" y="305968"/>
                  <a:pt x="242224" y="335400"/>
                </a:cubicBezTo>
                <a:cubicBezTo>
                  <a:pt x="212506" y="368452"/>
                  <a:pt x="173834" y="389788"/>
                  <a:pt x="143640" y="38978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0" name="任意多边形: 形状 88"/>
          <p:cNvSpPr/>
          <p:nvPr userDrawn="1">
            <p:custDataLst>
              <p:tags r:id="rId100"/>
            </p:custDataLst>
          </p:nvPr>
        </p:nvSpPr>
        <p:spPr>
          <a:xfrm>
            <a:off x="9396730" y="2523490"/>
            <a:ext cx="29210" cy="118745"/>
          </a:xfrm>
          <a:custGeom>
            <a:avLst/>
            <a:gdLst>
              <a:gd name="connsiteX0" fmla="*/ 21195 w 26681"/>
              <a:gd name="connsiteY0" fmla="*/ 108490 h 108584"/>
              <a:gd name="connsiteX1" fmla="*/ 16052 w 26681"/>
              <a:gd name="connsiteY1" fmla="*/ 104965 h 108584"/>
              <a:gd name="connsiteX2" fmla="*/ 2907 w 26681"/>
              <a:gd name="connsiteY2" fmla="*/ 52768 h 108584"/>
              <a:gd name="connsiteX3" fmla="*/ 49 w 26681"/>
              <a:gd name="connsiteY3" fmla="*/ 5334 h 108584"/>
              <a:gd name="connsiteX4" fmla="*/ 5669 w 26681"/>
              <a:gd name="connsiteY4" fmla="*/ 0 h 108584"/>
              <a:gd name="connsiteX5" fmla="*/ 11003 w 26681"/>
              <a:gd name="connsiteY5" fmla="*/ 5620 h 108584"/>
              <a:gd name="connsiteX6" fmla="*/ 13766 w 26681"/>
              <a:gd name="connsiteY6" fmla="*/ 51340 h 108584"/>
              <a:gd name="connsiteX7" fmla="*/ 26338 w 26681"/>
              <a:gd name="connsiteY7" fmla="*/ 101155 h 108584"/>
              <a:gd name="connsiteX8" fmla="*/ 23100 w 26681"/>
              <a:gd name="connsiteY8" fmla="*/ 108204 h 108584"/>
              <a:gd name="connsiteX9" fmla="*/ 21195 w 26681"/>
              <a:gd name="connsiteY9" fmla="*/ 108585 h 1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81" h="108584">
                <a:moveTo>
                  <a:pt x="21195" y="108490"/>
                </a:moveTo>
                <a:cubicBezTo>
                  <a:pt x="19004" y="108490"/>
                  <a:pt x="16909" y="107156"/>
                  <a:pt x="16052" y="104965"/>
                </a:cubicBezTo>
                <a:cubicBezTo>
                  <a:pt x="9765" y="88106"/>
                  <a:pt x="5288" y="70580"/>
                  <a:pt x="2907" y="52768"/>
                </a:cubicBezTo>
                <a:cubicBezTo>
                  <a:pt x="716" y="36671"/>
                  <a:pt x="-236" y="20669"/>
                  <a:pt x="49" y="5334"/>
                </a:cubicBezTo>
                <a:cubicBezTo>
                  <a:pt x="49" y="2286"/>
                  <a:pt x="2431" y="95"/>
                  <a:pt x="5669" y="0"/>
                </a:cubicBezTo>
                <a:cubicBezTo>
                  <a:pt x="8717" y="0"/>
                  <a:pt x="11098" y="2572"/>
                  <a:pt x="11003" y="5620"/>
                </a:cubicBezTo>
                <a:cubicBezTo>
                  <a:pt x="10718" y="20383"/>
                  <a:pt x="11670" y="35719"/>
                  <a:pt x="13766" y="51340"/>
                </a:cubicBezTo>
                <a:cubicBezTo>
                  <a:pt x="16052" y="68294"/>
                  <a:pt x="20338" y="85058"/>
                  <a:pt x="26338" y="101155"/>
                </a:cubicBezTo>
                <a:cubicBezTo>
                  <a:pt x="27386" y="104013"/>
                  <a:pt x="25958" y="107156"/>
                  <a:pt x="23100" y="108204"/>
                </a:cubicBezTo>
                <a:cubicBezTo>
                  <a:pt x="22433" y="108394"/>
                  <a:pt x="21862" y="108585"/>
                  <a:pt x="21195" y="10858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89"/>
          <p:cNvSpPr/>
          <p:nvPr userDrawn="1">
            <p:custDataLst>
              <p:tags r:id="rId101"/>
            </p:custDataLst>
          </p:nvPr>
        </p:nvSpPr>
        <p:spPr>
          <a:xfrm>
            <a:off x="9606280" y="2468245"/>
            <a:ext cx="132715" cy="351790"/>
          </a:xfrm>
          <a:custGeom>
            <a:avLst/>
            <a:gdLst>
              <a:gd name="connsiteX0" fmla="*/ 120968 w 121496"/>
              <a:gd name="connsiteY0" fmla="*/ 50102 h 321564"/>
              <a:gd name="connsiteX1" fmla="*/ 24384 w 121496"/>
              <a:gd name="connsiteY1" fmla="*/ 321564 h 321564"/>
              <a:gd name="connsiteX2" fmla="*/ 0 w 121496"/>
              <a:gd name="connsiteY2" fmla="*/ 257175 h 321564"/>
              <a:gd name="connsiteX3" fmla="*/ 82487 w 121496"/>
              <a:gd name="connsiteY3" fmla="*/ 82582 h 321564"/>
              <a:gd name="connsiteX4" fmla="*/ 103061 w 121496"/>
              <a:gd name="connsiteY4" fmla="*/ 0 h 321564"/>
              <a:gd name="connsiteX5" fmla="*/ 120872 w 121496"/>
              <a:gd name="connsiteY5" fmla="*/ 50102 h 32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96" h="321564">
                <a:moveTo>
                  <a:pt x="120968" y="50102"/>
                </a:moveTo>
                <a:cubicBezTo>
                  <a:pt x="129826" y="235934"/>
                  <a:pt x="24384" y="321564"/>
                  <a:pt x="24384" y="321564"/>
                </a:cubicBezTo>
                <a:lnTo>
                  <a:pt x="0" y="257175"/>
                </a:lnTo>
                <a:cubicBezTo>
                  <a:pt x="0" y="257175"/>
                  <a:pt x="95536" y="190976"/>
                  <a:pt x="82487" y="82582"/>
                </a:cubicBezTo>
                <a:cubicBezTo>
                  <a:pt x="72485" y="-667"/>
                  <a:pt x="103061" y="0"/>
                  <a:pt x="103061" y="0"/>
                </a:cubicBezTo>
                <a:lnTo>
                  <a:pt x="120872" y="5010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2" name="任意多边形: 形状 90"/>
          <p:cNvSpPr/>
          <p:nvPr userDrawn="1">
            <p:custDataLst>
              <p:tags r:id="rId102"/>
            </p:custDataLst>
          </p:nvPr>
        </p:nvSpPr>
        <p:spPr>
          <a:xfrm>
            <a:off x="9370060" y="2521585"/>
            <a:ext cx="88900" cy="120650"/>
          </a:xfrm>
          <a:custGeom>
            <a:avLst/>
            <a:gdLst>
              <a:gd name="connsiteX0" fmla="*/ 42334 w 81535"/>
              <a:gd name="connsiteY0" fmla="*/ 110551 h 110551"/>
              <a:gd name="connsiteX1" fmla="*/ 138 w 81535"/>
              <a:gd name="connsiteY1" fmla="*/ 57783 h 110551"/>
              <a:gd name="connsiteX2" fmla="*/ 9092 w 81535"/>
              <a:gd name="connsiteY2" fmla="*/ 18730 h 110551"/>
              <a:gd name="connsiteX3" fmla="*/ 37381 w 81535"/>
              <a:gd name="connsiteY3" fmla="*/ 61 h 110551"/>
              <a:gd name="connsiteX4" fmla="*/ 81387 w 81535"/>
              <a:gd name="connsiteY4" fmla="*/ 52735 h 110551"/>
              <a:gd name="connsiteX5" fmla="*/ 44144 w 81535"/>
              <a:gd name="connsiteY5" fmla="*/ 110456 h 110551"/>
              <a:gd name="connsiteX6" fmla="*/ 42239 w 81535"/>
              <a:gd name="connsiteY6" fmla="*/ 110456 h 110551"/>
              <a:gd name="connsiteX7" fmla="*/ 39286 w 81535"/>
              <a:gd name="connsiteY7" fmla="*/ 10920 h 110551"/>
              <a:gd name="connsiteX8" fmla="*/ 38048 w 81535"/>
              <a:gd name="connsiteY8" fmla="*/ 10920 h 110551"/>
              <a:gd name="connsiteX9" fmla="*/ 18426 w 81535"/>
              <a:gd name="connsiteY9" fmla="*/ 24445 h 110551"/>
              <a:gd name="connsiteX10" fmla="*/ 11092 w 81535"/>
              <a:gd name="connsiteY10" fmla="*/ 57021 h 110551"/>
              <a:gd name="connsiteX11" fmla="*/ 43572 w 81535"/>
              <a:gd name="connsiteY11" fmla="*/ 99502 h 110551"/>
              <a:gd name="connsiteX12" fmla="*/ 70528 w 81535"/>
              <a:gd name="connsiteY12" fmla="*/ 53401 h 110551"/>
              <a:gd name="connsiteX13" fmla="*/ 39286 w 81535"/>
              <a:gd name="connsiteY13" fmla="*/ 10920 h 11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535" h="110551">
                <a:moveTo>
                  <a:pt x="42334" y="110551"/>
                </a:moveTo>
                <a:cubicBezTo>
                  <a:pt x="20712" y="110551"/>
                  <a:pt x="2043" y="87406"/>
                  <a:pt x="138" y="57783"/>
                </a:cubicBezTo>
                <a:cubicBezTo>
                  <a:pt x="-719" y="43400"/>
                  <a:pt x="2424" y="29494"/>
                  <a:pt x="9092" y="18730"/>
                </a:cubicBezTo>
                <a:cubicBezTo>
                  <a:pt x="16140" y="7396"/>
                  <a:pt x="26142" y="728"/>
                  <a:pt x="37381" y="61"/>
                </a:cubicBezTo>
                <a:cubicBezTo>
                  <a:pt x="59670" y="-1367"/>
                  <a:pt x="79482" y="22350"/>
                  <a:pt x="81387" y="52735"/>
                </a:cubicBezTo>
                <a:cubicBezTo>
                  <a:pt x="83292" y="83215"/>
                  <a:pt x="66623" y="109027"/>
                  <a:pt x="44144" y="110456"/>
                </a:cubicBezTo>
                <a:cubicBezTo>
                  <a:pt x="43477" y="110456"/>
                  <a:pt x="42906" y="110456"/>
                  <a:pt x="42239" y="110456"/>
                </a:cubicBezTo>
                <a:close/>
                <a:moveTo>
                  <a:pt x="39286" y="10920"/>
                </a:moveTo>
                <a:cubicBezTo>
                  <a:pt x="39286" y="10920"/>
                  <a:pt x="38429" y="10920"/>
                  <a:pt x="38048" y="10920"/>
                </a:cubicBezTo>
                <a:cubicBezTo>
                  <a:pt x="30523" y="11396"/>
                  <a:pt x="23475" y="16159"/>
                  <a:pt x="18426" y="24445"/>
                </a:cubicBezTo>
                <a:cubicBezTo>
                  <a:pt x="12997" y="33304"/>
                  <a:pt x="10330" y="44924"/>
                  <a:pt x="11092" y="57021"/>
                </a:cubicBezTo>
                <a:cubicBezTo>
                  <a:pt x="12616" y="81405"/>
                  <a:pt x="27094" y="100645"/>
                  <a:pt x="43572" y="99502"/>
                </a:cubicBezTo>
                <a:cubicBezTo>
                  <a:pt x="59955" y="98455"/>
                  <a:pt x="72052" y="77785"/>
                  <a:pt x="70528" y="53401"/>
                </a:cubicBezTo>
                <a:cubicBezTo>
                  <a:pt x="69099" y="29589"/>
                  <a:pt x="55193" y="10920"/>
                  <a:pt x="39286" y="1092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任意多边形: 形状 91"/>
          <p:cNvSpPr/>
          <p:nvPr userDrawn="1">
            <p:custDataLst>
              <p:tags r:id="rId103"/>
            </p:custDataLst>
          </p:nvPr>
        </p:nvSpPr>
        <p:spPr>
          <a:xfrm>
            <a:off x="9478645" y="2505075"/>
            <a:ext cx="102235" cy="128270"/>
          </a:xfrm>
          <a:custGeom>
            <a:avLst/>
            <a:gdLst>
              <a:gd name="connsiteX0" fmla="*/ 48148 w 93821"/>
              <a:gd name="connsiteY0" fmla="*/ 117243 h 117242"/>
              <a:gd name="connsiteX1" fmla="*/ 142 w 93821"/>
              <a:gd name="connsiteY1" fmla="*/ 61522 h 117242"/>
              <a:gd name="connsiteX2" fmla="*/ 43290 w 93821"/>
              <a:gd name="connsiteY2" fmla="*/ 85 h 117242"/>
              <a:gd name="connsiteX3" fmla="*/ 77866 w 93821"/>
              <a:gd name="connsiteY3" fmla="*/ 15706 h 117242"/>
              <a:gd name="connsiteX4" fmla="*/ 93678 w 93821"/>
              <a:gd name="connsiteY4" fmla="*/ 55807 h 117242"/>
              <a:gd name="connsiteX5" fmla="*/ 83010 w 93821"/>
              <a:gd name="connsiteY5" fmla="*/ 97526 h 117242"/>
              <a:gd name="connsiteX6" fmla="*/ 50625 w 93821"/>
              <a:gd name="connsiteY6" fmla="*/ 117243 h 117242"/>
              <a:gd name="connsiteX7" fmla="*/ 48244 w 93821"/>
              <a:gd name="connsiteY7" fmla="*/ 117243 h 117242"/>
              <a:gd name="connsiteX8" fmla="*/ 45577 w 93821"/>
              <a:gd name="connsiteY8" fmla="*/ 10944 h 117242"/>
              <a:gd name="connsiteX9" fmla="*/ 43862 w 93821"/>
              <a:gd name="connsiteY9" fmla="*/ 10944 h 117242"/>
              <a:gd name="connsiteX10" fmla="*/ 11001 w 93821"/>
              <a:gd name="connsiteY10" fmla="*/ 60760 h 117242"/>
              <a:gd name="connsiteX11" fmla="*/ 49768 w 93821"/>
              <a:gd name="connsiteY11" fmla="*/ 106194 h 117242"/>
              <a:gd name="connsiteX12" fmla="*/ 73866 w 93821"/>
              <a:gd name="connsiteY12" fmla="*/ 91240 h 117242"/>
              <a:gd name="connsiteX13" fmla="*/ 82724 w 93821"/>
              <a:gd name="connsiteY13" fmla="*/ 56378 h 117242"/>
              <a:gd name="connsiteX14" fmla="*/ 69675 w 93821"/>
              <a:gd name="connsiteY14" fmla="*/ 22850 h 117242"/>
              <a:gd name="connsiteX15" fmla="*/ 45672 w 93821"/>
              <a:gd name="connsiteY15" fmla="*/ 10944 h 1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821" h="117242">
                <a:moveTo>
                  <a:pt x="48148" y="117243"/>
                </a:moveTo>
                <a:cubicBezTo>
                  <a:pt x="23383" y="117243"/>
                  <a:pt x="2047" y="92859"/>
                  <a:pt x="142" y="61522"/>
                </a:cubicBezTo>
                <a:cubicBezTo>
                  <a:pt x="-1858" y="29232"/>
                  <a:pt x="17478" y="1705"/>
                  <a:pt x="43290" y="85"/>
                </a:cubicBezTo>
                <a:cubicBezTo>
                  <a:pt x="55959" y="-772"/>
                  <a:pt x="68341" y="4848"/>
                  <a:pt x="77866" y="15706"/>
                </a:cubicBezTo>
                <a:cubicBezTo>
                  <a:pt x="87106" y="26184"/>
                  <a:pt x="92725" y="40376"/>
                  <a:pt x="93678" y="55807"/>
                </a:cubicBezTo>
                <a:cubicBezTo>
                  <a:pt x="94630" y="71237"/>
                  <a:pt x="90820" y="86001"/>
                  <a:pt x="83010" y="97526"/>
                </a:cubicBezTo>
                <a:cubicBezTo>
                  <a:pt x="74818" y="109432"/>
                  <a:pt x="63388" y="116481"/>
                  <a:pt x="50625" y="117243"/>
                </a:cubicBezTo>
                <a:cubicBezTo>
                  <a:pt x="49863" y="117243"/>
                  <a:pt x="49101" y="117243"/>
                  <a:pt x="48244" y="117243"/>
                </a:cubicBezTo>
                <a:close/>
                <a:moveTo>
                  <a:pt x="45577" y="10944"/>
                </a:moveTo>
                <a:cubicBezTo>
                  <a:pt x="45005" y="10944"/>
                  <a:pt x="44434" y="10944"/>
                  <a:pt x="43862" y="10944"/>
                </a:cubicBezTo>
                <a:cubicBezTo>
                  <a:pt x="24145" y="12182"/>
                  <a:pt x="9381" y="34566"/>
                  <a:pt x="11001" y="60760"/>
                </a:cubicBezTo>
                <a:cubicBezTo>
                  <a:pt x="12620" y="87049"/>
                  <a:pt x="29860" y="107432"/>
                  <a:pt x="49768" y="106194"/>
                </a:cubicBezTo>
                <a:cubicBezTo>
                  <a:pt x="59102" y="105622"/>
                  <a:pt x="67579" y="100288"/>
                  <a:pt x="73866" y="91240"/>
                </a:cubicBezTo>
                <a:cubicBezTo>
                  <a:pt x="80343" y="81715"/>
                  <a:pt x="83486" y="69332"/>
                  <a:pt x="82724" y="56378"/>
                </a:cubicBezTo>
                <a:cubicBezTo>
                  <a:pt x="81962" y="43424"/>
                  <a:pt x="77295" y="31518"/>
                  <a:pt x="69675" y="22850"/>
                </a:cubicBezTo>
                <a:cubicBezTo>
                  <a:pt x="62817" y="15135"/>
                  <a:pt x="54339" y="10944"/>
                  <a:pt x="45672" y="1094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92"/>
          <p:cNvSpPr/>
          <p:nvPr userDrawn="1">
            <p:custDataLst>
              <p:tags r:id="rId104"/>
            </p:custDataLst>
          </p:nvPr>
        </p:nvSpPr>
        <p:spPr>
          <a:xfrm>
            <a:off x="9453245" y="2576195"/>
            <a:ext cx="41910" cy="95885"/>
          </a:xfrm>
          <a:custGeom>
            <a:avLst/>
            <a:gdLst>
              <a:gd name="connsiteX0" fmla="*/ 19985 w 38372"/>
              <a:gd name="connsiteY0" fmla="*/ 87423 h 87518"/>
              <a:gd name="connsiteX1" fmla="*/ 6174 w 38372"/>
              <a:gd name="connsiteY1" fmla="*/ 83613 h 87518"/>
              <a:gd name="connsiteX2" fmla="*/ 9032 w 38372"/>
              <a:gd name="connsiteY2" fmla="*/ 4175 h 87518"/>
              <a:gd name="connsiteX3" fmla="*/ 15604 w 38372"/>
              <a:gd name="connsiteY3" fmla="*/ 174 h 87518"/>
              <a:gd name="connsiteX4" fmla="*/ 19605 w 38372"/>
              <a:gd name="connsiteY4" fmla="*/ 6747 h 87518"/>
              <a:gd name="connsiteX5" fmla="*/ 12175 w 38372"/>
              <a:gd name="connsiteY5" fmla="*/ 74660 h 87518"/>
              <a:gd name="connsiteX6" fmla="*/ 30463 w 38372"/>
              <a:gd name="connsiteY6" fmla="*/ 74184 h 87518"/>
              <a:gd name="connsiteX7" fmla="*/ 37797 w 38372"/>
              <a:gd name="connsiteY7" fmla="*/ 76660 h 87518"/>
              <a:gd name="connsiteX8" fmla="*/ 35321 w 38372"/>
              <a:gd name="connsiteY8" fmla="*/ 83994 h 87518"/>
              <a:gd name="connsiteX9" fmla="*/ 19890 w 38372"/>
              <a:gd name="connsiteY9" fmla="*/ 87519 h 8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72" h="87518">
                <a:moveTo>
                  <a:pt x="19985" y="87423"/>
                </a:moveTo>
                <a:cubicBezTo>
                  <a:pt x="15604" y="87423"/>
                  <a:pt x="10746" y="86471"/>
                  <a:pt x="6174" y="83613"/>
                </a:cubicBezTo>
                <a:cubicBezTo>
                  <a:pt x="-5351" y="76374"/>
                  <a:pt x="1412" y="36465"/>
                  <a:pt x="9032" y="4175"/>
                </a:cubicBezTo>
                <a:cubicBezTo>
                  <a:pt x="9699" y="1222"/>
                  <a:pt x="12651" y="-588"/>
                  <a:pt x="15604" y="174"/>
                </a:cubicBezTo>
                <a:cubicBezTo>
                  <a:pt x="18557" y="841"/>
                  <a:pt x="20366" y="3794"/>
                  <a:pt x="19605" y="6747"/>
                </a:cubicBezTo>
                <a:cubicBezTo>
                  <a:pt x="11889" y="38941"/>
                  <a:pt x="8556" y="69993"/>
                  <a:pt x="12175" y="74660"/>
                </a:cubicBezTo>
                <a:cubicBezTo>
                  <a:pt x="19700" y="79327"/>
                  <a:pt x="30368" y="74184"/>
                  <a:pt x="30463" y="74184"/>
                </a:cubicBezTo>
                <a:cubicBezTo>
                  <a:pt x="33130" y="72850"/>
                  <a:pt x="36464" y="73993"/>
                  <a:pt x="37797" y="76660"/>
                </a:cubicBezTo>
                <a:cubicBezTo>
                  <a:pt x="39131" y="79327"/>
                  <a:pt x="38083" y="82661"/>
                  <a:pt x="35321" y="83994"/>
                </a:cubicBezTo>
                <a:cubicBezTo>
                  <a:pt x="34940" y="84185"/>
                  <a:pt x="28082" y="87519"/>
                  <a:pt x="19890" y="875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93"/>
          <p:cNvSpPr/>
          <p:nvPr userDrawn="1">
            <p:custDataLst>
              <p:tags r:id="rId105"/>
            </p:custDataLst>
          </p:nvPr>
        </p:nvSpPr>
        <p:spPr>
          <a:xfrm>
            <a:off x="9554845" y="2478405"/>
            <a:ext cx="128905" cy="52070"/>
          </a:xfrm>
          <a:custGeom>
            <a:avLst/>
            <a:gdLst>
              <a:gd name="connsiteX0" fmla="*/ 5475 w 118153"/>
              <a:gd name="connsiteY0" fmla="*/ 47623 h 47622"/>
              <a:gd name="connsiteX1" fmla="*/ 332 w 118153"/>
              <a:gd name="connsiteY1" fmla="*/ 44003 h 47622"/>
              <a:gd name="connsiteX2" fmla="*/ 3665 w 118153"/>
              <a:gd name="connsiteY2" fmla="*/ 37050 h 47622"/>
              <a:gd name="connsiteX3" fmla="*/ 110917 w 118153"/>
              <a:gd name="connsiteY3" fmla="*/ 283 h 47622"/>
              <a:gd name="connsiteX4" fmla="*/ 117870 w 118153"/>
              <a:gd name="connsiteY4" fmla="*/ 3712 h 47622"/>
              <a:gd name="connsiteX5" fmla="*/ 114441 w 118153"/>
              <a:gd name="connsiteY5" fmla="*/ 10666 h 47622"/>
              <a:gd name="connsiteX6" fmla="*/ 7285 w 118153"/>
              <a:gd name="connsiteY6" fmla="*/ 47337 h 47622"/>
              <a:gd name="connsiteX7" fmla="*/ 5475 w 118153"/>
              <a:gd name="connsiteY7" fmla="*/ 47623 h 4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53" h="47622">
                <a:moveTo>
                  <a:pt x="5475" y="47623"/>
                </a:moveTo>
                <a:cubicBezTo>
                  <a:pt x="3189" y="47623"/>
                  <a:pt x="1093" y="46194"/>
                  <a:pt x="332" y="44003"/>
                </a:cubicBezTo>
                <a:cubicBezTo>
                  <a:pt x="-716" y="41146"/>
                  <a:pt x="808" y="38002"/>
                  <a:pt x="3665" y="37050"/>
                </a:cubicBezTo>
                <a:cubicBezTo>
                  <a:pt x="7380" y="35716"/>
                  <a:pt x="106726" y="1712"/>
                  <a:pt x="110917" y="283"/>
                </a:cubicBezTo>
                <a:cubicBezTo>
                  <a:pt x="113774" y="-669"/>
                  <a:pt x="116917" y="855"/>
                  <a:pt x="117870" y="3712"/>
                </a:cubicBezTo>
                <a:cubicBezTo>
                  <a:pt x="118823" y="6570"/>
                  <a:pt x="117299" y="9713"/>
                  <a:pt x="114441" y="10666"/>
                </a:cubicBezTo>
                <a:cubicBezTo>
                  <a:pt x="113393" y="11047"/>
                  <a:pt x="10999" y="46099"/>
                  <a:pt x="7285" y="47337"/>
                </a:cubicBezTo>
                <a:cubicBezTo>
                  <a:pt x="6713" y="47527"/>
                  <a:pt x="6047" y="47623"/>
                  <a:pt x="5475" y="4762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94"/>
          <p:cNvSpPr/>
          <p:nvPr userDrawn="1">
            <p:custDataLst>
              <p:tags r:id="rId106"/>
            </p:custDataLst>
          </p:nvPr>
        </p:nvSpPr>
        <p:spPr>
          <a:xfrm>
            <a:off x="9415145" y="2578735"/>
            <a:ext cx="17780" cy="28575"/>
          </a:xfrm>
          <a:custGeom>
            <a:avLst/>
            <a:gdLst>
              <a:gd name="connsiteX0" fmla="*/ 16035 w 16354"/>
              <a:gd name="connsiteY0" fmla="*/ 11695 h 26152"/>
              <a:gd name="connsiteX1" fmla="*/ 10511 w 16354"/>
              <a:gd name="connsiteY1" fmla="*/ 26078 h 26152"/>
              <a:gd name="connsiteX2" fmla="*/ 319 w 16354"/>
              <a:gd name="connsiteY2" fmla="*/ 14458 h 26152"/>
              <a:gd name="connsiteX3" fmla="*/ 5843 w 16354"/>
              <a:gd name="connsiteY3" fmla="*/ 75 h 26152"/>
              <a:gd name="connsiteX4" fmla="*/ 16035 w 16354"/>
              <a:gd name="connsiteY4" fmla="*/ 11695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4" h="26152">
                <a:moveTo>
                  <a:pt x="16035" y="11695"/>
                </a:moveTo>
                <a:cubicBezTo>
                  <a:pt x="17274" y="18839"/>
                  <a:pt x="14797" y="25316"/>
                  <a:pt x="10511" y="26078"/>
                </a:cubicBezTo>
                <a:cubicBezTo>
                  <a:pt x="6129" y="26840"/>
                  <a:pt x="1652" y="21697"/>
                  <a:pt x="319" y="14458"/>
                </a:cubicBezTo>
                <a:cubicBezTo>
                  <a:pt x="-919" y="7314"/>
                  <a:pt x="1557" y="837"/>
                  <a:pt x="5843" y="75"/>
                </a:cubicBezTo>
                <a:cubicBezTo>
                  <a:pt x="10130" y="-687"/>
                  <a:pt x="14702" y="4456"/>
                  <a:pt x="16035" y="1169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 name="任意多边形: 形状 95"/>
          <p:cNvSpPr/>
          <p:nvPr userDrawn="1">
            <p:custDataLst>
              <p:tags r:id="rId107"/>
            </p:custDataLst>
          </p:nvPr>
        </p:nvSpPr>
        <p:spPr>
          <a:xfrm>
            <a:off x="9511665" y="2563495"/>
            <a:ext cx="21590" cy="30480"/>
          </a:xfrm>
          <a:custGeom>
            <a:avLst/>
            <a:gdLst>
              <a:gd name="connsiteX0" fmla="*/ 19777 w 19931"/>
              <a:gd name="connsiteY0" fmla="*/ 12627 h 27729"/>
              <a:gd name="connsiteX1" fmla="*/ 11776 w 19931"/>
              <a:gd name="connsiteY1" fmla="*/ 27676 h 27729"/>
              <a:gd name="connsiteX2" fmla="*/ 155 w 19931"/>
              <a:gd name="connsiteY2" fmla="*/ 15103 h 27729"/>
              <a:gd name="connsiteX3" fmla="*/ 8156 w 19931"/>
              <a:gd name="connsiteY3" fmla="*/ 54 h 27729"/>
              <a:gd name="connsiteX4" fmla="*/ 19777 w 19931"/>
              <a:gd name="connsiteY4" fmla="*/ 12627 h 2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1" h="27729">
                <a:moveTo>
                  <a:pt x="19777" y="12627"/>
                </a:moveTo>
                <a:cubicBezTo>
                  <a:pt x="20729" y="20247"/>
                  <a:pt x="17205" y="27009"/>
                  <a:pt x="11776" y="27676"/>
                </a:cubicBezTo>
                <a:cubicBezTo>
                  <a:pt x="6347" y="28343"/>
                  <a:pt x="1203" y="22723"/>
                  <a:pt x="155" y="15103"/>
                </a:cubicBezTo>
                <a:cubicBezTo>
                  <a:pt x="-797" y="7483"/>
                  <a:pt x="2727" y="720"/>
                  <a:pt x="8156" y="54"/>
                </a:cubicBezTo>
                <a:cubicBezTo>
                  <a:pt x="13585" y="-613"/>
                  <a:pt x="18729" y="5007"/>
                  <a:pt x="19777" y="12627"/>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任意多边形: 形状 96"/>
          <p:cNvSpPr/>
          <p:nvPr userDrawn="1">
            <p:custDataLst>
              <p:tags r:id="rId108"/>
            </p:custDataLst>
          </p:nvPr>
        </p:nvSpPr>
        <p:spPr>
          <a:xfrm>
            <a:off x="9483090" y="2654300"/>
            <a:ext cx="100965" cy="67310"/>
          </a:xfrm>
          <a:custGeom>
            <a:avLst/>
            <a:gdLst>
              <a:gd name="connsiteX0" fmla="*/ 5432 w 92649"/>
              <a:gd name="connsiteY0" fmla="*/ 61500 h 61500"/>
              <a:gd name="connsiteX1" fmla="*/ 98 w 92649"/>
              <a:gd name="connsiteY1" fmla="*/ 57023 h 61500"/>
              <a:gd name="connsiteX2" fmla="*/ 4479 w 92649"/>
              <a:gd name="connsiteY2" fmla="*/ 50642 h 61500"/>
              <a:gd name="connsiteX3" fmla="*/ 82489 w 92649"/>
              <a:gd name="connsiteY3" fmla="*/ 2731 h 61500"/>
              <a:gd name="connsiteX4" fmla="*/ 89919 w 92649"/>
              <a:gd name="connsiteY4" fmla="*/ 731 h 61500"/>
              <a:gd name="connsiteX5" fmla="*/ 91919 w 92649"/>
              <a:gd name="connsiteY5" fmla="*/ 8160 h 61500"/>
              <a:gd name="connsiteX6" fmla="*/ 6384 w 92649"/>
              <a:gd name="connsiteY6" fmla="*/ 61310 h 61500"/>
              <a:gd name="connsiteX7" fmla="*/ 5432 w 92649"/>
              <a:gd name="connsiteY7" fmla="*/ 61310 h 6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9" h="61500">
                <a:moveTo>
                  <a:pt x="5432" y="61500"/>
                </a:moveTo>
                <a:cubicBezTo>
                  <a:pt x="2860" y="61500"/>
                  <a:pt x="574" y="59690"/>
                  <a:pt x="98" y="57023"/>
                </a:cubicBezTo>
                <a:cubicBezTo>
                  <a:pt x="-474" y="54071"/>
                  <a:pt x="1527" y="51213"/>
                  <a:pt x="4479" y="50642"/>
                </a:cubicBezTo>
                <a:cubicBezTo>
                  <a:pt x="59820" y="40545"/>
                  <a:pt x="82298" y="3112"/>
                  <a:pt x="82489" y="2731"/>
                </a:cubicBezTo>
                <a:cubicBezTo>
                  <a:pt x="84013" y="159"/>
                  <a:pt x="87347" y="-793"/>
                  <a:pt x="89919" y="731"/>
                </a:cubicBezTo>
                <a:cubicBezTo>
                  <a:pt x="92490" y="2255"/>
                  <a:pt x="93443" y="5588"/>
                  <a:pt x="91919" y="8160"/>
                </a:cubicBezTo>
                <a:cubicBezTo>
                  <a:pt x="90871" y="9875"/>
                  <a:pt x="66678" y="50356"/>
                  <a:pt x="6384" y="61310"/>
                </a:cubicBezTo>
                <a:cubicBezTo>
                  <a:pt x="6098" y="61310"/>
                  <a:pt x="5717" y="61310"/>
                  <a:pt x="5432" y="613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97"/>
          <p:cNvSpPr/>
          <p:nvPr userDrawn="1">
            <p:custDataLst>
              <p:tags r:id="rId109"/>
            </p:custDataLst>
          </p:nvPr>
        </p:nvSpPr>
        <p:spPr>
          <a:xfrm>
            <a:off x="9505950" y="2467610"/>
            <a:ext cx="54610" cy="21590"/>
          </a:xfrm>
          <a:custGeom>
            <a:avLst/>
            <a:gdLst>
              <a:gd name="connsiteX0" fmla="*/ 44863 w 50229"/>
              <a:gd name="connsiteY0" fmla="*/ 19568 h 19567"/>
              <a:gd name="connsiteX1" fmla="*/ 41720 w 50229"/>
              <a:gd name="connsiteY1" fmla="*/ 18615 h 19567"/>
              <a:gd name="connsiteX2" fmla="*/ 5620 w 50229"/>
              <a:gd name="connsiteY2" fmla="*/ 10995 h 19567"/>
              <a:gd name="connsiteX3" fmla="*/ 0 w 50229"/>
              <a:gd name="connsiteY3" fmla="*/ 5661 h 19567"/>
              <a:gd name="connsiteX4" fmla="*/ 5334 w 50229"/>
              <a:gd name="connsiteY4" fmla="*/ 41 h 19567"/>
              <a:gd name="connsiteX5" fmla="*/ 47911 w 50229"/>
              <a:gd name="connsiteY5" fmla="*/ 9662 h 19567"/>
              <a:gd name="connsiteX6" fmla="*/ 49244 w 50229"/>
              <a:gd name="connsiteY6" fmla="*/ 17282 h 19567"/>
              <a:gd name="connsiteX7" fmla="*/ 44768 w 50229"/>
              <a:gd name="connsiteY7" fmla="*/ 19568 h 1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29" h="19567">
                <a:moveTo>
                  <a:pt x="44863" y="19568"/>
                </a:moveTo>
                <a:cubicBezTo>
                  <a:pt x="43815" y="19568"/>
                  <a:pt x="42672" y="19282"/>
                  <a:pt x="41720" y="18615"/>
                </a:cubicBezTo>
                <a:cubicBezTo>
                  <a:pt x="41720" y="18615"/>
                  <a:pt x="29337" y="10328"/>
                  <a:pt x="5620" y="10995"/>
                </a:cubicBezTo>
                <a:cubicBezTo>
                  <a:pt x="2477" y="11090"/>
                  <a:pt x="95" y="8709"/>
                  <a:pt x="0" y="5661"/>
                </a:cubicBezTo>
                <a:cubicBezTo>
                  <a:pt x="0" y="2613"/>
                  <a:pt x="2286" y="137"/>
                  <a:pt x="5334" y="41"/>
                </a:cubicBezTo>
                <a:cubicBezTo>
                  <a:pt x="32861" y="-721"/>
                  <a:pt x="47339" y="9281"/>
                  <a:pt x="47911" y="9662"/>
                </a:cubicBezTo>
                <a:cubicBezTo>
                  <a:pt x="50387" y="11376"/>
                  <a:pt x="50959" y="14805"/>
                  <a:pt x="49244" y="17282"/>
                </a:cubicBezTo>
                <a:cubicBezTo>
                  <a:pt x="48196" y="18806"/>
                  <a:pt x="46482" y="19568"/>
                  <a:pt x="44768" y="19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 name="任意多边形: 形状 98"/>
          <p:cNvSpPr/>
          <p:nvPr userDrawn="1">
            <p:custDataLst>
              <p:tags r:id="rId110"/>
            </p:custDataLst>
          </p:nvPr>
        </p:nvSpPr>
        <p:spPr>
          <a:xfrm>
            <a:off x="9399905" y="2498090"/>
            <a:ext cx="28575" cy="15240"/>
          </a:xfrm>
          <a:custGeom>
            <a:avLst/>
            <a:gdLst>
              <a:gd name="connsiteX0" fmla="*/ 5542 w 26309"/>
              <a:gd name="connsiteY0" fmla="*/ 13758 h 13758"/>
              <a:gd name="connsiteX1" fmla="*/ 1066 w 26309"/>
              <a:gd name="connsiteY1" fmla="*/ 11472 h 13758"/>
              <a:gd name="connsiteX2" fmla="*/ 2018 w 26309"/>
              <a:gd name="connsiteY2" fmla="*/ 4043 h 13758"/>
              <a:gd name="connsiteX3" fmla="*/ 21068 w 26309"/>
              <a:gd name="connsiteY3" fmla="*/ 42 h 13758"/>
              <a:gd name="connsiteX4" fmla="*/ 26307 w 26309"/>
              <a:gd name="connsiteY4" fmla="*/ 5662 h 13758"/>
              <a:gd name="connsiteX5" fmla="*/ 20687 w 26309"/>
              <a:gd name="connsiteY5" fmla="*/ 10901 h 13758"/>
              <a:gd name="connsiteX6" fmla="*/ 8590 w 26309"/>
              <a:gd name="connsiteY6" fmla="*/ 12710 h 13758"/>
              <a:gd name="connsiteX7" fmla="*/ 5542 w 26309"/>
              <a:gd name="connsiteY7" fmla="*/ 13568 h 1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09" h="13758">
                <a:moveTo>
                  <a:pt x="5542" y="13758"/>
                </a:moveTo>
                <a:cubicBezTo>
                  <a:pt x="3828" y="13758"/>
                  <a:pt x="2113" y="12996"/>
                  <a:pt x="1066" y="11472"/>
                </a:cubicBezTo>
                <a:cubicBezTo>
                  <a:pt x="-649" y="9091"/>
                  <a:pt x="-268" y="5852"/>
                  <a:pt x="2018" y="4043"/>
                </a:cubicBezTo>
                <a:cubicBezTo>
                  <a:pt x="2971" y="3281"/>
                  <a:pt x="8400" y="-434"/>
                  <a:pt x="21068" y="42"/>
                </a:cubicBezTo>
                <a:cubicBezTo>
                  <a:pt x="24116" y="137"/>
                  <a:pt x="26402" y="2709"/>
                  <a:pt x="26307" y="5662"/>
                </a:cubicBezTo>
                <a:cubicBezTo>
                  <a:pt x="26212" y="8710"/>
                  <a:pt x="23640" y="11091"/>
                  <a:pt x="20687" y="10901"/>
                </a:cubicBezTo>
                <a:cubicBezTo>
                  <a:pt x="12019" y="10615"/>
                  <a:pt x="8590" y="12710"/>
                  <a:pt x="8590" y="12710"/>
                </a:cubicBezTo>
                <a:cubicBezTo>
                  <a:pt x="7638" y="13282"/>
                  <a:pt x="6590" y="13568"/>
                  <a:pt x="5542" y="13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 name="任意多边形: 形状 99"/>
          <p:cNvSpPr/>
          <p:nvPr userDrawn="1">
            <p:custDataLst>
              <p:tags r:id="rId111"/>
            </p:custDataLst>
          </p:nvPr>
        </p:nvSpPr>
        <p:spPr>
          <a:xfrm>
            <a:off x="9377680" y="2344420"/>
            <a:ext cx="345440" cy="195580"/>
          </a:xfrm>
          <a:custGeom>
            <a:avLst/>
            <a:gdLst>
              <a:gd name="connsiteX0" fmla="*/ 0 w 316408"/>
              <a:gd name="connsiteY0" fmla="*/ 90114 h 179172"/>
              <a:gd name="connsiteX1" fmla="*/ 196786 w 316408"/>
              <a:gd name="connsiteY1" fmla="*/ 34298 h 179172"/>
              <a:gd name="connsiteX2" fmla="*/ 242030 w 316408"/>
              <a:gd name="connsiteY2" fmla="*/ 179173 h 179172"/>
              <a:gd name="connsiteX3" fmla="*/ 257270 w 316408"/>
              <a:gd name="connsiteY3" fmla="*/ 179173 h 179172"/>
              <a:gd name="connsiteX4" fmla="*/ 316135 w 316408"/>
              <a:gd name="connsiteY4" fmla="*/ 109355 h 179172"/>
              <a:gd name="connsiteX5" fmla="*/ 207169 w 316408"/>
              <a:gd name="connsiteY5" fmla="*/ 2579 h 179172"/>
              <a:gd name="connsiteX6" fmla="*/ 83534 w 316408"/>
              <a:gd name="connsiteY6" fmla="*/ 24201 h 179172"/>
              <a:gd name="connsiteX7" fmla="*/ 95 w 316408"/>
              <a:gd name="connsiteY7" fmla="*/ 90019 h 17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408" h="179172">
                <a:moveTo>
                  <a:pt x="0" y="90114"/>
                </a:moveTo>
                <a:cubicBezTo>
                  <a:pt x="77057" y="112688"/>
                  <a:pt x="186118" y="27630"/>
                  <a:pt x="196786" y="34298"/>
                </a:cubicBezTo>
                <a:cubicBezTo>
                  <a:pt x="207454" y="40965"/>
                  <a:pt x="232696" y="179173"/>
                  <a:pt x="242030" y="179173"/>
                </a:cubicBezTo>
                <a:lnTo>
                  <a:pt x="257270" y="179173"/>
                </a:lnTo>
                <a:cubicBezTo>
                  <a:pt x="257270" y="179173"/>
                  <a:pt x="321088" y="130024"/>
                  <a:pt x="316135" y="109355"/>
                </a:cubicBezTo>
                <a:cubicBezTo>
                  <a:pt x="311182" y="88781"/>
                  <a:pt x="281940" y="12485"/>
                  <a:pt x="207169" y="2579"/>
                </a:cubicBezTo>
                <a:cubicBezTo>
                  <a:pt x="139446" y="-6374"/>
                  <a:pt x="113348" y="9723"/>
                  <a:pt x="83534" y="24201"/>
                </a:cubicBezTo>
                <a:cubicBezTo>
                  <a:pt x="52768" y="39155"/>
                  <a:pt x="95" y="90019"/>
                  <a:pt x="95" y="900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101"/>
          <p:cNvSpPr/>
          <p:nvPr userDrawn="1">
            <p:custDataLst>
              <p:tags r:id="rId112"/>
            </p:custDataLst>
          </p:nvPr>
        </p:nvSpPr>
        <p:spPr>
          <a:xfrm>
            <a:off x="9658985" y="2482850"/>
            <a:ext cx="53975" cy="71120"/>
          </a:xfrm>
          <a:custGeom>
            <a:avLst/>
            <a:gdLst>
              <a:gd name="connsiteX0" fmla="*/ 49149 w 49149"/>
              <a:gd name="connsiteY0" fmla="*/ 32575 h 65150"/>
              <a:gd name="connsiteX1" fmla="*/ 24575 w 49149"/>
              <a:gd name="connsiteY1" fmla="*/ 65151 h 65150"/>
              <a:gd name="connsiteX2" fmla="*/ 0 w 49149"/>
              <a:gd name="connsiteY2" fmla="*/ 32575 h 65150"/>
              <a:gd name="connsiteX3" fmla="*/ 24575 w 49149"/>
              <a:gd name="connsiteY3" fmla="*/ 0 h 65150"/>
              <a:gd name="connsiteX4" fmla="*/ 49149 w 49149"/>
              <a:gd name="connsiteY4" fmla="*/ 32575 h 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9" h="65150">
                <a:moveTo>
                  <a:pt x="49149" y="32575"/>
                </a:moveTo>
                <a:cubicBezTo>
                  <a:pt x="49149" y="50578"/>
                  <a:pt x="38100" y="65151"/>
                  <a:pt x="24575" y="65151"/>
                </a:cubicBezTo>
                <a:cubicBezTo>
                  <a:pt x="11049" y="65151"/>
                  <a:pt x="0" y="50578"/>
                  <a:pt x="0" y="32575"/>
                </a:cubicBezTo>
                <a:cubicBezTo>
                  <a:pt x="0" y="14573"/>
                  <a:pt x="11049" y="0"/>
                  <a:pt x="24575" y="0"/>
                </a:cubicBezTo>
                <a:cubicBezTo>
                  <a:pt x="38100" y="0"/>
                  <a:pt x="49149" y="14573"/>
                  <a:pt x="49149" y="32575"/>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 name="任意多边形: 形状 102"/>
          <p:cNvSpPr/>
          <p:nvPr userDrawn="1">
            <p:custDataLst>
              <p:tags r:id="rId113"/>
            </p:custDataLst>
          </p:nvPr>
        </p:nvSpPr>
        <p:spPr>
          <a:xfrm>
            <a:off x="9652635" y="2477135"/>
            <a:ext cx="66040" cy="83185"/>
          </a:xfrm>
          <a:custGeom>
            <a:avLst/>
            <a:gdLst>
              <a:gd name="connsiteX0" fmla="*/ 30099 w 60197"/>
              <a:gd name="connsiteY0" fmla="*/ 76010 h 76009"/>
              <a:gd name="connsiteX1" fmla="*/ 0 w 60197"/>
              <a:gd name="connsiteY1" fmla="*/ 38005 h 76009"/>
              <a:gd name="connsiteX2" fmla="*/ 30099 w 60197"/>
              <a:gd name="connsiteY2" fmla="*/ 0 h 76009"/>
              <a:gd name="connsiteX3" fmla="*/ 60198 w 60197"/>
              <a:gd name="connsiteY3" fmla="*/ 38005 h 76009"/>
              <a:gd name="connsiteX4" fmla="*/ 30099 w 60197"/>
              <a:gd name="connsiteY4" fmla="*/ 76010 h 76009"/>
              <a:gd name="connsiteX5" fmla="*/ 30099 w 60197"/>
              <a:gd name="connsiteY5" fmla="*/ 10858 h 76009"/>
              <a:gd name="connsiteX6" fmla="*/ 10954 w 60197"/>
              <a:gd name="connsiteY6" fmla="*/ 38005 h 76009"/>
              <a:gd name="connsiteX7" fmla="*/ 30099 w 60197"/>
              <a:gd name="connsiteY7" fmla="*/ 65151 h 76009"/>
              <a:gd name="connsiteX8" fmla="*/ 49244 w 60197"/>
              <a:gd name="connsiteY8" fmla="*/ 38005 h 76009"/>
              <a:gd name="connsiteX9" fmla="*/ 30099 w 60197"/>
              <a:gd name="connsiteY9" fmla="*/ 10858 h 7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97" h="76009">
                <a:moveTo>
                  <a:pt x="30099" y="76010"/>
                </a:moveTo>
                <a:cubicBezTo>
                  <a:pt x="13525" y="76010"/>
                  <a:pt x="0" y="58960"/>
                  <a:pt x="0" y="38005"/>
                </a:cubicBezTo>
                <a:cubicBezTo>
                  <a:pt x="0" y="17050"/>
                  <a:pt x="13525" y="0"/>
                  <a:pt x="30099" y="0"/>
                </a:cubicBezTo>
                <a:cubicBezTo>
                  <a:pt x="46672" y="0"/>
                  <a:pt x="60198" y="17050"/>
                  <a:pt x="60198" y="38005"/>
                </a:cubicBezTo>
                <a:cubicBezTo>
                  <a:pt x="60198" y="58960"/>
                  <a:pt x="46672" y="76010"/>
                  <a:pt x="30099" y="76010"/>
                </a:cubicBezTo>
                <a:close/>
                <a:moveTo>
                  <a:pt x="30099" y="10858"/>
                </a:moveTo>
                <a:cubicBezTo>
                  <a:pt x="19526" y="10858"/>
                  <a:pt x="10954" y="23051"/>
                  <a:pt x="10954" y="38005"/>
                </a:cubicBezTo>
                <a:cubicBezTo>
                  <a:pt x="10954" y="52959"/>
                  <a:pt x="19526" y="65151"/>
                  <a:pt x="30099" y="65151"/>
                </a:cubicBezTo>
                <a:cubicBezTo>
                  <a:pt x="40672" y="65151"/>
                  <a:pt x="49244" y="52959"/>
                  <a:pt x="49244" y="38005"/>
                </a:cubicBezTo>
                <a:cubicBezTo>
                  <a:pt x="49244" y="23051"/>
                  <a:pt x="40672" y="10858"/>
                  <a:pt x="30099" y="1085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104"/>
          <p:cNvSpPr/>
          <p:nvPr userDrawn="1">
            <p:custDataLst>
              <p:tags r:id="rId114"/>
            </p:custDataLst>
          </p:nvPr>
        </p:nvSpPr>
        <p:spPr>
          <a:xfrm>
            <a:off x="9444990" y="2813685"/>
            <a:ext cx="994410" cy="1524635"/>
          </a:xfrm>
          <a:custGeom>
            <a:avLst/>
            <a:gdLst>
              <a:gd name="connsiteX0" fmla="*/ 172117 w 909923"/>
              <a:gd name="connsiteY0" fmla="*/ 94964 h 1394555"/>
              <a:gd name="connsiteX1" fmla="*/ 0 w 909923"/>
              <a:gd name="connsiteY1" fmla="*/ 218885 h 1394555"/>
              <a:gd name="connsiteX2" fmla="*/ 154210 w 909923"/>
              <a:gd name="connsiteY2" fmla="*/ 1044321 h 1394555"/>
              <a:gd name="connsiteX3" fmla="*/ 188500 w 909923"/>
              <a:gd name="connsiteY3" fmla="*/ 1394555 h 1394555"/>
              <a:gd name="connsiteX4" fmla="*/ 909923 w 909923"/>
              <a:gd name="connsiteY4" fmla="*/ 1394555 h 1394555"/>
              <a:gd name="connsiteX5" fmla="*/ 869728 w 909923"/>
              <a:gd name="connsiteY5" fmla="*/ 490347 h 1394555"/>
              <a:gd name="connsiteX6" fmla="*/ 780479 w 909923"/>
              <a:gd name="connsiteY6" fmla="*/ 50101 h 1394555"/>
              <a:gd name="connsiteX7" fmla="*/ 386429 w 909923"/>
              <a:gd name="connsiteY7" fmla="*/ 0 h 1394555"/>
              <a:gd name="connsiteX8" fmla="*/ 172117 w 909923"/>
              <a:gd name="connsiteY8" fmla="*/ 94964 h 139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923" h="1394555">
                <a:moveTo>
                  <a:pt x="172117" y="94964"/>
                </a:moveTo>
                <a:lnTo>
                  <a:pt x="0" y="218885"/>
                </a:lnTo>
                <a:cubicBezTo>
                  <a:pt x="0" y="218885"/>
                  <a:pt x="125635" y="789242"/>
                  <a:pt x="154210" y="1044321"/>
                </a:cubicBezTo>
                <a:cubicBezTo>
                  <a:pt x="182785" y="1299401"/>
                  <a:pt x="188500" y="1394555"/>
                  <a:pt x="188500" y="1394555"/>
                </a:cubicBezTo>
                <a:lnTo>
                  <a:pt x="909923" y="1394555"/>
                </a:lnTo>
                <a:cubicBezTo>
                  <a:pt x="909923" y="1394555"/>
                  <a:pt x="909923" y="834866"/>
                  <a:pt x="869728" y="490347"/>
                </a:cubicBezTo>
                <a:cubicBezTo>
                  <a:pt x="842105" y="253841"/>
                  <a:pt x="780479" y="50101"/>
                  <a:pt x="780479" y="50101"/>
                </a:cubicBezTo>
                <a:lnTo>
                  <a:pt x="386429" y="0"/>
                </a:lnTo>
                <a:lnTo>
                  <a:pt x="172117" y="9496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6" name="任意多边形: 形状 105"/>
          <p:cNvSpPr/>
          <p:nvPr userDrawn="1">
            <p:custDataLst>
              <p:tags r:id="rId115"/>
            </p:custDataLst>
          </p:nvPr>
        </p:nvSpPr>
        <p:spPr>
          <a:xfrm>
            <a:off x="9438640" y="2807335"/>
            <a:ext cx="1007110" cy="1536700"/>
          </a:xfrm>
          <a:custGeom>
            <a:avLst/>
            <a:gdLst>
              <a:gd name="connsiteX0" fmla="*/ 921449 w 921639"/>
              <a:gd name="connsiteY0" fmla="*/ 1405604 h 1405699"/>
              <a:gd name="connsiteX1" fmla="*/ 189357 w 921639"/>
              <a:gd name="connsiteY1" fmla="*/ 1405604 h 1405699"/>
              <a:gd name="connsiteX2" fmla="*/ 189071 w 921639"/>
              <a:gd name="connsiteY2" fmla="*/ 1400461 h 1405699"/>
              <a:gd name="connsiteX3" fmla="*/ 154877 w 921639"/>
              <a:gd name="connsiteY3" fmla="*/ 1050512 h 1405699"/>
              <a:gd name="connsiteX4" fmla="*/ 762 w 921639"/>
              <a:gd name="connsiteY4" fmla="*/ 225647 h 1405699"/>
              <a:gd name="connsiteX5" fmla="*/ 0 w 921639"/>
              <a:gd name="connsiteY5" fmla="*/ 222123 h 1405699"/>
              <a:gd name="connsiteX6" fmla="*/ 176022 w 921639"/>
              <a:gd name="connsiteY6" fmla="*/ 95536 h 1405699"/>
              <a:gd name="connsiteX7" fmla="*/ 391763 w 921639"/>
              <a:gd name="connsiteY7" fmla="*/ 0 h 1405699"/>
              <a:gd name="connsiteX8" fmla="*/ 790861 w 921639"/>
              <a:gd name="connsiteY8" fmla="*/ 50768 h 1405699"/>
              <a:gd name="connsiteX9" fmla="*/ 791909 w 921639"/>
              <a:gd name="connsiteY9" fmla="*/ 54197 h 1405699"/>
              <a:gd name="connsiteX10" fmla="*/ 881348 w 921639"/>
              <a:gd name="connsiteY10" fmla="*/ 495395 h 1405699"/>
              <a:gd name="connsiteX11" fmla="*/ 921639 w 921639"/>
              <a:gd name="connsiteY11" fmla="*/ 1400270 h 1405699"/>
              <a:gd name="connsiteX12" fmla="*/ 921639 w 921639"/>
              <a:gd name="connsiteY12" fmla="*/ 1405700 h 1405699"/>
              <a:gd name="connsiteX13" fmla="*/ 199644 w 921639"/>
              <a:gd name="connsiteY13" fmla="*/ 1394651 h 1405699"/>
              <a:gd name="connsiteX14" fmla="*/ 910495 w 921639"/>
              <a:gd name="connsiteY14" fmla="*/ 1394651 h 1405699"/>
              <a:gd name="connsiteX15" fmla="*/ 870299 w 921639"/>
              <a:gd name="connsiteY15" fmla="*/ 496538 h 1405699"/>
              <a:gd name="connsiteX16" fmla="*/ 782288 w 921639"/>
              <a:gd name="connsiteY16" fmla="*/ 60674 h 1405699"/>
              <a:gd name="connsiteX17" fmla="*/ 393287 w 921639"/>
              <a:gd name="connsiteY17" fmla="*/ 11144 h 1405699"/>
              <a:gd name="connsiteX18" fmla="*/ 180880 w 921639"/>
              <a:gd name="connsiteY18" fmla="*/ 105251 h 1405699"/>
              <a:gd name="connsiteX19" fmla="*/ 12192 w 921639"/>
              <a:gd name="connsiteY19" fmla="*/ 226790 h 1405699"/>
              <a:gd name="connsiteX20" fmla="*/ 165735 w 921639"/>
              <a:gd name="connsiteY20" fmla="*/ 1049274 h 1405699"/>
              <a:gd name="connsiteX21" fmla="*/ 199644 w 921639"/>
              <a:gd name="connsiteY21" fmla="*/ 1394651 h 140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1639" h="1405699">
                <a:moveTo>
                  <a:pt x="921449" y="1405604"/>
                </a:moveTo>
                <a:lnTo>
                  <a:pt x="189357" y="1405604"/>
                </a:lnTo>
                <a:lnTo>
                  <a:pt x="189071" y="1400461"/>
                </a:lnTo>
                <a:cubicBezTo>
                  <a:pt x="189071" y="1399508"/>
                  <a:pt x="183071" y="1302449"/>
                  <a:pt x="154877" y="1050512"/>
                </a:cubicBezTo>
                <a:cubicBezTo>
                  <a:pt x="126683" y="798671"/>
                  <a:pt x="2000" y="231362"/>
                  <a:pt x="762" y="225647"/>
                </a:cubicBezTo>
                <a:lnTo>
                  <a:pt x="0" y="222123"/>
                </a:lnTo>
                <a:lnTo>
                  <a:pt x="176022" y="95536"/>
                </a:lnTo>
                <a:lnTo>
                  <a:pt x="391763" y="0"/>
                </a:lnTo>
                <a:lnTo>
                  <a:pt x="790861" y="50768"/>
                </a:lnTo>
                <a:lnTo>
                  <a:pt x="791909" y="54197"/>
                </a:lnTo>
                <a:cubicBezTo>
                  <a:pt x="792480" y="56198"/>
                  <a:pt x="854012" y="260985"/>
                  <a:pt x="881348" y="495395"/>
                </a:cubicBezTo>
                <a:cubicBezTo>
                  <a:pt x="921163" y="836390"/>
                  <a:pt x="921639" y="1394651"/>
                  <a:pt x="921639" y="1400270"/>
                </a:cubicBezTo>
                <a:lnTo>
                  <a:pt x="921639" y="1405700"/>
                </a:lnTo>
                <a:close/>
                <a:moveTo>
                  <a:pt x="199644" y="1394651"/>
                </a:moveTo>
                <a:lnTo>
                  <a:pt x="910495" y="1394651"/>
                </a:lnTo>
                <a:cubicBezTo>
                  <a:pt x="910304" y="1335786"/>
                  <a:pt x="907923" y="818674"/>
                  <a:pt x="870299" y="496538"/>
                </a:cubicBezTo>
                <a:cubicBezTo>
                  <a:pt x="844963" y="279654"/>
                  <a:pt x="790385" y="88297"/>
                  <a:pt x="782288" y="60674"/>
                </a:cubicBezTo>
                <a:lnTo>
                  <a:pt x="393287" y="11144"/>
                </a:lnTo>
                <a:lnTo>
                  <a:pt x="180880" y="105251"/>
                </a:lnTo>
                <a:lnTo>
                  <a:pt x="12192" y="226790"/>
                </a:lnTo>
                <a:cubicBezTo>
                  <a:pt x="22765" y="275272"/>
                  <a:pt x="138684" y="807244"/>
                  <a:pt x="165735" y="1049274"/>
                </a:cubicBezTo>
                <a:cubicBezTo>
                  <a:pt x="190405" y="1269587"/>
                  <a:pt x="198120" y="1371695"/>
                  <a:pt x="199644" y="13946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7" name="任意多边形: 形状 106"/>
          <p:cNvSpPr/>
          <p:nvPr userDrawn="1">
            <p:custDataLst>
              <p:tags r:id="rId116"/>
            </p:custDataLst>
          </p:nvPr>
        </p:nvSpPr>
        <p:spPr>
          <a:xfrm>
            <a:off x="9613900" y="2715260"/>
            <a:ext cx="254000" cy="241300"/>
          </a:xfrm>
          <a:custGeom>
            <a:avLst/>
            <a:gdLst>
              <a:gd name="connsiteX0" fmla="*/ 0 w 232219"/>
              <a:gd name="connsiteY0" fmla="*/ 90392 h 220979"/>
              <a:gd name="connsiteX1" fmla="*/ 184690 w 232219"/>
              <a:gd name="connsiteY1" fmla="*/ 0 h 220979"/>
              <a:gd name="connsiteX2" fmla="*/ 232220 w 232219"/>
              <a:gd name="connsiteY2" fmla="*/ 90392 h 220979"/>
              <a:gd name="connsiteX3" fmla="*/ 116110 w 232219"/>
              <a:gd name="connsiteY3" fmla="*/ 220980 h 220979"/>
              <a:gd name="connsiteX4" fmla="*/ 46482 w 232219"/>
              <a:gd name="connsiteY4" fmla="*/ 114300 h 220979"/>
              <a:gd name="connsiteX5" fmla="*/ 22860 w 232219"/>
              <a:gd name="connsiteY5" fmla="*/ 211455 h 220979"/>
              <a:gd name="connsiteX6" fmla="*/ 0 w 232219"/>
              <a:gd name="connsiteY6" fmla="*/ 90392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19" h="220979">
                <a:moveTo>
                  <a:pt x="0" y="90392"/>
                </a:moveTo>
                <a:lnTo>
                  <a:pt x="184690" y="0"/>
                </a:lnTo>
                <a:lnTo>
                  <a:pt x="232220" y="90392"/>
                </a:lnTo>
                <a:lnTo>
                  <a:pt x="116110" y="220980"/>
                </a:lnTo>
                <a:lnTo>
                  <a:pt x="46482" y="114300"/>
                </a:lnTo>
                <a:lnTo>
                  <a:pt x="22860" y="211455"/>
                </a:lnTo>
                <a:lnTo>
                  <a:pt x="0" y="90392"/>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107"/>
          <p:cNvSpPr/>
          <p:nvPr userDrawn="1">
            <p:custDataLst>
              <p:tags r:id="rId117"/>
            </p:custDataLst>
          </p:nvPr>
        </p:nvSpPr>
        <p:spPr>
          <a:xfrm>
            <a:off x="9606915" y="2707005"/>
            <a:ext cx="267970" cy="267335"/>
          </a:xfrm>
          <a:custGeom>
            <a:avLst/>
            <a:gdLst>
              <a:gd name="connsiteX0" fmla="*/ 28289 w 244982"/>
              <a:gd name="connsiteY0" fmla="*/ 244507 h 244601"/>
              <a:gd name="connsiteX1" fmla="*/ 0 w 244982"/>
              <a:gd name="connsiteY1" fmla="*/ 94488 h 244601"/>
              <a:gd name="connsiteX2" fmla="*/ 193167 w 244982"/>
              <a:gd name="connsiteY2" fmla="*/ 0 h 244601"/>
              <a:gd name="connsiteX3" fmla="*/ 244983 w 244982"/>
              <a:gd name="connsiteY3" fmla="*/ 98393 h 244601"/>
              <a:gd name="connsiteX4" fmla="*/ 121634 w 244982"/>
              <a:gd name="connsiteY4" fmla="*/ 237172 h 244601"/>
              <a:gd name="connsiteX5" fmla="*/ 54959 w 244982"/>
              <a:gd name="connsiteY5" fmla="*/ 135160 h 244601"/>
              <a:gd name="connsiteX6" fmla="*/ 28384 w 244982"/>
              <a:gd name="connsiteY6" fmla="*/ 244602 h 244601"/>
              <a:gd name="connsiteX7" fmla="*/ 50197 w 244982"/>
              <a:gd name="connsiteY7" fmla="*/ 108013 h 244601"/>
              <a:gd name="connsiteX8" fmla="*/ 122872 w 244982"/>
              <a:gd name="connsiteY8" fmla="*/ 219170 h 244601"/>
              <a:gd name="connsiteX9" fmla="*/ 231743 w 244982"/>
              <a:gd name="connsiteY9" fmla="*/ 96774 h 244601"/>
              <a:gd name="connsiteX10" fmla="*/ 188404 w 244982"/>
              <a:gd name="connsiteY10" fmla="*/ 14478 h 244601"/>
              <a:gd name="connsiteX11" fmla="*/ 12287 w 244982"/>
              <a:gd name="connsiteY11" fmla="*/ 100679 h 244601"/>
              <a:gd name="connsiteX12" fmla="*/ 29623 w 244982"/>
              <a:gd name="connsiteY12" fmla="*/ 192786 h 244601"/>
              <a:gd name="connsiteX13" fmla="*/ 50197 w 244982"/>
              <a:gd name="connsiteY13" fmla="*/ 108013 h 2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982" h="244601">
                <a:moveTo>
                  <a:pt x="28289" y="244507"/>
                </a:moveTo>
                <a:lnTo>
                  <a:pt x="0" y="94488"/>
                </a:lnTo>
                <a:lnTo>
                  <a:pt x="193167" y="0"/>
                </a:lnTo>
                <a:lnTo>
                  <a:pt x="244983" y="98393"/>
                </a:lnTo>
                <a:lnTo>
                  <a:pt x="121634" y="237172"/>
                </a:lnTo>
                <a:lnTo>
                  <a:pt x="54959" y="135160"/>
                </a:lnTo>
                <a:lnTo>
                  <a:pt x="28384" y="244602"/>
                </a:lnTo>
                <a:close/>
                <a:moveTo>
                  <a:pt x="50197" y="108013"/>
                </a:moveTo>
                <a:lnTo>
                  <a:pt x="122872" y="219170"/>
                </a:lnTo>
                <a:lnTo>
                  <a:pt x="231743" y="96774"/>
                </a:lnTo>
                <a:lnTo>
                  <a:pt x="188404" y="14478"/>
                </a:lnTo>
                <a:lnTo>
                  <a:pt x="12287" y="100679"/>
                </a:lnTo>
                <a:lnTo>
                  <a:pt x="29623" y="192786"/>
                </a:lnTo>
                <a:lnTo>
                  <a:pt x="50197" y="108013"/>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108"/>
          <p:cNvSpPr/>
          <p:nvPr userDrawn="1">
            <p:custDataLst>
              <p:tags r:id="rId118"/>
            </p:custDataLst>
          </p:nvPr>
        </p:nvSpPr>
        <p:spPr>
          <a:xfrm>
            <a:off x="9638665" y="2839720"/>
            <a:ext cx="190500" cy="898525"/>
          </a:xfrm>
          <a:custGeom>
            <a:avLst/>
            <a:gdLst>
              <a:gd name="connsiteX0" fmla="*/ 0 w 174116"/>
              <a:gd name="connsiteY0" fmla="*/ 97155 h 822197"/>
              <a:gd name="connsiteX1" fmla="*/ 32385 w 174116"/>
              <a:gd name="connsiteY1" fmla="*/ 130778 h 822197"/>
              <a:gd name="connsiteX2" fmla="*/ 83534 w 174116"/>
              <a:gd name="connsiteY2" fmla="*/ 513683 h 822197"/>
              <a:gd name="connsiteX3" fmla="*/ 145256 w 174116"/>
              <a:gd name="connsiteY3" fmla="*/ 822198 h 822197"/>
              <a:gd name="connsiteX4" fmla="*/ 174117 w 174116"/>
              <a:gd name="connsiteY4" fmla="*/ 526637 h 822197"/>
              <a:gd name="connsiteX5" fmla="*/ 64103 w 174116"/>
              <a:gd name="connsiteY5" fmla="*/ 123158 h 822197"/>
              <a:gd name="connsiteX6" fmla="*/ 78296 w 174116"/>
              <a:gd name="connsiteY6" fmla="*/ 90678 h 822197"/>
              <a:gd name="connsiteX7" fmla="*/ 23622 w 174116"/>
              <a:gd name="connsiteY7" fmla="*/ 0 h 822197"/>
              <a:gd name="connsiteX8" fmla="*/ 0 w 174116"/>
              <a:gd name="connsiteY8" fmla="*/ 97155 h 82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116" h="822197">
                <a:moveTo>
                  <a:pt x="0" y="97155"/>
                </a:moveTo>
                <a:lnTo>
                  <a:pt x="32385" y="130778"/>
                </a:lnTo>
                <a:lnTo>
                  <a:pt x="83534" y="513683"/>
                </a:lnTo>
                <a:lnTo>
                  <a:pt x="145256" y="822198"/>
                </a:lnTo>
                <a:lnTo>
                  <a:pt x="174117" y="526637"/>
                </a:lnTo>
                <a:lnTo>
                  <a:pt x="64103" y="123158"/>
                </a:lnTo>
                <a:lnTo>
                  <a:pt x="78296" y="90678"/>
                </a:lnTo>
                <a:lnTo>
                  <a:pt x="23622" y="0"/>
                </a:lnTo>
                <a:lnTo>
                  <a:pt x="0" y="9715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0" name="任意多边形: 形状 109"/>
          <p:cNvSpPr/>
          <p:nvPr userDrawn="1">
            <p:custDataLst>
              <p:tags r:id="rId119"/>
            </p:custDataLst>
          </p:nvPr>
        </p:nvSpPr>
        <p:spPr>
          <a:xfrm>
            <a:off x="9627235" y="2809875"/>
            <a:ext cx="262255" cy="942340"/>
          </a:xfrm>
          <a:custGeom>
            <a:avLst/>
            <a:gdLst>
              <a:gd name="connsiteX0" fmla="*/ 156978 w 239965"/>
              <a:gd name="connsiteY0" fmla="*/ 861834 h 861834"/>
              <a:gd name="connsiteX1" fmla="*/ 151644 w 239965"/>
              <a:gd name="connsiteY1" fmla="*/ 857453 h 861834"/>
              <a:gd name="connsiteX2" fmla="*/ 101 w 239965"/>
              <a:gd name="connsiteY2" fmla="*/ 99548 h 861834"/>
              <a:gd name="connsiteX3" fmla="*/ 4387 w 239965"/>
              <a:gd name="connsiteY3" fmla="*/ 93167 h 861834"/>
              <a:gd name="connsiteX4" fmla="*/ 10769 w 239965"/>
              <a:gd name="connsiteY4" fmla="*/ 97453 h 861834"/>
              <a:gd name="connsiteX5" fmla="*/ 154882 w 239965"/>
              <a:gd name="connsiteY5" fmla="*/ 818400 h 861834"/>
              <a:gd name="connsiteX6" fmla="*/ 229082 w 239965"/>
              <a:gd name="connsiteY6" fmla="*/ 4965 h 861834"/>
              <a:gd name="connsiteX7" fmla="*/ 234988 w 239965"/>
              <a:gd name="connsiteY7" fmla="*/ 12 h 861834"/>
              <a:gd name="connsiteX8" fmla="*/ 239941 w 239965"/>
              <a:gd name="connsiteY8" fmla="*/ 5918 h 861834"/>
              <a:gd name="connsiteX9" fmla="*/ 162312 w 239965"/>
              <a:gd name="connsiteY9" fmla="*/ 856881 h 861834"/>
              <a:gd name="connsiteX10" fmla="*/ 157168 w 239965"/>
              <a:gd name="connsiteY10" fmla="*/ 861834 h 861834"/>
              <a:gd name="connsiteX11" fmla="*/ 156883 w 239965"/>
              <a:gd name="connsiteY11" fmla="*/ 861834 h 86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965" h="861834">
                <a:moveTo>
                  <a:pt x="156978" y="861834"/>
                </a:moveTo>
                <a:cubicBezTo>
                  <a:pt x="154406" y="861834"/>
                  <a:pt x="152120" y="860024"/>
                  <a:pt x="151644" y="857453"/>
                </a:cubicBezTo>
                <a:lnTo>
                  <a:pt x="101" y="99548"/>
                </a:lnTo>
                <a:cubicBezTo>
                  <a:pt x="-470" y="96596"/>
                  <a:pt x="1435" y="93738"/>
                  <a:pt x="4387" y="93167"/>
                </a:cubicBezTo>
                <a:cubicBezTo>
                  <a:pt x="7340" y="92595"/>
                  <a:pt x="10198" y="94500"/>
                  <a:pt x="10769" y="97453"/>
                </a:cubicBezTo>
                <a:lnTo>
                  <a:pt x="154882" y="818400"/>
                </a:lnTo>
                <a:lnTo>
                  <a:pt x="229082" y="4965"/>
                </a:lnTo>
                <a:cubicBezTo>
                  <a:pt x="229368" y="1917"/>
                  <a:pt x="232035" y="-178"/>
                  <a:pt x="234988" y="12"/>
                </a:cubicBezTo>
                <a:cubicBezTo>
                  <a:pt x="238036" y="298"/>
                  <a:pt x="240226" y="2965"/>
                  <a:pt x="239941" y="5918"/>
                </a:cubicBezTo>
                <a:lnTo>
                  <a:pt x="162312" y="856881"/>
                </a:lnTo>
                <a:cubicBezTo>
                  <a:pt x="162026" y="859548"/>
                  <a:pt x="159835" y="861739"/>
                  <a:pt x="157168" y="861834"/>
                </a:cubicBezTo>
                <a:cubicBezTo>
                  <a:pt x="157073" y="861834"/>
                  <a:pt x="156978" y="861834"/>
                  <a:pt x="156883" y="86183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110"/>
          <p:cNvSpPr/>
          <p:nvPr userDrawn="1">
            <p:custDataLst>
              <p:tags r:id="rId120"/>
            </p:custDataLst>
          </p:nvPr>
        </p:nvSpPr>
        <p:spPr>
          <a:xfrm>
            <a:off x="9568815" y="2934970"/>
            <a:ext cx="138430" cy="499110"/>
          </a:xfrm>
          <a:custGeom>
            <a:avLst/>
            <a:gdLst>
              <a:gd name="connsiteX0" fmla="*/ 120922 w 126460"/>
              <a:gd name="connsiteY0" fmla="*/ 456625 h 456720"/>
              <a:gd name="connsiteX1" fmla="*/ 115873 w 126460"/>
              <a:gd name="connsiteY1" fmla="*/ 453196 h 456720"/>
              <a:gd name="connsiteX2" fmla="*/ 18147 w 126460"/>
              <a:gd name="connsiteY2" fmla="*/ 206499 h 456720"/>
              <a:gd name="connsiteX3" fmla="*/ 17956 w 126460"/>
              <a:gd name="connsiteY3" fmla="*/ 203165 h 456720"/>
              <a:gd name="connsiteX4" fmla="*/ 35006 w 126460"/>
              <a:gd name="connsiteY4" fmla="*/ 133633 h 456720"/>
              <a:gd name="connsiteX5" fmla="*/ 1383 w 126460"/>
              <a:gd name="connsiteY5" fmla="*/ 95818 h 456720"/>
              <a:gd name="connsiteX6" fmla="*/ 240 w 126460"/>
              <a:gd name="connsiteY6" fmla="*/ 90770 h 456720"/>
              <a:gd name="connsiteX7" fmla="*/ 24243 w 126460"/>
              <a:gd name="connsiteY7" fmla="*/ 3997 h 456720"/>
              <a:gd name="connsiteX8" fmla="*/ 31006 w 126460"/>
              <a:gd name="connsiteY8" fmla="*/ 187 h 456720"/>
              <a:gd name="connsiteX9" fmla="*/ 34816 w 126460"/>
              <a:gd name="connsiteY9" fmla="*/ 6950 h 456720"/>
              <a:gd name="connsiteX10" fmla="*/ 11575 w 126460"/>
              <a:gd name="connsiteY10" fmla="*/ 90865 h 456720"/>
              <a:gd name="connsiteX11" fmla="*/ 45103 w 126460"/>
              <a:gd name="connsiteY11" fmla="*/ 128584 h 456720"/>
              <a:gd name="connsiteX12" fmla="*/ 46341 w 126460"/>
              <a:gd name="connsiteY12" fmla="*/ 133537 h 456720"/>
              <a:gd name="connsiteX13" fmla="*/ 29005 w 126460"/>
              <a:gd name="connsiteY13" fmla="*/ 204213 h 456720"/>
              <a:gd name="connsiteX14" fmla="*/ 126065 w 126460"/>
              <a:gd name="connsiteY14" fmla="*/ 449291 h 456720"/>
              <a:gd name="connsiteX15" fmla="*/ 123017 w 126460"/>
              <a:gd name="connsiteY15" fmla="*/ 456340 h 456720"/>
              <a:gd name="connsiteX16" fmla="*/ 121017 w 126460"/>
              <a:gd name="connsiteY16" fmla="*/ 456721 h 4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460" h="456720">
                <a:moveTo>
                  <a:pt x="120922" y="456625"/>
                </a:moveTo>
                <a:cubicBezTo>
                  <a:pt x="118731" y="456625"/>
                  <a:pt x="116731" y="455292"/>
                  <a:pt x="115873" y="453196"/>
                </a:cubicBezTo>
                <a:lnTo>
                  <a:pt x="18147" y="206499"/>
                </a:lnTo>
                <a:cubicBezTo>
                  <a:pt x="17766" y="205451"/>
                  <a:pt x="17671" y="204308"/>
                  <a:pt x="17956" y="203165"/>
                </a:cubicBezTo>
                <a:lnTo>
                  <a:pt x="35006" y="133633"/>
                </a:lnTo>
                <a:lnTo>
                  <a:pt x="1383" y="95818"/>
                </a:lnTo>
                <a:cubicBezTo>
                  <a:pt x="145" y="94390"/>
                  <a:pt x="-332" y="92485"/>
                  <a:pt x="240" y="90770"/>
                </a:cubicBezTo>
                <a:lnTo>
                  <a:pt x="24243" y="3997"/>
                </a:lnTo>
                <a:cubicBezTo>
                  <a:pt x="25005" y="1045"/>
                  <a:pt x="28053" y="-575"/>
                  <a:pt x="31006" y="187"/>
                </a:cubicBezTo>
                <a:cubicBezTo>
                  <a:pt x="33958" y="949"/>
                  <a:pt x="35578" y="3997"/>
                  <a:pt x="34816" y="6950"/>
                </a:cubicBezTo>
                <a:lnTo>
                  <a:pt x="11575" y="90865"/>
                </a:lnTo>
                <a:lnTo>
                  <a:pt x="45103" y="128584"/>
                </a:lnTo>
                <a:cubicBezTo>
                  <a:pt x="46341" y="129918"/>
                  <a:pt x="46722" y="131728"/>
                  <a:pt x="46341" y="133537"/>
                </a:cubicBezTo>
                <a:lnTo>
                  <a:pt x="29005" y="204213"/>
                </a:lnTo>
                <a:lnTo>
                  <a:pt x="126065" y="449291"/>
                </a:lnTo>
                <a:cubicBezTo>
                  <a:pt x="127208" y="452053"/>
                  <a:pt x="125779" y="455292"/>
                  <a:pt x="123017" y="456340"/>
                </a:cubicBezTo>
                <a:cubicBezTo>
                  <a:pt x="122350" y="456625"/>
                  <a:pt x="121684" y="456721"/>
                  <a:pt x="121017" y="45672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111"/>
          <p:cNvSpPr/>
          <p:nvPr userDrawn="1">
            <p:custDataLst>
              <p:tags r:id="rId121"/>
            </p:custDataLst>
          </p:nvPr>
        </p:nvSpPr>
        <p:spPr>
          <a:xfrm>
            <a:off x="9792970" y="2818130"/>
            <a:ext cx="186690" cy="1525905"/>
          </a:xfrm>
          <a:custGeom>
            <a:avLst/>
            <a:gdLst>
              <a:gd name="connsiteX0" fmla="*/ 33052 w 170919"/>
              <a:gd name="connsiteY0" fmla="*/ 1395859 h 1395858"/>
              <a:gd name="connsiteX1" fmla="*/ 27623 w 170919"/>
              <a:gd name="connsiteY1" fmla="*/ 1390715 h 1395858"/>
              <a:gd name="connsiteX2" fmla="*/ 0 w 170919"/>
              <a:gd name="connsiteY2" fmla="*/ 848933 h 1395858"/>
              <a:gd name="connsiteX3" fmla="*/ 191 w 170919"/>
              <a:gd name="connsiteY3" fmla="*/ 847314 h 1395858"/>
              <a:gd name="connsiteX4" fmla="*/ 144304 w 170919"/>
              <a:gd name="connsiteY4" fmla="*/ 298007 h 1395858"/>
              <a:gd name="connsiteX5" fmla="*/ 101727 w 170919"/>
              <a:gd name="connsiteY5" fmla="*/ 228284 h 1395858"/>
              <a:gd name="connsiteX6" fmla="*/ 102299 w 170919"/>
              <a:gd name="connsiteY6" fmla="*/ 221807 h 1395858"/>
              <a:gd name="connsiteX7" fmla="*/ 159639 w 170919"/>
              <a:gd name="connsiteY7" fmla="*/ 157037 h 1395858"/>
              <a:gd name="connsiteX8" fmla="*/ 139160 w 170919"/>
              <a:gd name="connsiteY8" fmla="*/ 6256 h 1395858"/>
              <a:gd name="connsiteX9" fmla="*/ 143828 w 170919"/>
              <a:gd name="connsiteY9" fmla="*/ 65 h 1395858"/>
              <a:gd name="connsiteX10" fmla="*/ 150019 w 170919"/>
              <a:gd name="connsiteY10" fmla="*/ 4732 h 1395858"/>
              <a:gd name="connsiteX11" fmla="*/ 170879 w 170919"/>
              <a:gd name="connsiteY11" fmla="*/ 157990 h 1395858"/>
              <a:gd name="connsiteX12" fmla="*/ 169545 w 170919"/>
              <a:gd name="connsiteY12" fmla="*/ 162371 h 1395858"/>
              <a:gd name="connsiteX13" fmla="*/ 113252 w 170919"/>
              <a:gd name="connsiteY13" fmla="*/ 225998 h 1395858"/>
              <a:gd name="connsiteX14" fmla="*/ 154972 w 170919"/>
              <a:gd name="connsiteY14" fmla="*/ 294197 h 1395858"/>
              <a:gd name="connsiteX15" fmla="*/ 155638 w 170919"/>
              <a:gd name="connsiteY15" fmla="*/ 298388 h 1395858"/>
              <a:gd name="connsiteX16" fmla="*/ 11144 w 170919"/>
              <a:gd name="connsiteY16" fmla="*/ 849124 h 1395858"/>
              <a:gd name="connsiteX17" fmla="*/ 38671 w 170919"/>
              <a:gd name="connsiteY17" fmla="*/ 1390049 h 1395858"/>
              <a:gd name="connsiteX18" fmla="*/ 33528 w 170919"/>
              <a:gd name="connsiteY18" fmla="*/ 1395763 h 1395858"/>
              <a:gd name="connsiteX19" fmla="*/ 33242 w 170919"/>
              <a:gd name="connsiteY19" fmla="*/ 1395763 h 13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919" h="1395858">
                <a:moveTo>
                  <a:pt x="33052" y="1395859"/>
                </a:moveTo>
                <a:cubicBezTo>
                  <a:pt x="30194" y="1395859"/>
                  <a:pt x="27718" y="1393573"/>
                  <a:pt x="27623" y="1390715"/>
                </a:cubicBezTo>
                <a:lnTo>
                  <a:pt x="0" y="848933"/>
                </a:lnTo>
                <a:cubicBezTo>
                  <a:pt x="0" y="848362"/>
                  <a:pt x="0" y="847790"/>
                  <a:pt x="191" y="847314"/>
                </a:cubicBezTo>
                <a:lnTo>
                  <a:pt x="144304" y="298007"/>
                </a:lnTo>
                <a:lnTo>
                  <a:pt x="101727" y="228284"/>
                </a:lnTo>
                <a:cubicBezTo>
                  <a:pt x="100489" y="226189"/>
                  <a:pt x="100679" y="223617"/>
                  <a:pt x="102299" y="221807"/>
                </a:cubicBezTo>
                <a:lnTo>
                  <a:pt x="159639" y="157037"/>
                </a:lnTo>
                <a:lnTo>
                  <a:pt x="139160" y="6256"/>
                </a:lnTo>
                <a:cubicBezTo>
                  <a:pt x="138779" y="3304"/>
                  <a:pt x="140875" y="541"/>
                  <a:pt x="143828" y="65"/>
                </a:cubicBezTo>
                <a:cubicBezTo>
                  <a:pt x="146780" y="-411"/>
                  <a:pt x="149543" y="1780"/>
                  <a:pt x="150019" y="4732"/>
                </a:cubicBezTo>
                <a:lnTo>
                  <a:pt x="170879" y="157990"/>
                </a:lnTo>
                <a:cubicBezTo>
                  <a:pt x="171069" y="159609"/>
                  <a:pt x="170593" y="161133"/>
                  <a:pt x="169545" y="162371"/>
                </a:cubicBezTo>
                <a:lnTo>
                  <a:pt x="113252" y="225998"/>
                </a:lnTo>
                <a:lnTo>
                  <a:pt x="154972" y="294197"/>
                </a:lnTo>
                <a:cubicBezTo>
                  <a:pt x="155734" y="295435"/>
                  <a:pt x="155924" y="296959"/>
                  <a:pt x="155638" y="298388"/>
                </a:cubicBezTo>
                <a:lnTo>
                  <a:pt x="11144" y="849124"/>
                </a:lnTo>
                <a:lnTo>
                  <a:pt x="38671" y="1390049"/>
                </a:lnTo>
                <a:cubicBezTo>
                  <a:pt x="38862" y="1393096"/>
                  <a:pt x="36481" y="1395668"/>
                  <a:pt x="33528" y="1395763"/>
                </a:cubicBezTo>
                <a:cubicBezTo>
                  <a:pt x="33528" y="1395763"/>
                  <a:pt x="33338" y="1395763"/>
                  <a:pt x="33242" y="139576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112"/>
          <p:cNvSpPr/>
          <p:nvPr userDrawn="1">
            <p:custDataLst>
              <p:tags r:id="rId122"/>
            </p:custDataLst>
          </p:nvPr>
        </p:nvSpPr>
        <p:spPr>
          <a:xfrm>
            <a:off x="9829800" y="378587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5" name="任意多边形: 形状 113"/>
          <p:cNvSpPr/>
          <p:nvPr userDrawn="1">
            <p:custDataLst>
              <p:tags r:id="rId123"/>
            </p:custDataLst>
          </p:nvPr>
        </p:nvSpPr>
        <p:spPr>
          <a:xfrm>
            <a:off x="9838690" y="391541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6" name="任意多边形: 形状 114"/>
          <p:cNvSpPr/>
          <p:nvPr userDrawn="1">
            <p:custDataLst>
              <p:tags r:id="rId124"/>
            </p:custDataLst>
          </p:nvPr>
        </p:nvSpPr>
        <p:spPr>
          <a:xfrm>
            <a:off x="9846945" y="4044315"/>
            <a:ext cx="37465" cy="37465"/>
          </a:xfrm>
          <a:custGeom>
            <a:avLst/>
            <a:gdLst>
              <a:gd name="connsiteX0" fmla="*/ 34290 w 34290"/>
              <a:gd name="connsiteY0" fmla="*/ 17145 h 34289"/>
              <a:gd name="connsiteX1" fmla="*/ 17145 w 34290"/>
              <a:gd name="connsiteY1" fmla="*/ 34290 h 34289"/>
              <a:gd name="connsiteX2" fmla="*/ 0 w 34290"/>
              <a:gd name="connsiteY2" fmla="*/ 17145 h 34289"/>
              <a:gd name="connsiteX3" fmla="*/ 17145 w 34290"/>
              <a:gd name="connsiteY3" fmla="*/ 0 h 34289"/>
              <a:gd name="connsiteX4" fmla="*/ 34290 w 34290"/>
              <a:gd name="connsiteY4" fmla="*/ 17145 h 34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89">
                <a:moveTo>
                  <a:pt x="34290" y="17145"/>
                </a:moveTo>
                <a:cubicBezTo>
                  <a:pt x="34290" y="26575"/>
                  <a:pt x="26575" y="34290"/>
                  <a:pt x="17145" y="34290"/>
                </a:cubicBezTo>
                <a:cubicBezTo>
                  <a:pt x="7715" y="34290"/>
                  <a:pt x="0" y="26575"/>
                  <a:pt x="0" y="17145"/>
                </a:cubicBezTo>
                <a:cubicBezTo>
                  <a:pt x="0" y="7715"/>
                  <a:pt x="7715" y="0"/>
                  <a:pt x="17145" y="0"/>
                </a:cubicBezTo>
                <a:cubicBezTo>
                  <a:pt x="26575" y="0"/>
                  <a:pt x="34290" y="7715"/>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115"/>
          <p:cNvSpPr/>
          <p:nvPr userDrawn="1">
            <p:custDataLst>
              <p:tags r:id="rId125"/>
            </p:custDataLst>
          </p:nvPr>
        </p:nvSpPr>
        <p:spPr>
          <a:xfrm>
            <a:off x="10188575" y="3158490"/>
            <a:ext cx="162560" cy="1184275"/>
          </a:xfrm>
          <a:custGeom>
            <a:avLst/>
            <a:gdLst>
              <a:gd name="connsiteX0" fmla="*/ 15515 w 148865"/>
              <a:gd name="connsiteY0" fmla="*/ 0 h 1083183"/>
              <a:gd name="connsiteX1" fmla="*/ 14848 w 148865"/>
              <a:gd name="connsiteY1" fmla="*/ 888968 h 1083183"/>
              <a:gd name="connsiteX2" fmla="*/ 28850 w 148865"/>
              <a:gd name="connsiteY2" fmla="*/ 1079373 h 1083183"/>
              <a:gd name="connsiteX3" fmla="*/ 93620 w 148865"/>
              <a:gd name="connsiteY3" fmla="*/ 1083183 h 1083183"/>
              <a:gd name="connsiteX4" fmla="*/ 148865 w 148865"/>
              <a:gd name="connsiteY4" fmla="*/ 338900 h 1083183"/>
              <a:gd name="connsiteX5" fmla="*/ 15610 w 148865"/>
              <a:gd name="connsiteY5" fmla="*/ 95 h 108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65" h="1083183">
                <a:moveTo>
                  <a:pt x="15515" y="0"/>
                </a:moveTo>
                <a:cubicBezTo>
                  <a:pt x="-13060" y="224600"/>
                  <a:pt x="4656" y="742379"/>
                  <a:pt x="14848" y="888968"/>
                </a:cubicBezTo>
                <a:cubicBezTo>
                  <a:pt x="25040" y="1035558"/>
                  <a:pt x="28850" y="1079373"/>
                  <a:pt x="28850" y="1079373"/>
                </a:cubicBezTo>
                <a:lnTo>
                  <a:pt x="93620" y="1083183"/>
                </a:lnTo>
                <a:lnTo>
                  <a:pt x="148865" y="338900"/>
                </a:lnTo>
                <a:lnTo>
                  <a:pt x="15610" y="9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118"/>
          <p:cNvSpPr/>
          <p:nvPr userDrawn="1">
            <p:custDataLst>
              <p:tags r:id="rId126"/>
            </p:custDataLst>
          </p:nvPr>
        </p:nvSpPr>
        <p:spPr>
          <a:xfrm>
            <a:off x="10304145" y="4203065"/>
            <a:ext cx="176530" cy="447675"/>
          </a:xfrm>
          <a:custGeom>
            <a:avLst/>
            <a:gdLst>
              <a:gd name="connsiteX0" fmla="*/ 19050 w 161639"/>
              <a:gd name="connsiteY0" fmla="*/ 95 h 409455"/>
              <a:gd name="connsiteX1" fmla="*/ 0 w 161639"/>
              <a:gd name="connsiteY1" fmla="*/ 198787 h 409455"/>
              <a:gd name="connsiteX2" fmla="*/ 40005 w 161639"/>
              <a:gd name="connsiteY2" fmla="*/ 338900 h 409455"/>
              <a:gd name="connsiteX3" fmla="*/ 132493 w 161639"/>
              <a:gd name="connsiteY3" fmla="*/ 409289 h 409455"/>
              <a:gd name="connsiteX4" fmla="*/ 161639 w 161639"/>
              <a:gd name="connsiteY4" fmla="*/ 291275 h 409455"/>
              <a:gd name="connsiteX5" fmla="*/ 132493 w 161639"/>
              <a:gd name="connsiteY5" fmla="*/ 204788 h 409455"/>
              <a:gd name="connsiteX6" fmla="*/ 132493 w 161639"/>
              <a:gd name="connsiteY6" fmla="*/ 60960 h 409455"/>
              <a:gd name="connsiteX7" fmla="*/ 19050 w 161639"/>
              <a:gd name="connsiteY7" fmla="*/ 0 h 40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639" h="409455">
                <a:moveTo>
                  <a:pt x="19050" y="95"/>
                </a:moveTo>
                <a:lnTo>
                  <a:pt x="0" y="198787"/>
                </a:lnTo>
                <a:cubicBezTo>
                  <a:pt x="0" y="198787"/>
                  <a:pt x="32385" y="327470"/>
                  <a:pt x="40005" y="338900"/>
                </a:cubicBezTo>
                <a:cubicBezTo>
                  <a:pt x="47625" y="350330"/>
                  <a:pt x="122206" y="413099"/>
                  <a:pt x="132493" y="409289"/>
                </a:cubicBezTo>
                <a:cubicBezTo>
                  <a:pt x="142780" y="405479"/>
                  <a:pt x="161544" y="310325"/>
                  <a:pt x="161639" y="291275"/>
                </a:cubicBezTo>
                <a:cubicBezTo>
                  <a:pt x="161735" y="272225"/>
                  <a:pt x="141161" y="230505"/>
                  <a:pt x="132493" y="204788"/>
                </a:cubicBezTo>
                <a:cubicBezTo>
                  <a:pt x="123730" y="178975"/>
                  <a:pt x="132493" y="60960"/>
                  <a:pt x="132493" y="60960"/>
                </a:cubicBezTo>
                <a:lnTo>
                  <a:pt x="1905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119"/>
          <p:cNvSpPr/>
          <p:nvPr userDrawn="1">
            <p:custDataLst>
              <p:tags r:id="rId127"/>
            </p:custDataLst>
          </p:nvPr>
        </p:nvSpPr>
        <p:spPr>
          <a:xfrm>
            <a:off x="10297795" y="4193540"/>
            <a:ext cx="188595" cy="462915"/>
          </a:xfrm>
          <a:custGeom>
            <a:avLst/>
            <a:gdLst>
              <a:gd name="connsiteX0" fmla="*/ 137731 w 172593"/>
              <a:gd name="connsiteY0" fmla="*/ 423481 h 423481"/>
              <a:gd name="connsiteX1" fmla="*/ 40957 w 172593"/>
              <a:gd name="connsiteY1" fmla="*/ 350615 h 423481"/>
              <a:gd name="connsiteX2" fmla="*/ 190 w 172593"/>
              <a:gd name="connsiteY2" fmla="*/ 208788 h 423481"/>
              <a:gd name="connsiteX3" fmla="*/ 0 w 172593"/>
              <a:gd name="connsiteY3" fmla="*/ 207835 h 423481"/>
              <a:gd name="connsiteX4" fmla="*/ 0 w 172593"/>
              <a:gd name="connsiteY4" fmla="*/ 206883 h 423481"/>
              <a:gd name="connsiteX5" fmla="*/ 19907 w 172593"/>
              <a:gd name="connsiteY5" fmla="*/ 0 h 423481"/>
              <a:gd name="connsiteX6" fmla="*/ 143732 w 172593"/>
              <a:gd name="connsiteY6" fmla="*/ 66484 h 423481"/>
              <a:gd name="connsiteX7" fmla="*/ 143446 w 172593"/>
              <a:gd name="connsiteY7" fmla="*/ 70009 h 423481"/>
              <a:gd name="connsiteX8" fmla="*/ 143161 w 172593"/>
              <a:gd name="connsiteY8" fmla="*/ 211646 h 423481"/>
              <a:gd name="connsiteX9" fmla="*/ 153924 w 172593"/>
              <a:gd name="connsiteY9" fmla="*/ 239554 h 423481"/>
              <a:gd name="connsiteX10" fmla="*/ 172593 w 172593"/>
              <a:gd name="connsiteY10" fmla="*/ 299942 h 423481"/>
              <a:gd name="connsiteX11" fmla="*/ 139827 w 172593"/>
              <a:gd name="connsiteY11" fmla="*/ 423005 h 423481"/>
              <a:gd name="connsiteX12" fmla="*/ 137636 w 172593"/>
              <a:gd name="connsiteY12" fmla="*/ 423386 h 423481"/>
              <a:gd name="connsiteX13" fmla="*/ 11049 w 172593"/>
              <a:gd name="connsiteY13" fmla="*/ 207073 h 423481"/>
              <a:gd name="connsiteX14" fmla="*/ 50006 w 172593"/>
              <a:gd name="connsiteY14" fmla="*/ 344519 h 423481"/>
              <a:gd name="connsiteX15" fmla="*/ 136017 w 172593"/>
              <a:gd name="connsiteY15" fmla="*/ 412528 h 423481"/>
              <a:gd name="connsiteX16" fmla="*/ 161735 w 172593"/>
              <a:gd name="connsiteY16" fmla="*/ 299942 h 423481"/>
              <a:gd name="connsiteX17" fmla="*/ 143828 w 172593"/>
              <a:gd name="connsiteY17" fmla="*/ 243745 h 423481"/>
              <a:gd name="connsiteX18" fmla="*/ 132779 w 172593"/>
              <a:gd name="connsiteY18" fmla="*/ 215265 h 423481"/>
              <a:gd name="connsiteX19" fmla="*/ 132207 w 172593"/>
              <a:gd name="connsiteY19" fmla="*/ 72866 h 423481"/>
              <a:gd name="connsiteX20" fmla="*/ 29146 w 172593"/>
              <a:gd name="connsiteY20" fmla="*/ 17526 h 423481"/>
              <a:gd name="connsiteX21" fmla="*/ 10954 w 172593"/>
              <a:gd name="connsiteY21" fmla="*/ 207169 h 4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93" h="423481">
                <a:moveTo>
                  <a:pt x="137731" y="423481"/>
                </a:moveTo>
                <a:cubicBezTo>
                  <a:pt x="117920" y="423481"/>
                  <a:pt x="46101" y="358235"/>
                  <a:pt x="40957" y="350615"/>
                </a:cubicBezTo>
                <a:cubicBezTo>
                  <a:pt x="33242" y="338995"/>
                  <a:pt x="5715" y="230410"/>
                  <a:pt x="190" y="208788"/>
                </a:cubicBezTo>
                <a:lnTo>
                  <a:pt x="0" y="207835"/>
                </a:lnTo>
                <a:lnTo>
                  <a:pt x="0" y="206883"/>
                </a:lnTo>
                <a:cubicBezTo>
                  <a:pt x="0" y="206883"/>
                  <a:pt x="19907" y="0"/>
                  <a:pt x="19907" y="0"/>
                </a:cubicBezTo>
                <a:lnTo>
                  <a:pt x="143732" y="66484"/>
                </a:lnTo>
                <a:lnTo>
                  <a:pt x="143446" y="70009"/>
                </a:lnTo>
                <a:cubicBezTo>
                  <a:pt x="141065" y="102489"/>
                  <a:pt x="136303" y="191357"/>
                  <a:pt x="143161" y="211646"/>
                </a:cubicBezTo>
                <a:cubicBezTo>
                  <a:pt x="145923" y="219742"/>
                  <a:pt x="149828" y="229362"/>
                  <a:pt x="153924" y="239554"/>
                </a:cubicBezTo>
                <a:cubicBezTo>
                  <a:pt x="163163" y="262318"/>
                  <a:pt x="172688" y="285940"/>
                  <a:pt x="172593" y="299942"/>
                </a:cubicBezTo>
                <a:cubicBezTo>
                  <a:pt x="172498" y="312325"/>
                  <a:pt x="155543" y="417290"/>
                  <a:pt x="139827" y="423005"/>
                </a:cubicBezTo>
                <a:cubicBezTo>
                  <a:pt x="139160" y="423196"/>
                  <a:pt x="138494" y="423386"/>
                  <a:pt x="137636" y="423386"/>
                </a:cubicBezTo>
                <a:close/>
                <a:moveTo>
                  <a:pt x="11049" y="207073"/>
                </a:moveTo>
                <a:cubicBezTo>
                  <a:pt x="23527" y="256508"/>
                  <a:pt x="44958" y="336899"/>
                  <a:pt x="50006" y="344519"/>
                </a:cubicBezTo>
                <a:cubicBezTo>
                  <a:pt x="58103" y="356711"/>
                  <a:pt x="123158" y="409289"/>
                  <a:pt x="136017" y="412528"/>
                </a:cubicBezTo>
                <a:cubicBezTo>
                  <a:pt x="144494" y="401574"/>
                  <a:pt x="161544" y="318992"/>
                  <a:pt x="161735" y="299942"/>
                </a:cubicBezTo>
                <a:cubicBezTo>
                  <a:pt x="161830" y="288036"/>
                  <a:pt x="152305" y="264509"/>
                  <a:pt x="143828" y="243745"/>
                </a:cubicBezTo>
                <a:cubicBezTo>
                  <a:pt x="139637" y="233363"/>
                  <a:pt x="135636" y="223552"/>
                  <a:pt x="132779" y="215265"/>
                </a:cubicBezTo>
                <a:cubicBezTo>
                  <a:pt x="124587" y="190976"/>
                  <a:pt x="130873" y="93154"/>
                  <a:pt x="132207" y="72866"/>
                </a:cubicBezTo>
                <a:lnTo>
                  <a:pt x="29146" y="17526"/>
                </a:lnTo>
                <a:lnTo>
                  <a:pt x="10954" y="20716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120"/>
          <p:cNvSpPr/>
          <p:nvPr userDrawn="1">
            <p:custDataLst>
              <p:tags r:id="rId128"/>
            </p:custDataLst>
          </p:nvPr>
        </p:nvSpPr>
        <p:spPr>
          <a:xfrm>
            <a:off x="10304145" y="4380230"/>
            <a:ext cx="140970" cy="40005"/>
          </a:xfrm>
          <a:custGeom>
            <a:avLst/>
            <a:gdLst>
              <a:gd name="connsiteX0" fmla="*/ 0 w 129158"/>
              <a:gd name="connsiteY0" fmla="*/ 36671 h 36671"/>
              <a:gd name="connsiteX1" fmla="*/ 129159 w 129158"/>
              <a:gd name="connsiteY1" fmla="*/ 19526 h 36671"/>
              <a:gd name="connsiteX2" fmla="*/ 128683 w 129158"/>
              <a:gd name="connsiteY2" fmla="*/ 6763 h 36671"/>
              <a:gd name="connsiteX3" fmla="*/ 3429 w 129158"/>
              <a:gd name="connsiteY3" fmla="*/ 0 h 36671"/>
              <a:gd name="connsiteX4" fmla="*/ 0 w 129158"/>
              <a:gd name="connsiteY4" fmla="*/ 36671 h 3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58" h="36671">
                <a:moveTo>
                  <a:pt x="0" y="36671"/>
                </a:moveTo>
                <a:lnTo>
                  <a:pt x="129159" y="19526"/>
                </a:lnTo>
                <a:lnTo>
                  <a:pt x="128683" y="6763"/>
                </a:lnTo>
                <a:lnTo>
                  <a:pt x="3429" y="0"/>
                </a:lnTo>
                <a:lnTo>
                  <a:pt x="0" y="3667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121"/>
          <p:cNvSpPr/>
          <p:nvPr userDrawn="1">
            <p:custDataLst>
              <p:tags r:id="rId129"/>
            </p:custDataLst>
          </p:nvPr>
        </p:nvSpPr>
        <p:spPr>
          <a:xfrm>
            <a:off x="10285095" y="4291965"/>
            <a:ext cx="192405" cy="95885"/>
          </a:xfrm>
          <a:custGeom>
            <a:avLst/>
            <a:gdLst>
              <a:gd name="connsiteX0" fmla="*/ 4858 w 176212"/>
              <a:gd name="connsiteY0" fmla="*/ 0 h 87629"/>
              <a:gd name="connsiteX1" fmla="*/ 0 w 176212"/>
              <a:gd name="connsiteY1" fmla="*/ 79915 h 87629"/>
              <a:gd name="connsiteX2" fmla="*/ 167926 w 176212"/>
              <a:gd name="connsiteY2" fmla="*/ 87630 h 87629"/>
              <a:gd name="connsiteX3" fmla="*/ 176213 w 176212"/>
              <a:gd name="connsiteY3" fmla="*/ 37814 h 87629"/>
              <a:gd name="connsiteX4" fmla="*/ 4858 w 176212"/>
              <a:gd name="connsiteY4" fmla="*/ 0 h 8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 h="87629">
                <a:moveTo>
                  <a:pt x="4858" y="0"/>
                </a:moveTo>
                <a:lnTo>
                  <a:pt x="0" y="79915"/>
                </a:lnTo>
                <a:lnTo>
                  <a:pt x="167926" y="87630"/>
                </a:lnTo>
                <a:lnTo>
                  <a:pt x="176213" y="37814"/>
                </a:lnTo>
                <a:lnTo>
                  <a:pt x="4858"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122"/>
          <p:cNvSpPr/>
          <p:nvPr userDrawn="1">
            <p:custDataLst>
              <p:tags r:id="rId130"/>
            </p:custDataLst>
          </p:nvPr>
        </p:nvSpPr>
        <p:spPr>
          <a:xfrm>
            <a:off x="10279380" y="4284345"/>
            <a:ext cx="205740" cy="109220"/>
          </a:xfrm>
          <a:custGeom>
            <a:avLst/>
            <a:gdLst>
              <a:gd name="connsiteX0" fmla="*/ 178308 w 188214"/>
              <a:gd name="connsiteY0" fmla="*/ 100013 h 100012"/>
              <a:gd name="connsiteX1" fmla="*/ 0 w 188214"/>
              <a:gd name="connsiteY1" fmla="*/ 91821 h 100012"/>
              <a:gd name="connsiteX2" fmla="*/ 5620 w 188214"/>
              <a:gd name="connsiteY2" fmla="*/ 0 h 100012"/>
              <a:gd name="connsiteX3" fmla="*/ 188214 w 188214"/>
              <a:gd name="connsiteY3" fmla="*/ 40291 h 100012"/>
              <a:gd name="connsiteX4" fmla="*/ 178213 w 188214"/>
              <a:gd name="connsiteY4" fmla="*/ 100013 h 100012"/>
              <a:gd name="connsiteX5" fmla="*/ 11621 w 188214"/>
              <a:gd name="connsiteY5" fmla="*/ 81439 h 100012"/>
              <a:gd name="connsiteX6" fmla="*/ 169164 w 188214"/>
              <a:gd name="connsiteY6" fmla="*/ 88678 h 100012"/>
              <a:gd name="connsiteX7" fmla="*/ 175832 w 188214"/>
              <a:gd name="connsiteY7" fmla="*/ 48768 h 100012"/>
              <a:gd name="connsiteX8" fmla="*/ 15812 w 188214"/>
              <a:gd name="connsiteY8" fmla="*/ 13430 h 100012"/>
              <a:gd name="connsiteX9" fmla="*/ 11621 w 188214"/>
              <a:gd name="connsiteY9" fmla="*/ 8143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214" h="100012">
                <a:moveTo>
                  <a:pt x="178308" y="100013"/>
                </a:moveTo>
                <a:lnTo>
                  <a:pt x="0" y="91821"/>
                </a:lnTo>
                <a:lnTo>
                  <a:pt x="5620" y="0"/>
                </a:lnTo>
                <a:lnTo>
                  <a:pt x="188214" y="40291"/>
                </a:lnTo>
                <a:lnTo>
                  <a:pt x="178213" y="100013"/>
                </a:lnTo>
                <a:close/>
                <a:moveTo>
                  <a:pt x="11621" y="81439"/>
                </a:moveTo>
                <a:lnTo>
                  <a:pt x="169164" y="88678"/>
                </a:lnTo>
                <a:lnTo>
                  <a:pt x="175832" y="48768"/>
                </a:lnTo>
                <a:lnTo>
                  <a:pt x="15812" y="13430"/>
                </a:lnTo>
                <a:lnTo>
                  <a:pt x="11621" y="8143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123"/>
          <p:cNvSpPr/>
          <p:nvPr userDrawn="1">
            <p:custDataLst>
              <p:tags r:id="rId131"/>
            </p:custDataLst>
          </p:nvPr>
        </p:nvSpPr>
        <p:spPr>
          <a:xfrm>
            <a:off x="10206355" y="2868295"/>
            <a:ext cx="373380" cy="1479550"/>
          </a:xfrm>
          <a:custGeom>
            <a:avLst/>
            <a:gdLst>
              <a:gd name="connsiteX0" fmla="*/ 83841 w 341593"/>
              <a:gd name="connsiteY0" fmla="*/ 0 h 1353312"/>
              <a:gd name="connsiteX1" fmla="*/ 340825 w 341593"/>
              <a:gd name="connsiteY1" fmla="*/ 754285 h 1353312"/>
              <a:gd name="connsiteX2" fmla="*/ 261577 w 341593"/>
              <a:gd name="connsiteY2" fmla="*/ 1353312 h 1353312"/>
              <a:gd name="connsiteX3" fmla="*/ 61743 w 341593"/>
              <a:gd name="connsiteY3" fmla="*/ 1322832 h 1353312"/>
              <a:gd name="connsiteX4" fmla="*/ 57266 w 341593"/>
              <a:gd name="connsiteY4" fmla="*/ 689610 h 1353312"/>
              <a:gd name="connsiteX5" fmla="*/ 24881 w 341593"/>
              <a:gd name="connsiteY5" fmla="*/ 66008 h 1353312"/>
              <a:gd name="connsiteX6" fmla="*/ 83936 w 341593"/>
              <a:gd name="connsiteY6"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93" h="1353312">
                <a:moveTo>
                  <a:pt x="83841" y="0"/>
                </a:moveTo>
                <a:cubicBezTo>
                  <a:pt x="123846" y="10001"/>
                  <a:pt x="325585" y="592550"/>
                  <a:pt x="340825" y="754285"/>
                </a:cubicBezTo>
                <a:cubicBezTo>
                  <a:pt x="350731" y="859155"/>
                  <a:pt x="261577" y="1353312"/>
                  <a:pt x="261577" y="1353312"/>
                </a:cubicBezTo>
                <a:lnTo>
                  <a:pt x="61743" y="1322832"/>
                </a:lnTo>
                <a:cubicBezTo>
                  <a:pt x="61743" y="1322832"/>
                  <a:pt x="105558" y="856583"/>
                  <a:pt x="57266" y="689610"/>
                </a:cubicBezTo>
                <a:cubicBezTo>
                  <a:pt x="26214" y="582454"/>
                  <a:pt x="-34079" y="123920"/>
                  <a:pt x="24881" y="66008"/>
                </a:cubicBezTo>
                <a:lnTo>
                  <a:pt x="8393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124"/>
          <p:cNvSpPr/>
          <p:nvPr userDrawn="1">
            <p:custDataLst>
              <p:tags r:id="rId132"/>
            </p:custDataLst>
          </p:nvPr>
        </p:nvSpPr>
        <p:spPr>
          <a:xfrm>
            <a:off x="10200005" y="2862580"/>
            <a:ext cx="385445" cy="1490980"/>
          </a:xfrm>
          <a:custGeom>
            <a:avLst/>
            <a:gdLst>
              <a:gd name="connsiteX0" fmla="*/ 267148 w 352799"/>
              <a:gd name="connsiteY0" fmla="*/ 1364314 h 1364314"/>
              <a:gd name="connsiteX1" fmla="*/ 266290 w 352799"/>
              <a:gd name="connsiteY1" fmla="*/ 1364314 h 1364314"/>
              <a:gd name="connsiteX2" fmla="*/ 66456 w 352799"/>
              <a:gd name="connsiteY2" fmla="*/ 1333834 h 1364314"/>
              <a:gd name="connsiteX3" fmla="*/ 61884 w 352799"/>
              <a:gd name="connsiteY3" fmla="*/ 1327929 h 1364314"/>
              <a:gd name="connsiteX4" fmla="*/ 57598 w 352799"/>
              <a:gd name="connsiteY4" fmla="*/ 696707 h 1364314"/>
              <a:gd name="connsiteX5" fmla="*/ 26641 w 352799"/>
              <a:gd name="connsiteY5" fmla="*/ 67676 h 1364314"/>
              <a:gd name="connsiteX6" fmla="*/ 34357 w 352799"/>
              <a:gd name="connsiteY6" fmla="*/ 67676 h 1364314"/>
              <a:gd name="connsiteX7" fmla="*/ 34357 w 352799"/>
              <a:gd name="connsiteY7" fmla="*/ 75391 h 1364314"/>
              <a:gd name="connsiteX8" fmla="*/ 68170 w 352799"/>
              <a:gd name="connsiteY8" fmla="*/ 693564 h 1364314"/>
              <a:gd name="connsiteX9" fmla="*/ 73314 w 352799"/>
              <a:gd name="connsiteY9" fmla="*/ 1323738 h 1364314"/>
              <a:gd name="connsiteX10" fmla="*/ 262861 w 352799"/>
              <a:gd name="connsiteY10" fmla="*/ 1352598 h 1364314"/>
              <a:gd name="connsiteX11" fmla="*/ 341157 w 352799"/>
              <a:gd name="connsiteY11" fmla="*/ 760334 h 1364314"/>
              <a:gd name="connsiteX12" fmla="*/ 222571 w 352799"/>
              <a:gd name="connsiteY12" fmla="*/ 328661 h 1364314"/>
              <a:gd name="connsiteX13" fmla="*/ 88268 w 352799"/>
              <a:gd name="connsiteY13" fmla="*/ 10812 h 1364314"/>
              <a:gd name="connsiteX14" fmla="*/ 84458 w 352799"/>
              <a:gd name="connsiteY14" fmla="*/ 4049 h 1364314"/>
              <a:gd name="connsiteX15" fmla="*/ 90935 w 352799"/>
              <a:gd name="connsiteY15" fmla="*/ 144 h 1364314"/>
              <a:gd name="connsiteX16" fmla="*/ 232572 w 352799"/>
              <a:gd name="connsiteY16" fmla="*/ 323898 h 1364314"/>
              <a:gd name="connsiteX17" fmla="*/ 352015 w 352799"/>
              <a:gd name="connsiteY17" fmla="*/ 759286 h 1364314"/>
              <a:gd name="connsiteX18" fmla="*/ 272672 w 352799"/>
              <a:gd name="connsiteY18" fmla="*/ 1359742 h 1364314"/>
              <a:gd name="connsiteX19" fmla="*/ 267338 w 352799"/>
              <a:gd name="connsiteY19" fmla="*/ 1364219 h 1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2799" h="1364314">
                <a:moveTo>
                  <a:pt x="267148" y="1364314"/>
                </a:moveTo>
                <a:cubicBezTo>
                  <a:pt x="267148" y="1364314"/>
                  <a:pt x="266576" y="1364314"/>
                  <a:pt x="266290" y="1364314"/>
                </a:cubicBezTo>
                <a:lnTo>
                  <a:pt x="66456" y="1333834"/>
                </a:lnTo>
                <a:cubicBezTo>
                  <a:pt x="63598" y="1333358"/>
                  <a:pt x="61598" y="1330786"/>
                  <a:pt x="61884" y="1327929"/>
                </a:cubicBezTo>
                <a:cubicBezTo>
                  <a:pt x="62360" y="1323261"/>
                  <a:pt x="105127" y="860727"/>
                  <a:pt x="57598" y="696707"/>
                </a:cubicBezTo>
                <a:cubicBezTo>
                  <a:pt x="29308" y="599171"/>
                  <a:pt x="-36795" y="129969"/>
                  <a:pt x="26641" y="67676"/>
                </a:cubicBezTo>
                <a:cubicBezTo>
                  <a:pt x="28832" y="65580"/>
                  <a:pt x="32261" y="65580"/>
                  <a:pt x="34357" y="67676"/>
                </a:cubicBezTo>
                <a:cubicBezTo>
                  <a:pt x="36452" y="69867"/>
                  <a:pt x="36452" y="73296"/>
                  <a:pt x="34357" y="75391"/>
                </a:cubicBezTo>
                <a:cubicBezTo>
                  <a:pt x="-21269" y="129969"/>
                  <a:pt x="37119" y="586407"/>
                  <a:pt x="68170" y="693564"/>
                </a:cubicBezTo>
                <a:cubicBezTo>
                  <a:pt x="114081" y="852155"/>
                  <a:pt x="78267" y="1269826"/>
                  <a:pt x="73314" y="1323738"/>
                </a:cubicBezTo>
                <a:lnTo>
                  <a:pt x="262861" y="1352598"/>
                </a:lnTo>
                <a:cubicBezTo>
                  <a:pt x="272386" y="1299258"/>
                  <a:pt x="350301" y="857489"/>
                  <a:pt x="341157" y="760334"/>
                </a:cubicBezTo>
                <a:cubicBezTo>
                  <a:pt x="332965" y="672894"/>
                  <a:pt x="272100" y="473060"/>
                  <a:pt x="222571" y="328661"/>
                </a:cubicBezTo>
                <a:cubicBezTo>
                  <a:pt x="153705" y="127874"/>
                  <a:pt x="101984" y="15098"/>
                  <a:pt x="88268" y="10812"/>
                </a:cubicBezTo>
                <a:cubicBezTo>
                  <a:pt x="85410" y="9954"/>
                  <a:pt x="83696" y="6906"/>
                  <a:pt x="84458" y="4049"/>
                </a:cubicBezTo>
                <a:cubicBezTo>
                  <a:pt x="85220" y="1191"/>
                  <a:pt x="87982" y="-523"/>
                  <a:pt x="90935" y="144"/>
                </a:cubicBezTo>
                <a:cubicBezTo>
                  <a:pt x="121891" y="7859"/>
                  <a:pt x="207140" y="249889"/>
                  <a:pt x="232572" y="323898"/>
                </a:cubicBezTo>
                <a:cubicBezTo>
                  <a:pt x="282483" y="469345"/>
                  <a:pt x="343729" y="670608"/>
                  <a:pt x="352015" y="759286"/>
                </a:cubicBezTo>
                <a:cubicBezTo>
                  <a:pt x="361826" y="863680"/>
                  <a:pt x="276387" y="1339549"/>
                  <a:pt x="272672" y="1359742"/>
                </a:cubicBezTo>
                <a:cubicBezTo>
                  <a:pt x="272196" y="1362409"/>
                  <a:pt x="269910" y="1364219"/>
                  <a:pt x="267338" y="13642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125"/>
          <p:cNvSpPr/>
          <p:nvPr userDrawn="1">
            <p:custDataLst>
              <p:tags r:id="rId133"/>
            </p:custDataLst>
          </p:nvPr>
        </p:nvSpPr>
        <p:spPr>
          <a:xfrm>
            <a:off x="10460355" y="428371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126"/>
          <p:cNvSpPr/>
          <p:nvPr userDrawn="1">
            <p:custDataLst>
              <p:tags r:id="rId134"/>
            </p:custDataLst>
          </p:nvPr>
        </p:nvSpPr>
        <p:spPr>
          <a:xfrm>
            <a:off x="10465435" y="425069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椭圆 298"/>
          <p:cNvSpPr/>
          <p:nvPr userDrawn="1">
            <p:custDataLst>
              <p:tags r:id="rId135"/>
            </p:custDataLst>
          </p:nvPr>
        </p:nvSpPr>
        <p:spPr>
          <a:xfrm rot="5400000">
            <a:off x="1092009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6"/>
            </p:custDataLst>
          </p:nvPr>
        </p:nvSpPr>
        <p:spPr>
          <a:xfrm rot="5400000">
            <a:off x="1078801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7"/>
            </p:custDataLst>
          </p:nvPr>
        </p:nvSpPr>
        <p:spPr>
          <a:xfrm rot="5400000">
            <a:off x="1065593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8"/>
            </p:custDataLst>
          </p:nvPr>
        </p:nvSpPr>
        <p:spPr>
          <a:xfrm rot="5400000">
            <a:off x="1052322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39"/>
            </p:custDataLst>
          </p:nvPr>
        </p:nvSpPr>
        <p:spPr>
          <a:xfrm rot="5400000">
            <a:off x="1039114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0"/>
            </p:custDataLst>
          </p:nvPr>
        </p:nvSpPr>
        <p:spPr>
          <a:xfrm rot="5400000">
            <a:off x="1025906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1"/>
            </p:custDataLst>
          </p:nvPr>
        </p:nvSpPr>
        <p:spPr>
          <a:xfrm rot="5400000">
            <a:off x="1012634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2"/>
            </p:custDataLst>
          </p:nvPr>
        </p:nvSpPr>
        <p:spPr>
          <a:xfrm rot="5400000">
            <a:off x="999426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p:nvPr userDrawn="1">
            <p:custDataLst>
              <p:tags r:id="rId143"/>
            </p:custDataLst>
          </p:nvPr>
        </p:nvSpPr>
        <p:spPr>
          <a:xfrm rot="5400000">
            <a:off x="1092009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p:nvPr userDrawn="1">
            <p:custDataLst>
              <p:tags r:id="rId144"/>
            </p:custDataLst>
          </p:nvPr>
        </p:nvSpPr>
        <p:spPr>
          <a:xfrm rot="5400000">
            <a:off x="1078801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p:nvPr userDrawn="1">
            <p:custDataLst>
              <p:tags r:id="rId145"/>
            </p:custDataLst>
          </p:nvPr>
        </p:nvSpPr>
        <p:spPr>
          <a:xfrm rot="5400000">
            <a:off x="1065593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p:nvPr userDrawn="1">
            <p:custDataLst>
              <p:tags r:id="rId146"/>
            </p:custDataLst>
          </p:nvPr>
        </p:nvSpPr>
        <p:spPr>
          <a:xfrm rot="5400000">
            <a:off x="1052322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p:nvPr userDrawn="1">
            <p:custDataLst>
              <p:tags r:id="rId147"/>
            </p:custDataLst>
          </p:nvPr>
        </p:nvSpPr>
        <p:spPr>
          <a:xfrm rot="5400000">
            <a:off x="1039114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p:nvPr userDrawn="1">
            <p:custDataLst>
              <p:tags r:id="rId148"/>
            </p:custDataLst>
          </p:nvPr>
        </p:nvSpPr>
        <p:spPr>
          <a:xfrm rot="5400000">
            <a:off x="1025906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p:nvPr userDrawn="1">
            <p:custDataLst>
              <p:tags r:id="rId149"/>
            </p:custDataLst>
          </p:nvPr>
        </p:nvSpPr>
        <p:spPr>
          <a:xfrm rot="5400000">
            <a:off x="1012634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p:nvPr userDrawn="1">
            <p:custDataLst>
              <p:tags r:id="rId150"/>
            </p:custDataLst>
          </p:nvPr>
        </p:nvSpPr>
        <p:spPr>
          <a:xfrm rot="5400000">
            <a:off x="999426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p:nvPr userDrawn="1">
            <p:custDataLst>
              <p:tags r:id="rId151"/>
            </p:custDataLst>
          </p:nvPr>
        </p:nvSpPr>
        <p:spPr>
          <a:xfrm rot="5400000">
            <a:off x="1092009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p:nvPr userDrawn="1">
            <p:custDataLst>
              <p:tags r:id="rId152"/>
            </p:custDataLst>
          </p:nvPr>
        </p:nvSpPr>
        <p:spPr>
          <a:xfrm rot="5400000">
            <a:off x="1078801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p:nvPr userDrawn="1">
            <p:custDataLst>
              <p:tags r:id="rId153"/>
            </p:custDataLst>
          </p:nvPr>
        </p:nvSpPr>
        <p:spPr>
          <a:xfrm rot="5400000">
            <a:off x="1065593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p:nvPr userDrawn="1">
            <p:custDataLst>
              <p:tags r:id="rId154"/>
            </p:custDataLst>
          </p:nvPr>
        </p:nvSpPr>
        <p:spPr>
          <a:xfrm rot="5400000">
            <a:off x="1052322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p:nvPr userDrawn="1">
            <p:custDataLst>
              <p:tags r:id="rId155"/>
            </p:custDataLst>
          </p:nvPr>
        </p:nvSpPr>
        <p:spPr>
          <a:xfrm rot="5400000">
            <a:off x="1039114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p:nvPr userDrawn="1">
            <p:custDataLst>
              <p:tags r:id="rId156"/>
            </p:custDataLst>
          </p:nvPr>
        </p:nvSpPr>
        <p:spPr>
          <a:xfrm rot="5400000">
            <a:off x="1025906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p:nvPr userDrawn="1">
            <p:custDataLst>
              <p:tags r:id="rId157"/>
            </p:custDataLst>
          </p:nvPr>
        </p:nvSpPr>
        <p:spPr>
          <a:xfrm rot="5400000">
            <a:off x="1012634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p:cNvSpPr/>
          <p:nvPr userDrawn="1">
            <p:custDataLst>
              <p:tags r:id="rId158"/>
            </p:custDataLst>
          </p:nvPr>
        </p:nvSpPr>
        <p:spPr>
          <a:xfrm rot="5400000">
            <a:off x="999426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任意多边形: 形状 49"/>
          <p:cNvSpPr/>
          <p:nvPr userDrawn="1">
            <p:custDataLst>
              <p:tags r:id="rId159"/>
            </p:custDataLst>
          </p:nvPr>
        </p:nvSpPr>
        <p:spPr>
          <a:xfrm>
            <a:off x="10479405" y="4759960"/>
            <a:ext cx="660400" cy="1090930"/>
          </a:xfrm>
          <a:custGeom>
            <a:avLst/>
            <a:gdLst>
              <a:gd name="connsiteX0" fmla="*/ 1006151 w 1578840"/>
              <a:gd name="connsiteY0" fmla="*/ 2602720 h 2603045"/>
              <a:gd name="connsiteX1" fmla="*/ 1006151 w 1578840"/>
              <a:gd name="connsiteY1" fmla="*/ 1024205 h 2603045"/>
              <a:gd name="connsiteX2" fmla="*/ 1578840 w 1578840"/>
              <a:gd name="connsiteY2" fmla="*/ 324649 h 2603045"/>
              <a:gd name="connsiteX3" fmla="*/ 1029735 w 1578840"/>
              <a:gd name="connsiteY3" fmla="*/ 897338 h 2603045"/>
              <a:gd name="connsiteX4" fmla="*/ 1120656 w 1578840"/>
              <a:gd name="connsiteY4" fmla="*/ 0 h 2603045"/>
              <a:gd name="connsiteX5" fmla="*/ 963537 w 1578840"/>
              <a:gd name="connsiteY5" fmla="*/ 853911 h 2603045"/>
              <a:gd name="connsiteX6" fmla="*/ 516901 w 1578840"/>
              <a:gd name="connsiteY6" fmla="*/ 41476 h 2603045"/>
              <a:gd name="connsiteX7" fmla="*/ 922224 w 1578840"/>
              <a:gd name="connsiteY7" fmla="*/ 893435 h 2603045"/>
              <a:gd name="connsiteX8" fmla="*/ 0 w 1578840"/>
              <a:gd name="connsiteY8" fmla="*/ 615629 h 2603045"/>
              <a:gd name="connsiteX9" fmla="*/ 913928 w 1578840"/>
              <a:gd name="connsiteY9" fmla="*/ 959633 h 2603045"/>
              <a:gd name="connsiteX10" fmla="*/ 140529 w 1578840"/>
              <a:gd name="connsiteY10" fmla="*/ 1199541 h 2603045"/>
              <a:gd name="connsiteX11" fmla="*/ 955241 w 1578840"/>
              <a:gd name="connsiteY11" fmla="*/ 1024368 h 2603045"/>
              <a:gd name="connsiteX12" fmla="*/ 955241 w 1578840"/>
              <a:gd name="connsiteY12" fmla="*/ 2562220 h 2603045"/>
              <a:gd name="connsiteX13" fmla="*/ 1005988 w 1578840"/>
              <a:gd name="connsiteY13" fmla="*/ 2603045 h 26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8840" h="2603045">
                <a:moveTo>
                  <a:pt x="1006151" y="2602720"/>
                </a:moveTo>
                <a:lnTo>
                  <a:pt x="1006151" y="1024205"/>
                </a:lnTo>
                <a:cubicBezTo>
                  <a:pt x="1006151" y="1024205"/>
                  <a:pt x="1443353" y="752905"/>
                  <a:pt x="1578840" y="324649"/>
                </a:cubicBezTo>
                <a:cubicBezTo>
                  <a:pt x="1124885" y="487461"/>
                  <a:pt x="1029735" y="897338"/>
                  <a:pt x="1029735" y="897338"/>
                </a:cubicBezTo>
                <a:cubicBezTo>
                  <a:pt x="1029735" y="897338"/>
                  <a:pt x="1250939" y="363847"/>
                  <a:pt x="1120656" y="0"/>
                </a:cubicBezTo>
                <a:cubicBezTo>
                  <a:pt x="868387" y="324649"/>
                  <a:pt x="963537" y="853911"/>
                  <a:pt x="963537" y="853911"/>
                </a:cubicBezTo>
                <a:cubicBezTo>
                  <a:pt x="963537" y="853911"/>
                  <a:pt x="876682" y="206890"/>
                  <a:pt x="516901" y="41476"/>
                </a:cubicBezTo>
                <a:cubicBezTo>
                  <a:pt x="467292" y="454281"/>
                  <a:pt x="922224" y="893435"/>
                  <a:pt x="922224" y="893435"/>
                </a:cubicBezTo>
                <a:cubicBezTo>
                  <a:pt x="922224" y="893435"/>
                  <a:pt x="388733" y="487624"/>
                  <a:pt x="0" y="615629"/>
                </a:cubicBezTo>
                <a:cubicBezTo>
                  <a:pt x="243974" y="919459"/>
                  <a:pt x="913928" y="959633"/>
                  <a:pt x="913928" y="959633"/>
                </a:cubicBezTo>
                <a:cubicBezTo>
                  <a:pt x="913928" y="959633"/>
                  <a:pt x="454931" y="919621"/>
                  <a:pt x="140529" y="1199541"/>
                </a:cubicBezTo>
                <a:cubicBezTo>
                  <a:pt x="628478" y="1222963"/>
                  <a:pt x="955241" y="1024368"/>
                  <a:pt x="955241" y="1024368"/>
                </a:cubicBezTo>
                <a:lnTo>
                  <a:pt x="955241" y="2562220"/>
                </a:lnTo>
                <a:lnTo>
                  <a:pt x="1005988" y="2603045"/>
                </a:ln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6" name="任意多边形: 形状 51"/>
          <p:cNvSpPr/>
          <p:nvPr userDrawn="1">
            <p:custDataLst>
              <p:tags r:id="rId160"/>
            </p:custDataLst>
          </p:nvPr>
        </p:nvSpPr>
        <p:spPr>
          <a:xfrm>
            <a:off x="10505440" y="5029200"/>
            <a:ext cx="537845" cy="888365"/>
          </a:xfrm>
          <a:custGeom>
            <a:avLst/>
            <a:gdLst>
              <a:gd name="connsiteX0" fmla="*/ 805116 w 1283631"/>
              <a:gd name="connsiteY0" fmla="*/ 2119651 h 2119650"/>
              <a:gd name="connsiteX1" fmla="*/ 805116 w 1283631"/>
              <a:gd name="connsiteY1" fmla="*/ 765429 h 2119650"/>
              <a:gd name="connsiteX2" fmla="*/ 1283631 w 1283631"/>
              <a:gd name="connsiteY2" fmla="*/ 492503 h 2119650"/>
              <a:gd name="connsiteX3" fmla="*/ 824796 w 1283631"/>
              <a:gd name="connsiteY3" fmla="*/ 694677 h 2119650"/>
              <a:gd name="connsiteX4" fmla="*/ 862043 w 1283631"/>
              <a:gd name="connsiteY4" fmla="*/ 0 h 2119650"/>
              <a:gd name="connsiteX5" fmla="*/ 769496 w 1283631"/>
              <a:gd name="connsiteY5" fmla="*/ 658406 h 2119650"/>
              <a:gd name="connsiteX6" fmla="*/ 318468 w 1283631"/>
              <a:gd name="connsiteY6" fmla="*/ 105234 h 2119650"/>
              <a:gd name="connsiteX7" fmla="*/ 735014 w 1283631"/>
              <a:gd name="connsiteY7" fmla="*/ 691261 h 2119650"/>
              <a:gd name="connsiteX8" fmla="*/ 0 w 1283631"/>
              <a:gd name="connsiteY8" fmla="*/ 686707 h 2119650"/>
              <a:gd name="connsiteX9" fmla="*/ 728020 w 1283631"/>
              <a:gd name="connsiteY9" fmla="*/ 746562 h 2119650"/>
              <a:gd name="connsiteX10" fmla="*/ 198433 w 1283631"/>
              <a:gd name="connsiteY10" fmla="*/ 1108783 h 2119650"/>
              <a:gd name="connsiteX11" fmla="*/ 762502 w 1283631"/>
              <a:gd name="connsiteY11" fmla="*/ 800724 h 2119650"/>
              <a:gd name="connsiteX12" fmla="*/ 762502 w 1283631"/>
              <a:gd name="connsiteY12" fmla="*/ 2085657 h 2119650"/>
              <a:gd name="connsiteX13" fmla="*/ 804953 w 1283631"/>
              <a:gd name="connsiteY13" fmla="*/ 2119651 h 21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3631" h="2119650">
                <a:moveTo>
                  <a:pt x="805116" y="2119651"/>
                </a:moveTo>
                <a:lnTo>
                  <a:pt x="805116" y="765429"/>
                </a:lnTo>
                <a:cubicBezTo>
                  <a:pt x="805116" y="765429"/>
                  <a:pt x="1079343" y="777791"/>
                  <a:pt x="1283631" y="492503"/>
                </a:cubicBezTo>
                <a:cubicBezTo>
                  <a:pt x="868387" y="609448"/>
                  <a:pt x="824796" y="694677"/>
                  <a:pt x="824796" y="694677"/>
                </a:cubicBezTo>
                <a:cubicBezTo>
                  <a:pt x="824796" y="694677"/>
                  <a:pt x="970856" y="303992"/>
                  <a:pt x="862043" y="0"/>
                </a:cubicBezTo>
                <a:cubicBezTo>
                  <a:pt x="651249" y="271300"/>
                  <a:pt x="769496" y="658406"/>
                  <a:pt x="769496" y="658406"/>
                </a:cubicBezTo>
                <a:cubicBezTo>
                  <a:pt x="769496" y="658406"/>
                  <a:pt x="619045" y="243487"/>
                  <a:pt x="318468" y="105234"/>
                </a:cubicBezTo>
                <a:cubicBezTo>
                  <a:pt x="276992" y="450214"/>
                  <a:pt x="735014" y="691261"/>
                  <a:pt x="735014" y="691261"/>
                </a:cubicBezTo>
                <a:cubicBezTo>
                  <a:pt x="735014" y="691261"/>
                  <a:pt x="351649" y="524220"/>
                  <a:pt x="0" y="686707"/>
                </a:cubicBezTo>
                <a:cubicBezTo>
                  <a:pt x="297812" y="856513"/>
                  <a:pt x="728020" y="746562"/>
                  <a:pt x="728020" y="746562"/>
                </a:cubicBezTo>
                <a:cubicBezTo>
                  <a:pt x="728020" y="746562"/>
                  <a:pt x="434275" y="852447"/>
                  <a:pt x="198433" y="1108783"/>
                </a:cubicBezTo>
                <a:cubicBezTo>
                  <a:pt x="578870" y="1033639"/>
                  <a:pt x="762502" y="800724"/>
                  <a:pt x="762502" y="800724"/>
                </a:cubicBezTo>
                <a:lnTo>
                  <a:pt x="762502" y="2085657"/>
                </a:lnTo>
                <a:lnTo>
                  <a:pt x="804953" y="2119651"/>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7" name="任意多边形: 形状 52"/>
          <p:cNvSpPr/>
          <p:nvPr userDrawn="1">
            <p:custDataLst>
              <p:tags r:id="rId161"/>
            </p:custDataLst>
          </p:nvPr>
        </p:nvSpPr>
        <p:spPr>
          <a:xfrm>
            <a:off x="10501630" y="5025390"/>
            <a:ext cx="544830" cy="895350"/>
          </a:xfrm>
          <a:custGeom>
            <a:avLst/>
            <a:gdLst>
              <a:gd name="connsiteX0" fmla="*/ 813585 w 1300842"/>
              <a:gd name="connsiteY0" fmla="*/ 2136830 h 2136830"/>
              <a:gd name="connsiteX1" fmla="*/ 808217 w 1300842"/>
              <a:gd name="connsiteY1" fmla="*/ 2135041 h 2136830"/>
              <a:gd name="connsiteX2" fmla="*/ 765766 w 1300842"/>
              <a:gd name="connsiteY2" fmla="*/ 2101047 h 2136830"/>
              <a:gd name="connsiteX3" fmla="*/ 762513 w 1300842"/>
              <a:gd name="connsiteY3" fmla="*/ 2094379 h 2136830"/>
              <a:gd name="connsiteX4" fmla="*/ 762513 w 1300842"/>
              <a:gd name="connsiteY4" fmla="*/ 831892 h 2136830"/>
              <a:gd name="connsiteX5" fmla="*/ 208528 w 1300842"/>
              <a:gd name="connsiteY5" fmla="*/ 1125800 h 2136830"/>
              <a:gd name="connsiteX6" fmla="*/ 199420 w 1300842"/>
              <a:gd name="connsiteY6" fmla="*/ 1121571 h 2136830"/>
              <a:gd name="connsiteX7" fmla="*/ 200558 w 1300842"/>
              <a:gd name="connsiteY7" fmla="*/ 1111649 h 2136830"/>
              <a:gd name="connsiteX8" fmla="*/ 660043 w 1300842"/>
              <a:gd name="connsiteY8" fmla="*/ 778868 h 2136830"/>
              <a:gd name="connsiteX9" fmla="*/ 4240 w 1300842"/>
              <a:gd name="connsiteY9" fmla="*/ 702748 h 2136830"/>
              <a:gd name="connsiteX10" fmla="*/ 11 w 1300842"/>
              <a:gd name="connsiteY10" fmla="*/ 694941 h 2136830"/>
              <a:gd name="connsiteX11" fmla="*/ 4891 w 1300842"/>
              <a:gd name="connsiteY11" fmla="*/ 687622 h 2136830"/>
              <a:gd name="connsiteX12" fmla="*/ 670616 w 1300842"/>
              <a:gd name="connsiteY12" fmla="*/ 665501 h 2136830"/>
              <a:gd name="connsiteX13" fmla="*/ 318479 w 1300842"/>
              <a:gd name="connsiteY13" fmla="*/ 112818 h 2136830"/>
              <a:gd name="connsiteX14" fmla="*/ 322708 w 1300842"/>
              <a:gd name="connsiteY14" fmla="*/ 106474 h 2136830"/>
              <a:gd name="connsiteX15" fmla="*/ 330353 w 1300842"/>
              <a:gd name="connsiteY15" fmla="*/ 106149 h 2136830"/>
              <a:gd name="connsiteX16" fmla="*/ 750965 w 1300842"/>
              <a:gd name="connsiteY16" fmla="*/ 583038 h 2136830"/>
              <a:gd name="connsiteX17" fmla="*/ 863844 w 1300842"/>
              <a:gd name="connsiteY17" fmla="*/ 3355 h 2136830"/>
              <a:gd name="connsiteX18" fmla="*/ 871976 w 1300842"/>
              <a:gd name="connsiteY18" fmla="*/ 102 h 2136830"/>
              <a:gd name="connsiteX19" fmla="*/ 878645 w 1300842"/>
              <a:gd name="connsiteY19" fmla="*/ 5632 h 2136830"/>
              <a:gd name="connsiteX20" fmla="*/ 852946 w 1300842"/>
              <a:gd name="connsiteY20" fmla="*/ 671845 h 2136830"/>
              <a:gd name="connsiteX21" fmla="*/ 1289986 w 1300842"/>
              <a:gd name="connsiteY21" fmla="*/ 492930 h 2136830"/>
              <a:gd name="connsiteX22" fmla="*/ 1299257 w 1300842"/>
              <a:gd name="connsiteY22" fmla="*/ 496183 h 2136830"/>
              <a:gd name="connsiteX23" fmla="*/ 1299257 w 1300842"/>
              <a:gd name="connsiteY23" fmla="*/ 505942 h 2136830"/>
              <a:gd name="connsiteX24" fmla="*/ 822205 w 1300842"/>
              <a:gd name="connsiteY24" fmla="*/ 782446 h 2136830"/>
              <a:gd name="connsiteX25" fmla="*/ 822205 w 1300842"/>
              <a:gd name="connsiteY25" fmla="*/ 2128047 h 2136830"/>
              <a:gd name="connsiteX26" fmla="*/ 817326 w 1300842"/>
              <a:gd name="connsiteY26" fmla="*/ 2135692 h 2136830"/>
              <a:gd name="connsiteX27" fmla="*/ 813585 w 1300842"/>
              <a:gd name="connsiteY27" fmla="*/ 2136505 h 2136830"/>
              <a:gd name="connsiteX28" fmla="*/ 779591 w 1300842"/>
              <a:gd name="connsiteY28" fmla="*/ 2090150 h 2136830"/>
              <a:gd name="connsiteX29" fmla="*/ 804964 w 1300842"/>
              <a:gd name="connsiteY29" fmla="*/ 2110481 h 2136830"/>
              <a:gd name="connsiteX30" fmla="*/ 804964 w 1300842"/>
              <a:gd name="connsiteY30" fmla="*/ 774151 h 2136830"/>
              <a:gd name="connsiteX31" fmla="*/ 807567 w 1300842"/>
              <a:gd name="connsiteY31" fmla="*/ 767971 h 2136830"/>
              <a:gd name="connsiteX32" fmla="*/ 813910 w 1300842"/>
              <a:gd name="connsiteY32" fmla="*/ 765694 h 2136830"/>
              <a:gd name="connsiteX33" fmla="*/ 1270305 w 1300842"/>
              <a:gd name="connsiteY33" fmla="*/ 516352 h 2136830"/>
              <a:gd name="connsiteX34" fmla="*/ 840747 w 1300842"/>
              <a:gd name="connsiteY34" fmla="*/ 707465 h 2136830"/>
              <a:gd name="connsiteX35" fmla="*/ 829687 w 1300842"/>
              <a:gd name="connsiteY35" fmla="*/ 711043 h 2136830"/>
              <a:gd name="connsiteX36" fmla="*/ 825296 w 1300842"/>
              <a:gd name="connsiteY36" fmla="*/ 700471 h 2136830"/>
              <a:gd name="connsiteX37" fmla="*/ 867747 w 1300842"/>
              <a:gd name="connsiteY37" fmla="*/ 26613 h 2136830"/>
              <a:gd name="connsiteX38" fmla="*/ 786260 w 1300842"/>
              <a:gd name="connsiteY38" fmla="*/ 664525 h 2136830"/>
              <a:gd name="connsiteX39" fmla="*/ 780892 w 1300842"/>
              <a:gd name="connsiteY39" fmla="*/ 675098 h 2136830"/>
              <a:gd name="connsiteX40" fmla="*/ 770157 w 1300842"/>
              <a:gd name="connsiteY40" fmla="*/ 669893 h 2136830"/>
              <a:gd name="connsiteX41" fmla="*/ 334256 w 1300842"/>
              <a:gd name="connsiteY41" fmla="*/ 126643 h 2136830"/>
              <a:gd name="connsiteX42" fmla="*/ 747549 w 1300842"/>
              <a:gd name="connsiteY42" fmla="*/ 692339 h 2136830"/>
              <a:gd name="connsiteX43" fmla="*/ 751290 w 1300842"/>
              <a:gd name="connsiteY43" fmla="*/ 703561 h 2136830"/>
              <a:gd name="connsiteX44" fmla="*/ 740230 w 1300842"/>
              <a:gd name="connsiteY44" fmla="*/ 707628 h 2136830"/>
              <a:gd name="connsiteX45" fmla="*/ 27662 w 1300842"/>
              <a:gd name="connsiteY45" fmla="*/ 696079 h 2136830"/>
              <a:gd name="connsiteX46" fmla="*/ 734537 w 1300842"/>
              <a:gd name="connsiteY46" fmla="*/ 746989 h 2136830"/>
              <a:gd name="connsiteX47" fmla="*/ 744784 w 1300842"/>
              <a:gd name="connsiteY47" fmla="*/ 752682 h 2136830"/>
              <a:gd name="connsiteX48" fmla="*/ 739579 w 1300842"/>
              <a:gd name="connsiteY48" fmla="*/ 763254 h 2136830"/>
              <a:gd name="connsiteX49" fmla="*/ 231787 w 1300842"/>
              <a:gd name="connsiteY49" fmla="*/ 1103517 h 2136830"/>
              <a:gd name="connsiteX50" fmla="*/ 764465 w 1300842"/>
              <a:gd name="connsiteY50" fmla="*/ 803916 h 2136830"/>
              <a:gd name="connsiteX51" fmla="*/ 773898 w 1300842"/>
              <a:gd name="connsiteY51" fmla="*/ 801151 h 2136830"/>
              <a:gd name="connsiteX52" fmla="*/ 779591 w 1300842"/>
              <a:gd name="connsiteY52" fmla="*/ 809121 h 2136830"/>
              <a:gd name="connsiteX53" fmla="*/ 779591 w 1300842"/>
              <a:gd name="connsiteY53" fmla="*/ 2089987 h 213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00842" h="2136830">
                <a:moveTo>
                  <a:pt x="813585" y="2136830"/>
                </a:moveTo>
                <a:cubicBezTo>
                  <a:pt x="811633" y="2136830"/>
                  <a:pt x="809844" y="2136180"/>
                  <a:pt x="808217" y="2135041"/>
                </a:cubicBezTo>
                <a:lnTo>
                  <a:pt x="765766" y="2101047"/>
                </a:lnTo>
                <a:cubicBezTo>
                  <a:pt x="763814" y="2099421"/>
                  <a:pt x="762513" y="2096981"/>
                  <a:pt x="762513" y="2094379"/>
                </a:cubicBezTo>
                <a:lnTo>
                  <a:pt x="762513" y="831892"/>
                </a:lnTo>
                <a:cubicBezTo>
                  <a:pt x="710790" y="887681"/>
                  <a:pt x="527159" y="1062854"/>
                  <a:pt x="208528" y="1125800"/>
                </a:cubicBezTo>
                <a:cubicBezTo>
                  <a:pt x="204950" y="1126451"/>
                  <a:pt x="201209" y="1124824"/>
                  <a:pt x="199420" y="1121571"/>
                </a:cubicBezTo>
                <a:cubicBezTo>
                  <a:pt x="197630" y="1118318"/>
                  <a:pt x="198118" y="1114414"/>
                  <a:pt x="200558" y="1111649"/>
                </a:cubicBezTo>
                <a:cubicBezTo>
                  <a:pt x="363858" y="934036"/>
                  <a:pt x="556924" y="827500"/>
                  <a:pt x="660043" y="778868"/>
                </a:cubicBezTo>
                <a:cubicBezTo>
                  <a:pt x="520978" y="801639"/>
                  <a:pt x="225118" y="828802"/>
                  <a:pt x="4240" y="702748"/>
                </a:cubicBezTo>
                <a:cubicBezTo>
                  <a:pt x="1475" y="701122"/>
                  <a:pt x="-151" y="698194"/>
                  <a:pt x="11" y="694941"/>
                </a:cubicBezTo>
                <a:cubicBezTo>
                  <a:pt x="11" y="691688"/>
                  <a:pt x="2126" y="688923"/>
                  <a:pt x="4891" y="687622"/>
                </a:cubicBezTo>
                <a:cubicBezTo>
                  <a:pt x="262690" y="568399"/>
                  <a:pt x="540008" y="625977"/>
                  <a:pt x="670616" y="665501"/>
                </a:cubicBezTo>
                <a:cubicBezTo>
                  <a:pt x="543261" y="581086"/>
                  <a:pt x="286763" y="376148"/>
                  <a:pt x="318479" y="112818"/>
                </a:cubicBezTo>
                <a:cubicBezTo>
                  <a:pt x="318804" y="110053"/>
                  <a:pt x="320431" y="107776"/>
                  <a:pt x="322708" y="106474"/>
                </a:cubicBezTo>
                <a:cubicBezTo>
                  <a:pt x="325148" y="105173"/>
                  <a:pt x="327913" y="105011"/>
                  <a:pt x="330353" y="106149"/>
                </a:cubicBezTo>
                <a:cubicBezTo>
                  <a:pt x="548954" y="206667"/>
                  <a:pt x="689808" y="454057"/>
                  <a:pt x="750965" y="583038"/>
                </a:cubicBezTo>
                <a:cubicBezTo>
                  <a:pt x="729007" y="451780"/>
                  <a:pt x="713067" y="197396"/>
                  <a:pt x="863844" y="3355"/>
                </a:cubicBezTo>
                <a:cubicBezTo>
                  <a:pt x="865795" y="915"/>
                  <a:pt x="868886" y="-386"/>
                  <a:pt x="871976" y="102"/>
                </a:cubicBezTo>
                <a:cubicBezTo>
                  <a:pt x="875066" y="589"/>
                  <a:pt x="877669" y="2704"/>
                  <a:pt x="878645" y="5632"/>
                </a:cubicBezTo>
                <a:cubicBezTo>
                  <a:pt x="968427" y="256763"/>
                  <a:pt x="885151" y="569050"/>
                  <a:pt x="852946" y="671845"/>
                </a:cubicBezTo>
                <a:cubicBezTo>
                  <a:pt x="897024" y="637038"/>
                  <a:pt x="1009740" y="571978"/>
                  <a:pt x="1289986" y="492930"/>
                </a:cubicBezTo>
                <a:cubicBezTo>
                  <a:pt x="1293401" y="491954"/>
                  <a:pt x="1297142" y="493255"/>
                  <a:pt x="1299257" y="496183"/>
                </a:cubicBezTo>
                <a:cubicBezTo>
                  <a:pt x="1301371" y="499111"/>
                  <a:pt x="1301371" y="503014"/>
                  <a:pt x="1299257" y="505942"/>
                </a:cubicBezTo>
                <a:cubicBezTo>
                  <a:pt x="1115300" y="762928"/>
                  <a:pt x="871651" y="781470"/>
                  <a:pt x="822205" y="782446"/>
                </a:cubicBezTo>
                <a:lnTo>
                  <a:pt x="822205" y="2128047"/>
                </a:lnTo>
                <a:cubicBezTo>
                  <a:pt x="822205" y="2131300"/>
                  <a:pt x="820253" y="2134228"/>
                  <a:pt x="817326" y="2135692"/>
                </a:cubicBezTo>
                <a:cubicBezTo>
                  <a:pt x="816187" y="2136180"/>
                  <a:pt x="814886" y="2136505"/>
                  <a:pt x="813585" y="2136505"/>
                </a:cubicBezTo>
                <a:close/>
                <a:moveTo>
                  <a:pt x="779591" y="2090150"/>
                </a:moveTo>
                <a:lnTo>
                  <a:pt x="804964" y="2110481"/>
                </a:lnTo>
                <a:lnTo>
                  <a:pt x="804964" y="774151"/>
                </a:lnTo>
                <a:cubicBezTo>
                  <a:pt x="804964" y="771874"/>
                  <a:pt x="805940" y="769597"/>
                  <a:pt x="807567" y="767971"/>
                </a:cubicBezTo>
                <a:cubicBezTo>
                  <a:pt x="809193" y="766344"/>
                  <a:pt x="811470" y="765531"/>
                  <a:pt x="813910" y="765694"/>
                </a:cubicBezTo>
                <a:cubicBezTo>
                  <a:pt x="816350" y="765694"/>
                  <a:pt x="1073011" y="773989"/>
                  <a:pt x="1270305" y="516352"/>
                </a:cubicBezTo>
                <a:cubicBezTo>
                  <a:pt x="890193" y="626140"/>
                  <a:pt x="841073" y="706652"/>
                  <a:pt x="840747" y="707465"/>
                </a:cubicBezTo>
                <a:cubicBezTo>
                  <a:pt x="838633" y="711369"/>
                  <a:pt x="833753" y="712995"/>
                  <a:pt x="829687" y="711043"/>
                </a:cubicBezTo>
                <a:cubicBezTo>
                  <a:pt x="825621" y="709254"/>
                  <a:pt x="823669" y="704537"/>
                  <a:pt x="825296" y="700471"/>
                </a:cubicBezTo>
                <a:cubicBezTo>
                  <a:pt x="826759" y="696730"/>
                  <a:pt x="964198" y="321985"/>
                  <a:pt x="867747" y="26613"/>
                </a:cubicBezTo>
                <a:cubicBezTo>
                  <a:pt x="675170" y="290756"/>
                  <a:pt x="784958" y="660784"/>
                  <a:pt x="786260" y="664525"/>
                </a:cubicBezTo>
                <a:cubicBezTo>
                  <a:pt x="787561" y="668917"/>
                  <a:pt x="785121" y="673634"/>
                  <a:pt x="780892" y="675098"/>
                </a:cubicBezTo>
                <a:cubicBezTo>
                  <a:pt x="776501" y="676562"/>
                  <a:pt x="771784" y="674284"/>
                  <a:pt x="770157" y="669893"/>
                </a:cubicBezTo>
                <a:cubicBezTo>
                  <a:pt x="768693" y="665827"/>
                  <a:pt x="621170" y="266684"/>
                  <a:pt x="334256" y="126643"/>
                </a:cubicBezTo>
                <a:cubicBezTo>
                  <a:pt x="305630" y="455683"/>
                  <a:pt x="742995" y="690061"/>
                  <a:pt x="747549" y="692339"/>
                </a:cubicBezTo>
                <a:cubicBezTo>
                  <a:pt x="751615" y="694453"/>
                  <a:pt x="753242" y="699495"/>
                  <a:pt x="751290" y="703561"/>
                </a:cubicBezTo>
                <a:cubicBezTo>
                  <a:pt x="749338" y="707628"/>
                  <a:pt x="744459" y="709579"/>
                  <a:pt x="740230" y="707628"/>
                </a:cubicBezTo>
                <a:cubicBezTo>
                  <a:pt x="736489" y="706001"/>
                  <a:pt x="367437" y="548882"/>
                  <a:pt x="27662" y="696079"/>
                </a:cubicBezTo>
                <a:cubicBezTo>
                  <a:pt x="318479" y="850597"/>
                  <a:pt x="730308" y="747965"/>
                  <a:pt x="734537" y="746989"/>
                </a:cubicBezTo>
                <a:cubicBezTo>
                  <a:pt x="738929" y="745850"/>
                  <a:pt x="743483" y="748453"/>
                  <a:pt x="744784" y="752682"/>
                </a:cubicBezTo>
                <a:cubicBezTo>
                  <a:pt x="746085" y="757073"/>
                  <a:pt x="743808" y="761627"/>
                  <a:pt x="739579" y="763254"/>
                </a:cubicBezTo>
                <a:cubicBezTo>
                  <a:pt x="736814" y="764230"/>
                  <a:pt x="460147" y="865886"/>
                  <a:pt x="231787" y="1103517"/>
                </a:cubicBezTo>
                <a:cubicBezTo>
                  <a:pt x="586851" y="1024632"/>
                  <a:pt x="762675" y="806193"/>
                  <a:pt x="764465" y="803916"/>
                </a:cubicBezTo>
                <a:cubicBezTo>
                  <a:pt x="766742" y="801151"/>
                  <a:pt x="770483" y="800013"/>
                  <a:pt x="773898" y="801151"/>
                </a:cubicBezTo>
                <a:cubicBezTo>
                  <a:pt x="777314" y="802290"/>
                  <a:pt x="779591" y="805543"/>
                  <a:pt x="779591" y="809121"/>
                </a:cubicBezTo>
                <a:lnTo>
                  <a:pt x="779591" y="2089987"/>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9" name="任意多边形: 形状 54"/>
          <p:cNvSpPr/>
          <p:nvPr userDrawn="1">
            <p:custDataLst>
              <p:tags r:id="rId162"/>
            </p:custDataLst>
          </p:nvPr>
        </p:nvSpPr>
        <p:spPr>
          <a:xfrm>
            <a:off x="10730230" y="4926965"/>
            <a:ext cx="535305" cy="991870"/>
          </a:xfrm>
          <a:custGeom>
            <a:avLst/>
            <a:gdLst>
              <a:gd name="connsiteX0" fmla="*/ 478841 w 1278588"/>
              <a:gd name="connsiteY0" fmla="*/ 2365902 h 2366227"/>
              <a:gd name="connsiteX1" fmla="*/ 478841 w 1278588"/>
              <a:gd name="connsiteY1" fmla="*/ 927916 h 2366227"/>
              <a:gd name="connsiteX2" fmla="*/ 0 w 1278588"/>
              <a:gd name="connsiteY2" fmla="*/ 399630 h 2366227"/>
              <a:gd name="connsiteX3" fmla="*/ 457371 w 1278588"/>
              <a:gd name="connsiteY3" fmla="*/ 812435 h 2366227"/>
              <a:gd name="connsiteX4" fmla="*/ 435088 w 1278588"/>
              <a:gd name="connsiteY4" fmla="*/ 0 h 2366227"/>
              <a:gd name="connsiteX5" fmla="*/ 517551 w 1278588"/>
              <a:gd name="connsiteY5" fmla="*/ 772911 h 2366227"/>
              <a:gd name="connsiteX6" fmla="*/ 993301 w 1278588"/>
              <a:gd name="connsiteY6" fmla="*/ 117270 h 2366227"/>
              <a:gd name="connsiteX7" fmla="*/ 555123 w 1278588"/>
              <a:gd name="connsiteY7" fmla="*/ 808857 h 2366227"/>
              <a:gd name="connsiteX8" fmla="*/ 1278589 w 1278588"/>
              <a:gd name="connsiteY8" fmla="*/ 588141 h 2366227"/>
              <a:gd name="connsiteX9" fmla="*/ 562605 w 1278588"/>
              <a:gd name="connsiteY9" fmla="*/ 869200 h 2366227"/>
              <a:gd name="connsiteX10" fmla="*/ 1059337 w 1278588"/>
              <a:gd name="connsiteY10" fmla="*/ 1180674 h 2366227"/>
              <a:gd name="connsiteX11" fmla="*/ 524870 w 1278588"/>
              <a:gd name="connsiteY11" fmla="*/ 928242 h 2366227"/>
              <a:gd name="connsiteX12" fmla="*/ 524870 w 1278588"/>
              <a:gd name="connsiteY12" fmla="*/ 2329143 h 2366227"/>
              <a:gd name="connsiteX13" fmla="*/ 478515 w 1278588"/>
              <a:gd name="connsiteY13" fmla="*/ 2366227 h 236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8588" h="2366227">
                <a:moveTo>
                  <a:pt x="478841" y="2365902"/>
                </a:moveTo>
                <a:lnTo>
                  <a:pt x="478841" y="927916"/>
                </a:lnTo>
                <a:cubicBezTo>
                  <a:pt x="478841" y="927916"/>
                  <a:pt x="123451" y="789827"/>
                  <a:pt x="0" y="399630"/>
                </a:cubicBezTo>
                <a:cubicBezTo>
                  <a:pt x="413618" y="547967"/>
                  <a:pt x="457371" y="812435"/>
                  <a:pt x="457371" y="812435"/>
                </a:cubicBezTo>
                <a:cubicBezTo>
                  <a:pt x="457371" y="812435"/>
                  <a:pt x="316516" y="331480"/>
                  <a:pt x="435088" y="0"/>
                </a:cubicBezTo>
                <a:cubicBezTo>
                  <a:pt x="664912" y="295697"/>
                  <a:pt x="517551" y="772911"/>
                  <a:pt x="517551" y="772911"/>
                </a:cubicBezTo>
                <a:cubicBezTo>
                  <a:pt x="517551" y="772911"/>
                  <a:pt x="665562" y="267884"/>
                  <a:pt x="993301" y="117270"/>
                </a:cubicBezTo>
                <a:cubicBezTo>
                  <a:pt x="1038518" y="493316"/>
                  <a:pt x="555123" y="808857"/>
                  <a:pt x="555123" y="808857"/>
                </a:cubicBezTo>
                <a:cubicBezTo>
                  <a:pt x="555123" y="808857"/>
                  <a:pt x="924501" y="471521"/>
                  <a:pt x="1278589" y="588141"/>
                </a:cubicBezTo>
                <a:cubicBezTo>
                  <a:pt x="1056247" y="864971"/>
                  <a:pt x="562605" y="869200"/>
                  <a:pt x="562605" y="869200"/>
                </a:cubicBezTo>
                <a:cubicBezTo>
                  <a:pt x="562605" y="869200"/>
                  <a:pt x="889856" y="931332"/>
                  <a:pt x="1059337" y="1180674"/>
                </a:cubicBezTo>
                <a:cubicBezTo>
                  <a:pt x="619695" y="1129927"/>
                  <a:pt x="524870" y="928242"/>
                  <a:pt x="524870" y="928242"/>
                </a:cubicBezTo>
                <a:lnTo>
                  <a:pt x="524870" y="2329143"/>
                </a:lnTo>
                <a:lnTo>
                  <a:pt x="478515" y="2366227"/>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0" name="任意多边形: 形状 55"/>
          <p:cNvSpPr/>
          <p:nvPr userDrawn="1">
            <p:custDataLst>
              <p:tags r:id="rId163"/>
            </p:custDataLst>
          </p:nvPr>
        </p:nvSpPr>
        <p:spPr>
          <a:xfrm>
            <a:off x="10726420" y="4923155"/>
            <a:ext cx="542290" cy="998855"/>
          </a:xfrm>
          <a:custGeom>
            <a:avLst/>
            <a:gdLst>
              <a:gd name="connsiteX0" fmla="*/ 487513 w 1295743"/>
              <a:gd name="connsiteY0" fmla="*/ 2382765 h 2382927"/>
              <a:gd name="connsiteX1" fmla="*/ 483772 w 1295743"/>
              <a:gd name="connsiteY1" fmla="*/ 2381952 h 2382927"/>
              <a:gd name="connsiteX2" fmla="*/ 478892 w 1295743"/>
              <a:gd name="connsiteY2" fmla="*/ 2374308 h 2382927"/>
              <a:gd name="connsiteX3" fmla="*/ 478892 w 1295743"/>
              <a:gd name="connsiteY3" fmla="*/ 942015 h 2382927"/>
              <a:gd name="connsiteX4" fmla="*/ 377 w 1295743"/>
              <a:gd name="connsiteY4" fmla="*/ 410638 h 2382927"/>
              <a:gd name="connsiteX5" fmla="*/ 2654 w 1295743"/>
              <a:gd name="connsiteY5" fmla="*/ 402018 h 2382927"/>
              <a:gd name="connsiteX6" fmla="*/ 11437 w 1295743"/>
              <a:gd name="connsiteY6" fmla="*/ 400066 h 2382927"/>
              <a:gd name="connsiteX7" fmla="*/ 431886 w 1295743"/>
              <a:gd name="connsiteY7" fmla="*/ 716419 h 2382927"/>
              <a:gd name="connsiteX8" fmla="*/ 435627 w 1295743"/>
              <a:gd name="connsiteY8" fmla="*/ 5640 h 2382927"/>
              <a:gd name="connsiteX9" fmla="*/ 442296 w 1295743"/>
              <a:gd name="connsiteY9" fmla="*/ 110 h 2382927"/>
              <a:gd name="connsiteX10" fmla="*/ 450428 w 1295743"/>
              <a:gd name="connsiteY10" fmla="*/ 3363 h 2382927"/>
              <a:gd name="connsiteX11" fmla="*/ 562169 w 1295743"/>
              <a:gd name="connsiteY11" fmla="*/ 658842 h 2382927"/>
              <a:gd name="connsiteX12" fmla="*/ 998558 w 1295743"/>
              <a:gd name="connsiteY12" fmla="*/ 118031 h 2382927"/>
              <a:gd name="connsiteX13" fmla="*/ 1006202 w 1295743"/>
              <a:gd name="connsiteY13" fmla="*/ 118357 h 2382927"/>
              <a:gd name="connsiteX14" fmla="*/ 1010431 w 1295743"/>
              <a:gd name="connsiteY14" fmla="*/ 124700 h 2382927"/>
              <a:gd name="connsiteX15" fmla="*/ 806143 w 1295743"/>
              <a:gd name="connsiteY15" fmla="*/ 618179 h 2382927"/>
              <a:gd name="connsiteX16" fmla="*/ 746451 w 1295743"/>
              <a:gd name="connsiteY16" fmla="*/ 679173 h 2382927"/>
              <a:gd name="connsiteX17" fmla="*/ 1289863 w 1295743"/>
              <a:gd name="connsiteY17" fmla="*/ 588414 h 2382927"/>
              <a:gd name="connsiteX18" fmla="*/ 1295393 w 1295743"/>
              <a:gd name="connsiteY18" fmla="*/ 594107 h 2382927"/>
              <a:gd name="connsiteX19" fmla="*/ 1293930 w 1295743"/>
              <a:gd name="connsiteY19" fmla="*/ 601914 h 2382927"/>
              <a:gd name="connsiteX20" fmla="*/ 627066 w 1295743"/>
              <a:gd name="connsiteY20" fmla="*/ 883135 h 2382927"/>
              <a:gd name="connsiteX21" fmla="*/ 1075166 w 1295743"/>
              <a:gd name="connsiteY21" fmla="*/ 1184363 h 2382927"/>
              <a:gd name="connsiteX22" fmla="*/ 1075328 w 1295743"/>
              <a:gd name="connsiteY22" fmla="*/ 1193471 h 2382927"/>
              <a:gd name="connsiteX23" fmla="*/ 1067033 w 1295743"/>
              <a:gd name="connsiteY23" fmla="*/ 1197537 h 2382927"/>
              <a:gd name="connsiteX24" fmla="*/ 542163 w 1295743"/>
              <a:gd name="connsiteY24" fmla="*/ 966087 h 2382927"/>
              <a:gd name="connsiteX25" fmla="*/ 542163 w 1295743"/>
              <a:gd name="connsiteY25" fmla="*/ 2337386 h 2382927"/>
              <a:gd name="connsiteX26" fmla="*/ 538910 w 1295743"/>
              <a:gd name="connsiteY26" fmla="*/ 2344055 h 2382927"/>
              <a:gd name="connsiteX27" fmla="*/ 492555 w 1295743"/>
              <a:gd name="connsiteY27" fmla="*/ 2381139 h 2382927"/>
              <a:gd name="connsiteX28" fmla="*/ 487187 w 1295743"/>
              <a:gd name="connsiteY28" fmla="*/ 2382928 h 2382927"/>
              <a:gd name="connsiteX29" fmla="*/ 22335 w 1295743"/>
              <a:gd name="connsiteY29" fmla="*/ 422186 h 2382927"/>
              <a:gd name="connsiteX30" fmla="*/ 490765 w 1295743"/>
              <a:gd name="connsiteY30" fmla="*/ 928515 h 2382927"/>
              <a:gd name="connsiteX31" fmla="*/ 496133 w 1295743"/>
              <a:gd name="connsiteY31" fmla="*/ 936485 h 2382927"/>
              <a:gd name="connsiteX32" fmla="*/ 496133 w 1295743"/>
              <a:gd name="connsiteY32" fmla="*/ 2356741 h 2382927"/>
              <a:gd name="connsiteX33" fmla="*/ 525410 w 1295743"/>
              <a:gd name="connsiteY33" fmla="*/ 2333320 h 2382927"/>
              <a:gd name="connsiteX34" fmla="*/ 525410 w 1295743"/>
              <a:gd name="connsiteY34" fmla="*/ 936322 h 2382927"/>
              <a:gd name="connsiteX35" fmla="*/ 532079 w 1295743"/>
              <a:gd name="connsiteY35" fmla="*/ 928027 h 2382927"/>
              <a:gd name="connsiteX36" fmla="*/ 541675 w 1295743"/>
              <a:gd name="connsiteY36" fmla="*/ 932744 h 2382927"/>
              <a:gd name="connsiteX37" fmla="*/ 1050443 w 1295743"/>
              <a:gd name="connsiteY37" fmla="*/ 1178019 h 2382927"/>
              <a:gd name="connsiteX38" fmla="*/ 570139 w 1295743"/>
              <a:gd name="connsiteY38" fmla="*/ 885738 h 2382927"/>
              <a:gd name="connsiteX39" fmla="*/ 563307 w 1295743"/>
              <a:gd name="connsiteY39" fmla="*/ 876629 h 2382927"/>
              <a:gd name="connsiteX40" fmla="*/ 571765 w 1295743"/>
              <a:gd name="connsiteY40" fmla="*/ 868822 h 2382927"/>
              <a:gd name="connsiteX41" fmla="*/ 1273110 w 1295743"/>
              <a:gd name="connsiteY41" fmla="*/ 600613 h 2382927"/>
              <a:gd name="connsiteX42" fmla="*/ 675536 w 1295743"/>
              <a:gd name="connsiteY42" fmla="*/ 742931 h 2382927"/>
              <a:gd name="connsiteX43" fmla="*/ 568837 w 1295743"/>
              <a:gd name="connsiteY43" fmla="*/ 824094 h 2382927"/>
              <a:gd name="connsiteX44" fmla="*/ 557452 w 1295743"/>
              <a:gd name="connsiteY44" fmla="*/ 822142 h 2382927"/>
              <a:gd name="connsiteX45" fmla="*/ 558428 w 1295743"/>
              <a:gd name="connsiteY45" fmla="*/ 810594 h 2382927"/>
              <a:gd name="connsiteX46" fmla="*/ 662198 w 1295743"/>
              <a:gd name="connsiteY46" fmla="*/ 731383 h 2382927"/>
              <a:gd name="connsiteX47" fmla="*/ 995142 w 1295743"/>
              <a:gd name="connsiteY47" fmla="*/ 138200 h 2382927"/>
              <a:gd name="connsiteX48" fmla="*/ 535006 w 1295743"/>
              <a:gd name="connsiteY48" fmla="*/ 782618 h 2382927"/>
              <a:gd name="connsiteX49" fmla="*/ 534681 w 1295743"/>
              <a:gd name="connsiteY49" fmla="*/ 783594 h 2382927"/>
              <a:gd name="connsiteX50" fmla="*/ 524109 w 1295743"/>
              <a:gd name="connsiteY50" fmla="*/ 789287 h 2382927"/>
              <a:gd name="connsiteX51" fmla="*/ 518416 w 1295743"/>
              <a:gd name="connsiteY51" fmla="*/ 778714 h 2382927"/>
              <a:gd name="connsiteX52" fmla="*/ 518741 w 1295743"/>
              <a:gd name="connsiteY52" fmla="*/ 777738 h 2382927"/>
              <a:gd name="connsiteX53" fmla="*/ 447013 w 1295743"/>
              <a:gd name="connsiteY53" fmla="*/ 26134 h 2382927"/>
              <a:gd name="connsiteX54" fmla="*/ 468483 w 1295743"/>
              <a:gd name="connsiteY54" fmla="*/ 795630 h 2382927"/>
              <a:gd name="connsiteX55" fmla="*/ 474826 w 1295743"/>
              <a:gd name="connsiteY55" fmla="*/ 819214 h 2382927"/>
              <a:gd name="connsiteX56" fmla="*/ 468320 w 1295743"/>
              <a:gd name="connsiteY56" fmla="*/ 828973 h 2382927"/>
              <a:gd name="connsiteX57" fmla="*/ 458236 w 1295743"/>
              <a:gd name="connsiteY57" fmla="*/ 823118 h 2382927"/>
              <a:gd name="connsiteX58" fmla="*/ 451892 w 1295743"/>
              <a:gd name="connsiteY58" fmla="*/ 799533 h 2382927"/>
              <a:gd name="connsiteX59" fmla="*/ 22660 w 1295743"/>
              <a:gd name="connsiteY59" fmla="*/ 421861 h 238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95743" h="2382927">
                <a:moveTo>
                  <a:pt x="487513" y="2382765"/>
                </a:moveTo>
                <a:cubicBezTo>
                  <a:pt x="486211" y="2382765"/>
                  <a:pt x="485073" y="2382440"/>
                  <a:pt x="483772" y="2381952"/>
                </a:cubicBezTo>
                <a:cubicBezTo>
                  <a:pt x="480844" y="2380488"/>
                  <a:pt x="478892" y="2377561"/>
                  <a:pt x="478892" y="2374308"/>
                </a:cubicBezTo>
                <a:lnTo>
                  <a:pt x="478892" y="942015"/>
                </a:lnTo>
                <a:cubicBezTo>
                  <a:pt x="433350" y="922334"/>
                  <a:pt x="115370" y="773672"/>
                  <a:pt x="377" y="410638"/>
                </a:cubicBezTo>
                <a:cubicBezTo>
                  <a:pt x="-599" y="407548"/>
                  <a:pt x="377" y="404132"/>
                  <a:pt x="2654" y="402018"/>
                </a:cubicBezTo>
                <a:cubicBezTo>
                  <a:pt x="4931" y="399741"/>
                  <a:pt x="8347" y="399090"/>
                  <a:pt x="11437" y="400066"/>
                </a:cubicBezTo>
                <a:cubicBezTo>
                  <a:pt x="262080" y="490011"/>
                  <a:pt x="378863" y="624034"/>
                  <a:pt x="431886" y="716419"/>
                </a:cubicBezTo>
                <a:cubicBezTo>
                  <a:pt x="397730" y="554583"/>
                  <a:pt x="351212" y="241320"/>
                  <a:pt x="435627" y="5640"/>
                </a:cubicBezTo>
                <a:cubicBezTo>
                  <a:pt x="436603" y="2713"/>
                  <a:pt x="439206" y="598"/>
                  <a:pt x="442296" y="110"/>
                </a:cubicBezTo>
                <a:cubicBezTo>
                  <a:pt x="445386" y="-378"/>
                  <a:pt x="448477" y="761"/>
                  <a:pt x="450428" y="3363"/>
                </a:cubicBezTo>
                <a:cubicBezTo>
                  <a:pt x="608036" y="206025"/>
                  <a:pt x="589657" y="495379"/>
                  <a:pt x="562169" y="658842"/>
                </a:cubicBezTo>
                <a:cubicBezTo>
                  <a:pt x="628530" y="498469"/>
                  <a:pt x="771011" y="222615"/>
                  <a:pt x="998558" y="118031"/>
                </a:cubicBezTo>
                <a:cubicBezTo>
                  <a:pt x="1000998" y="116893"/>
                  <a:pt x="1003925" y="117055"/>
                  <a:pt x="1006202" y="118357"/>
                </a:cubicBezTo>
                <a:cubicBezTo>
                  <a:pt x="1008642" y="119658"/>
                  <a:pt x="1010106" y="122098"/>
                  <a:pt x="1010431" y="124700"/>
                </a:cubicBezTo>
                <a:cubicBezTo>
                  <a:pt x="1029136" y="281006"/>
                  <a:pt x="958546" y="451626"/>
                  <a:pt x="806143" y="618179"/>
                </a:cubicBezTo>
                <a:cubicBezTo>
                  <a:pt x="786300" y="639974"/>
                  <a:pt x="766131" y="660305"/>
                  <a:pt x="746451" y="679173"/>
                </a:cubicBezTo>
                <a:cubicBezTo>
                  <a:pt x="888607" y="598824"/>
                  <a:pt x="1092081" y="523192"/>
                  <a:pt x="1289863" y="588414"/>
                </a:cubicBezTo>
                <a:cubicBezTo>
                  <a:pt x="1292466" y="589227"/>
                  <a:pt x="1294580" y="591342"/>
                  <a:pt x="1295393" y="594107"/>
                </a:cubicBezTo>
                <a:cubicBezTo>
                  <a:pt x="1296207" y="596709"/>
                  <a:pt x="1295556" y="599637"/>
                  <a:pt x="1293930" y="601914"/>
                </a:cubicBezTo>
                <a:cubicBezTo>
                  <a:pt x="1116154" y="823280"/>
                  <a:pt x="763529" y="872401"/>
                  <a:pt x="627066" y="883135"/>
                </a:cubicBezTo>
                <a:cubicBezTo>
                  <a:pt x="728234" y="912900"/>
                  <a:pt x="947161" y="996177"/>
                  <a:pt x="1075166" y="1184363"/>
                </a:cubicBezTo>
                <a:cubicBezTo>
                  <a:pt x="1076955" y="1187128"/>
                  <a:pt x="1077118" y="1190706"/>
                  <a:pt x="1075328" y="1193471"/>
                </a:cubicBezTo>
                <a:cubicBezTo>
                  <a:pt x="1073539" y="1196399"/>
                  <a:pt x="1070286" y="1197863"/>
                  <a:pt x="1067033" y="1197537"/>
                </a:cubicBezTo>
                <a:cubicBezTo>
                  <a:pt x="717174" y="1157200"/>
                  <a:pt x="583964" y="1023339"/>
                  <a:pt x="542163" y="966087"/>
                </a:cubicBezTo>
                <a:lnTo>
                  <a:pt x="542163" y="2337386"/>
                </a:lnTo>
                <a:cubicBezTo>
                  <a:pt x="542163" y="2339988"/>
                  <a:pt x="541024" y="2342428"/>
                  <a:pt x="538910" y="2344055"/>
                </a:cubicBezTo>
                <a:lnTo>
                  <a:pt x="492555" y="2381139"/>
                </a:lnTo>
                <a:cubicBezTo>
                  <a:pt x="490928" y="2382440"/>
                  <a:pt x="489139" y="2382928"/>
                  <a:pt x="487187" y="2382928"/>
                </a:cubicBezTo>
                <a:close/>
                <a:moveTo>
                  <a:pt x="22335" y="422186"/>
                </a:moveTo>
                <a:cubicBezTo>
                  <a:pt x="147900" y="791401"/>
                  <a:pt x="487187" y="927214"/>
                  <a:pt x="490765" y="928515"/>
                </a:cubicBezTo>
                <a:cubicBezTo>
                  <a:pt x="494019" y="929816"/>
                  <a:pt x="496133" y="932906"/>
                  <a:pt x="496133" y="936485"/>
                </a:cubicBezTo>
                <a:lnTo>
                  <a:pt x="496133" y="2356741"/>
                </a:lnTo>
                <a:lnTo>
                  <a:pt x="525410" y="2333320"/>
                </a:lnTo>
                <a:lnTo>
                  <a:pt x="525410" y="936322"/>
                </a:lnTo>
                <a:cubicBezTo>
                  <a:pt x="525410" y="932418"/>
                  <a:pt x="528175" y="928840"/>
                  <a:pt x="532079" y="928027"/>
                </a:cubicBezTo>
                <a:cubicBezTo>
                  <a:pt x="535982" y="927214"/>
                  <a:pt x="539886" y="929165"/>
                  <a:pt x="541675" y="932744"/>
                </a:cubicBezTo>
                <a:cubicBezTo>
                  <a:pt x="542651" y="934695"/>
                  <a:pt x="637638" y="1125158"/>
                  <a:pt x="1050443" y="1178019"/>
                </a:cubicBezTo>
                <a:cubicBezTo>
                  <a:pt x="881938" y="947219"/>
                  <a:pt x="573229" y="886226"/>
                  <a:pt x="570139" y="885738"/>
                </a:cubicBezTo>
                <a:cubicBezTo>
                  <a:pt x="565910" y="884925"/>
                  <a:pt x="562819" y="881021"/>
                  <a:pt x="563307" y="876629"/>
                </a:cubicBezTo>
                <a:cubicBezTo>
                  <a:pt x="563633" y="872238"/>
                  <a:pt x="567374" y="868985"/>
                  <a:pt x="571765" y="868822"/>
                </a:cubicBezTo>
                <a:cubicBezTo>
                  <a:pt x="576645" y="868822"/>
                  <a:pt x="1052395" y="861503"/>
                  <a:pt x="1273110" y="600613"/>
                </a:cubicBezTo>
                <a:cubicBezTo>
                  <a:pt x="1043937" y="531812"/>
                  <a:pt x="807444" y="653962"/>
                  <a:pt x="675536" y="742931"/>
                </a:cubicBezTo>
                <a:cubicBezTo>
                  <a:pt x="614705" y="794003"/>
                  <a:pt x="569651" y="823606"/>
                  <a:pt x="568837" y="824094"/>
                </a:cubicBezTo>
                <a:cubicBezTo>
                  <a:pt x="565096" y="826533"/>
                  <a:pt x="560217" y="825720"/>
                  <a:pt x="557452" y="822142"/>
                </a:cubicBezTo>
                <a:cubicBezTo>
                  <a:pt x="554687" y="818564"/>
                  <a:pt x="555175" y="813684"/>
                  <a:pt x="558428" y="810594"/>
                </a:cubicBezTo>
                <a:cubicBezTo>
                  <a:pt x="559566" y="809455"/>
                  <a:pt x="598440" y="774648"/>
                  <a:pt x="662198" y="731383"/>
                </a:cubicBezTo>
                <a:cubicBezTo>
                  <a:pt x="798011" y="617203"/>
                  <a:pt x="1017913" y="390957"/>
                  <a:pt x="995142" y="138200"/>
                </a:cubicBezTo>
                <a:cubicBezTo>
                  <a:pt x="688222" y="288488"/>
                  <a:pt x="542000" y="759196"/>
                  <a:pt x="535006" y="782618"/>
                </a:cubicBezTo>
                <a:cubicBezTo>
                  <a:pt x="534844" y="783106"/>
                  <a:pt x="534681" y="783431"/>
                  <a:pt x="534681" y="783594"/>
                </a:cubicBezTo>
                <a:cubicBezTo>
                  <a:pt x="533380" y="787985"/>
                  <a:pt x="528663" y="790588"/>
                  <a:pt x="524109" y="789287"/>
                </a:cubicBezTo>
                <a:cubicBezTo>
                  <a:pt x="519555" y="787985"/>
                  <a:pt x="517115" y="783268"/>
                  <a:pt x="518416" y="778714"/>
                </a:cubicBezTo>
                <a:cubicBezTo>
                  <a:pt x="518416" y="778714"/>
                  <a:pt x="518416" y="778226"/>
                  <a:pt x="518741" y="777738"/>
                </a:cubicBezTo>
                <a:cubicBezTo>
                  <a:pt x="525410" y="754967"/>
                  <a:pt x="653253" y="309795"/>
                  <a:pt x="447013" y="26134"/>
                </a:cubicBezTo>
                <a:cubicBezTo>
                  <a:pt x="353652" y="309633"/>
                  <a:pt x="443272" y="698528"/>
                  <a:pt x="468483" y="795630"/>
                </a:cubicBezTo>
                <a:cubicBezTo>
                  <a:pt x="473199" y="810268"/>
                  <a:pt x="474826" y="818889"/>
                  <a:pt x="474826" y="819214"/>
                </a:cubicBezTo>
                <a:cubicBezTo>
                  <a:pt x="475639" y="823606"/>
                  <a:pt x="472711" y="827835"/>
                  <a:pt x="468320" y="828973"/>
                </a:cubicBezTo>
                <a:cubicBezTo>
                  <a:pt x="463928" y="829949"/>
                  <a:pt x="459537" y="827347"/>
                  <a:pt x="458236" y="823118"/>
                </a:cubicBezTo>
                <a:cubicBezTo>
                  <a:pt x="458073" y="822467"/>
                  <a:pt x="455633" y="814172"/>
                  <a:pt x="451892" y="799533"/>
                </a:cubicBezTo>
                <a:cubicBezTo>
                  <a:pt x="430585" y="734148"/>
                  <a:pt x="342592" y="541896"/>
                  <a:pt x="22660" y="421861"/>
                </a:cubicBez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1" name="任意多边形: 形状 57"/>
          <p:cNvSpPr/>
          <p:nvPr userDrawn="1">
            <p:custDataLst>
              <p:tags r:id="rId164"/>
            </p:custDataLst>
          </p:nvPr>
        </p:nvSpPr>
        <p:spPr>
          <a:xfrm>
            <a:off x="10784205" y="5716270"/>
            <a:ext cx="205105" cy="465455"/>
          </a:xfrm>
          <a:custGeom>
            <a:avLst/>
            <a:gdLst>
              <a:gd name="connsiteX0" fmla="*/ 281709 w 489738"/>
              <a:gd name="connsiteY0" fmla="*/ 1110572 h 1110571"/>
              <a:gd name="connsiteX1" fmla="*/ 208029 w 489738"/>
              <a:gd name="connsiteY1" fmla="*/ 1110572 h 1110571"/>
              <a:gd name="connsiteX2" fmla="*/ 0 w 489738"/>
              <a:gd name="connsiteY2" fmla="*/ 902543 h 1110571"/>
              <a:gd name="connsiteX3" fmla="*/ 0 w 489738"/>
              <a:gd name="connsiteY3" fmla="*/ 0 h 1110571"/>
              <a:gd name="connsiteX4" fmla="*/ 489738 w 489738"/>
              <a:gd name="connsiteY4" fmla="*/ 0 h 1110571"/>
              <a:gd name="connsiteX5" fmla="*/ 489738 w 489738"/>
              <a:gd name="connsiteY5" fmla="*/ 902543 h 1110571"/>
              <a:gd name="connsiteX6" fmla="*/ 281709 w 489738"/>
              <a:gd name="connsiteY6" fmla="*/ 1110572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738" h="1110571">
                <a:moveTo>
                  <a:pt x="281709" y="1110572"/>
                </a:moveTo>
                <a:lnTo>
                  <a:pt x="208029" y="1110572"/>
                </a:lnTo>
                <a:cubicBezTo>
                  <a:pt x="93198" y="1110572"/>
                  <a:pt x="0" y="1017374"/>
                  <a:pt x="0" y="902543"/>
                </a:cubicBezTo>
                <a:lnTo>
                  <a:pt x="0" y="0"/>
                </a:lnTo>
                <a:lnTo>
                  <a:pt x="489738" y="0"/>
                </a:lnTo>
                <a:lnTo>
                  <a:pt x="489738" y="902543"/>
                </a:lnTo>
                <a:cubicBezTo>
                  <a:pt x="489738" y="1017374"/>
                  <a:pt x="396540" y="1110572"/>
                  <a:pt x="281709" y="1110572"/>
                </a:cubicBez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2" name="任意多边形: 形状 58"/>
          <p:cNvSpPr/>
          <p:nvPr userDrawn="1">
            <p:custDataLst>
              <p:tags r:id="rId165"/>
            </p:custDataLst>
          </p:nvPr>
        </p:nvSpPr>
        <p:spPr>
          <a:xfrm>
            <a:off x="10784205" y="5716270"/>
            <a:ext cx="194945" cy="465455"/>
          </a:xfrm>
          <a:custGeom>
            <a:avLst/>
            <a:gdLst>
              <a:gd name="connsiteX0" fmla="*/ 320094 w 465665"/>
              <a:gd name="connsiteY0" fmla="*/ 1067958 h 1110571"/>
              <a:gd name="connsiteX1" fmla="*/ 224294 w 465665"/>
              <a:gd name="connsiteY1" fmla="*/ 1067958 h 1110571"/>
              <a:gd name="connsiteX2" fmla="*/ 64572 w 465665"/>
              <a:gd name="connsiteY2" fmla="*/ 848218 h 1110571"/>
              <a:gd name="connsiteX3" fmla="*/ 64572 w 465665"/>
              <a:gd name="connsiteY3" fmla="*/ 0 h 1110571"/>
              <a:gd name="connsiteX4" fmla="*/ 0 w 465665"/>
              <a:gd name="connsiteY4" fmla="*/ 0 h 1110571"/>
              <a:gd name="connsiteX5" fmla="*/ 0 w 465665"/>
              <a:gd name="connsiteY5" fmla="*/ 890832 h 1110571"/>
              <a:gd name="connsiteX6" fmla="*/ 196969 w 465665"/>
              <a:gd name="connsiteY6" fmla="*/ 1110572 h 1110571"/>
              <a:gd name="connsiteX7" fmla="*/ 292769 w 465665"/>
              <a:gd name="connsiteY7" fmla="*/ 1110572 h 1110571"/>
              <a:gd name="connsiteX8" fmla="*/ 465666 w 465665"/>
              <a:gd name="connsiteY8" fmla="*/ 996066 h 1110571"/>
              <a:gd name="connsiteX9" fmla="*/ 320094 w 465665"/>
              <a:gd name="connsiteY9" fmla="*/ 1067795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665" h="1110571">
                <a:moveTo>
                  <a:pt x="320094" y="1067958"/>
                </a:moveTo>
                <a:lnTo>
                  <a:pt x="224294" y="1067958"/>
                </a:lnTo>
                <a:cubicBezTo>
                  <a:pt x="115481" y="1067958"/>
                  <a:pt x="64572" y="969555"/>
                  <a:pt x="64572" y="848218"/>
                </a:cubicBezTo>
                <a:lnTo>
                  <a:pt x="64572" y="0"/>
                </a:lnTo>
                <a:lnTo>
                  <a:pt x="0" y="0"/>
                </a:lnTo>
                <a:lnTo>
                  <a:pt x="0" y="890832"/>
                </a:lnTo>
                <a:cubicBezTo>
                  <a:pt x="0" y="1012169"/>
                  <a:pt x="88156" y="1110572"/>
                  <a:pt x="196969" y="1110572"/>
                </a:cubicBezTo>
                <a:lnTo>
                  <a:pt x="292769" y="1110572"/>
                </a:lnTo>
                <a:cubicBezTo>
                  <a:pt x="367426" y="1110572"/>
                  <a:pt x="432323" y="1064380"/>
                  <a:pt x="465666" y="996066"/>
                </a:cubicBezTo>
                <a:cubicBezTo>
                  <a:pt x="429720" y="1040145"/>
                  <a:pt x="377835" y="1067795"/>
                  <a:pt x="320094" y="1067795"/>
                </a:cubicBez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3" name="任意多边形: 形状 59"/>
          <p:cNvSpPr/>
          <p:nvPr userDrawn="1">
            <p:custDataLst>
              <p:tags r:id="rId166"/>
            </p:custDataLst>
          </p:nvPr>
        </p:nvSpPr>
        <p:spPr>
          <a:xfrm>
            <a:off x="10781030" y="5713095"/>
            <a:ext cx="212090" cy="472440"/>
          </a:xfrm>
          <a:custGeom>
            <a:avLst/>
            <a:gdLst>
              <a:gd name="connsiteX0" fmla="*/ 290167 w 506653"/>
              <a:gd name="connsiteY0" fmla="*/ 1127488 h 1127487"/>
              <a:gd name="connsiteX1" fmla="*/ 216487 w 506653"/>
              <a:gd name="connsiteY1" fmla="*/ 1127488 h 1127487"/>
              <a:gd name="connsiteX2" fmla="*/ 0 w 506653"/>
              <a:gd name="connsiteY2" fmla="*/ 911001 h 1127487"/>
              <a:gd name="connsiteX3" fmla="*/ 0 w 506653"/>
              <a:gd name="connsiteY3" fmla="*/ 8458 h 1127487"/>
              <a:gd name="connsiteX4" fmla="*/ 8458 w 506653"/>
              <a:gd name="connsiteY4" fmla="*/ 0 h 1127487"/>
              <a:gd name="connsiteX5" fmla="*/ 498196 w 506653"/>
              <a:gd name="connsiteY5" fmla="*/ 0 h 1127487"/>
              <a:gd name="connsiteX6" fmla="*/ 506654 w 506653"/>
              <a:gd name="connsiteY6" fmla="*/ 8458 h 1127487"/>
              <a:gd name="connsiteX7" fmla="*/ 506654 w 506653"/>
              <a:gd name="connsiteY7" fmla="*/ 911001 h 1127487"/>
              <a:gd name="connsiteX8" fmla="*/ 290167 w 506653"/>
              <a:gd name="connsiteY8" fmla="*/ 1127488 h 1127487"/>
              <a:gd name="connsiteX9" fmla="*/ 17078 w 506653"/>
              <a:gd name="connsiteY9" fmla="*/ 16916 h 1127487"/>
              <a:gd name="connsiteX10" fmla="*/ 17078 w 506653"/>
              <a:gd name="connsiteY10" fmla="*/ 911001 h 1127487"/>
              <a:gd name="connsiteX11" fmla="*/ 216649 w 506653"/>
              <a:gd name="connsiteY11" fmla="*/ 1110572 h 1127487"/>
              <a:gd name="connsiteX12" fmla="*/ 290330 w 506653"/>
              <a:gd name="connsiteY12" fmla="*/ 1110572 h 1127487"/>
              <a:gd name="connsiteX13" fmla="*/ 489901 w 506653"/>
              <a:gd name="connsiteY13" fmla="*/ 911001 h 1127487"/>
              <a:gd name="connsiteX14" fmla="*/ 489901 w 506653"/>
              <a:gd name="connsiteY14" fmla="*/ 16916 h 1127487"/>
              <a:gd name="connsiteX15" fmla="*/ 17241 w 506653"/>
              <a:gd name="connsiteY15" fmla="*/ 16916 h 112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6653" h="1127487">
                <a:moveTo>
                  <a:pt x="290167" y="1127488"/>
                </a:moveTo>
                <a:lnTo>
                  <a:pt x="216487" y="1127488"/>
                </a:lnTo>
                <a:cubicBezTo>
                  <a:pt x="97102" y="1127488"/>
                  <a:pt x="0" y="1030386"/>
                  <a:pt x="0" y="911001"/>
                </a:cubicBezTo>
                <a:lnTo>
                  <a:pt x="0" y="8458"/>
                </a:lnTo>
                <a:cubicBezTo>
                  <a:pt x="0" y="3741"/>
                  <a:pt x="3741" y="0"/>
                  <a:pt x="8458" y="0"/>
                </a:cubicBezTo>
                <a:lnTo>
                  <a:pt x="498196" y="0"/>
                </a:lnTo>
                <a:cubicBezTo>
                  <a:pt x="502913" y="0"/>
                  <a:pt x="506654" y="3741"/>
                  <a:pt x="506654" y="8458"/>
                </a:cubicBezTo>
                <a:lnTo>
                  <a:pt x="506654" y="911001"/>
                </a:lnTo>
                <a:cubicBezTo>
                  <a:pt x="506654" y="1030386"/>
                  <a:pt x="409552" y="1127488"/>
                  <a:pt x="290167" y="1127488"/>
                </a:cubicBezTo>
                <a:close/>
                <a:moveTo>
                  <a:pt x="17078" y="16916"/>
                </a:moveTo>
                <a:lnTo>
                  <a:pt x="17078" y="911001"/>
                </a:lnTo>
                <a:cubicBezTo>
                  <a:pt x="17078" y="1020952"/>
                  <a:pt x="106536" y="1110572"/>
                  <a:pt x="216649" y="1110572"/>
                </a:cubicBezTo>
                <a:lnTo>
                  <a:pt x="290330" y="1110572"/>
                </a:lnTo>
                <a:cubicBezTo>
                  <a:pt x="400281" y="1110572"/>
                  <a:pt x="489901" y="1021115"/>
                  <a:pt x="489901" y="911001"/>
                </a:cubicBezTo>
                <a:lnTo>
                  <a:pt x="489901" y="16916"/>
                </a:lnTo>
                <a:lnTo>
                  <a:pt x="17241" y="16916"/>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矩形 46"/>
          <p:cNvSpPr/>
          <p:nvPr userDrawn="1">
            <p:custDataLst>
              <p:tags r:id="rId167"/>
            </p:custDataLst>
          </p:nvPr>
        </p:nvSpPr>
        <p:spPr>
          <a:xfrm>
            <a:off x="315595"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168"/>
            </p:custDataLst>
          </p:nvPr>
        </p:nvSpPr>
        <p:spPr>
          <a:xfrm>
            <a:off x="939800" y="1694180"/>
            <a:ext cx="4571365" cy="1800225"/>
          </a:xfrm>
        </p:spPr>
        <p:txBody>
          <a:bodyPr anchor="b"/>
          <a:lstStyle>
            <a:lvl1pPr algn="l">
              <a:lnSpc>
                <a:spcPct val="100000"/>
              </a:lnSpc>
              <a:defRPr sz="7200"/>
            </a:lvl1pPr>
          </a:lstStyle>
          <a:p>
            <a:r>
              <a:rPr lang="zh-CN" altLang="en-US" dirty="0"/>
              <a:t>感谢观看</a:t>
            </a:r>
            <a:endParaRPr lang="zh-CN" altLang="en-US" dirty="0"/>
          </a:p>
        </p:txBody>
      </p:sp>
      <p:sp>
        <p:nvSpPr>
          <p:cNvPr id="3" name="副标题 2"/>
          <p:cNvSpPr>
            <a:spLocks noGrp="1"/>
          </p:cNvSpPr>
          <p:nvPr>
            <p:ph type="subTitle" idx="1" hasCustomPrompt="1"/>
            <p:custDataLst>
              <p:tags r:id="rId169"/>
            </p:custDataLst>
          </p:nvPr>
        </p:nvSpPr>
        <p:spPr>
          <a:xfrm>
            <a:off x="939800" y="3599815"/>
            <a:ext cx="4571365" cy="972185"/>
          </a:xfrm>
        </p:spPr>
        <p:txBody>
          <a:bodyPr/>
          <a:lstStyle>
            <a:lvl1pPr marL="0" marR="0" lvl="0" indent="0" algn="l" defTabSz="914400" rtl="0" eaLnBrk="1" fontAlgn="auto" latinLnBrk="0" hangingPunct="1">
              <a:lnSpc>
                <a:spcPct val="100000"/>
              </a:lnSpc>
              <a:spcBef>
                <a:spcPts val="1000"/>
              </a:spcBef>
              <a:buClrTx/>
              <a:buSzTx/>
              <a:buFontTx/>
              <a:buNone/>
              <a:defRPr kumimoji="0" lang="en-US" altLang="zh-CN" sz="5400" b="1" i="0" u="none" strike="noStrike" kern="1200" cap="all" spc="0" normalizeH="0" baseline="0" noProof="1" dirty="0">
                <a:ln>
                  <a:solidFill>
                    <a:schemeClr val="tx1"/>
                  </a:solidFill>
                </a:ln>
                <a:solidFill>
                  <a:schemeClr val="bg1">
                    <a:lumMod val="95000"/>
                  </a:schemeClr>
                </a:solidFill>
                <a:uFillTx/>
                <a:latin typeface="+mj-ea"/>
                <a:ea typeface="+mj-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THANK YOU</a:t>
            </a:r>
            <a:endParaRPr lang="en-US" altLang="zh-CN" dirty="0"/>
          </a:p>
        </p:txBody>
      </p:sp>
      <p:sp>
        <p:nvSpPr>
          <p:cNvPr id="24" name="文本占位符 23"/>
          <p:cNvSpPr txBox="1">
            <a:spLocks noGrp="1"/>
          </p:cNvSpPr>
          <p:nvPr>
            <p:ph type="body" sz="quarter" idx="17" hasCustomPrompt="1"/>
            <p:custDataLst>
              <p:tags r:id="rId170"/>
            </p:custDataLst>
          </p:nvPr>
        </p:nvSpPr>
        <p:spPr>
          <a:xfrm>
            <a:off x="914400" y="4807400"/>
            <a:ext cx="2743200" cy="504000"/>
          </a:xfrm>
          <a:solidFill>
            <a:schemeClr val="accent1"/>
          </a:solidFill>
          <a:ln w="12700">
            <a:solidFill>
              <a:schemeClr val="tx2"/>
            </a:solidFill>
          </a:ln>
        </p:spPr>
        <p:txBody>
          <a:bodyPr vert="horz" wrap="square" lIns="0" tIns="0" rIns="0" bIns="72000" rtlCol="0" anchor="ctr" anchorCtr="0">
            <a:noAutofit/>
          </a:bodyPr>
          <a:lstStyle>
            <a:lvl1pPr marL="0" marR="0" lvl="0" indent="-228600" algn="ctr" defTabSz="914400" rtl="0" eaLnBrk="1" fontAlgn="auto" latinLnBrk="0" hangingPunct="1">
              <a:lnSpc>
                <a:spcPct val="150000"/>
              </a:lnSpc>
              <a:spcBef>
                <a:spcPts val="1000"/>
              </a:spcBef>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sym typeface="+mn-ea"/>
              </a:defRPr>
            </a:lvl1pPr>
          </a:lstStyle>
          <a:p>
            <a:pPr lvl="0"/>
            <a:r>
              <a:rPr>
                <a:sym typeface="+mn-ea"/>
              </a:rPr>
              <a:t>署名占位符</a:t>
            </a:r>
            <a:endParaRPr>
              <a:sym typeface="+mn-ea"/>
            </a:endParaRPr>
          </a:p>
        </p:txBody>
      </p:sp>
      <p:sp>
        <p:nvSpPr>
          <p:cNvPr id="4" name="日期占位符 3"/>
          <p:cNvSpPr>
            <a:spLocks noGrp="1"/>
          </p:cNvSpPr>
          <p:nvPr>
            <p:ph type="dt" sz="half" idx="10"/>
            <p:custDataLst>
              <p:tags r:id="rId17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72"/>
            </p:custDataLst>
          </p:nvPr>
        </p:nvSpPr>
        <p:spPr/>
        <p:txBody>
          <a:bodyPr/>
          <a:lstStyle/>
          <a:p>
            <a:endParaRPr lang="zh-CN" altLang="en-US"/>
          </a:p>
        </p:txBody>
      </p:sp>
      <p:sp>
        <p:nvSpPr>
          <p:cNvPr id="6" name="灯片编号占位符 5"/>
          <p:cNvSpPr>
            <a:spLocks noGrp="1"/>
          </p:cNvSpPr>
          <p:nvPr>
            <p:ph type="sldNum" sz="quarter" idx="12"/>
            <p:custDataLst>
              <p:tags r:id="rId173"/>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48" name="文本占位符 47"/>
          <p:cNvSpPr>
            <a:spLocks noGrp="1"/>
          </p:cNvSpPr>
          <p:nvPr>
            <p:ph type="body" sz="quarter" idx="13" hasCustomPrompt="1"/>
            <p:custDataLst>
              <p:tags r:id="rId174"/>
            </p:custDataLst>
          </p:nvPr>
        </p:nvSpPr>
        <p:spPr>
          <a:xfrm>
            <a:off x="9785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780415"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3"/>
            </p:custDataLst>
          </p:nvPr>
        </p:nvSpPr>
        <p:spPr>
          <a:xfrm>
            <a:off x="622935"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4"/>
            </p:custDataLst>
          </p:nvPr>
        </p:nvSpPr>
        <p:spPr>
          <a:xfrm>
            <a:off x="469900" y="36639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a:off x="464820" y="358521"/>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6"/>
            </p:custDataLst>
          </p:nvPr>
        </p:nvSpPr>
        <p:spPr>
          <a:xfrm>
            <a:off x="455930"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7"/>
            </p:custDataLst>
          </p:nvPr>
        </p:nvSpPr>
        <p:spPr>
          <a:xfrm>
            <a:off x="978535" y="2009775"/>
            <a:ext cx="5123180" cy="1800225"/>
          </a:xfrm>
        </p:spPr>
        <p:txBody>
          <a:bodyPr anchor="b">
            <a:normAutofit/>
          </a:bodyPr>
          <a:lstStyle>
            <a:lvl1pPr algn="l">
              <a:lnSpc>
                <a:spcPct val="100000"/>
              </a:lnSpc>
              <a:defRPr sz="6000" b="1">
                <a:ln>
                  <a:noFill/>
                </a:ln>
                <a:solidFill>
                  <a:schemeClr val="tx2"/>
                </a:solidFill>
              </a:defRPr>
            </a:lvl1pPr>
          </a:lstStyle>
          <a:p>
            <a:r>
              <a:rPr lang="zh-CN" altLang="en-US" dirty="0">
                <a:ln>
                  <a:solidFill>
                    <a:schemeClr val="tx1">
                      <a:lumMod val="95000"/>
                      <a:lumOff val="5000"/>
                    </a:schemeClr>
                  </a:solidFill>
                </a:ln>
                <a:solidFill>
                  <a:srgbClr val="FAD706"/>
                </a:solidFill>
                <a:sym typeface="+mn-ea"/>
              </a:rPr>
              <a:t>单击此处</a:t>
            </a:r>
            <a:br>
              <a:rPr lang="en-US" altLang="zh-CN" b="1" dirty="0">
                <a:ln>
                  <a:solidFill>
                    <a:schemeClr val="tx1">
                      <a:lumMod val="95000"/>
                      <a:lumOff val="5000"/>
                    </a:schemeClr>
                  </a:solidFill>
                </a:ln>
                <a:solidFill>
                  <a:srgbClr val="FAD706"/>
                </a:solidFill>
              </a:rPr>
            </a:br>
            <a:r>
              <a:rPr lang="zh-CN" altLang="en-US" dirty="0">
                <a:sym typeface="+mn-ea"/>
              </a:rPr>
              <a:t>添加文档标题</a:t>
            </a:r>
            <a:endParaRPr lang="zh-CN" altLang="en-US" dirty="0"/>
          </a:p>
        </p:txBody>
      </p:sp>
      <p:sp>
        <p:nvSpPr>
          <p:cNvPr id="3" name="副标题 2"/>
          <p:cNvSpPr>
            <a:spLocks noGrp="1"/>
          </p:cNvSpPr>
          <p:nvPr>
            <p:ph type="subTitle" idx="1" hasCustomPrompt="1"/>
            <p:custDataLst>
              <p:tags r:id="rId8"/>
            </p:custDataLst>
          </p:nvPr>
        </p:nvSpPr>
        <p:spPr>
          <a:xfrm>
            <a:off x="978535" y="3953510"/>
            <a:ext cx="5123180" cy="692785"/>
          </a:xfrm>
        </p:spPr>
        <p:txBody>
          <a:bodyPr>
            <a:normAutofit/>
          </a:bodyPr>
          <a:lstStyle>
            <a:lvl1pPr marL="0" indent="0" algn="l">
              <a:lnSpc>
                <a:spcPct val="100000"/>
              </a:lnSpc>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zh-CN" altLang="en-US" dirty="0">
                <a:solidFill>
                  <a:schemeClr val="tx1">
                    <a:lumMod val="75000"/>
                    <a:lumOff val="25000"/>
                  </a:schemeClr>
                </a:solidFill>
                <a:sym typeface="+mn-ea"/>
              </a:rPr>
              <a:t>单击此处添加副标题</a:t>
            </a:r>
            <a:endParaRPr lang="zh-CN" altLang="en-US" dirty="0"/>
          </a:p>
        </p:txBody>
      </p:sp>
      <p:sp>
        <p:nvSpPr>
          <p:cNvPr id="4" name="日期占位符 3"/>
          <p:cNvSpPr>
            <a:spLocks noGrp="1"/>
          </p:cNvSpPr>
          <p:nvPr>
            <p:ph type="dt" sz="half" idx="10"/>
            <p:custDataLst>
              <p:tags r:id="rId9"/>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10" name="文本占位符 9"/>
          <p:cNvSpPr>
            <a:spLocks noGrp="1"/>
          </p:cNvSpPr>
          <p:nvPr>
            <p:ph type="body" sz="quarter" idx="13" hasCustomPrompt="1"/>
            <p:custDataLst>
              <p:tags r:id="rId12"/>
            </p:custDataLst>
          </p:nvPr>
        </p:nvSpPr>
        <p:spPr>
          <a:xfrm>
            <a:off x="9912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
        <p:nvSpPr>
          <p:cNvPr id="24" name="文本占位符 23"/>
          <p:cNvSpPr txBox="1">
            <a:spLocks noGrp="1"/>
          </p:cNvSpPr>
          <p:nvPr>
            <p:ph type="body" sz="quarter" idx="17" hasCustomPrompt="1"/>
            <p:custDataLst>
              <p:tags r:id="rId13"/>
            </p:custDataLst>
          </p:nvPr>
        </p:nvSpPr>
        <p:spPr>
          <a:xfrm>
            <a:off x="1001395" y="4813750"/>
            <a:ext cx="2743200" cy="504000"/>
          </a:xfrm>
          <a:prstGeom prst="roundRect">
            <a:avLst/>
          </a:prstGeom>
          <a:solidFill>
            <a:schemeClr val="accent1"/>
          </a:solidFill>
          <a:ln w="12700">
            <a:solidFill>
              <a:schemeClr val="tx2"/>
            </a:solidFill>
          </a:ln>
        </p:spPr>
        <p:txBody>
          <a:bodyPr wrap="square" tIns="0" bIns="72000" rtlCol="0" anchor="ctr" anchorCtr="0">
            <a:noAutofit/>
          </a:bodyPr>
          <a:lstStyle>
            <a:lvl1pPr marL="0" marR="0" algn="ctr" defTabSz="914400" rtl="0" eaLnBrk="1" fontAlgn="auto" latinLnBrk="0" hangingPunct="1">
              <a:lnSpc>
                <a:spcPct val="150000"/>
              </a:lnSpc>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defRPr>
            </a:lvl1pPr>
          </a:lstStyle>
          <a:p>
            <a:pPr lvl="0"/>
            <a:r>
              <a:rPr>
                <a:sym typeface="+mn-ea"/>
              </a:rPr>
              <a:t>署名占位符</a:t>
            </a:r>
            <a:endParaRPr>
              <a:sym typeface="+mn-ea"/>
            </a:endParaRPr>
          </a:p>
        </p:txBody>
      </p:sp>
      <p:sp>
        <p:nvSpPr>
          <p:cNvPr id="216" name="圆角矩形 215"/>
          <p:cNvSpPr/>
          <p:nvPr userDrawn="1">
            <p:custDataLst>
              <p:tags r:id="rId14"/>
            </p:custDataLst>
          </p:nvPr>
        </p:nvSpPr>
        <p:spPr>
          <a:xfrm>
            <a:off x="2755900" y="6419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5"/>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6"/>
            </p:custDataLst>
          </p:nvPr>
        </p:nvSpPr>
        <p:spPr>
          <a:xfrm rot="5400000">
            <a:off x="10739755"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7"/>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8"/>
            </p:custDataLst>
          </p:nvPr>
        </p:nvSpPr>
        <p:spPr>
          <a:xfrm rot="5400000">
            <a:off x="11094720"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4"/>
          <p:cNvSpPr/>
          <p:nvPr userDrawn="1">
            <p:custDataLst>
              <p:tags r:id="rId19"/>
            </p:custDataLst>
          </p:nvPr>
        </p:nvSpPr>
        <p:spPr>
          <a:xfrm rot="17432444" flipH="1">
            <a:off x="6987540" y="1927860"/>
            <a:ext cx="4347210" cy="3275965"/>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sp>
        <p:nvSpPr>
          <p:cNvPr id="17" name="任意多边形: 形状 7"/>
          <p:cNvSpPr/>
          <p:nvPr userDrawn="1">
            <p:custDataLst>
              <p:tags r:id="rId20"/>
            </p:custDataLst>
          </p:nvPr>
        </p:nvSpPr>
        <p:spPr>
          <a:xfrm>
            <a:off x="7380605"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19" name="任意多边形: 形状 8"/>
          <p:cNvSpPr/>
          <p:nvPr userDrawn="1">
            <p:custDataLst>
              <p:tags r:id="rId21"/>
            </p:custDataLst>
          </p:nvPr>
        </p:nvSpPr>
        <p:spPr>
          <a:xfrm>
            <a:off x="8510270"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1" name="任意多边形: 形状 9"/>
          <p:cNvSpPr/>
          <p:nvPr userDrawn="1">
            <p:custDataLst>
              <p:tags r:id="rId22"/>
            </p:custDataLst>
          </p:nvPr>
        </p:nvSpPr>
        <p:spPr>
          <a:xfrm>
            <a:off x="7339330" y="2860040"/>
            <a:ext cx="1388110" cy="530860"/>
          </a:xfrm>
          <a:custGeom>
            <a:avLst/>
            <a:gdLst>
              <a:gd name="connsiteX0" fmla="*/ 1173766 w 1278159"/>
              <a:gd name="connsiteY0" fmla="*/ 0 h 488251"/>
              <a:gd name="connsiteX1" fmla="*/ 1278160 w 1278159"/>
              <a:gd name="connsiteY1" fmla="*/ 104394 h 488251"/>
              <a:gd name="connsiteX2" fmla="*/ 1278160 w 1278159"/>
              <a:gd name="connsiteY2" fmla="*/ 383857 h 488251"/>
              <a:gd name="connsiteX3" fmla="*/ 1173766 w 1278159"/>
              <a:gd name="connsiteY3" fmla="*/ 488251 h 488251"/>
              <a:gd name="connsiteX4" fmla="*/ 104394 w 1278159"/>
              <a:gd name="connsiteY4" fmla="*/ 488251 h 488251"/>
              <a:gd name="connsiteX5" fmla="*/ 0 w 1278159"/>
              <a:gd name="connsiteY5" fmla="*/ 383857 h 488251"/>
              <a:gd name="connsiteX6" fmla="*/ 0 w 1278159"/>
              <a:gd name="connsiteY6" fmla="*/ 104394 h 488251"/>
              <a:gd name="connsiteX7" fmla="*/ 104394 w 1278159"/>
              <a:gd name="connsiteY7" fmla="*/ 0 h 4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8159" h="488251">
                <a:moveTo>
                  <a:pt x="1173766" y="0"/>
                </a:moveTo>
                <a:cubicBezTo>
                  <a:pt x="1231421" y="0"/>
                  <a:pt x="1278160" y="46739"/>
                  <a:pt x="1278160" y="104394"/>
                </a:cubicBezTo>
                <a:lnTo>
                  <a:pt x="1278160" y="383857"/>
                </a:lnTo>
                <a:cubicBezTo>
                  <a:pt x="1278160" y="441513"/>
                  <a:pt x="1231421" y="488251"/>
                  <a:pt x="1173766" y="488251"/>
                </a:cubicBezTo>
                <a:lnTo>
                  <a:pt x="104394" y="488251"/>
                </a:lnTo>
                <a:cubicBezTo>
                  <a:pt x="46739" y="488251"/>
                  <a:pt x="0" y="441513"/>
                  <a:pt x="0" y="383857"/>
                </a:cubicBezTo>
                <a:lnTo>
                  <a:pt x="0" y="104394"/>
                </a:lnTo>
                <a:cubicBezTo>
                  <a:pt x="0" y="46739"/>
                  <a:pt x="46739" y="0"/>
                  <a:pt x="104394" y="0"/>
                </a:cubicBez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3" name="任意多边形: 形状 11"/>
          <p:cNvSpPr/>
          <p:nvPr userDrawn="1">
            <p:custDataLst>
              <p:tags r:id="rId23"/>
            </p:custDataLst>
          </p:nvPr>
        </p:nvSpPr>
        <p:spPr>
          <a:xfrm>
            <a:off x="7312025" y="2120265"/>
            <a:ext cx="1968500" cy="2778760"/>
          </a:xfrm>
          <a:custGeom>
            <a:avLst/>
            <a:gdLst>
              <a:gd name="connsiteX0" fmla="*/ 1812417 w 1812417"/>
              <a:gd name="connsiteY0" fmla="*/ 2556320 h 2556319"/>
              <a:gd name="connsiteX1" fmla="*/ 415195 w 1812417"/>
              <a:gd name="connsiteY1" fmla="*/ 2556320 h 2556319"/>
              <a:gd name="connsiteX2" fmla="*/ 0 w 1812417"/>
              <a:gd name="connsiteY2" fmla="*/ 0 h 2556319"/>
              <a:gd name="connsiteX3" fmla="*/ 1397222 w 1812417"/>
              <a:gd name="connsiteY3" fmla="*/ 0 h 2556319"/>
              <a:gd name="connsiteX4" fmla="*/ 1812417 w 1812417"/>
              <a:gd name="connsiteY4" fmla="*/ 2556320 h 255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417" h="2556319">
                <a:moveTo>
                  <a:pt x="1812417" y="2556320"/>
                </a:moveTo>
                <a:lnTo>
                  <a:pt x="415195" y="2556320"/>
                </a:lnTo>
                <a:lnTo>
                  <a:pt x="0" y="0"/>
                </a:lnTo>
                <a:lnTo>
                  <a:pt x="1397222" y="0"/>
                </a:lnTo>
                <a:lnTo>
                  <a:pt x="1812417" y="2556320"/>
                </a:lnTo>
                <a:close/>
              </a:path>
            </a:pathLst>
          </a:custGeom>
          <a:solidFill>
            <a:srgbClr val="FFFFFF"/>
          </a:solidFill>
          <a:ln w="9525" cap="flat">
            <a:noFill/>
            <a:prstDash val="solid"/>
            <a:miter/>
          </a:ln>
        </p:spPr>
        <p:txBody>
          <a:bodyPr rtlCol="0" anchor="ctr"/>
          <a:lstStyle/>
          <a:p>
            <a:endParaRPr lang="zh-CN" altLang="en-US"/>
          </a:p>
        </p:txBody>
      </p:sp>
      <p:sp>
        <p:nvSpPr>
          <p:cNvPr id="25" name="任意多边形: 形状 12"/>
          <p:cNvSpPr/>
          <p:nvPr userDrawn="1">
            <p:custDataLst>
              <p:tags r:id="rId24"/>
            </p:custDataLst>
          </p:nvPr>
        </p:nvSpPr>
        <p:spPr>
          <a:xfrm>
            <a:off x="7305675" y="2115185"/>
            <a:ext cx="1981200" cy="2789555"/>
          </a:xfrm>
          <a:custGeom>
            <a:avLst/>
            <a:gdLst>
              <a:gd name="connsiteX0" fmla="*/ 1824038 w 1824037"/>
              <a:gd name="connsiteY0" fmla="*/ 2566226 h 2566225"/>
              <a:gd name="connsiteX1" fmla="*/ 416814 w 1824037"/>
              <a:gd name="connsiteY1" fmla="*/ 2566226 h 2566225"/>
              <a:gd name="connsiteX2" fmla="*/ 416147 w 1824037"/>
              <a:gd name="connsiteY2" fmla="*/ 2562035 h 2566225"/>
              <a:gd name="connsiteX3" fmla="*/ 0 w 1824037"/>
              <a:gd name="connsiteY3" fmla="*/ 0 h 2566225"/>
              <a:gd name="connsiteX4" fmla="*/ 1407224 w 1824037"/>
              <a:gd name="connsiteY4" fmla="*/ 0 h 2566225"/>
              <a:gd name="connsiteX5" fmla="*/ 1407890 w 1824037"/>
              <a:gd name="connsiteY5" fmla="*/ 4191 h 2566225"/>
              <a:gd name="connsiteX6" fmla="*/ 1824038 w 1824037"/>
              <a:gd name="connsiteY6" fmla="*/ 2566226 h 2566225"/>
              <a:gd name="connsiteX7" fmla="*/ 425291 w 1824037"/>
              <a:gd name="connsiteY7" fmla="*/ 2556224 h 2566225"/>
              <a:gd name="connsiteX8" fmla="*/ 1812322 w 1824037"/>
              <a:gd name="connsiteY8" fmla="*/ 2556224 h 2566225"/>
              <a:gd name="connsiteX9" fmla="*/ 1398746 w 1824037"/>
              <a:gd name="connsiteY9" fmla="*/ 10001 h 2566225"/>
              <a:gd name="connsiteX10" fmla="*/ 11716 w 1824037"/>
              <a:gd name="connsiteY10" fmla="*/ 10001 h 2566225"/>
              <a:gd name="connsiteX11" fmla="*/ 425291 w 1824037"/>
              <a:gd name="connsiteY11" fmla="*/ 2556320 h 256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4037" h="2566225">
                <a:moveTo>
                  <a:pt x="1824038" y="2566226"/>
                </a:moveTo>
                <a:lnTo>
                  <a:pt x="416814" y="2566226"/>
                </a:lnTo>
                <a:lnTo>
                  <a:pt x="416147" y="2562035"/>
                </a:lnTo>
                <a:lnTo>
                  <a:pt x="0" y="0"/>
                </a:lnTo>
                <a:lnTo>
                  <a:pt x="1407224" y="0"/>
                </a:lnTo>
                <a:lnTo>
                  <a:pt x="1407890" y="4191"/>
                </a:lnTo>
                <a:lnTo>
                  <a:pt x="1824038" y="2566226"/>
                </a:lnTo>
                <a:close/>
                <a:moveTo>
                  <a:pt x="425291" y="2556224"/>
                </a:moveTo>
                <a:lnTo>
                  <a:pt x="1812322" y="2556224"/>
                </a:lnTo>
                <a:lnTo>
                  <a:pt x="1398746" y="10001"/>
                </a:lnTo>
                <a:lnTo>
                  <a:pt x="11716" y="10001"/>
                </a:lnTo>
                <a:lnTo>
                  <a:pt x="425291" y="2556320"/>
                </a:lnTo>
                <a:close/>
              </a:path>
            </a:pathLst>
          </a:custGeom>
          <a:solidFill>
            <a:srgbClr val="231F20"/>
          </a:solidFill>
          <a:ln w="9525" cap="flat">
            <a:noFill/>
            <a:prstDash val="solid"/>
            <a:miter/>
          </a:ln>
        </p:spPr>
        <p:txBody>
          <a:bodyPr rtlCol="0" anchor="ctr"/>
          <a:lstStyle/>
          <a:p>
            <a:endParaRPr lang="zh-CN" altLang="en-US"/>
          </a:p>
        </p:txBody>
      </p:sp>
      <p:sp>
        <p:nvSpPr>
          <p:cNvPr id="26" name="任意多边形: 形状 13"/>
          <p:cNvSpPr/>
          <p:nvPr userDrawn="1">
            <p:custDataLst>
              <p:tags r:id="rId25"/>
            </p:custDataLst>
          </p:nvPr>
        </p:nvSpPr>
        <p:spPr>
          <a:xfrm>
            <a:off x="7136765" y="5949315"/>
            <a:ext cx="1833245" cy="76200"/>
          </a:xfrm>
          <a:custGeom>
            <a:avLst/>
            <a:gdLst>
              <a:gd name="connsiteX0" fmla="*/ 1687830 w 1687829"/>
              <a:gd name="connsiteY0" fmla="*/ 70295 h 70294"/>
              <a:gd name="connsiteX1" fmla="*/ 0 w 1687829"/>
              <a:gd name="connsiteY1" fmla="*/ 70295 h 70294"/>
              <a:gd name="connsiteX2" fmla="*/ 70294 w 1687829"/>
              <a:gd name="connsiteY2" fmla="*/ 0 h 70294"/>
              <a:gd name="connsiteX3" fmla="*/ 1617535 w 1687829"/>
              <a:gd name="connsiteY3" fmla="*/ 0 h 70294"/>
              <a:gd name="connsiteX4" fmla="*/ 1687830 w 1687829"/>
              <a:gd name="connsiteY4" fmla="*/ 70295 h 70294"/>
              <a:gd name="connsiteX5" fmla="*/ 1687830 w 1687829"/>
              <a:gd name="connsiteY5" fmla="*/ 70295 h 7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7829" h="70294">
                <a:moveTo>
                  <a:pt x="1687830" y="70295"/>
                </a:moveTo>
                <a:lnTo>
                  <a:pt x="0" y="70295"/>
                </a:lnTo>
                <a:cubicBezTo>
                  <a:pt x="0" y="31432"/>
                  <a:pt x="31528" y="0"/>
                  <a:pt x="70294" y="0"/>
                </a:cubicBezTo>
                <a:lnTo>
                  <a:pt x="1617535" y="0"/>
                </a:lnTo>
                <a:cubicBezTo>
                  <a:pt x="1656398" y="0"/>
                  <a:pt x="1687830" y="31528"/>
                  <a:pt x="1687830" y="70295"/>
                </a:cubicBezTo>
                <a:lnTo>
                  <a:pt x="1687830" y="70295"/>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7" name="任意多边形: 形状 14"/>
          <p:cNvSpPr/>
          <p:nvPr userDrawn="1">
            <p:custDataLst>
              <p:tags r:id="rId26"/>
            </p:custDataLst>
          </p:nvPr>
        </p:nvSpPr>
        <p:spPr>
          <a:xfrm>
            <a:off x="7795260" y="4752975"/>
            <a:ext cx="1544955" cy="113030"/>
          </a:xfrm>
          <a:custGeom>
            <a:avLst/>
            <a:gdLst>
              <a:gd name="connsiteX0" fmla="*/ 0 w 1422558"/>
              <a:gd name="connsiteY0" fmla="*/ 0 h 103822"/>
              <a:gd name="connsiteX1" fmla="*/ 1422559 w 1422558"/>
              <a:gd name="connsiteY1" fmla="*/ 0 h 103822"/>
              <a:gd name="connsiteX2" fmla="*/ 1422559 w 1422558"/>
              <a:gd name="connsiteY2" fmla="*/ 103823 h 103822"/>
              <a:gd name="connsiteX3" fmla="*/ 0 w 1422558"/>
              <a:gd name="connsiteY3" fmla="*/ 103823 h 103822"/>
            </a:gdLst>
            <a:ahLst/>
            <a:cxnLst>
              <a:cxn ang="0">
                <a:pos x="connsiteX0" y="connsiteY0"/>
              </a:cxn>
              <a:cxn ang="0">
                <a:pos x="connsiteX1" y="connsiteY1"/>
              </a:cxn>
              <a:cxn ang="0">
                <a:pos x="connsiteX2" y="connsiteY2"/>
              </a:cxn>
              <a:cxn ang="0">
                <a:pos x="connsiteX3" y="connsiteY3"/>
              </a:cxn>
            </a:cxnLst>
            <a:rect l="l" t="t" r="r" b="b"/>
            <a:pathLst>
              <a:path w="1422558" h="103822">
                <a:moveTo>
                  <a:pt x="0" y="0"/>
                </a:moveTo>
                <a:lnTo>
                  <a:pt x="1422559" y="0"/>
                </a:lnTo>
                <a:lnTo>
                  <a:pt x="1422559" y="103823"/>
                </a:lnTo>
                <a:lnTo>
                  <a:pt x="0" y="103823"/>
                </a:lnTo>
                <a:close/>
              </a:path>
            </a:pathLst>
          </a:custGeom>
          <a:solidFill>
            <a:srgbClr val="231F20"/>
          </a:solidFill>
          <a:ln w="9525" cap="flat">
            <a:noFill/>
            <a:prstDash val="solid"/>
            <a:miter/>
          </a:ln>
        </p:spPr>
        <p:txBody>
          <a:bodyPr rtlCol="0" anchor="ctr"/>
          <a:lstStyle/>
          <a:p>
            <a:endParaRPr lang="zh-CN" altLang="en-US"/>
          </a:p>
        </p:txBody>
      </p:sp>
      <p:sp>
        <p:nvSpPr>
          <p:cNvPr id="29" name="任意多边形: 形状 16"/>
          <p:cNvSpPr/>
          <p:nvPr userDrawn="1">
            <p:custDataLst>
              <p:tags r:id="rId27"/>
            </p:custDataLst>
          </p:nvPr>
        </p:nvSpPr>
        <p:spPr>
          <a:xfrm>
            <a:off x="7601585" y="2273300"/>
            <a:ext cx="787400" cy="776605"/>
          </a:xfrm>
          <a:custGeom>
            <a:avLst/>
            <a:gdLst>
              <a:gd name="connsiteX0" fmla="*/ 362571 w 725141"/>
              <a:gd name="connsiteY0" fmla="*/ 357092 h 714184"/>
              <a:gd name="connsiteX1" fmla="*/ 719663 w 725141"/>
              <a:gd name="connsiteY1" fmla="*/ 357092 h 714184"/>
              <a:gd name="connsiteX2" fmla="*/ 425531 w 725141"/>
              <a:gd name="connsiteY2" fmla="*/ 714185 h 714184"/>
              <a:gd name="connsiteX3" fmla="*/ 5478 w 725141"/>
              <a:gd name="connsiteY3" fmla="*/ 357092 h 714184"/>
              <a:gd name="connsiteX4" fmla="*/ 299610 w 725141"/>
              <a:gd name="connsiteY4" fmla="*/ 0 h 714184"/>
              <a:gd name="connsiteX5" fmla="*/ 433341 w 725141"/>
              <a:gd name="connsiteY5" fmla="*/ 24289 h 714184"/>
              <a:gd name="connsiteX6" fmla="*/ 362571 w 725141"/>
              <a:gd name="connsiteY6" fmla="*/ 357092 h 71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141" h="714184">
                <a:moveTo>
                  <a:pt x="362571" y="357092"/>
                </a:moveTo>
                <a:lnTo>
                  <a:pt x="719663" y="357092"/>
                </a:lnTo>
                <a:cubicBezTo>
                  <a:pt x="754239" y="552926"/>
                  <a:pt x="621460" y="714185"/>
                  <a:pt x="425531" y="714185"/>
                </a:cubicBezTo>
                <a:cubicBezTo>
                  <a:pt x="229602" y="714185"/>
                  <a:pt x="40054" y="553022"/>
                  <a:pt x="5478" y="357092"/>
                </a:cubicBezTo>
                <a:cubicBezTo>
                  <a:pt x="-29097" y="161258"/>
                  <a:pt x="103681" y="0"/>
                  <a:pt x="299610" y="0"/>
                </a:cubicBezTo>
                <a:cubicBezTo>
                  <a:pt x="343902" y="0"/>
                  <a:pt x="389241" y="8191"/>
                  <a:pt x="433341" y="24289"/>
                </a:cubicBezTo>
                <a:lnTo>
                  <a:pt x="362571" y="357092"/>
                </a:lnTo>
                <a:close/>
              </a:path>
            </a:pathLst>
          </a:custGeom>
          <a:solidFill>
            <a:srgbClr val="FFFFFF"/>
          </a:solidFill>
          <a:ln w="9525" cap="flat">
            <a:noFill/>
            <a:prstDash val="solid"/>
            <a:miter/>
          </a:ln>
        </p:spPr>
        <p:txBody>
          <a:bodyPr rtlCol="0" anchor="ctr"/>
          <a:lstStyle/>
          <a:p>
            <a:endParaRPr lang="zh-CN" altLang="en-US"/>
          </a:p>
        </p:txBody>
      </p:sp>
      <p:sp>
        <p:nvSpPr>
          <p:cNvPr id="30" name="任意多边形: 形状 17"/>
          <p:cNvSpPr/>
          <p:nvPr userDrawn="1">
            <p:custDataLst>
              <p:tags r:id="rId28"/>
            </p:custDataLst>
          </p:nvPr>
        </p:nvSpPr>
        <p:spPr>
          <a:xfrm>
            <a:off x="7595870" y="2268220"/>
            <a:ext cx="798195" cy="787400"/>
          </a:xfrm>
          <a:custGeom>
            <a:avLst/>
            <a:gdLst>
              <a:gd name="connsiteX0" fmla="*/ 430516 w 735112"/>
              <a:gd name="connsiteY0" fmla="*/ 724091 h 724090"/>
              <a:gd name="connsiteX1" fmla="*/ 5606 w 735112"/>
              <a:gd name="connsiteY1" fmla="*/ 362903 h 724090"/>
              <a:gd name="connsiteX2" fmla="*/ 68947 w 735112"/>
              <a:gd name="connsiteY2" fmla="*/ 104870 h 724090"/>
              <a:gd name="connsiteX3" fmla="*/ 304596 w 735112"/>
              <a:gd name="connsiteY3" fmla="*/ 0 h 724090"/>
              <a:gd name="connsiteX4" fmla="*/ 439946 w 735112"/>
              <a:gd name="connsiteY4" fmla="*/ 24575 h 724090"/>
              <a:gd name="connsiteX5" fmla="*/ 444042 w 735112"/>
              <a:gd name="connsiteY5" fmla="*/ 26099 h 724090"/>
              <a:gd name="connsiteX6" fmla="*/ 373652 w 735112"/>
              <a:gd name="connsiteY6" fmla="*/ 357092 h 724090"/>
              <a:gd name="connsiteX7" fmla="*/ 728744 w 735112"/>
              <a:gd name="connsiteY7" fmla="*/ 357092 h 724090"/>
              <a:gd name="connsiteX8" fmla="*/ 729506 w 735112"/>
              <a:gd name="connsiteY8" fmla="*/ 361188 h 724090"/>
              <a:gd name="connsiteX9" fmla="*/ 666165 w 735112"/>
              <a:gd name="connsiteY9" fmla="*/ 619220 h 724090"/>
              <a:gd name="connsiteX10" fmla="*/ 430516 w 735112"/>
              <a:gd name="connsiteY10" fmla="*/ 724091 h 724090"/>
              <a:gd name="connsiteX11" fmla="*/ 304596 w 735112"/>
              <a:gd name="connsiteY11" fmla="*/ 10001 h 724090"/>
              <a:gd name="connsiteX12" fmla="*/ 76567 w 735112"/>
              <a:gd name="connsiteY12" fmla="*/ 111347 h 724090"/>
              <a:gd name="connsiteX13" fmla="*/ 15417 w 735112"/>
              <a:gd name="connsiteY13" fmla="*/ 361188 h 724090"/>
              <a:gd name="connsiteX14" fmla="*/ 430516 w 735112"/>
              <a:gd name="connsiteY14" fmla="*/ 714089 h 724090"/>
              <a:gd name="connsiteX15" fmla="*/ 658545 w 735112"/>
              <a:gd name="connsiteY15" fmla="*/ 612743 h 724090"/>
              <a:gd name="connsiteX16" fmla="*/ 720457 w 735112"/>
              <a:gd name="connsiteY16" fmla="*/ 366998 h 724090"/>
              <a:gd name="connsiteX17" fmla="*/ 361460 w 735112"/>
              <a:gd name="connsiteY17" fmla="*/ 366998 h 724090"/>
              <a:gd name="connsiteX18" fmla="*/ 432612 w 735112"/>
              <a:gd name="connsiteY18" fmla="*/ 32480 h 724090"/>
              <a:gd name="connsiteX19" fmla="*/ 304691 w 735112"/>
              <a:gd name="connsiteY19" fmla="*/ 10001 h 72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5112" h="724090">
                <a:moveTo>
                  <a:pt x="430516" y="724091"/>
                </a:moveTo>
                <a:cubicBezTo>
                  <a:pt x="231349" y="724091"/>
                  <a:pt x="40753" y="562070"/>
                  <a:pt x="5606" y="362903"/>
                </a:cubicBezTo>
                <a:cubicBezTo>
                  <a:pt x="-11539" y="265652"/>
                  <a:pt x="10940" y="174022"/>
                  <a:pt x="68947" y="104870"/>
                </a:cubicBezTo>
                <a:cubicBezTo>
                  <a:pt x="125716" y="37243"/>
                  <a:pt x="209346" y="0"/>
                  <a:pt x="304596" y="0"/>
                </a:cubicBezTo>
                <a:cubicBezTo>
                  <a:pt x="349649" y="0"/>
                  <a:pt x="395179" y="8287"/>
                  <a:pt x="439946" y="24575"/>
                </a:cubicBezTo>
                <a:lnTo>
                  <a:pt x="444042" y="26099"/>
                </a:lnTo>
                <a:lnTo>
                  <a:pt x="373652" y="357092"/>
                </a:lnTo>
                <a:lnTo>
                  <a:pt x="728744" y="357092"/>
                </a:lnTo>
                <a:lnTo>
                  <a:pt x="729506" y="361188"/>
                </a:lnTo>
                <a:cubicBezTo>
                  <a:pt x="746651" y="458438"/>
                  <a:pt x="724172" y="550069"/>
                  <a:pt x="666165" y="619220"/>
                </a:cubicBezTo>
                <a:cubicBezTo>
                  <a:pt x="609396" y="686848"/>
                  <a:pt x="525766" y="724091"/>
                  <a:pt x="430516" y="724091"/>
                </a:cubicBezTo>
                <a:close/>
                <a:moveTo>
                  <a:pt x="304596" y="10001"/>
                </a:moveTo>
                <a:cubicBezTo>
                  <a:pt x="212394" y="10001"/>
                  <a:pt x="131431" y="46006"/>
                  <a:pt x="76567" y="111347"/>
                </a:cubicBezTo>
                <a:cubicBezTo>
                  <a:pt x="20465" y="178213"/>
                  <a:pt x="-1252" y="266891"/>
                  <a:pt x="15417" y="361188"/>
                </a:cubicBezTo>
                <a:cubicBezTo>
                  <a:pt x="49707" y="555784"/>
                  <a:pt x="235921" y="714089"/>
                  <a:pt x="430516" y="714089"/>
                </a:cubicBezTo>
                <a:cubicBezTo>
                  <a:pt x="522718" y="714089"/>
                  <a:pt x="603681" y="678085"/>
                  <a:pt x="658545" y="612743"/>
                </a:cubicBezTo>
                <a:cubicBezTo>
                  <a:pt x="713790" y="546926"/>
                  <a:pt x="735697" y="459772"/>
                  <a:pt x="720457" y="366998"/>
                </a:cubicBezTo>
                <a:lnTo>
                  <a:pt x="361460" y="366998"/>
                </a:lnTo>
                <a:lnTo>
                  <a:pt x="432612" y="32480"/>
                </a:lnTo>
                <a:cubicBezTo>
                  <a:pt x="390226" y="17526"/>
                  <a:pt x="347173" y="10001"/>
                  <a:pt x="304691" y="10001"/>
                </a:cubicBezTo>
                <a:close/>
              </a:path>
            </a:pathLst>
          </a:custGeom>
          <a:solidFill>
            <a:srgbClr val="231F20"/>
          </a:solidFill>
          <a:ln w="9525" cap="flat">
            <a:noFill/>
            <a:prstDash val="solid"/>
            <a:miter/>
          </a:ln>
        </p:spPr>
        <p:txBody>
          <a:bodyPr rtlCol="0" anchor="ctr"/>
          <a:lstStyle/>
          <a:p>
            <a:endParaRPr lang="zh-CN" altLang="en-US"/>
          </a:p>
        </p:txBody>
      </p:sp>
      <p:sp>
        <p:nvSpPr>
          <p:cNvPr id="32" name="任意多边形: 形状 19"/>
          <p:cNvSpPr/>
          <p:nvPr userDrawn="1">
            <p:custDataLst>
              <p:tags r:id="rId29"/>
            </p:custDataLst>
          </p:nvPr>
        </p:nvSpPr>
        <p:spPr>
          <a:xfrm>
            <a:off x="8248015" y="3869690"/>
            <a:ext cx="373380" cy="367665"/>
          </a:xfrm>
          <a:custGeom>
            <a:avLst/>
            <a:gdLst>
              <a:gd name="connsiteX0" fmla="*/ 0 w 343615"/>
              <a:gd name="connsiteY0" fmla="*/ 0 h 338423"/>
              <a:gd name="connsiteX1" fmla="*/ 338423 w 343615"/>
              <a:gd name="connsiteY1" fmla="*/ 0 h 338423"/>
              <a:gd name="connsiteX2" fmla="*/ 59722 w 343615"/>
              <a:gd name="connsiteY2" fmla="*/ 338423 h 338423"/>
              <a:gd name="connsiteX3" fmla="*/ 4191 w 343615"/>
              <a:gd name="connsiteY3" fmla="*/ 333947 h 338423"/>
              <a:gd name="connsiteX4" fmla="*/ 95 w 343615"/>
              <a:gd name="connsiteY4" fmla="*/ 0 h 33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15" h="338423">
                <a:moveTo>
                  <a:pt x="0" y="0"/>
                </a:moveTo>
                <a:lnTo>
                  <a:pt x="338423" y="0"/>
                </a:lnTo>
                <a:cubicBezTo>
                  <a:pt x="371189" y="185642"/>
                  <a:pt x="245364" y="338423"/>
                  <a:pt x="59722" y="338423"/>
                </a:cubicBezTo>
                <a:cubicBezTo>
                  <a:pt x="41338" y="338423"/>
                  <a:pt x="22765" y="336899"/>
                  <a:pt x="4191" y="333947"/>
                </a:cubicBezTo>
                <a:lnTo>
                  <a:pt x="95" y="0"/>
                </a:lnTo>
                <a:close/>
              </a:path>
            </a:pathLst>
          </a:custGeom>
          <a:solidFill>
            <a:srgbClr val="FFFFFF"/>
          </a:solidFill>
          <a:ln w="9525" cap="flat">
            <a:noFill/>
            <a:prstDash val="solid"/>
            <a:miter/>
          </a:ln>
        </p:spPr>
        <p:txBody>
          <a:bodyPr rtlCol="0" anchor="ctr"/>
          <a:lstStyle/>
          <a:p>
            <a:endParaRPr lang="zh-CN" altLang="en-US"/>
          </a:p>
        </p:txBody>
      </p:sp>
      <p:sp>
        <p:nvSpPr>
          <p:cNvPr id="33" name="任意多边形: 形状 20"/>
          <p:cNvSpPr/>
          <p:nvPr userDrawn="1">
            <p:custDataLst>
              <p:tags r:id="rId30"/>
            </p:custDataLst>
          </p:nvPr>
        </p:nvSpPr>
        <p:spPr>
          <a:xfrm>
            <a:off x="8242300" y="3864610"/>
            <a:ext cx="384175" cy="378460"/>
          </a:xfrm>
          <a:custGeom>
            <a:avLst/>
            <a:gdLst>
              <a:gd name="connsiteX0" fmla="*/ 64770 w 353753"/>
              <a:gd name="connsiteY0" fmla="*/ 348329 h 348329"/>
              <a:gd name="connsiteX1" fmla="*/ 8477 w 353753"/>
              <a:gd name="connsiteY1" fmla="*/ 343852 h 348329"/>
              <a:gd name="connsiteX2" fmla="*/ 4286 w 353753"/>
              <a:gd name="connsiteY2" fmla="*/ 343186 h 348329"/>
              <a:gd name="connsiteX3" fmla="*/ 0 w 353753"/>
              <a:gd name="connsiteY3" fmla="*/ 0 h 348329"/>
              <a:gd name="connsiteX4" fmla="*/ 347663 w 353753"/>
              <a:gd name="connsiteY4" fmla="*/ 0 h 348329"/>
              <a:gd name="connsiteX5" fmla="*/ 348424 w 353753"/>
              <a:gd name="connsiteY5" fmla="*/ 4096 h 348329"/>
              <a:gd name="connsiteX6" fmla="*/ 288322 w 353753"/>
              <a:gd name="connsiteY6" fmla="*/ 248793 h 348329"/>
              <a:gd name="connsiteX7" fmla="*/ 64770 w 353753"/>
              <a:gd name="connsiteY7" fmla="*/ 348329 h 348329"/>
              <a:gd name="connsiteX8" fmla="*/ 14192 w 353753"/>
              <a:gd name="connsiteY8" fmla="*/ 334613 h 348329"/>
              <a:gd name="connsiteX9" fmla="*/ 64770 w 353753"/>
              <a:gd name="connsiteY9" fmla="*/ 338328 h 348329"/>
              <a:gd name="connsiteX10" fmla="*/ 280702 w 353753"/>
              <a:gd name="connsiteY10" fmla="*/ 242411 h 348329"/>
              <a:gd name="connsiteX11" fmla="*/ 339376 w 353753"/>
              <a:gd name="connsiteY11" fmla="*/ 9906 h 348329"/>
              <a:gd name="connsiteX12" fmla="*/ 10192 w 353753"/>
              <a:gd name="connsiteY12" fmla="*/ 9906 h 348329"/>
              <a:gd name="connsiteX13" fmla="*/ 14192 w 353753"/>
              <a:gd name="connsiteY13" fmla="*/ 334613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753" h="348329">
                <a:moveTo>
                  <a:pt x="64770" y="348329"/>
                </a:moveTo>
                <a:cubicBezTo>
                  <a:pt x="46196" y="348329"/>
                  <a:pt x="27242" y="346805"/>
                  <a:pt x="8477" y="343852"/>
                </a:cubicBezTo>
                <a:lnTo>
                  <a:pt x="4286" y="343186"/>
                </a:lnTo>
                <a:lnTo>
                  <a:pt x="0" y="0"/>
                </a:lnTo>
                <a:lnTo>
                  <a:pt x="347663" y="0"/>
                </a:lnTo>
                <a:lnTo>
                  <a:pt x="348424" y="4096"/>
                </a:lnTo>
                <a:cubicBezTo>
                  <a:pt x="364712" y="96298"/>
                  <a:pt x="343376" y="183261"/>
                  <a:pt x="288322" y="248793"/>
                </a:cubicBezTo>
                <a:cubicBezTo>
                  <a:pt x="234505" y="312992"/>
                  <a:pt x="155067" y="348329"/>
                  <a:pt x="64770" y="348329"/>
                </a:cubicBezTo>
                <a:close/>
                <a:moveTo>
                  <a:pt x="14192" y="334613"/>
                </a:moveTo>
                <a:cubicBezTo>
                  <a:pt x="31147" y="337090"/>
                  <a:pt x="48101" y="338328"/>
                  <a:pt x="64770" y="338328"/>
                </a:cubicBezTo>
                <a:cubicBezTo>
                  <a:pt x="152114" y="338328"/>
                  <a:pt x="228790" y="304228"/>
                  <a:pt x="280702" y="242411"/>
                </a:cubicBezTo>
                <a:cubicBezTo>
                  <a:pt x="332994" y="180118"/>
                  <a:pt x="353759" y="97631"/>
                  <a:pt x="339376" y="9906"/>
                </a:cubicBezTo>
                <a:lnTo>
                  <a:pt x="10192" y="9906"/>
                </a:lnTo>
                <a:lnTo>
                  <a:pt x="14192" y="334613"/>
                </a:lnTo>
                <a:close/>
              </a:path>
            </a:pathLst>
          </a:custGeom>
          <a:solidFill>
            <a:srgbClr val="231F20"/>
          </a:solidFill>
          <a:ln w="9525" cap="flat">
            <a:noFill/>
            <a:prstDash val="solid"/>
            <a:miter/>
          </a:ln>
        </p:spPr>
        <p:txBody>
          <a:bodyPr rtlCol="0" anchor="ctr"/>
          <a:lstStyle/>
          <a:p>
            <a:endParaRPr lang="zh-CN" altLang="en-US"/>
          </a:p>
        </p:txBody>
      </p:sp>
      <p:sp>
        <p:nvSpPr>
          <p:cNvPr id="34" name="任意多边形: 形状 21"/>
          <p:cNvSpPr/>
          <p:nvPr userDrawn="1">
            <p:custDataLst>
              <p:tags r:id="rId31"/>
            </p:custDataLst>
          </p:nvPr>
        </p:nvSpPr>
        <p:spPr>
          <a:xfrm>
            <a:off x="8055610" y="2284095"/>
            <a:ext cx="361315" cy="337185"/>
          </a:xfrm>
          <a:custGeom>
            <a:avLst/>
            <a:gdLst>
              <a:gd name="connsiteX0" fmla="*/ 0 w 332803"/>
              <a:gd name="connsiteY0" fmla="*/ 310134 h 310229"/>
              <a:gd name="connsiteX1" fmla="*/ 65913 w 332803"/>
              <a:gd name="connsiteY1" fmla="*/ 0 h 310229"/>
              <a:gd name="connsiteX2" fmla="*/ 241554 w 332803"/>
              <a:gd name="connsiteY2" fmla="*/ 122301 h 310229"/>
              <a:gd name="connsiteX3" fmla="*/ 332804 w 332803"/>
              <a:gd name="connsiteY3" fmla="*/ 310229 h 310229"/>
              <a:gd name="connsiteX4" fmla="*/ 0 w 332803"/>
              <a:gd name="connsiteY4" fmla="*/ 310229 h 31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03" h="310229">
                <a:moveTo>
                  <a:pt x="0" y="310134"/>
                </a:moveTo>
                <a:lnTo>
                  <a:pt x="65913" y="0"/>
                </a:lnTo>
                <a:cubicBezTo>
                  <a:pt x="132683" y="24289"/>
                  <a:pt x="193929" y="66961"/>
                  <a:pt x="241554" y="122301"/>
                </a:cubicBezTo>
                <a:cubicBezTo>
                  <a:pt x="289179" y="177641"/>
                  <a:pt x="320993" y="243173"/>
                  <a:pt x="332804" y="310229"/>
                </a:cubicBezTo>
                <a:lnTo>
                  <a:pt x="0" y="310229"/>
                </a:lnTo>
                <a:close/>
              </a:path>
            </a:pathLst>
          </a:custGeom>
          <a:solidFill>
            <a:srgbClr val="231F20"/>
          </a:solidFill>
          <a:ln w="9525" cap="flat">
            <a:noFill/>
            <a:prstDash val="solid"/>
            <a:miter/>
          </a:ln>
        </p:spPr>
        <p:txBody>
          <a:bodyPr rtlCol="0" anchor="ctr"/>
          <a:lstStyle/>
          <a:p>
            <a:endParaRPr lang="zh-CN" altLang="en-US"/>
          </a:p>
        </p:txBody>
      </p:sp>
      <p:sp>
        <p:nvSpPr>
          <p:cNvPr id="35" name="任意多边形: 形状 22"/>
          <p:cNvSpPr/>
          <p:nvPr userDrawn="1">
            <p:custDataLst>
              <p:tags r:id="rId32"/>
            </p:custDataLst>
          </p:nvPr>
        </p:nvSpPr>
        <p:spPr>
          <a:xfrm>
            <a:off x="7807325" y="3439795"/>
            <a:ext cx="781685" cy="770890"/>
          </a:xfrm>
          <a:custGeom>
            <a:avLst/>
            <a:gdLst>
              <a:gd name="connsiteX0" fmla="*/ 362475 w 719662"/>
              <a:gd name="connsiteY0" fmla="*/ 357092 h 709421"/>
              <a:gd name="connsiteX1" fmla="*/ 366857 w 719662"/>
              <a:gd name="connsiteY1" fmla="*/ 709422 h 709421"/>
              <a:gd name="connsiteX2" fmla="*/ 5478 w 719662"/>
              <a:gd name="connsiteY2" fmla="*/ 357092 h 709421"/>
              <a:gd name="connsiteX3" fmla="*/ 299610 w 719662"/>
              <a:gd name="connsiteY3" fmla="*/ 0 h 709421"/>
              <a:gd name="connsiteX4" fmla="*/ 719663 w 719662"/>
              <a:gd name="connsiteY4" fmla="*/ 357092 h 709421"/>
              <a:gd name="connsiteX5" fmla="*/ 362571 w 719662"/>
              <a:gd name="connsiteY5" fmla="*/ 357092 h 70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662" h="709421">
                <a:moveTo>
                  <a:pt x="362475" y="357092"/>
                </a:moveTo>
                <a:lnTo>
                  <a:pt x="366857" y="709422"/>
                </a:lnTo>
                <a:cubicBezTo>
                  <a:pt x="189978" y="681228"/>
                  <a:pt x="36149" y="531209"/>
                  <a:pt x="5478" y="357092"/>
                </a:cubicBezTo>
                <a:cubicBezTo>
                  <a:pt x="-29097" y="161258"/>
                  <a:pt x="103681" y="0"/>
                  <a:pt x="299610" y="0"/>
                </a:cubicBezTo>
                <a:cubicBezTo>
                  <a:pt x="495540" y="0"/>
                  <a:pt x="685087" y="161163"/>
                  <a:pt x="719663" y="357092"/>
                </a:cubicBezTo>
                <a:lnTo>
                  <a:pt x="362571" y="357092"/>
                </a:lnTo>
                <a:close/>
              </a:path>
            </a:pathLst>
          </a:custGeom>
          <a:solidFill>
            <a:schemeClr val="tx2"/>
          </a:solidFill>
          <a:ln w="9525" cap="flat">
            <a:noFill/>
            <a:prstDash val="solid"/>
            <a:miter/>
          </a:ln>
        </p:spPr>
        <p:txBody>
          <a:bodyPr rtlCol="0" anchor="ctr"/>
          <a:lstStyle/>
          <a:p>
            <a:endParaRPr lang="zh-CN" altLang="en-US"/>
          </a:p>
        </p:txBody>
      </p:sp>
      <p:sp>
        <p:nvSpPr>
          <p:cNvPr id="36" name="任意多边形: 形状 23"/>
          <p:cNvSpPr/>
          <p:nvPr userDrawn="1">
            <p:custDataLst>
              <p:tags r:id="rId33"/>
            </p:custDataLst>
          </p:nvPr>
        </p:nvSpPr>
        <p:spPr>
          <a:xfrm>
            <a:off x="8431530" y="3009265"/>
            <a:ext cx="405130" cy="30480"/>
          </a:xfrm>
          <a:custGeom>
            <a:avLst/>
            <a:gdLst>
              <a:gd name="connsiteX0" fmla="*/ 361208 w 372943"/>
              <a:gd name="connsiteY0" fmla="*/ 28004 h 28003"/>
              <a:gd name="connsiteX1" fmla="*/ 16689 w 372943"/>
              <a:gd name="connsiteY1" fmla="*/ 28004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4"/>
                </a:moveTo>
                <a:lnTo>
                  <a:pt x="16689" y="28004"/>
                </a:lnTo>
                <a:cubicBezTo>
                  <a:pt x="8973" y="28004"/>
                  <a:pt x="1544" y="21717"/>
                  <a:pt x="210" y="14002"/>
                </a:cubicBezTo>
                <a:cubicBezTo>
                  <a:pt x="-1123" y="6287"/>
                  <a:pt x="4020" y="0"/>
                  <a:pt x="11736" y="0"/>
                </a:cubicBezTo>
                <a:lnTo>
                  <a:pt x="356255" y="0"/>
                </a:lnTo>
                <a:cubicBezTo>
                  <a:pt x="363970" y="0"/>
                  <a:pt x="371400" y="6287"/>
                  <a:pt x="372733" y="14002"/>
                </a:cubicBezTo>
                <a:cubicBezTo>
                  <a:pt x="374067" y="21717"/>
                  <a:pt x="368923" y="28004"/>
                  <a:pt x="361208" y="28004"/>
                </a:cubicBezTo>
                <a:close/>
              </a:path>
            </a:pathLst>
          </a:custGeom>
          <a:solidFill>
            <a:srgbClr val="231F20"/>
          </a:solidFill>
          <a:ln w="9525" cap="flat">
            <a:noFill/>
            <a:prstDash val="solid"/>
            <a:miter/>
          </a:ln>
        </p:spPr>
        <p:txBody>
          <a:bodyPr rtlCol="0" anchor="ctr"/>
          <a:lstStyle/>
          <a:p>
            <a:endParaRPr lang="zh-CN" altLang="en-US"/>
          </a:p>
        </p:txBody>
      </p:sp>
      <p:sp>
        <p:nvSpPr>
          <p:cNvPr id="37" name="任意多边形: 形状 24"/>
          <p:cNvSpPr/>
          <p:nvPr userDrawn="1">
            <p:custDataLst>
              <p:tags r:id="rId34"/>
            </p:custDataLst>
          </p:nvPr>
        </p:nvSpPr>
        <p:spPr>
          <a:xfrm>
            <a:off x="8444230" y="307975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39" name="任意多边形: 形状 25"/>
          <p:cNvSpPr/>
          <p:nvPr userDrawn="1">
            <p:custDataLst>
              <p:tags r:id="rId35"/>
            </p:custDataLst>
          </p:nvPr>
        </p:nvSpPr>
        <p:spPr>
          <a:xfrm>
            <a:off x="8586470" y="4260850"/>
            <a:ext cx="405130" cy="30480"/>
          </a:xfrm>
          <a:custGeom>
            <a:avLst/>
            <a:gdLst>
              <a:gd name="connsiteX0" fmla="*/ 361208 w 372943"/>
              <a:gd name="connsiteY0" fmla="*/ 28003 h 28003"/>
              <a:gd name="connsiteX1" fmla="*/ 16689 w 372943"/>
              <a:gd name="connsiteY1" fmla="*/ 28003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3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3"/>
                </a:moveTo>
                <a:lnTo>
                  <a:pt x="16689" y="28003"/>
                </a:lnTo>
                <a:cubicBezTo>
                  <a:pt x="8973" y="28003"/>
                  <a:pt x="1544" y="21717"/>
                  <a:pt x="210" y="14002"/>
                </a:cubicBezTo>
                <a:cubicBezTo>
                  <a:pt x="-1123" y="6286"/>
                  <a:pt x="4020" y="0"/>
                  <a:pt x="11736" y="0"/>
                </a:cubicBezTo>
                <a:lnTo>
                  <a:pt x="356255" y="0"/>
                </a:lnTo>
                <a:cubicBezTo>
                  <a:pt x="363970" y="0"/>
                  <a:pt x="371400" y="6286"/>
                  <a:pt x="372733" y="14002"/>
                </a:cubicBezTo>
                <a:cubicBezTo>
                  <a:pt x="374067" y="21717"/>
                  <a:pt x="368923" y="28003"/>
                  <a:pt x="361208" y="28003"/>
                </a:cubicBezTo>
                <a:close/>
              </a:path>
            </a:pathLst>
          </a:custGeom>
          <a:solidFill>
            <a:srgbClr val="231F20"/>
          </a:solidFill>
          <a:ln w="9525" cap="flat">
            <a:noFill/>
            <a:prstDash val="solid"/>
            <a:miter/>
          </a:ln>
        </p:spPr>
        <p:txBody>
          <a:bodyPr rtlCol="0" anchor="ctr"/>
          <a:lstStyle/>
          <a:p>
            <a:endParaRPr lang="zh-CN" altLang="en-US"/>
          </a:p>
        </p:txBody>
      </p:sp>
      <p:sp>
        <p:nvSpPr>
          <p:cNvPr id="51" name="任意多边形: 形状 26"/>
          <p:cNvSpPr/>
          <p:nvPr userDrawn="1">
            <p:custDataLst>
              <p:tags r:id="rId36"/>
            </p:custDataLst>
          </p:nvPr>
        </p:nvSpPr>
        <p:spPr>
          <a:xfrm>
            <a:off x="8599170" y="433070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4" name="任意多边形: 形状 27"/>
          <p:cNvSpPr/>
          <p:nvPr userDrawn="1">
            <p:custDataLst>
              <p:tags r:id="rId37"/>
            </p:custDataLst>
          </p:nvPr>
        </p:nvSpPr>
        <p:spPr>
          <a:xfrm>
            <a:off x="8611235" y="4401185"/>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9" name="任意多边形: 形状 285"/>
          <p:cNvSpPr/>
          <p:nvPr userDrawn="1">
            <p:custDataLst>
              <p:tags r:id="rId38"/>
            </p:custDataLst>
          </p:nvPr>
        </p:nvSpPr>
        <p:spPr>
          <a:xfrm>
            <a:off x="9869170" y="5828030"/>
            <a:ext cx="503555" cy="187960"/>
          </a:xfrm>
          <a:custGeom>
            <a:avLst/>
            <a:gdLst>
              <a:gd name="connsiteX0" fmla="*/ 249079 w 463295"/>
              <a:gd name="connsiteY0" fmla="*/ 32195 h 172783"/>
              <a:gd name="connsiteX1" fmla="*/ 30194 w 463295"/>
              <a:gd name="connsiteY1" fmla="*/ 123349 h 172783"/>
              <a:gd name="connsiteX2" fmla="*/ 0 w 463295"/>
              <a:gd name="connsiteY2" fmla="*/ 168688 h 172783"/>
              <a:gd name="connsiteX3" fmla="*/ 0 w 463295"/>
              <a:gd name="connsiteY3" fmla="*/ 171164 h 172783"/>
              <a:gd name="connsiteX4" fmla="*/ 263080 w 463295"/>
              <a:gd name="connsiteY4" fmla="*/ 171164 h 172783"/>
              <a:gd name="connsiteX5" fmla="*/ 338709 w 463295"/>
              <a:gd name="connsiteY5" fmla="*/ 160306 h 172783"/>
              <a:gd name="connsiteX6" fmla="*/ 351187 w 463295"/>
              <a:gd name="connsiteY6" fmla="*/ 172784 h 172783"/>
              <a:gd name="connsiteX7" fmla="*/ 463296 w 463295"/>
              <a:gd name="connsiteY7" fmla="*/ 172784 h 172783"/>
              <a:gd name="connsiteX8" fmla="*/ 440912 w 463295"/>
              <a:gd name="connsiteY8" fmla="*/ 83153 h 172783"/>
              <a:gd name="connsiteX9" fmla="*/ 411099 w 463295"/>
              <a:gd name="connsiteY9" fmla="*/ 0 h 172783"/>
              <a:gd name="connsiteX10" fmla="*/ 249174 w 463295"/>
              <a:gd name="connsiteY10" fmla="*/ 32290 h 17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295" h="172783">
                <a:moveTo>
                  <a:pt x="249079" y="32195"/>
                </a:moveTo>
                <a:lnTo>
                  <a:pt x="30194" y="123349"/>
                </a:lnTo>
                <a:cubicBezTo>
                  <a:pt x="11906" y="130969"/>
                  <a:pt x="0" y="148876"/>
                  <a:pt x="0" y="168688"/>
                </a:cubicBezTo>
                <a:lnTo>
                  <a:pt x="0" y="171164"/>
                </a:lnTo>
                <a:lnTo>
                  <a:pt x="263080" y="171164"/>
                </a:lnTo>
                <a:cubicBezTo>
                  <a:pt x="263080" y="171164"/>
                  <a:pt x="326231" y="147828"/>
                  <a:pt x="338709" y="160306"/>
                </a:cubicBezTo>
                <a:lnTo>
                  <a:pt x="351187" y="172784"/>
                </a:lnTo>
                <a:lnTo>
                  <a:pt x="463296" y="172784"/>
                </a:lnTo>
                <a:cubicBezTo>
                  <a:pt x="463296" y="172784"/>
                  <a:pt x="460820" y="122587"/>
                  <a:pt x="440912" y="83153"/>
                </a:cubicBezTo>
                <a:cubicBezTo>
                  <a:pt x="421005" y="43720"/>
                  <a:pt x="411099" y="0"/>
                  <a:pt x="411099" y="0"/>
                </a:cubicBezTo>
                <a:lnTo>
                  <a:pt x="249174" y="32290"/>
                </a:lnTo>
                <a:close/>
              </a:path>
            </a:pathLst>
          </a:custGeom>
          <a:solidFill>
            <a:schemeClr val="tx2"/>
          </a:solidFill>
          <a:ln w="9525" cap="flat">
            <a:noFill/>
            <a:prstDash val="solid"/>
            <a:miter/>
          </a:ln>
        </p:spPr>
        <p:txBody>
          <a:bodyPr rtlCol="0" anchor="ctr"/>
          <a:lstStyle/>
          <a:p>
            <a:endParaRPr lang="zh-CN" altLang="en-US"/>
          </a:p>
        </p:txBody>
      </p:sp>
      <p:sp>
        <p:nvSpPr>
          <p:cNvPr id="70" name="任意多边形: 形状 286"/>
          <p:cNvSpPr/>
          <p:nvPr userDrawn="1">
            <p:custDataLst>
              <p:tags r:id="rId39"/>
            </p:custDataLst>
          </p:nvPr>
        </p:nvSpPr>
        <p:spPr>
          <a:xfrm>
            <a:off x="10547985" y="5780405"/>
            <a:ext cx="436245" cy="299085"/>
          </a:xfrm>
          <a:custGeom>
            <a:avLst/>
            <a:gdLst>
              <a:gd name="connsiteX0" fmla="*/ 157925 w 401288"/>
              <a:gd name="connsiteY0" fmla="*/ 74486 h 275177"/>
              <a:gd name="connsiteX1" fmla="*/ 115062 w 401288"/>
              <a:gd name="connsiteY1" fmla="*/ 182309 h 275177"/>
              <a:gd name="connsiteX2" fmla="*/ 31623 w 401288"/>
              <a:gd name="connsiteY2" fmla="*/ 224219 h 275177"/>
              <a:gd name="connsiteX3" fmla="*/ 0 w 401288"/>
              <a:gd name="connsiteY3" fmla="*/ 275177 h 275177"/>
              <a:gd name="connsiteX4" fmla="*/ 252222 w 401288"/>
              <a:gd name="connsiteY4" fmla="*/ 266224 h 275177"/>
              <a:gd name="connsiteX5" fmla="*/ 295561 w 401288"/>
              <a:gd name="connsiteY5" fmla="*/ 247269 h 275177"/>
              <a:gd name="connsiteX6" fmla="*/ 333946 w 401288"/>
              <a:gd name="connsiteY6" fmla="*/ 220694 h 275177"/>
              <a:gd name="connsiteX7" fmla="*/ 401288 w 401288"/>
              <a:gd name="connsiteY7" fmla="*/ 206788 h 275177"/>
              <a:gd name="connsiteX8" fmla="*/ 348805 w 401288"/>
              <a:gd name="connsiteY8" fmla="*/ 102679 h 275177"/>
              <a:gd name="connsiteX9" fmla="*/ 303657 w 401288"/>
              <a:gd name="connsiteY9" fmla="*/ 0 h 275177"/>
              <a:gd name="connsiteX10" fmla="*/ 157925 w 401288"/>
              <a:gd name="connsiteY10" fmla="*/ 74390 h 27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288" h="275177">
                <a:moveTo>
                  <a:pt x="157925" y="74486"/>
                </a:moveTo>
                <a:lnTo>
                  <a:pt x="115062" y="182309"/>
                </a:lnTo>
                <a:lnTo>
                  <a:pt x="31623" y="224219"/>
                </a:lnTo>
                <a:cubicBezTo>
                  <a:pt x="12383" y="233934"/>
                  <a:pt x="191" y="253555"/>
                  <a:pt x="0" y="275177"/>
                </a:cubicBezTo>
                <a:lnTo>
                  <a:pt x="252222" y="266224"/>
                </a:lnTo>
                <a:cubicBezTo>
                  <a:pt x="268605" y="265652"/>
                  <a:pt x="284131" y="258889"/>
                  <a:pt x="295561" y="247269"/>
                </a:cubicBezTo>
                <a:cubicBezTo>
                  <a:pt x="308420" y="234220"/>
                  <a:pt x="325374" y="219265"/>
                  <a:pt x="333946" y="220694"/>
                </a:cubicBezTo>
                <a:cubicBezTo>
                  <a:pt x="348901" y="223266"/>
                  <a:pt x="401288" y="206788"/>
                  <a:pt x="401288" y="206788"/>
                </a:cubicBezTo>
                <a:cubicBezTo>
                  <a:pt x="401288" y="206788"/>
                  <a:pt x="375285" y="126778"/>
                  <a:pt x="348805" y="102679"/>
                </a:cubicBezTo>
                <a:cubicBezTo>
                  <a:pt x="322231" y="78581"/>
                  <a:pt x="303657" y="0"/>
                  <a:pt x="303657" y="0"/>
                </a:cubicBezTo>
                <a:lnTo>
                  <a:pt x="157925" y="74390"/>
                </a:lnTo>
                <a:close/>
              </a:path>
            </a:pathLst>
          </a:custGeom>
          <a:solidFill>
            <a:schemeClr val="tx2"/>
          </a:solidFill>
          <a:ln w="9525" cap="flat">
            <a:noFill/>
            <a:prstDash val="solid"/>
            <a:miter/>
          </a:ln>
        </p:spPr>
        <p:txBody>
          <a:bodyPr rtlCol="0" anchor="ctr"/>
          <a:lstStyle/>
          <a:p>
            <a:endParaRPr lang="zh-CN" altLang="en-US"/>
          </a:p>
        </p:txBody>
      </p:sp>
      <p:sp>
        <p:nvSpPr>
          <p:cNvPr id="71" name="任意多边形: 形状 63"/>
          <p:cNvSpPr/>
          <p:nvPr userDrawn="1">
            <p:custDataLst>
              <p:tags r:id="rId40"/>
            </p:custDataLst>
          </p:nvPr>
        </p:nvSpPr>
        <p:spPr>
          <a:xfrm>
            <a:off x="10690225" y="5906135"/>
            <a:ext cx="83185" cy="20955"/>
          </a:xfrm>
          <a:custGeom>
            <a:avLst/>
            <a:gdLst>
              <a:gd name="connsiteX0" fmla="*/ 5002 w 76392"/>
              <a:gd name="connsiteY0" fmla="*/ 19194 h 19193"/>
              <a:gd name="connsiteX1" fmla="*/ 48 w 76392"/>
              <a:gd name="connsiteY1" fmla="*/ 14907 h 19193"/>
              <a:gd name="connsiteX2" fmla="*/ 4335 w 76392"/>
              <a:gd name="connsiteY2" fmla="*/ 9288 h 19193"/>
              <a:gd name="connsiteX3" fmla="*/ 70724 w 76392"/>
              <a:gd name="connsiteY3" fmla="*/ 48 h 19193"/>
              <a:gd name="connsiteX4" fmla="*/ 76344 w 76392"/>
              <a:gd name="connsiteY4" fmla="*/ 4335 h 19193"/>
              <a:gd name="connsiteX5" fmla="*/ 72058 w 76392"/>
              <a:gd name="connsiteY5" fmla="*/ 9955 h 19193"/>
              <a:gd name="connsiteX6" fmla="*/ 5668 w 76392"/>
              <a:gd name="connsiteY6" fmla="*/ 19194 h 19193"/>
              <a:gd name="connsiteX7" fmla="*/ 5002 w 76392"/>
              <a:gd name="connsiteY7" fmla="*/ 19194 h 1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92" h="19193">
                <a:moveTo>
                  <a:pt x="5002" y="19194"/>
                </a:moveTo>
                <a:cubicBezTo>
                  <a:pt x="2525" y="19194"/>
                  <a:pt x="430" y="17384"/>
                  <a:pt x="48" y="14907"/>
                </a:cubicBezTo>
                <a:cubicBezTo>
                  <a:pt x="-332" y="12145"/>
                  <a:pt x="1572" y="9669"/>
                  <a:pt x="4335" y="9288"/>
                </a:cubicBezTo>
                <a:lnTo>
                  <a:pt x="70724" y="48"/>
                </a:lnTo>
                <a:cubicBezTo>
                  <a:pt x="73486" y="-332"/>
                  <a:pt x="75963" y="1572"/>
                  <a:pt x="76344" y="4335"/>
                </a:cubicBezTo>
                <a:cubicBezTo>
                  <a:pt x="76725" y="7097"/>
                  <a:pt x="74820" y="9573"/>
                  <a:pt x="72058" y="9955"/>
                </a:cubicBezTo>
                <a:lnTo>
                  <a:pt x="5668" y="19194"/>
                </a:lnTo>
                <a:cubicBezTo>
                  <a:pt x="5668" y="19194"/>
                  <a:pt x="5192" y="19194"/>
                  <a:pt x="5002" y="19194"/>
                </a:cubicBezTo>
                <a:close/>
              </a:path>
            </a:pathLst>
          </a:custGeom>
          <a:solidFill>
            <a:srgbClr val="FFFFFF"/>
          </a:solidFill>
          <a:ln w="9525" cap="flat">
            <a:noFill/>
            <a:prstDash val="solid"/>
            <a:miter/>
          </a:ln>
        </p:spPr>
        <p:txBody>
          <a:bodyPr rtlCol="0" anchor="ctr"/>
          <a:lstStyle/>
          <a:p>
            <a:endParaRPr lang="zh-CN" altLang="en-US"/>
          </a:p>
        </p:txBody>
      </p:sp>
      <p:sp>
        <p:nvSpPr>
          <p:cNvPr id="72" name="任意多边形: 形状 64"/>
          <p:cNvSpPr/>
          <p:nvPr userDrawn="1">
            <p:custDataLst>
              <p:tags r:id="rId41"/>
            </p:custDataLst>
          </p:nvPr>
        </p:nvSpPr>
        <p:spPr>
          <a:xfrm>
            <a:off x="10680065" y="5932805"/>
            <a:ext cx="83185" cy="20320"/>
          </a:xfrm>
          <a:custGeom>
            <a:avLst/>
            <a:gdLst>
              <a:gd name="connsiteX0" fmla="*/ 5000 w 76674"/>
              <a:gd name="connsiteY0" fmla="*/ 18412 h 18411"/>
              <a:gd name="connsiteX1" fmla="*/ 47 w 76674"/>
              <a:gd name="connsiteY1" fmla="*/ 14030 h 18411"/>
              <a:gd name="connsiteX2" fmla="*/ 4333 w 76674"/>
              <a:gd name="connsiteY2" fmla="*/ 8505 h 18411"/>
              <a:gd name="connsiteX3" fmla="*/ 71103 w 76674"/>
              <a:gd name="connsiteY3" fmla="*/ 28 h 18411"/>
              <a:gd name="connsiteX4" fmla="*/ 76627 w 76674"/>
              <a:gd name="connsiteY4" fmla="*/ 4314 h 18411"/>
              <a:gd name="connsiteX5" fmla="*/ 72341 w 76674"/>
              <a:gd name="connsiteY5" fmla="*/ 9839 h 18411"/>
              <a:gd name="connsiteX6" fmla="*/ 5571 w 76674"/>
              <a:gd name="connsiteY6" fmla="*/ 18316 h 18411"/>
              <a:gd name="connsiteX7" fmla="*/ 4904 w 76674"/>
              <a:gd name="connsiteY7" fmla="*/ 18316 h 1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74" h="18411">
                <a:moveTo>
                  <a:pt x="5000" y="18412"/>
                </a:moveTo>
                <a:cubicBezTo>
                  <a:pt x="2523" y="18412"/>
                  <a:pt x="427" y="16602"/>
                  <a:pt x="47" y="14030"/>
                </a:cubicBezTo>
                <a:cubicBezTo>
                  <a:pt x="-334" y="11268"/>
                  <a:pt x="1666" y="8791"/>
                  <a:pt x="4333" y="8505"/>
                </a:cubicBezTo>
                <a:lnTo>
                  <a:pt x="71103" y="28"/>
                </a:lnTo>
                <a:cubicBezTo>
                  <a:pt x="73770" y="-257"/>
                  <a:pt x="76342" y="1647"/>
                  <a:pt x="76627" y="4314"/>
                </a:cubicBezTo>
                <a:cubicBezTo>
                  <a:pt x="77009" y="7077"/>
                  <a:pt x="75008" y="9553"/>
                  <a:pt x="72341" y="9839"/>
                </a:cubicBezTo>
                <a:lnTo>
                  <a:pt x="5571" y="18316"/>
                </a:lnTo>
                <a:cubicBezTo>
                  <a:pt x="5571" y="18316"/>
                  <a:pt x="5190" y="18316"/>
                  <a:pt x="4904" y="18316"/>
                </a:cubicBezTo>
                <a:close/>
              </a:path>
            </a:pathLst>
          </a:custGeom>
          <a:solidFill>
            <a:srgbClr val="FFFFFF"/>
          </a:solidFill>
          <a:ln w="9525" cap="flat">
            <a:noFill/>
            <a:prstDash val="solid"/>
            <a:miter/>
          </a:ln>
        </p:spPr>
        <p:txBody>
          <a:bodyPr rtlCol="0" anchor="ctr"/>
          <a:lstStyle/>
          <a:p>
            <a:endParaRPr lang="zh-CN" altLang="en-US"/>
          </a:p>
        </p:txBody>
      </p:sp>
      <p:sp>
        <p:nvSpPr>
          <p:cNvPr id="73" name="任意多边形: 形状 65"/>
          <p:cNvSpPr/>
          <p:nvPr userDrawn="1">
            <p:custDataLst>
              <p:tags r:id="rId42"/>
            </p:custDataLst>
          </p:nvPr>
        </p:nvSpPr>
        <p:spPr>
          <a:xfrm>
            <a:off x="10069195" y="5880100"/>
            <a:ext cx="66040" cy="13970"/>
          </a:xfrm>
          <a:custGeom>
            <a:avLst/>
            <a:gdLst>
              <a:gd name="connsiteX0" fmla="*/ 55924 w 60888"/>
              <a:gd name="connsiteY0" fmla="*/ 12862 h 12862"/>
              <a:gd name="connsiteX1" fmla="*/ 55638 w 60888"/>
              <a:gd name="connsiteY1" fmla="*/ 12862 h 12862"/>
              <a:gd name="connsiteX2" fmla="*/ 4679 w 60888"/>
              <a:gd name="connsiteY2" fmla="*/ 9909 h 12862"/>
              <a:gd name="connsiteX3" fmla="*/ 12 w 60888"/>
              <a:gd name="connsiteY3" fmla="*/ 4671 h 12862"/>
              <a:gd name="connsiteX4" fmla="*/ 5251 w 60888"/>
              <a:gd name="connsiteY4" fmla="*/ 3 h 12862"/>
              <a:gd name="connsiteX5" fmla="*/ 56209 w 60888"/>
              <a:gd name="connsiteY5" fmla="*/ 2956 h 12862"/>
              <a:gd name="connsiteX6" fmla="*/ 60877 w 60888"/>
              <a:gd name="connsiteY6" fmla="*/ 8195 h 12862"/>
              <a:gd name="connsiteX7" fmla="*/ 55924 w 60888"/>
              <a:gd name="connsiteY7" fmla="*/ 12862 h 1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88" h="12862">
                <a:moveTo>
                  <a:pt x="55924" y="12862"/>
                </a:moveTo>
                <a:cubicBezTo>
                  <a:pt x="55924" y="12862"/>
                  <a:pt x="55733" y="12862"/>
                  <a:pt x="55638" y="12862"/>
                </a:cubicBezTo>
                <a:lnTo>
                  <a:pt x="4679" y="9909"/>
                </a:lnTo>
                <a:cubicBezTo>
                  <a:pt x="1917" y="9719"/>
                  <a:pt x="-179" y="7433"/>
                  <a:pt x="12" y="4671"/>
                </a:cubicBezTo>
                <a:cubicBezTo>
                  <a:pt x="202" y="1908"/>
                  <a:pt x="2584" y="-92"/>
                  <a:pt x="5251" y="3"/>
                </a:cubicBezTo>
                <a:lnTo>
                  <a:pt x="56209" y="2956"/>
                </a:lnTo>
                <a:cubicBezTo>
                  <a:pt x="58972" y="3147"/>
                  <a:pt x="61067" y="5433"/>
                  <a:pt x="60877" y="8195"/>
                </a:cubicBezTo>
                <a:cubicBezTo>
                  <a:pt x="60686" y="10862"/>
                  <a:pt x="58495" y="12862"/>
                  <a:pt x="55924" y="12862"/>
                </a:cubicBezTo>
                <a:close/>
              </a:path>
            </a:pathLst>
          </a:custGeom>
          <a:solidFill>
            <a:srgbClr val="FFFFFF"/>
          </a:solidFill>
          <a:ln w="9525" cap="flat">
            <a:noFill/>
            <a:prstDash val="solid"/>
            <a:miter/>
          </a:ln>
        </p:spPr>
        <p:txBody>
          <a:bodyPr rtlCol="0" anchor="ctr"/>
          <a:lstStyle/>
          <a:p>
            <a:endParaRPr lang="zh-CN" altLang="en-US"/>
          </a:p>
        </p:txBody>
      </p:sp>
      <p:sp>
        <p:nvSpPr>
          <p:cNvPr id="74" name="任意多边形: 形状 66"/>
          <p:cNvSpPr/>
          <p:nvPr userDrawn="1">
            <p:custDataLst>
              <p:tags r:id="rId43"/>
            </p:custDataLst>
          </p:nvPr>
        </p:nvSpPr>
        <p:spPr>
          <a:xfrm>
            <a:off x="10010140" y="5902960"/>
            <a:ext cx="125095" cy="17780"/>
          </a:xfrm>
          <a:custGeom>
            <a:avLst/>
            <a:gdLst>
              <a:gd name="connsiteX0" fmla="*/ 110026 w 114990"/>
              <a:gd name="connsiteY0" fmla="*/ 16109 h 16109"/>
              <a:gd name="connsiteX1" fmla="*/ 109740 w 114990"/>
              <a:gd name="connsiteY1" fmla="*/ 16109 h 16109"/>
              <a:gd name="connsiteX2" fmla="*/ 4679 w 114990"/>
              <a:gd name="connsiteY2" fmla="*/ 9918 h 16109"/>
              <a:gd name="connsiteX3" fmla="*/ 12 w 114990"/>
              <a:gd name="connsiteY3" fmla="*/ 4679 h 16109"/>
              <a:gd name="connsiteX4" fmla="*/ 5251 w 114990"/>
              <a:gd name="connsiteY4" fmla="*/ 12 h 16109"/>
              <a:gd name="connsiteX5" fmla="*/ 110311 w 114990"/>
              <a:gd name="connsiteY5" fmla="*/ 6203 h 16109"/>
              <a:gd name="connsiteX6" fmla="*/ 114979 w 114990"/>
              <a:gd name="connsiteY6" fmla="*/ 11442 h 16109"/>
              <a:gd name="connsiteX7" fmla="*/ 110026 w 114990"/>
              <a:gd name="connsiteY7" fmla="*/ 16109 h 1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90" h="16109">
                <a:moveTo>
                  <a:pt x="110026" y="16109"/>
                </a:moveTo>
                <a:cubicBezTo>
                  <a:pt x="110026" y="16109"/>
                  <a:pt x="109835" y="16109"/>
                  <a:pt x="109740" y="16109"/>
                </a:cubicBezTo>
                <a:lnTo>
                  <a:pt x="4679" y="9918"/>
                </a:lnTo>
                <a:cubicBezTo>
                  <a:pt x="1917" y="9728"/>
                  <a:pt x="-179" y="7442"/>
                  <a:pt x="12" y="4679"/>
                </a:cubicBezTo>
                <a:cubicBezTo>
                  <a:pt x="202" y="1917"/>
                  <a:pt x="2488" y="-178"/>
                  <a:pt x="5251" y="12"/>
                </a:cubicBezTo>
                <a:lnTo>
                  <a:pt x="110311" y="6203"/>
                </a:lnTo>
                <a:cubicBezTo>
                  <a:pt x="113074" y="6394"/>
                  <a:pt x="115169" y="8680"/>
                  <a:pt x="114979" y="11442"/>
                </a:cubicBezTo>
                <a:cubicBezTo>
                  <a:pt x="114788" y="14109"/>
                  <a:pt x="112597" y="16109"/>
                  <a:pt x="110026" y="16109"/>
                </a:cubicBezTo>
                <a:close/>
              </a:path>
            </a:pathLst>
          </a:custGeom>
          <a:solidFill>
            <a:srgbClr val="FFFFFF"/>
          </a:solidFill>
          <a:ln w="9525" cap="flat">
            <a:noFill/>
            <a:prstDash val="solid"/>
            <a:miter/>
          </a:ln>
        </p:spPr>
        <p:txBody>
          <a:bodyPr rtlCol="0" anchor="ctr"/>
          <a:lstStyle/>
          <a:p>
            <a:endParaRPr lang="zh-CN" altLang="en-US"/>
          </a:p>
        </p:txBody>
      </p:sp>
      <p:sp>
        <p:nvSpPr>
          <p:cNvPr id="75" name="任意多边形: 形状 68"/>
          <p:cNvSpPr/>
          <p:nvPr userDrawn="1">
            <p:custDataLst>
              <p:tags r:id="rId44"/>
            </p:custDataLst>
          </p:nvPr>
        </p:nvSpPr>
        <p:spPr>
          <a:xfrm>
            <a:off x="9996805" y="3865880"/>
            <a:ext cx="467995" cy="2019300"/>
          </a:xfrm>
          <a:custGeom>
            <a:avLst/>
            <a:gdLst>
              <a:gd name="connsiteX0" fmla="*/ 4302 w 430450"/>
              <a:gd name="connsiteY0" fmla="*/ 0 h 1858106"/>
              <a:gd name="connsiteX1" fmla="*/ 82884 w 430450"/>
              <a:gd name="connsiteY1" fmla="*/ 1154335 h 1858106"/>
              <a:gd name="connsiteX2" fmla="*/ 101648 w 430450"/>
              <a:gd name="connsiteY2" fmla="*/ 1835182 h 1858106"/>
              <a:gd name="connsiteX3" fmla="*/ 329962 w 430450"/>
              <a:gd name="connsiteY3" fmla="*/ 1855565 h 1858106"/>
              <a:gd name="connsiteX4" fmla="*/ 378349 w 430450"/>
              <a:gd name="connsiteY4" fmla="*/ 1032034 h 1858106"/>
              <a:gd name="connsiteX5" fmla="*/ 430451 w 430450"/>
              <a:gd name="connsiteY5" fmla="*/ 145542 h 1858106"/>
              <a:gd name="connsiteX6" fmla="*/ 4302 w 430450"/>
              <a:gd name="connsiteY6" fmla="*/ 0 h 18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450" h="1858106">
                <a:moveTo>
                  <a:pt x="4302" y="0"/>
                </a:moveTo>
                <a:cubicBezTo>
                  <a:pt x="-17891" y="562451"/>
                  <a:pt x="51451" y="858107"/>
                  <a:pt x="82884" y="1154335"/>
                </a:cubicBezTo>
                <a:cubicBezTo>
                  <a:pt x="114221" y="1450562"/>
                  <a:pt x="101648" y="1835182"/>
                  <a:pt x="101648" y="1835182"/>
                </a:cubicBezTo>
                <a:cubicBezTo>
                  <a:pt x="101648" y="1835182"/>
                  <a:pt x="304340" y="1867186"/>
                  <a:pt x="329962" y="1855565"/>
                </a:cubicBezTo>
                <a:cubicBezTo>
                  <a:pt x="355584" y="1843945"/>
                  <a:pt x="427498" y="1299305"/>
                  <a:pt x="378349" y="1032034"/>
                </a:cubicBezTo>
                <a:cubicBezTo>
                  <a:pt x="329200" y="764762"/>
                  <a:pt x="430451" y="145542"/>
                  <a:pt x="430451" y="145542"/>
                </a:cubicBezTo>
                <a:lnTo>
                  <a:pt x="4302" y="0"/>
                </a:lnTo>
                <a:close/>
              </a:path>
            </a:pathLst>
          </a:custGeom>
          <a:solidFill>
            <a:schemeClr val="tx2"/>
          </a:solidFill>
          <a:ln w="9525" cap="flat">
            <a:noFill/>
            <a:prstDash val="solid"/>
            <a:miter/>
          </a:ln>
        </p:spPr>
        <p:txBody>
          <a:bodyPr rtlCol="0" anchor="ctr"/>
          <a:lstStyle/>
          <a:p>
            <a:endParaRPr lang="zh-CN" altLang="en-US"/>
          </a:p>
        </p:txBody>
      </p:sp>
      <p:sp>
        <p:nvSpPr>
          <p:cNvPr id="76" name="任意多边形: 形状 69"/>
          <p:cNvSpPr/>
          <p:nvPr userDrawn="1">
            <p:custDataLst>
              <p:tags r:id="rId45"/>
            </p:custDataLst>
          </p:nvPr>
        </p:nvSpPr>
        <p:spPr>
          <a:xfrm>
            <a:off x="9991725" y="3860800"/>
            <a:ext cx="478790" cy="2030095"/>
          </a:xfrm>
          <a:custGeom>
            <a:avLst/>
            <a:gdLst>
              <a:gd name="connsiteX0" fmla="*/ 311334 w 440459"/>
              <a:gd name="connsiteY0" fmla="*/ 1867960 h 1867959"/>
              <a:gd name="connsiteX1" fmla="*/ 105690 w 440459"/>
              <a:gd name="connsiteY1" fmla="*/ 1845099 h 1867959"/>
              <a:gd name="connsiteX2" fmla="*/ 101498 w 440459"/>
              <a:gd name="connsiteY2" fmla="*/ 1840051 h 1867959"/>
              <a:gd name="connsiteX3" fmla="*/ 82830 w 440459"/>
              <a:gd name="connsiteY3" fmla="*/ 1159871 h 1867959"/>
              <a:gd name="connsiteX4" fmla="*/ 56826 w 440459"/>
              <a:gd name="connsiteY4" fmla="*/ 952607 h 1867959"/>
              <a:gd name="connsiteX5" fmla="*/ 4343 w 440459"/>
              <a:gd name="connsiteY5" fmla="*/ 4774 h 1867959"/>
              <a:gd name="connsiteX6" fmla="*/ 6534 w 440459"/>
              <a:gd name="connsiteY6" fmla="*/ 869 h 1867959"/>
              <a:gd name="connsiteX7" fmla="*/ 10916 w 440459"/>
              <a:gd name="connsiteY7" fmla="*/ 297 h 1867959"/>
              <a:gd name="connsiteX8" fmla="*/ 437064 w 440459"/>
              <a:gd name="connsiteY8" fmla="*/ 145839 h 1867959"/>
              <a:gd name="connsiteX9" fmla="*/ 440398 w 440459"/>
              <a:gd name="connsiteY9" fmla="*/ 151364 h 1867959"/>
              <a:gd name="connsiteX10" fmla="*/ 388296 w 440459"/>
              <a:gd name="connsiteY10" fmla="*/ 1036141 h 1867959"/>
              <a:gd name="connsiteX11" fmla="*/ 392201 w 440459"/>
              <a:gd name="connsiteY11" fmla="*/ 1545157 h 1867959"/>
              <a:gd name="connsiteX12" fmla="*/ 337052 w 440459"/>
              <a:gd name="connsiteY12" fmla="*/ 1865102 h 1867959"/>
              <a:gd name="connsiteX13" fmla="*/ 311525 w 440459"/>
              <a:gd name="connsiteY13" fmla="*/ 1867960 h 1867959"/>
              <a:gd name="connsiteX14" fmla="*/ 111595 w 440459"/>
              <a:gd name="connsiteY14" fmla="*/ 1835955 h 1867959"/>
              <a:gd name="connsiteX15" fmla="*/ 332765 w 440459"/>
              <a:gd name="connsiteY15" fmla="*/ 1856053 h 1867959"/>
              <a:gd name="connsiteX16" fmla="*/ 382581 w 440459"/>
              <a:gd name="connsiteY16" fmla="*/ 1538871 h 1867959"/>
              <a:gd name="connsiteX17" fmla="*/ 378295 w 440459"/>
              <a:gd name="connsiteY17" fmla="*/ 1037951 h 1867959"/>
              <a:gd name="connsiteX18" fmla="*/ 429730 w 440459"/>
              <a:gd name="connsiteY18" fmla="*/ 153936 h 1867959"/>
              <a:gd name="connsiteX19" fmla="*/ 13964 w 440459"/>
              <a:gd name="connsiteY19" fmla="*/ 11918 h 1867959"/>
              <a:gd name="connsiteX20" fmla="*/ 66637 w 440459"/>
              <a:gd name="connsiteY20" fmla="*/ 951369 h 1867959"/>
              <a:gd name="connsiteX21" fmla="*/ 92735 w 440459"/>
              <a:gd name="connsiteY21" fmla="*/ 1158919 h 1867959"/>
              <a:gd name="connsiteX22" fmla="*/ 111595 w 440459"/>
              <a:gd name="connsiteY22" fmla="*/ 1836051 h 186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0459" h="1867959">
                <a:moveTo>
                  <a:pt x="311334" y="1867960"/>
                </a:moveTo>
                <a:cubicBezTo>
                  <a:pt x="252660" y="1867960"/>
                  <a:pt x="123025" y="1847862"/>
                  <a:pt x="105690" y="1845099"/>
                </a:cubicBezTo>
                <a:cubicBezTo>
                  <a:pt x="103213" y="1844719"/>
                  <a:pt x="101403" y="1842528"/>
                  <a:pt x="101498" y="1840051"/>
                </a:cubicBezTo>
                <a:cubicBezTo>
                  <a:pt x="101594" y="1836241"/>
                  <a:pt x="113786" y="1452384"/>
                  <a:pt x="82830" y="1159871"/>
                </a:cubicBezTo>
                <a:cubicBezTo>
                  <a:pt x="75590" y="1091862"/>
                  <a:pt x="66447" y="1024235"/>
                  <a:pt x="56826" y="952607"/>
                </a:cubicBezTo>
                <a:cubicBezTo>
                  <a:pt x="24156" y="711624"/>
                  <a:pt x="-12802" y="438352"/>
                  <a:pt x="4343" y="4774"/>
                </a:cubicBezTo>
                <a:cubicBezTo>
                  <a:pt x="4343" y="3155"/>
                  <a:pt x="5201" y="1726"/>
                  <a:pt x="6534" y="869"/>
                </a:cubicBezTo>
                <a:cubicBezTo>
                  <a:pt x="7868" y="12"/>
                  <a:pt x="9487" y="-274"/>
                  <a:pt x="10916" y="297"/>
                </a:cubicBezTo>
                <a:lnTo>
                  <a:pt x="437064" y="145839"/>
                </a:lnTo>
                <a:cubicBezTo>
                  <a:pt x="439350" y="146601"/>
                  <a:pt x="440779" y="148983"/>
                  <a:pt x="440398" y="151364"/>
                </a:cubicBezTo>
                <a:cubicBezTo>
                  <a:pt x="439350" y="157555"/>
                  <a:pt x="339814" y="772680"/>
                  <a:pt x="388296" y="1036141"/>
                </a:cubicBezTo>
                <a:cubicBezTo>
                  <a:pt x="409251" y="1149965"/>
                  <a:pt x="410680" y="1335512"/>
                  <a:pt x="392201" y="1545157"/>
                </a:cubicBezTo>
                <a:cubicBezTo>
                  <a:pt x="380962" y="1672697"/>
                  <a:pt x="356483" y="1856339"/>
                  <a:pt x="337052" y="1865102"/>
                </a:cubicBezTo>
                <a:cubicBezTo>
                  <a:pt x="332575" y="1867102"/>
                  <a:pt x="323526" y="1867960"/>
                  <a:pt x="311525" y="1867960"/>
                </a:cubicBezTo>
                <a:close/>
                <a:moveTo>
                  <a:pt x="111595" y="1835955"/>
                </a:moveTo>
                <a:cubicBezTo>
                  <a:pt x="192557" y="1848624"/>
                  <a:pt x="315240" y="1863959"/>
                  <a:pt x="332765" y="1856053"/>
                </a:cubicBezTo>
                <a:cubicBezTo>
                  <a:pt x="342672" y="1847481"/>
                  <a:pt x="366674" y="1722513"/>
                  <a:pt x="382581" y="1538871"/>
                </a:cubicBezTo>
                <a:cubicBezTo>
                  <a:pt x="400393" y="1332369"/>
                  <a:pt x="398869" y="1149774"/>
                  <a:pt x="378295" y="1037951"/>
                </a:cubicBezTo>
                <a:cubicBezTo>
                  <a:pt x="331623" y="784300"/>
                  <a:pt x="421062" y="208704"/>
                  <a:pt x="429730" y="153936"/>
                </a:cubicBezTo>
                <a:lnTo>
                  <a:pt x="13964" y="11918"/>
                </a:lnTo>
                <a:cubicBezTo>
                  <a:pt x="-2515" y="440829"/>
                  <a:pt x="34252" y="712005"/>
                  <a:pt x="66637" y="951369"/>
                </a:cubicBezTo>
                <a:cubicBezTo>
                  <a:pt x="76352" y="1022997"/>
                  <a:pt x="85497" y="1090719"/>
                  <a:pt x="92735" y="1158919"/>
                </a:cubicBezTo>
                <a:cubicBezTo>
                  <a:pt x="121977" y="1435144"/>
                  <a:pt x="112833" y="1792426"/>
                  <a:pt x="111595" y="1836051"/>
                </a:cubicBezTo>
                <a:close/>
              </a:path>
            </a:pathLst>
          </a:custGeom>
          <a:solidFill>
            <a:srgbClr val="FFFFFF"/>
          </a:solidFill>
          <a:ln w="9525" cap="flat">
            <a:noFill/>
            <a:prstDash val="solid"/>
            <a:miter/>
          </a:ln>
        </p:spPr>
        <p:txBody>
          <a:bodyPr rtlCol="0" anchor="ctr"/>
          <a:lstStyle/>
          <a:p>
            <a:endParaRPr lang="zh-CN" altLang="en-US"/>
          </a:p>
        </p:txBody>
      </p:sp>
      <p:sp>
        <p:nvSpPr>
          <p:cNvPr id="77" name="任意多边形: 形状 70"/>
          <p:cNvSpPr/>
          <p:nvPr userDrawn="1">
            <p:custDataLst>
              <p:tags r:id="rId46"/>
            </p:custDataLst>
          </p:nvPr>
        </p:nvSpPr>
        <p:spPr>
          <a:xfrm>
            <a:off x="10093960" y="3732530"/>
            <a:ext cx="837565" cy="2162810"/>
          </a:xfrm>
          <a:custGeom>
            <a:avLst/>
            <a:gdLst>
              <a:gd name="connsiteX0" fmla="*/ 95 w 770572"/>
              <a:gd name="connsiteY0" fmla="*/ 456533 h 1989867"/>
              <a:gd name="connsiteX1" fmla="*/ 94297 w 770572"/>
              <a:gd name="connsiteY1" fmla="*/ 479774 h 1989867"/>
              <a:gd name="connsiteX2" fmla="*/ 302419 w 770572"/>
              <a:gd name="connsiteY2" fmla="*/ 1269778 h 1989867"/>
              <a:gd name="connsiteX3" fmla="*/ 554355 w 770572"/>
              <a:gd name="connsiteY3" fmla="*/ 1989868 h 1989867"/>
              <a:gd name="connsiteX4" fmla="*/ 770572 w 770572"/>
              <a:gd name="connsiteY4" fmla="*/ 1961388 h 1989867"/>
              <a:gd name="connsiteX5" fmla="*/ 648938 w 770572"/>
              <a:gd name="connsiteY5" fmla="*/ 1203579 h 1989867"/>
              <a:gd name="connsiteX6" fmla="*/ 532447 w 770572"/>
              <a:gd name="connsiteY6" fmla="*/ 410623 h 1989867"/>
              <a:gd name="connsiteX7" fmla="*/ 426815 w 770572"/>
              <a:gd name="connsiteY7" fmla="*/ 0 h 1989867"/>
              <a:gd name="connsiteX8" fmla="*/ 23622 w 770572"/>
              <a:gd name="connsiteY8" fmla="*/ 55055 h 1989867"/>
              <a:gd name="connsiteX9" fmla="*/ 0 w 770572"/>
              <a:gd name="connsiteY9" fmla="*/ 456343 h 198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572" h="1989867">
                <a:moveTo>
                  <a:pt x="95" y="456533"/>
                </a:moveTo>
                <a:lnTo>
                  <a:pt x="94297" y="479774"/>
                </a:lnTo>
                <a:cubicBezTo>
                  <a:pt x="94297" y="479774"/>
                  <a:pt x="133921" y="990410"/>
                  <a:pt x="302419" y="1269778"/>
                </a:cubicBezTo>
                <a:cubicBezTo>
                  <a:pt x="473964" y="1554194"/>
                  <a:pt x="554355" y="1989868"/>
                  <a:pt x="554355" y="1989868"/>
                </a:cubicBezTo>
                <a:lnTo>
                  <a:pt x="770572" y="1961388"/>
                </a:lnTo>
                <a:cubicBezTo>
                  <a:pt x="770572" y="1961388"/>
                  <a:pt x="750761" y="1509332"/>
                  <a:pt x="648938" y="1203579"/>
                </a:cubicBezTo>
                <a:cubicBezTo>
                  <a:pt x="560261" y="937546"/>
                  <a:pt x="530257" y="650081"/>
                  <a:pt x="532447" y="410623"/>
                </a:cubicBezTo>
                <a:cubicBezTo>
                  <a:pt x="535210" y="109728"/>
                  <a:pt x="426815" y="0"/>
                  <a:pt x="426815" y="0"/>
                </a:cubicBezTo>
                <a:lnTo>
                  <a:pt x="23622" y="55055"/>
                </a:lnTo>
                <a:lnTo>
                  <a:pt x="0" y="456343"/>
                </a:lnTo>
                <a:close/>
              </a:path>
            </a:pathLst>
          </a:custGeom>
          <a:solidFill>
            <a:schemeClr val="tx2"/>
          </a:solidFill>
          <a:ln w="9525" cap="flat">
            <a:noFill/>
            <a:prstDash val="solid"/>
            <a:miter/>
          </a:ln>
        </p:spPr>
        <p:txBody>
          <a:bodyPr rtlCol="0" anchor="ctr"/>
          <a:lstStyle/>
          <a:p>
            <a:endParaRPr lang="zh-CN" altLang="en-US"/>
          </a:p>
        </p:txBody>
      </p:sp>
      <p:sp>
        <p:nvSpPr>
          <p:cNvPr id="78" name="任意多边形: 形状 71"/>
          <p:cNvSpPr/>
          <p:nvPr userDrawn="1">
            <p:custDataLst>
              <p:tags r:id="rId47"/>
            </p:custDataLst>
          </p:nvPr>
        </p:nvSpPr>
        <p:spPr>
          <a:xfrm>
            <a:off x="10088880" y="3924300"/>
            <a:ext cx="847725" cy="1976120"/>
          </a:xfrm>
          <a:custGeom>
            <a:avLst/>
            <a:gdLst>
              <a:gd name="connsiteX0" fmla="*/ 658518 w 780450"/>
              <a:gd name="connsiteY0" fmla="*/ 1025652 h 1818322"/>
              <a:gd name="connsiteX1" fmla="*/ 542218 w 780450"/>
              <a:gd name="connsiteY1" fmla="*/ 234315 h 1818322"/>
              <a:gd name="connsiteX2" fmla="*/ 517929 w 780450"/>
              <a:gd name="connsiteY2" fmla="*/ 0 h 1818322"/>
              <a:gd name="connsiteX3" fmla="*/ 508213 w 780450"/>
              <a:gd name="connsiteY3" fmla="*/ 4000 h 1818322"/>
              <a:gd name="connsiteX4" fmla="*/ 532312 w 780450"/>
              <a:gd name="connsiteY4" fmla="*/ 234220 h 1818322"/>
              <a:gd name="connsiteX5" fmla="*/ 649088 w 780450"/>
              <a:gd name="connsiteY5" fmla="*/ 1028795 h 1818322"/>
              <a:gd name="connsiteX6" fmla="*/ 770246 w 780450"/>
              <a:gd name="connsiteY6" fmla="*/ 1780603 h 1818322"/>
              <a:gd name="connsiteX7" fmla="*/ 563268 w 780450"/>
              <a:gd name="connsiteY7" fmla="*/ 1807845 h 1818322"/>
              <a:gd name="connsiteX8" fmla="*/ 311522 w 780450"/>
              <a:gd name="connsiteY8" fmla="*/ 1090708 h 1818322"/>
              <a:gd name="connsiteX9" fmla="*/ 104163 w 780450"/>
              <a:gd name="connsiteY9" fmla="*/ 302895 h 1818322"/>
              <a:gd name="connsiteX10" fmla="*/ 100353 w 780450"/>
              <a:gd name="connsiteY10" fmla="*/ 298418 h 1818322"/>
              <a:gd name="connsiteX11" fmla="*/ 6150 w 780450"/>
              <a:gd name="connsiteY11" fmla="*/ 275177 h 1818322"/>
              <a:gd name="connsiteX12" fmla="*/ 150 w 780450"/>
              <a:gd name="connsiteY12" fmla="*/ 278797 h 1818322"/>
              <a:gd name="connsiteX13" fmla="*/ 3769 w 780450"/>
              <a:gd name="connsiteY13" fmla="*/ 284797 h 1818322"/>
              <a:gd name="connsiteX14" fmla="*/ 94543 w 780450"/>
              <a:gd name="connsiteY14" fmla="*/ 307181 h 1818322"/>
              <a:gd name="connsiteX15" fmla="*/ 303045 w 780450"/>
              <a:gd name="connsiteY15" fmla="*/ 1095756 h 1818322"/>
              <a:gd name="connsiteX16" fmla="*/ 554410 w 780450"/>
              <a:gd name="connsiteY16" fmla="*/ 1814227 h 1818322"/>
              <a:gd name="connsiteX17" fmla="*/ 559267 w 780450"/>
              <a:gd name="connsiteY17" fmla="*/ 1818322 h 1818322"/>
              <a:gd name="connsiteX18" fmla="*/ 559934 w 780450"/>
              <a:gd name="connsiteY18" fmla="*/ 1818322 h 1818322"/>
              <a:gd name="connsiteX19" fmla="*/ 776152 w 780450"/>
              <a:gd name="connsiteY19" fmla="*/ 1789843 h 1818322"/>
              <a:gd name="connsiteX20" fmla="*/ 780438 w 780450"/>
              <a:gd name="connsiteY20" fmla="*/ 1784699 h 1818322"/>
              <a:gd name="connsiteX21" fmla="*/ 658518 w 780450"/>
              <a:gd name="connsiteY21" fmla="*/ 1025557 h 18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0450" h="1818322">
                <a:moveTo>
                  <a:pt x="658518" y="1025652"/>
                </a:moveTo>
                <a:cubicBezTo>
                  <a:pt x="581080" y="793147"/>
                  <a:pt x="539741" y="512159"/>
                  <a:pt x="542218" y="234315"/>
                </a:cubicBezTo>
                <a:cubicBezTo>
                  <a:pt x="543075" y="137255"/>
                  <a:pt x="532597" y="60103"/>
                  <a:pt x="517929" y="0"/>
                </a:cubicBezTo>
                <a:cubicBezTo>
                  <a:pt x="514786" y="1524"/>
                  <a:pt x="511547" y="2953"/>
                  <a:pt x="508213" y="4000"/>
                </a:cubicBezTo>
                <a:cubicBezTo>
                  <a:pt x="522691" y="63341"/>
                  <a:pt x="533169" y="139255"/>
                  <a:pt x="532312" y="234220"/>
                </a:cubicBezTo>
                <a:cubicBezTo>
                  <a:pt x="529835" y="513112"/>
                  <a:pt x="571269" y="795242"/>
                  <a:pt x="649088" y="1028795"/>
                </a:cubicBezTo>
                <a:cubicBezTo>
                  <a:pt x="744148" y="1313974"/>
                  <a:pt x="767770" y="1732407"/>
                  <a:pt x="770246" y="1780603"/>
                </a:cubicBezTo>
                <a:lnTo>
                  <a:pt x="563268" y="1807845"/>
                </a:lnTo>
                <a:cubicBezTo>
                  <a:pt x="553933" y="1760029"/>
                  <a:pt x="472114" y="1356932"/>
                  <a:pt x="311522" y="1090708"/>
                </a:cubicBezTo>
                <a:cubicBezTo>
                  <a:pt x="145597" y="815626"/>
                  <a:pt x="104544" y="308038"/>
                  <a:pt x="104163" y="302895"/>
                </a:cubicBezTo>
                <a:cubicBezTo>
                  <a:pt x="103972" y="300704"/>
                  <a:pt x="102448" y="298990"/>
                  <a:pt x="100353" y="298418"/>
                </a:cubicBezTo>
                <a:lnTo>
                  <a:pt x="6150" y="275177"/>
                </a:lnTo>
                <a:cubicBezTo>
                  <a:pt x="3483" y="274510"/>
                  <a:pt x="817" y="276130"/>
                  <a:pt x="150" y="278797"/>
                </a:cubicBezTo>
                <a:cubicBezTo>
                  <a:pt x="-517" y="281464"/>
                  <a:pt x="1102" y="284131"/>
                  <a:pt x="3769" y="284797"/>
                </a:cubicBezTo>
                <a:lnTo>
                  <a:pt x="94543" y="307181"/>
                </a:lnTo>
                <a:cubicBezTo>
                  <a:pt x="98543" y="353473"/>
                  <a:pt x="143311" y="830961"/>
                  <a:pt x="303045" y="1095756"/>
                </a:cubicBezTo>
                <a:cubicBezTo>
                  <a:pt x="472114" y="1376172"/>
                  <a:pt x="553552" y="1809845"/>
                  <a:pt x="554410" y="1814227"/>
                </a:cubicBezTo>
                <a:cubicBezTo>
                  <a:pt x="554886" y="1816608"/>
                  <a:pt x="556981" y="1818322"/>
                  <a:pt x="559267" y="1818322"/>
                </a:cubicBezTo>
                <a:cubicBezTo>
                  <a:pt x="559458" y="1818322"/>
                  <a:pt x="559744" y="1818322"/>
                  <a:pt x="559934" y="1818322"/>
                </a:cubicBezTo>
                <a:lnTo>
                  <a:pt x="776152" y="1789843"/>
                </a:lnTo>
                <a:cubicBezTo>
                  <a:pt x="778723" y="1789462"/>
                  <a:pt x="780629" y="1787271"/>
                  <a:pt x="780438" y="1784699"/>
                </a:cubicBezTo>
                <a:cubicBezTo>
                  <a:pt x="780247" y="1780127"/>
                  <a:pt x="759483" y="1328452"/>
                  <a:pt x="658518" y="1025557"/>
                </a:cubicBezTo>
                <a:close/>
              </a:path>
            </a:pathLst>
          </a:custGeom>
          <a:solidFill>
            <a:srgbClr val="FFFFFF"/>
          </a:solidFill>
          <a:ln w="9525" cap="flat">
            <a:noFill/>
            <a:prstDash val="solid"/>
            <a:miter/>
          </a:ln>
        </p:spPr>
        <p:txBody>
          <a:bodyPr rtlCol="0" anchor="ctr"/>
          <a:lstStyle/>
          <a:p>
            <a:endParaRPr lang="zh-CN" altLang="en-US"/>
          </a:p>
        </p:txBody>
      </p:sp>
      <p:sp>
        <p:nvSpPr>
          <p:cNvPr id="79" name="任意多边形: 形状 72"/>
          <p:cNvSpPr/>
          <p:nvPr userDrawn="1">
            <p:custDataLst>
              <p:tags r:id="rId48"/>
            </p:custDataLst>
          </p:nvPr>
        </p:nvSpPr>
        <p:spPr>
          <a:xfrm>
            <a:off x="9999345" y="3797935"/>
            <a:ext cx="633095" cy="240030"/>
          </a:xfrm>
          <a:custGeom>
            <a:avLst/>
            <a:gdLst>
              <a:gd name="connsiteX0" fmla="*/ 5810 w 582930"/>
              <a:gd name="connsiteY0" fmla="*/ 188214 h 220988"/>
              <a:gd name="connsiteX1" fmla="*/ 302800 w 582930"/>
              <a:gd name="connsiteY1" fmla="*/ 188976 h 220988"/>
              <a:gd name="connsiteX2" fmla="*/ 520541 w 582930"/>
              <a:gd name="connsiteY2" fmla="*/ 106966 h 220988"/>
              <a:gd name="connsiteX3" fmla="*/ 582930 w 582930"/>
              <a:gd name="connsiteY3" fmla="*/ 93154 h 220988"/>
              <a:gd name="connsiteX4" fmla="*/ 554927 w 582930"/>
              <a:gd name="connsiteY4" fmla="*/ 0 h 220988"/>
              <a:gd name="connsiteX5" fmla="*/ 0 w 582930"/>
              <a:gd name="connsiteY5" fmla="*/ 96964 h 220988"/>
              <a:gd name="connsiteX6" fmla="*/ 5906 w 582930"/>
              <a:gd name="connsiteY6" fmla="*/ 188309 h 22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930" h="220988">
                <a:moveTo>
                  <a:pt x="5810" y="188214"/>
                </a:moveTo>
                <a:cubicBezTo>
                  <a:pt x="87154" y="236029"/>
                  <a:pt x="192405" y="227362"/>
                  <a:pt x="302800" y="188976"/>
                </a:cubicBezTo>
                <a:cubicBezTo>
                  <a:pt x="413195" y="150590"/>
                  <a:pt x="498539" y="115538"/>
                  <a:pt x="520541" y="106966"/>
                </a:cubicBezTo>
                <a:cubicBezTo>
                  <a:pt x="551212" y="94964"/>
                  <a:pt x="582930" y="93154"/>
                  <a:pt x="582930" y="93154"/>
                </a:cubicBezTo>
                <a:lnTo>
                  <a:pt x="554927" y="0"/>
                </a:lnTo>
                <a:lnTo>
                  <a:pt x="0" y="96964"/>
                </a:lnTo>
                <a:lnTo>
                  <a:pt x="5906" y="188309"/>
                </a:lnTo>
                <a:close/>
              </a:path>
            </a:pathLst>
          </a:custGeom>
          <a:solidFill>
            <a:srgbClr val="FFFFFF"/>
          </a:solidFill>
          <a:ln w="9525" cap="flat">
            <a:noFill/>
            <a:prstDash val="solid"/>
            <a:miter/>
          </a:ln>
        </p:spPr>
        <p:txBody>
          <a:bodyPr rtlCol="0" anchor="ctr"/>
          <a:lstStyle/>
          <a:p>
            <a:endParaRPr lang="zh-CN" altLang="en-US"/>
          </a:p>
        </p:txBody>
      </p:sp>
      <p:sp>
        <p:nvSpPr>
          <p:cNvPr id="80" name="任意多边形: 形状 73"/>
          <p:cNvSpPr/>
          <p:nvPr userDrawn="1">
            <p:custDataLst>
              <p:tags r:id="rId49"/>
            </p:custDataLst>
          </p:nvPr>
        </p:nvSpPr>
        <p:spPr>
          <a:xfrm>
            <a:off x="9991090" y="3792220"/>
            <a:ext cx="647700" cy="250825"/>
          </a:xfrm>
          <a:custGeom>
            <a:avLst/>
            <a:gdLst>
              <a:gd name="connsiteX0" fmla="*/ 144685 w 595922"/>
              <a:gd name="connsiteY0" fmla="*/ 230973 h 230973"/>
              <a:gd name="connsiteX1" fmla="*/ 11335 w 595922"/>
              <a:gd name="connsiteY1" fmla="*/ 197540 h 230973"/>
              <a:gd name="connsiteX2" fmla="*/ 1429 w 595922"/>
              <a:gd name="connsiteY2" fmla="*/ 189825 h 230973"/>
              <a:gd name="connsiteX3" fmla="*/ 0 w 595922"/>
              <a:gd name="connsiteY3" fmla="*/ 99814 h 230973"/>
              <a:gd name="connsiteX4" fmla="*/ 11621 w 595922"/>
              <a:gd name="connsiteY4" fmla="*/ 98385 h 230973"/>
              <a:gd name="connsiteX5" fmla="*/ 562070 w 595922"/>
              <a:gd name="connsiteY5" fmla="*/ 87 h 230973"/>
              <a:gd name="connsiteX6" fmla="*/ 567690 w 595922"/>
              <a:gd name="connsiteY6" fmla="*/ 3516 h 230973"/>
              <a:gd name="connsiteX7" fmla="*/ 595694 w 595922"/>
              <a:gd name="connsiteY7" fmla="*/ 96671 h 230973"/>
              <a:gd name="connsiteX8" fmla="*/ 595027 w 595922"/>
              <a:gd name="connsiteY8" fmla="*/ 100957 h 230973"/>
              <a:gd name="connsiteX9" fmla="*/ 591217 w 595922"/>
              <a:gd name="connsiteY9" fmla="*/ 103052 h 230973"/>
              <a:gd name="connsiteX10" fmla="*/ 530352 w 595922"/>
              <a:gd name="connsiteY10" fmla="*/ 116483 h 230973"/>
              <a:gd name="connsiteX11" fmla="*/ 516350 w 595922"/>
              <a:gd name="connsiteY11" fmla="*/ 122007 h 230973"/>
              <a:gd name="connsiteX12" fmla="*/ 312515 w 595922"/>
              <a:gd name="connsiteY12" fmla="*/ 198493 h 230973"/>
              <a:gd name="connsiteX13" fmla="*/ 144780 w 595922"/>
              <a:gd name="connsiteY13" fmla="*/ 230783 h 230973"/>
              <a:gd name="connsiteX14" fmla="*/ 13049 w 595922"/>
              <a:gd name="connsiteY14" fmla="*/ 189063 h 230973"/>
              <a:gd name="connsiteX15" fmla="*/ 309182 w 595922"/>
              <a:gd name="connsiteY15" fmla="*/ 189254 h 230973"/>
              <a:gd name="connsiteX16" fmla="*/ 512636 w 595922"/>
              <a:gd name="connsiteY16" fmla="*/ 112863 h 230973"/>
              <a:gd name="connsiteX17" fmla="*/ 526733 w 595922"/>
              <a:gd name="connsiteY17" fmla="*/ 107243 h 230973"/>
              <a:gd name="connsiteX18" fmla="*/ 584359 w 595922"/>
              <a:gd name="connsiteY18" fmla="*/ 93623 h 230973"/>
              <a:gd name="connsiteX19" fmla="*/ 559403 w 595922"/>
              <a:gd name="connsiteY19" fmla="*/ 10565 h 230973"/>
              <a:gd name="connsiteX20" fmla="*/ 11716 w 595922"/>
              <a:gd name="connsiteY20" fmla="*/ 106100 h 230973"/>
              <a:gd name="connsiteX21" fmla="*/ 13049 w 595922"/>
              <a:gd name="connsiteY21" fmla="*/ 188968 h 23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5922" h="230973">
                <a:moveTo>
                  <a:pt x="144685" y="230973"/>
                </a:moveTo>
                <a:cubicBezTo>
                  <a:pt x="93821" y="230973"/>
                  <a:pt x="49244" y="219829"/>
                  <a:pt x="11335" y="197540"/>
                </a:cubicBezTo>
                <a:cubicBezTo>
                  <a:pt x="9811" y="196683"/>
                  <a:pt x="1429" y="191540"/>
                  <a:pt x="1429" y="189825"/>
                </a:cubicBezTo>
                <a:lnTo>
                  <a:pt x="0" y="99814"/>
                </a:lnTo>
                <a:cubicBezTo>
                  <a:pt x="0" y="97337"/>
                  <a:pt x="9144" y="98766"/>
                  <a:pt x="11621" y="98385"/>
                </a:cubicBezTo>
                <a:lnTo>
                  <a:pt x="562070" y="87"/>
                </a:lnTo>
                <a:cubicBezTo>
                  <a:pt x="564547" y="-389"/>
                  <a:pt x="567023" y="1135"/>
                  <a:pt x="567690" y="3516"/>
                </a:cubicBezTo>
                <a:lnTo>
                  <a:pt x="595694" y="96671"/>
                </a:lnTo>
                <a:cubicBezTo>
                  <a:pt x="596170" y="98099"/>
                  <a:pt x="595884" y="99719"/>
                  <a:pt x="595027" y="100957"/>
                </a:cubicBezTo>
                <a:cubicBezTo>
                  <a:pt x="594170" y="102195"/>
                  <a:pt x="592741" y="102957"/>
                  <a:pt x="591217" y="103052"/>
                </a:cubicBezTo>
                <a:cubicBezTo>
                  <a:pt x="590931" y="103052"/>
                  <a:pt x="559880" y="104957"/>
                  <a:pt x="530352" y="116483"/>
                </a:cubicBezTo>
                <a:cubicBezTo>
                  <a:pt x="527018" y="117721"/>
                  <a:pt x="522351" y="119626"/>
                  <a:pt x="516350" y="122007"/>
                </a:cubicBezTo>
                <a:cubicBezTo>
                  <a:pt x="483489" y="135152"/>
                  <a:pt x="406432" y="165822"/>
                  <a:pt x="312515" y="198493"/>
                </a:cubicBezTo>
                <a:cubicBezTo>
                  <a:pt x="250698" y="220019"/>
                  <a:pt x="194691" y="230783"/>
                  <a:pt x="144780" y="230783"/>
                </a:cubicBezTo>
                <a:close/>
                <a:moveTo>
                  <a:pt x="13049" y="189063"/>
                </a:moveTo>
                <a:cubicBezTo>
                  <a:pt x="85344" y="230306"/>
                  <a:pt x="188690" y="231164"/>
                  <a:pt x="309182" y="189254"/>
                </a:cubicBezTo>
                <a:cubicBezTo>
                  <a:pt x="402908" y="156678"/>
                  <a:pt x="479775" y="126008"/>
                  <a:pt x="512636" y="112863"/>
                </a:cubicBezTo>
                <a:cubicBezTo>
                  <a:pt x="518636" y="110482"/>
                  <a:pt x="523399" y="108577"/>
                  <a:pt x="526733" y="107243"/>
                </a:cubicBezTo>
                <a:cubicBezTo>
                  <a:pt x="549974" y="98195"/>
                  <a:pt x="573500" y="94766"/>
                  <a:pt x="584359" y="93623"/>
                </a:cubicBezTo>
                <a:lnTo>
                  <a:pt x="559403" y="10565"/>
                </a:lnTo>
                <a:lnTo>
                  <a:pt x="11716" y="106100"/>
                </a:lnTo>
                <a:lnTo>
                  <a:pt x="13049" y="188968"/>
                </a:lnTo>
                <a:close/>
              </a:path>
            </a:pathLst>
          </a:custGeom>
          <a:solidFill>
            <a:srgbClr val="231F20"/>
          </a:solidFill>
          <a:ln w="9525" cap="flat">
            <a:noFill/>
            <a:prstDash val="solid"/>
            <a:miter/>
          </a:ln>
        </p:spPr>
        <p:txBody>
          <a:bodyPr rtlCol="0" anchor="ctr"/>
          <a:lstStyle/>
          <a:p>
            <a:endParaRPr lang="zh-CN" altLang="en-US"/>
          </a:p>
        </p:txBody>
      </p:sp>
      <p:sp>
        <p:nvSpPr>
          <p:cNvPr id="81" name="任意多边形: 形状 74"/>
          <p:cNvSpPr/>
          <p:nvPr userDrawn="1">
            <p:custDataLst>
              <p:tags r:id="rId50"/>
            </p:custDataLst>
          </p:nvPr>
        </p:nvSpPr>
        <p:spPr>
          <a:xfrm>
            <a:off x="10015855" y="3916045"/>
            <a:ext cx="35560" cy="124460"/>
          </a:xfrm>
          <a:custGeom>
            <a:avLst/>
            <a:gdLst>
              <a:gd name="connsiteX0" fmla="*/ 7910 w 32677"/>
              <a:gd name="connsiteY0" fmla="*/ 0 h 114560"/>
              <a:gd name="connsiteX1" fmla="*/ 1719 w 32677"/>
              <a:gd name="connsiteY1" fmla="*/ 106013 h 114560"/>
              <a:gd name="connsiteX2" fmla="*/ 23150 w 32677"/>
              <a:gd name="connsiteY2" fmla="*/ 112490 h 114560"/>
              <a:gd name="connsiteX3" fmla="*/ 32579 w 32677"/>
              <a:gd name="connsiteY3" fmla="*/ 28480 h 114560"/>
              <a:gd name="connsiteX4" fmla="*/ 7910 w 32677"/>
              <a:gd name="connsiteY4" fmla="*/ 0 h 11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7" h="114560">
                <a:moveTo>
                  <a:pt x="7910" y="0"/>
                </a:moveTo>
                <a:cubicBezTo>
                  <a:pt x="-1901" y="71152"/>
                  <a:pt x="-758" y="105061"/>
                  <a:pt x="1719" y="106013"/>
                </a:cubicBezTo>
                <a:cubicBezTo>
                  <a:pt x="4195" y="107061"/>
                  <a:pt x="22769" y="119348"/>
                  <a:pt x="23150" y="112490"/>
                </a:cubicBezTo>
                <a:cubicBezTo>
                  <a:pt x="23531" y="105632"/>
                  <a:pt x="30675" y="42291"/>
                  <a:pt x="32579" y="28480"/>
                </a:cubicBezTo>
                <a:cubicBezTo>
                  <a:pt x="34485" y="14668"/>
                  <a:pt x="7910" y="0"/>
                  <a:pt x="7910" y="0"/>
                </a:cubicBezTo>
                <a:close/>
              </a:path>
            </a:pathLst>
          </a:custGeom>
          <a:solidFill>
            <a:srgbClr val="231F20"/>
          </a:solidFill>
          <a:ln w="9525" cap="flat">
            <a:noFill/>
            <a:prstDash val="solid"/>
            <a:miter/>
          </a:ln>
        </p:spPr>
        <p:txBody>
          <a:bodyPr rtlCol="0" anchor="ctr"/>
          <a:lstStyle/>
          <a:p>
            <a:endParaRPr lang="zh-CN" altLang="en-US"/>
          </a:p>
        </p:txBody>
      </p:sp>
      <p:sp>
        <p:nvSpPr>
          <p:cNvPr id="82" name="任意多边形: 形状 75"/>
          <p:cNvSpPr/>
          <p:nvPr userDrawn="1">
            <p:custDataLst>
              <p:tags r:id="rId51"/>
            </p:custDataLst>
          </p:nvPr>
        </p:nvSpPr>
        <p:spPr>
          <a:xfrm>
            <a:off x="10543540" y="3809365"/>
            <a:ext cx="81280" cy="121285"/>
          </a:xfrm>
          <a:custGeom>
            <a:avLst/>
            <a:gdLst>
              <a:gd name="connsiteX0" fmla="*/ 0 w 74675"/>
              <a:gd name="connsiteY0" fmla="*/ 15341 h 111543"/>
              <a:gd name="connsiteX1" fmla="*/ 39243 w 74675"/>
              <a:gd name="connsiteY1" fmla="*/ 111543 h 111543"/>
              <a:gd name="connsiteX2" fmla="*/ 74676 w 74675"/>
              <a:gd name="connsiteY2" fmla="*/ 103733 h 111543"/>
              <a:gd name="connsiteX3" fmla="*/ 38576 w 74675"/>
              <a:gd name="connsiteY3" fmla="*/ 4292 h 111543"/>
              <a:gd name="connsiteX4" fmla="*/ 95 w 74675"/>
              <a:gd name="connsiteY4" fmla="*/ 15341 h 11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5" h="111543">
                <a:moveTo>
                  <a:pt x="0" y="15341"/>
                </a:moveTo>
                <a:cubicBezTo>
                  <a:pt x="35338" y="58965"/>
                  <a:pt x="39243" y="111543"/>
                  <a:pt x="39243" y="111543"/>
                </a:cubicBezTo>
                <a:lnTo>
                  <a:pt x="74676" y="103733"/>
                </a:lnTo>
                <a:cubicBezTo>
                  <a:pt x="74676" y="103733"/>
                  <a:pt x="51435" y="18389"/>
                  <a:pt x="38576" y="4292"/>
                </a:cubicBezTo>
                <a:cubicBezTo>
                  <a:pt x="25622" y="-9805"/>
                  <a:pt x="95" y="15341"/>
                  <a:pt x="95" y="15341"/>
                </a:cubicBezTo>
                <a:close/>
              </a:path>
            </a:pathLst>
          </a:custGeom>
          <a:solidFill>
            <a:srgbClr val="231F20"/>
          </a:solidFill>
          <a:ln w="9525" cap="flat">
            <a:noFill/>
            <a:prstDash val="solid"/>
            <a:miter/>
          </a:ln>
        </p:spPr>
        <p:txBody>
          <a:bodyPr rtlCol="0" anchor="ctr"/>
          <a:lstStyle/>
          <a:p>
            <a:endParaRPr lang="zh-CN" altLang="en-US"/>
          </a:p>
        </p:txBody>
      </p:sp>
      <p:sp>
        <p:nvSpPr>
          <p:cNvPr id="83" name="任意多边形: 形状 76"/>
          <p:cNvSpPr/>
          <p:nvPr userDrawn="1">
            <p:custDataLst>
              <p:tags r:id="rId52"/>
            </p:custDataLst>
          </p:nvPr>
        </p:nvSpPr>
        <p:spPr>
          <a:xfrm rot="21126599">
            <a:off x="10273665" y="3876675"/>
            <a:ext cx="36830" cy="154940"/>
          </a:xfrm>
          <a:custGeom>
            <a:avLst/>
            <a:gdLst>
              <a:gd name="connsiteX0" fmla="*/ 0 w 34004"/>
              <a:gd name="connsiteY0" fmla="*/ 0 h 142779"/>
              <a:gd name="connsiteX1" fmla="*/ 34004 w 34004"/>
              <a:gd name="connsiteY1" fmla="*/ 0 h 142779"/>
              <a:gd name="connsiteX2" fmla="*/ 34004 w 34004"/>
              <a:gd name="connsiteY2" fmla="*/ 142780 h 142779"/>
              <a:gd name="connsiteX3" fmla="*/ 0 w 34004"/>
              <a:gd name="connsiteY3" fmla="*/ 142780 h 142779"/>
            </a:gdLst>
            <a:ahLst/>
            <a:cxnLst>
              <a:cxn ang="0">
                <a:pos x="connsiteX0" y="connsiteY0"/>
              </a:cxn>
              <a:cxn ang="0">
                <a:pos x="connsiteX1" y="connsiteY1"/>
              </a:cxn>
              <a:cxn ang="0">
                <a:pos x="connsiteX2" y="connsiteY2"/>
              </a:cxn>
              <a:cxn ang="0">
                <a:pos x="connsiteX3" y="connsiteY3"/>
              </a:cxn>
            </a:cxnLst>
            <a:rect l="l" t="t" r="r" b="b"/>
            <a:pathLst>
              <a:path w="34004" h="142779">
                <a:moveTo>
                  <a:pt x="0" y="0"/>
                </a:moveTo>
                <a:lnTo>
                  <a:pt x="34004" y="0"/>
                </a:lnTo>
                <a:lnTo>
                  <a:pt x="34004" y="142780"/>
                </a:lnTo>
                <a:lnTo>
                  <a:pt x="0" y="142780"/>
                </a:lnTo>
                <a:close/>
              </a:path>
            </a:pathLst>
          </a:custGeom>
          <a:solidFill>
            <a:srgbClr val="231F20"/>
          </a:solidFill>
          <a:ln w="9525" cap="flat">
            <a:noFill/>
            <a:prstDash val="solid"/>
            <a:miter/>
          </a:ln>
        </p:spPr>
        <p:txBody>
          <a:bodyPr rtlCol="0" anchor="ctr"/>
          <a:lstStyle/>
          <a:p>
            <a:endParaRPr lang="zh-CN" altLang="en-US"/>
          </a:p>
        </p:txBody>
      </p:sp>
      <p:sp>
        <p:nvSpPr>
          <p:cNvPr id="84" name="任意多边形: 形状 77"/>
          <p:cNvSpPr/>
          <p:nvPr userDrawn="1">
            <p:custDataLst>
              <p:tags r:id="rId53"/>
            </p:custDataLst>
          </p:nvPr>
        </p:nvSpPr>
        <p:spPr>
          <a:xfrm>
            <a:off x="10068560" y="3955415"/>
            <a:ext cx="93345" cy="93980"/>
          </a:xfrm>
          <a:custGeom>
            <a:avLst/>
            <a:gdLst>
              <a:gd name="connsiteX0" fmla="*/ 46092 w 86033"/>
              <a:gd name="connsiteY0" fmla="*/ 2866 h 86231"/>
              <a:gd name="connsiteX1" fmla="*/ 1325 w 86033"/>
              <a:gd name="connsiteY1" fmla="*/ 35441 h 86231"/>
              <a:gd name="connsiteX2" fmla="*/ 15993 w 86033"/>
              <a:gd name="connsiteY2" fmla="*/ 82495 h 86231"/>
              <a:gd name="connsiteX3" fmla="*/ 85811 w 86033"/>
              <a:gd name="connsiteY3" fmla="*/ 72874 h 86231"/>
              <a:gd name="connsiteX4" fmla="*/ 34567 w 86033"/>
              <a:gd name="connsiteY4" fmla="*/ 61730 h 86231"/>
              <a:gd name="connsiteX5" fmla="*/ 36948 w 86033"/>
              <a:gd name="connsiteY5" fmla="*/ 21916 h 86231"/>
              <a:gd name="connsiteX6" fmla="*/ 85430 w 86033"/>
              <a:gd name="connsiteY6" fmla="*/ 16201 h 86231"/>
              <a:gd name="connsiteX7" fmla="*/ 46092 w 86033"/>
              <a:gd name="connsiteY7" fmla="*/ 2866 h 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33" h="86231">
                <a:moveTo>
                  <a:pt x="46092" y="2866"/>
                </a:moveTo>
                <a:cubicBezTo>
                  <a:pt x="3420" y="-6278"/>
                  <a:pt x="4277" y="6961"/>
                  <a:pt x="1325" y="35441"/>
                </a:cubicBezTo>
                <a:cubicBezTo>
                  <a:pt x="-104" y="49157"/>
                  <a:pt x="-4200" y="76208"/>
                  <a:pt x="15993" y="82495"/>
                </a:cubicBezTo>
                <a:cubicBezTo>
                  <a:pt x="36186" y="88781"/>
                  <a:pt x="89907" y="88114"/>
                  <a:pt x="85811" y="72874"/>
                </a:cubicBezTo>
                <a:cubicBezTo>
                  <a:pt x="81715" y="57634"/>
                  <a:pt x="42949" y="74684"/>
                  <a:pt x="34567" y="61730"/>
                </a:cubicBezTo>
                <a:cubicBezTo>
                  <a:pt x="26185" y="48776"/>
                  <a:pt x="29900" y="26297"/>
                  <a:pt x="36948" y="21916"/>
                </a:cubicBezTo>
                <a:cubicBezTo>
                  <a:pt x="42282" y="18582"/>
                  <a:pt x="90955" y="27726"/>
                  <a:pt x="85430" y="16201"/>
                </a:cubicBezTo>
                <a:cubicBezTo>
                  <a:pt x="79906" y="4675"/>
                  <a:pt x="59046" y="5628"/>
                  <a:pt x="46092" y="2866"/>
                </a:cubicBezTo>
                <a:close/>
              </a:path>
            </a:pathLst>
          </a:custGeom>
          <a:solidFill>
            <a:srgbClr val="FFFFFF"/>
          </a:solidFill>
          <a:ln w="9525" cap="flat">
            <a:noFill/>
            <a:prstDash val="solid"/>
            <a:miter/>
          </a:ln>
        </p:spPr>
        <p:txBody>
          <a:bodyPr rtlCol="0" anchor="ctr"/>
          <a:lstStyle/>
          <a:p>
            <a:endParaRPr lang="zh-CN" altLang="en-US"/>
          </a:p>
        </p:txBody>
      </p:sp>
      <p:sp>
        <p:nvSpPr>
          <p:cNvPr id="85" name="任意多边形: 形状 78"/>
          <p:cNvSpPr/>
          <p:nvPr userDrawn="1">
            <p:custDataLst>
              <p:tags r:id="rId54"/>
            </p:custDataLst>
          </p:nvPr>
        </p:nvSpPr>
        <p:spPr>
          <a:xfrm>
            <a:off x="10063480" y="3949700"/>
            <a:ext cx="104140" cy="104775"/>
          </a:xfrm>
          <a:custGeom>
            <a:avLst/>
            <a:gdLst>
              <a:gd name="connsiteX0" fmla="*/ 53044 w 95918"/>
              <a:gd name="connsiteY0" fmla="*/ 96118 h 96213"/>
              <a:gd name="connsiteX1" fmla="*/ 19516 w 95918"/>
              <a:gd name="connsiteY1" fmla="*/ 92213 h 96213"/>
              <a:gd name="connsiteX2" fmla="*/ 1038 w 95918"/>
              <a:gd name="connsiteY2" fmla="*/ 42302 h 96213"/>
              <a:gd name="connsiteX3" fmla="*/ 1704 w 95918"/>
              <a:gd name="connsiteY3" fmla="*/ 36016 h 96213"/>
              <a:gd name="connsiteX4" fmla="*/ 12563 w 95918"/>
              <a:gd name="connsiteY4" fmla="*/ 4393 h 96213"/>
              <a:gd name="connsiteX5" fmla="*/ 51996 w 95918"/>
              <a:gd name="connsiteY5" fmla="*/ 2964 h 96213"/>
              <a:gd name="connsiteX6" fmla="*/ 62188 w 95918"/>
              <a:gd name="connsiteY6" fmla="*/ 4488 h 96213"/>
              <a:gd name="connsiteX7" fmla="*/ 94763 w 95918"/>
              <a:gd name="connsiteY7" fmla="*/ 19061 h 96213"/>
              <a:gd name="connsiteX8" fmla="*/ 94478 w 95918"/>
              <a:gd name="connsiteY8" fmla="*/ 27062 h 96213"/>
              <a:gd name="connsiteX9" fmla="*/ 59712 w 95918"/>
              <a:gd name="connsiteY9" fmla="*/ 31634 h 96213"/>
              <a:gd name="connsiteX10" fmla="*/ 44186 w 95918"/>
              <a:gd name="connsiteY10" fmla="*/ 31348 h 96213"/>
              <a:gd name="connsiteX11" fmla="*/ 40471 w 95918"/>
              <a:gd name="connsiteY11" fmla="*/ 39540 h 96213"/>
              <a:gd name="connsiteX12" fmla="*/ 43614 w 95918"/>
              <a:gd name="connsiteY12" fmla="*/ 64019 h 96213"/>
              <a:gd name="connsiteX13" fmla="*/ 65236 w 95918"/>
              <a:gd name="connsiteY13" fmla="*/ 66591 h 96213"/>
              <a:gd name="connsiteX14" fmla="*/ 95526 w 95918"/>
              <a:gd name="connsiteY14" fmla="*/ 76592 h 96213"/>
              <a:gd name="connsiteX15" fmla="*/ 92382 w 95918"/>
              <a:gd name="connsiteY15" fmla="*/ 87451 h 96213"/>
              <a:gd name="connsiteX16" fmla="*/ 53044 w 95918"/>
              <a:gd name="connsiteY16" fmla="*/ 96214 h 96213"/>
              <a:gd name="connsiteX17" fmla="*/ 29327 w 95918"/>
              <a:gd name="connsiteY17" fmla="*/ 9917 h 96213"/>
              <a:gd name="connsiteX18" fmla="*/ 18468 w 95918"/>
              <a:gd name="connsiteY18" fmla="*/ 12394 h 96213"/>
              <a:gd name="connsiteX19" fmla="*/ 11610 w 95918"/>
              <a:gd name="connsiteY19" fmla="*/ 36968 h 96213"/>
              <a:gd name="connsiteX20" fmla="*/ 10944 w 95918"/>
              <a:gd name="connsiteY20" fmla="*/ 43350 h 96213"/>
              <a:gd name="connsiteX21" fmla="*/ 22373 w 95918"/>
              <a:gd name="connsiteY21" fmla="*/ 82688 h 96213"/>
              <a:gd name="connsiteX22" fmla="*/ 85429 w 95918"/>
              <a:gd name="connsiteY22" fmla="*/ 80212 h 96213"/>
              <a:gd name="connsiteX23" fmla="*/ 85905 w 95918"/>
              <a:gd name="connsiteY23" fmla="*/ 79164 h 96213"/>
              <a:gd name="connsiteX24" fmla="*/ 65903 w 95918"/>
              <a:gd name="connsiteY24" fmla="*/ 76497 h 96213"/>
              <a:gd name="connsiteX25" fmla="*/ 35232 w 95918"/>
              <a:gd name="connsiteY25" fmla="*/ 69448 h 96213"/>
              <a:gd name="connsiteX26" fmla="*/ 30755 w 95918"/>
              <a:gd name="connsiteY26" fmla="*/ 37349 h 96213"/>
              <a:gd name="connsiteX27" fmla="*/ 39138 w 95918"/>
              <a:gd name="connsiteY27" fmla="*/ 22776 h 96213"/>
              <a:gd name="connsiteX28" fmla="*/ 60188 w 95918"/>
              <a:gd name="connsiteY28" fmla="*/ 21823 h 96213"/>
              <a:gd name="connsiteX29" fmla="*/ 84667 w 95918"/>
              <a:gd name="connsiteY29" fmla="*/ 21823 h 96213"/>
              <a:gd name="connsiteX30" fmla="*/ 60950 w 95918"/>
              <a:gd name="connsiteY30" fmla="*/ 14489 h 96213"/>
              <a:gd name="connsiteX31" fmla="*/ 49901 w 95918"/>
              <a:gd name="connsiteY31" fmla="*/ 12775 h 96213"/>
              <a:gd name="connsiteX32" fmla="*/ 29231 w 95918"/>
              <a:gd name="connsiteY32" fmla="*/ 10012 h 9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5918" h="96213">
                <a:moveTo>
                  <a:pt x="53044" y="96118"/>
                </a:moveTo>
                <a:cubicBezTo>
                  <a:pt x="40090" y="96118"/>
                  <a:pt x="27231" y="94594"/>
                  <a:pt x="19516" y="92213"/>
                </a:cubicBezTo>
                <a:cubicBezTo>
                  <a:pt x="-3534" y="85069"/>
                  <a:pt x="-487" y="57256"/>
                  <a:pt x="1038" y="42302"/>
                </a:cubicBezTo>
                <a:lnTo>
                  <a:pt x="1704" y="36016"/>
                </a:lnTo>
                <a:cubicBezTo>
                  <a:pt x="3133" y="21823"/>
                  <a:pt x="4181" y="10489"/>
                  <a:pt x="12563" y="4393"/>
                </a:cubicBezTo>
                <a:cubicBezTo>
                  <a:pt x="19897" y="-941"/>
                  <a:pt x="31708" y="-1418"/>
                  <a:pt x="51996" y="2964"/>
                </a:cubicBezTo>
                <a:cubicBezTo>
                  <a:pt x="54949" y="3631"/>
                  <a:pt x="58473" y="4012"/>
                  <a:pt x="62188" y="4488"/>
                </a:cubicBezTo>
                <a:cubicBezTo>
                  <a:pt x="74952" y="6107"/>
                  <a:pt x="89334" y="7822"/>
                  <a:pt x="94763" y="19061"/>
                </a:cubicBezTo>
                <a:cubicBezTo>
                  <a:pt x="96573" y="22871"/>
                  <a:pt x="95335" y="25729"/>
                  <a:pt x="94478" y="27062"/>
                </a:cubicBezTo>
                <a:cubicBezTo>
                  <a:pt x="90477" y="33063"/>
                  <a:pt x="78666" y="32777"/>
                  <a:pt x="59712" y="31634"/>
                </a:cubicBezTo>
                <a:cubicBezTo>
                  <a:pt x="54092" y="31348"/>
                  <a:pt x="46472" y="30872"/>
                  <a:pt x="44186" y="31348"/>
                </a:cubicBezTo>
                <a:cubicBezTo>
                  <a:pt x="43233" y="32206"/>
                  <a:pt x="41519" y="34873"/>
                  <a:pt x="40471" y="39540"/>
                </a:cubicBezTo>
                <a:cubicBezTo>
                  <a:pt x="38852" y="46779"/>
                  <a:pt x="39138" y="57256"/>
                  <a:pt x="43614" y="64019"/>
                </a:cubicBezTo>
                <a:cubicBezTo>
                  <a:pt x="46091" y="67829"/>
                  <a:pt x="56759" y="67162"/>
                  <a:pt x="65236" y="66591"/>
                </a:cubicBezTo>
                <a:cubicBezTo>
                  <a:pt x="77904" y="65734"/>
                  <a:pt x="92382" y="64781"/>
                  <a:pt x="95526" y="76592"/>
                </a:cubicBezTo>
                <a:cubicBezTo>
                  <a:pt x="96573" y="80593"/>
                  <a:pt x="95526" y="84403"/>
                  <a:pt x="92382" y="87451"/>
                </a:cubicBezTo>
                <a:cubicBezTo>
                  <a:pt x="85810" y="93737"/>
                  <a:pt x="69332" y="96214"/>
                  <a:pt x="53044" y="96214"/>
                </a:cubicBezTo>
                <a:close/>
                <a:moveTo>
                  <a:pt x="29327" y="9917"/>
                </a:moveTo>
                <a:cubicBezTo>
                  <a:pt x="24279" y="9917"/>
                  <a:pt x="20754" y="10774"/>
                  <a:pt x="18468" y="12394"/>
                </a:cubicBezTo>
                <a:cubicBezTo>
                  <a:pt x="13706" y="15918"/>
                  <a:pt x="12848" y="24681"/>
                  <a:pt x="11610" y="36968"/>
                </a:cubicBezTo>
                <a:lnTo>
                  <a:pt x="10944" y="43350"/>
                </a:lnTo>
                <a:cubicBezTo>
                  <a:pt x="9038" y="60876"/>
                  <a:pt x="8372" y="78307"/>
                  <a:pt x="22373" y="82688"/>
                </a:cubicBezTo>
                <a:cubicBezTo>
                  <a:pt x="39328" y="87927"/>
                  <a:pt x="78000" y="87355"/>
                  <a:pt x="85429" y="80212"/>
                </a:cubicBezTo>
                <a:cubicBezTo>
                  <a:pt x="86001" y="79640"/>
                  <a:pt x="86001" y="79450"/>
                  <a:pt x="85905" y="79164"/>
                </a:cubicBezTo>
                <a:cubicBezTo>
                  <a:pt x="84858" y="75259"/>
                  <a:pt x="74380" y="75925"/>
                  <a:pt x="65903" y="76497"/>
                </a:cubicBezTo>
                <a:cubicBezTo>
                  <a:pt x="53616" y="77354"/>
                  <a:pt x="40947" y="78211"/>
                  <a:pt x="35232" y="69448"/>
                </a:cubicBezTo>
                <a:cubicBezTo>
                  <a:pt x="28851" y="59542"/>
                  <a:pt x="28660" y="46398"/>
                  <a:pt x="30755" y="37349"/>
                </a:cubicBezTo>
                <a:cubicBezTo>
                  <a:pt x="31708" y="33253"/>
                  <a:pt x="33994" y="25919"/>
                  <a:pt x="39138" y="22776"/>
                </a:cubicBezTo>
                <a:cubicBezTo>
                  <a:pt x="42090" y="20966"/>
                  <a:pt x="47043" y="21061"/>
                  <a:pt x="60188" y="21823"/>
                </a:cubicBezTo>
                <a:cubicBezTo>
                  <a:pt x="67236" y="22204"/>
                  <a:pt x="79523" y="22966"/>
                  <a:pt x="84667" y="21823"/>
                </a:cubicBezTo>
                <a:cubicBezTo>
                  <a:pt x="80571" y="16966"/>
                  <a:pt x="70189" y="15632"/>
                  <a:pt x="60950" y="14489"/>
                </a:cubicBezTo>
                <a:cubicBezTo>
                  <a:pt x="57045" y="14013"/>
                  <a:pt x="53235" y="13537"/>
                  <a:pt x="49901" y="12775"/>
                </a:cubicBezTo>
                <a:cubicBezTo>
                  <a:pt x="41328" y="10965"/>
                  <a:pt x="34470" y="10012"/>
                  <a:pt x="29231" y="10012"/>
                </a:cubicBezTo>
                <a:close/>
              </a:path>
            </a:pathLst>
          </a:custGeom>
          <a:solidFill>
            <a:srgbClr val="231F20"/>
          </a:solidFill>
          <a:ln w="9525" cap="flat">
            <a:noFill/>
            <a:prstDash val="solid"/>
            <a:miter/>
          </a:ln>
        </p:spPr>
        <p:txBody>
          <a:bodyPr rtlCol="0" anchor="ctr"/>
          <a:lstStyle/>
          <a:p>
            <a:endParaRPr lang="zh-CN" altLang="en-US"/>
          </a:p>
        </p:txBody>
      </p:sp>
      <p:sp>
        <p:nvSpPr>
          <p:cNvPr id="86" name="任意多边形: 形状 79"/>
          <p:cNvSpPr/>
          <p:nvPr userDrawn="1">
            <p:custDataLst>
              <p:tags r:id="rId55"/>
            </p:custDataLst>
          </p:nvPr>
        </p:nvSpPr>
        <p:spPr>
          <a:xfrm>
            <a:off x="10082530" y="3990340"/>
            <a:ext cx="61595" cy="18415"/>
          </a:xfrm>
          <a:custGeom>
            <a:avLst/>
            <a:gdLst>
              <a:gd name="connsiteX0" fmla="*/ 49062 w 56595"/>
              <a:gd name="connsiteY0" fmla="*/ 16772 h 16780"/>
              <a:gd name="connsiteX1" fmla="*/ 6771 w 56595"/>
              <a:gd name="connsiteY1" fmla="*/ 14296 h 16780"/>
              <a:gd name="connsiteX2" fmla="*/ 8 w 56595"/>
              <a:gd name="connsiteY2" fmla="*/ 6771 h 16780"/>
              <a:gd name="connsiteX3" fmla="*/ 7533 w 56595"/>
              <a:gd name="connsiteY3" fmla="*/ 8 h 16780"/>
              <a:gd name="connsiteX4" fmla="*/ 49824 w 56595"/>
              <a:gd name="connsiteY4" fmla="*/ 2485 h 16780"/>
              <a:gd name="connsiteX5" fmla="*/ 56587 w 56595"/>
              <a:gd name="connsiteY5" fmla="*/ 10010 h 16780"/>
              <a:gd name="connsiteX6" fmla="*/ 49062 w 56595"/>
              <a:gd name="connsiteY6" fmla="*/ 16772 h 1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6780">
                <a:moveTo>
                  <a:pt x="49062" y="16772"/>
                </a:moveTo>
                <a:lnTo>
                  <a:pt x="6771" y="14296"/>
                </a:lnTo>
                <a:cubicBezTo>
                  <a:pt x="2866" y="14105"/>
                  <a:pt x="-182" y="10676"/>
                  <a:pt x="8" y="6771"/>
                </a:cubicBezTo>
                <a:cubicBezTo>
                  <a:pt x="199" y="2866"/>
                  <a:pt x="3628" y="-182"/>
                  <a:pt x="7533" y="8"/>
                </a:cubicBezTo>
                <a:lnTo>
                  <a:pt x="49824" y="2485"/>
                </a:lnTo>
                <a:cubicBezTo>
                  <a:pt x="53729" y="2675"/>
                  <a:pt x="56777" y="6104"/>
                  <a:pt x="56587" y="10010"/>
                </a:cubicBezTo>
                <a:cubicBezTo>
                  <a:pt x="56396" y="13915"/>
                  <a:pt x="52967" y="16963"/>
                  <a:pt x="49062" y="16772"/>
                </a:cubicBezTo>
                <a:close/>
              </a:path>
            </a:pathLst>
          </a:custGeom>
          <a:solidFill>
            <a:srgbClr val="231F20"/>
          </a:solidFill>
          <a:ln w="9525" cap="flat">
            <a:noFill/>
            <a:prstDash val="solid"/>
            <a:miter/>
          </a:ln>
        </p:spPr>
        <p:txBody>
          <a:bodyPr rtlCol="0" anchor="ctr"/>
          <a:lstStyle/>
          <a:p>
            <a:endParaRPr lang="zh-CN" altLang="en-US"/>
          </a:p>
        </p:txBody>
      </p:sp>
      <p:sp>
        <p:nvSpPr>
          <p:cNvPr id="88" name="任意多边形: 形状 81"/>
          <p:cNvSpPr/>
          <p:nvPr userDrawn="1">
            <p:custDataLst>
              <p:tags r:id="rId56"/>
            </p:custDataLst>
          </p:nvPr>
        </p:nvSpPr>
        <p:spPr>
          <a:xfrm>
            <a:off x="9622790" y="3535680"/>
            <a:ext cx="101600" cy="256540"/>
          </a:xfrm>
          <a:custGeom>
            <a:avLst/>
            <a:gdLst>
              <a:gd name="connsiteX0" fmla="*/ 54444 w 93423"/>
              <a:gd name="connsiteY0" fmla="*/ 0 h 236040"/>
              <a:gd name="connsiteX1" fmla="*/ 60350 w 93423"/>
              <a:gd name="connsiteY1" fmla="*/ 236029 h 236040"/>
              <a:gd name="connsiteX2" fmla="*/ 342 w 93423"/>
              <a:gd name="connsiteY2" fmla="*/ 115157 h 236040"/>
              <a:gd name="connsiteX3" fmla="*/ 54539 w 93423"/>
              <a:gd name="connsiteY3" fmla="*/ 0 h 236040"/>
            </a:gdLst>
            <a:ahLst/>
            <a:cxnLst>
              <a:cxn ang="0">
                <a:pos x="connsiteX0" y="connsiteY0"/>
              </a:cxn>
              <a:cxn ang="0">
                <a:pos x="connsiteX1" y="connsiteY1"/>
              </a:cxn>
              <a:cxn ang="0">
                <a:pos x="connsiteX2" y="connsiteY2"/>
              </a:cxn>
              <a:cxn ang="0">
                <a:pos x="connsiteX3" y="connsiteY3"/>
              </a:cxn>
            </a:cxnLst>
            <a:rect l="l" t="t" r="r" b="b"/>
            <a:pathLst>
              <a:path w="93423" h="236040">
                <a:moveTo>
                  <a:pt x="54444" y="0"/>
                </a:moveTo>
                <a:cubicBezTo>
                  <a:pt x="112166" y="41243"/>
                  <a:pt x="98545" y="237744"/>
                  <a:pt x="60350" y="236029"/>
                </a:cubicBezTo>
                <a:cubicBezTo>
                  <a:pt x="22155" y="234315"/>
                  <a:pt x="-3277" y="152400"/>
                  <a:pt x="342" y="115157"/>
                </a:cubicBezTo>
                <a:cubicBezTo>
                  <a:pt x="3962" y="77915"/>
                  <a:pt x="54539" y="0"/>
                  <a:pt x="54539" y="0"/>
                </a:cubicBezTo>
                <a:close/>
              </a:path>
            </a:pathLst>
          </a:custGeom>
          <a:solidFill>
            <a:srgbClr val="231F20"/>
          </a:solidFill>
          <a:ln w="9525" cap="flat">
            <a:noFill/>
            <a:prstDash val="solid"/>
            <a:miter/>
          </a:ln>
        </p:spPr>
        <p:txBody>
          <a:bodyPr rtlCol="0" anchor="ctr"/>
          <a:lstStyle/>
          <a:p>
            <a:endParaRPr lang="zh-CN" altLang="en-US"/>
          </a:p>
        </p:txBody>
      </p:sp>
      <p:sp>
        <p:nvSpPr>
          <p:cNvPr id="89" name="任意多边形: 形状 82"/>
          <p:cNvSpPr/>
          <p:nvPr userDrawn="1">
            <p:custDataLst>
              <p:tags r:id="rId57"/>
            </p:custDataLst>
          </p:nvPr>
        </p:nvSpPr>
        <p:spPr>
          <a:xfrm>
            <a:off x="9321800" y="2929890"/>
            <a:ext cx="787400" cy="848360"/>
          </a:xfrm>
          <a:custGeom>
            <a:avLst/>
            <a:gdLst>
              <a:gd name="connsiteX0" fmla="*/ 724594 w 724593"/>
              <a:gd name="connsiteY0" fmla="*/ 2019 h 781008"/>
              <a:gd name="connsiteX1" fmla="*/ 331783 w 724593"/>
              <a:gd name="connsiteY1" fmla="*/ 557898 h 781008"/>
              <a:gd name="connsiteX2" fmla="*/ 48700 w 724593"/>
              <a:gd name="connsiteY2" fmla="*/ 308629 h 781008"/>
              <a:gd name="connsiteX3" fmla="*/ 86228 w 724593"/>
              <a:gd name="connsiteY3" fmla="*/ 535229 h 781008"/>
              <a:gd name="connsiteX4" fmla="*/ 413983 w 724593"/>
              <a:gd name="connsiteY4" fmla="*/ 779259 h 781008"/>
              <a:gd name="connsiteX5" fmla="*/ 679540 w 724593"/>
              <a:gd name="connsiteY5" fmla="*/ 568281 h 781008"/>
              <a:gd name="connsiteX6" fmla="*/ 724594 w 724593"/>
              <a:gd name="connsiteY6" fmla="*/ 1924 h 78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593" h="781008">
                <a:moveTo>
                  <a:pt x="724594" y="2019"/>
                </a:moveTo>
                <a:cubicBezTo>
                  <a:pt x="597340" y="-35795"/>
                  <a:pt x="490374" y="468935"/>
                  <a:pt x="331783" y="557898"/>
                </a:cubicBezTo>
                <a:cubicBezTo>
                  <a:pt x="283015" y="490080"/>
                  <a:pt x="169477" y="435407"/>
                  <a:pt x="48700" y="308629"/>
                </a:cubicBezTo>
                <a:cubicBezTo>
                  <a:pt x="-20166" y="236334"/>
                  <a:pt x="-23119" y="399878"/>
                  <a:pt x="86228" y="535229"/>
                </a:cubicBezTo>
                <a:cubicBezTo>
                  <a:pt x="238723" y="724205"/>
                  <a:pt x="317686" y="793261"/>
                  <a:pt x="413983" y="779259"/>
                </a:cubicBezTo>
                <a:cubicBezTo>
                  <a:pt x="476468" y="770211"/>
                  <a:pt x="670968" y="608190"/>
                  <a:pt x="679540" y="568281"/>
                </a:cubicBezTo>
                <a:cubicBezTo>
                  <a:pt x="688113" y="528371"/>
                  <a:pt x="724594" y="1924"/>
                  <a:pt x="724594" y="1924"/>
                </a:cubicBezTo>
                <a:close/>
              </a:path>
            </a:pathLst>
          </a:custGeom>
          <a:solidFill>
            <a:srgbClr val="FFFFFF"/>
          </a:solidFill>
          <a:ln w="9525" cap="flat">
            <a:noFill/>
            <a:prstDash val="solid"/>
            <a:miter/>
          </a:ln>
        </p:spPr>
        <p:txBody>
          <a:bodyPr rtlCol="0" anchor="ctr"/>
          <a:lstStyle/>
          <a:p>
            <a:endParaRPr lang="zh-CN" altLang="en-US"/>
          </a:p>
        </p:txBody>
      </p:sp>
      <p:sp>
        <p:nvSpPr>
          <p:cNvPr id="90" name="任意多边形: 形状 83"/>
          <p:cNvSpPr/>
          <p:nvPr userDrawn="1">
            <p:custDataLst>
              <p:tags r:id="rId58"/>
            </p:custDataLst>
          </p:nvPr>
        </p:nvSpPr>
        <p:spPr>
          <a:xfrm>
            <a:off x="9316085" y="2924175"/>
            <a:ext cx="798195" cy="859790"/>
          </a:xfrm>
          <a:custGeom>
            <a:avLst/>
            <a:gdLst>
              <a:gd name="connsiteX0" fmla="*/ 395733 w 734648"/>
              <a:gd name="connsiteY0" fmla="*/ 791065 h 791064"/>
              <a:gd name="connsiteX1" fmla="*/ 87408 w 734648"/>
              <a:gd name="connsiteY1" fmla="*/ 543415 h 791064"/>
              <a:gd name="connsiteX2" fmla="*/ 11970 w 734648"/>
              <a:gd name="connsiteY2" fmla="*/ 295765 h 791064"/>
              <a:gd name="connsiteX3" fmla="*/ 57405 w 734648"/>
              <a:gd name="connsiteY3" fmla="*/ 310243 h 791064"/>
              <a:gd name="connsiteX4" fmla="*/ 229712 w 734648"/>
              <a:gd name="connsiteY4" fmla="*/ 459785 h 791064"/>
              <a:gd name="connsiteX5" fmla="*/ 338202 w 734648"/>
              <a:gd name="connsiteY5" fmla="*/ 556369 h 791064"/>
              <a:gd name="connsiteX6" fmla="*/ 530321 w 734648"/>
              <a:gd name="connsiteY6" fmla="*/ 256998 h 791064"/>
              <a:gd name="connsiteX7" fmla="*/ 731108 w 734648"/>
              <a:gd name="connsiteY7" fmla="*/ 2299 h 791064"/>
              <a:gd name="connsiteX8" fmla="*/ 734632 w 734648"/>
              <a:gd name="connsiteY8" fmla="*/ 7443 h 791064"/>
              <a:gd name="connsiteX9" fmla="*/ 689484 w 734648"/>
              <a:gd name="connsiteY9" fmla="*/ 574466 h 791064"/>
              <a:gd name="connsiteX10" fmla="*/ 419736 w 734648"/>
              <a:gd name="connsiteY10" fmla="*/ 789255 h 791064"/>
              <a:gd name="connsiteX11" fmla="*/ 395637 w 734648"/>
              <a:gd name="connsiteY11" fmla="*/ 791065 h 791064"/>
              <a:gd name="connsiteX12" fmla="*/ 24829 w 734648"/>
              <a:gd name="connsiteY12" fmla="*/ 300908 h 791064"/>
              <a:gd name="connsiteX13" fmla="*/ 18543 w 734648"/>
              <a:gd name="connsiteY13" fmla="*/ 303194 h 791064"/>
              <a:gd name="connsiteX14" fmla="*/ 95219 w 734648"/>
              <a:gd name="connsiteY14" fmla="*/ 537128 h 791064"/>
              <a:gd name="connsiteX15" fmla="*/ 418402 w 734648"/>
              <a:gd name="connsiteY15" fmla="*/ 779349 h 791064"/>
              <a:gd name="connsiteX16" fmla="*/ 679864 w 734648"/>
              <a:gd name="connsiteY16" fmla="*/ 572275 h 791064"/>
              <a:gd name="connsiteX17" fmla="*/ 724536 w 734648"/>
              <a:gd name="connsiteY17" fmla="*/ 10777 h 791064"/>
              <a:gd name="connsiteX18" fmla="*/ 539465 w 734648"/>
              <a:gd name="connsiteY18" fmla="*/ 261094 h 791064"/>
              <a:gd name="connsiteX19" fmla="*/ 339440 w 734648"/>
              <a:gd name="connsiteY19" fmla="*/ 567132 h 791064"/>
              <a:gd name="connsiteX20" fmla="*/ 332963 w 734648"/>
              <a:gd name="connsiteY20" fmla="*/ 565703 h 791064"/>
              <a:gd name="connsiteX21" fmla="*/ 223807 w 734648"/>
              <a:gd name="connsiteY21" fmla="*/ 467596 h 791064"/>
              <a:gd name="connsiteX22" fmla="*/ 50356 w 734648"/>
              <a:gd name="connsiteY22" fmla="*/ 317005 h 791064"/>
              <a:gd name="connsiteX23" fmla="*/ 25020 w 734648"/>
              <a:gd name="connsiteY23" fmla="*/ 300813 h 7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4648" h="791064">
                <a:moveTo>
                  <a:pt x="395733" y="791065"/>
                </a:moveTo>
                <a:cubicBezTo>
                  <a:pt x="303721" y="791065"/>
                  <a:pt x="222759" y="711055"/>
                  <a:pt x="87408" y="543415"/>
                </a:cubicBezTo>
                <a:cubicBezTo>
                  <a:pt x="5493" y="441973"/>
                  <a:pt x="-16795" y="321006"/>
                  <a:pt x="11970" y="295765"/>
                </a:cubicBezTo>
                <a:cubicBezTo>
                  <a:pt x="18448" y="290145"/>
                  <a:pt x="32830" y="284525"/>
                  <a:pt x="57405" y="310243"/>
                </a:cubicBezTo>
                <a:cubicBezTo>
                  <a:pt x="119317" y="375203"/>
                  <a:pt x="180563" y="422161"/>
                  <a:pt x="229712" y="459785"/>
                </a:cubicBezTo>
                <a:cubicBezTo>
                  <a:pt x="276575" y="495694"/>
                  <a:pt x="314008" y="524365"/>
                  <a:pt x="338202" y="556369"/>
                </a:cubicBezTo>
                <a:cubicBezTo>
                  <a:pt x="410116" y="512744"/>
                  <a:pt x="471171" y="382728"/>
                  <a:pt x="530321" y="256998"/>
                </a:cubicBezTo>
                <a:cubicBezTo>
                  <a:pt x="599853" y="108979"/>
                  <a:pt x="659861" y="-18846"/>
                  <a:pt x="731108" y="2299"/>
                </a:cubicBezTo>
                <a:cubicBezTo>
                  <a:pt x="733299" y="2966"/>
                  <a:pt x="734823" y="5062"/>
                  <a:pt x="734632" y="7443"/>
                </a:cubicBezTo>
                <a:cubicBezTo>
                  <a:pt x="733108" y="28969"/>
                  <a:pt x="698056" y="534747"/>
                  <a:pt x="689484" y="574466"/>
                </a:cubicBezTo>
                <a:cubicBezTo>
                  <a:pt x="680721" y="615233"/>
                  <a:pt x="484030" y="779920"/>
                  <a:pt x="419736" y="789255"/>
                </a:cubicBezTo>
                <a:cubicBezTo>
                  <a:pt x="411640" y="790398"/>
                  <a:pt x="403639" y="791065"/>
                  <a:pt x="395637" y="791065"/>
                </a:cubicBezTo>
                <a:close/>
                <a:moveTo>
                  <a:pt x="24829" y="300908"/>
                </a:moveTo>
                <a:cubicBezTo>
                  <a:pt x="22543" y="300908"/>
                  <a:pt x="20448" y="301575"/>
                  <a:pt x="18543" y="303194"/>
                </a:cubicBezTo>
                <a:cubicBezTo>
                  <a:pt x="-3365" y="322435"/>
                  <a:pt x="14352" y="437020"/>
                  <a:pt x="95219" y="537128"/>
                </a:cubicBezTo>
                <a:cubicBezTo>
                  <a:pt x="239713" y="716103"/>
                  <a:pt x="320676" y="793636"/>
                  <a:pt x="418402" y="779349"/>
                </a:cubicBezTo>
                <a:cubicBezTo>
                  <a:pt x="478315" y="770681"/>
                  <a:pt x="671672" y="610185"/>
                  <a:pt x="679864" y="572275"/>
                </a:cubicBezTo>
                <a:cubicBezTo>
                  <a:pt x="687865" y="535033"/>
                  <a:pt x="721011" y="60497"/>
                  <a:pt x="724536" y="10777"/>
                </a:cubicBezTo>
                <a:cubicBezTo>
                  <a:pt x="662909" y="-1701"/>
                  <a:pt x="602901" y="126029"/>
                  <a:pt x="539465" y="261094"/>
                </a:cubicBezTo>
                <a:cubicBezTo>
                  <a:pt x="478695" y="390443"/>
                  <a:pt x="415831" y="524269"/>
                  <a:pt x="339440" y="567132"/>
                </a:cubicBezTo>
                <a:cubicBezTo>
                  <a:pt x="337249" y="568370"/>
                  <a:pt x="334487" y="567799"/>
                  <a:pt x="332963" y="565703"/>
                </a:cubicBezTo>
                <a:cubicBezTo>
                  <a:pt x="309722" y="533413"/>
                  <a:pt x="271812" y="504362"/>
                  <a:pt x="223807" y="467596"/>
                </a:cubicBezTo>
                <a:cubicBezTo>
                  <a:pt x="174372" y="429686"/>
                  <a:pt x="112745" y="382537"/>
                  <a:pt x="50356" y="317005"/>
                </a:cubicBezTo>
                <a:cubicBezTo>
                  <a:pt x="43974" y="310338"/>
                  <a:pt x="33497" y="300813"/>
                  <a:pt x="25020" y="300813"/>
                </a:cubicBezTo>
                <a:close/>
              </a:path>
            </a:pathLst>
          </a:custGeom>
          <a:solidFill>
            <a:srgbClr val="231F20"/>
          </a:solidFill>
          <a:ln w="9525" cap="flat">
            <a:noFill/>
            <a:prstDash val="solid"/>
            <a:miter/>
          </a:ln>
        </p:spPr>
        <p:txBody>
          <a:bodyPr rtlCol="0" anchor="ctr"/>
          <a:lstStyle/>
          <a:p>
            <a:endParaRPr lang="zh-CN" altLang="en-US"/>
          </a:p>
        </p:txBody>
      </p:sp>
      <p:sp>
        <p:nvSpPr>
          <p:cNvPr id="91" name="任意多边形: 形状 84"/>
          <p:cNvSpPr/>
          <p:nvPr userDrawn="1">
            <p:custDataLst>
              <p:tags r:id="rId59"/>
            </p:custDataLst>
          </p:nvPr>
        </p:nvSpPr>
        <p:spPr>
          <a:xfrm>
            <a:off x="9654540" y="3488055"/>
            <a:ext cx="191770" cy="336550"/>
          </a:xfrm>
          <a:custGeom>
            <a:avLst/>
            <a:gdLst>
              <a:gd name="connsiteX0" fmla="*/ 25659 w 176379"/>
              <a:gd name="connsiteY0" fmla="*/ 44026 h 309487"/>
              <a:gd name="connsiteX1" fmla="*/ 44518 w 176379"/>
              <a:gd name="connsiteY1" fmla="*/ 263578 h 309487"/>
              <a:gd name="connsiteX2" fmla="*/ 1084 w 176379"/>
              <a:gd name="connsiteY2" fmla="*/ 246909 h 309487"/>
              <a:gd name="connsiteX3" fmla="*/ 54710 w 176379"/>
              <a:gd name="connsiteY3" fmla="*/ 301868 h 309487"/>
              <a:gd name="connsiteX4" fmla="*/ 175678 w 176379"/>
              <a:gd name="connsiteY4" fmla="*/ 202808 h 309487"/>
              <a:gd name="connsiteX5" fmla="*/ 109098 w 176379"/>
              <a:gd name="connsiteY5" fmla="*/ 56600 h 309487"/>
              <a:gd name="connsiteX6" fmla="*/ 29374 w 176379"/>
              <a:gd name="connsiteY6" fmla="*/ 14880 h 309487"/>
              <a:gd name="connsiteX7" fmla="*/ 25659 w 176379"/>
              <a:gd name="connsiteY7" fmla="*/ 44122 h 30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379" h="309487">
                <a:moveTo>
                  <a:pt x="25659" y="44026"/>
                </a:moveTo>
                <a:cubicBezTo>
                  <a:pt x="80714" y="90223"/>
                  <a:pt x="58711" y="233669"/>
                  <a:pt x="44518" y="263578"/>
                </a:cubicBezTo>
                <a:cubicBezTo>
                  <a:pt x="30326" y="293486"/>
                  <a:pt x="7085" y="269864"/>
                  <a:pt x="1084" y="246909"/>
                </a:cubicBezTo>
                <a:cubicBezTo>
                  <a:pt x="-1392" y="237289"/>
                  <a:pt x="-4726" y="273865"/>
                  <a:pt x="54710" y="301868"/>
                </a:cubicBezTo>
                <a:cubicBezTo>
                  <a:pt x="125005" y="335015"/>
                  <a:pt x="183488" y="252243"/>
                  <a:pt x="175678" y="202808"/>
                </a:cubicBezTo>
                <a:cubicBezTo>
                  <a:pt x="168058" y="154517"/>
                  <a:pt x="155866" y="114988"/>
                  <a:pt x="109098" y="56600"/>
                </a:cubicBezTo>
                <a:cubicBezTo>
                  <a:pt x="57377" y="-7980"/>
                  <a:pt x="47566" y="-10266"/>
                  <a:pt x="29374" y="14880"/>
                </a:cubicBezTo>
                <a:cubicBezTo>
                  <a:pt x="16991" y="32120"/>
                  <a:pt x="25659" y="44122"/>
                  <a:pt x="25659" y="44122"/>
                </a:cubicBezTo>
                <a:close/>
              </a:path>
            </a:pathLst>
          </a:custGeom>
          <a:solidFill>
            <a:srgbClr val="FFFFFF"/>
          </a:solidFill>
          <a:ln w="9525" cap="flat">
            <a:noFill/>
            <a:prstDash val="solid"/>
            <a:miter/>
          </a:ln>
        </p:spPr>
        <p:txBody>
          <a:bodyPr rtlCol="0" anchor="ctr"/>
          <a:lstStyle/>
          <a:p>
            <a:endParaRPr lang="zh-CN" altLang="en-US"/>
          </a:p>
        </p:txBody>
      </p:sp>
      <p:sp>
        <p:nvSpPr>
          <p:cNvPr id="92" name="任意多边形: 形状 85"/>
          <p:cNvSpPr/>
          <p:nvPr userDrawn="1">
            <p:custDataLst>
              <p:tags r:id="rId60"/>
            </p:custDataLst>
          </p:nvPr>
        </p:nvSpPr>
        <p:spPr>
          <a:xfrm>
            <a:off x="9648825" y="3482340"/>
            <a:ext cx="202565" cy="347345"/>
          </a:xfrm>
          <a:custGeom>
            <a:avLst/>
            <a:gdLst>
              <a:gd name="connsiteX0" fmla="*/ 92217 w 186397"/>
              <a:gd name="connsiteY0" fmla="*/ 319473 h 319568"/>
              <a:gd name="connsiteX1" fmla="*/ 57546 w 186397"/>
              <a:gd name="connsiteY1" fmla="*/ 311377 h 319568"/>
              <a:gd name="connsiteX2" fmla="*/ 110 w 186397"/>
              <a:gd name="connsiteY2" fmla="*/ 249750 h 319568"/>
              <a:gd name="connsiteX3" fmla="*/ 5158 w 186397"/>
              <a:gd name="connsiteY3" fmla="*/ 245368 h 319568"/>
              <a:gd name="connsiteX4" fmla="*/ 10873 w 186397"/>
              <a:gd name="connsiteY4" fmla="*/ 250702 h 319568"/>
              <a:gd name="connsiteX5" fmla="*/ 32304 w 186397"/>
              <a:gd name="connsiteY5" fmla="*/ 277658 h 319568"/>
              <a:gd name="connsiteX6" fmla="*/ 44972 w 186397"/>
              <a:gd name="connsiteY6" fmla="*/ 266514 h 319568"/>
              <a:gd name="connsiteX7" fmla="*/ 27351 w 186397"/>
              <a:gd name="connsiteY7" fmla="*/ 52963 h 319568"/>
              <a:gd name="connsiteX8" fmla="*/ 26494 w 186397"/>
              <a:gd name="connsiteY8" fmla="*/ 52011 h 319568"/>
              <a:gd name="connsiteX9" fmla="*/ 30304 w 186397"/>
              <a:gd name="connsiteY9" fmla="*/ 16959 h 319568"/>
              <a:gd name="connsiteX10" fmla="*/ 53259 w 186397"/>
              <a:gd name="connsiteY10" fmla="*/ 4 h 319568"/>
              <a:gd name="connsiteX11" fmla="*/ 118029 w 186397"/>
              <a:gd name="connsiteY11" fmla="*/ 58488 h 319568"/>
              <a:gd name="connsiteX12" fmla="*/ 185657 w 186397"/>
              <a:gd name="connsiteY12" fmla="*/ 207078 h 319568"/>
              <a:gd name="connsiteX13" fmla="*/ 141175 w 186397"/>
              <a:gd name="connsiteY13" fmla="*/ 302328 h 319568"/>
              <a:gd name="connsiteX14" fmla="*/ 92312 w 186397"/>
              <a:gd name="connsiteY14" fmla="*/ 319568 h 319568"/>
              <a:gd name="connsiteX15" fmla="*/ 36400 w 186397"/>
              <a:gd name="connsiteY15" fmla="*/ 287374 h 319568"/>
              <a:gd name="connsiteX16" fmla="*/ 61832 w 186397"/>
              <a:gd name="connsiteY16" fmla="*/ 302423 h 319568"/>
              <a:gd name="connsiteX17" fmla="*/ 135174 w 186397"/>
              <a:gd name="connsiteY17" fmla="*/ 294327 h 319568"/>
              <a:gd name="connsiteX18" fmla="*/ 175846 w 186397"/>
              <a:gd name="connsiteY18" fmla="*/ 208602 h 319568"/>
              <a:gd name="connsiteX19" fmla="*/ 110219 w 186397"/>
              <a:gd name="connsiteY19" fmla="*/ 64679 h 319568"/>
              <a:gd name="connsiteX20" fmla="*/ 53736 w 186397"/>
              <a:gd name="connsiteY20" fmla="*/ 9910 h 319568"/>
              <a:gd name="connsiteX21" fmla="*/ 38400 w 186397"/>
              <a:gd name="connsiteY21" fmla="*/ 22769 h 319568"/>
              <a:gd name="connsiteX22" fmla="*/ 34400 w 186397"/>
              <a:gd name="connsiteY22" fmla="*/ 45820 h 319568"/>
              <a:gd name="connsiteX23" fmla="*/ 53926 w 186397"/>
              <a:gd name="connsiteY23" fmla="*/ 270800 h 319568"/>
              <a:gd name="connsiteX24" fmla="*/ 36400 w 186397"/>
              <a:gd name="connsiteY24" fmla="*/ 287374 h 3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397" h="319568">
                <a:moveTo>
                  <a:pt x="92217" y="319473"/>
                </a:moveTo>
                <a:cubicBezTo>
                  <a:pt x="80691" y="319473"/>
                  <a:pt x="68976" y="316806"/>
                  <a:pt x="57546" y="311377"/>
                </a:cubicBezTo>
                <a:cubicBezTo>
                  <a:pt x="4587" y="286421"/>
                  <a:pt x="-938" y="254893"/>
                  <a:pt x="110" y="249750"/>
                </a:cubicBezTo>
                <a:cubicBezTo>
                  <a:pt x="586" y="247464"/>
                  <a:pt x="2777" y="245464"/>
                  <a:pt x="5158" y="245368"/>
                </a:cubicBezTo>
                <a:cubicBezTo>
                  <a:pt x="6777" y="245368"/>
                  <a:pt x="9635" y="245940"/>
                  <a:pt x="10873" y="250702"/>
                </a:cubicBezTo>
                <a:cubicBezTo>
                  <a:pt x="14493" y="264609"/>
                  <a:pt x="24303" y="276896"/>
                  <a:pt x="32304" y="277658"/>
                </a:cubicBezTo>
                <a:cubicBezTo>
                  <a:pt x="38114" y="278230"/>
                  <a:pt x="42401" y="271848"/>
                  <a:pt x="44972" y="266514"/>
                </a:cubicBezTo>
                <a:cubicBezTo>
                  <a:pt x="58498" y="238034"/>
                  <a:pt x="79548" y="96683"/>
                  <a:pt x="27351" y="52963"/>
                </a:cubicBezTo>
                <a:cubicBezTo>
                  <a:pt x="27065" y="52678"/>
                  <a:pt x="26780" y="52392"/>
                  <a:pt x="26494" y="52011"/>
                </a:cubicBezTo>
                <a:cubicBezTo>
                  <a:pt x="26018" y="51439"/>
                  <a:pt x="15921" y="36771"/>
                  <a:pt x="30304" y="16959"/>
                </a:cubicBezTo>
                <a:cubicBezTo>
                  <a:pt x="37543" y="6958"/>
                  <a:pt x="44211" y="195"/>
                  <a:pt x="53259" y="4"/>
                </a:cubicBezTo>
                <a:cubicBezTo>
                  <a:pt x="66689" y="-281"/>
                  <a:pt x="81834" y="13339"/>
                  <a:pt x="118029" y="58488"/>
                </a:cubicBezTo>
                <a:cubicBezTo>
                  <a:pt x="164130" y="116019"/>
                  <a:pt x="177751" y="156595"/>
                  <a:pt x="185657" y="207078"/>
                </a:cubicBezTo>
                <a:cubicBezTo>
                  <a:pt x="190514" y="238129"/>
                  <a:pt x="170988" y="279944"/>
                  <a:pt x="141175" y="302328"/>
                </a:cubicBezTo>
                <a:cubicBezTo>
                  <a:pt x="125935" y="313758"/>
                  <a:pt x="109266" y="319568"/>
                  <a:pt x="92312" y="319568"/>
                </a:cubicBezTo>
                <a:close/>
                <a:moveTo>
                  <a:pt x="36400" y="287374"/>
                </a:moveTo>
                <a:cubicBezTo>
                  <a:pt x="43068" y="292327"/>
                  <a:pt x="51354" y="297470"/>
                  <a:pt x="61832" y="302423"/>
                </a:cubicBezTo>
                <a:cubicBezTo>
                  <a:pt x="93550" y="317377"/>
                  <a:pt x="119172" y="306233"/>
                  <a:pt x="135174" y="294327"/>
                </a:cubicBezTo>
                <a:cubicBezTo>
                  <a:pt x="162321" y="274039"/>
                  <a:pt x="180132" y="236320"/>
                  <a:pt x="175846" y="208602"/>
                </a:cubicBezTo>
                <a:cubicBezTo>
                  <a:pt x="167940" y="158500"/>
                  <a:pt x="155177" y="120781"/>
                  <a:pt x="110219" y="64679"/>
                </a:cubicBezTo>
                <a:cubicBezTo>
                  <a:pt x="83168" y="30865"/>
                  <a:pt x="64213" y="9910"/>
                  <a:pt x="53736" y="9910"/>
                </a:cubicBezTo>
                <a:cubicBezTo>
                  <a:pt x="49259" y="10006"/>
                  <a:pt x="45068" y="13625"/>
                  <a:pt x="38400" y="22769"/>
                </a:cubicBezTo>
                <a:cubicBezTo>
                  <a:pt x="29447" y="35247"/>
                  <a:pt x="33352" y="43915"/>
                  <a:pt x="34400" y="45820"/>
                </a:cubicBezTo>
                <a:cubicBezTo>
                  <a:pt x="91455" y="94778"/>
                  <a:pt x="69071" y="238891"/>
                  <a:pt x="53926" y="270800"/>
                </a:cubicBezTo>
                <a:cubicBezTo>
                  <a:pt x="48497" y="282135"/>
                  <a:pt x="42020" y="286326"/>
                  <a:pt x="36400" y="287374"/>
                </a:cubicBezTo>
                <a:close/>
              </a:path>
            </a:pathLst>
          </a:custGeom>
          <a:solidFill>
            <a:srgbClr val="231F20"/>
          </a:solidFill>
          <a:ln w="9525" cap="flat">
            <a:noFill/>
            <a:prstDash val="solid"/>
            <a:miter/>
          </a:ln>
        </p:spPr>
        <p:txBody>
          <a:bodyPr rtlCol="0" anchor="ctr"/>
          <a:lstStyle/>
          <a:p>
            <a:endParaRPr lang="zh-CN" altLang="en-US"/>
          </a:p>
        </p:txBody>
      </p:sp>
      <p:sp>
        <p:nvSpPr>
          <p:cNvPr id="94" name="任意多边形: 形状 87"/>
          <p:cNvSpPr/>
          <p:nvPr userDrawn="1">
            <p:custDataLst>
              <p:tags r:id="rId61"/>
            </p:custDataLst>
          </p:nvPr>
        </p:nvSpPr>
        <p:spPr>
          <a:xfrm>
            <a:off x="9153525" y="3080385"/>
            <a:ext cx="259080" cy="327025"/>
          </a:xfrm>
          <a:custGeom>
            <a:avLst/>
            <a:gdLst>
              <a:gd name="connsiteX0" fmla="*/ 238813 w 238813"/>
              <a:gd name="connsiteY0" fmla="*/ 205493 h 301410"/>
              <a:gd name="connsiteX1" fmla="*/ 220239 w 238813"/>
              <a:gd name="connsiteY1" fmla="*/ 183586 h 301410"/>
              <a:gd name="connsiteX2" fmla="*/ 176805 w 238813"/>
              <a:gd name="connsiteY2" fmla="*/ 52808 h 301410"/>
              <a:gd name="connsiteX3" fmla="*/ 51932 w 238813"/>
              <a:gd name="connsiteY3" fmla="*/ 7564 h 301410"/>
              <a:gd name="connsiteX4" fmla="*/ 13451 w 238813"/>
              <a:gd name="connsiteY4" fmla="*/ 18041 h 301410"/>
              <a:gd name="connsiteX5" fmla="*/ 43551 w 238813"/>
              <a:gd name="connsiteY5" fmla="*/ 231592 h 301410"/>
              <a:gd name="connsiteX6" fmla="*/ 165470 w 238813"/>
              <a:gd name="connsiteY6" fmla="*/ 271978 h 301410"/>
              <a:gd name="connsiteX7" fmla="*/ 182425 w 238813"/>
              <a:gd name="connsiteY7" fmla="*/ 301410 h 301410"/>
              <a:gd name="connsiteX8" fmla="*/ 238813 w 238813"/>
              <a:gd name="connsiteY8" fmla="*/ 205493 h 30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13" h="301410">
                <a:moveTo>
                  <a:pt x="238813" y="205493"/>
                </a:moveTo>
                <a:cubicBezTo>
                  <a:pt x="238813" y="205493"/>
                  <a:pt x="220525" y="184919"/>
                  <a:pt x="220239" y="183586"/>
                </a:cubicBezTo>
                <a:cubicBezTo>
                  <a:pt x="218048" y="171965"/>
                  <a:pt x="197951" y="68429"/>
                  <a:pt x="176805" y="52808"/>
                </a:cubicBezTo>
                <a:cubicBezTo>
                  <a:pt x="155660" y="37187"/>
                  <a:pt x="59457" y="-20440"/>
                  <a:pt x="51932" y="7564"/>
                </a:cubicBezTo>
                <a:cubicBezTo>
                  <a:pt x="44408" y="35567"/>
                  <a:pt x="13451" y="18041"/>
                  <a:pt x="13451" y="18041"/>
                </a:cubicBezTo>
                <a:cubicBezTo>
                  <a:pt x="-2931" y="120530"/>
                  <a:pt x="-14933" y="188253"/>
                  <a:pt x="43551" y="231592"/>
                </a:cubicBezTo>
                <a:cubicBezTo>
                  <a:pt x="91556" y="267120"/>
                  <a:pt x="147182" y="270835"/>
                  <a:pt x="165470" y="271978"/>
                </a:cubicBezTo>
                <a:cubicBezTo>
                  <a:pt x="167756" y="272168"/>
                  <a:pt x="176901" y="290171"/>
                  <a:pt x="182425" y="301410"/>
                </a:cubicBezTo>
                <a:lnTo>
                  <a:pt x="238813" y="205493"/>
                </a:lnTo>
                <a:close/>
              </a:path>
            </a:pathLst>
          </a:custGeom>
          <a:solidFill>
            <a:srgbClr val="FFFFFF"/>
          </a:solidFill>
          <a:ln w="9525" cap="flat">
            <a:noFill/>
            <a:prstDash val="solid"/>
            <a:miter/>
          </a:ln>
        </p:spPr>
        <p:txBody>
          <a:bodyPr rtlCol="0" anchor="ctr"/>
          <a:lstStyle/>
          <a:p>
            <a:endParaRPr lang="zh-CN" altLang="en-US"/>
          </a:p>
        </p:txBody>
      </p:sp>
      <p:sp>
        <p:nvSpPr>
          <p:cNvPr id="95" name="任意多边形: 形状 88"/>
          <p:cNvSpPr/>
          <p:nvPr userDrawn="1">
            <p:custDataLst>
              <p:tags r:id="rId62"/>
            </p:custDataLst>
          </p:nvPr>
        </p:nvSpPr>
        <p:spPr>
          <a:xfrm>
            <a:off x="9147810" y="3075305"/>
            <a:ext cx="270510" cy="337820"/>
          </a:xfrm>
          <a:custGeom>
            <a:avLst/>
            <a:gdLst>
              <a:gd name="connsiteX0" fmla="*/ 187480 w 248828"/>
              <a:gd name="connsiteY0" fmla="*/ 311240 h 311239"/>
              <a:gd name="connsiteX1" fmla="*/ 183003 w 248828"/>
              <a:gd name="connsiteY1" fmla="*/ 308478 h 311239"/>
              <a:gd name="connsiteX2" fmla="*/ 168525 w 248828"/>
              <a:gd name="connsiteY2" fmla="*/ 281712 h 311239"/>
              <a:gd name="connsiteX3" fmla="*/ 45652 w 248828"/>
              <a:gd name="connsiteY3" fmla="*/ 240469 h 311239"/>
              <a:gd name="connsiteX4" fmla="*/ 12696 w 248828"/>
              <a:gd name="connsiteY4" fmla="*/ 27490 h 311239"/>
              <a:gd name="connsiteX5" fmla="*/ 13553 w 248828"/>
              <a:gd name="connsiteY5" fmla="*/ 22156 h 311239"/>
              <a:gd name="connsiteX6" fmla="*/ 16315 w 248828"/>
              <a:gd name="connsiteY6" fmla="*/ 18441 h 311239"/>
              <a:gd name="connsiteX7" fmla="*/ 20887 w 248828"/>
              <a:gd name="connsiteY7" fmla="*/ 18537 h 311239"/>
              <a:gd name="connsiteX8" fmla="*/ 43938 w 248828"/>
              <a:gd name="connsiteY8" fmla="*/ 22251 h 311239"/>
              <a:gd name="connsiteX9" fmla="*/ 52129 w 248828"/>
              <a:gd name="connsiteY9" fmla="*/ 11202 h 311239"/>
              <a:gd name="connsiteX10" fmla="*/ 61559 w 248828"/>
              <a:gd name="connsiteY10" fmla="*/ 1201 h 311239"/>
              <a:gd name="connsiteX11" fmla="*/ 184813 w 248828"/>
              <a:gd name="connsiteY11" fmla="*/ 53779 h 311239"/>
              <a:gd name="connsiteX12" fmla="*/ 230056 w 248828"/>
              <a:gd name="connsiteY12" fmla="*/ 186748 h 311239"/>
              <a:gd name="connsiteX13" fmla="*/ 247582 w 248828"/>
              <a:gd name="connsiteY13" fmla="*/ 207132 h 311239"/>
              <a:gd name="connsiteX14" fmla="*/ 247201 w 248828"/>
              <a:gd name="connsiteY14" fmla="*/ 214180 h 311239"/>
              <a:gd name="connsiteX15" fmla="*/ 240153 w 248828"/>
              <a:gd name="connsiteY15" fmla="*/ 213799 h 311239"/>
              <a:gd name="connsiteX16" fmla="*/ 220436 w 248828"/>
              <a:gd name="connsiteY16" fmla="*/ 189510 h 311239"/>
              <a:gd name="connsiteX17" fmla="*/ 178907 w 248828"/>
              <a:gd name="connsiteY17" fmla="*/ 61875 h 311239"/>
              <a:gd name="connsiteX18" fmla="*/ 73751 w 248828"/>
              <a:gd name="connsiteY18" fmla="*/ 9774 h 311239"/>
              <a:gd name="connsiteX19" fmla="*/ 64321 w 248828"/>
              <a:gd name="connsiteY19" fmla="*/ 8726 h 311239"/>
              <a:gd name="connsiteX20" fmla="*/ 61749 w 248828"/>
              <a:gd name="connsiteY20" fmla="*/ 13774 h 311239"/>
              <a:gd name="connsiteX21" fmla="*/ 47748 w 248828"/>
              <a:gd name="connsiteY21" fmla="*/ 31491 h 311239"/>
              <a:gd name="connsiteX22" fmla="*/ 22221 w 248828"/>
              <a:gd name="connsiteY22" fmla="*/ 30157 h 311239"/>
              <a:gd name="connsiteX23" fmla="*/ 51463 w 248828"/>
              <a:gd name="connsiteY23" fmla="*/ 232468 h 311239"/>
              <a:gd name="connsiteX24" fmla="*/ 170715 w 248828"/>
              <a:gd name="connsiteY24" fmla="*/ 271902 h 311239"/>
              <a:gd name="connsiteX25" fmla="*/ 191861 w 248828"/>
              <a:gd name="connsiteY25" fmla="*/ 304096 h 311239"/>
              <a:gd name="connsiteX26" fmla="*/ 189575 w 248828"/>
              <a:gd name="connsiteY26" fmla="*/ 310764 h 311239"/>
              <a:gd name="connsiteX27" fmla="*/ 187384 w 248828"/>
              <a:gd name="connsiteY27" fmla="*/ 311240 h 31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8828" h="311239">
                <a:moveTo>
                  <a:pt x="187480" y="311240"/>
                </a:moveTo>
                <a:cubicBezTo>
                  <a:pt x="185670" y="311240"/>
                  <a:pt x="183860" y="310192"/>
                  <a:pt x="183003" y="308478"/>
                </a:cubicBezTo>
                <a:cubicBezTo>
                  <a:pt x="173764" y="289523"/>
                  <a:pt x="169954" y="283617"/>
                  <a:pt x="168525" y="281712"/>
                </a:cubicBezTo>
                <a:cubicBezTo>
                  <a:pt x="148427" y="280379"/>
                  <a:pt x="93754" y="276093"/>
                  <a:pt x="45652" y="240469"/>
                </a:cubicBezTo>
                <a:cubicBezTo>
                  <a:pt x="-14260" y="196178"/>
                  <a:pt x="-3497" y="129027"/>
                  <a:pt x="12696" y="27490"/>
                </a:cubicBezTo>
                <a:lnTo>
                  <a:pt x="13553" y="22156"/>
                </a:lnTo>
                <a:cubicBezTo>
                  <a:pt x="13839" y="20537"/>
                  <a:pt x="14887" y="19203"/>
                  <a:pt x="16315" y="18441"/>
                </a:cubicBezTo>
                <a:cubicBezTo>
                  <a:pt x="17744" y="17679"/>
                  <a:pt x="19554" y="17775"/>
                  <a:pt x="20887" y="18537"/>
                </a:cubicBezTo>
                <a:cubicBezTo>
                  <a:pt x="24697" y="20632"/>
                  <a:pt x="36222" y="25490"/>
                  <a:pt x="43938" y="22251"/>
                </a:cubicBezTo>
                <a:cubicBezTo>
                  <a:pt x="47843" y="20537"/>
                  <a:pt x="50605" y="16917"/>
                  <a:pt x="52129" y="11202"/>
                </a:cubicBezTo>
                <a:cubicBezTo>
                  <a:pt x="53463" y="6345"/>
                  <a:pt x="56701" y="2916"/>
                  <a:pt x="61559" y="1201"/>
                </a:cubicBezTo>
                <a:cubicBezTo>
                  <a:pt x="89753" y="-8705"/>
                  <a:pt x="173859" y="45683"/>
                  <a:pt x="184813" y="53779"/>
                </a:cubicBezTo>
                <a:cubicBezTo>
                  <a:pt x="206911" y="70067"/>
                  <a:pt x="225961" y="165317"/>
                  <a:pt x="230056" y="186748"/>
                </a:cubicBezTo>
                <a:cubicBezTo>
                  <a:pt x="232056" y="189415"/>
                  <a:pt x="240248" y="198845"/>
                  <a:pt x="247582" y="207132"/>
                </a:cubicBezTo>
                <a:cubicBezTo>
                  <a:pt x="249392" y="209227"/>
                  <a:pt x="249202" y="212370"/>
                  <a:pt x="247201" y="214180"/>
                </a:cubicBezTo>
                <a:cubicBezTo>
                  <a:pt x="245106" y="215990"/>
                  <a:pt x="241963" y="215799"/>
                  <a:pt x="240153" y="213799"/>
                </a:cubicBezTo>
                <a:cubicBezTo>
                  <a:pt x="220912" y="192177"/>
                  <a:pt x="220722" y="191130"/>
                  <a:pt x="220436" y="189510"/>
                </a:cubicBezTo>
                <a:cubicBezTo>
                  <a:pt x="213102" y="150553"/>
                  <a:pt x="195004" y="73686"/>
                  <a:pt x="178907" y="61875"/>
                </a:cubicBezTo>
                <a:cubicBezTo>
                  <a:pt x="159762" y="47778"/>
                  <a:pt x="100612" y="12441"/>
                  <a:pt x="73751" y="9774"/>
                </a:cubicBezTo>
                <a:cubicBezTo>
                  <a:pt x="69655" y="9107"/>
                  <a:pt x="66512" y="7964"/>
                  <a:pt x="64321" y="8726"/>
                </a:cubicBezTo>
                <a:cubicBezTo>
                  <a:pt x="62607" y="9297"/>
                  <a:pt x="62226" y="12155"/>
                  <a:pt x="61749" y="13774"/>
                </a:cubicBezTo>
                <a:cubicBezTo>
                  <a:pt x="59368" y="22632"/>
                  <a:pt x="54701" y="28538"/>
                  <a:pt x="47748" y="31491"/>
                </a:cubicBezTo>
                <a:cubicBezTo>
                  <a:pt x="38889" y="35205"/>
                  <a:pt x="28698" y="32634"/>
                  <a:pt x="22221" y="30157"/>
                </a:cubicBezTo>
                <a:cubicBezTo>
                  <a:pt x="6695" y="127503"/>
                  <a:pt x="-3401" y="191892"/>
                  <a:pt x="51463" y="232468"/>
                </a:cubicBezTo>
                <a:cubicBezTo>
                  <a:pt x="98611" y="267330"/>
                  <a:pt x="152904" y="270759"/>
                  <a:pt x="170715" y="271902"/>
                </a:cubicBezTo>
                <a:cubicBezTo>
                  <a:pt x="174049" y="272092"/>
                  <a:pt x="176240" y="272283"/>
                  <a:pt x="191861" y="304096"/>
                </a:cubicBezTo>
                <a:cubicBezTo>
                  <a:pt x="193099" y="306573"/>
                  <a:pt x="192052" y="309525"/>
                  <a:pt x="189575" y="310764"/>
                </a:cubicBezTo>
                <a:cubicBezTo>
                  <a:pt x="188908" y="311145"/>
                  <a:pt x="188146" y="311240"/>
                  <a:pt x="187384" y="311240"/>
                </a:cubicBezTo>
                <a:close/>
              </a:path>
            </a:pathLst>
          </a:custGeom>
          <a:solidFill>
            <a:srgbClr val="231F20"/>
          </a:solidFill>
          <a:ln w="9525" cap="flat">
            <a:noFill/>
            <a:prstDash val="solid"/>
            <a:miter/>
          </a:ln>
        </p:spPr>
        <p:txBody>
          <a:bodyPr rtlCol="0" anchor="ctr"/>
          <a:lstStyle/>
          <a:p>
            <a:endParaRPr lang="zh-CN" altLang="en-US"/>
          </a:p>
        </p:txBody>
      </p:sp>
      <p:sp>
        <p:nvSpPr>
          <p:cNvPr id="96" name="任意多边形: 形状 89"/>
          <p:cNvSpPr/>
          <p:nvPr userDrawn="1">
            <p:custDataLst>
              <p:tags r:id="rId63"/>
            </p:custDataLst>
          </p:nvPr>
        </p:nvSpPr>
        <p:spPr>
          <a:xfrm>
            <a:off x="9029065" y="2983865"/>
            <a:ext cx="281305" cy="211455"/>
          </a:xfrm>
          <a:custGeom>
            <a:avLst/>
            <a:gdLst>
              <a:gd name="connsiteX0" fmla="*/ 220959 w 259016"/>
              <a:gd name="connsiteY0" fmla="*/ 185050 h 194591"/>
              <a:gd name="connsiteX1" fmla="*/ 4170 w 259016"/>
              <a:gd name="connsiteY1" fmla="*/ 18458 h 194591"/>
              <a:gd name="connsiteX2" fmla="*/ 1884 w 259016"/>
              <a:gd name="connsiteY2" fmla="*/ 4170 h 194591"/>
              <a:gd name="connsiteX3" fmla="*/ 16172 w 259016"/>
              <a:gd name="connsiteY3" fmla="*/ 1884 h 194591"/>
              <a:gd name="connsiteX4" fmla="*/ 241343 w 259016"/>
              <a:gd name="connsiteY4" fmla="*/ 156856 h 194591"/>
              <a:gd name="connsiteX5" fmla="*/ 256964 w 259016"/>
              <a:gd name="connsiteY5" fmla="*/ 189717 h 194591"/>
              <a:gd name="connsiteX6" fmla="*/ 220864 w 259016"/>
              <a:gd name="connsiteY6" fmla="*/ 185050 h 19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16" h="194591">
                <a:moveTo>
                  <a:pt x="220959" y="185050"/>
                </a:moveTo>
                <a:lnTo>
                  <a:pt x="4170" y="18458"/>
                </a:lnTo>
                <a:cubicBezTo>
                  <a:pt x="-307" y="15029"/>
                  <a:pt x="-1354" y="8552"/>
                  <a:pt x="1884" y="4170"/>
                </a:cubicBezTo>
                <a:cubicBezTo>
                  <a:pt x="5123" y="-307"/>
                  <a:pt x="11505" y="-1354"/>
                  <a:pt x="16172" y="1884"/>
                </a:cubicBezTo>
                <a:lnTo>
                  <a:pt x="241343" y="156856"/>
                </a:lnTo>
                <a:cubicBezTo>
                  <a:pt x="255535" y="166571"/>
                  <a:pt x="262869" y="181621"/>
                  <a:pt x="256964" y="189717"/>
                </a:cubicBezTo>
                <a:cubicBezTo>
                  <a:pt x="251058" y="197813"/>
                  <a:pt x="234485" y="195528"/>
                  <a:pt x="220864" y="185050"/>
                </a:cubicBezTo>
                <a:close/>
              </a:path>
            </a:pathLst>
          </a:custGeom>
          <a:solidFill>
            <a:srgbClr val="231F20"/>
          </a:solidFill>
          <a:ln w="9525" cap="flat">
            <a:noFill/>
            <a:prstDash val="solid"/>
            <a:miter/>
          </a:ln>
        </p:spPr>
        <p:txBody>
          <a:bodyPr rtlCol="0" anchor="ctr"/>
          <a:lstStyle/>
          <a:p>
            <a:endParaRPr lang="zh-CN" altLang="en-US"/>
          </a:p>
        </p:txBody>
      </p:sp>
      <p:sp>
        <p:nvSpPr>
          <p:cNvPr id="98" name="任意多边形: 形状 90"/>
          <p:cNvSpPr/>
          <p:nvPr userDrawn="1">
            <p:custDataLst>
              <p:tags r:id="rId64"/>
            </p:custDataLst>
          </p:nvPr>
        </p:nvSpPr>
        <p:spPr>
          <a:xfrm>
            <a:off x="9183370" y="3078480"/>
            <a:ext cx="113665" cy="66040"/>
          </a:xfrm>
          <a:custGeom>
            <a:avLst/>
            <a:gdLst>
              <a:gd name="connsiteX0" fmla="*/ 35475 w 104721"/>
              <a:gd name="connsiteY0" fmla="*/ 3684 h 60548"/>
              <a:gd name="connsiteX1" fmla="*/ 24140 w 104721"/>
              <a:gd name="connsiteY1" fmla="*/ 34831 h 60548"/>
              <a:gd name="connsiteX2" fmla="*/ 104722 w 104721"/>
              <a:gd name="connsiteY2" fmla="*/ 60548 h 60548"/>
              <a:gd name="connsiteX3" fmla="*/ 35475 w 104721"/>
              <a:gd name="connsiteY3" fmla="*/ 3684 h 60548"/>
            </a:gdLst>
            <a:ahLst/>
            <a:cxnLst>
              <a:cxn ang="0">
                <a:pos x="connsiteX0" y="connsiteY0"/>
              </a:cxn>
              <a:cxn ang="0">
                <a:pos x="connsiteX1" y="connsiteY1"/>
              </a:cxn>
              <a:cxn ang="0">
                <a:pos x="connsiteX2" y="connsiteY2"/>
              </a:cxn>
              <a:cxn ang="0">
                <a:pos x="connsiteX3" y="connsiteY3"/>
              </a:cxn>
            </a:cxnLst>
            <a:rect l="l" t="t" r="r" b="b"/>
            <a:pathLst>
              <a:path w="104721" h="60548">
                <a:moveTo>
                  <a:pt x="35475" y="3684"/>
                </a:moveTo>
                <a:cubicBezTo>
                  <a:pt x="-8911" y="-9365"/>
                  <a:pt x="-10435" y="14923"/>
                  <a:pt x="24140" y="34831"/>
                </a:cubicBezTo>
                <a:cubicBezTo>
                  <a:pt x="66622" y="59405"/>
                  <a:pt x="85100" y="51595"/>
                  <a:pt x="104722" y="60548"/>
                </a:cubicBezTo>
                <a:lnTo>
                  <a:pt x="35475" y="3684"/>
                </a:lnTo>
                <a:close/>
              </a:path>
            </a:pathLst>
          </a:custGeom>
          <a:solidFill>
            <a:srgbClr val="FFFFFF"/>
          </a:solidFill>
          <a:ln w="9525" cap="flat">
            <a:noFill/>
            <a:prstDash val="solid"/>
            <a:miter/>
          </a:ln>
        </p:spPr>
        <p:txBody>
          <a:bodyPr rtlCol="0" anchor="ctr"/>
          <a:lstStyle/>
          <a:p>
            <a:endParaRPr lang="zh-CN" altLang="en-US"/>
          </a:p>
        </p:txBody>
      </p:sp>
      <p:sp>
        <p:nvSpPr>
          <p:cNvPr id="105" name="任意多边形: 形状 91"/>
          <p:cNvSpPr/>
          <p:nvPr userDrawn="1">
            <p:custDataLst>
              <p:tags r:id="rId65"/>
            </p:custDataLst>
          </p:nvPr>
        </p:nvSpPr>
        <p:spPr>
          <a:xfrm>
            <a:off x="9173210" y="3072130"/>
            <a:ext cx="128905" cy="78105"/>
          </a:xfrm>
          <a:custGeom>
            <a:avLst/>
            <a:gdLst>
              <a:gd name="connsiteX0" fmla="*/ 114139 w 118965"/>
              <a:gd name="connsiteY0" fmla="*/ 71628 h 71628"/>
              <a:gd name="connsiteX1" fmla="*/ 112044 w 118965"/>
              <a:gd name="connsiteY1" fmla="*/ 71152 h 71628"/>
              <a:gd name="connsiteX2" fmla="*/ 91089 w 118965"/>
              <a:gd name="connsiteY2" fmla="*/ 66104 h 71628"/>
              <a:gd name="connsiteX3" fmla="*/ 30986 w 118965"/>
              <a:gd name="connsiteY3" fmla="*/ 45244 h 71628"/>
              <a:gd name="connsiteX4" fmla="*/ 697 w 118965"/>
              <a:gd name="connsiteY4" fmla="*/ 9144 h 71628"/>
              <a:gd name="connsiteX5" fmla="*/ 46988 w 118965"/>
              <a:gd name="connsiteY5" fmla="*/ 2667 h 71628"/>
              <a:gd name="connsiteX6" fmla="*/ 50989 w 118965"/>
              <a:gd name="connsiteY6" fmla="*/ 8477 h 71628"/>
              <a:gd name="connsiteX7" fmla="*/ 48322 w 118965"/>
              <a:gd name="connsiteY7" fmla="*/ 12002 h 71628"/>
              <a:gd name="connsiteX8" fmla="*/ 10031 w 118965"/>
              <a:gd name="connsiteY8" fmla="*/ 12573 h 71628"/>
              <a:gd name="connsiteX9" fmla="*/ 35939 w 118965"/>
              <a:gd name="connsiteY9" fmla="*/ 36576 h 71628"/>
              <a:gd name="connsiteX10" fmla="*/ 92518 w 118965"/>
              <a:gd name="connsiteY10" fmla="*/ 56198 h 71628"/>
              <a:gd name="connsiteX11" fmla="*/ 116044 w 118965"/>
              <a:gd name="connsiteY11" fmla="*/ 62008 h 71628"/>
              <a:gd name="connsiteX12" fmla="*/ 118521 w 118965"/>
              <a:gd name="connsiteY12" fmla="*/ 68580 h 71628"/>
              <a:gd name="connsiteX13" fmla="*/ 113949 w 118965"/>
              <a:gd name="connsiteY13" fmla="*/ 71533 h 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65" h="71628">
                <a:moveTo>
                  <a:pt x="114139" y="71628"/>
                </a:moveTo>
                <a:cubicBezTo>
                  <a:pt x="113473" y="71628"/>
                  <a:pt x="112710" y="71438"/>
                  <a:pt x="112044" y="71152"/>
                </a:cubicBezTo>
                <a:cubicBezTo>
                  <a:pt x="105472" y="68199"/>
                  <a:pt x="98804" y="67247"/>
                  <a:pt x="91089" y="66104"/>
                </a:cubicBezTo>
                <a:cubicBezTo>
                  <a:pt x="76706" y="64008"/>
                  <a:pt x="58799" y="61341"/>
                  <a:pt x="30986" y="45244"/>
                </a:cubicBezTo>
                <a:cubicBezTo>
                  <a:pt x="20223" y="38957"/>
                  <a:pt x="-4447" y="22955"/>
                  <a:pt x="697" y="9144"/>
                </a:cubicBezTo>
                <a:cubicBezTo>
                  <a:pt x="4221" y="-286"/>
                  <a:pt x="19366" y="-2381"/>
                  <a:pt x="46988" y="2667"/>
                </a:cubicBezTo>
                <a:cubicBezTo>
                  <a:pt x="49655" y="3143"/>
                  <a:pt x="51465" y="5715"/>
                  <a:pt x="50989" y="8477"/>
                </a:cubicBezTo>
                <a:cubicBezTo>
                  <a:pt x="50512" y="11144"/>
                  <a:pt x="50989" y="12573"/>
                  <a:pt x="48322" y="12002"/>
                </a:cubicBezTo>
                <a:cubicBezTo>
                  <a:pt x="16889" y="6191"/>
                  <a:pt x="10031" y="12478"/>
                  <a:pt x="10031" y="12573"/>
                </a:cubicBezTo>
                <a:cubicBezTo>
                  <a:pt x="9364" y="14478"/>
                  <a:pt x="14317" y="24098"/>
                  <a:pt x="35939" y="36576"/>
                </a:cubicBezTo>
                <a:cubicBezTo>
                  <a:pt x="62133" y="51721"/>
                  <a:pt x="78992" y="54197"/>
                  <a:pt x="92518" y="56198"/>
                </a:cubicBezTo>
                <a:cubicBezTo>
                  <a:pt x="100614" y="57436"/>
                  <a:pt x="108329" y="58484"/>
                  <a:pt x="116044" y="62008"/>
                </a:cubicBezTo>
                <a:cubicBezTo>
                  <a:pt x="118521" y="63151"/>
                  <a:pt x="119664" y="66104"/>
                  <a:pt x="118521" y="68580"/>
                </a:cubicBezTo>
                <a:cubicBezTo>
                  <a:pt x="117664" y="70390"/>
                  <a:pt x="115854" y="71533"/>
                  <a:pt x="113949" y="71533"/>
                </a:cubicBezTo>
                <a:close/>
              </a:path>
            </a:pathLst>
          </a:custGeom>
          <a:solidFill>
            <a:srgbClr val="231F20"/>
          </a:solidFill>
          <a:ln w="9525" cap="flat">
            <a:noFill/>
            <a:prstDash val="solid"/>
            <a:miter/>
          </a:ln>
        </p:spPr>
        <p:txBody>
          <a:bodyPr rtlCol="0" anchor="ctr"/>
          <a:lstStyle/>
          <a:p>
            <a:endParaRPr lang="zh-CN" altLang="en-US"/>
          </a:p>
        </p:txBody>
      </p:sp>
      <p:sp>
        <p:nvSpPr>
          <p:cNvPr id="106" name="任意多边形: 形状 92"/>
          <p:cNvSpPr/>
          <p:nvPr userDrawn="1">
            <p:custDataLst>
              <p:tags r:id="rId66"/>
            </p:custDataLst>
          </p:nvPr>
        </p:nvSpPr>
        <p:spPr>
          <a:xfrm>
            <a:off x="9177020" y="3146425"/>
            <a:ext cx="139700" cy="151130"/>
          </a:xfrm>
          <a:custGeom>
            <a:avLst/>
            <a:gdLst>
              <a:gd name="connsiteX0" fmla="*/ 0 w 128701"/>
              <a:gd name="connsiteY0" fmla="*/ 0 h 139160"/>
              <a:gd name="connsiteX1" fmla="*/ 110109 w 128701"/>
              <a:gd name="connsiteY1" fmla="*/ 19907 h 139160"/>
              <a:gd name="connsiteX2" fmla="*/ 125635 w 128701"/>
              <a:gd name="connsiteY2" fmla="*/ 139160 h 139160"/>
              <a:gd name="connsiteX3" fmla="*/ 0 w 128701"/>
              <a:gd name="connsiteY3" fmla="*/ 0 h 139160"/>
            </a:gdLst>
            <a:ahLst/>
            <a:cxnLst>
              <a:cxn ang="0">
                <a:pos x="connsiteX0" y="connsiteY0"/>
              </a:cxn>
              <a:cxn ang="0">
                <a:pos x="connsiteX1" y="connsiteY1"/>
              </a:cxn>
              <a:cxn ang="0">
                <a:pos x="connsiteX2" y="connsiteY2"/>
              </a:cxn>
              <a:cxn ang="0">
                <a:pos x="connsiteX3" y="connsiteY3"/>
              </a:cxn>
            </a:cxnLst>
            <a:rect l="l" t="t" r="r" b="b"/>
            <a:pathLst>
              <a:path w="128701" h="139160">
                <a:moveTo>
                  <a:pt x="0" y="0"/>
                </a:moveTo>
                <a:cubicBezTo>
                  <a:pt x="0" y="0"/>
                  <a:pt x="89059" y="2667"/>
                  <a:pt x="110109" y="19907"/>
                </a:cubicBezTo>
                <a:cubicBezTo>
                  <a:pt x="131159" y="37148"/>
                  <a:pt x="131064" y="122682"/>
                  <a:pt x="125635" y="139160"/>
                </a:cubicBezTo>
                <a:lnTo>
                  <a:pt x="0" y="0"/>
                </a:lnTo>
                <a:close/>
              </a:path>
            </a:pathLst>
          </a:custGeom>
          <a:solidFill>
            <a:srgbClr val="FFFFFF"/>
          </a:solidFill>
          <a:ln w="9525" cap="flat">
            <a:noFill/>
            <a:prstDash val="solid"/>
            <a:miter/>
          </a:ln>
        </p:spPr>
        <p:txBody>
          <a:bodyPr rtlCol="0" anchor="ctr"/>
          <a:lstStyle/>
          <a:p>
            <a:endParaRPr lang="zh-CN" altLang="en-US"/>
          </a:p>
        </p:txBody>
      </p:sp>
      <p:sp>
        <p:nvSpPr>
          <p:cNvPr id="108" name="任意多边形: 形状 93"/>
          <p:cNvSpPr/>
          <p:nvPr userDrawn="1">
            <p:custDataLst>
              <p:tags r:id="rId67"/>
            </p:custDataLst>
          </p:nvPr>
        </p:nvSpPr>
        <p:spPr>
          <a:xfrm>
            <a:off x="9171305" y="3140710"/>
            <a:ext cx="150495" cy="161925"/>
          </a:xfrm>
          <a:custGeom>
            <a:avLst/>
            <a:gdLst>
              <a:gd name="connsiteX0" fmla="*/ 130686 w 138695"/>
              <a:gd name="connsiteY0" fmla="*/ 149173 h 149172"/>
              <a:gd name="connsiteX1" fmla="*/ 129067 w 138695"/>
              <a:gd name="connsiteY1" fmla="*/ 148887 h 149172"/>
              <a:gd name="connsiteX2" fmla="*/ 125924 w 138695"/>
              <a:gd name="connsiteY2" fmla="*/ 142600 h 149172"/>
              <a:gd name="connsiteX3" fmla="*/ 112017 w 138695"/>
              <a:gd name="connsiteY3" fmla="*/ 28777 h 149172"/>
              <a:gd name="connsiteX4" fmla="*/ 4861 w 138695"/>
              <a:gd name="connsiteY4" fmla="*/ 10012 h 149172"/>
              <a:gd name="connsiteX5" fmla="*/ 3 w 138695"/>
              <a:gd name="connsiteY5" fmla="*/ 4869 h 149172"/>
              <a:gd name="connsiteX6" fmla="*/ 5146 w 138695"/>
              <a:gd name="connsiteY6" fmla="*/ 11 h 149172"/>
              <a:gd name="connsiteX7" fmla="*/ 118303 w 138695"/>
              <a:gd name="connsiteY7" fmla="*/ 21061 h 149172"/>
              <a:gd name="connsiteX8" fmla="*/ 135353 w 138695"/>
              <a:gd name="connsiteY8" fmla="*/ 145744 h 149172"/>
              <a:gd name="connsiteX9" fmla="*/ 130591 w 138695"/>
              <a:gd name="connsiteY9" fmla="*/ 149173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695" h="149172">
                <a:moveTo>
                  <a:pt x="130686" y="149173"/>
                </a:moveTo>
                <a:cubicBezTo>
                  <a:pt x="130210" y="149173"/>
                  <a:pt x="129638" y="149173"/>
                  <a:pt x="129067" y="148887"/>
                </a:cubicBezTo>
                <a:cubicBezTo>
                  <a:pt x="126495" y="148030"/>
                  <a:pt x="125066" y="145172"/>
                  <a:pt x="125924" y="142600"/>
                </a:cubicBezTo>
                <a:cubicBezTo>
                  <a:pt x="131162" y="126884"/>
                  <a:pt x="130495" y="43921"/>
                  <a:pt x="112017" y="28777"/>
                </a:cubicBezTo>
                <a:cubicBezTo>
                  <a:pt x="95824" y="15537"/>
                  <a:pt x="29245" y="10679"/>
                  <a:pt x="4861" y="10012"/>
                </a:cubicBezTo>
                <a:cubicBezTo>
                  <a:pt x="2099" y="10012"/>
                  <a:pt x="-92" y="7631"/>
                  <a:pt x="3" y="4869"/>
                </a:cubicBezTo>
                <a:cubicBezTo>
                  <a:pt x="3" y="2107"/>
                  <a:pt x="2384" y="-179"/>
                  <a:pt x="5146" y="11"/>
                </a:cubicBezTo>
                <a:cubicBezTo>
                  <a:pt x="14386" y="297"/>
                  <a:pt x="96491" y="3250"/>
                  <a:pt x="118303" y="21061"/>
                </a:cubicBezTo>
                <a:cubicBezTo>
                  <a:pt x="142497" y="40873"/>
                  <a:pt x="140687" y="129742"/>
                  <a:pt x="135353" y="145744"/>
                </a:cubicBezTo>
                <a:cubicBezTo>
                  <a:pt x="134686" y="147839"/>
                  <a:pt x="132686" y="149173"/>
                  <a:pt x="130591" y="149173"/>
                </a:cubicBezTo>
                <a:close/>
              </a:path>
            </a:pathLst>
          </a:custGeom>
          <a:solidFill>
            <a:srgbClr val="231F20"/>
          </a:solidFill>
          <a:ln w="9525" cap="flat">
            <a:noFill/>
            <a:prstDash val="solid"/>
            <a:miter/>
          </a:ln>
        </p:spPr>
        <p:txBody>
          <a:bodyPr rtlCol="0" anchor="ctr"/>
          <a:lstStyle/>
          <a:p>
            <a:endParaRPr lang="zh-CN" altLang="en-US"/>
          </a:p>
        </p:txBody>
      </p:sp>
      <p:sp>
        <p:nvSpPr>
          <p:cNvPr id="110" name="任意多边形: 形状 287"/>
          <p:cNvSpPr/>
          <p:nvPr userDrawn="1">
            <p:custDataLst>
              <p:tags r:id="rId68"/>
            </p:custDataLst>
          </p:nvPr>
        </p:nvSpPr>
        <p:spPr>
          <a:xfrm>
            <a:off x="9947910" y="2832735"/>
            <a:ext cx="790575" cy="1128395"/>
          </a:xfrm>
          <a:custGeom>
            <a:avLst/>
            <a:gdLst>
              <a:gd name="connsiteX0" fmla="*/ 402852 w 727940"/>
              <a:gd name="connsiteY0" fmla="*/ 0 h 1037781"/>
              <a:gd name="connsiteX1" fmla="*/ 727940 w 727940"/>
              <a:gd name="connsiteY1" fmla="*/ 179165 h 1037781"/>
              <a:gd name="connsiteX2" fmla="*/ 594876 w 727940"/>
              <a:gd name="connsiteY2" fmla="*/ 903160 h 1037781"/>
              <a:gd name="connsiteX3" fmla="*/ 47760 w 727940"/>
              <a:gd name="connsiteY3" fmla="*/ 994219 h 1037781"/>
              <a:gd name="connsiteX4" fmla="*/ 8422 w 727940"/>
              <a:gd name="connsiteY4" fmla="*/ 455486 h 1037781"/>
              <a:gd name="connsiteX5" fmla="*/ 87479 w 727940"/>
              <a:gd name="connsiteY5" fmla="*/ 109347 h 1037781"/>
              <a:gd name="connsiteX6" fmla="*/ 281028 w 727940"/>
              <a:gd name="connsiteY6" fmla="*/ 30670 h 1037781"/>
              <a:gd name="connsiteX7" fmla="*/ 402852 w 727940"/>
              <a:gd name="connsiteY7" fmla="*/ 0 h 103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40" h="1037781">
                <a:moveTo>
                  <a:pt x="402852" y="0"/>
                </a:moveTo>
                <a:lnTo>
                  <a:pt x="727940" y="179165"/>
                </a:lnTo>
                <a:cubicBezTo>
                  <a:pt x="727940" y="179165"/>
                  <a:pt x="692698" y="850678"/>
                  <a:pt x="594876" y="903160"/>
                </a:cubicBezTo>
                <a:cubicBezTo>
                  <a:pt x="413520" y="998792"/>
                  <a:pt x="145868" y="1096613"/>
                  <a:pt x="47760" y="994219"/>
                </a:cubicBezTo>
                <a:cubicBezTo>
                  <a:pt x="5279" y="896779"/>
                  <a:pt x="-11676" y="667131"/>
                  <a:pt x="8422" y="455486"/>
                </a:cubicBezTo>
                <a:cubicBezTo>
                  <a:pt x="20042" y="332994"/>
                  <a:pt x="37187" y="148018"/>
                  <a:pt x="87479" y="109347"/>
                </a:cubicBezTo>
                <a:cubicBezTo>
                  <a:pt x="137771" y="70675"/>
                  <a:pt x="281028" y="30670"/>
                  <a:pt x="281028" y="30670"/>
                </a:cubicBezTo>
                <a:lnTo>
                  <a:pt x="402852" y="0"/>
                </a:lnTo>
                <a:close/>
              </a:path>
            </a:pathLst>
          </a:custGeom>
          <a:solidFill>
            <a:srgbClr val="FFFFFF"/>
          </a:solidFill>
          <a:ln w="9525" cap="flat">
            <a:noFill/>
            <a:prstDash val="solid"/>
            <a:miter/>
          </a:ln>
        </p:spPr>
        <p:txBody>
          <a:bodyPr rtlCol="0" anchor="ctr"/>
          <a:lstStyle/>
          <a:p>
            <a:endParaRPr lang="zh-CN" altLang="en-US"/>
          </a:p>
        </p:txBody>
      </p:sp>
      <p:sp>
        <p:nvSpPr>
          <p:cNvPr id="111" name="任意多边形: 形状 288"/>
          <p:cNvSpPr/>
          <p:nvPr userDrawn="1">
            <p:custDataLst>
              <p:tags r:id="rId69"/>
            </p:custDataLst>
          </p:nvPr>
        </p:nvSpPr>
        <p:spPr>
          <a:xfrm>
            <a:off x="9942195" y="2827655"/>
            <a:ext cx="801370" cy="1138555"/>
          </a:xfrm>
          <a:custGeom>
            <a:avLst/>
            <a:gdLst>
              <a:gd name="connsiteX0" fmla="*/ 180878 w 737716"/>
              <a:gd name="connsiteY0" fmla="*/ 1047119 h 1047309"/>
              <a:gd name="connsiteX1" fmla="*/ 49052 w 737716"/>
              <a:gd name="connsiteY1" fmla="*/ 1002447 h 1047309"/>
              <a:gd name="connsiteX2" fmla="*/ 48100 w 737716"/>
              <a:gd name="connsiteY2" fmla="*/ 1001018 h 1047309"/>
              <a:gd name="connsiteX3" fmla="*/ 8380 w 737716"/>
              <a:gd name="connsiteY3" fmla="*/ 459903 h 1047309"/>
              <a:gd name="connsiteX4" fmla="*/ 8761 w 737716"/>
              <a:gd name="connsiteY4" fmla="*/ 455522 h 1047309"/>
              <a:gd name="connsiteX5" fmla="*/ 89247 w 737716"/>
              <a:gd name="connsiteY5" fmla="*/ 110336 h 1047309"/>
              <a:gd name="connsiteX6" fmla="*/ 284510 w 737716"/>
              <a:gd name="connsiteY6" fmla="*/ 30802 h 1047309"/>
              <a:gd name="connsiteX7" fmla="*/ 406430 w 737716"/>
              <a:gd name="connsiteY7" fmla="*/ 131 h 1047309"/>
              <a:gd name="connsiteX8" fmla="*/ 410050 w 737716"/>
              <a:gd name="connsiteY8" fmla="*/ 608 h 1047309"/>
              <a:gd name="connsiteX9" fmla="*/ 735138 w 737716"/>
              <a:gd name="connsiteY9" fmla="*/ 179773 h 1047309"/>
              <a:gd name="connsiteX10" fmla="*/ 737710 w 737716"/>
              <a:gd name="connsiteY10" fmla="*/ 184440 h 1047309"/>
              <a:gd name="connsiteX11" fmla="*/ 601978 w 737716"/>
              <a:gd name="connsiteY11" fmla="*/ 912531 h 1047309"/>
              <a:gd name="connsiteX12" fmla="*/ 180688 w 737716"/>
              <a:gd name="connsiteY12" fmla="*/ 1047310 h 1047309"/>
              <a:gd name="connsiteX13" fmla="*/ 56863 w 737716"/>
              <a:gd name="connsiteY13" fmla="*/ 996161 h 1047309"/>
              <a:gd name="connsiteX14" fmla="*/ 597406 w 737716"/>
              <a:gd name="connsiteY14" fmla="*/ 903578 h 1047309"/>
              <a:gd name="connsiteX15" fmla="*/ 727708 w 737716"/>
              <a:gd name="connsiteY15" fmla="*/ 186917 h 1047309"/>
              <a:gd name="connsiteX16" fmla="*/ 407097 w 737716"/>
              <a:gd name="connsiteY16" fmla="*/ 10228 h 1047309"/>
              <a:gd name="connsiteX17" fmla="*/ 287177 w 737716"/>
              <a:gd name="connsiteY17" fmla="*/ 40422 h 1047309"/>
              <a:gd name="connsiteX18" fmla="*/ 95439 w 737716"/>
              <a:gd name="connsiteY18" fmla="*/ 118146 h 1047309"/>
              <a:gd name="connsiteX19" fmla="*/ 18763 w 737716"/>
              <a:gd name="connsiteY19" fmla="*/ 456379 h 1047309"/>
              <a:gd name="connsiteX20" fmla="*/ 18381 w 737716"/>
              <a:gd name="connsiteY20" fmla="*/ 460760 h 1047309"/>
              <a:gd name="connsiteX21" fmla="*/ 56958 w 737716"/>
              <a:gd name="connsiteY21" fmla="*/ 996161 h 104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7716" h="1047309">
                <a:moveTo>
                  <a:pt x="180878" y="1047119"/>
                </a:moveTo>
                <a:cubicBezTo>
                  <a:pt x="125347" y="1047119"/>
                  <a:pt x="79151" y="1033880"/>
                  <a:pt x="49052" y="1002447"/>
                </a:cubicBezTo>
                <a:cubicBezTo>
                  <a:pt x="48671" y="1002066"/>
                  <a:pt x="48290" y="1001495"/>
                  <a:pt x="48100" y="1001018"/>
                </a:cubicBezTo>
                <a:cubicBezTo>
                  <a:pt x="5428" y="903006"/>
                  <a:pt x="-11717" y="670406"/>
                  <a:pt x="8380" y="459903"/>
                </a:cubicBezTo>
                <a:lnTo>
                  <a:pt x="8761" y="455522"/>
                </a:lnTo>
                <a:cubicBezTo>
                  <a:pt x="21048" y="326553"/>
                  <a:pt x="37908" y="149864"/>
                  <a:pt x="89247" y="110336"/>
                </a:cubicBezTo>
                <a:cubicBezTo>
                  <a:pt x="139730" y="71569"/>
                  <a:pt x="278605" y="32516"/>
                  <a:pt x="284510" y="30802"/>
                </a:cubicBezTo>
                <a:lnTo>
                  <a:pt x="406430" y="131"/>
                </a:lnTo>
                <a:cubicBezTo>
                  <a:pt x="407668" y="-154"/>
                  <a:pt x="408906" y="36"/>
                  <a:pt x="410050" y="608"/>
                </a:cubicBezTo>
                <a:lnTo>
                  <a:pt x="735138" y="179773"/>
                </a:lnTo>
                <a:cubicBezTo>
                  <a:pt x="736852" y="180725"/>
                  <a:pt x="737805" y="182535"/>
                  <a:pt x="737710" y="184440"/>
                </a:cubicBezTo>
                <a:cubicBezTo>
                  <a:pt x="736281" y="211967"/>
                  <a:pt x="701134" y="859382"/>
                  <a:pt x="601978" y="912531"/>
                </a:cubicBezTo>
                <a:cubicBezTo>
                  <a:pt x="461961" y="986350"/>
                  <a:pt x="299750" y="1047310"/>
                  <a:pt x="180688" y="1047310"/>
                </a:cubicBezTo>
                <a:close/>
                <a:moveTo>
                  <a:pt x="56863" y="996161"/>
                </a:moveTo>
                <a:cubicBezTo>
                  <a:pt x="148112" y="1089887"/>
                  <a:pt x="395762" y="1009877"/>
                  <a:pt x="597406" y="903578"/>
                </a:cubicBezTo>
                <a:cubicBezTo>
                  <a:pt x="688275" y="854810"/>
                  <a:pt x="724851" y="236542"/>
                  <a:pt x="727708" y="186917"/>
                </a:cubicBezTo>
                <a:lnTo>
                  <a:pt x="407097" y="10228"/>
                </a:lnTo>
                <a:lnTo>
                  <a:pt x="287177" y="40422"/>
                </a:lnTo>
                <a:cubicBezTo>
                  <a:pt x="285844" y="40803"/>
                  <a:pt x="144397" y="80522"/>
                  <a:pt x="95439" y="118146"/>
                </a:cubicBezTo>
                <a:cubicBezTo>
                  <a:pt x="47433" y="155008"/>
                  <a:pt x="30193" y="336364"/>
                  <a:pt x="18763" y="456379"/>
                </a:cubicBezTo>
                <a:lnTo>
                  <a:pt x="18381" y="460760"/>
                </a:lnTo>
                <a:cubicBezTo>
                  <a:pt x="-1526" y="669263"/>
                  <a:pt x="15143" y="899101"/>
                  <a:pt x="56958" y="996161"/>
                </a:cubicBezTo>
                <a:close/>
              </a:path>
            </a:pathLst>
          </a:custGeom>
          <a:solidFill>
            <a:srgbClr val="231F20"/>
          </a:solidFill>
          <a:ln w="9525" cap="flat">
            <a:noFill/>
            <a:prstDash val="solid"/>
            <a:miter/>
          </a:ln>
        </p:spPr>
        <p:txBody>
          <a:bodyPr rtlCol="0" anchor="ctr"/>
          <a:lstStyle/>
          <a:p>
            <a:endParaRPr lang="zh-CN" altLang="en-US"/>
          </a:p>
        </p:txBody>
      </p:sp>
      <p:sp>
        <p:nvSpPr>
          <p:cNvPr id="112" name="任意多边形: 形状 289"/>
          <p:cNvSpPr/>
          <p:nvPr userDrawn="1">
            <p:custDataLst>
              <p:tags r:id="rId70"/>
            </p:custDataLst>
          </p:nvPr>
        </p:nvSpPr>
        <p:spPr>
          <a:xfrm>
            <a:off x="10128885" y="2714625"/>
            <a:ext cx="303530" cy="432435"/>
          </a:xfrm>
          <a:custGeom>
            <a:avLst/>
            <a:gdLst>
              <a:gd name="connsiteX0" fmla="*/ 279273 w 279273"/>
              <a:gd name="connsiteY0" fmla="*/ 10000 h 398048"/>
              <a:gd name="connsiteX1" fmla="*/ 0 w 279273"/>
              <a:gd name="connsiteY1" fmla="*/ 76389 h 398048"/>
              <a:gd name="connsiteX2" fmla="*/ 27241 w 279273"/>
              <a:gd name="connsiteY2" fmla="*/ 164781 h 398048"/>
              <a:gd name="connsiteX3" fmla="*/ 10001 w 279273"/>
              <a:gd name="connsiteY3" fmla="*/ 216978 h 398048"/>
              <a:gd name="connsiteX4" fmla="*/ 40005 w 279273"/>
              <a:gd name="connsiteY4" fmla="*/ 398049 h 398048"/>
              <a:gd name="connsiteX5" fmla="*/ 279273 w 279273"/>
              <a:gd name="connsiteY5" fmla="*/ 10000 h 39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73" h="398048">
                <a:moveTo>
                  <a:pt x="279273" y="10000"/>
                </a:moveTo>
                <a:cubicBezTo>
                  <a:pt x="270891" y="-32958"/>
                  <a:pt x="0" y="76389"/>
                  <a:pt x="0" y="76389"/>
                </a:cubicBezTo>
                <a:cubicBezTo>
                  <a:pt x="0" y="76389"/>
                  <a:pt x="22670" y="104869"/>
                  <a:pt x="27241" y="164781"/>
                </a:cubicBezTo>
                <a:cubicBezTo>
                  <a:pt x="7334" y="175164"/>
                  <a:pt x="6477" y="195452"/>
                  <a:pt x="10001" y="216978"/>
                </a:cubicBezTo>
                <a:cubicBezTo>
                  <a:pt x="23146" y="295941"/>
                  <a:pt x="40005" y="398049"/>
                  <a:pt x="40005" y="398049"/>
                </a:cubicBezTo>
                <a:lnTo>
                  <a:pt x="279273" y="10000"/>
                </a:lnTo>
                <a:close/>
              </a:path>
            </a:pathLst>
          </a:custGeom>
          <a:solidFill>
            <a:srgbClr val="FFFFFF"/>
          </a:solidFill>
          <a:ln w="9525" cap="flat">
            <a:noFill/>
            <a:prstDash val="solid"/>
            <a:miter/>
          </a:ln>
        </p:spPr>
        <p:txBody>
          <a:bodyPr rtlCol="0" anchor="ctr"/>
          <a:lstStyle/>
          <a:p>
            <a:endParaRPr lang="zh-CN" altLang="en-US"/>
          </a:p>
        </p:txBody>
      </p:sp>
      <p:sp>
        <p:nvSpPr>
          <p:cNvPr id="113" name="任意多边形: 形状 290"/>
          <p:cNvSpPr/>
          <p:nvPr userDrawn="1">
            <p:custDataLst>
              <p:tags r:id="rId71"/>
            </p:custDataLst>
          </p:nvPr>
        </p:nvSpPr>
        <p:spPr>
          <a:xfrm>
            <a:off x="10123170" y="2709545"/>
            <a:ext cx="314325" cy="438785"/>
          </a:xfrm>
          <a:custGeom>
            <a:avLst/>
            <a:gdLst>
              <a:gd name="connsiteX0" fmla="*/ 40151 w 289240"/>
              <a:gd name="connsiteY0" fmla="*/ 403613 h 403613"/>
              <a:gd name="connsiteX1" fmla="*/ 10147 w 289240"/>
              <a:gd name="connsiteY1" fmla="*/ 222638 h 403613"/>
              <a:gd name="connsiteX2" fmla="*/ 27007 w 289240"/>
              <a:gd name="connsiteY2" fmla="*/ 166822 h 403613"/>
              <a:gd name="connsiteX3" fmla="*/ 1099 w 289240"/>
              <a:gd name="connsiteY3" fmla="*/ 84335 h 403613"/>
              <a:gd name="connsiteX4" fmla="*/ 146 w 289240"/>
              <a:gd name="connsiteY4" fmla="*/ 79954 h 403613"/>
              <a:gd name="connsiteX5" fmla="*/ 3099 w 289240"/>
              <a:gd name="connsiteY5" fmla="*/ 76620 h 403613"/>
              <a:gd name="connsiteX6" fmla="*/ 281229 w 289240"/>
              <a:gd name="connsiteY6" fmla="*/ 3563 h 403613"/>
              <a:gd name="connsiteX7" fmla="*/ 289135 w 289240"/>
              <a:gd name="connsiteY7" fmla="*/ 13850 h 403613"/>
              <a:gd name="connsiteX8" fmla="*/ 285229 w 289240"/>
              <a:gd name="connsiteY8" fmla="*/ 19660 h 403613"/>
              <a:gd name="connsiteX9" fmla="*/ 279419 w 289240"/>
              <a:gd name="connsiteY9" fmla="*/ 15755 h 403613"/>
              <a:gd name="connsiteX10" fmla="*/ 276562 w 289240"/>
              <a:gd name="connsiteY10" fmla="*/ 12326 h 403613"/>
              <a:gd name="connsiteX11" fmla="*/ 12719 w 289240"/>
              <a:gd name="connsiteY11" fmla="*/ 83478 h 403613"/>
              <a:gd name="connsiteX12" fmla="*/ 37293 w 289240"/>
              <a:gd name="connsiteY12" fmla="*/ 169203 h 403613"/>
              <a:gd name="connsiteX13" fmla="*/ 34626 w 289240"/>
              <a:gd name="connsiteY13" fmla="*/ 173965 h 403613"/>
              <a:gd name="connsiteX14" fmla="*/ 20053 w 289240"/>
              <a:gd name="connsiteY14" fmla="*/ 220924 h 403613"/>
              <a:gd name="connsiteX15" fmla="*/ 50057 w 289240"/>
              <a:gd name="connsiteY15" fmla="*/ 401994 h 403613"/>
              <a:gd name="connsiteX16" fmla="*/ 40246 w 289240"/>
              <a:gd name="connsiteY16" fmla="*/ 403613 h 40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240" h="403613">
                <a:moveTo>
                  <a:pt x="40151" y="403613"/>
                </a:moveTo>
                <a:cubicBezTo>
                  <a:pt x="40151" y="403613"/>
                  <a:pt x="23292" y="301505"/>
                  <a:pt x="10147" y="222638"/>
                </a:cubicBezTo>
                <a:cubicBezTo>
                  <a:pt x="6909" y="203302"/>
                  <a:pt x="6051" y="179776"/>
                  <a:pt x="27007" y="166822"/>
                </a:cubicBezTo>
                <a:cubicBezTo>
                  <a:pt x="22149" y="111577"/>
                  <a:pt x="1289" y="84526"/>
                  <a:pt x="1099" y="84335"/>
                </a:cubicBezTo>
                <a:cubicBezTo>
                  <a:pt x="146" y="83097"/>
                  <a:pt x="-235" y="81478"/>
                  <a:pt x="146" y="79954"/>
                </a:cubicBezTo>
                <a:cubicBezTo>
                  <a:pt x="527" y="78430"/>
                  <a:pt x="1670" y="77191"/>
                  <a:pt x="3099" y="76620"/>
                </a:cubicBezTo>
                <a:cubicBezTo>
                  <a:pt x="27292" y="66809"/>
                  <a:pt x="240843" y="-18249"/>
                  <a:pt x="281229" y="3563"/>
                </a:cubicBezTo>
                <a:cubicBezTo>
                  <a:pt x="285515" y="5944"/>
                  <a:pt x="288277" y="9469"/>
                  <a:pt x="289135" y="13850"/>
                </a:cubicBezTo>
                <a:cubicBezTo>
                  <a:pt x="289706" y="16517"/>
                  <a:pt x="287896" y="19184"/>
                  <a:pt x="285229" y="19660"/>
                </a:cubicBezTo>
                <a:cubicBezTo>
                  <a:pt x="282562" y="20137"/>
                  <a:pt x="279895" y="18422"/>
                  <a:pt x="279419" y="15755"/>
                </a:cubicBezTo>
                <a:cubicBezTo>
                  <a:pt x="279229" y="14803"/>
                  <a:pt x="278752" y="13564"/>
                  <a:pt x="276562" y="12326"/>
                </a:cubicBezTo>
                <a:cubicBezTo>
                  <a:pt x="246748" y="-3866"/>
                  <a:pt x="81299" y="56141"/>
                  <a:pt x="12719" y="83478"/>
                </a:cubicBezTo>
                <a:cubicBezTo>
                  <a:pt x="19577" y="94527"/>
                  <a:pt x="33769" y="122531"/>
                  <a:pt x="37293" y="169203"/>
                </a:cubicBezTo>
                <a:cubicBezTo>
                  <a:pt x="37484" y="171203"/>
                  <a:pt x="36436" y="173108"/>
                  <a:pt x="34626" y="173965"/>
                </a:cubicBezTo>
                <a:cubicBezTo>
                  <a:pt x="20149" y="181490"/>
                  <a:pt x="15767" y="195492"/>
                  <a:pt x="20053" y="220924"/>
                </a:cubicBezTo>
                <a:cubicBezTo>
                  <a:pt x="33198" y="299886"/>
                  <a:pt x="50057" y="401994"/>
                  <a:pt x="50057" y="401994"/>
                </a:cubicBezTo>
                <a:lnTo>
                  <a:pt x="40246" y="403613"/>
                </a:lnTo>
                <a:close/>
              </a:path>
            </a:pathLst>
          </a:custGeom>
          <a:solidFill>
            <a:srgbClr val="231F20"/>
          </a:solidFill>
          <a:ln w="9525" cap="flat">
            <a:noFill/>
            <a:prstDash val="solid"/>
            <a:miter/>
          </a:ln>
        </p:spPr>
        <p:txBody>
          <a:bodyPr rtlCol="0" anchor="ctr"/>
          <a:lstStyle/>
          <a:p>
            <a:endParaRPr lang="zh-CN" altLang="en-US"/>
          </a:p>
        </p:txBody>
      </p:sp>
      <p:sp>
        <p:nvSpPr>
          <p:cNvPr id="115" name="任意多边形: 形状 292"/>
          <p:cNvSpPr/>
          <p:nvPr userDrawn="1">
            <p:custDataLst>
              <p:tags r:id="rId72"/>
            </p:custDataLst>
          </p:nvPr>
        </p:nvSpPr>
        <p:spPr>
          <a:xfrm>
            <a:off x="10147300" y="2482850"/>
            <a:ext cx="238125" cy="582930"/>
          </a:xfrm>
          <a:custGeom>
            <a:avLst/>
            <a:gdLst>
              <a:gd name="connsiteX0" fmla="*/ 42481 w 219265"/>
              <a:gd name="connsiteY0" fmla="*/ 536639 h 536638"/>
              <a:gd name="connsiteX1" fmla="*/ 54959 w 219265"/>
              <a:gd name="connsiteY1" fmla="*/ 347377 h 536638"/>
              <a:gd name="connsiteX2" fmla="*/ 0 w 219265"/>
              <a:gd name="connsiteY2" fmla="*/ 122872 h 536638"/>
              <a:gd name="connsiteX3" fmla="*/ 160972 w 219265"/>
              <a:gd name="connsiteY3" fmla="*/ 0 h 536638"/>
              <a:gd name="connsiteX4" fmla="*/ 219265 w 219265"/>
              <a:gd name="connsiteY4" fmla="*/ 322040 h 536638"/>
              <a:gd name="connsiteX5" fmla="*/ 133160 w 219265"/>
              <a:gd name="connsiteY5" fmla="*/ 400050 h 536638"/>
              <a:gd name="connsiteX6" fmla="*/ 42481 w 219265"/>
              <a:gd name="connsiteY6" fmla="*/ 536639 h 53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265" h="536638">
                <a:moveTo>
                  <a:pt x="42481" y="536639"/>
                </a:moveTo>
                <a:cubicBezTo>
                  <a:pt x="58769" y="464725"/>
                  <a:pt x="54959" y="347377"/>
                  <a:pt x="54959" y="347377"/>
                </a:cubicBezTo>
                <a:lnTo>
                  <a:pt x="0" y="122872"/>
                </a:lnTo>
                <a:lnTo>
                  <a:pt x="160972" y="0"/>
                </a:lnTo>
                <a:lnTo>
                  <a:pt x="219265" y="322040"/>
                </a:lnTo>
                <a:cubicBezTo>
                  <a:pt x="219265" y="322040"/>
                  <a:pt x="174117" y="368237"/>
                  <a:pt x="133160" y="400050"/>
                </a:cubicBezTo>
                <a:lnTo>
                  <a:pt x="42481" y="536639"/>
                </a:lnTo>
                <a:close/>
              </a:path>
            </a:pathLst>
          </a:custGeom>
          <a:solidFill>
            <a:srgbClr val="FFFFFF"/>
          </a:solidFill>
          <a:ln w="9525" cap="flat">
            <a:noFill/>
            <a:prstDash val="solid"/>
            <a:miter/>
          </a:ln>
        </p:spPr>
        <p:txBody>
          <a:bodyPr rtlCol="0" anchor="ctr"/>
          <a:lstStyle/>
          <a:p>
            <a:endParaRPr lang="zh-CN" altLang="en-US"/>
          </a:p>
        </p:txBody>
      </p:sp>
      <p:sp>
        <p:nvSpPr>
          <p:cNvPr id="116" name="任意多边形: 形状 293"/>
          <p:cNvSpPr/>
          <p:nvPr userDrawn="1">
            <p:custDataLst>
              <p:tags r:id="rId73"/>
            </p:custDataLst>
          </p:nvPr>
        </p:nvSpPr>
        <p:spPr>
          <a:xfrm>
            <a:off x="10141585" y="2477135"/>
            <a:ext cx="248920" cy="594360"/>
          </a:xfrm>
          <a:custGeom>
            <a:avLst/>
            <a:gdLst>
              <a:gd name="connsiteX0" fmla="*/ 47480 w 229298"/>
              <a:gd name="connsiteY0" fmla="*/ 546713 h 546712"/>
              <a:gd name="connsiteX1" fmla="*/ 46337 w 229298"/>
              <a:gd name="connsiteY1" fmla="*/ 546617 h 546712"/>
              <a:gd name="connsiteX2" fmla="*/ 42622 w 229298"/>
              <a:gd name="connsiteY2" fmla="*/ 540617 h 546712"/>
              <a:gd name="connsiteX3" fmla="*/ 55005 w 229298"/>
              <a:gd name="connsiteY3" fmla="*/ 353069 h 546712"/>
              <a:gd name="connsiteX4" fmla="*/ 141 w 229298"/>
              <a:gd name="connsiteY4" fmla="*/ 129041 h 546712"/>
              <a:gd name="connsiteX5" fmla="*/ 1951 w 229298"/>
              <a:gd name="connsiteY5" fmla="*/ 123898 h 546712"/>
              <a:gd name="connsiteX6" fmla="*/ 162923 w 229298"/>
              <a:gd name="connsiteY6" fmla="*/ 1025 h 546712"/>
              <a:gd name="connsiteX7" fmla="*/ 167781 w 229298"/>
              <a:gd name="connsiteY7" fmla="*/ 359 h 546712"/>
              <a:gd name="connsiteX8" fmla="*/ 170924 w 229298"/>
              <a:gd name="connsiteY8" fmla="*/ 4073 h 546712"/>
              <a:gd name="connsiteX9" fmla="*/ 229217 w 229298"/>
              <a:gd name="connsiteY9" fmla="*/ 326114 h 546712"/>
              <a:gd name="connsiteX10" fmla="*/ 227884 w 229298"/>
              <a:gd name="connsiteY10" fmla="*/ 330495 h 546712"/>
              <a:gd name="connsiteX11" fmla="*/ 141302 w 229298"/>
              <a:gd name="connsiteY11" fmla="*/ 408981 h 546712"/>
              <a:gd name="connsiteX12" fmla="*/ 134348 w 229298"/>
              <a:gd name="connsiteY12" fmla="*/ 408124 h 546712"/>
              <a:gd name="connsiteX13" fmla="*/ 135205 w 229298"/>
              <a:gd name="connsiteY13" fmla="*/ 401171 h 546712"/>
              <a:gd name="connsiteX14" fmla="*/ 219026 w 229298"/>
              <a:gd name="connsiteY14" fmla="*/ 325447 h 546712"/>
              <a:gd name="connsiteX15" fmla="*/ 162637 w 229298"/>
              <a:gd name="connsiteY15" fmla="*/ 13884 h 546712"/>
              <a:gd name="connsiteX16" fmla="*/ 10714 w 229298"/>
              <a:gd name="connsiteY16" fmla="*/ 129803 h 546712"/>
              <a:gd name="connsiteX17" fmla="*/ 64911 w 229298"/>
              <a:gd name="connsiteY17" fmla="*/ 351164 h 546712"/>
              <a:gd name="connsiteX18" fmla="*/ 65006 w 229298"/>
              <a:gd name="connsiteY18" fmla="*/ 352212 h 546712"/>
              <a:gd name="connsiteX19" fmla="*/ 52338 w 229298"/>
              <a:gd name="connsiteY19" fmla="*/ 542807 h 546712"/>
              <a:gd name="connsiteX20" fmla="*/ 47480 w 229298"/>
              <a:gd name="connsiteY20" fmla="*/ 546713 h 54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298" h="546712">
                <a:moveTo>
                  <a:pt x="47480" y="546713"/>
                </a:moveTo>
                <a:cubicBezTo>
                  <a:pt x="47480" y="546713"/>
                  <a:pt x="46718" y="546713"/>
                  <a:pt x="46337" y="546617"/>
                </a:cubicBezTo>
                <a:cubicBezTo>
                  <a:pt x="43670" y="546046"/>
                  <a:pt x="41956" y="543379"/>
                  <a:pt x="42622" y="540617"/>
                </a:cubicBezTo>
                <a:cubicBezTo>
                  <a:pt x="58053" y="472608"/>
                  <a:pt x="55291" y="361642"/>
                  <a:pt x="55005" y="353069"/>
                </a:cubicBezTo>
                <a:lnTo>
                  <a:pt x="141" y="129041"/>
                </a:lnTo>
                <a:cubicBezTo>
                  <a:pt x="-335" y="127136"/>
                  <a:pt x="427" y="125136"/>
                  <a:pt x="1951" y="123898"/>
                </a:cubicBezTo>
                <a:lnTo>
                  <a:pt x="162923" y="1025"/>
                </a:lnTo>
                <a:cubicBezTo>
                  <a:pt x="164352" y="-22"/>
                  <a:pt x="166162" y="-308"/>
                  <a:pt x="167781" y="359"/>
                </a:cubicBezTo>
                <a:cubicBezTo>
                  <a:pt x="169400" y="1025"/>
                  <a:pt x="170543" y="2454"/>
                  <a:pt x="170924" y="4073"/>
                </a:cubicBezTo>
                <a:lnTo>
                  <a:pt x="229217" y="326114"/>
                </a:lnTo>
                <a:cubicBezTo>
                  <a:pt x="229503" y="327733"/>
                  <a:pt x="229027" y="329352"/>
                  <a:pt x="227884" y="330495"/>
                </a:cubicBezTo>
                <a:cubicBezTo>
                  <a:pt x="227408" y="330971"/>
                  <a:pt x="182068" y="377358"/>
                  <a:pt x="141302" y="408981"/>
                </a:cubicBezTo>
                <a:cubicBezTo>
                  <a:pt x="139111" y="410696"/>
                  <a:pt x="135968" y="410315"/>
                  <a:pt x="134348" y="408124"/>
                </a:cubicBezTo>
                <a:cubicBezTo>
                  <a:pt x="132634" y="405933"/>
                  <a:pt x="133015" y="402790"/>
                  <a:pt x="135205" y="401171"/>
                </a:cubicBezTo>
                <a:cubicBezTo>
                  <a:pt x="170829" y="373453"/>
                  <a:pt x="210262" y="334305"/>
                  <a:pt x="219026" y="325447"/>
                </a:cubicBezTo>
                <a:lnTo>
                  <a:pt x="162637" y="13884"/>
                </a:lnTo>
                <a:lnTo>
                  <a:pt x="10714" y="129803"/>
                </a:lnTo>
                <a:lnTo>
                  <a:pt x="64911" y="351164"/>
                </a:lnTo>
                <a:cubicBezTo>
                  <a:pt x="64911" y="351164"/>
                  <a:pt x="65006" y="351831"/>
                  <a:pt x="65006" y="352212"/>
                </a:cubicBezTo>
                <a:cubicBezTo>
                  <a:pt x="65006" y="353355"/>
                  <a:pt x="68626" y="471084"/>
                  <a:pt x="52338" y="542807"/>
                </a:cubicBezTo>
                <a:cubicBezTo>
                  <a:pt x="51862" y="545093"/>
                  <a:pt x="49766" y="546713"/>
                  <a:pt x="47480" y="546713"/>
                </a:cubicBezTo>
                <a:close/>
              </a:path>
            </a:pathLst>
          </a:custGeom>
          <a:solidFill>
            <a:srgbClr val="231F20"/>
          </a:solidFill>
          <a:ln w="9525" cap="flat">
            <a:noFill/>
            <a:prstDash val="solid"/>
            <a:miter/>
          </a:ln>
        </p:spPr>
        <p:txBody>
          <a:bodyPr rtlCol="0" anchor="ctr"/>
          <a:lstStyle/>
          <a:p>
            <a:endParaRPr lang="zh-CN" altLang="en-US"/>
          </a:p>
        </p:txBody>
      </p:sp>
      <p:sp>
        <p:nvSpPr>
          <p:cNvPr id="117" name="任意多边形: 形状 294"/>
          <p:cNvSpPr/>
          <p:nvPr userDrawn="1">
            <p:custDataLst>
              <p:tags r:id="rId74"/>
            </p:custDataLst>
          </p:nvPr>
        </p:nvSpPr>
        <p:spPr>
          <a:xfrm rot="17719799">
            <a:off x="9935210" y="2385695"/>
            <a:ext cx="432435" cy="295910"/>
          </a:xfrm>
          <a:custGeom>
            <a:avLst/>
            <a:gdLst>
              <a:gd name="connsiteX0" fmla="*/ 397954 w 397954"/>
              <a:gd name="connsiteY0" fmla="*/ 136208 h 272415"/>
              <a:gd name="connsiteX1" fmla="*/ 198977 w 397954"/>
              <a:gd name="connsiteY1" fmla="*/ 272415 h 272415"/>
              <a:gd name="connsiteX2" fmla="*/ 0 w 397954"/>
              <a:gd name="connsiteY2" fmla="*/ 136208 h 272415"/>
              <a:gd name="connsiteX3" fmla="*/ 198977 w 397954"/>
              <a:gd name="connsiteY3" fmla="*/ 0 h 272415"/>
              <a:gd name="connsiteX4" fmla="*/ 397954 w 397954"/>
              <a:gd name="connsiteY4" fmla="*/ 136208 h 27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54" h="272415">
                <a:moveTo>
                  <a:pt x="397954" y="136208"/>
                </a:moveTo>
                <a:cubicBezTo>
                  <a:pt x="397954" y="211433"/>
                  <a:pt x="308869" y="272415"/>
                  <a:pt x="198977" y="272415"/>
                </a:cubicBezTo>
                <a:cubicBezTo>
                  <a:pt x="89085" y="272415"/>
                  <a:pt x="0" y="211433"/>
                  <a:pt x="0" y="136208"/>
                </a:cubicBezTo>
                <a:cubicBezTo>
                  <a:pt x="0" y="60982"/>
                  <a:pt x="89085" y="0"/>
                  <a:pt x="198977" y="0"/>
                </a:cubicBezTo>
                <a:cubicBezTo>
                  <a:pt x="308869" y="0"/>
                  <a:pt x="397954" y="60982"/>
                  <a:pt x="397954" y="136208"/>
                </a:cubicBezTo>
                <a:close/>
              </a:path>
            </a:pathLst>
          </a:custGeom>
          <a:solidFill>
            <a:srgbClr val="FFFFFF"/>
          </a:solidFill>
          <a:ln w="9525" cap="flat">
            <a:noFill/>
            <a:prstDash val="solid"/>
            <a:miter/>
          </a:ln>
        </p:spPr>
        <p:txBody>
          <a:bodyPr rtlCol="0" anchor="ctr"/>
          <a:lstStyle/>
          <a:p>
            <a:endParaRPr lang="zh-CN" altLang="en-US"/>
          </a:p>
        </p:txBody>
      </p:sp>
      <p:sp>
        <p:nvSpPr>
          <p:cNvPr id="118" name="任意多边形: 形状 295"/>
          <p:cNvSpPr/>
          <p:nvPr userDrawn="1">
            <p:custDataLst>
              <p:tags r:id="rId75"/>
            </p:custDataLst>
          </p:nvPr>
        </p:nvSpPr>
        <p:spPr>
          <a:xfrm>
            <a:off x="9984105" y="2322830"/>
            <a:ext cx="335280" cy="421640"/>
          </a:xfrm>
          <a:custGeom>
            <a:avLst/>
            <a:gdLst>
              <a:gd name="connsiteX0" fmla="*/ 111313 w 309113"/>
              <a:gd name="connsiteY0" fmla="*/ 388006 h 388101"/>
              <a:gd name="connsiteX1" fmla="*/ 67308 w 309113"/>
              <a:gd name="connsiteY1" fmla="*/ 378386 h 388101"/>
              <a:gd name="connsiteX2" fmla="*/ 26922 w 309113"/>
              <a:gd name="connsiteY2" fmla="*/ 133593 h 388101"/>
              <a:gd name="connsiteX3" fmla="*/ 241806 w 309113"/>
              <a:gd name="connsiteY3" fmla="*/ 9673 h 388101"/>
              <a:gd name="connsiteX4" fmla="*/ 282192 w 309113"/>
              <a:gd name="connsiteY4" fmla="*/ 254466 h 388101"/>
              <a:gd name="connsiteX5" fmla="*/ 111313 w 309113"/>
              <a:gd name="connsiteY5" fmla="*/ 388101 h 388101"/>
              <a:gd name="connsiteX6" fmla="*/ 197515 w 309113"/>
              <a:gd name="connsiteY6" fmla="*/ 9864 h 388101"/>
              <a:gd name="connsiteX7" fmla="*/ 35970 w 309113"/>
              <a:gd name="connsiteY7" fmla="*/ 137880 h 388101"/>
              <a:gd name="connsiteX8" fmla="*/ 71594 w 309113"/>
              <a:gd name="connsiteY8" fmla="*/ 369337 h 388101"/>
              <a:gd name="connsiteX9" fmla="*/ 273238 w 309113"/>
              <a:gd name="connsiteY9" fmla="*/ 250179 h 388101"/>
              <a:gd name="connsiteX10" fmla="*/ 237615 w 309113"/>
              <a:gd name="connsiteY10" fmla="*/ 18722 h 388101"/>
              <a:gd name="connsiteX11" fmla="*/ 197610 w 309113"/>
              <a:gd name="connsiteY11" fmla="*/ 9959 h 38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113" h="388101">
                <a:moveTo>
                  <a:pt x="111313" y="388006"/>
                </a:moveTo>
                <a:cubicBezTo>
                  <a:pt x="95978" y="388006"/>
                  <a:pt x="81214" y="384863"/>
                  <a:pt x="67308" y="378386"/>
                </a:cubicBezTo>
                <a:cubicBezTo>
                  <a:pt x="-3082" y="345048"/>
                  <a:pt x="-21180" y="235320"/>
                  <a:pt x="26922" y="133593"/>
                </a:cubicBezTo>
                <a:cubicBezTo>
                  <a:pt x="75023" y="31962"/>
                  <a:pt x="171416" y="-23664"/>
                  <a:pt x="241806" y="9673"/>
                </a:cubicBezTo>
                <a:cubicBezTo>
                  <a:pt x="312195" y="43011"/>
                  <a:pt x="330293" y="152739"/>
                  <a:pt x="282192" y="254466"/>
                </a:cubicBezTo>
                <a:cubicBezTo>
                  <a:pt x="243520" y="336095"/>
                  <a:pt x="173702" y="388101"/>
                  <a:pt x="111313" y="388101"/>
                </a:cubicBezTo>
                <a:close/>
                <a:moveTo>
                  <a:pt x="197515" y="9864"/>
                </a:moveTo>
                <a:cubicBezTo>
                  <a:pt x="139031" y="9864"/>
                  <a:pt x="72927" y="59775"/>
                  <a:pt x="35970" y="137880"/>
                </a:cubicBezTo>
                <a:cubicBezTo>
                  <a:pt x="-9749" y="234558"/>
                  <a:pt x="6157" y="338381"/>
                  <a:pt x="71594" y="369337"/>
                </a:cubicBezTo>
                <a:cubicBezTo>
                  <a:pt x="137031" y="400293"/>
                  <a:pt x="227423" y="346858"/>
                  <a:pt x="273238" y="250179"/>
                </a:cubicBezTo>
                <a:cubicBezTo>
                  <a:pt x="318958" y="153501"/>
                  <a:pt x="303052" y="49678"/>
                  <a:pt x="237615" y="18722"/>
                </a:cubicBezTo>
                <a:cubicBezTo>
                  <a:pt x="225042" y="12721"/>
                  <a:pt x="211516" y="9959"/>
                  <a:pt x="197610" y="9959"/>
                </a:cubicBezTo>
                <a:close/>
              </a:path>
            </a:pathLst>
          </a:custGeom>
          <a:solidFill>
            <a:srgbClr val="231F20"/>
          </a:solidFill>
          <a:ln w="9525" cap="flat">
            <a:noFill/>
            <a:prstDash val="solid"/>
            <a:miter/>
          </a:ln>
        </p:spPr>
        <p:txBody>
          <a:bodyPr rtlCol="0" anchor="ctr"/>
          <a:lstStyle/>
          <a:p>
            <a:endParaRPr lang="zh-CN" altLang="en-US"/>
          </a:p>
        </p:txBody>
      </p:sp>
      <p:sp>
        <p:nvSpPr>
          <p:cNvPr id="119" name="任意多边形: 形状 297"/>
          <p:cNvSpPr/>
          <p:nvPr userDrawn="1">
            <p:custDataLst>
              <p:tags r:id="rId76"/>
            </p:custDataLst>
          </p:nvPr>
        </p:nvSpPr>
        <p:spPr>
          <a:xfrm>
            <a:off x="9977755" y="2300605"/>
            <a:ext cx="400050" cy="448945"/>
          </a:xfrm>
          <a:custGeom>
            <a:avLst/>
            <a:gdLst>
              <a:gd name="connsiteX0" fmla="*/ 30998 w 368272"/>
              <a:gd name="connsiteY0" fmla="*/ 66230 h 413278"/>
              <a:gd name="connsiteX1" fmla="*/ 231403 w 368272"/>
              <a:gd name="connsiteY1" fmla="*/ 124618 h 413278"/>
              <a:gd name="connsiteX2" fmla="*/ 251311 w 368272"/>
              <a:gd name="connsiteY2" fmla="*/ 210629 h 413278"/>
              <a:gd name="connsiteX3" fmla="*/ 201495 w 368272"/>
              <a:gd name="connsiteY3" fmla="*/ 350742 h 413278"/>
              <a:gd name="connsiteX4" fmla="*/ 123485 w 368272"/>
              <a:gd name="connsiteY4" fmla="*/ 277971 h 413278"/>
              <a:gd name="connsiteX5" fmla="*/ 7375 w 368272"/>
              <a:gd name="connsiteY5" fmla="*/ 244538 h 413278"/>
              <a:gd name="connsiteX6" fmla="*/ 12519 w 368272"/>
              <a:gd name="connsiteY6" fmla="*/ 381222 h 413278"/>
              <a:gd name="connsiteX7" fmla="*/ 218164 w 368272"/>
              <a:gd name="connsiteY7" fmla="*/ 379222 h 413278"/>
              <a:gd name="connsiteX8" fmla="*/ 295316 w 368272"/>
              <a:gd name="connsiteY8" fmla="*/ 283114 h 413278"/>
              <a:gd name="connsiteX9" fmla="*/ 295602 w 368272"/>
              <a:gd name="connsiteY9" fmla="*/ 222345 h 413278"/>
              <a:gd name="connsiteX10" fmla="*/ 324082 w 368272"/>
              <a:gd name="connsiteY10" fmla="*/ 224059 h 413278"/>
              <a:gd name="connsiteX11" fmla="*/ 342084 w 368272"/>
              <a:gd name="connsiteY11" fmla="*/ 307975 h 413278"/>
              <a:gd name="connsiteX12" fmla="*/ 367801 w 368272"/>
              <a:gd name="connsiteY12" fmla="*/ 182626 h 413278"/>
              <a:gd name="connsiteX13" fmla="*/ 215497 w 368272"/>
              <a:gd name="connsiteY13" fmla="*/ 698 h 413278"/>
              <a:gd name="connsiteX14" fmla="*/ 30998 w 368272"/>
              <a:gd name="connsiteY14" fmla="*/ 66325 h 41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272" h="413278">
                <a:moveTo>
                  <a:pt x="30998" y="66230"/>
                </a:moveTo>
                <a:cubicBezTo>
                  <a:pt x="95196" y="149860"/>
                  <a:pt x="226736" y="119284"/>
                  <a:pt x="231403" y="124618"/>
                </a:cubicBezTo>
                <a:cubicBezTo>
                  <a:pt x="236071" y="129857"/>
                  <a:pt x="227022" y="199199"/>
                  <a:pt x="251311" y="210629"/>
                </a:cubicBezTo>
                <a:cubicBezTo>
                  <a:pt x="275599" y="222059"/>
                  <a:pt x="228451" y="343693"/>
                  <a:pt x="201495" y="350742"/>
                </a:cubicBezTo>
                <a:cubicBezTo>
                  <a:pt x="160061" y="361600"/>
                  <a:pt x="154060" y="304546"/>
                  <a:pt x="123485" y="277971"/>
                </a:cubicBezTo>
                <a:cubicBezTo>
                  <a:pt x="88719" y="247681"/>
                  <a:pt x="7375" y="244538"/>
                  <a:pt x="7375" y="244538"/>
                </a:cubicBezTo>
                <a:cubicBezTo>
                  <a:pt x="7375" y="244538"/>
                  <a:pt x="-12246" y="333216"/>
                  <a:pt x="12519" y="381222"/>
                </a:cubicBezTo>
                <a:cubicBezTo>
                  <a:pt x="37284" y="429228"/>
                  <a:pt x="142631" y="418941"/>
                  <a:pt x="218164" y="379222"/>
                </a:cubicBezTo>
                <a:cubicBezTo>
                  <a:pt x="293697" y="339502"/>
                  <a:pt x="297793" y="316357"/>
                  <a:pt x="295316" y="283114"/>
                </a:cubicBezTo>
                <a:cubicBezTo>
                  <a:pt x="292840" y="249872"/>
                  <a:pt x="294364" y="242347"/>
                  <a:pt x="295602" y="222345"/>
                </a:cubicBezTo>
                <a:cubicBezTo>
                  <a:pt x="297221" y="195008"/>
                  <a:pt x="318367" y="208248"/>
                  <a:pt x="324082" y="224059"/>
                </a:cubicBezTo>
                <a:cubicBezTo>
                  <a:pt x="329701" y="239871"/>
                  <a:pt x="342084" y="307975"/>
                  <a:pt x="342084" y="307975"/>
                </a:cubicBezTo>
                <a:cubicBezTo>
                  <a:pt x="342084" y="307975"/>
                  <a:pt x="363039" y="245681"/>
                  <a:pt x="367801" y="182626"/>
                </a:cubicBezTo>
                <a:cubicBezTo>
                  <a:pt x="374850" y="89947"/>
                  <a:pt x="301889" y="-9303"/>
                  <a:pt x="215497" y="698"/>
                </a:cubicBezTo>
                <a:cubicBezTo>
                  <a:pt x="91576" y="15081"/>
                  <a:pt x="30998" y="66325"/>
                  <a:pt x="30998" y="66325"/>
                </a:cubicBezTo>
                <a:close/>
              </a:path>
            </a:pathLst>
          </a:custGeom>
          <a:solidFill>
            <a:srgbClr val="231F20"/>
          </a:solidFill>
          <a:ln w="9525" cap="flat">
            <a:noFill/>
            <a:prstDash val="solid"/>
            <a:miter/>
          </a:ln>
        </p:spPr>
        <p:txBody>
          <a:bodyPr rtlCol="0" anchor="ctr"/>
          <a:lstStyle/>
          <a:p>
            <a:endParaRPr lang="zh-CN" altLang="en-US"/>
          </a:p>
        </p:txBody>
      </p:sp>
      <p:sp>
        <p:nvSpPr>
          <p:cNvPr id="121" name="任意多边形: 形状 301"/>
          <p:cNvSpPr/>
          <p:nvPr userDrawn="1">
            <p:custDataLst>
              <p:tags r:id="rId77"/>
            </p:custDataLst>
          </p:nvPr>
        </p:nvSpPr>
        <p:spPr>
          <a:xfrm>
            <a:off x="10282555" y="2512695"/>
            <a:ext cx="55245" cy="59690"/>
          </a:xfrm>
          <a:custGeom>
            <a:avLst/>
            <a:gdLst>
              <a:gd name="connsiteX0" fmla="*/ 43661 w 51031"/>
              <a:gd name="connsiteY0" fmla="*/ 41156 h 55164"/>
              <a:gd name="connsiteX1" fmla="*/ 7561 w 51031"/>
              <a:gd name="connsiteY1" fmla="*/ 51633 h 55164"/>
              <a:gd name="connsiteX2" fmla="*/ 7370 w 51031"/>
              <a:gd name="connsiteY2" fmla="*/ 14009 h 55164"/>
              <a:gd name="connsiteX3" fmla="*/ 43470 w 51031"/>
              <a:gd name="connsiteY3" fmla="*/ 3532 h 55164"/>
              <a:gd name="connsiteX4" fmla="*/ 43661 w 51031"/>
              <a:gd name="connsiteY4" fmla="*/ 41156 h 5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31" h="55164">
                <a:moveTo>
                  <a:pt x="43661" y="41156"/>
                </a:moveTo>
                <a:cubicBezTo>
                  <a:pt x="33755" y="54395"/>
                  <a:pt x="17562" y="59063"/>
                  <a:pt x="7561" y="51633"/>
                </a:cubicBezTo>
                <a:cubicBezTo>
                  <a:pt x="-2440" y="44108"/>
                  <a:pt x="-2536" y="27249"/>
                  <a:pt x="7370" y="14009"/>
                </a:cubicBezTo>
                <a:cubicBezTo>
                  <a:pt x="17276" y="770"/>
                  <a:pt x="33469" y="-3898"/>
                  <a:pt x="43470" y="3532"/>
                </a:cubicBezTo>
                <a:cubicBezTo>
                  <a:pt x="53471" y="11057"/>
                  <a:pt x="53567" y="27916"/>
                  <a:pt x="43661" y="41156"/>
                </a:cubicBezTo>
                <a:close/>
              </a:path>
            </a:pathLst>
          </a:custGeom>
          <a:solidFill>
            <a:srgbClr val="FFFFFF"/>
          </a:solidFill>
          <a:ln w="9525" cap="flat">
            <a:noFill/>
            <a:prstDash val="solid"/>
            <a:miter/>
          </a:ln>
        </p:spPr>
        <p:txBody>
          <a:bodyPr rtlCol="0" anchor="ctr"/>
          <a:lstStyle/>
          <a:p>
            <a:endParaRPr lang="zh-CN" altLang="en-US"/>
          </a:p>
        </p:txBody>
      </p:sp>
      <p:sp>
        <p:nvSpPr>
          <p:cNvPr id="122" name="任意多边形: 形状 302"/>
          <p:cNvSpPr/>
          <p:nvPr userDrawn="1">
            <p:custDataLst>
              <p:tags r:id="rId78"/>
            </p:custDataLst>
          </p:nvPr>
        </p:nvSpPr>
        <p:spPr>
          <a:xfrm>
            <a:off x="10277475" y="2506980"/>
            <a:ext cx="66040" cy="70485"/>
          </a:xfrm>
          <a:custGeom>
            <a:avLst/>
            <a:gdLst>
              <a:gd name="connsiteX0" fmla="*/ 23573 w 61006"/>
              <a:gd name="connsiteY0" fmla="*/ 65109 h 65108"/>
              <a:gd name="connsiteX1" fmla="*/ 9476 w 61006"/>
              <a:gd name="connsiteY1" fmla="*/ 60537 h 65108"/>
              <a:gd name="connsiteX2" fmla="*/ 8333 w 61006"/>
              <a:gd name="connsiteY2" fmla="*/ 15960 h 65108"/>
              <a:gd name="connsiteX3" fmla="*/ 51481 w 61006"/>
              <a:gd name="connsiteY3" fmla="*/ 4530 h 65108"/>
              <a:gd name="connsiteX4" fmla="*/ 61006 w 61006"/>
              <a:gd name="connsiteY4" fmla="*/ 25104 h 65108"/>
              <a:gd name="connsiteX5" fmla="*/ 52624 w 61006"/>
              <a:gd name="connsiteY5" fmla="*/ 49107 h 65108"/>
              <a:gd name="connsiteX6" fmla="*/ 23668 w 61006"/>
              <a:gd name="connsiteY6" fmla="*/ 65109 h 65108"/>
              <a:gd name="connsiteX7" fmla="*/ 37099 w 61006"/>
              <a:gd name="connsiteY7" fmla="*/ 9959 h 65108"/>
              <a:gd name="connsiteX8" fmla="*/ 16239 w 61006"/>
              <a:gd name="connsiteY8" fmla="*/ 22056 h 65108"/>
              <a:gd name="connsiteX9" fmla="*/ 15382 w 61006"/>
              <a:gd name="connsiteY9" fmla="*/ 52726 h 65108"/>
              <a:gd name="connsiteX10" fmla="*/ 44528 w 61006"/>
              <a:gd name="connsiteY10" fmla="*/ 43297 h 65108"/>
              <a:gd name="connsiteX11" fmla="*/ 50910 w 61006"/>
              <a:gd name="connsiteY11" fmla="*/ 25294 h 65108"/>
              <a:gd name="connsiteX12" fmla="*/ 45385 w 61006"/>
              <a:gd name="connsiteY12" fmla="*/ 12626 h 65108"/>
              <a:gd name="connsiteX13" fmla="*/ 37099 w 61006"/>
              <a:gd name="connsiteY13" fmla="*/ 9959 h 6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006" h="65108">
                <a:moveTo>
                  <a:pt x="23573" y="65109"/>
                </a:moveTo>
                <a:cubicBezTo>
                  <a:pt x="18429" y="65109"/>
                  <a:pt x="13572" y="63680"/>
                  <a:pt x="9476" y="60537"/>
                </a:cubicBezTo>
                <a:cubicBezTo>
                  <a:pt x="-2716" y="51393"/>
                  <a:pt x="-3192" y="31390"/>
                  <a:pt x="8333" y="15960"/>
                </a:cubicBezTo>
                <a:cubicBezTo>
                  <a:pt x="19858" y="529"/>
                  <a:pt x="39194" y="-4614"/>
                  <a:pt x="51481" y="4530"/>
                </a:cubicBezTo>
                <a:cubicBezTo>
                  <a:pt x="57577" y="9102"/>
                  <a:pt x="61006" y="16436"/>
                  <a:pt x="61006" y="25104"/>
                </a:cubicBezTo>
                <a:cubicBezTo>
                  <a:pt x="61006" y="33295"/>
                  <a:pt x="58053" y="41773"/>
                  <a:pt x="52624" y="49107"/>
                </a:cubicBezTo>
                <a:cubicBezTo>
                  <a:pt x="44909" y="59394"/>
                  <a:pt x="33860" y="65109"/>
                  <a:pt x="23668" y="65109"/>
                </a:cubicBezTo>
                <a:close/>
                <a:moveTo>
                  <a:pt x="37099" y="9959"/>
                </a:moveTo>
                <a:cubicBezTo>
                  <a:pt x="30050" y="9959"/>
                  <a:pt x="22049" y="14341"/>
                  <a:pt x="16239" y="22056"/>
                </a:cubicBezTo>
                <a:cubicBezTo>
                  <a:pt x="7952" y="33105"/>
                  <a:pt x="7571" y="46821"/>
                  <a:pt x="15382" y="52726"/>
                </a:cubicBezTo>
                <a:cubicBezTo>
                  <a:pt x="23192" y="58537"/>
                  <a:pt x="36241" y="54346"/>
                  <a:pt x="44528" y="43297"/>
                </a:cubicBezTo>
                <a:cubicBezTo>
                  <a:pt x="48719" y="37772"/>
                  <a:pt x="51005" y="31390"/>
                  <a:pt x="50910" y="25294"/>
                </a:cubicBezTo>
                <a:cubicBezTo>
                  <a:pt x="50910" y="19770"/>
                  <a:pt x="48909" y="15293"/>
                  <a:pt x="45385" y="12626"/>
                </a:cubicBezTo>
                <a:cubicBezTo>
                  <a:pt x="43004" y="10816"/>
                  <a:pt x="40146" y="9959"/>
                  <a:pt x="37099" y="9959"/>
                </a:cubicBezTo>
                <a:close/>
              </a:path>
            </a:pathLst>
          </a:custGeom>
          <a:solidFill>
            <a:srgbClr val="231F20"/>
          </a:solidFill>
          <a:ln w="9525" cap="flat">
            <a:noFill/>
            <a:prstDash val="solid"/>
            <a:miter/>
          </a:ln>
        </p:spPr>
        <p:txBody>
          <a:bodyPr rtlCol="0" anchor="ctr"/>
          <a:lstStyle/>
          <a:p>
            <a:endParaRPr lang="zh-CN" altLang="en-US"/>
          </a:p>
        </p:txBody>
      </p:sp>
      <p:sp>
        <p:nvSpPr>
          <p:cNvPr id="123" name="任意多边形: 形状 303"/>
          <p:cNvSpPr/>
          <p:nvPr userDrawn="1">
            <p:custDataLst>
              <p:tags r:id="rId79"/>
            </p:custDataLst>
          </p:nvPr>
        </p:nvSpPr>
        <p:spPr>
          <a:xfrm>
            <a:off x="10003790" y="2436495"/>
            <a:ext cx="65405" cy="136525"/>
          </a:xfrm>
          <a:custGeom>
            <a:avLst/>
            <a:gdLst>
              <a:gd name="connsiteX0" fmla="*/ 41148 w 60321"/>
              <a:gd name="connsiteY0" fmla="*/ 125874 h 125874"/>
              <a:gd name="connsiteX1" fmla="*/ 40862 w 60321"/>
              <a:gd name="connsiteY1" fmla="*/ 125874 h 125874"/>
              <a:gd name="connsiteX2" fmla="*/ 952 w 60321"/>
              <a:gd name="connsiteY2" fmla="*/ 102633 h 125874"/>
              <a:gd name="connsiteX3" fmla="*/ 95 w 60321"/>
              <a:gd name="connsiteY3" fmla="*/ 98823 h 125874"/>
              <a:gd name="connsiteX4" fmla="*/ 2190 w 60321"/>
              <a:gd name="connsiteY4" fmla="*/ 95585 h 125874"/>
              <a:gd name="connsiteX5" fmla="*/ 38957 w 60321"/>
              <a:gd name="connsiteY5" fmla="*/ 65200 h 125874"/>
              <a:gd name="connsiteX6" fmla="*/ 49244 w 60321"/>
              <a:gd name="connsiteY6" fmla="*/ 28529 h 125874"/>
              <a:gd name="connsiteX7" fmla="*/ 26098 w 60321"/>
              <a:gd name="connsiteY7" fmla="*/ 9860 h 125874"/>
              <a:gd name="connsiteX8" fmla="*/ 22383 w 60321"/>
              <a:gd name="connsiteY8" fmla="*/ 3859 h 125874"/>
              <a:gd name="connsiteX9" fmla="*/ 28384 w 60321"/>
              <a:gd name="connsiteY9" fmla="*/ 144 h 125874"/>
              <a:gd name="connsiteX10" fmla="*/ 58769 w 60321"/>
              <a:gd name="connsiteY10" fmla="*/ 25671 h 125874"/>
              <a:gd name="connsiteX11" fmla="*/ 46101 w 60321"/>
              <a:gd name="connsiteY11" fmla="*/ 72058 h 125874"/>
              <a:gd name="connsiteX12" fmla="*/ 12287 w 60321"/>
              <a:gd name="connsiteY12" fmla="*/ 100538 h 125874"/>
              <a:gd name="connsiteX13" fmla="*/ 41433 w 60321"/>
              <a:gd name="connsiteY13" fmla="*/ 115873 h 125874"/>
              <a:gd name="connsiteX14" fmla="*/ 46101 w 60321"/>
              <a:gd name="connsiteY14" fmla="*/ 121112 h 125874"/>
              <a:gd name="connsiteX15" fmla="*/ 41148 w 60321"/>
              <a:gd name="connsiteY15" fmla="*/ 125779 h 12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321" h="125874">
                <a:moveTo>
                  <a:pt x="41148" y="125874"/>
                </a:moveTo>
                <a:cubicBezTo>
                  <a:pt x="41148" y="125874"/>
                  <a:pt x="40957" y="125874"/>
                  <a:pt x="40862" y="125874"/>
                </a:cubicBezTo>
                <a:cubicBezTo>
                  <a:pt x="17240" y="124445"/>
                  <a:pt x="1619" y="103490"/>
                  <a:pt x="952" y="102633"/>
                </a:cubicBezTo>
                <a:cubicBezTo>
                  <a:pt x="190" y="101585"/>
                  <a:pt x="-191" y="100157"/>
                  <a:pt x="95" y="98823"/>
                </a:cubicBezTo>
                <a:cubicBezTo>
                  <a:pt x="285" y="97490"/>
                  <a:pt x="1047" y="96347"/>
                  <a:pt x="2190" y="95585"/>
                </a:cubicBezTo>
                <a:cubicBezTo>
                  <a:pt x="2381" y="95394"/>
                  <a:pt x="24479" y="80345"/>
                  <a:pt x="38957" y="65200"/>
                </a:cubicBezTo>
                <a:cubicBezTo>
                  <a:pt x="46767" y="57008"/>
                  <a:pt x="53054" y="41387"/>
                  <a:pt x="49244" y="28529"/>
                </a:cubicBezTo>
                <a:cubicBezTo>
                  <a:pt x="46482" y="19099"/>
                  <a:pt x="38671" y="12812"/>
                  <a:pt x="26098" y="9860"/>
                </a:cubicBezTo>
                <a:cubicBezTo>
                  <a:pt x="23431" y="9193"/>
                  <a:pt x="21717" y="6526"/>
                  <a:pt x="22383" y="3859"/>
                </a:cubicBezTo>
                <a:cubicBezTo>
                  <a:pt x="23050" y="1192"/>
                  <a:pt x="25717" y="-523"/>
                  <a:pt x="28384" y="144"/>
                </a:cubicBezTo>
                <a:cubicBezTo>
                  <a:pt x="48672" y="4907"/>
                  <a:pt x="56102" y="16622"/>
                  <a:pt x="58769" y="25671"/>
                </a:cubicBezTo>
                <a:cubicBezTo>
                  <a:pt x="63722" y="42245"/>
                  <a:pt x="56102" y="61580"/>
                  <a:pt x="46101" y="72058"/>
                </a:cubicBezTo>
                <a:cubicBezTo>
                  <a:pt x="34861" y="83869"/>
                  <a:pt x="19716" y="95204"/>
                  <a:pt x="12287" y="100538"/>
                </a:cubicBezTo>
                <a:cubicBezTo>
                  <a:pt x="17430" y="105967"/>
                  <a:pt x="28003" y="115111"/>
                  <a:pt x="41433" y="115873"/>
                </a:cubicBezTo>
                <a:cubicBezTo>
                  <a:pt x="44196" y="116063"/>
                  <a:pt x="46291" y="118349"/>
                  <a:pt x="46101" y="121112"/>
                </a:cubicBezTo>
                <a:cubicBezTo>
                  <a:pt x="45910" y="123779"/>
                  <a:pt x="43719" y="125779"/>
                  <a:pt x="41148" y="125779"/>
                </a:cubicBezTo>
                <a:close/>
              </a:path>
            </a:pathLst>
          </a:custGeom>
          <a:solidFill>
            <a:srgbClr val="231F20"/>
          </a:solidFill>
          <a:ln w="9525" cap="flat">
            <a:noFill/>
            <a:prstDash val="solid"/>
            <a:miter/>
          </a:ln>
        </p:spPr>
        <p:txBody>
          <a:bodyPr rtlCol="0" anchor="ctr"/>
          <a:lstStyle/>
          <a:p>
            <a:endParaRPr lang="zh-CN" altLang="en-US"/>
          </a:p>
        </p:txBody>
      </p:sp>
      <p:sp>
        <p:nvSpPr>
          <p:cNvPr id="124" name="任意多边形: 形状 304"/>
          <p:cNvSpPr/>
          <p:nvPr userDrawn="1">
            <p:custDataLst>
              <p:tags r:id="rId80"/>
            </p:custDataLst>
          </p:nvPr>
        </p:nvSpPr>
        <p:spPr>
          <a:xfrm>
            <a:off x="10099675" y="2471420"/>
            <a:ext cx="80010" cy="42545"/>
          </a:xfrm>
          <a:custGeom>
            <a:avLst/>
            <a:gdLst>
              <a:gd name="connsiteX0" fmla="*/ 68973 w 73953"/>
              <a:gd name="connsiteY0" fmla="*/ 38927 h 38926"/>
              <a:gd name="connsiteX1" fmla="*/ 64686 w 73953"/>
              <a:gd name="connsiteY1" fmla="*/ 36450 h 38926"/>
              <a:gd name="connsiteX2" fmla="*/ 63829 w 73953"/>
              <a:gd name="connsiteY2" fmla="*/ 35021 h 38926"/>
              <a:gd name="connsiteX3" fmla="*/ 5250 w 73953"/>
              <a:gd name="connsiteY3" fmla="*/ 10161 h 38926"/>
              <a:gd name="connsiteX4" fmla="*/ 12 w 73953"/>
              <a:gd name="connsiteY4" fmla="*/ 5399 h 38926"/>
              <a:gd name="connsiteX5" fmla="*/ 4774 w 73953"/>
              <a:gd name="connsiteY5" fmla="*/ 160 h 38926"/>
              <a:gd name="connsiteX6" fmla="*/ 72497 w 73953"/>
              <a:gd name="connsiteY6" fmla="*/ 29973 h 38926"/>
              <a:gd name="connsiteX7" fmla="*/ 73259 w 73953"/>
              <a:gd name="connsiteY7" fmla="*/ 31307 h 38926"/>
              <a:gd name="connsiteX8" fmla="*/ 71449 w 73953"/>
              <a:gd name="connsiteY8" fmla="*/ 38165 h 38926"/>
              <a:gd name="connsiteX9" fmla="*/ 68973 w 73953"/>
              <a:gd name="connsiteY9" fmla="*/ 38831 h 3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53" h="38926">
                <a:moveTo>
                  <a:pt x="68973" y="38927"/>
                </a:moveTo>
                <a:cubicBezTo>
                  <a:pt x="67258" y="38927"/>
                  <a:pt x="65639" y="38069"/>
                  <a:pt x="64686" y="36450"/>
                </a:cubicBezTo>
                <a:lnTo>
                  <a:pt x="63829" y="35021"/>
                </a:lnTo>
                <a:cubicBezTo>
                  <a:pt x="58114" y="25020"/>
                  <a:pt x="48399" y="8256"/>
                  <a:pt x="5250" y="10161"/>
                </a:cubicBezTo>
                <a:cubicBezTo>
                  <a:pt x="2488" y="10161"/>
                  <a:pt x="202" y="8161"/>
                  <a:pt x="12" y="5399"/>
                </a:cubicBezTo>
                <a:cubicBezTo>
                  <a:pt x="-179" y="2636"/>
                  <a:pt x="2012" y="350"/>
                  <a:pt x="4774" y="160"/>
                </a:cubicBezTo>
                <a:cubicBezTo>
                  <a:pt x="54018" y="-2031"/>
                  <a:pt x="66020" y="18829"/>
                  <a:pt x="72497" y="29973"/>
                </a:cubicBezTo>
                <a:lnTo>
                  <a:pt x="73259" y="31307"/>
                </a:lnTo>
                <a:cubicBezTo>
                  <a:pt x="74688" y="33688"/>
                  <a:pt x="73830" y="36736"/>
                  <a:pt x="71449" y="38165"/>
                </a:cubicBezTo>
                <a:cubicBezTo>
                  <a:pt x="70687" y="38641"/>
                  <a:pt x="69830" y="38831"/>
                  <a:pt x="68973" y="38831"/>
                </a:cubicBezTo>
                <a:close/>
              </a:path>
            </a:pathLst>
          </a:custGeom>
          <a:solidFill>
            <a:srgbClr val="231F20"/>
          </a:solidFill>
          <a:ln w="9525" cap="flat">
            <a:noFill/>
            <a:prstDash val="solid"/>
            <a:miter/>
          </a:ln>
        </p:spPr>
        <p:txBody>
          <a:bodyPr rtlCol="0" anchor="ctr"/>
          <a:lstStyle/>
          <a:p>
            <a:endParaRPr lang="zh-CN" altLang="en-US"/>
          </a:p>
        </p:txBody>
      </p:sp>
      <p:sp>
        <p:nvSpPr>
          <p:cNvPr id="125" name="任意多边形: 形状 305"/>
          <p:cNvSpPr/>
          <p:nvPr userDrawn="1">
            <p:custDataLst>
              <p:tags r:id="rId81"/>
            </p:custDataLst>
          </p:nvPr>
        </p:nvSpPr>
        <p:spPr>
          <a:xfrm>
            <a:off x="9991090" y="2590800"/>
            <a:ext cx="109220" cy="119380"/>
          </a:xfrm>
          <a:custGeom>
            <a:avLst/>
            <a:gdLst>
              <a:gd name="connsiteX0" fmla="*/ 13579 w 100802"/>
              <a:gd name="connsiteY0" fmla="*/ 4124 h 109588"/>
              <a:gd name="connsiteX1" fmla="*/ 87684 w 100802"/>
              <a:gd name="connsiteY1" fmla="*/ 30413 h 109588"/>
              <a:gd name="connsiteX2" fmla="*/ 92446 w 100802"/>
              <a:gd name="connsiteY2" fmla="*/ 105565 h 109588"/>
              <a:gd name="connsiteX3" fmla="*/ 54442 w 100802"/>
              <a:gd name="connsiteY3" fmla="*/ 103375 h 109588"/>
              <a:gd name="connsiteX4" fmla="*/ 24057 w 100802"/>
              <a:gd name="connsiteY4" fmla="*/ 65751 h 109588"/>
              <a:gd name="connsiteX5" fmla="*/ 4245 w 100802"/>
              <a:gd name="connsiteY5" fmla="*/ 79753 h 109588"/>
              <a:gd name="connsiteX6" fmla="*/ 13484 w 100802"/>
              <a:gd name="connsiteY6" fmla="*/ 4029 h 1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2" h="109588">
                <a:moveTo>
                  <a:pt x="13579" y="4124"/>
                </a:moveTo>
                <a:cubicBezTo>
                  <a:pt x="43964" y="-10449"/>
                  <a:pt x="80254" y="17269"/>
                  <a:pt x="87684" y="30413"/>
                </a:cubicBezTo>
                <a:cubicBezTo>
                  <a:pt x="93304" y="40414"/>
                  <a:pt x="111211" y="97945"/>
                  <a:pt x="92446" y="105565"/>
                </a:cubicBezTo>
                <a:cubicBezTo>
                  <a:pt x="82731" y="109566"/>
                  <a:pt x="63205" y="112995"/>
                  <a:pt x="54442" y="103375"/>
                </a:cubicBezTo>
                <a:cubicBezTo>
                  <a:pt x="45679" y="93659"/>
                  <a:pt x="38916" y="66703"/>
                  <a:pt x="24057" y="65751"/>
                </a:cubicBezTo>
                <a:cubicBezTo>
                  <a:pt x="9103" y="64894"/>
                  <a:pt x="10246" y="80324"/>
                  <a:pt x="4245" y="79753"/>
                </a:cubicBezTo>
                <a:cubicBezTo>
                  <a:pt x="-3375" y="78991"/>
                  <a:pt x="-994" y="10982"/>
                  <a:pt x="13484" y="4029"/>
                </a:cubicBezTo>
                <a:close/>
              </a:path>
            </a:pathLst>
          </a:custGeom>
          <a:solidFill>
            <a:srgbClr val="FFFFFF"/>
          </a:solidFill>
          <a:ln w="9525" cap="flat">
            <a:noFill/>
            <a:prstDash val="solid"/>
            <a:miter/>
          </a:ln>
        </p:spPr>
        <p:txBody>
          <a:bodyPr rtlCol="0" anchor="ctr"/>
          <a:lstStyle/>
          <a:p>
            <a:endParaRPr lang="zh-CN" altLang="en-US"/>
          </a:p>
        </p:txBody>
      </p:sp>
      <p:sp>
        <p:nvSpPr>
          <p:cNvPr id="127" name="任意多边形: 形状 306"/>
          <p:cNvSpPr/>
          <p:nvPr userDrawn="1">
            <p:custDataLst>
              <p:tags r:id="rId82"/>
            </p:custDataLst>
          </p:nvPr>
        </p:nvSpPr>
        <p:spPr>
          <a:xfrm>
            <a:off x="9988550" y="2595880"/>
            <a:ext cx="86995" cy="33655"/>
          </a:xfrm>
          <a:custGeom>
            <a:avLst/>
            <a:gdLst>
              <a:gd name="connsiteX0" fmla="*/ 71475 w 80146"/>
              <a:gd name="connsiteY0" fmla="*/ 30803 h 30803"/>
              <a:gd name="connsiteX1" fmla="*/ 1371 w 80146"/>
              <a:gd name="connsiteY1" fmla="*/ 8420 h 30803"/>
              <a:gd name="connsiteX2" fmla="*/ 1562 w 80146"/>
              <a:gd name="connsiteY2" fmla="*/ 1371 h 30803"/>
              <a:gd name="connsiteX3" fmla="*/ 8610 w 80146"/>
              <a:gd name="connsiteY3" fmla="*/ 1562 h 30803"/>
              <a:gd name="connsiteX4" fmla="*/ 74904 w 80146"/>
              <a:gd name="connsiteY4" fmla="*/ 20802 h 30803"/>
              <a:gd name="connsiteX5" fmla="*/ 80143 w 80146"/>
              <a:gd name="connsiteY5" fmla="*/ 25565 h 30803"/>
              <a:gd name="connsiteX6" fmla="*/ 75381 w 80146"/>
              <a:gd name="connsiteY6" fmla="*/ 30803 h 30803"/>
              <a:gd name="connsiteX7" fmla="*/ 71570 w 80146"/>
              <a:gd name="connsiteY7" fmla="*/ 30803 h 3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46" h="30803">
                <a:moveTo>
                  <a:pt x="71475" y="30803"/>
                </a:moveTo>
                <a:cubicBezTo>
                  <a:pt x="59188" y="30803"/>
                  <a:pt x="20993" y="29089"/>
                  <a:pt x="1371" y="8420"/>
                </a:cubicBezTo>
                <a:cubicBezTo>
                  <a:pt x="-534" y="6419"/>
                  <a:pt x="-439" y="3276"/>
                  <a:pt x="1562" y="1371"/>
                </a:cubicBezTo>
                <a:cubicBezTo>
                  <a:pt x="3562" y="-534"/>
                  <a:pt x="6705" y="-439"/>
                  <a:pt x="8610" y="1562"/>
                </a:cubicBezTo>
                <a:cubicBezTo>
                  <a:pt x="28517" y="22612"/>
                  <a:pt x="74428" y="20802"/>
                  <a:pt x="74904" y="20802"/>
                </a:cubicBezTo>
                <a:cubicBezTo>
                  <a:pt x="77666" y="20707"/>
                  <a:pt x="79952" y="22802"/>
                  <a:pt x="80143" y="25565"/>
                </a:cubicBezTo>
                <a:cubicBezTo>
                  <a:pt x="80238" y="28327"/>
                  <a:pt x="78143" y="30613"/>
                  <a:pt x="75381" y="30803"/>
                </a:cubicBezTo>
                <a:cubicBezTo>
                  <a:pt x="75095" y="30803"/>
                  <a:pt x="73666" y="30803"/>
                  <a:pt x="71570" y="30803"/>
                </a:cubicBezTo>
                <a:close/>
              </a:path>
            </a:pathLst>
          </a:custGeom>
          <a:solidFill>
            <a:srgbClr val="231F20"/>
          </a:solidFill>
          <a:ln w="9525" cap="flat">
            <a:noFill/>
            <a:prstDash val="solid"/>
            <a:miter/>
          </a:ln>
        </p:spPr>
        <p:txBody>
          <a:bodyPr rtlCol="0" anchor="ctr"/>
          <a:lstStyle/>
          <a:p>
            <a:endParaRPr lang="zh-CN" altLang="en-US"/>
          </a:p>
        </p:txBody>
      </p:sp>
      <p:sp>
        <p:nvSpPr>
          <p:cNvPr id="160" name="任意多边形: 形状 307"/>
          <p:cNvSpPr/>
          <p:nvPr userDrawn="1">
            <p:custDataLst>
              <p:tags r:id="rId83"/>
            </p:custDataLst>
          </p:nvPr>
        </p:nvSpPr>
        <p:spPr>
          <a:xfrm>
            <a:off x="10109835" y="2505075"/>
            <a:ext cx="31115" cy="36830"/>
          </a:xfrm>
          <a:custGeom>
            <a:avLst/>
            <a:gdLst>
              <a:gd name="connsiteX0" fmla="*/ 1430 w 28576"/>
              <a:gd name="connsiteY0" fmla="*/ 11814 h 33724"/>
              <a:gd name="connsiteX1" fmla="*/ 8002 w 28576"/>
              <a:gd name="connsiteY1" fmla="*/ 32960 h 33724"/>
              <a:gd name="connsiteX2" fmla="*/ 27147 w 28576"/>
              <a:gd name="connsiteY2" fmla="*/ 21911 h 33724"/>
              <a:gd name="connsiteX3" fmla="*/ 20575 w 28576"/>
              <a:gd name="connsiteY3" fmla="*/ 765 h 33724"/>
              <a:gd name="connsiteX4" fmla="*/ 1430 w 28576"/>
              <a:gd name="connsiteY4" fmla="*/ 11814 h 3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6" h="33724">
                <a:moveTo>
                  <a:pt x="1430" y="11814"/>
                </a:moveTo>
                <a:cubicBezTo>
                  <a:pt x="-1999" y="20672"/>
                  <a:pt x="953" y="30197"/>
                  <a:pt x="8002" y="32960"/>
                </a:cubicBezTo>
                <a:cubicBezTo>
                  <a:pt x="15146" y="35722"/>
                  <a:pt x="23718" y="30769"/>
                  <a:pt x="27147" y="21911"/>
                </a:cubicBezTo>
                <a:cubicBezTo>
                  <a:pt x="30576" y="13052"/>
                  <a:pt x="27623" y="3527"/>
                  <a:pt x="20575" y="765"/>
                </a:cubicBezTo>
                <a:cubicBezTo>
                  <a:pt x="13431" y="-1997"/>
                  <a:pt x="4859" y="2956"/>
                  <a:pt x="1430" y="11814"/>
                </a:cubicBezTo>
                <a:close/>
              </a:path>
            </a:pathLst>
          </a:custGeom>
          <a:solidFill>
            <a:srgbClr val="231F20"/>
          </a:solidFill>
          <a:ln w="9525" cap="flat">
            <a:noFill/>
            <a:prstDash val="solid"/>
            <a:miter/>
          </a:ln>
        </p:spPr>
        <p:txBody>
          <a:bodyPr rtlCol="0" anchor="ctr"/>
          <a:lstStyle/>
          <a:p>
            <a:endParaRPr lang="zh-CN" altLang="en-US"/>
          </a:p>
        </p:txBody>
      </p:sp>
      <p:sp>
        <p:nvSpPr>
          <p:cNvPr id="161" name="任意多边形: 形状 308"/>
          <p:cNvSpPr/>
          <p:nvPr userDrawn="1">
            <p:custDataLst>
              <p:tags r:id="rId84"/>
            </p:custDataLst>
          </p:nvPr>
        </p:nvSpPr>
        <p:spPr>
          <a:xfrm>
            <a:off x="10017760" y="2482215"/>
            <a:ext cx="23495" cy="31750"/>
          </a:xfrm>
          <a:custGeom>
            <a:avLst/>
            <a:gdLst>
              <a:gd name="connsiteX0" fmla="*/ 1513 w 21505"/>
              <a:gd name="connsiteY0" fmla="*/ 11029 h 29202"/>
              <a:gd name="connsiteX1" fmla="*/ 5228 w 21505"/>
              <a:gd name="connsiteY1" fmla="*/ 28746 h 29202"/>
              <a:gd name="connsiteX2" fmla="*/ 19992 w 21505"/>
              <a:gd name="connsiteY2" fmla="*/ 18173 h 29202"/>
              <a:gd name="connsiteX3" fmla="*/ 16277 w 21505"/>
              <a:gd name="connsiteY3" fmla="*/ 457 h 29202"/>
              <a:gd name="connsiteX4" fmla="*/ 1513 w 21505"/>
              <a:gd name="connsiteY4" fmla="*/ 11029 h 2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 h="29202">
                <a:moveTo>
                  <a:pt x="1513" y="11029"/>
                </a:moveTo>
                <a:cubicBezTo>
                  <a:pt x="-1534" y="18840"/>
                  <a:pt x="180" y="26746"/>
                  <a:pt x="5228" y="28746"/>
                </a:cubicBezTo>
                <a:cubicBezTo>
                  <a:pt x="10372" y="30746"/>
                  <a:pt x="16944" y="25984"/>
                  <a:pt x="19992" y="18173"/>
                </a:cubicBezTo>
                <a:cubicBezTo>
                  <a:pt x="23040" y="10363"/>
                  <a:pt x="21326" y="2457"/>
                  <a:pt x="16277" y="457"/>
                </a:cubicBezTo>
                <a:cubicBezTo>
                  <a:pt x="11134" y="-1544"/>
                  <a:pt x="4562" y="3219"/>
                  <a:pt x="1513" y="11029"/>
                </a:cubicBezTo>
                <a:close/>
              </a:path>
            </a:pathLst>
          </a:custGeom>
          <a:solidFill>
            <a:srgbClr val="231F20"/>
          </a:solidFill>
          <a:ln w="9525" cap="flat">
            <a:noFill/>
            <a:prstDash val="solid"/>
            <a:miter/>
          </a:ln>
        </p:spPr>
        <p:txBody>
          <a:bodyPr rtlCol="0" anchor="ctr"/>
          <a:lstStyle/>
          <a:p>
            <a:endParaRPr lang="zh-CN" altLang="en-US"/>
          </a:p>
        </p:txBody>
      </p:sp>
      <p:sp>
        <p:nvSpPr>
          <p:cNvPr id="162" name="任意多边形: 形状 309"/>
          <p:cNvSpPr/>
          <p:nvPr userDrawn="1">
            <p:custDataLst>
              <p:tags r:id="rId85"/>
            </p:custDataLst>
          </p:nvPr>
        </p:nvSpPr>
        <p:spPr>
          <a:xfrm>
            <a:off x="10086340" y="2725420"/>
            <a:ext cx="400685" cy="1233170"/>
          </a:xfrm>
          <a:custGeom>
            <a:avLst/>
            <a:gdLst>
              <a:gd name="connsiteX0" fmla="*/ 171222 w 368996"/>
              <a:gd name="connsiteY0" fmla="*/ 132683 h 1134237"/>
              <a:gd name="connsiteX1" fmla="*/ 318002 w 368996"/>
              <a:gd name="connsiteY1" fmla="*/ 0 h 1134237"/>
              <a:gd name="connsiteX2" fmla="*/ 368961 w 368996"/>
              <a:gd name="connsiteY2" fmla="*/ 121920 h 1134237"/>
              <a:gd name="connsiteX3" fmla="*/ 239611 w 368996"/>
              <a:gd name="connsiteY3" fmla="*/ 268986 h 1134237"/>
              <a:gd name="connsiteX4" fmla="*/ 206750 w 368996"/>
              <a:gd name="connsiteY4" fmla="*/ 292037 h 1134237"/>
              <a:gd name="connsiteX5" fmla="*/ 171222 w 368996"/>
              <a:gd name="connsiteY5" fmla="*/ 132779 h 1134237"/>
              <a:gd name="connsiteX6" fmla="*/ 85401 w 368996"/>
              <a:gd name="connsiteY6" fmla="*/ 362141 h 1134237"/>
              <a:gd name="connsiteX7" fmla="*/ 1486 w 368996"/>
              <a:gd name="connsiteY7" fmla="*/ 868680 h 1134237"/>
              <a:gd name="connsiteX8" fmla="*/ 29109 w 368996"/>
              <a:gd name="connsiteY8" fmla="*/ 1134237 h 1134237"/>
              <a:gd name="connsiteX9" fmla="*/ 171317 w 368996"/>
              <a:gd name="connsiteY9" fmla="*/ 132683 h 113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996" h="1134237">
                <a:moveTo>
                  <a:pt x="171222" y="132683"/>
                </a:moveTo>
                <a:cubicBezTo>
                  <a:pt x="268091" y="97631"/>
                  <a:pt x="318002" y="0"/>
                  <a:pt x="318002" y="0"/>
                </a:cubicBezTo>
                <a:cubicBezTo>
                  <a:pt x="318002" y="0"/>
                  <a:pt x="366770" y="91821"/>
                  <a:pt x="368961" y="121920"/>
                </a:cubicBezTo>
                <a:cubicBezTo>
                  <a:pt x="371151" y="151924"/>
                  <a:pt x="272473" y="245936"/>
                  <a:pt x="239611" y="268986"/>
                </a:cubicBezTo>
                <a:lnTo>
                  <a:pt x="206750" y="292037"/>
                </a:lnTo>
                <a:cubicBezTo>
                  <a:pt x="206750" y="292037"/>
                  <a:pt x="189319" y="135922"/>
                  <a:pt x="171222" y="132779"/>
                </a:cubicBezTo>
                <a:cubicBezTo>
                  <a:pt x="153124" y="129635"/>
                  <a:pt x="117691" y="234315"/>
                  <a:pt x="85401" y="362141"/>
                </a:cubicBezTo>
                <a:cubicBezTo>
                  <a:pt x="53016" y="489966"/>
                  <a:pt x="11773" y="627317"/>
                  <a:pt x="1486" y="868680"/>
                </a:cubicBezTo>
                <a:cubicBezTo>
                  <a:pt x="-7753" y="1085183"/>
                  <a:pt x="29109" y="1134237"/>
                  <a:pt x="29109" y="1134237"/>
                </a:cubicBezTo>
                <a:lnTo>
                  <a:pt x="171317" y="132683"/>
                </a:lnTo>
                <a:close/>
              </a:path>
            </a:pathLst>
          </a:custGeom>
          <a:solidFill>
            <a:srgbClr val="FFFFFF"/>
          </a:solidFill>
          <a:ln w="9525" cap="flat">
            <a:noFill/>
            <a:prstDash val="solid"/>
            <a:miter/>
          </a:ln>
        </p:spPr>
        <p:txBody>
          <a:bodyPr rtlCol="0" anchor="ctr"/>
          <a:lstStyle/>
          <a:p>
            <a:endParaRPr lang="zh-CN" altLang="en-US"/>
          </a:p>
        </p:txBody>
      </p:sp>
      <p:sp>
        <p:nvSpPr>
          <p:cNvPr id="163" name="任意多边形: 形状 310"/>
          <p:cNvSpPr/>
          <p:nvPr userDrawn="1">
            <p:custDataLst>
              <p:tags r:id="rId86"/>
            </p:custDataLst>
          </p:nvPr>
        </p:nvSpPr>
        <p:spPr>
          <a:xfrm>
            <a:off x="10081260" y="2719705"/>
            <a:ext cx="411480" cy="1243965"/>
          </a:xfrm>
          <a:custGeom>
            <a:avLst/>
            <a:gdLst>
              <a:gd name="connsiteX0" fmla="*/ 34171 w 379018"/>
              <a:gd name="connsiteY0" fmla="*/ 1144238 h 1144238"/>
              <a:gd name="connsiteX1" fmla="*/ 30171 w 379018"/>
              <a:gd name="connsiteY1" fmla="*/ 1142238 h 1144238"/>
              <a:gd name="connsiteX2" fmla="*/ 1501 w 379018"/>
              <a:gd name="connsiteY2" fmla="*/ 873443 h 1144238"/>
              <a:gd name="connsiteX3" fmla="*/ 75605 w 379018"/>
              <a:gd name="connsiteY3" fmla="*/ 404813 h 1144238"/>
              <a:gd name="connsiteX4" fmla="*/ 85606 w 379018"/>
              <a:gd name="connsiteY4" fmla="*/ 365855 h 1144238"/>
              <a:gd name="connsiteX5" fmla="*/ 133993 w 379018"/>
              <a:gd name="connsiteY5" fmla="*/ 201549 h 1144238"/>
              <a:gd name="connsiteX6" fmla="*/ 175618 w 379018"/>
              <a:gd name="connsiteY6" fmla="*/ 132588 h 1144238"/>
              <a:gd name="connsiteX7" fmla="*/ 318588 w 379018"/>
              <a:gd name="connsiteY7" fmla="*/ 2667 h 1144238"/>
              <a:gd name="connsiteX8" fmla="*/ 322969 w 379018"/>
              <a:gd name="connsiteY8" fmla="*/ 0 h 1144238"/>
              <a:gd name="connsiteX9" fmla="*/ 327446 w 379018"/>
              <a:gd name="connsiteY9" fmla="*/ 2667 h 1144238"/>
              <a:gd name="connsiteX10" fmla="*/ 378976 w 379018"/>
              <a:gd name="connsiteY10" fmla="*/ 126492 h 1144238"/>
              <a:gd name="connsiteX11" fmla="*/ 247531 w 379018"/>
              <a:gd name="connsiteY11" fmla="*/ 278035 h 1144238"/>
              <a:gd name="connsiteX12" fmla="*/ 214670 w 379018"/>
              <a:gd name="connsiteY12" fmla="*/ 301085 h 1144238"/>
              <a:gd name="connsiteX13" fmla="*/ 209717 w 379018"/>
              <a:gd name="connsiteY13" fmla="*/ 301562 h 1144238"/>
              <a:gd name="connsiteX14" fmla="*/ 206860 w 379018"/>
              <a:gd name="connsiteY14" fmla="*/ 297561 h 1144238"/>
              <a:gd name="connsiteX15" fmla="*/ 175237 w 379018"/>
              <a:gd name="connsiteY15" fmla="*/ 142589 h 1144238"/>
              <a:gd name="connsiteX16" fmla="*/ 95322 w 379018"/>
              <a:gd name="connsiteY16" fmla="*/ 368332 h 1144238"/>
              <a:gd name="connsiteX17" fmla="*/ 85321 w 379018"/>
              <a:gd name="connsiteY17" fmla="*/ 407289 h 1144238"/>
              <a:gd name="connsiteX18" fmla="*/ 11502 w 379018"/>
              <a:gd name="connsiteY18" fmla="*/ 873824 h 1144238"/>
              <a:gd name="connsiteX19" fmla="*/ 38172 w 379018"/>
              <a:gd name="connsiteY19" fmla="*/ 1136237 h 1144238"/>
              <a:gd name="connsiteX20" fmla="*/ 37124 w 379018"/>
              <a:gd name="connsiteY20" fmla="*/ 1143191 h 1144238"/>
              <a:gd name="connsiteX21" fmla="*/ 34171 w 379018"/>
              <a:gd name="connsiteY21" fmla="*/ 1144143 h 1144238"/>
              <a:gd name="connsiteX22" fmla="*/ 185619 w 379018"/>
              <a:gd name="connsiteY22" fmla="*/ 139541 h 1144238"/>
              <a:gd name="connsiteX23" fmla="*/ 205812 w 379018"/>
              <a:gd name="connsiteY23" fmla="*/ 217742 h 1144238"/>
              <a:gd name="connsiteX24" fmla="*/ 215813 w 379018"/>
              <a:gd name="connsiteY24" fmla="*/ 288131 h 1144238"/>
              <a:gd name="connsiteX25" fmla="*/ 241816 w 379018"/>
              <a:gd name="connsiteY25" fmla="*/ 269939 h 1144238"/>
              <a:gd name="connsiteX26" fmla="*/ 369070 w 379018"/>
              <a:gd name="connsiteY26" fmla="*/ 127349 h 1144238"/>
              <a:gd name="connsiteX27" fmla="*/ 322969 w 379018"/>
              <a:gd name="connsiteY27" fmla="*/ 15621 h 1144238"/>
              <a:gd name="connsiteX28" fmla="*/ 185619 w 379018"/>
              <a:gd name="connsiteY28" fmla="*/ 139637 h 114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9018" h="1144238">
                <a:moveTo>
                  <a:pt x="34171" y="1144238"/>
                </a:moveTo>
                <a:cubicBezTo>
                  <a:pt x="32647" y="1144238"/>
                  <a:pt x="31218" y="1143572"/>
                  <a:pt x="30171" y="1142238"/>
                </a:cubicBezTo>
                <a:cubicBezTo>
                  <a:pt x="28647" y="1140143"/>
                  <a:pt x="-7739" y="1089279"/>
                  <a:pt x="1501" y="873443"/>
                </a:cubicBezTo>
                <a:cubicBezTo>
                  <a:pt x="10835" y="655796"/>
                  <a:pt x="45220" y="522446"/>
                  <a:pt x="75605" y="404813"/>
                </a:cubicBezTo>
                <a:cubicBezTo>
                  <a:pt x="79034" y="391668"/>
                  <a:pt x="82368" y="378714"/>
                  <a:pt x="85606" y="365855"/>
                </a:cubicBezTo>
                <a:cubicBezTo>
                  <a:pt x="102466" y="299180"/>
                  <a:pt x="119230" y="242316"/>
                  <a:pt x="133993" y="201549"/>
                </a:cubicBezTo>
                <a:cubicBezTo>
                  <a:pt x="155615" y="141923"/>
                  <a:pt x="167331" y="132207"/>
                  <a:pt x="175618" y="132588"/>
                </a:cubicBezTo>
                <a:cubicBezTo>
                  <a:pt x="268867" y="98298"/>
                  <a:pt x="318112" y="3620"/>
                  <a:pt x="318588" y="2667"/>
                </a:cubicBezTo>
                <a:cubicBezTo>
                  <a:pt x="319445" y="1048"/>
                  <a:pt x="321160" y="0"/>
                  <a:pt x="322969" y="0"/>
                </a:cubicBezTo>
                <a:cubicBezTo>
                  <a:pt x="324779" y="191"/>
                  <a:pt x="326494" y="1048"/>
                  <a:pt x="327446" y="2667"/>
                </a:cubicBezTo>
                <a:cubicBezTo>
                  <a:pt x="329446" y="6477"/>
                  <a:pt x="376785" y="95821"/>
                  <a:pt x="378976" y="126492"/>
                </a:cubicBezTo>
                <a:cubicBezTo>
                  <a:pt x="381453" y="161068"/>
                  <a:pt x="274677" y="258985"/>
                  <a:pt x="247531" y="278035"/>
                </a:cubicBezTo>
                <a:lnTo>
                  <a:pt x="214670" y="301085"/>
                </a:lnTo>
                <a:cubicBezTo>
                  <a:pt x="213241" y="302133"/>
                  <a:pt x="211336" y="302228"/>
                  <a:pt x="209717" y="301562"/>
                </a:cubicBezTo>
                <a:cubicBezTo>
                  <a:pt x="208098" y="300800"/>
                  <a:pt x="207050" y="299275"/>
                  <a:pt x="206860" y="297561"/>
                </a:cubicBezTo>
                <a:cubicBezTo>
                  <a:pt x="199049" y="227362"/>
                  <a:pt x="184666" y="148304"/>
                  <a:pt x="175237" y="142589"/>
                </a:cubicBezTo>
                <a:cubicBezTo>
                  <a:pt x="165902" y="143446"/>
                  <a:pt x="136851" y="204025"/>
                  <a:pt x="95322" y="368332"/>
                </a:cubicBezTo>
                <a:cubicBezTo>
                  <a:pt x="92083" y="381191"/>
                  <a:pt x="88750" y="394144"/>
                  <a:pt x="85321" y="407289"/>
                </a:cubicBezTo>
                <a:cubicBezTo>
                  <a:pt x="55031" y="524447"/>
                  <a:pt x="20836" y="657320"/>
                  <a:pt x="11502" y="873824"/>
                </a:cubicBezTo>
                <a:cubicBezTo>
                  <a:pt x="2453" y="1084517"/>
                  <a:pt x="37791" y="1135666"/>
                  <a:pt x="38172" y="1136237"/>
                </a:cubicBezTo>
                <a:cubicBezTo>
                  <a:pt x="39791" y="1138428"/>
                  <a:pt x="39315" y="1141571"/>
                  <a:pt x="37124" y="1143191"/>
                </a:cubicBezTo>
                <a:cubicBezTo>
                  <a:pt x="36267" y="1143857"/>
                  <a:pt x="35219" y="1144143"/>
                  <a:pt x="34171" y="1144143"/>
                </a:cubicBezTo>
                <a:close/>
                <a:moveTo>
                  <a:pt x="185619" y="139541"/>
                </a:moveTo>
                <a:cubicBezTo>
                  <a:pt x="190858" y="148209"/>
                  <a:pt x="197525" y="168592"/>
                  <a:pt x="205812" y="217742"/>
                </a:cubicBezTo>
                <a:cubicBezTo>
                  <a:pt x="210574" y="246126"/>
                  <a:pt x="214194" y="274511"/>
                  <a:pt x="215813" y="288131"/>
                </a:cubicBezTo>
                <a:lnTo>
                  <a:pt x="241816" y="269939"/>
                </a:lnTo>
                <a:cubicBezTo>
                  <a:pt x="277440" y="244983"/>
                  <a:pt x="370975" y="153448"/>
                  <a:pt x="369070" y="127349"/>
                </a:cubicBezTo>
                <a:cubicBezTo>
                  <a:pt x="367356" y="103823"/>
                  <a:pt x="334780" y="38672"/>
                  <a:pt x="322969" y="15621"/>
                </a:cubicBezTo>
                <a:cubicBezTo>
                  <a:pt x="308968" y="39529"/>
                  <a:pt x="263152" y="108299"/>
                  <a:pt x="185619" y="139637"/>
                </a:cubicBezTo>
                <a:close/>
              </a:path>
            </a:pathLst>
          </a:custGeom>
          <a:solidFill>
            <a:srgbClr val="231F20"/>
          </a:solidFill>
          <a:ln w="9525" cap="flat">
            <a:noFill/>
            <a:prstDash val="solid"/>
            <a:miter/>
          </a:ln>
        </p:spPr>
        <p:txBody>
          <a:bodyPr rtlCol="0" anchor="ctr"/>
          <a:lstStyle/>
          <a:p>
            <a:endParaRPr lang="zh-CN" altLang="en-US"/>
          </a:p>
        </p:txBody>
      </p:sp>
      <p:sp>
        <p:nvSpPr>
          <p:cNvPr id="164" name="任意多边形: 形状 311"/>
          <p:cNvSpPr/>
          <p:nvPr userDrawn="1">
            <p:custDataLst>
              <p:tags r:id="rId87"/>
            </p:custDataLst>
          </p:nvPr>
        </p:nvSpPr>
        <p:spPr>
          <a:xfrm>
            <a:off x="10078720" y="2797810"/>
            <a:ext cx="50165" cy="132715"/>
          </a:xfrm>
          <a:custGeom>
            <a:avLst/>
            <a:gdLst>
              <a:gd name="connsiteX0" fmla="*/ 46196 w 46196"/>
              <a:gd name="connsiteY0" fmla="*/ 0 h 122015"/>
              <a:gd name="connsiteX1" fmla="*/ 0 w 46196"/>
              <a:gd name="connsiteY1" fmla="*/ 122015 h 122015"/>
              <a:gd name="connsiteX2" fmla="*/ 46196 w 46196"/>
              <a:gd name="connsiteY2" fmla="*/ 0 h 122015"/>
            </a:gdLst>
            <a:ahLst/>
            <a:cxnLst>
              <a:cxn ang="0">
                <a:pos x="connsiteX0" y="connsiteY0"/>
              </a:cxn>
              <a:cxn ang="0">
                <a:pos x="connsiteX1" y="connsiteY1"/>
              </a:cxn>
              <a:cxn ang="0">
                <a:pos x="connsiteX2" y="connsiteY2"/>
              </a:cxn>
            </a:cxnLst>
            <a:rect l="l" t="t" r="r" b="b"/>
            <a:pathLst>
              <a:path w="46196" h="122015">
                <a:moveTo>
                  <a:pt x="46196" y="0"/>
                </a:moveTo>
                <a:cubicBezTo>
                  <a:pt x="18097" y="26098"/>
                  <a:pt x="0" y="122015"/>
                  <a:pt x="0" y="122015"/>
                </a:cubicBezTo>
                <a:lnTo>
                  <a:pt x="46196" y="0"/>
                </a:lnTo>
                <a:close/>
              </a:path>
            </a:pathLst>
          </a:custGeom>
          <a:solidFill>
            <a:srgbClr val="FFFFFF"/>
          </a:solidFill>
          <a:ln w="9525" cap="flat">
            <a:noFill/>
            <a:prstDash val="solid"/>
            <a:miter/>
          </a:ln>
        </p:spPr>
        <p:txBody>
          <a:bodyPr rtlCol="0" anchor="ctr"/>
          <a:lstStyle/>
          <a:p>
            <a:endParaRPr lang="zh-CN" altLang="en-US"/>
          </a:p>
        </p:txBody>
      </p:sp>
      <p:sp>
        <p:nvSpPr>
          <p:cNvPr id="184" name="任意多边形: 形状 312"/>
          <p:cNvSpPr/>
          <p:nvPr userDrawn="1">
            <p:custDataLst>
              <p:tags r:id="rId88"/>
            </p:custDataLst>
          </p:nvPr>
        </p:nvSpPr>
        <p:spPr>
          <a:xfrm>
            <a:off x="10073005" y="2792095"/>
            <a:ext cx="60960" cy="143510"/>
          </a:xfrm>
          <a:custGeom>
            <a:avLst/>
            <a:gdLst>
              <a:gd name="connsiteX0" fmla="*/ 5029 w 56171"/>
              <a:gd name="connsiteY0" fmla="*/ 131915 h 132010"/>
              <a:gd name="connsiteX1" fmla="*/ 4077 w 56171"/>
              <a:gd name="connsiteY1" fmla="*/ 131915 h 132010"/>
              <a:gd name="connsiteX2" fmla="*/ 76 w 56171"/>
              <a:gd name="connsiteY2" fmla="*/ 126105 h 132010"/>
              <a:gd name="connsiteX3" fmla="*/ 47796 w 56171"/>
              <a:gd name="connsiteY3" fmla="*/ 1327 h 132010"/>
              <a:gd name="connsiteX4" fmla="*/ 54845 w 56171"/>
              <a:gd name="connsiteY4" fmla="*/ 1613 h 132010"/>
              <a:gd name="connsiteX5" fmla="*/ 54559 w 56171"/>
              <a:gd name="connsiteY5" fmla="*/ 8661 h 132010"/>
              <a:gd name="connsiteX6" fmla="*/ 9887 w 56171"/>
              <a:gd name="connsiteY6" fmla="*/ 127914 h 132010"/>
              <a:gd name="connsiteX7" fmla="*/ 5029 w 56171"/>
              <a:gd name="connsiteY7" fmla="*/ 132010 h 1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71" h="132010">
                <a:moveTo>
                  <a:pt x="5029" y="131915"/>
                </a:moveTo>
                <a:cubicBezTo>
                  <a:pt x="5029" y="131915"/>
                  <a:pt x="4458" y="131915"/>
                  <a:pt x="4077" y="131915"/>
                </a:cubicBezTo>
                <a:cubicBezTo>
                  <a:pt x="1410" y="131439"/>
                  <a:pt x="-400" y="128772"/>
                  <a:pt x="76" y="126105"/>
                </a:cubicBezTo>
                <a:cubicBezTo>
                  <a:pt x="838" y="122104"/>
                  <a:pt x="18745" y="28283"/>
                  <a:pt x="47796" y="1327"/>
                </a:cubicBezTo>
                <a:cubicBezTo>
                  <a:pt x="49797" y="-578"/>
                  <a:pt x="52940" y="-387"/>
                  <a:pt x="54845" y="1613"/>
                </a:cubicBezTo>
                <a:cubicBezTo>
                  <a:pt x="56750" y="3613"/>
                  <a:pt x="56559" y="6756"/>
                  <a:pt x="54559" y="8661"/>
                </a:cubicBezTo>
                <a:cubicBezTo>
                  <a:pt x="27889" y="33331"/>
                  <a:pt x="10077" y="126962"/>
                  <a:pt x="9887" y="127914"/>
                </a:cubicBezTo>
                <a:cubicBezTo>
                  <a:pt x="9410" y="130296"/>
                  <a:pt x="7315" y="132010"/>
                  <a:pt x="5029" y="132010"/>
                </a:cubicBezTo>
                <a:close/>
              </a:path>
            </a:pathLst>
          </a:custGeom>
          <a:solidFill>
            <a:srgbClr val="231F20"/>
          </a:solidFill>
          <a:ln w="9525" cap="flat">
            <a:noFill/>
            <a:prstDash val="solid"/>
            <a:miter/>
          </a:ln>
        </p:spPr>
        <p:txBody>
          <a:bodyPr rtlCol="0" anchor="ctr"/>
          <a:lstStyle/>
          <a:p>
            <a:endParaRPr lang="zh-CN" altLang="en-US"/>
          </a:p>
        </p:txBody>
      </p:sp>
      <p:sp>
        <p:nvSpPr>
          <p:cNvPr id="186" name="任意多边形: 形状 314"/>
          <p:cNvSpPr/>
          <p:nvPr userDrawn="1">
            <p:custDataLst>
              <p:tags r:id="rId89"/>
            </p:custDataLst>
          </p:nvPr>
        </p:nvSpPr>
        <p:spPr>
          <a:xfrm>
            <a:off x="10549255" y="2978150"/>
            <a:ext cx="557530" cy="796290"/>
          </a:xfrm>
          <a:custGeom>
            <a:avLst/>
            <a:gdLst>
              <a:gd name="connsiteX0" fmla="*/ 91296 w 513226"/>
              <a:gd name="connsiteY0" fmla="*/ 0 h 732831"/>
              <a:gd name="connsiteX1" fmla="*/ 481916 w 513226"/>
              <a:gd name="connsiteY1" fmla="*/ 495300 h 732831"/>
              <a:gd name="connsiteX2" fmla="*/ 464962 w 513226"/>
              <a:gd name="connsiteY2" fmla="*/ 721233 h 732831"/>
              <a:gd name="connsiteX3" fmla="*/ 218264 w 513226"/>
              <a:gd name="connsiteY3" fmla="*/ 644271 h 732831"/>
              <a:gd name="connsiteX4" fmla="*/ 17668 w 513226"/>
              <a:gd name="connsiteY4" fmla="*/ 380524 h 732831"/>
              <a:gd name="connsiteX5" fmla="*/ 60625 w 513226"/>
              <a:gd name="connsiteY5" fmla="*/ 58769 h 732831"/>
              <a:gd name="connsiteX6" fmla="*/ 91391 w 513226"/>
              <a:gd name="connsiteY6" fmla="*/ 95 h 73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26" h="732831">
                <a:moveTo>
                  <a:pt x="91296" y="0"/>
                </a:moveTo>
                <a:cubicBezTo>
                  <a:pt x="253221" y="49149"/>
                  <a:pt x="408669" y="340423"/>
                  <a:pt x="481916" y="495300"/>
                </a:cubicBezTo>
                <a:cubicBezTo>
                  <a:pt x="547924" y="634937"/>
                  <a:pt x="493441" y="710470"/>
                  <a:pt x="464962" y="721233"/>
                </a:cubicBezTo>
                <a:cubicBezTo>
                  <a:pt x="333040" y="771049"/>
                  <a:pt x="218264" y="644271"/>
                  <a:pt x="218264" y="644271"/>
                </a:cubicBezTo>
                <a:cubicBezTo>
                  <a:pt x="218264" y="644271"/>
                  <a:pt x="61578" y="455390"/>
                  <a:pt x="17668" y="380524"/>
                </a:cubicBezTo>
                <a:cubicBezTo>
                  <a:pt x="-26243" y="305562"/>
                  <a:pt x="20716" y="80105"/>
                  <a:pt x="60625" y="58769"/>
                </a:cubicBezTo>
                <a:lnTo>
                  <a:pt x="91391" y="95"/>
                </a:lnTo>
                <a:close/>
              </a:path>
            </a:pathLst>
          </a:custGeom>
          <a:solidFill>
            <a:srgbClr val="FFFFFF"/>
          </a:solidFill>
          <a:ln w="9525" cap="flat">
            <a:noFill/>
            <a:prstDash val="solid"/>
            <a:miter/>
          </a:ln>
        </p:spPr>
        <p:txBody>
          <a:bodyPr rtlCol="0" anchor="ctr"/>
          <a:lstStyle/>
          <a:p>
            <a:endParaRPr lang="zh-CN" altLang="en-US"/>
          </a:p>
        </p:txBody>
      </p:sp>
      <p:sp>
        <p:nvSpPr>
          <p:cNvPr id="187" name="任意多边形: 形状 315"/>
          <p:cNvSpPr/>
          <p:nvPr userDrawn="1">
            <p:custDataLst>
              <p:tags r:id="rId90"/>
            </p:custDataLst>
          </p:nvPr>
        </p:nvSpPr>
        <p:spPr>
          <a:xfrm>
            <a:off x="10543540" y="2972435"/>
            <a:ext cx="568325" cy="807085"/>
          </a:xfrm>
          <a:custGeom>
            <a:avLst/>
            <a:gdLst>
              <a:gd name="connsiteX0" fmla="*/ 407384 w 522860"/>
              <a:gd name="connsiteY0" fmla="*/ 742678 h 742677"/>
              <a:gd name="connsiteX1" fmla="*/ 219551 w 522860"/>
              <a:gd name="connsiteY1" fmla="*/ 652571 h 742677"/>
              <a:gd name="connsiteX2" fmla="*/ 18287 w 522860"/>
              <a:gd name="connsiteY2" fmla="*/ 387967 h 742677"/>
              <a:gd name="connsiteX3" fmla="*/ 21621 w 522860"/>
              <a:gd name="connsiteY3" fmla="*/ 140126 h 742677"/>
              <a:gd name="connsiteX4" fmla="*/ 63150 w 522860"/>
              <a:gd name="connsiteY4" fmla="*/ 59259 h 742677"/>
              <a:gd name="connsiteX5" fmla="*/ 69913 w 522860"/>
              <a:gd name="connsiteY5" fmla="*/ 61259 h 742677"/>
              <a:gd name="connsiteX6" fmla="*/ 67913 w 522860"/>
              <a:gd name="connsiteY6" fmla="*/ 68022 h 742677"/>
              <a:gd name="connsiteX7" fmla="*/ 31242 w 522860"/>
              <a:gd name="connsiteY7" fmla="*/ 142889 h 742677"/>
              <a:gd name="connsiteX8" fmla="*/ 26860 w 522860"/>
              <a:gd name="connsiteY8" fmla="*/ 382919 h 742677"/>
              <a:gd name="connsiteX9" fmla="*/ 226980 w 522860"/>
              <a:gd name="connsiteY9" fmla="*/ 645999 h 742677"/>
              <a:gd name="connsiteX10" fmla="*/ 468058 w 522860"/>
              <a:gd name="connsiteY10" fmla="*/ 721532 h 742677"/>
              <a:gd name="connsiteX11" fmla="*/ 502919 w 522860"/>
              <a:gd name="connsiteY11" fmla="*/ 679337 h 742677"/>
              <a:gd name="connsiteX12" fmla="*/ 482250 w 522860"/>
              <a:gd name="connsiteY12" fmla="*/ 502362 h 742677"/>
              <a:gd name="connsiteX13" fmla="*/ 94678 w 522860"/>
              <a:gd name="connsiteY13" fmla="*/ 9729 h 742677"/>
              <a:gd name="connsiteX14" fmla="*/ 91344 w 522860"/>
              <a:gd name="connsiteY14" fmla="*/ 3538 h 742677"/>
              <a:gd name="connsiteX15" fmla="*/ 97535 w 522860"/>
              <a:gd name="connsiteY15" fmla="*/ 204 h 742677"/>
              <a:gd name="connsiteX16" fmla="*/ 491204 w 522860"/>
              <a:gd name="connsiteY16" fmla="*/ 498076 h 742677"/>
              <a:gd name="connsiteX17" fmla="*/ 512063 w 522860"/>
              <a:gd name="connsiteY17" fmla="*/ 683051 h 742677"/>
              <a:gd name="connsiteX18" fmla="*/ 471487 w 522860"/>
              <a:gd name="connsiteY18" fmla="*/ 730772 h 742677"/>
              <a:gd name="connsiteX19" fmla="*/ 407098 w 522860"/>
              <a:gd name="connsiteY19" fmla="*/ 742583 h 7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860" h="742677">
                <a:moveTo>
                  <a:pt x="407384" y="742678"/>
                </a:moveTo>
                <a:cubicBezTo>
                  <a:pt x="302609" y="742678"/>
                  <a:pt x="220599" y="653619"/>
                  <a:pt x="219551" y="652571"/>
                </a:cubicBezTo>
                <a:cubicBezTo>
                  <a:pt x="217836" y="650476"/>
                  <a:pt x="61912" y="462357"/>
                  <a:pt x="18287" y="387967"/>
                </a:cubicBezTo>
                <a:cubicBezTo>
                  <a:pt x="-10859" y="338246"/>
                  <a:pt x="-1715" y="223184"/>
                  <a:pt x="21621" y="140126"/>
                </a:cubicBezTo>
                <a:cubicBezTo>
                  <a:pt x="28860" y="114314"/>
                  <a:pt x="44005" y="69451"/>
                  <a:pt x="63150" y="59259"/>
                </a:cubicBezTo>
                <a:cubicBezTo>
                  <a:pt x="65627" y="57926"/>
                  <a:pt x="68579" y="58878"/>
                  <a:pt x="69913" y="61259"/>
                </a:cubicBezTo>
                <a:cubicBezTo>
                  <a:pt x="71246" y="63641"/>
                  <a:pt x="70294" y="66689"/>
                  <a:pt x="67913" y="68022"/>
                </a:cubicBezTo>
                <a:cubicBezTo>
                  <a:pt x="56578" y="74023"/>
                  <a:pt x="42576" y="102693"/>
                  <a:pt x="31242" y="142889"/>
                </a:cubicBezTo>
                <a:cubicBezTo>
                  <a:pt x="8381" y="223851"/>
                  <a:pt x="-858" y="335579"/>
                  <a:pt x="26860" y="382919"/>
                </a:cubicBezTo>
                <a:cubicBezTo>
                  <a:pt x="70103" y="456642"/>
                  <a:pt x="225456" y="644094"/>
                  <a:pt x="226980" y="645999"/>
                </a:cubicBezTo>
                <a:cubicBezTo>
                  <a:pt x="227933" y="647047"/>
                  <a:pt x="340899" y="769538"/>
                  <a:pt x="468058" y="721532"/>
                </a:cubicBezTo>
                <a:cubicBezTo>
                  <a:pt x="478535" y="717532"/>
                  <a:pt x="493394" y="702959"/>
                  <a:pt x="502919" y="679337"/>
                </a:cubicBezTo>
                <a:cubicBezTo>
                  <a:pt x="513778" y="652476"/>
                  <a:pt x="525494" y="593802"/>
                  <a:pt x="482250" y="502362"/>
                </a:cubicBezTo>
                <a:cubicBezTo>
                  <a:pt x="404907" y="338818"/>
                  <a:pt x="251745" y="57449"/>
                  <a:pt x="94678" y="9729"/>
                </a:cubicBezTo>
                <a:cubicBezTo>
                  <a:pt x="92011" y="8967"/>
                  <a:pt x="90582" y="6110"/>
                  <a:pt x="91344" y="3538"/>
                </a:cubicBezTo>
                <a:cubicBezTo>
                  <a:pt x="92106" y="871"/>
                  <a:pt x="94964" y="-558"/>
                  <a:pt x="97535" y="204"/>
                </a:cubicBezTo>
                <a:cubicBezTo>
                  <a:pt x="258222" y="49067"/>
                  <a:pt x="413194" y="333103"/>
                  <a:pt x="491204" y="498076"/>
                </a:cubicBezTo>
                <a:cubicBezTo>
                  <a:pt x="536067" y="592945"/>
                  <a:pt x="523494" y="654667"/>
                  <a:pt x="512063" y="683051"/>
                </a:cubicBezTo>
                <a:cubicBezTo>
                  <a:pt x="500634" y="711245"/>
                  <a:pt x="483108" y="726390"/>
                  <a:pt x="471487" y="730772"/>
                </a:cubicBezTo>
                <a:cubicBezTo>
                  <a:pt x="449484" y="739058"/>
                  <a:pt x="427862" y="742583"/>
                  <a:pt x="407098" y="742583"/>
                </a:cubicBezTo>
                <a:close/>
              </a:path>
            </a:pathLst>
          </a:custGeom>
          <a:solidFill>
            <a:srgbClr val="231F20"/>
          </a:solidFill>
          <a:ln w="9525" cap="flat">
            <a:noFill/>
            <a:prstDash val="solid"/>
            <a:miter/>
          </a:ln>
        </p:spPr>
        <p:txBody>
          <a:bodyPr rtlCol="0" anchor="ctr"/>
          <a:lstStyle/>
          <a:p>
            <a:endParaRPr lang="zh-CN" altLang="en-US"/>
          </a:p>
        </p:txBody>
      </p:sp>
      <p:sp>
        <p:nvSpPr>
          <p:cNvPr id="190" name="任意多边形: 形状 316"/>
          <p:cNvSpPr/>
          <p:nvPr userDrawn="1">
            <p:custDataLst>
              <p:tags r:id="rId91"/>
            </p:custDataLst>
          </p:nvPr>
        </p:nvSpPr>
        <p:spPr>
          <a:xfrm>
            <a:off x="10406380" y="3632200"/>
            <a:ext cx="639445" cy="516255"/>
          </a:xfrm>
          <a:custGeom>
            <a:avLst/>
            <a:gdLst>
              <a:gd name="connsiteX0" fmla="*/ 587883 w 588295"/>
              <a:gd name="connsiteY0" fmla="*/ 50935 h 474804"/>
              <a:gd name="connsiteX1" fmla="*/ 296037 w 588295"/>
              <a:gd name="connsiteY1" fmla="*/ 319540 h 474804"/>
              <a:gd name="connsiteX2" fmla="*/ 180308 w 588295"/>
              <a:gd name="connsiteY2" fmla="*/ 363831 h 474804"/>
              <a:gd name="connsiteX3" fmla="*/ 124777 w 588295"/>
              <a:gd name="connsiteY3" fmla="*/ 471178 h 474804"/>
              <a:gd name="connsiteX4" fmla="*/ 0 w 588295"/>
              <a:gd name="connsiteY4" fmla="*/ 441745 h 474804"/>
              <a:gd name="connsiteX5" fmla="*/ 72580 w 588295"/>
              <a:gd name="connsiteY5" fmla="*/ 294679 h 474804"/>
              <a:gd name="connsiteX6" fmla="*/ 145732 w 588295"/>
              <a:gd name="connsiteY6" fmla="*/ 273058 h 474804"/>
              <a:gd name="connsiteX7" fmla="*/ 333280 w 588295"/>
              <a:gd name="connsiteY7" fmla="*/ 82462 h 474804"/>
              <a:gd name="connsiteX8" fmla="*/ 501110 w 588295"/>
              <a:gd name="connsiteY8" fmla="*/ 833 h 474804"/>
              <a:gd name="connsiteX9" fmla="*/ 587978 w 588295"/>
              <a:gd name="connsiteY9" fmla="*/ 50839 h 47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295" h="474804">
                <a:moveTo>
                  <a:pt x="587883" y="50935"/>
                </a:moveTo>
                <a:cubicBezTo>
                  <a:pt x="599789" y="131421"/>
                  <a:pt x="350615" y="295918"/>
                  <a:pt x="296037" y="319540"/>
                </a:cubicBezTo>
                <a:cubicBezTo>
                  <a:pt x="241459" y="343257"/>
                  <a:pt x="180308" y="363831"/>
                  <a:pt x="180308" y="363831"/>
                </a:cubicBezTo>
                <a:lnTo>
                  <a:pt x="124777" y="471178"/>
                </a:lnTo>
                <a:cubicBezTo>
                  <a:pt x="124777" y="471178"/>
                  <a:pt x="37338" y="490037"/>
                  <a:pt x="0" y="441745"/>
                </a:cubicBezTo>
                <a:cubicBezTo>
                  <a:pt x="2191" y="395073"/>
                  <a:pt x="59817" y="300109"/>
                  <a:pt x="72580" y="294679"/>
                </a:cubicBezTo>
                <a:cubicBezTo>
                  <a:pt x="91726" y="286488"/>
                  <a:pt x="127540" y="276201"/>
                  <a:pt x="145732" y="273058"/>
                </a:cubicBezTo>
                <a:cubicBezTo>
                  <a:pt x="156019" y="271248"/>
                  <a:pt x="263366" y="139898"/>
                  <a:pt x="333280" y="82462"/>
                </a:cubicBezTo>
                <a:cubicBezTo>
                  <a:pt x="403193" y="25027"/>
                  <a:pt x="434340" y="-5549"/>
                  <a:pt x="501110" y="833"/>
                </a:cubicBezTo>
                <a:cubicBezTo>
                  <a:pt x="545878" y="5119"/>
                  <a:pt x="587978" y="50839"/>
                  <a:pt x="587978" y="50839"/>
                </a:cubicBezTo>
                <a:close/>
              </a:path>
            </a:pathLst>
          </a:custGeom>
          <a:solidFill>
            <a:srgbClr val="FFFFFF"/>
          </a:solidFill>
          <a:ln w="9525" cap="flat">
            <a:noFill/>
            <a:prstDash val="solid"/>
            <a:miter/>
          </a:ln>
        </p:spPr>
        <p:txBody>
          <a:bodyPr rtlCol="0" anchor="ctr"/>
          <a:lstStyle/>
          <a:p>
            <a:endParaRPr lang="zh-CN" altLang="en-US"/>
          </a:p>
        </p:txBody>
      </p:sp>
      <p:sp>
        <p:nvSpPr>
          <p:cNvPr id="191" name="任意多边形: 形状 317"/>
          <p:cNvSpPr/>
          <p:nvPr userDrawn="1">
            <p:custDataLst>
              <p:tags r:id="rId92"/>
            </p:custDataLst>
          </p:nvPr>
        </p:nvSpPr>
        <p:spPr>
          <a:xfrm>
            <a:off x="10400665" y="3627120"/>
            <a:ext cx="650240" cy="527050"/>
          </a:xfrm>
          <a:custGeom>
            <a:avLst/>
            <a:gdLst>
              <a:gd name="connsiteX0" fmla="*/ 90678 w 598236"/>
              <a:gd name="connsiteY0" fmla="*/ 484715 h 484905"/>
              <a:gd name="connsiteX1" fmla="*/ 1048 w 598236"/>
              <a:gd name="connsiteY1" fmla="*/ 449663 h 484905"/>
              <a:gd name="connsiteX2" fmla="*/ 0 w 598236"/>
              <a:gd name="connsiteY2" fmla="*/ 446424 h 484905"/>
              <a:gd name="connsiteX3" fmla="*/ 75628 w 598236"/>
              <a:gd name="connsiteY3" fmla="*/ 294977 h 484905"/>
              <a:gd name="connsiteX4" fmla="*/ 149447 w 598236"/>
              <a:gd name="connsiteY4" fmla="*/ 273069 h 484905"/>
              <a:gd name="connsiteX5" fmla="*/ 199739 w 598236"/>
              <a:gd name="connsiteY5" fmla="*/ 220586 h 484905"/>
              <a:gd name="connsiteX6" fmla="*/ 335089 w 598236"/>
              <a:gd name="connsiteY6" fmla="*/ 83522 h 484905"/>
              <a:gd name="connsiteX7" fmla="*/ 349663 w 598236"/>
              <a:gd name="connsiteY7" fmla="*/ 71520 h 484905"/>
              <a:gd name="connsiteX8" fmla="*/ 506539 w 598236"/>
              <a:gd name="connsiteY8" fmla="*/ 845 h 484905"/>
              <a:gd name="connsiteX9" fmla="*/ 596551 w 598236"/>
              <a:gd name="connsiteY9" fmla="*/ 52470 h 484905"/>
              <a:gd name="connsiteX10" fmla="*/ 597789 w 598236"/>
              <a:gd name="connsiteY10" fmla="*/ 55137 h 484905"/>
              <a:gd name="connsiteX11" fmla="*/ 302990 w 598236"/>
              <a:gd name="connsiteY11" fmla="*/ 329076 h 484905"/>
              <a:gd name="connsiteX12" fmla="*/ 188785 w 598236"/>
              <a:gd name="connsiteY12" fmla="*/ 372891 h 484905"/>
              <a:gd name="connsiteX13" fmla="*/ 134112 w 598236"/>
              <a:gd name="connsiteY13" fmla="*/ 478524 h 484905"/>
              <a:gd name="connsiteX14" fmla="*/ 130778 w 598236"/>
              <a:gd name="connsiteY14" fmla="*/ 481095 h 484905"/>
              <a:gd name="connsiteX15" fmla="*/ 90583 w 598236"/>
              <a:gd name="connsiteY15" fmla="*/ 484905 h 484905"/>
              <a:gd name="connsiteX16" fmla="*/ 10096 w 598236"/>
              <a:gd name="connsiteY16" fmla="*/ 444995 h 484905"/>
              <a:gd name="connsiteX17" fmla="*/ 126492 w 598236"/>
              <a:gd name="connsiteY17" fmla="*/ 471570 h 484905"/>
              <a:gd name="connsiteX18" fmla="*/ 180975 w 598236"/>
              <a:gd name="connsiteY18" fmla="*/ 366319 h 484905"/>
              <a:gd name="connsiteX19" fmla="*/ 183832 w 598236"/>
              <a:gd name="connsiteY19" fmla="*/ 363842 h 484905"/>
              <a:gd name="connsiteX20" fmla="*/ 299180 w 598236"/>
              <a:gd name="connsiteY20" fmla="*/ 319742 h 484905"/>
              <a:gd name="connsiteX21" fmla="*/ 588264 w 598236"/>
              <a:gd name="connsiteY21" fmla="*/ 57899 h 484905"/>
              <a:gd name="connsiteX22" fmla="*/ 505682 w 598236"/>
              <a:gd name="connsiteY22" fmla="*/ 10560 h 484905"/>
              <a:gd name="connsiteX23" fmla="*/ 356140 w 598236"/>
              <a:gd name="connsiteY23" fmla="*/ 79045 h 484905"/>
              <a:gd name="connsiteX24" fmla="*/ 341566 w 598236"/>
              <a:gd name="connsiteY24" fmla="*/ 91142 h 484905"/>
              <a:gd name="connsiteX25" fmla="*/ 207264 w 598236"/>
              <a:gd name="connsiteY25" fmla="*/ 227254 h 484905"/>
              <a:gd name="connsiteX26" fmla="*/ 151733 w 598236"/>
              <a:gd name="connsiteY26" fmla="*/ 282785 h 484905"/>
              <a:gd name="connsiteX27" fmla="*/ 79629 w 598236"/>
              <a:gd name="connsiteY27" fmla="*/ 304121 h 484905"/>
              <a:gd name="connsiteX28" fmla="*/ 10192 w 598236"/>
              <a:gd name="connsiteY28" fmla="*/ 444995 h 48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8236" h="484905">
                <a:moveTo>
                  <a:pt x="90678" y="484715"/>
                </a:moveTo>
                <a:cubicBezTo>
                  <a:pt x="61436" y="484715"/>
                  <a:pt x="23336" y="478428"/>
                  <a:pt x="1048" y="449663"/>
                </a:cubicBezTo>
                <a:cubicBezTo>
                  <a:pt x="286" y="448710"/>
                  <a:pt x="0" y="447567"/>
                  <a:pt x="0" y="446424"/>
                </a:cubicBezTo>
                <a:cubicBezTo>
                  <a:pt x="2191" y="400228"/>
                  <a:pt x="59722" y="301740"/>
                  <a:pt x="75628" y="294977"/>
                </a:cubicBezTo>
                <a:cubicBezTo>
                  <a:pt x="95821" y="286404"/>
                  <a:pt x="131731" y="276212"/>
                  <a:pt x="149447" y="273069"/>
                </a:cubicBezTo>
                <a:cubicBezTo>
                  <a:pt x="154496" y="270307"/>
                  <a:pt x="177451" y="245066"/>
                  <a:pt x="199739" y="220586"/>
                </a:cubicBezTo>
                <a:cubicBezTo>
                  <a:pt x="239363" y="177057"/>
                  <a:pt x="293656" y="117526"/>
                  <a:pt x="335089" y="83522"/>
                </a:cubicBezTo>
                <a:cubicBezTo>
                  <a:pt x="340138" y="79331"/>
                  <a:pt x="344996" y="75330"/>
                  <a:pt x="349663" y="71520"/>
                </a:cubicBezTo>
                <a:cubicBezTo>
                  <a:pt x="409575" y="21990"/>
                  <a:pt x="442531" y="-5251"/>
                  <a:pt x="506539" y="845"/>
                </a:cubicBezTo>
                <a:cubicBezTo>
                  <a:pt x="552640" y="5226"/>
                  <a:pt x="594836" y="50565"/>
                  <a:pt x="596551" y="52470"/>
                </a:cubicBezTo>
                <a:cubicBezTo>
                  <a:pt x="597217" y="53232"/>
                  <a:pt x="597694" y="54090"/>
                  <a:pt x="597789" y="55137"/>
                </a:cubicBezTo>
                <a:cubicBezTo>
                  <a:pt x="610457" y="141243"/>
                  <a:pt x="350615" y="308407"/>
                  <a:pt x="302990" y="329076"/>
                </a:cubicBezTo>
                <a:cubicBezTo>
                  <a:pt x="254222" y="350222"/>
                  <a:pt x="199644" y="369176"/>
                  <a:pt x="188785" y="372891"/>
                </a:cubicBezTo>
                <a:lnTo>
                  <a:pt x="134112" y="478524"/>
                </a:lnTo>
                <a:cubicBezTo>
                  <a:pt x="133445" y="479857"/>
                  <a:pt x="132207" y="480809"/>
                  <a:pt x="130778" y="481095"/>
                </a:cubicBezTo>
                <a:cubicBezTo>
                  <a:pt x="129159" y="481476"/>
                  <a:pt x="112395" y="484905"/>
                  <a:pt x="90583" y="484905"/>
                </a:cubicBezTo>
                <a:close/>
                <a:moveTo>
                  <a:pt x="10096" y="444995"/>
                </a:moveTo>
                <a:cubicBezTo>
                  <a:pt x="42481" y="484334"/>
                  <a:pt x="112966" y="473951"/>
                  <a:pt x="126492" y="471570"/>
                </a:cubicBezTo>
                <a:lnTo>
                  <a:pt x="180975" y="366319"/>
                </a:lnTo>
                <a:cubicBezTo>
                  <a:pt x="181546" y="365176"/>
                  <a:pt x="182594" y="364319"/>
                  <a:pt x="183832" y="363842"/>
                </a:cubicBezTo>
                <a:cubicBezTo>
                  <a:pt x="184404" y="363652"/>
                  <a:pt x="245364" y="343078"/>
                  <a:pt x="299180" y="319742"/>
                </a:cubicBezTo>
                <a:cubicBezTo>
                  <a:pt x="351853" y="296882"/>
                  <a:pt x="596360" y="136100"/>
                  <a:pt x="588264" y="57899"/>
                </a:cubicBezTo>
                <a:cubicBezTo>
                  <a:pt x="581501" y="50946"/>
                  <a:pt x="544163" y="14275"/>
                  <a:pt x="505682" y="10560"/>
                </a:cubicBezTo>
                <a:cubicBezTo>
                  <a:pt x="445865" y="4845"/>
                  <a:pt x="415861" y="29610"/>
                  <a:pt x="356140" y="79045"/>
                </a:cubicBezTo>
                <a:cubicBezTo>
                  <a:pt x="351472" y="82950"/>
                  <a:pt x="346615" y="86951"/>
                  <a:pt x="341566" y="91142"/>
                </a:cubicBezTo>
                <a:cubicBezTo>
                  <a:pt x="300704" y="124670"/>
                  <a:pt x="246697" y="183915"/>
                  <a:pt x="207264" y="227254"/>
                </a:cubicBezTo>
                <a:cubicBezTo>
                  <a:pt x="167068" y="271450"/>
                  <a:pt x="157067" y="281832"/>
                  <a:pt x="151733" y="282785"/>
                </a:cubicBezTo>
                <a:cubicBezTo>
                  <a:pt x="134683" y="285737"/>
                  <a:pt x="99441" y="295739"/>
                  <a:pt x="79629" y="304121"/>
                </a:cubicBezTo>
                <a:cubicBezTo>
                  <a:pt x="70104" y="308502"/>
                  <a:pt x="13811" y="397180"/>
                  <a:pt x="10192" y="444995"/>
                </a:cubicBezTo>
                <a:close/>
              </a:path>
            </a:pathLst>
          </a:custGeom>
          <a:solidFill>
            <a:srgbClr val="231F20"/>
          </a:solidFill>
          <a:ln w="9525" cap="flat">
            <a:noFill/>
            <a:prstDash val="solid"/>
            <a:miter/>
          </a:ln>
        </p:spPr>
        <p:txBody>
          <a:bodyPr rtlCol="0" anchor="ctr"/>
          <a:lstStyle/>
          <a:p>
            <a:endParaRPr lang="zh-CN" altLang="en-US"/>
          </a:p>
        </p:txBody>
      </p:sp>
      <p:sp>
        <p:nvSpPr>
          <p:cNvPr id="192" name="任意多边形: 形状 318"/>
          <p:cNvSpPr/>
          <p:nvPr userDrawn="1">
            <p:custDataLst>
              <p:tags r:id="rId93"/>
            </p:custDataLst>
          </p:nvPr>
        </p:nvSpPr>
        <p:spPr>
          <a:xfrm>
            <a:off x="10781030" y="3552825"/>
            <a:ext cx="297180" cy="130810"/>
          </a:xfrm>
          <a:custGeom>
            <a:avLst/>
            <a:gdLst>
              <a:gd name="connsiteX0" fmla="*/ 4987 w 273280"/>
              <a:gd name="connsiteY0" fmla="*/ 120016 h 120111"/>
              <a:gd name="connsiteX1" fmla="*/ 3178 w 273280"/>
              <a:gd name="connsiteY1" fmla="*/ 119730 h 120111"/>
              <a:gd name="connsiteX2" fmla="*/ 320 w 273280"/>
              <a:gd name="connsiteY2" fmla="*/ 113253 h 120111"/>
              <a:gd name="connsiteX3" fmla="*/ 179295 w 273280"/>
              <a:gd name="connsiteY3" fmla="*/ 1811 h 120111"/>
              <a:gd name="connsiteX4" fmla="*/ 273021 w 273280"/>
              <a:gd name="connsiteY4" fmla="*/ 69248 h 120111"/>
              <a:gd name="connsiteX5" fmla="*/ 269973 w 273280"/>
              <a:gd name="connsiteY5" fmla="*/ 75629 h 120111"/>
              <a:gd name="connsiteX6" fmla="*/ 263591 w 273280"/>
              <a:gd name="connsiteY6" fmla="*/ 72581 h 120111"/>
              <a:gd name="connsiteX7" fmla="*/ 177676 w 273280"/>
              <a:gd name="connsiteY7" fmla="*/ 11717 h 120111"/>
              <a:gd name="connsiteX8" fmla="*/ 9655 w 273280"/>
              <a:gd name="connsiteY8" fmla="*/ 116873 h 120111"/>
              <a:gd name="connsiteX9" fmla="*/ 4987 w 273280"/>
              <a:gd name="connsiteY9" fmla="*/ 120111 h 1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280" h="120111">
                <a:moveTo>
                  <a:pt x="4987" y="120016"/>
                </a:moveTo>
                <a:cubicBezTo>
                  <a:pt x="4416" y="120016"/>
                  <a:pt x="3749" y="119921"/>
                  <a:pt x="3178" y="119730"/>
                </a:cubicBezTo>
                <a:cubicBezTo>
                  <a:pt x="606" y="118778"/>
                  <a:pt x="-633" y="115825"/>
                  <a:pt x="320" y="113253"/>
                </a:cubicBezTo>
                <a:cubicBezTo>
                  <a:pt x="29181" y="37815"/>
                  <a:pt x="106143" y="-10096"/>
                  <a:pt x="179295" y="1811"/>
                </a:cubicBezTo>
                <a:cubicBezTo>
                  <a:pt x="253018" y="13812"/>
                  <a:pt x="272164" y="66962"/>
                  <a:pt x="273021" y="69248"/>
                </a:cubicBezTo>
                <a:cubicBezTo>
                  <a:pt x="273878" y="71819"/>
                  <a:pt x="272545" y="74677"/>
                  <a:pt x="269973" y="75629"/>
                </a:cubicBezTo>
                <a:cubicBezTo>
                  <a:pt x="267401" y="76487"/>
                  <a:pt x="264544" y="75153"/>
                  <a:pt x="263591" y="72581"/>
                </a:cubicBezTo>
                <a:cubicBezTo>
                  <a:pt x="262924" y="70581"/>
                  <a:pt x="245398" y="22766"/>
                  <a:pt x="177676" y="11717"/>
                </a:cubicBezTo>
                <a:cubicBezTo>
                  <a:pt x="109096" y="572"/>
                  <a:pt x="36801" y="45721"/>
                  <a:pt x="9655" y="116873"/>
                </a:cubicBezTo>
                <a:cubicBezTo>
                  <a:pt x="8892" y="118873"/>
                  <a:pt x="6988" y="120111"/>
                  <a:pt x="4987" y="120111"/>
                </a:cubicBezTo>
                <a:close/>
              </a:path>
            </a:pathLst>
          </a:custGeom>
          <a:solidFill>
            <a:srgbClr val="231F20"/>
          </a:solidFill>
          <a:ln w="9525" cap="flat">
            <a:noFill/>
            <a:prstDash val="solid"/>
            <a:miter/>
          </a:ln>
        </p:spPr>
        <p:txBody>
          <a:bodyPr rtlCol="0" anchor="ctr"/>
          <a:lstStyle/>
          <a:p>
            <a:endParaRPr lang="zh-CN" altLang="en-US"/>
          </a:p>
        </p:txBody>
      </p:sp>
      <p:sp>
        <p:nvSpPr>
          <p:cNvPr id="193" name="任意多边形: 形状 95"/>
          <p:cNvSpPr/>
          <p:nvPr userDrawn="1">
            <p:custDataLst>
              <p:tags r:id="rId94"/>
            </p:custDataLst>
          </p:nvPr>
        </p:nvSpPr>
        <p:spPr>
          <a:xfrm>
            <a:off x="10354310" y="3952875"/>
            <a:ext cx="532130" cy="1923415"/>
          </a:xfrm>
          <a:custGeom>
            <a:avLst/>
            <a:gdLst>
              <a:gd name="connsiteX0" fmla="*/ 484540 w 489591"/>
              <a:gd name="connsiteY0" fmla="*/ 1769748 h 1769748"/>
              <a:gd name="connsiteX1" fmla="*/ 479587 w 489591"/>
              <a:gd name="connsiteY1" fmla="*/ 1764986 h 1769748"/>
              <a:gd name="connsiteX2" fmla="*/ 445868 w 489591"/>
              <a:gd name="connsiteY2" fmla="*/ 1462853 h 1769748"/>
              <a:gd name="connsiteX3" fmla="*/ 280133 w 489591"/>
              <a:gd name="connsiteY3" fmla="*/ 720474 h 1769748"/>
              <a:gd name="connsiteX4" fmla="*/ 231461 w 489591"/>
              <a:gd name="connsiteY4" fmla="*/ 175549 h 1769748"/>
              <a:gd name="connsiteX5" fmla="*/ 114303 w 489591"/>
              <a:gd name="connsiteY5" fmla="*/ 182597 h 1769748"/>
              <a:gd name="connsiteX6" fmla="*/ 3 w 489591"/>
              <a:gd name="connsiteY6" fmla="*/ 5242 h 1769748"/>
              <a:gd name="connsiteX7" fmla="*/ 4766 w 489591"/>
              <a:gd name="connsiteY7" fmla="*/ 3 h 1769748"/>
              <a:gd name="connsiteX8" fmla="*/ 10004 w 489591"/>
              <a:gd name="connsiteY8" fmla="*/ 4766 h 1769748"/>
              <a:gd name="connsiteX9" fmla="*/ 114970 w 489591"/>
              <a:gd name="connsiteY9" fmla="*/ 172596 h 1769748"/>
              <a:gd name="connsiteX10" fmla="*/ 235842 w 489591"/>
              <a:gd name="connsiteY10" fmla="*/ 164881 h 1769748"/>
              <a:gd name="connsiteX11" fmla="*/ 239843 w 489591"/>
              <a:gd name="connsiteY11" fmla="*/ 166024 h 1769748"/>
              <a:gd name="connsiteX12" fmla="*/ 241557 w 489591"/>
              <a:gd name="connsiteY12" fmla="*/ 169834 h 1769748"/>
              <a:gd name="connsiteX13" fmla="*/ 289753 w 489591"/>
              <a:gd name="connsiteY13" fmla="*/ 717521 h 1769748"/>
              <a:gd name="connsiteX14" fmla="*/ 455774 w 489591"/>
              <a:gd name="connsiteY14" fmla="*/ 1461615 h 1769748"/>
              <a:gd name="connsiteX15" fmla="*/ 489588 w 489591"/>
              <a:gd name="connsiteY15" fmla="*/ 1764605 h 1769748"/>
              <a:gd name="connsiteX16" fmla="*/ 484826 w 489591"/>
              <a:gd name="connsiteY16" fmla="*/ 1769748 h 1769748"/>
              <a:gd name="connsiteX17" fmla="*/ 484635 w 489591"/>
              <a:gd name="connsiteY17" fmla="*/ 1769748 h 17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9591" h="1769748">
                <a:moveTo>
                  <a:pt x="484540" y="1769748"/>
                </a:moveTo>
                <a:cubicBezTo>
                  <a:pt x="481873" y="1769748"/>
                  <a:pt x="479682" y="1767653"/>
                  <a:pt x="479587" y="1764986"/>
                </a:cubicBezTo>
                <a:cubicBezTo>
                  <a:pt x="479587" y="1764509"/>
                  <a:pt x="477586" y="1717932"/>
                  <a:pt x="445868" y="1462853"/>
                </a:cubicBezTo>
                <a:cubicBezTo>
                  <a:pt x="414817" y="1213393"/>
                  <a:pt x="339950" y="915832"/>
                  <a:pt x="280133" y="720474"/>
                </a:cubicBezTo>
                <a:cubicBezTo>
                  <a:pt x="229841" y="556073"/>
                  <a:pt x="230984" y="223650"/>
                  <a:pt x="231461" y="175549"/>
                </a:cubicBezTo>
                <a:cubicBezTo>
                  <a:pt x="213268" y="178025"/>
                  <a:pt x="156403" y="185074"/>
                  <a:pt x="114303" y="182597"/>
                </a:cubicBezTo>
                <a:cubicBezTo>
                  <a:pt x="43056" y="178406"/>
                  <a:pt x="5623" y="120399"/>
                  <a:pt x="3" y="5242"/>
                </a:cubicBezTo>
                <a:cubicBezTo>
                  <a:pt x="-92" y="2480"/>
                  <a:pt x="2003" y="194"/>
                  <a:pt x="4766" y="3"/>
                </a:cubicBezTo>
                <a:cubicBezTo>
                  <a:pt x="7433" y="-92"/>
                  <a:pt x="9814" y="2003"/>
                  <a:pt x="10004" y="4766"/>
                </a:cubicBezTo>
                <a:cubicBezTo>
                  <a:pt x="15338" y="113922"/>
                  <a:pt x="49628" y="168786"/>
                  <a:pt x="114970" y="172596"/>
                </a:cubicBezTo>
                <a:cubicBezTo>
                  <a:pt x="163643" y="175454"/>
                  <a:pt x="235080" y="164976"/>
                  <a:pt x="235842" y="164881"/>
                </a:cubicBezTo>
                <a:cubicBezTo>
                  <a:pt x="237271" y="164690"/>
                  <a:pt x="238795" y="165071"/>
                  <a:pt x="239843" y="166024"/>
                </a:cubicBezTo>
                <a:cubicBezTo>
                  <a:pt x="240986" y="166976"/>
                  <a:pt x="241557" y="168405"/>
                  <a:pt x="241557" y="169834"/>
                </a:cubicBezTo>
                <a:cubicBezTo>
                  <a:pt x="241557" y="173549"/>
                  <a:pt x="236128" y="542452"/>
                  <a:pt x="289753" y="717521"/>
                </a:cubicBezTo>
                <a:cubicBezTo>
                  <a:pt x="349666" y="913260"/>
                  <a:pt x="424723" y="1211488"/>
                  <a:pt x="455774" y="1461615"/>
                </a:cubicBezTo>
                <a:cubicBezTo>
                  <a:pt x="487588" y="1717742"/>
                  <a:pt x="489493" y="1762795"/>
                  <a:pt x="489588" y="1764605"/>
                </a:cubicBezTo>
                <a:cubicBezTo>
                  <a:pt x="489683" y="1767367"/>
                  <a:pt x="487588" y="1769653"/>
                  <a:pt x="484826" y="1769748"/>
                </a:cubicBezTo>
                <a:cubicBezTo>
                  <a:pt x="484826" y="1769748"/>
                  <a:pt x="484730" y="1769748"/>
                  <a:pt x="484635" y="1769748"/>
                </a:cubicBezTo>
                <a:close/>
              </a:path>
            </a:pathLst>
          </a:custGeom>
          <a:solidFill>
            <a:srgbClr val="FFFFFF"/>
          </a:solidFill>
          <a:ln w="9525" cap="flat">
            <a:noFill/>
            <a:prstDash val="solid"/>
            <a:miter/>
          </a:ln>
        </p:spPr>
        <p:txBody>
          <a:bodyPr rtlCol="0" anchor="ctr"/>
          <a:lstStyle/>
          <a:p>
            <a:endParaRPr lang="zh-CN" altLang="en-US"/>
          </a:p>
        </p:txBody>
      </p:sp>
      <p:sp>
        <p:nvSpPr>
          <p:cNvPr id="197" name="弧形 196"/>
          <p:cNvSpPr/>
          <p:nvPr userDrawn="1">
            <p:custDataLst>
              <p:tags r:id="rId95"/>
            </p:custDataLst>
          </p:nvPr>
        </p:nvSpPr>
        <p:spPr>
          <a:xfrm>
            <a:off x="6772910" y="1544955"/>
            <a:ext cx="2108200" cy="21082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0" name="椭圆 199"/>
          <p:cNvSpPr/>
          <p:nvPr userDrawn="1">
            <p:custDataLst>
              <p:tags r:id="rId96"/>
            </p:custDataLst>
          </p:nvPr>
        </p:nvSpPr>
        <p:spPr>
          <a:xfrm flipH="1">
            <a:off x="1118679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userDrawn="1">
            <p:custDataLst>
              <p:tags r:id="rId97"/>
            </p:custDataLst>
          </p:nvPr>
        </p:nvSpPr>
        <p:spPr>
          <a:xfrm flipH="1">
            <a:off x="1118679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userDrawn="1">
            <p:custDataLst>
              <p:tags r:id="rId98"/>
            </p:custDataLst>
          </p:nvPr>
        </p:nvSpPr>
        <p:spPr>
          <a:xfrm flipH="1">
            <a:off x="1118679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userDrawn="1">
            <p:custDataLst>
              <p:tags r:id="rId99"/>
            </p:custDataLst>
          </p:nvPr>
        </p:nvSpPr>
        <p:spPr>
          <a:xfrm flipH="1">
            <a:off x="1118679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userDrawn="1">
            <p:custDataLst>
              <p:tags r:id="rId100"/>
            </p:custDataLst>
          </p:nvPr>
        </p:nvSpPr>
        <p:spPr>
          <a:xfrm flipH="1">
            <a:off x="1118679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userDrawn="1">
            <p:custDataLst>
              <p:tags r:id="rId101"/>
            </p:custDataLst>
          </p:nvPr>
        </p:nvSpPr>
        <p:spPr>
          <a:xfrm flipH="1">
            <a:off x="1118679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userDrawn="1">
            <p:custDataLst>
              <p:tags r:id="rId102"/>
            </p:custDataLst>
          </p:nvPr>
        </p:nvSpPr>
        <p:spPr>
          <a:xfrm flipH="1">
            <a:off x="1118679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userDrawn="1">
            <p:custDataLst>
              <p:tags r:id="rId103"/>
            </p:custDataLst>
          </p:nvPr>
        </p:nvSpPr>
        <p:spPr>
          <a:xfrm flipH="1">
            <a:off x="1118679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userDrawn="1">
            <p:custDataLst>
              <p:tags r:id="rId104"/>
            </p:custDataLst>
          </p:nvPr>
        </p:nvSpPr>
        <p:spPr>
          <a:xfrm flipH="1">
            <a:off x="1105662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userDrawn="1">
            <p:custDataLst>
              <p:tags r:id="rId105"/>
            </p:custDataLst>
          </p:nvPr>
        </p:nvSpPr>
        <p:spPr>
          <a:xfrm flipH="1">
            <a:off x="1105662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userDrawn="1">
            <p:custDataLst>
              <p:tags r:id="rId106"/>
            </p:custDataLst>
          </p:nvPr>
        </p:nvSpPr>
        <p:spPr>
          <a:xfrm flipH="1">
            <a:off x="1105662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userDrawn="1">
            <p:custDataLst>
              <p:tags r:id="rId107"/>
            </p:custDataLst>
          </p:nvPr>
        </p:nvSpPr>
        <p:spPr>
          <a:xfrm flipH="1">
            <a:off x="1105662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userDrawn="1">
            <p:custDataLst>
              <p:tags r:id="rId108"/>
            </p:custDataLst>
          </p:nvPr>
        </p:nvSpPr>
        <p:spPr>
          <a:xfrm flipH="1">
            <a:off x="1105662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userDrawn="1">
            <p:custDataLst>
              <p:tags r:id="rId109"/>
            </p:custDataLst>
          </p:nvPr>
        </p:nvSpPr>
        <p:spPr>
          <a:xfrm flipH="1">
            <a:off x="1105662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userDrawn="1">
            <p:custDataLst>
              <p:tags r:id="rId110"/>
            </p:custDataLst>
          </p:nvPr>
        </p:nvSpPr>
        <p:spPr>
          <a:xfrm flipH="1">
            <a:off x="1105662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userDrawn="1">
            <p:custDataLst>
              <p:tags r:id="rId111"/>
            </p:custDataLst>
          </p:nvPr>
        </p:nvSpPr>
        <p:spPr>
          <a:xfrm flipH="1">
            <a:off x="1105662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userDrawn="1">
            <p:custDataLst>
              <p:tags r:id="rId112"/>
            </p:custDataLst>
          </p:nvPr>
        </p:nvSpPr>
        <p:spPr>
          <a:xfrm flipH="1">
            <a:off x="1092644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userDrawn="1">
            <p:custDataLst>
              <p:tags r:id="rId113"/>
            </p:custDataLst>
          </p:nvPr>
        </p:nvSpPr>
        <p:spPr>
          <a:xfrm flipH="1">
            <a:off x="1092644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p:nvPr userDrawn="1">
            <p:custDataLst>
              <p:tags r:id="rId114"/>
            </p:custDataLst>
          </p:nvPr>
        </p:nvSpPr>
        <p:spPr>
          <a:xfrm flipH="1">
            <a:off x="1092644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p:nvPr userDrawn="1">
            <p:custDataLst>
              <p:tags r:id="rId115"/>
            </p:custDataLst>
          </p:nvPr>
        </p:nvSpPr>
        <p:spPr>
          <a:xfrm flipH="1">
            <a:off x="1092644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userDrawn="1">
            <p:custDataLst>
              <p:tags r:id="rId116"/>
            </p:custDataLst>
          </p:nvPr>
        </p:nvSpPr>
        <p:spPr>
          <a:xfrm flipH="1">
            <a:off x="1092644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p:nvPr userDrawn="1">
            <p:custDataLst>
              <p:tags r:id="rId117"/>
            </p:custDataLst>
          </p:nvPr>
        </p:nvSpPr>
        <p:spPr>
          <a:xfrm flipH="1">
            <a:off x="1092644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userDrawn="1">
            <p:custDataLst>
              <p:tags r:id="rId118"/>
            </p:custDataLst>
          </p:nvPr>
        </p:nvSpPr>
        <p:spPr>
          <a:xfrm flipH="1">
            <a:off x="1092644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p:nvPr userDrawn="1">
            <p:custDataLst>
              <p:tags r:id="rId119"/>
            </p:custDataLst>
          </p:nvPr>
        </p:nvSpPr>
        <p:spPr>
          <a:xfrm flipH="1">
            <a:off x="1092644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p:nvPr userDrawn="1">
            <p:custDataLst>
              <p:tags r:id="rId120"/>
            </p:custDataLst>
          </p:nvPr>
        </p:nvSpPr>
        <p:spPr>
          <a:xfrm flipH="1">
            <a:off x="1079436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p:nvPr userDrawn="1">
            <p:custDataLst>
              <p:tags r:id="rId121"/>
            </p:custDataLst>
          </p:nvPr>
        </p:nvSpPr>
        <p:spPr>
          <a:xfrm flipH="1">
            <a:off x="1079436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p:nvPr userDrawn="1">
            <p:custDataLst>
              <p:tags r:id="rId122"/>
            </p:custDataLst>
          </p:nvPr>
        </p:nvSpPr>
        <p:spPr>
          <a:xfrm flipH="1">
            <a:off x="1079436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p:cNvSpPr/>
          <p:nvPr userDrawn="1">
            <p:custDataLst>
              <p:tags r:id="rId123"/>
            </p:custDataLst>
          </p:nvPr>
        </p:nvSpPr>
        <p:spPr>
          <a:xfrm flipH="1">
            <a:off x="1079436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p:nvPr userDrawn="1">
            <p:custDataLst>
              <p:tags r:id="rId124"/>
            </p:custDataLst>
          </p:nvPr>
        </p:nvSpPr>
        <p:spPr>
          <a:xfrm flipH="1">
            <a:off x="1079436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p:nvPr userDrawn="1">
            <p:custDataLst>
              <p:tags r:id="rId125"/>
            </p:custDataLst>
          </p:nvPr>
        </p:nvSpPr>
        <p:spPr>
          <a:xfrm flipH="1">
            <a:off x="1079436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p:nvPr userDrawn="1">
            <p:custDataLst>
              <p:tags r:id="rId126"/>
            </p:custDataLst>
          </p:nvPr>
        </p:nvSpPr>
        <p:spPr>
          <a:xfrm flipH="1">
            <a:off x="1079436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p:nvPr userDrawn="1">
            <p:custDataLst>
              <p:tags r:id="rId127"/>
            </p:custDataLst>
          </p:nvPr>
        </p:nvSpPr>
        <p:spPr>
          <a:xfrm flipH="1">
            <a:off x="1079436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p:nvPr userDrawn="1">
            <p:custDataLst>
              <p:tags r:id="rId128"/>
            </p:custDataLst>
          </p:nvPr>
        </p:nvSpPr>
        <p:spPr>
          <a:xfrm flipH="1">
            <a:off x="1066419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p:nvPr userDrawn="1">
            <p:custDataLst>
              <p:tags r:id="rId129"/>
            </p:custDataLst>
          </p:nvPr>
        </p:nvSpPr>
        <p:spPr>
          <a:xfrm flipH="1">
            <a:off x="1066419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userDrawn="1">
            <p:custDataLst>
              <p:tags r:id="rId130"/>
            </p:custDataLst>
          </p:nvPr>
        </p:nvSpPr>
        <p:spPr>
          <a:xfrm flipH="1">
            <a:off x="1066419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p:nvPr userDrawn="1">
            <p:custDataLst>
              <p:tags r:id="rId131"/>
            </p:custDataLst>
          </p:nvPr>
        </p:nvSpPr>
        <p:spPr>
          <a:xfrm flipH="1">
            <a:off x="1066419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userDrawn="1">
            <p:custDataLst>
              <p:tags r:id="rId132"/>
            </p:custDataLst>
          </p:nvPr>
        </p:nvSpPr>
        <p:spPr>
          <a:xfrm flipH="1">
            <a:off x="1066419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p:nvPr userDrawn="1">
            <p:custDataLst>
              <p:tags r:id="rId133"/>
            </p:custDataLst>
          </p:nvPr>
        </p:nvSpPr>
        <p:spPr>
          <a:xfrm flipH="1">
            <a:off x="1066419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userDrawn="1">
            <p:custDataLst>
              <p:tags r:id="rId134"/>
            </p:custDataLst>
          </p:nvPr>
        </p:nvSpPr>
        <p:spPr>
          <a:xfrm flipH="1">
            <a:off x="1066419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p:nvPr userDrawn="1">
            <p:custDataLst>
              <p:tags r:id="rId135"/>
            </p:custDataLst>
          </p:nvPr>
        </p:nvSpPr>
        <p:spPr>
          <a:xfrm flipH="1">
            <a:off x="1066419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p:nvPr userDrawn="1">
            <p:custDataLst>
              <p:tags r:id="rId136"/>
            </p:custDataLst>
          </p:nvPr>
        </p:nvSpPr>
        <p:spPr>
          <a:xfrm flipH="1">
            <a:off x="1053401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7"/>
            </p:custDataLst>
          </p:nvPr>
        </p:nvSpPr>
        <p:spPr>
          <a:xfrm flipH="1">
            <a:off x="1053401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8"/>
            </p:custDataLst>
          </p:nvPr>
        </p:nvSpPr>
        <p:spPr>
          <a:xfrm flipH="1">
            <a:off x="1053401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9"/>
            </p:custDataLst>
          </p:nvPr>
        </p:nvSpPr>
        <p:spPr>
          <a:xfrm flipH="1">
            <a:off x="1053401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40"/>
            </p:custDataLst>
          </p:nvPr>
        </p:nvSpPr>
        <p:spPr>
          <a:xfrm flipH="1">
            <a:off x="1053401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1"/>
            </p:custDataLst>
          </p:nvPr>
        </p:nvSpPr>
        <p:spPr>
          <a:xfrm flipH="1">
            <a:off x="1053401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2"/>
            </p:custDataLst>
          </p:nvPr>
        </p:nvSpPr>
        <p:spPr>
          <a:xfrm flipH="1">
            <a:off x="1053401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3"/>
            </p:custDataLst>
          </p:nvPr>
        </p:nvSpPr>
        <p:spPr>
          <a:xfrm flipH="1">
            <a:off x="1053401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56" name="单圆角矩形 55"/>
          <p:cNvSpPr/>
          <p:nvPr userDrawn="1">
            <p:custDataLst>
              <p:tags r:id="rId5"/>
            </p:custDataLst>
          </p:nvPr>
        </p:nvSpPr>
        <p:spPr>
          <a:xfrm>
            <a:off x="0" y="0"/>
            <a:ext cx="3317240" cy="6858000"/>
          </a:xfrm>
          <a:prstGeom prst="round1Rect">
            <a:avLst>
              <a:gd name="adj" fmla="val 292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形 82"/>
          <p:cNvPicPr>
            <a:picLocks noChangeAspect="1"/>
          </p:cNvPicPr>
          <p:nvPr userDrawn="1">
            <p:custDataLst>
              <p:tags r:id="rId6"/>
            </p:custDataLst>
          </p:nvPr>
        </p:nvPicPr>
        <p:blipFill>
          <a:blip r:embed="rId7"/>
          <a:stretch>
            <a:fillRect/>
          </a:stretch>
        </p:blipFill>
        <p:spPr>
          <a:xfrm>
            <a:off x="718820" y="3846195"/>
            <a:ext cx="1960880" cy="2962910"/>
          </a:xfrm>
          <a:prstGeom prst="rect">
            <a:avLst/>
          </a:prstGeom>
        </p:spPr>
      </p:pic>
      <p:sp>
        <p:nvSpPr>
          <p:cNvPr id="64" name="椭圆 63"/>
          <p:cNvSpPr/>
          <p:nvPr userDrawn="1">
            <p:custDataLst>
              <p:tags r:id="rId8"/>
            </p:custDataLst>
          </p:nvPr>
        </p:nvSpPr>
        <p:spPr>
          <a:xfrm rot="10800000">
            <a:off x="70485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userDrawn="1">
            <p:custDataLst>
              <p:tags r:id="rId9"/>
            </p:custDataLst>
          </p:nvPr>
        </p:nvSpPr>
        <p:spPr>
          <a:xfrm rot="10800000">
            <a:off x="70485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userDrawn="1">
            <p:custDataLst>
              <p:tags r:id="rId10"/>
            </p:custDataLst>
          </p:nvPr>
        </p:nvSpPr>
        <p:spPr>
          <a:xfrm rot="10800000">
            <a:off x="70485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userDrawn="1">
            <p:custDataLst>
              <p:tags r:id="rId11"/>
            </p:custDataLst>
          </p:nvPr>
        </p:nvSpPr>
        <p:spPr>
          <a:xfrm rot="10800000">
            <a:off x="70485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userDrawn="1">
            <p:custDataLst>
              <p:tags r:id="rId12"/>
            </p:custDataLst>
          </p:nvPr>
        </p:nvSpPr>
        <p:spPr>
          <a:xfrm rot="10800000">
            <a:off x="70485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userDrawn="1">
            <p:custDataLst>
              <p:tags r:id="rId13"/>
            </p:custDataLst>
          </p:nvPr>
        </p:nvSpPr>
        <p:spPr>
          <a:xfrm rot="10800000">
            <a:off x="70485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userDrawn="1">
            <p:custDataLst>
              <p:tags r:id="rId14"/>
            </p:custDataLst>
          </p:nvPr>
        </p:nvSpPr>
        <p:spPr>
          <a:xfrm rot="10800000">
            <a:off x="70485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userDrawn="1">
            <p:custDataLst>
              <p:tags r:id="rId15"/>
            </p:custDataLst>
          </p:nvPr>
        </p:nvSpPr>
        <p:spPr>
          <a:xfrm rot="10800000">
            <a:off x="70485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userDrawn="1">
            <p:custDataLst>
              <p:tags r:id="rId16"/>
            </p:custDataLst>
          </p:nvPr>
        </p:nvSpPr>
        <p:spPr>
          <a:xfrm rot="10800000">
            <a:off x="57531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userDrawn="1">
            <p:custDataLst>
              <p:tags r:id="rId17"/>
            </p:custDataLst>
          </p:nvPr>
        </p:nvSpPr>
        <p:spPr>
          <a:xfrm rot="10800000">
            <a:off x="57531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userDrawn="1">
            <p:custDataLst>
              <p:tags r:id="rId18"/>
            </p:custDataLst>
          </p:nvPr>
        </p:nvSpPr>
        <p:spPr>
          <a:xfrm rot="10800000">
            <a:off x="57531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userDrawn="1">
            <p:custDataLst>
              <p:tags r:id="rId19"/>
            </p:custDataLst>
          </p:nvPr>
        </p:nvSpPr>
        <p:spPr>
          <a:xfrm rot="10800000">
            <a:off x="57531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userDrawn="1">
            <p:custDataLst>
              <p:tags r:id="rId20"/>
            </p:custDataLst>
          </p:nvPr>
        </p:nvSpPr>
        <p:spPr>
          <a:xfrm rot="10800000">
            <a:off x="57531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userDrawn="1">
            <p:custDataLst>
              <p:tags r:id="rId21"/>
            </p:custDataLst>
          </p:nvPr>
        </p:nvSpPr>
        <p:spPr>
          <a:xfrm rot="10800000">
            <a:off x="57531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userDrawn="1">
            <p:custDataLst>
              <p:tags r:id="rId22"/>
            </p:custDataLst>
          </p:nvPr>
        </p:nvSpPr>
        <p:spPr>
          <a:xfrm rot="10800000">
            <a:off x="57531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userDrawn="1">
            <p:custDataLst>
              <p:tags r:id="rId23"/>
            </p:custDataLst>
          </p:nvPr>
        </p:nvSpPr>
        <p:spPr>
          <a:xfrm rot="10800000">
            <a:off x="57531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userDrawn="1">
            <p:custDataLst>
              <p:tags r:id="rId24"/>
            </p:custDataLst>
          </p:nvPr>
        </p:nvSpPr>
        <p:spPr>
          <a:xfrm rot="10800000">
            <a:off x="446405"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userDrawn="1">
            <p:custDataLst>
              <p:tags r:id="rId25"/>
            </p:custDataLst>
          </p:nvPr>
        </p:nvSpPr>
        <p:spPr>
          <a:xfrm rot="10800000">
            <a:off x="446405"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userDrawn="1">
            <p:custDataLst>
              <p:tags r:id="rId26"/>
            </p:custDataLst>
          </p:nvPr>
        </p:nvSpPr>
        <p:spPr>
          <a:xfrm rot="10800000">
            <a:off x="446405"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userDrawn="1">
            <p:custDataLst>
              <p:tags r:id="rId27"/>
            </p:custDataLst>
          </p:nvPr>
        </p:nvSpPr>
        <p:spPr>
          <a:xfrm rot="10800000">
            <a:off x="446405"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userDrawn="1">
            <p:custDataLst>
              <p:tags r:id="rId28"/>
            </p:custDataLst>
          </p:nvPr>
        </p:nvSpPr>
        <p:spPr>
          <a:xfrm rot="10800000">
            <a:off x="446405"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userDrawn="1">
            <p:custDataLst>
              <p:tags r:id="rId29"/>
            </p:custDataLst>
          </p:nvPr>
        </p:nvSpPr>
        <p:spPr>
          <a:xfrm rot="10800000">
            <a:off x="446405"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userDrawn="1">
            <p:custDataLst>
              <p:tags r:id="rId30"/>
            </p:custDataLst>
          </p:nvPr>
        </p:nvSpPr>
        <p:spPr>
          <a:xfrm rot="10800000">
            <a:off x="446405"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userDrawn="1">
            <p:custDataLst>
              <p:tags r:id="rId31"/>
            </p:custDataLst>
          </p:nvPr>
        </p:nvSpPr>
        <p:spPr>
          <a:xfrm rot="10800000">
            <a:off x="446405"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2"/>
            </p:custDataLst>
          </p:nvPr>
        </p:nvSpPr>
        <p:spPr>
          <a:xfrm>
            <a:off x="700405" y="1111250"/>
            <a:ext cx="2079625" cy="1081405"/>
          </a:xfrm>
        </p:spPr>
        <p:txBody>
          <a:bodyPr anchor="b">
            <a:normAutofit/>
          </a:bodyPr>
          <a:lstStyle>
            <a:lvl1pPr algn="ctr">
              <a:defRPr sz="6000">
                <a:solidFill>
                  <a:schemeClr val="tx2"/>
                </a:solidFill>
              </a:defRPr>
            </a:lvl1pPr>
          </a:lstStyle>
          <a:p>
            <a:r>
              <a:rPr lang="zh-CN" altLang="en-US" dirty="0"/>
              <a:t>标题</a:t>
            </a:r>
            <a:endParaRPr lang="zh-CN" altLang="en-US" dirty="0"/>
          </a:p>
        </p:txBody>
      </p:sp>
      <p:sp>
        <p:nvSpPr>
          <p:cNvPr id="3" name="文本占位符 2"/>
          <p:cNvSpPr>
            <a:spLocks noGrp="1"/>
          </p:cNvSpPr>
          <p:nvPr>
            <p:ph type="body" idx="1" hasCustomPrompt="1"/>
            <p:custDataLst>
              <p:tags r:id="rId33"/>
            </p:custDataLst>
          </p:nvPr>
        </p:nvSpPr>
        <p:spPr>
          <a:xfrm>
            <a:off x="700405" y="2205355"/>
            <a:ext cx="2079625" cy="504190"/>
          </a:xfrm>
        </p:spPr>
        <p:txBody>
          <a:bodyPr anchor="t"/>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副标题</a:t>
            </a:r>
            <a:endParaRPr lang="zh-CN" altLang="en-US" dirty="0"/>
          </a:p>
        </p:txBody>
      </p:sp>
      <p:sp>
        <p:nvSpPr>
          <p:cNvPr id="7" name="日期占位符 6"/>
          <p:cNvSpPr>
            <a:spLocks noGrp="1"/>
          </p:cNvSpPr>
          <p:nvPr>
            <p:ph type="dt" sz="half" idx="10"/>
            <p:custDataLst>
              <p:tags r:id="rId3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5"/>
            </p:custDataLst>
          </p:nvPr>
        </p:nvSpPr>
        <p:spPr/>
        <p:txBody>
          <a:bodyPr/>
          <a:lstStyle/>
          <a:p>
            <a:endParaRPr lang="zh-CN" altLang="en-US"/>
          </a:p>
        </p:txBody>
      </p:sp>
      <p:sp>
        <p:nvSpPr>
          <p:cNvPr id="9" name="灯片编号占位符 8"/>
          <p:cNvSpPr>
            <a:spLocks noGrp="1"/>
          </p:cNvSpPr>
          <p:nvPr>
            <p:ph type="sldNum" sz="quarter" idx="12"/>
            <p:custDataLst>
              <p:tags r:id="rId3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2" name="矩形 21"/>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10" name="矩形 9"/>
          <p:cNvSpPr/>
          <p:nvPr userDrawn="1">
            <p:custDataLst>
              <p:tags r:id="rId5"/>
            </p:custDataLst>
          </p:nvPr>
        </p:nvSpPr>
        <p:spPr>
          <a:xfrm>
            <a:off x="470535" y="514350"/>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6"/>
            </p:custDataLst>
          </p:nvPr>
        </p:nvSpPr>
        <p:spPr>
          <a:xfrm>
            <a:off x="479425" y="518160"/>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文本框 282"/>
          <p:cNvSpPr txBox="1"/>
          <p:nvPr userDrawn="1">
            <p:custDataLst>
              <p:tags r:id="rId7"/>
            </p:custDataLst>
          </p:nvPr>
        </p:nvSpPr>
        <p:spPr>
          <a:xfrm flipH="1">
            <a:off x="1052830" y="719455"/>
            <a:ext cx="1536700" cy="306705"/>
          </a:xfrm>
          <a:prstGeom prst="rect">
            <a:avLst/>
          </a:prstGeom>
          <a:noFill/>
        </p:spPr>
        <p:txBody>
          <a:bodyPr wrap="square" rtlCol="0">
            <a:spAutoFit/>
          </a:bodyPr>
          <a:lstStyle/>
          <a:p>
            <a:pPr algn="l"/>
            <a:r>
              <a:rPr lang="zh-CN" altLang="en-US" sz="1400" b="1" cap="all" dirty="0">
                <a:solidFill>
                  <a:schemeClr val="bg1"/>
                </a:solidFill>
                <a:uFillTx/>
              </a:rPr>
              <a:t>template</a:t>
            </a:r>
            <a:endParaRPr lang="zh-CN" altLang="en-US" sz="1400" b="1" cap="all" dirty="0">
              <a:solidFill>
                <a:schemeClr val="bg1"/>
              </a:solidFill>
              <a:uFillTx/>
            </a:endParaRPr>
          </a:p>
        </p:txBody>
      </p:sp>
      <p:sp>
        <p:nvSpPr>
          <p:cNvPr id="12" name="矩形 11"/>
          <p:cNvSpPr/>
          <p:nvPr userDrawn="1">
            <p:custDataLst>
              <p:tags r:id="rId8"/>
            </p:custDataLst>
          </p:nvPr>
        </p:nvSpPr>
        <p:spPr>
          <a:xfrm>
            <a:off x="478790" y="514350"/>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9"/>
            </p:custDataLst>
          </p:nvPr>
        </p:nvSpPr>
        <p:spPr>
          <a:xfrm>
            <a:off x="5704205" y="3400425"/>
            <a:ext cx="5309235" cy="1151890"/>
          </a:xfrm>
        </p:spPr>
        <p:txBody>
          <a:bodyPr anchor="t" anchorCtr="0"/>
          <a:lstStyle>
            <a:lvl1pPr algn="r">
              <a:defRPr sz="6600">
                <a:solidFill>
                  <a:schemeClr val="tx2"/>
                </a:solidFill>
              </a:defRPr>
            </a:lvl1pPr>
          </a:lstStyle>
          <a:p>
            <a:r>
              <a:rPr lang="zh-CN" altLang="en-US" dirty="0"/>
              <a:t>添加章节标题</a:t>
            </a:r>
            <a:endParaRPr lang="zh-CN" altLang="en-US" dirty="0"/>
          </a:p>
        </p:txBody>
      </p:sp>
      <p:sp>
        <p:nvSpPr>
          <p:cNvPr id="3" name="文本占位符 2"/>
          <p:cNvSpPr>
            <a:spLocks noGrp="1"/>
          </p:cNvSpPr>
          <p:nvPr>
            <p:ph type="body" idx="1" hasCustomPrompt="1"/>
            <p:custDataLst>
              <p:tags r:id="rId10"/>
            </p:custDataLst>
          </p:nvPr>
        </p:nvSpPr>
        <p:spPr>
          <a:xfrm>
            <a:off x="5704205" y="4533265"/>
            <a:ext cx="5309235" cy="935990"/>
          </a:xfrm>
        </p:spPr>
        <p:txBody>
          <a:bodyPr/>
          <a:lstStyle>
            <a:lvl1pPr marL="0" indent="0" algn="r">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添加副标题</a:t>
            </a:r>
            <a:endParaRPr lang="zh-CN" altLang="en-US" dirty="0"/>
          </a:p>
        </p:txBody>
      </p:sp>
      <p:sp>
        <p:nvSpPr>
          <p:cNvPr id="4" name="日期占位符 3"/>
          <p:cNvSpPr>
            <a:spLocks noGrp="1"/>
          </p:cNvSpPr>
          <p:nvPr>
            <p:ph type="dt" sz="half" idx="10"/>
            <p:custDataLst>
              <p:tags r:id="rId1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4"/>
            </p:custDataLst>
          </p:nvPr>
        </p:nvSpPr>
        <p:spPr>
          <a:xfrm>
            <a:off x="5701665" y="2051685"/>
            <a:ext cx="5309235" cy="1224280"/>
          </a:xfrm>
        </p:spPr>
        <p:txBody>
          <a:bodyPr anchor="ctr">
            <a:noAutofit/>
          </a:bodyPr>
          <a:lstStyle>
            <a:lvl1pPr marL="0" indent="0" algn="r">
              <a:buNone/>
              <a:defRPr sz="8000" b="1">
                <a:ln>
                  <a:solidFill>
                    <a:schemeClr val="tx2"/>
                  </a:solidFill>
                </a:ln>
                <a:solidFill>
                  <a:schemeClr val="accent1"/>
                </a:solidFill>
              </a:defRPr>
            </a:lvl1pPr>
          </a:lstStyle>
          <a:p>
            <a:pPr lvl="0"/>
            <a:r>
              <a:rPr lang="zh-CN" altLang="en-US" dirty="0"/>
              <a:t>节编号</a:t>
            </a:r>
            <a:endParaRPr lang="zh-CN" altLang="en-US" dirty="0"/>
          </a:p>
        </p:txBody>
      </p:sp>
      <p:sp>
        <p:nvSpPr>
          <p:cNvPr id="13" name="圆角矩形 12"/>
          <p:cNvSpPr/>
          <p:nvPr userDrawn="1">
            <p:custDataLst>
              <p:tags r:id="rId15"/>
            </p:custDataLst>
          </p:nvPr>
        </p:nvSpPr>
        <p:spPr>
          <a:xfrm>
            <a:off x="2755900" y="7816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16"/>
            </p:custDataLst>
          </p:nvPr>
        </p:nvSpPr>
        <p:spPr>
          <a:xfrm rot="5400000">
            <a:off x="10916920"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17"/>
            </p:custDataLst>
          </p:nvPr>
        </p:nvSpPr>
        <p:spPr>
          <a:xfrm rot="5400000">
            <a:off x="10739755"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18"/>
            </p:custDataLst>
          </p:nvPr>
        </p:nvSpPr>
        <p:spPr>
          <a:xfrm rot="5400000">
            <a:off x="10561955"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7" name="椭圆 16"/>
          <p:cNvSpPr/>
          <p:nvPr userDrawn="1">
            <p:custDataLst>
              <p:tags r:id="rId19"/>
            </p:custDataLst>
          </p:nvPr>
        </p:nvSpPr>
        <p:spPr>
          <a:xfrm rot="5400000">
            <a:off x="11094720"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4"/>
          <p:cNvSpPr/>
          <p:nvPr userDrawn="1">
            <p:custDataLst>
              <p:tags r:id="rId20"/>
            </p:custDataLst>
          </p:nvPr>
        </p:nvSpPr>
        <p:spPr>
          <a:xfrm rot="3032444" flipH="1">
            <a:off x="1141730" y="2177415"/>
            <a:ext cx="3825875" cy="2882900"/>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pic>
        <p:nvPicPr>
          <p:cNvPr id="20" name="图形 23"/>
          <p:cNvPicPr>
            <a:picLocks noChangeAspect="1"/>
          </p:cNvPicPr>
          <p:nvPr userDrawn="1">
            <p:custDataLst>
              <p:tags r:id="rId21"/>
            </p:custDataLst>
          </p:nvPr>
        </p:nvPicPr>
        <p:blipFill>
          <a:blip r:embed="rId22"/>
          <a:stretch>
            <a:fillRect/>
          </a:stretch>
        </p:blipFill>
        <p:spPr>
          <a:xfrm>
            <a:off x="1195070" y="2140585"/>
            <a:ext cx="3390900" cy="4182745"/>
          </a:xfrm>
          <a:prstGeom prst="rect">
            <a:avLst/>
          </a:prstGeom>
        </p:spPr>
      </p:pic>
      <p:sp>
        <p:nvSpPr>
          <p:cNvPr id="48" name="任意多边形: 形状 31"/>
          <p:cNvSpPr/>
          <p:nvPr userDrawn="1">
            <p:custDataLst>
              <p:tags r:id="rId23"/>
            </p:custDataLst>
          </p:nvPr>
        </p:nvSpPr>
        <p:spPr>
          <a:xfrm flipH="1">
            <a:off x="1713865" y="1808480"/>
            <a:ext cx="1010920" cy="489585"/>
          </a:xfrm>
          <a:custGeom>
            <a:avLst/>
            <a:gdLst>
              <a:gd name="connsiteX0" fmla="*/ 1029367 w 1086040"/>
              <a:gd name="connsiteY0" fmla="*/ 430530 h 525684"/>
              <a:gd name="connsiteX1" fmla="*/ 949928 w 1086040"/>
              <a:gd name="connsiteY1" fmla="*/ 430530 h 525684"/>
              <a:gd name="connsiteX2" fmla="*/ 874586 w 1086040"/>
              <a:gd name="connsiteY2" fmla="*/ 525685 h 525684"/>
              <a:gd name="connsiteX3" fmla="*/ 817055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2 w 1086040"/>
              <a:gd name="connsiteY8" fmla="*/ 0 h 525684"/>
              <a:gd name="connsiteX9" fmla="*/ 1086041 w 1086040"/>
              <a:gd name="connsiteY9" fmla="*/ 56769 h 525684"/>
              <a:gd name="connsiteX10" fmla="*/ 1086041 w 1086040"/>
              <a:gd name="connsiteY10" fmla="*/ 373761 h 525684"/>
              <a:gd name="connsiteX11" fmla="*/ 1029272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6" y="525685"/>
                </a:lnTo>
                <a:lnTo>
                  <a:pt x="817055" y="430530"/>
                </a:lnTo>
                <a:lnTo>
                  <a:pt x="56769" y="430530"/>
                </a:lnTo>
                <a:cubicBezTo>
                  <a:pt x="25527" y="430530"/>
                  <a:pt x="0" y="405003"/>
                  <a:pt x="0" y="373761"/>
                </a:cubicBezTo>
                <a:lnTo>
                  <a:pt x="0" y="56769"/>
                </a:lnTo>
                <a:cubicBezTo>
                  <a:pt x="0" y="25527"/>
                  <a:pt x="25527" y="0"/>
                  <a:pt x="56769" y="0"/>
                </a:cubicBezTo>
                <a:lnTo>
                  <a:pt x="1029272" y="0"/>
                </a:lnTo>
                <a:cubicBezTo>
                  <a:pt x="1060514" y="0"/>
                  <a:pt x="1086041" y="25527"/>
                  <a:pt x="1086041" y="56769"/>
                </a:cubicBezTo>
                <a:lnTo>
                  <a:pt x="1086041" y="373761"/>
                </a:lnTo>
                <a:cubicBezTo>
                  <a:pt x="1086041" y="405003"/>
                  <a:pt x="1060514" y="430530"/>
                  <a:pt x="1029272"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任意多边形: 形状 32"/>
          <p:cNvSpPr/>
          <p:nvPr userDrawn="1">
            <p:custDataLst>
              <p:tags r:id="rId24"/>
            </p:custDataLst>
          </p:nvPr>
        </p:nvSpPr>
        <p:spPr>
          <a:xfrm flipH="1">
            <a:off x="1709420" y="1804035"/>
            <a:ext cx="1019810" cy="498475"/>
          </a:xfrm>
          <a:custGeom>
            <a:avLst/>
            <a:gdLst>
              <a:gd name="connsiteX0" fmla="*/ 879539 w 1095946"/>
              <a:gd name="connsiteY0" fmla="*/ 535591 h 535590"/>
              <a:gd name="connsiteX1" fmla="*/ 879253 w 1095946"/>
              <a:gd name="connsiteY1" fmla="*/ 535591 h 535590"/>
              <a:gd name="connsiteX2" fmla="*/ 875348 w 1095946"/>
              <a:gd name="connsiteY2" fmla="*/ 533210 h 535590"/>
              <a:gd name="connsiteX3" fmla="*/ 819245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722 w 1095946"/>
              <a:gd name="connsiteY15" fmla="*/ 10001 h 535590"/>
              <a:gd name="connsiteX16" fmla="*/ 9906 w 1095946"/>
              <a:gd name="connsiteY16" fmla="*/ 61817 h 535590"/>
              <a:gd name="connsiteX17" fmla="*/ 9906 w 1095946"/>
              <a:gd name="connsiteY17" fmla="*/ 378714 h 535590"/>
              <a:gd name="connsiteX18" fmla="*/ 61722 w 1095946"/>
              <a:gd name="connsiteY18" fmla="*/ 430530 h 535590"/>
              <a:gd name="connsiteX19" fmla="*/ 822008 w 1095946"/>
              <a:gd name="connsiteY19" fmla="*/ 430530 h 535590"/>
              <a:gd name="connsiteX20" fmla="*/ 826294 w 1095946"/>
              <a:gd name="connsiteY20" fmla="*/ 432911 h 535590"/>
              <a:gd name="connsiteX21" fmla="*/ 880110 w 1095946"/>
              <a:gd name="connsiteY21" fmla="*/ 521875 h 535590"/>
              <a:gd name="connsiteX22" fmla="*/ 950976 w 1095946"/>
              <a:gd name="connsiteY22" fmla="*/ 432340 h 535590"/>
              <a:gd name="connsiteX23" fmla="*/ 954881 w 1095946"/>
              <a:gd name="connsiteY23" fmla="*/ 430435 h 535590"/>
              <a:gd name="connsiteX24" fmla="*/ 1034320 w 1095946"/>
              <a:gd name="connsiteY24" fmla="*/ 430435 h 535590"/>
              <a:gd name="connsiteX25" fmla="*/ 1086136 w 1095946"/>
              <a:gd name="connsiteY25" fmla="*/ 378619 h 535590"/>
              <a:gd name="connsiteX26" fmla="*/ 1086136 w 1095946"/>
              <a:gd name="connsiteY26" fmla="*/ 61722 h 535590"/>
              <a:gd name="connsiteX27" fmla="*/ 1034320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539" y="535591"/>
                </a:moveTo>
                <a:cubicBezTo>
                  <a:pt x="879539" y="535591"/>
                  <a:pt x="879348" y="535591"/>
                  <a:pt x="879253" y="535591"/>
                </a:cubicBezTo>
                <a:cubicBezTo>
                  <a:pt x="877634" y="535496"/>
                  <a:pt x="876110" y="534638"/>
                  <a:pt x="875348" y="533210"/>
                </a:cubicBezTo>
                <a:lnTo>
                  <a:pt x="819245"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722" y="10001"/>
                </a:moveTo>
                <a:cubicBezTo>
                  <a:pt x="33147" y="10001"/>
                  <a:pt x="9906" y="33242"/>
                  <a:pt x="9906" y="61817"/>
                </a:cubicBezTo>
                <a:lnTo>
                  <a:pt x="9906" y="378714"/>
                </a:lnTo>
                <a:cubicBezTo>
                  <a:pt x="9906" y="407289"/>
                  <a:pt x="33147" y="430530"/>
                  <a:pt x="61722" y="430530"/>
                </a:cubicBezTo>
                <a:lnTo>
                  <a:pt x="822008" y="430530"/>
                </a:lnTo>
                <a:cubicBezTo>
                  <a:pt x="823722" y="430530"/>
                  <a:pt x="825341" y="431483"/>
                  <a:pt x="826294" y="432911"/>
                </a:cubicBezTo>
                <a:lnTo>
                  <a:pt x="880110" y="521875"/>
                </a:lnTo>
                <a:lnTo>
                  <a:pt x="950976" y="432340"/>
                </a:lnTo>
                <a:cubicBezTo>
                  <a:pt x="951929" y="431101"/>
                  <a:pt x="953357" y="430435"/>
                  <a:pt x="954881" y="430435"/>
                </a:cubicBezTo>
                <a:lnTo>
                  <a:pt x="1034320" y="430435"/>
                </a:lnTo>
                <a:cubicBezTo>
                  <a:pt x="1062895" y="430435"/>
                  <a:pt x="1086136" y="407194"/>
                  <a:pt x="1086136" y="378619"/>
                </a:cubicBezTo>
                <a:lnTo>
                  <a:pt x="1086136" y="61722"/>
                </a:lnTo>
                <a:cubicBezTo>
                  <a:pt x="1086136" y="33147"/>
                  <a:pt x="1062895" y="9906"/>
                  <a:pt x="1034320"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任意多边形: 形状 33"/>
          <p:cNvSpPr/>
          <p:nvPr userDrawn="1">
            <p:custDataLst>
              <p:tags r:id="rId25"/>
            </p:custDataLst>
          </p:nvPr>
        </p:nvSpPr>
        <p:spPr>
          <a:xfrm flipH="1">
            <a:off x="1948815" y="1903730"/>
            <a:ext cx="569595" cy="19685"/>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任意多边形: 形状 34"/>
          <p:cNvSpPr/>
          <p:nvPr userDrawn="1">
            <p:custDataLst>
              <p:tags r:id="rId26"/>
            </p:custDataLst>
          </p:nvPr>
        </p:nvSpPr>
        <p:spPr>
          <a:xfrm flipH="1">
            <a:off x="2118360" y="1954530"/>
            <a:ext cx="400685" cy="19685"/>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任意多边形: 形状 37"/>
          <p:cNvSpPr/>
          <p:nvPr userDrawn="1">
            <p:custDataLst>
              <p:tags r:id="rId27"/>
            </p:custDataLst>
          </p:nvPr>
        </p:nvSpPr>
        <p:spPr>
          <a:xfrm flipH="1">
            <a:off x="2453640" y="2087880"/>
            <a:ext cx="778510" cy="501650"/>
          </a:xfrm>
          <a:custGeom>
            <a:avLst/>
            <a:gdLst>
              <a:gd name="connsiteX0" fmla="*/ 760381 w 836580"/>
              <a:gd name="connsiteY0" fmla="*/ 430054 h 539210"/>
              <a:gd name="connsiteX1" fmla="*/ 311087 w 836580"/>
              <a:gd name="connsiteY1" fmla="*/ 430054 h 539210"/>
              <a:gd name="connsiteX2" fmla="*/ 155067 w 836580"/>
              <a:gd name="connsiteY2" fmla="*/ 539210 h 539210"/>
              <a:gd name="connsiteX3" fmla="*/ 155067 w 836580"/>
              <a:gd name="connsiteY3" fmla="*/ 430054 h 539210"/>
              <a:gd name="connsiteX4" fmla="*/ 76200 w 836580"/>
              <a:gd name="connsiteY4" fmla="*/ 430054 h 539210"/>
              <a:gd name="connsiteX5" fmla="*/ 0 w 836580"/>
              <a:gd name="connsiteY5" fmla="*/ 353854 h 539210"/>
              <a:gd name="connsiteX6" fmla="*/ 0 w 836580"/>
              <a:gd name="connsiteY6" fmla="*/ 76200 h 539210"/>
              <a:gd name="connsiteX7" fmla="*/ 76200 w 836580"/>
              <a:gd name="connsiteY7" fmla="*/ 0 h 539210"/>
              <a:gd name="connsiteX8" fmla="*/ 760381 w 836580"/>
              <a:gd name="connsiteY8" fmla="*/ 0 h 539210"/>
              <a:gd name="connsiteX9" fmla="*/ 836581 w 836580"/>
              <a:gd name="connsiteY9" fmla="*/ 76200 h 539210"/>
              <a:gd name="connsiteX10" fmla="*/ 836581 w 836580"/>
              <a:gd name="connsiteY10" fmla="*/ 353854 h 539210"/>
              <a:gd name="connsiteX11" fmla="*/ 760381 w 836580"/>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580"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381" y="0"/>
                </a:lnTo>
                <a:cubicBezTo>
                  <a:pt x="802291" y="0"/>
                  <a:pt x="836581" y="34290"/>
                  <a:pt x="836581" y="76200"/>
                </a:cubicBezTo>
                <a:lnTo>
                  <a:pt x="836581" y="353854"/>
                </a:lnTo>
                <a:cubicBezTo>
                  <a:pt x="836581" y="395764"/>
                  <a:pt x="802291" y="430054"/>
                  <a:pt x="760381"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任意多边形: 形状 38"/>
          <p:cNvSpPr/>
          <p:nvPr userDrawn="1">
            <p:custDataLst>
              <p:tags r:id="rId28"/>
            </p:custDataLst>
          </p:nvPr>
        </p:nvSpPr>
        <p:spPr>
          <a:xfrm flipH="1">
            <a:off x="2449195" y="2083435"/>
            <a:ext cx="788035" cy="511175"/>
          </a:xfrm>
          <a:custGeom>
            <a:avLst/>
            <a:gdLst>
              <a:gd name="connsiteX0" fmla="*/ 160020 w 846486"/>
              <a:gd name="connsiteY0" fmla="*/ 549116 h 549116"/>
              <a:gd name="connsiteX1" fmla="*/ 157734 w 846486"/>
              <a:gd name="connsiteY1" fmla="*/ 548545 h 549116"/>
              <a:gd name="connsiteX2" fmla="*/ 155067 w 846486"/>
              <a:gd name="connsiteY2" fmla="*/ 544163 h 549116"/>
              <a:gd name="connsiteX3" fmla="*/ 155067 w 846486"/>
              <a:gd name="connsiteY3" fmla="*/ 439960 h 549116"/>
              <a:gd name="connsiteX4" fmla="*/ 81153 w 846486"/>
              <a:gd name="connsiteY4" fmla="*/ 439960 h 549116"/>
              <a:gd name="connsiteX5" fmla="*/ 0 w 846486"/>
              <a:gd name="connsiteY5" fmla="*/ 358807 h 549116"/>
              <a:gd name="connsiteX6" fmla="*/ 0 w 846486"/>
              <a:gd name="connsiteY6" fmla="*/ 81153 h 549116"/>
              <a:gd name="connsiteX7" fmla="*/ 81153 w 846486"/>
              <a:gd name="connsiteY7" fmla="*/ 0 h 549116"/>
              <a:gd name="connsiteX8" fmla="*/ 765334 w 846486"/>
              <a:gd name="connsiteY8" fmla="*/ 0 h 549116"/>
              <a:gd name="connsiteX9" fmla="*/ 846487 w 846486"/>
              <a:gd name="connsiteY9" fmla="*/ 81153 h 549116"/>
              <a:gd name="connsiteX10" fmla="*/ 846487 w 846486"/>
              <a:gd name="connsiteY10" fmla="*/ 358807 h 549116"/>
              <a:gd name="connsiteX11" fmla="*/ 765334 w 846486"/>
              <a:gd name="connsiteY11" fmla="*/ 439960 h 549116"/>
              <a:gd name="connsiteX12" fmla="*/ 317659 w 846486"/>
              <a:gd name="connsiteY12" fmla="*/ 439960 h 549116"/>
              <a:gd name="connsiteX13" fmla="*/ 162878 w 846486"/>
              <a:gd name="connsiteY13" fmla="*/ 548259 h 549116"/>
              <a:gd name="connsiteX14" fmla="*/ 160020 w 846486"/>
              <a:gd name="connsiteY14" fmla="*/ 549116 h 549116"/>
              <a:gd name="connsiteX15" fmla="*/ 81058 w 846486"/>
              <a:gd name="connsiteY15" fmla="*/ 9906 h 549116"/>
              <a:gd name="connsiteX16" fmla="*/ 9811 w 846486"/>
              <a:gd name="connsiteY16" fmla="*/ 81153 h 549116"/>
              <a:gd name="connsiteX17" fmla="*/ 9811 w 846486"/>
              <a:gd name="connsiteY17" fmla="*/ 358807 h 549116"/>
              <a:gd name="connsiteX18" fmla="*/ 81058 w 846486"/>
              <a:gd name="connsiteY18" fmla="*/ 430054 h 549116"/>
              <a:gd name="connsiteX19" fmla="*/ 159925 w 846486"/>
              <a:gd name="connsiteY19" fmla="*/ 430054 h 549116"/>
              <a:gd name="connsiteX20" fmla="*/ 163449 w 846486"/>
              <a:gd name="connsiteY20" fmla="*/ 431483 h 549116"/>
              <a:gd name="connsiteX21" fmla="*/ 164878 w 846486"/>
              <a:gd name="connsiteY21" fmla="*/ 435007 h 549116"/>
              <a:gd name="connsiteX22" fmla="*/ 164878 w 846486"/>
              <a:gd name="connsiteY22" fmla="*/ 534638 h 549116"/>
              <a:gd name="connsiteX23" fmla="*/ 313087 w 846486"/>
              <a:gd name="connsiteY23" fmla="*/ 430911 h 549116"/>
              <a:gd name="connsiteX24" fmla="*/ 315944 w 846486"/>
              <a:gd name="connsiteY24" fmla="*/ 430054 h 549116"/>
              <a:gd name="connsiteX25" fmla="*/ 765239 w 846486"/>
              <a:gd name="connsiteY25" fmla="*/ 430054 h 549116"/>
              <a:gd name="connsiteX26" fmla="*/ 836486 w 846486"/>
              <a:gd name="connsiteY26" fmla="*/ 358807 h 549116"/>
              <a:gd name="connsiteX27" fmla="*/ 836486 w 846486"/>
              <a:gd name="connsiteY27" fmla="*/ 81153 h 549116"/>
              <a:gd name="connsiteX28" fmla="*/ 765239 w 846486"/>
              <a:gd name="connsiteY28" fmla="*/ 9906 h 549116"/>
              <a:gd name="connsiteX29" fmla="*/ 81058 w 846486"/>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486"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334" y="0"/>
                </a:lnTo>
                <a:cubicBezTo>
                  <a:pt x="810101" y="0"/>
                  <a:pt x="846487" y="36385"/>
                  <a:pt x="846487" y="81153"/>
                </a:cubicBezTo>
                <a:lnTo>
                  <a:pt x="846487" y="358807"/>
                </a:lnTo>
                <a:cubicBezTo>
                  <a:pt x="846487" y="403574"/>
                  <a:pt x="810101" y="439960"/>
                  <a:pt x="765334" y="439960"/>
                </a:cubicBezTo>
                <a:lnTo>
                  <a:pt x="317659" y="439960"/>
                </a:lnTo>
                <a:lnTo>
                  <a:pt x="162878" y="548259"/>
                </a:lnTo>
                <a:cubicBezTo>
                  <a:pt x="162020" y="548831"/>
                  <a:pt x="161068" y="549116"/>
                  <a:pt x="160020" y="549116"/>
                </a:cubicBezTo>
                <a:close/>
                <a:moveTo>
                  <a:pt x="81058" y="9906"/>
                </a:moveTo>
                <a:cubicBezTo>
                  <a:pt x="41815" y="9906"/>
                  <a:pt x="9811" y="41815"/>
                  <a:pt x="9811" y="81153"/>
                </a:cubicBezTo>
                <a:lnTo>
                  <a:pt x="9811" y="358807"/>
                </a:lnTo>
                <a:cubicBezTo>
                  <a:pt x="9811" y="398050"/>
                  <a:pt x="41720" y="430054"/>
                  <a:pt x="81058" y="430054"/>
                </a:cubicBezTo>
                <a:lnTo>
                  <a:pt x="159925" y="430054"/>
                </a:lnTo>
                <a:cubicBezTo>
                  <a:pt x="161258" y="430054"/>
                  <a:pt x="162497" y="430625"/>
                  <a:pt x="163449" y="431483"/>
                </a:cubicBezTo>
                <a:cubicBezTo>
                  <a:pt x="164402" y="432435"/>
                  <a:pt x="164878" y="433673"/>
                  <a:pt x="164878" y="435007"/>
                </a:cubicBezTo>
                <a:lnTo>
                  <a:pt x="164878" y="534638"/>
                </a:lnTo>
                <a:cubicBezTo>
                  <a:pt x="164878" y="534638"/>
                  <a:pt x="313087" y="430911"/>
                  <a:pt x="313087" y="430911"/>
                </a:cubicBezTo>
                <a:cubicBezTo>
                  <a:pt x="313944" y="430340"/>
                  <a:pt x="314897" y="430054"/>
                  <a:pt x="315944" y="430054"/>
                </a:cubicBezTo>
                <a:lnTo>
                  <a:pt x="765239" y="430054"/>
                </a:lnTo>
                <a:cubicBezTo>
                  <a:pt x="804482" y="430054"/>
                  <a:pt x="836486" y="398145"/>
                  <a:pt x="836486" y="358807"/>
                </a:cubicBezTo>
                <a:lnTo>
                  <a:pt x="836486" y="81153"/>
                </a:lnTo>
                <a:cubicBezTo>
                  <a:pt x="836486" y="41910"/>
                  <a:pt x="804577" y="9906"/>
                  <a:pt x="765239"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任意多边形: 形状 39"/>
          <p:cNvSpPr/>
          <p:nvPr userDrawn="1">
            <p:custDataLst>
              <p:tags r:id="rId29"/>
            </p:custDataLst>
          </p:nvPr>
        </p:nvSpPr>
        <p:spPr>
          <a:xfrm flipH="1">
            <a:off x="2830195" y="2216150"/>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任意多边形: 形状 40"/>
          <p:cNvSpPr/>
          <p:nvPr userDrawn="1">
            <p:custDataLst>
              <p:tags r:id="rId30"/>
            </p:custDataLst>
          </p:nvPr>
        </p:nvSpPr>
        <p:spPr>
          <a:xfrm flipH="1">
            <a:off x="2830195" y="2265045"/>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任意多边形: 形状 41"/>
          <p:cNvSpPr/>
          <p:nvPr userDrawn="1">
            <p:custDataLst>
              <p:tags r:id="rId31"/>
            </p:custDataLst>
          </p:nvPr>
        </p:nvSpPr>
        <p:spPr>
          <a:xfrm flipH="1">
            <a:off x="2613660" y="2205990"/>
            <a:ext cx="96520" cy="161925"/>
          </a:xfrm>
          <a:custGeom>
            <a:avLst/>
            <a:gdLst>
              <a:gd name="connsiteX0" fmla="*/ 92393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7 w 103441"/>
              <a:gd name="connsiteY20" fmla="*/ 31909 h 174021"/>
              <a:gd name="connsiteX21" fmla="*/ 90487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1 w 103441"/>
              <a:gd name="connsiteY26" fmla="*/ 115253 h 174021"/>
              <a:gd name="connsiteX27" fmla="*/ 92393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9 w 103441"/>
              <a:gd name="connsiteY37" fmla="*/ 100298 h 174021"/>
              <a:gd name="connsiteX38" fmla="*/ 60389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3"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0"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7" y="31909"/>
                </a:cubicBezTo>
                <a:lnTo>
                  <a:pt x="90487" y="50578"/>
                </a:lnTo>
                <a:cubicBezTo>
                  <a:pt x="81153" y="45149"/>
                  <a:pt x="71152" y="41815"/>
                  <a:pt x="60484" y="40577"/>
                </a:cubicBezTo>
                <a:lnTo>
                  <a:pt x="60484" y="78010"/>
                </a:lnTo>
                <a:cubicBezTo>
                  <a:pt x="69342" y="80105"/>
                  <a:pt x="76772" y="82391"/>
                  <a:pt x="82582" y="84868"/>
                </a:cubicBezTo>
                <a:cubicBezTo>
                  <a:pt x="88487" y="87344"/>
                  <a:pt x="93345" y="90964"/>
                  <a:pt x="97441" y="95917"/>
                </a:cubicBezTo>
                <a:cubicBezTo>
                  <a:pt x="101441" y="100775"/>
                  <a:pt x="103441" y="107252"/>
                  <a:pt x="103441" y="115253"/>
                </a:cubicBezTo>
                <a:cubicBezTo>
                  <a:pt x="103441" y="125254"/>
                  <a:pt x="99727" y="133731"/>
                  <a:pt x="92393"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9" y="100298"/>
                </a:cubicBezTo>
                <a:lnTo>
                  <a:pt x="60389"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弧形 204"/>
          <p:cNvSpPr/>
          <p:nvPr userDrawn="1">
            <p:custDataLst>
              <p:tags r:id="rId32"/>
            </p:custDataLst>
          </p:nvPr>
        </p:nvSpPr>
        <p:spPr>
          <a:xfrm flipH="1">
            <a:off x="3229610" y="1811655"/>
            <a:ext cx="2082800" cy="20828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5676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40105" y="2264410"/>
            <a:ext cx="5157470"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5676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264410"/>
            <a:ext cx="5183505"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7913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49" name="矩形 48"/>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7" name="矩形 6"/>
          <p:cNvSpPr/>
          <p:nvPr userDrawn="1">
            <p:custDataLst>
              <p:tags r:id="rId5"/>
            </p:custDataLst>
          </p:nvPr>
        </p:nvSpPr>
        <p:spPr>
          <a:xfrm>
            <a:off x="640080"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6"/>
            </p:custDataLst>
          </p:nvPr>
        </p:nvSpPr>
        <p:spPr>
          <a:xfrm>
            <a:off x="482600"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7"/>
            </p:custDataLst>
          </p:nvPr>
        </p:nvSpPr>
        <p:spPr>
          <a:xfrm>
            <a:off x="338455" y="3638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8"/>
            </p:custDataLst>
          </p:nvPr>
        </p:nvSpPr>
        <p:spPr>
          <a:xfrm>
            <a:off x="315595" y="3511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9"/>
            </p:custDataLst>
          </p:nvPr>
        </p:nvSpPr>
        <p:spPr>
          <a:xfrm>
            <a:off x="324485" y="358612"/>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userDrawn="1">
            <p:custDataLst>
              <p:tags r:id="rId10"/>
            </p:custDataLst>
          </p:nvPr>
        </p:nvSpPr>
        <p:spPr>
          <a:xfrm>
            <a:off x="2374900" y="641985"/>
            <a:ext cx="7752715" cy="110490"/>
          </a:xfrm>
          <a:prstGeom prst="roundRect">
            <a:avLst>
              <a:gd name="adj" fmla="val 5000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1"/>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2"/>
            </p:custDataLst>
          </p:nvPr>
        </p:nvSpPr>
        <p:spPr>
          <a:xfrm rot="5400000">
            <a:off x="10739755"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3"/>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4"/>
            </p:custDataLst>
          </p:nvPr>
        </p:nvSpPr>
        <p:spPr>
          <a:xfrm rot="5400000">
            <a:off x="11094720"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32"/>
          <p:cNvSpPr/>
          <p:nvPr userDrawn="1">
            <p:custDataLst>
              <p:tags r:id="rId15"/>
            </p:custDataLst>
          </p:nvPr>
        </p:nvSpPr>
        <p:spPr>
          <a:xfrm>
            <a:off x="6798945" y="2145030"/>
            <a:ext cx="1491615" cy="1146175"/>
          </a:xfrm>
          <a:custGeom>
            <a:avLst/>
            <a:gdLst>
              <a:gd name="connsiteX0" fmla="*/ 1677257 w 1682686"/>
              <a:gd name="connsiteY0" fmla="*/ 1292924 h 1292923"/>
              <a:gd name="connsiteX1" fmla="*/ 5429 w 1682686"/>
              <a:gd name="connsiteY1" fmla="*/ 1292924 h 1292923"/>
              <a:gd name="connsiteX2" fmla="*/ 0 w 1682686"/>
              <a:gd name="connsiteY2" fmla="*/ 1287494 h 1292923"/>
              <a:gd name="connsiteX3" fmla="*/ 0 w 1682686"/>
              <a:gd name="connsiteY3" fmla="*/ 5429 h 1292923"/>
              <a:gd name="connsiteX4" fmla="*/ 5429 w 1682686"/>
              <a:gd name="connsiteY4" fmla="*/ 0 h 1292923"/>
              <a:gd name="connsiteX5" fmla="*/ 1677257 w 1682686"/>
              <a:gd name="connsiteY5" fmla="*/ 0 h 1292923"/>
              <a:gd name="connsiteX6" fmla="*/ 1682687 w 1682686"/>
              <a:gd name="connsiteY6" fmla="*/ 5429 h 1292923"/>
              <a:gd name="connsiteX7" fmla="*/ 1682687 w 1682686"/>
              <a:gd name="connsiteY7" fmla="*/ 1287494 h 1292923"/>
              <a:gd name="connsiteX8" fmla="*/ 1677257 w 1682686"/>
              <a:gd name="connsiteY8" fmla="*/ 1292924 h 1292923"/>
              <a:gd name="connsiteX9" fmla="*/ 10954 w 1682686"/>
              <a:gd name="connsiteY9" fmla="*/ 1282065 h 1292923"/>
              <a:gd name="connsiteX10" fmla="*/ 1671828 w 1682686"/>
              <a:gd name="connsiteY10" fmla="*/ 1282065 h 1292923"/>
              <a:gd name="connsiteX11" fmla="*/ 1671828 w 1682686"/>
              <a:gd name="connsiteY11" fmla="*/ 10858 h 1292923"/>
              <a:gd name="connsiteX12" fmla="*/ 10954 w 1682686"/>
              <a:gd name="connsiteY12" fmla="*/ 10858 h 1292923"/>
              <a:gd name="connsiteX13" fmla="*/ 10954 w 1682686"/>
              <a:gd name="connsiteY13" fmla="*/ 1282065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686" h="1292923">
                <a:moveTo>
                  <a:pt x="1677257" y="1292924"/>
                </a:moveTo>
                <a:lnTo>
                  <a:pt x="5429" y="1292924"/>
                </a:lnTo>
                <a:cubicBezTo>
                  <a:pt x="2381" y="1292924"/>
                  <a:pt x="0" y="1290447"/>
                  <a:pt x="0" y="1287494"/>
                </a:cubicBezTo>
                <a:lnTo>
                  <a:pt x="0" y="5429"/>
                </a:lnTo>
                <a:cubicBezTo>
                  <a:pt x="0" y="2381"/>
                  <a:pt x="2477" y="0"/>
                  <a:pt x="5429" y="0"/>
                </a:cubicBezTo>
                <a:lnTo>
                  <a:pt x="1677257" y="0"/>
                </a:lnTo>
                <a:cubicBezTo>
                  <a:pt x="1680305" y="0"/>
                  <a:pt x="1682687" y="2476"/>
                  <a:pt x="1682687" y="5429"/>
                </a:cubicBezTo>
                <a:lnTo>
                  <a:pt x="1682687" y="1287494"/>
                </a:lnTo>
                <a:cubicBezTo>
                  <a:pt x="1682687" y="1290542"/>
                  <a:pt x="1680210" y="1292924"/>
                  <a:pt x="1677257" y="1292924"/>
                </a:cubicBezTo>
                <a:close/>
                <a:moveTo>
                  <a:pt x="10954" y="1282065"/>
                </a:moveTo>
                <a:lnTo>
                  <a:pt x="1671828" y="1282065"/>
                </a:lnTo>
                <a:lnTo>
                  <a:pt x="1671828" y="10858"/>
                </a:lnTo>
                <a:lnTo>
                  <a:pt x="10954" y="10858"/>
                </a:lnTo>
                <a:lnTo>
                  <a:pt x="10954" y="128206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134"/>
          <p:cNvSpPr/>
          <p:nvPr userDrawn="1">
            <p:custDataLst>
              <p:tags r:id="rId16"/>
            </p:custDataLst>
          </p:nvPr>
        </p:nvSpPr>
        <p:spPr>
          <a:xfrm>
            <a:off x="7254240" y="2428240"/>
            <a:ext cx="67945" cy="643255"/>
          </a:xfrm>
          <a:custGeom>
            <a:avLst/>
            <a:gdLst>
              <a:gd name="connsiteX0" fmla="*/ 0 w 76485"/>
              <a:gd name="connsiteY0" fmla="*/ 0 h 725424"/>
              <a:gd name="connsiteX1" fmla="*/ 76486 w 76485"/>
              <a:gd name="connsiteY1" fmla="*/ 0 h 725424"/>
              <a:gd name="connsiteX2" fmla="*/ 76486 w 76485"/>
              <a:gd name="connsiteY2" fmla="*/ 725424 h 725424"/>
              <a:gd name="connsiteX3" fmla="*/ 0 w 76485"/>
              <a:gd name="connsiteY3" fmla="*/ 725424 h 725424"/>
            </a:gdLst>
            <a:ahLst/>
            <a:cxnLst>
              <a:cxn ang="0">
                <a:pos x="connsiteX0" y="connsiteY0"/>
              </a:cxn>
              <a:cxn ang="0">
                <a:pos x="connsiteX1" y="connsiteY1"/>
              </a:cxn>
              <a:cxn ang="0">
                <a:pos x="connsiteX2" y="connsiteY2"/>
              </a:cxn>
              <a:cxn ang="0">
                <a:pos x="connsiteX3" y="connsiteY3"/>
              </a:cxn>
            </a:cxnLst>
            <a:rect l="l" t="t" r="r" b="b"/>
            <a:pathLst>
              <a:path w="76485" h="725424">
                <a:moveTo>
                  <a:pt x="0" y="0"/>
                </a:moveTo>
                <a:lnTo>
                  <a:pt x="76486" y="0"/>
                </a:lnTo>
                <a:lnTo>
                  <a:pt x="76486" y="725424"/>
                </a:lnTo>
                <a:lnTo>
                  <a:pt x="0" y="72542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135"/>
          <p:cNvSpPr/>
          <p:nvPr userDrawn="1">
            <p:custDataLst>
              <p:tags r:id="rId17"/>
            </p:custDataLst>
          </p:nvPr>
        </p:nvSpPr>
        <p:spPr>
          <a:xfrm>
            <a:off x="7249160" y="2423160"/>
            <a:ext cx="77470" cy="652780"/>
          </a:xfrm>
          <a:custGeom>
            <a:avLst/>
            <a:gdLst>
              <a:gd name="connsiteX0" fmla="*/ 81915 w 87344"/>
              <a:gd name="connsiteY0" fmla="*/ 736282 h 736282"/>
              <a:gd name="connsiteX1" fmla="*/ 5429 w 87344"/>
              <a:gd name="connsiteY1" fmla="*/ 736282 h 736282"/>
              <a:gd name="connsiteX2" fmla="*/ 0 w 87344"/>
              <a:gd name="connsiteY2" fmla="*/ 730853 h 736282"/>
              <a:gd name="connsiteX3" fmla="*/ 0 w 87344"/>
              <a:gd name="connsiteY3" fmla="*/ 5429 h 736282"/>
              <a:gd name="connsiteX4" fmla="*/ 5429 w 87344"/>
              <a:gd name="connsiteY4" fmla="*/ 0 h 736282"/>
              <a:gd name="connsiteX5" fmla="*/ 81915 w 87344"/>
              <a:gd name="connsiteY5" fmla="*/ 0 h 736282"/>
              <a:gd name="connsiteX6" fmla="*/ 87344 w 87344"/>
              <a:gd name="connsiteY6" fmla="*/ 5429 h 736282"/>
              <a:gd name="connsiteX7" fmla="*/ 87344 w 87344"/>
              <a:gd name="connsiteY7" fmla="*/ 730853 h 736282"/>
              <a:gd name="connsiteX8" fmla="*/ 81915 w 87344"/>
              <a:gd name="connsiteY8" fmla="*/ 736282 h 736282"/>
              <a:gd name="connsiteX9" fmla="*/ 10858 w 87344"/>
              <a:gd name="connsiteY9" fmla="*/ 725329 h 736282"/>
              <a:gd name="connsiteX10" fmla="*/ 76391 w 87344"/>
              <a:gd name="connsiteY10" fmla="*/ 725329 h 736282"/>
              <a:gd name="connsiteX11" fmla="*/ 76391 w 87344"/>
              <a:gd name="connsiteY11" fmla="*/ 10858 h 736282"/>
              <a:gd name="connsiteX12" fmla="*/ 10858 w 87344"/>
              <a:gd name="connsiteY12" fmla="*/ 10858 h 736282"/>
              <a:gd name="connsiteX13" fmla="*/ 10858 w 87344"/>
              <a:gd name="connsiteY13" fmla="*/ 725424 h 73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736282">
                <a:moveTo>
                  <a:pt x="81915" y="736282"/>
                </a:moveTo>
                <a:lnTo>
                  <a:pt x="5429" y="736282"/>
                </a:lnTo>
                <a:cubicBezTo>
                  <a:pt x="2381" y="736282"/>
                  <a:pt x="0" y="733806"/>
                  <a:pt x="0" y="730853"/>
                </a:cubicBezTo>
                <a:lnTo>
                  <a:pt x="0" y="5429"/>
                </a:lnTo>
                <a:cubicBezTo>
                  <a:pt x="0" y="2381"/>
                  <a:pt x="2476" y="0"/>
                  <a:pt x="5429" y="0"/>
                </a:cubicBezTo>
                <a:lnTo>
                  <a:pt x="81915" y="0"/>
                </a:lnTo>
                <a:cubicBezTo>
                  <a:pt x="84963" y="0"/>
                  <a:pt x="87344" y="2477"/>
                  <a:pt x="87344" y="5429"/>
                </a:cubicBezTo>
                <a:lnTo>
                  <a:pt x="87344" y="730853"/>
                </a:lnTo>
                <a:cubicBezTo>
                  <a:pt x="87344" y="733901"/>
                  <a:pt x="84868" y="736282"/>
                  <a:pt x="81915" y="736282"/>
                </a:cubicBezTo>
                <a:close/>
                <a:moveTo>
                  <a:pt x="10858" y="725329"/>
                </a:moveTo>
                <a:lnTo>
                  <a:pt x="76391" y="725329"/>
                </a:lnTo>
                <a:lnTo>
                  <a:pt x="76391" y="10858"/>
                </a:lnTo>
                <a:lnTo>
                  <a:pt x="10858" y="10858"/>
                </a:lnTo>
                <a:lnTo>
                  <a:pt x="10858" y="7254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137"/>
          <p:cNvSpPr/>
          <p:nvPr userDrawn="1">
            <p:custDataLst>
              <p:tags r:id="rId18"/>
            </p:custDataLst>
          </p:nvPr>
        </p:nvSpPr>
        <p:spPr>
          <a:xfrm>
            <a:off x="6939280" y="2670810"/>
            <a:ext cx="67945" cy="400685"/>
          </a:xfrm>
          <a:custGeom>
            <a:avLst/>
            <a:gdLst>
              <a:gd name="connsiteX0" fmla="*/ 0 w 76485"/>
              <a:gd name="connsiteY0" fmla="*/ 0 h 451770"/>
              <a:gd name="connsiteX1" fmla="*/ 76486 w 76485"/>
              <a:gd name="connsiteY1" fmla="*/ 0 h 451770"/>
              <a:gd name="connsiteX2" fmla="*/ 76486 w 76485"/>
              <a:gd name="connsiteY2" fmla="*/ 451771 h 451770"/>
              <a:gd name="connsiteX3" fmla="*/ 0 w 76485"/>
              <a:gd name="connsiteY3" fmla="*/ 451771 h 451770"/>
            </a:gdLst>
            <a:ahLst/>
            <a:cxnLst>
              <a:cxn ang="0">
                <a:pos x="connsiteX0" y="connsiteY0"/>
              </a:cxn>
              <a:cxn ang="0">
                <a:pos x="connsiteX1" y="connsiteY1"/>
              </a:cxn>
              <a:cxn ang="0">
                <a:pos x="connsiteX2" y="connsiteY2"/>
              </a:cxn>
              <a:cxn ang="0">
                <a:pos x="connsiteX3" y="connsiteY3"/>
              </a:cxn>
            </a:cxnLst>
            <a:rect l="l" t="t" r="r" b="b"/>
            <a:pathLst>
              <a:path w="76485" h="451770">
                <a:moveTo>
                  <a:pt x="0" y="0"/>
                </a:moveTo>
                <a:lnTo>
                  <a:pt x="76486" y="0"/>
                </a:lnTo>
                <a:lnTo>
                  <a:pt x="76486" y="451771"/>
                </a:lnTo>
                <a:lnTo>
                  <a:pt x="0" y="451771"/>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138"/>
          <p:cNvSpPr/>
          <p:nvPr userDrawn="1">
            <p:custDataLst>
              <p:tags r:id="rId19"/>
            </p:custDataLst>
          </p:nvPr>
        </p:nvSpPr>
        <p:spPr>
          <a:xfrm>
            <a:off x="6934200" y="2665730"/>
            <a:ext cx="77470" cy="410210"/>
          </a:xfrm>
          <a:custGeom>
            <a:avLst/>
            <a:gdLst>
              <a:gd name="connsiteX0" fmla="*/ 81915 w 87344"/>
              <a:gd name="connsiteY0" fmla="*/ 462629 h 462629"/>
              <a:gd name="connsiteX1" fmla="*/ 5429 w 87344"/>
              <a:gd name="connsiteY1" fmla="*/ 462629 h 462629"/>
              <a:gd name="connsiteX2" fmla="*/ 0 w 87344"/>
              <a:gd name="connsiteY2" fmla="*/ 457200 h 462629"/>
              <a:gd name="connsiteX3" fmla="*/ 0 w 87344"/>
              <a:gd name="connsiteY3" fmla="*/ 5429 h 462629"/>
              <a:gd name="connsiteX4" fmla="*/ 5429 w 87344"/>
              <a:gd name="connsiteY4" fmla="*/ 0 h 462629"/>
              <a:gd name="connsiteX5" fmla="*/ 81915 w 87344"/>
              <a:gd name="connsiteY5" fmla="*/ 0 h 462629"/>
              <a:gd name="connsiteX6" fmla="*/ 87344 w 87344"/>
              <a:gd name="connsiteY6" fmla="*/ 5429 h 462629"/>
              <a:gd name="connsiteX7" fmla="*/ 87344 w 87344"/>
              <a:gd name="connsiteY7" fmla="*/ 457200 h 462629"/>
              <a:gd name="connsiteX8" fmla="*/ 81915 w 87344"/>
              <a:gd name="connsiteY8" fmla="*/ 462629 h 462629"/>
              <a:gd name="connsiteX9" fmla="*/ 10858 w 87344"/>
              <a:gd name="connsiteY9" fmla="*/ 451675 h 462629"/>
              <a:gd name="connsiteX10" fmla="*/ 76391 w 87344"/>
              <a:gd name="connsiteY10" fmla="*/ 451675 h 462629"/>
              <a:gd name="connsiteX11" fmla="*/ 76391 w 87344"/>
              <a:gd name="connsiteY11" fmla="*/ 10858 h 462629"/>
              <a:gd name="connsiteX12" fmla="*/ 10858 w 87344"/>
              <a:gd name="connsiteY12" fmla="*/ 10858 h 462629"/>
              <a:gd name="connsiteX13" fmla="*/ 10858 w 87344"/>
              <a:gd name="connsiteY13" fmla="*/ 451675 h 4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462629">
                <a:moveTo>
                  <a:pt x="81915" y="462629"/>
                </a:moveTo>
                <a:lnTo>
                  <a:pt x="5429" y="462629"/>
                </a:lnTo>
                <a:cubicBezTo>
                  <a:pt x="2381" y="462629"/>
                  <a:pt x="0" y="460153"/>
                  <a:pt x="0" y="457200"/>
                </a:cubicBezTo>
                <a:lnTo>
                  <a:pt x="0" y="5429"/>
                </a:lnTo>
                <a:cubicBezTo>
                  <a:pt x="0" y="2381"/>
                  <a:pt x="2477" y="0"/>
                  <a:pt x="5429" y="0"/>
                </a:cubicBezTo>
                <a:lnTo>
                  <a:pt x="81915" y="0"/>
                </a:lnTo>
                <a:cubicBezTo>
                  <a:pt x="84963" y="0"/>
                  <a:pt x="87344" y="2476"/>
                  <a:pt x="87344" y="5429"/>
                </a:cubicBezTo>
                <a:lnTo>
                  <a:pt x="87344" y="457200"/>
                </a:lnTo>
                <a:cubicBezTo>
                  <a:pt x="87344" y="460248"/>
                  <a:pt x="84868" y="462629"/>
                  <a:pt x="81915" y="462629"/>
                </a:cubicBezTo>
                <a:close/>
                <a:moveTo>
                  <a:pt x="10858" y="451675"/>
                </a:moveTo>
                <a:lnTo>
                  <a:pt x="76391" y="451675"/>
                </a:lnTo>
                <a:lnTo>
                  <a:pt x="76391" y="10858"/>
                </a:lnTo>
                <a:lnTo>
                  <a:pt x="10858" y="10858"/>
                </a:lnTo>
                <a:lnTo>
                  <a:pt x="10858" y="45167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任意多边形: 形状 140"/>
          <p:cNvSpPr/>
          <p:nvPr userDrawn="1">
            <p:custDataLst>
              <p:tags r:id="rId20"/>
            </p:custDataLst>
          </p:nvPr>
        </p:nvSpPr>
        <p:spPr>
          <a:xfrm>
            <a:off x="7094220" y="2530475"/>
            <a:ext cx="67945" cy="541020"/>
          </a:xfrm>
          <a:custGeom>
            <a:avLst/>
            <a:gdLst>
              <a:gd name="connsiteX0" fmla="*/ 0 w 76485"/>
              <a:gd name="connsiteY0" fmla="*/ 0 h 610266"/>
              <a:gd name="connsiteX1" fmla="*/ 76486 w 76485"/>
              <a:gd name="connsiteY1" fmla="*/ 0 h 610266"/>
              <a:gd name="connsiteX2" fmla="*/ 76486 w 76485"/>
              <a:gd name="connsiteY2" fmla="*/ 610267 h 610266"/>
              <a:gd name="connsiteX3" fmla="*/ 0 w 76485"/>
              <a:gd name="connsiteY3" fmla="*/ 610267 h 610266"/>
            </a:gdLst>
            <a:ahLst/>
            <a:cxnLst>
              <a:cxn ang="0">
                <a:pos x="connsiteX0" y="connsiteY0"/>
              </a:cxn>
              <a:cxn ang="0">
                <a:pos x="connsiteX1" y="connsiteY1"/>
              </a:cxn>
              <a:cxn ang="0">
                <a:pos x="connsiteX2" y="connsiteY2"/>
              </a:cxn>
              <a:cxn ang="0">
                <a:pos x="connsiteX3" y="connsiteY3"/>
              </a:cxn>
            </a:cxnLst>
            <a:rect l="l" t="t" r="r" b="b"/>
            <a:pathLst>
              <a:path w="76485" h="610266">
                <a:moveTo>
                  <a:pt x="0" y="0"/>
                </a:moveTo>
                <a:lnTo>
                  <a:pt x="76486" y="0"/>
                </a:lnTo>
                <a:lnTo>
                  <a:pt x="76486" y="610267"/>
                </a:lnTo>
                <a:lnTo>
                  <a:pt x="0" y="6102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141"/>
          <p:cNvSpPr/>
          <p:nvPr userDrawn="1">
            <p:custDataLst>
              <p:tags r:id="rId21"/>
            </p:custDataLst>
          </p:nvPr>
        </p:nvSpPr>
        <p:spPr>
          <a:xfrm>
            <a:off x="7089140" y="2525395"/>
            <a:ext cx="77470" cy="550545"/>
          </a:xfrm>
          <a:custGeom>
            <a:avLst/>
            <a:gdLst>
              <a:gd name="connsiteX0" fmla="*/ 81915 w 87344"/>
              <a:gd name="connsiteY0" fmla="*/ 621030 h 621125"/>
              <a:gd name="connsiteX1" fmla="*/ 5429 w 87344"/>
              <a:gd name="connsiteY1" fmla="*/ 621030 h 621125"/>
              <a:gd name="connsiteX2" fmla="*/ 0 w 87344"/>
              <a:gd name="connsiteY2" fmla="*/ 615601 h 621125"/>
              <a:gd name="connsiteX3" fmla="*/ 0 w 87344"/>
              <a:gd name="connsiteY3" fmla="*/ 5429 h 621125"/>
              <a:gd name="connsiteX4" fmla="*/ 5429 w 87344"/>
              <a:gd name="connsiteY4" fmla="*/ 0 h 621125"/>
              <a:gd name="connsiteX5" fmla="*/ 81915 w 87344"/>
              <a:gd name="connsiteY5" fmla="*/ 0 h 621125"/>
              <a:gd name="connsiteX6" fmla="*/ 87344 w 87344"/>
              <a:gd name="connsiteY6" fmla="*/ 5429 h 621125"/>
              <a:gd name="connsiteX7" fmla="*/ 87344 w 87344"/>
              <a:gd name="connsiteY7" fmla="*/ 615696 h 621125"/>
              <a:gd name="connsiteX8" fmla="*/ 81915 w 87344"/>
              <a:gd name="connsiteY8" fmla="*/ 621125 h 621125"/>
              <a:gd name="connsiteX9" fmla="*/ 10858 w 87344"/>
              <a:gd name="connsiteY9" fmla="*/ 610076 h 621125"/>
              <a:gd name="connsiteX10" fmla="*/ 76391 w 87344"/>
              <a:gd name="connsiteY10" fmla="*/ 610076 h 621125"/>
              <a:gd name="connsiteX11" fmla="*/ 76391 w 87344"/>
              <a:gd name="connsiteY11" fmla="*/ 10763 h 621125"/>
              <a:gd name="connsiteX12" fmla="*/ 10858 w 87344"/>
              <a:gd name="connsiteY12" fmla="*/ 10763 h 621125"/>
              <a:gd name="connsiteX13" fmla="*/ 10858 w 87344"/>
              <a:gd name="connsiteY13" fmla="*/ 610076 h 62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621125">
                <a:moveTo>
                  <a:pt x="81915" y="621030"/>
                </a:moveTo>
                <a:lnTo>
                  <a:pt x="5429" y="621030"/>
                </a:lnTo>
                <a:cubicBezTo>
                  <a:pt x="2381" y="621030"/>
                  <a:pt x="0" y="618554"/>
                  <a:pt x="0" y="615601"/>
                </a:cubicBezTo>
                <a:lnTo>
                  <a:pt x="0" y="5429"/>
                </a:lnTo>
                <a:cubicBezTo>
                  <a:pt x="0" y="2381"/>
                  <a:pt x="2476" y="0"/>
                  <a:pt x="5429" y="0"/>
                </a:cubicBezTo>
                <a:lnTo>
                  <a:pt x="81915" y="0"/>
                </a:lnTo>
                <a:cubicBezTo>
                  <a:pt x="84963" y="0"/>
                  <a:pt x="87344" y="2477"/>
                  <a:pt x="87344" y="5429"/>
                </a:cubicBezTo>
                <a:lnTo>
                  <a:pt x="87344" y="615696"/>
                </a:lnTo>
                <a:cubicBezTo>
                  <a:pt x="87344" y="618744"/>
                  <a:pt x="84868" y="621125"/>
                  <a:pt x="81915" y="621125"/>
                </a:cubicBezTo>
                <a:close/>
                <a:moveTo>
                  <a:pt x="10858" y="610076"/>
                </a:moveTo>
                <a:lnTo>
                  <a:pt x="76391" y="610076"/>
                </a:lnTo>
                <a:lnTo>
                  <a:pt x="76391" y="10763"/>
                </a:lnTo>
                <a:lnTo>
                  <a:pt x="10858" y="10763"/>
                </a:lnTo>
                <a:lnTo>
                  <a:pt x="10858" y="61007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143"/>
          <p:cNvSpPr/>
          <p:nvPr userDrawn="1">
            <p:custDataLst>
              <p:tags r:id="rId22"/>
            </p:custDataLst>
          </p:nvPr>
        </p:nvSpPr>
        <p:spPr>
          <a:xfrm>
            <a:off x="6971665" y="2310130"/>
            <a:ext cx="246380" cy="119380"/>
          </a:xfrm>
          <a:custGeom>
            <a:avLst/>
            <a:gdLst>
              <a:gd name="connsiteX0" fmla="*/ 5433 w 277915"/>
              <a:gd name="connsiteY0" fmla="*/ 134846 h 134941"/>
              <a:gd name="connsiteX1" fmla="*/ 1338 w 277915"/>
              <a:gd name="connsiteY1" fmla="*/ 132941 h 134941"/>
              <a:gd name="connsiteX2" fmla="*/ 1909 w 277915"/>
              <a:gd name="connsiteY2" fmla="*/ 125226 h 134941"/>
              <a:gd name="connsiteX3" fmla="*/ 49534 w 277915"/>
              <a:gd name="connsiteY3" fmla="*/ 88269 h 134941"/>
              <a:gd name="connsiteX4" fmla="*/ 57154 w 277915"/>
              <a:gd name="connsiteY4" fmla="*/ 89698 h 134941"/>
              <a:gd name="connsiteX5" fmla="*/ 55725 w 277915"/>
              <a:gd name="connsiteY5" fmla="*/ 97318 h 134941"/>
              <a:gd name="connsiteX6" fmla="*/ 9053 w 277915"/>
              <a:gd name="connsiteY6" fmla="*/ 133608 h 134941"/>
              <a:gd name="connsiteX7" fmla="*/ 5433 w 277915"/>
              <a:gd name="connsiteY7" fmla="*/ 134942 h 134941"/>
              <a:gd name="connsiteX8" fmla="*/ 103446 w 277915"/>
              <a:gd name="connsiteY8" fmla="*/ 67124 h 134941"/>
              <a:gd name="connsiteX9" fmla="*/ 98588 w 277915"/>
              <a:gd name="connsiteY9" fmla="*/ 64266 h 134941"/>
              <a:gd name="connsiteX10" fmla="*/ 100779 w 277915"/>
              <a:gd name="connsiteY10" fmla="*/ 56837 h 134941"/>
              <a:gd name="connsiteX11" fmla="*/ 155452 w 277915"/>
              <a:gd name="connsiteY11" fmla="*/ 31405 h 134941"/>
              <a:gd name="connsiteX12" fmla="*/ 162501 w 277915"/>
              <a:gd name="connsiteY12" fmla="*/ 34453 h 134941"/>
              <a:gd name="connsiteX13" fmla="*/ 159453 w 277915"/>
              <a:gd name="connsiteY13" fmla="*/ 41501 h 134941"/>
              <a:gd name="connsiteX14" fmla="*/ 105922 w 277915"/>
              <a:gd name="connsiteY14" fmla="*/ 66362 h 134941"/>
              <a:gd name="connsiteX15" fmla="*/ 103350 w 277915"/>
              <a:gd name="connsiteY15" fmla="*/ 67028 h 134941"/>
              <a:gd name="connsiteX16" fmla="*/ 214126 w 277915"/>
              <a:gd name="connsiteY16" fmla="*/ 23118 h 134941"/>
              <a:gd name="connsiteX17" fmla="*/ 208887 w 277915"/>
              <a:gd name="connsiteY17" fmla="*/ 19118 h 134941"/>
              <a:gd name="connsiteX18" fmla="*/ 212697 w 277915"/>
              <a:gd name="connsiteY18" fmla="*/ 12450 h 134941"/>
              <a:gd name="connsiteX19" fmla="*/ 271657 w 277915"/>
              <a:gd name="connsiteY19" fmla="*/ 68 h 134941"/>
              <a:gd name="connsiteX20" fmla="*/ 277848 w 277915"/>
              <a:gd name="connsiteY20" fmla="*/ 4640 h 134941"/>
              <a:gd name="connsiteX21" fmla="*/ 273276 w 277915"/>
              <a:gd name="connsiteY21" fmla="*/ 10831 h 134941"/>
              <a:gd name="connsiteX22" fmla="*/ 215460 w 277915"/>
              <a:gd name="connsiteY22" fmla="*/ 23023 h 134941"/>
              <a:gd name="connsiteX23" fmla="*/ 214031 w 277915"/>
              <a:gd name="connsiteY23" fmla="*/ 23213 h 13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7915" h="134941">
                <a:moveTo>
                  <a:pt x="5433" y="134846"/>
                </a:moveTo>
                <a:cubicBezTo>
                  <a:pt x="3909" y="134846"/>
                  <a:pt x="2385" y="134180"/>
                  <a:pt x="1338" y="132941"/>
                </a:cubicBezTo>
                <a:cubicBezTo>
                  <a:pt x="-663" y="130655"/>
                  <a:pt x="-377" y="127226"/>
                  <a:pt x="1909" y="125226"/>
                </a:cubicBezTo>
                <a:cubicBezTo>
                  <a:pt x="17054" y="112082"/>
                  <a:pt x="33056" y="99604"/>
                  <a:pt x="49534" y="88269"/>
                </a:cubicBezTo>
                <a:cubicBezTo>
                  <a:pt x="52011" y="86555"/>
                  <a:pt x="55440" y="87221"/>
                  <a:pt x="57154" y="89698"/>
                </a:cubicBezTo>
                <a:cubicBezTo>
                  <a:pt x="58869" y="92174"/>
                  <a:pt x="58202" y="95603"/>
                  <a:pt x="55725" y="97318"/>
                </a:cubicBezTo>
                <a:cubicBezTo>
                  <a:pt x="39628" y="108462"/>
                  <a:pt x="23912" y="120654"/>
                  <a:pt x="9053" y="133608"/>
                </a:cubicBezTo>
                <a:cubicBezTo>
                  <a:pt x="8005" y="134465"/>
                  <a:pt x="6767" y="134942"/>
                  <a:pt x="5433" y="134942"/>
                </a:cubicBezTo>
                <a:close/>
                <a:moveTo>
                  <a:pt x="103446" y="67124"/>
                </a:moveTo>
                <a:cubicBezTo>
                  <a:pt x="101541" y="67124"/>
                  <a:pt x="99636" y="66076"/>
                  <a:pt x="98588" y="64266"/>
                </a:cubicBezTo>
                <a:cubicBezTo>
                  <a:pt x="97159" y="61599"/>
                  <a:pt x="98207" y="58265"/>
                  <a:pt x="100779" y="56837"/>
                </a:cubicBezTo>
                <a:cubicBezTo>
                  <a:pt x="118495" y="47407"/>
                  <a:pt x="136878" y="38834"/>
                  <a:pt x="155452" y="31405"/>
                </a:cubicBezTo>
                <a:cubicBezTo>
                  <a:pt x="158310" y="30262"/>
                  <a:pt x="161453" y="31691"/>
                  <a:pt x="162501" y="34453"/>
                </a:cubicBezTo>
                <a:cubicBezTo>
                  <a:pt x="163644" y="37215"/>
                  <a:pt x="162215" y="40454"/>
                  <a:pt x="159453" y="41501"/>
                </a:cubicBezTo>
                <a:cubicBezTo>
                  <a:pt x="141260" y="48740"/>
                  <a:pt x="123258" y="57122"/>
                  <a:pt x="105922" y="66362"/>
                </a:cubicBezTo>
                <a:cubicBezTo>
                  <a:pt x="105065" y="66838"/>
                  <a:pt x="104208" y="67028"/>
                  <a:pt x="103350" y="67028"/>
                </a:cubicBezTo>
                <a:close/>
                <a:moveTo>
                  <a:pt x="214126" y="23118"/>
                </a:moveTo>
                <a:cubicBezTo>
                  <a:pt x="211745" y="23118"/>
                  <a:pt x="209554" y="21499"/>
                  <a:pt x="208887" y="19118"/>
                </a:cubicBezTo>
                <a:cubicBezTo>
                  <a:pt x="208125" y="16165"/>
                  <a:pt x="209840" y="13212"/>
                  <a:pt x="212697" y="12450"/>
                </a:cubicBezTo>
                <a:cubicBezTo>
                  <a:pt x="232033" y="7211"/>
                  <a:pt x="251845" y="3020"/>
                  <a:pt x="271657" y="68"/>
                </a:cubicBezTo>
                <a:cubicBezTo>
                  <a:pt x="274610" y="-409"/>
                  <a:pt x="277467" y="1687"/>
                  <a:pt x="277848" y="4640"/>
                </a:cubicBezTo>
                <a:cubicBezTo>
                  <a:pt x="278325" y="7592"/>
                  <a:pt x="276229" y="10450"/>
                  <a:pt x="273276" y="10831"/>
                </a:cubicBezTo>
                <a:cubicBezTo>
                  <a:pt x="253845" y="13784"/>
                  <a:pt x="234414" y="17879"/>
                  <a:pt x="215460" y="23023"/>
                </a:cubicBezTo>
                <a:cubicBezTo>
                  <a:pt x="214983" y="23118"/>
                  <a:pt x="214507" y="23213"/>
                  <a:pt x="214031" y="2321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144"/>
          <p:cNvSpPr/>
          <p:nvPr userDrawn="1">
            <p:custDataLst>
              <p:tags r:id="rId23"/>
            </p:custDataLst>
          </p:nvPr>
        </p:nvSpPr>
        <p:spPr>
          <a:xfrm>
            <a:off x="7261225" y="2305050"/>
            <a:ext cx="38735" cy="10160"/>
          </a:xfrm>
          <a:custGeom>
            <a:avLst/>
            <a:gdLst>
              <a:gd name="connsiteX0" fmla="*/ 5432 w 43725"/>
              <a:gd name="connsiteY0" fmla="*/ 11335 h 11334"/>
              <a:gd name="connsiteX1" fmla="*/ 3 w 43725"/>
              <a:gd name="connsiteY1" fmla="*/ 6096 h 11334"/>
              <a:gd name="connsiteX2" fmla="*/ 5242 w 43725"/>
              <a:gd name="connsiteY2" fmla="*/ 381 h 11334"/>
              <a:gd name="connsiteX3" fmla="*/ 38389 w 43725"/>
              <a:gd name="connsiteY3" fmla="*/ 95 h 11334"/>
              <a:gd name="connsiteX4" fmla="*/ 43723 w 43725"/>
              <a:gd name="connsiteY4" fmla="*/ 5715 h 11334"/>
              <a:gd name="connsiteX5" fmla="*/ 38103 w 43725"/>
              <a:gd name="connsiteY5" fmla="*/ 11049 h 11334"/>
              <a:gd name="connsiteX6" fmla="*/ 5623 w 43725"/>
              <a:gd name="connsiteY6" fmla="*/ 11335 h 11334"/>
              <a:gd name="connsiteX7" fmla="*/ 5432 w 43725"/>
              <a:gd name="connsiteY7" fmla="*/ 11335 h 1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5" h="11334">
                <a:moveTo>
                  <a:pt x="5432" y="11335"/>
                </a:moveTo>
                <a:cubicBezTo>
                  <a:pt x="2479" y="11335"/>
                  <a:pt x="98" y="9049"/>
                  <a:pt x="3" y="6096"/>
                </a:cubicBezTo>
                <a:cubicBezTo>
                  <a:pt x="-92" y="3048"/>
                  <a:pt x="2194" y="572"/>
                  <a:pt x="5242" y="381"/>
                </a:cubicBezTo>
                <a:cubicBezTo>
                  <a:pt x="16195" y="0"/>
                  <a:pt x="27435" y="-95"/>
                  <a:pt x="38389" y="95"/>
                </a:cubicBezTo>
                <a:cubicBezTo>
                  <a:pt x="41437" y="95"/>
                  <a:pt x="43818" y="2667"/>
                  <a:pt x="43723" y="5715"/>
                </a:cubicBezTo>
                <a:cubicBezTo>
                  <a:pt x="43723" y="8763"/>
                  <a:pt x="40960" y="11144"/>
                  <a:pt x="38103" y="11049"/>
                </a:cubicBezTo>
                <a:cubicBezTo>
                  <a:pt x="27340" y="10858"/>
                  <a:pt x="16481" y="10858"/>
                  <a:pt x="5623" y="11335"/>
                </a:cubicBezTo>
                <a:cubicBezTo>
                  <a:pt x="5623" y="11335"/>
                  <a:pt x="5432" y="11335"/>
                  <a:pt x="5432" y="11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145"/>
          <p:cNvSpPr/>
          <p:nvPr userDrawn="1">
            <p:custDataLst>
              <p:tags r:id="rId24"/>
            </p:custDataLst>
          </p:nvPr>
        </p:nvSpPr>
        <p:spPr>
          <a:xfrm>
            <a:off x="6914515" y="2456815"/>
            <a:ext cx="28575" cy="31750"/>
          </a:xfrm>
          <a:custGeom>
            <a:avLst/>
            <a:gdLst>
              <a:gd name="connsiteX0" fmla="*/ 5458 w 32278"/>
              <a:gd name="connsiteY0" fmla="*/ 35774 h 35773"/>
              <a:gd name="connsiteX1" fmla="*/ 2029 w 32278"/>
              <a:gd name="connsiteY1" fmla="*/ 34535 h 35773"/>
              <a:gd name="connsiteX2" fmla="*/ 1172 w 32278"/>
              <a:gd name="connsiteY2" fmla="*/ 26820 h 35773"/>
              <a:gd name="connsiteX3" fmla="*/ 22794 w 32278"/>
              <a:gd name="connsiteY3" fmla="*/ 1769 h 35773"/>
              <a:gd name="connsiteX4" fmla="*/ 30509 w 32278"/>
              <a:gd name="connsiteY4" fmla="*/ 1388 h 35773"/>
              <a:gd name="connsiteX5" fmla="*/ 30890 w 32278"/>
              <a:gd name="connsiteY5" fmla="*/ 9104 h 35773"/>
              <a:gd name="connsiteX6" fmla="*/ 9745 w 32278"/>
              <a:gd name="connsiteY6" fmla="*/ 33678 h 35773"/>
              <a:gd name="connsiteX7" fmla="*/ 5458 w 32278"/>
              <a:gd name="connsiteY7" fmla="*/ 35678 h 3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8" h="35773">
                <a:moveTo>
                  <a:pt x="5458" y="35774"/>
                </a:moveTo>
                <a:cubicBezTo>
                  <a:pt x="4220" y="35774"/>
                  <a:pt x="3077" y="35393"/>
                  <a:pt x="2029" y="34535"/>
                </a:cubicBezTo>
                <a:cubicBezTo>
                  <a:pt x="-352" y="32630"/>
                  <a:pt x="-638" y="29201"/>
                  <a:pt x="1172" y="26820"/>
                </a:cubicBezTo>
                <a:cubicBezTo>
                  <a:pt x="8030" y="18248"/>
                  <a:pt x="15364" y="9866"/>
                  <a:pt x="22794" y="1769"/>
                </a:cubicBezTo>
                <a:cubicBezTo>
                  <a:pt x="24794" y="-421"/>
                  <a:pt x="28318" y="-612"/>
                  <a:pt x="30509" y="1388"/>
                </a:cubicBezTo>
                <a:cubicBezTo>
                  <a:pt x="32700" y="3389"/>
                  <a:pt x="32890" y="6913"/>
                  <a:pt x="30890" y="9104"/>
                </a:cubicBezTo>
                <a:cubicBezTo>
                  <a:pt x="23651" y="17009"/>
                  <a:pt x="16507" y="25296"/>
                  <a:pt x="9745" y="33678"/>
                </a:cubicBezTo>
                <a:cubicBezTo>
                  <a:pt x="8697" y="35012"/>
                  <a:pt x="7078" y="35678"/>
                  <a:pt x="5458" y="3567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146"/>
          <p:cNvSpPr/>
          <p:nvPr userDrawn="1">
            <p:custDataLst>
              <p:tags r:id="rId25"/>
            </p:custDataLst>
          </p:nvPr>
        </p:nvSpPr>
        <p:spPr>
          <a:xfrm>
            <a:off x="7264400" y="2286000"/>
            <a:ext cx="45720" cy="46990"/>
          </a:xfrm>
          <a:custGeom>
            <a:avLst/>
            <a:gdLst>
              <a:gd name="connsiteX0" fmla="*/ 6769 w 51822"/>
              <a:gd name="connsiteY0" fmla="*/ 53251 h 53251"/>
              <a:gd name="connsiteX1" fmla="*/ 1912 w 51822"/>
              <a:gd name="connsiteY1" fmla="*/ 50394 h 53251"/>
              <a:gd name="connsiteX2" fmla="*/ 4198 w 51822"/>
              <a:gd name="connsiteY2" fmla="*/ 42964 h 53251"/>
              <a:gd name="connsiteX3" fmla="*/ 34678 w 51822"/>
              <a:gd name="connsiteY3" fmla="*/ 26677 h 53251"/>
              <a:gd name="connsiteX4" fmla="*/ 2959 w 51822"/>
              <a:gd name="connsiteY4" fmla="*/ 10293 h 53251"/>
              <a:gd name="connsiteX5" fmla="*/ 578 w 51822"/>
              <a:gd name="connsiteY5" fmla="*/ 2959 h 53251"/>
              <a:gd name="connsiteX6" fmla="*/ 7912 w 51822"/>
              <a:gd name="connsiteY6" fmla="*/ 578 h 53251"/>
              <a:gd name="connsiteX7" fmla="*/ 48870 w 51822"/>
              <a:gd name="connsiteY7" fmla="*/ 21724 h 53251"/>
              <a:gd name="connsiteX8" fmla="*/ 51823 w 51822"/>
              <a:gd name="connsiteY8" fmla="*/ 26581 h 53251"/>
              <a:gd name="connsiteX9" fmla="*/ 48965 w 51822"/>
              <a:gd name="connsiteY9" fmla="*/ 31439 h 53251"/>
              <a:gd name="connsiteX10" fmla="*/ 9341 w 51822"/>
              <a:gd name="connsiteY10" fmla="*/ 52585 h 53251"/>
              <a:gd name="connsiteX11" fmla="*/ 6769 w 51822"/>
              <a:gd name="connsiteY11" fmla="*/ 53251 h 5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22" h="53251">
                <a:moveTo>
                  <a:pt x="6769" y="53251"/>
                </a:moveTo>
                <a:cubicBezTo>
                  <a:pt x="4864" y="53251"/>
                  <a:pt x="2959" y="52204"/>
                  <a:pt x="1912" y="50394"/>
                </a:cubicBezTo>
                <a:cubicBezTo>
                  <a:pt x="483" y="47727"/>
                  <a:pt x="1531" y="44393"/>
                  <a:pt x="4198" y="42964"/>
                </a:cubicBezTo>
                <a:lnTo>
                  <a:pt x="34678" y="26677"/>
                </a:lnTo>
                <a:lnTo>
                  <a:pt x="2959" y="10293"/>
                </a:lnTo>
                <a:cubicBezTo>
                  <a:pt x="292" y="8865"/>
                  <a:pt x="-755" y="5626"/>
                  <a:pt x="578" y="2959"/>
                </a:cubicBezTo>
                <a:cubicBezTo>
                  <a:pt x="1912" y="292"/>
                  <a:pt x="5245" y="-755"/>
                  <a:pt x="7912" y="578"/>
                </a:cubicBezTo>
                <a:lnTo>
                  <a:pt x="48870" y="21724"/>
                </a:lnTo>
                <a:cubicBezTo>
                  <a:pt x="50680" y="22676"/>
                  <a:pt x="51823" y="24486"/>
                  <a:pt x="51823" y="26581"/>
                </a:cubicBezTo>
                <a:cubicBezTo>
                  <a:pt x="51823" y="28582"/>
                  <a:pt x="50680" y="30487"/>
                  <a:pt x="48965" y="31439"/>
                </a:cubicBezTo>
                <a:lnTo>
                  <a:pt x="9341" y="52585"/>
                </a:lnTo>
                <a:cubicBezTo>
                  <a:pt x="8484" y="53061"/>
                  <a:pt x="7627" y="53251"/>
                  <a:pt x="6769" y="532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149"/>
          <p:cNvSpPr/>
          <p:nvPr userDrawn="1">
            <p:custDataLst>
              <p:tags r:id="rId26"/>
            </p:custDataLst>
          </p:nvPr>
        </p:nvSpPr>
        <p:spPr>
          <a:xfrm>
            <a:off x="8525510" y="1631950"/>
            <a:ext cx="962660" cy="466090"/>
          </a:xfrm>
          <a:custGeom>
            <a:avLst/>
            <a:gdLst>
              <a:gd name="connsiteX0" fmla="*/ 1029367 w 1086040"/>
              <a:gd name="connsiteY0" fmla="*/ 430530 h 525684"/>
              <a:gd name="connsiteX1" fmla="*/ 949928 w 1086040"/>
              <a:gd name="connsiteY1" fmla="*/ 430530 h 525684"/>
              <a:gd name="connsiteX2" fmla="*/ 874585 w 1086040"/>
              <a:gd name="connsiteY2" fmla="*/ 525685 h 525684"/>
              <a:gd name="connsiteX3" fmla="*/ 817054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1 w 1086040"/>
              <a:gd name="connsiteY8" fmla="*/ 0 h 525684"/>
              <a:gd name="connsiteX9" fmla="*/ 1086041 w 1086040"/>
              <a:gd name="connsiteY9" fmla="*/ 56769 h 525684"/>
              <a:gd name="connsiteX10" fmla="*/ 1086041 w 1086040"/>
              <a:gd name="connsiteY10" fmla="*/ 373761 h 525684"/>
              <a:gd name="connsiteX11" fmla="*/ 1029271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5" y="525685"/>
                </a:lnTo>
                <a:lnTo>
                  <a:pt x="817054" y="430530"/>
                </a:lnTo>
                <a:lnTo>
                  <a:pt x="56769" y="430530"/>
                </a:lnTo>
                <a:cubicBezTo>
                  <a:pt x="25527" y="430530"/>
                  <a:pt x="0" y="405003"/>
                  <a:pt x="0" y="373761"/>
                </a:cubicBezTo>
                <a:lnTo>
                  <a:pt x="0" y="56769"/>
                </a:lnTo>
                <a:cubicBezTo>
                  <a:pt x="0" y="25527"/>
                  <a:pt x="25527" y="0"/>
                  <a:pt x="56769" y="0"/>
                </a:cubicBezTo>
                <a:lnTo>
                  <a:pt x="1029271" y="0"/>
                </a:lnTo>
                <a:cubicBezTo>
                  <a:pt x="1060513" y="0"/>
                  <a:pt x="1086041" y="25527"/>
                  <a:pt x="1086041" y="56769"/>
                </a:cubicBezTo>
                <a:lnTo>
                  <a:pt x="1086041" y="373761"/>
                </a:lnTo>
                <a:cubicBezTo>
                  <a:pt x="1086041" y="405003"/>
                  <a:pt x="1060513" y="430530"/>
                  <a:pt x="1029271"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任意多边形: 形状 150"/>
          <p:cNvSpPr/>
          <p:nvPr userDrawn="1">
            <p:custDataLst>
              <p:tags r:id="rId27"/>
            </p:custDataLst>
          </p:nvPr>
        </p:nvSpPr>
        <p:spPr>
          <a:xfrm>
            <a:off x="8521065" y="1627505"/>
            <a:ext cx="971550" cy="474980"/>
          </a:xfrm>
          <a:custGeom>
            <a:avLst/>
            <a:gdLst>
              <a:gd name="connsiteX0" fmla="*/ 879443 w 1095946"/>
              <a:gd name="connsiteY0" fmla="*/ 535591 h 535590"/>
              <a:gd name="connsiteX1" fmla="*/ 879158 w 1095946"/>
              <a:gd name="connsiteY1" fmla="*/ 535591 h 535590"/>
              <a:gd name="connsiteX2" fmla="*/ 875252 w 1095946"/>
              <a:gd name="connsiteY2" fmla="*/ 533210 h 535590"/>
              <a:gd name="connsiteX3" fmla="*/ 819150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627 w 1095946"/>
              <a:gd name="connsiteY15" fmla="*/ 10001 h 535590"/>
              <a:gd name="connsiteX16" fmla="*/ 9811 w 1095946"/>
              <a:gd name="connsiteY16" fmla="*/ 61817 h 535590"/>
              <a:gd name="connsiteX17" fmla="*/ 9811 w 1095946"/>
              <a:gd name="connsiteY17" fmla="*/ 378714 h 535590"/>
              <a:gd name="connsiteX18" fmla="*/ 61627 w 1095946"/>
              <a:gd name="connsiteY18" fmla="*/ 430530 h 535590"/>
              <a:gd name="connsiteX19" fmla="*/ 821912 w 1095946"/>
              <a:gd name="connsiteY19" fmla="*/ 430530 h 535590"/>
              <a:gd name="connsiteX20" fmla="*/ 826199 w 1095946"/>
              <a:gd name="connsiteY20" fmla="*/ 432911 h 535590"/>
              <a:gd name="connsiteX21" fmla="*/ 880015 w 1095946"/>
              <a:gd name="connsiteY21" fmla="*/ 521875 h 535590"/>
              <a:gd name="connsiteX22" fmla="*/ 950881 w 1095946"/>
              <a:gd name="connsiteY22" fmla="*/ 432340 h 535590"/>
              <a:gd name="connsiteX23" fmla="*/ 954786 w 1095946"/>
              <a:gd name="connsiteY23" fmla="*/ 430435 h 535590"/>
              <a:gd name="connsiteX24" fmla="*/ 1034225 w 1095946"/>
              <a:gd name="connsiteY24" fmla="*/ 430435 h 535590"/>
              <a:gd name="connsiteX25" fmla="*/ 1086041 w 1095946"/>
              <a:gd name="connsiteY25" fmla="*/ 378619 h 535590"/>
              <a:gd name="connsiteX26" fmla="*/ 1086041 w 1095946"/>
              <a:gd name="connsiteY26" fmla="*/ 61722 h 535590"/>
              <a:gd name="connsiteX27" fmla="*/ 1034225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443" y="535591"/>
                </a:moveTo>
                <a:cubicBezTo>
                  <a:pt x="879443" y="535591"/>
                  <a:pt x="879253" y="535591"/>
                  <a:pt x="879158" y="535591"/>
                </a:cubicBezTo>
                <a:cubicBezTo>
                  <a:pt x="877538" y="535496"/>
                  <a:pt x="876014" y="534638"/>
                  <a:pt x="875252" y="533210"/>
                </a:cubicBezTo>
                <a:lnTo>
                  <a:pt x="819150"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627" y="10001"/>
                </a:moveTo>
                <a:cubicBezTo>
                  <a:pt x="33052" y="10001"/>
                  <a:pt x="9811" y="33242"/>
                  <a:pt x="9811" y="61817"/>
                </a:cubicBezTo>
                <a:lnTo>
                  <a:pt x="9811" y="378714"/>
                </a:lnTo>
                <a:cubicBezTo>
                  <a:pt x="9811" y="407289"/>
                  <a:pt x="33052" y="430530"/>
                  <a:pt x="61627" y="430530"/>
                </a:cubicBezTo>
                <a:lnTo>
                  <a:pt x="821912" y="430530"/>
                </a:lnTo>
                <a:cubicBezTo>
                  <a:pt x="823627" y="430530"/>
                  <a:pt x="825246" y="431483"/>
                  <a:pt x="826199" y="432911"/>
                </a:cubicBezTo>
                <a:lnTo>
                  <a:pt x="880015" y="521875"/>
                </a:lnTo>
                <a:lnTo>
                  <a:pt x="950881" y="432340"/>
                </a:lnTo>
                <a:cubicBezTo>
                  <a:pt x="951833" y="431101"/>
                  <a:pt x="953262" y="430435"/>
                  <a:pt x="954786" y="430435"/>
                </a:cubicBezTo>
                <a:lnTo>
                  <a:pt x="1034225" y="430435"/>
                </a:lnTo>
                <a:cubicBezTo>
                  <a:pt x="1062800" y="430435"/>
                  <a:pt x="1086041" y="407194"/>
                  <a:pt x="1086041" y="378619"/>
                </a:cubicBezTo>
                <a:lnTo>
                  <a:pt x="1086041" y="61722"/>
                </a:lnTo>
                <a:cubicBezTo>
                  <a:pt x="1086041" y="33147"/>
                  <a:pt x="1062800" y="9906"/>
                  <a:pt x="1034225"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任意多边形: 形状 151"/>
          <p:cNvSpPr/>
          <p:nvPr userDrawn="1">
            <p:custDataLst>
              <p:tags r:id="rId28"/>
            </p:custDataLst>
          </p:nvPr>
        </p:nvSpPr>
        <p:spPr>
          <a:xfrm>
            <a:off x="8721725" y="1722120"/>
            <a:ext cx="542290" cy="19050"/>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任意多边形: 形状 152"/>
          <p:cNvSpPr/>
          <p:nvPr userDrawn="1">
            <p:custDataLst>
              <p:tags r:id="rId29"/>
            </p:custDataLst>
          </p:nvPr>
        </p:nvSpPr>
        <p:spPr>
          <a:xfrm>
            <a:off x="8721725" y="1771015"/>
            <a:ext cx="381000" cy="19050"/>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任意多边形: 形状 155"/>
          <p:cNvSpPr/>
          <p:nvPr userDrawn="1">
            <p:custDataLst>
              <p:tags r:id="rId30"/>
            </p:custDataLst>
          </p:nvPr>
        </p:nvSpPr>
        <p:spPr>
          <a:xfrm>
            <a:off x="8042275" y="1898015"/>
            <a:ext cx="741680" cy="478155"/>
          </a:xfrm>
          <a:custGeom>
            <a:avLst/>
            <a:gdLst>
              <a:gd name="connsiteX0" fmla="*/ 760381 w 836676"/>
              <a:gd name="connsiteY0" fmla="*/ 430054 h 539210"/>
              <a:gd name="connsiteX1" fmla="*/ 311087 w 836676"/>
              <a:gd name="connsiteY1" fmla="*/ 430054 h 539210"/>
              <a:gd name="connsiteX2" fmla="*/ 155067 w 836676"/>
              <a:gd name="connsiteY2" fmla="*/ 539210 h 539210"/>
              <a:gd name="connsiteX3" fmla="*/ 155067 w 836676"/>
              <a:gd name="connsiteY3" fmla="*/ 430054 h 539210"/>
              <a:gd name="connsiteX4" fmla="*/ 76200 w 836676"/>
              <a:gd name="connsiteY4" fmla="*/ 430054 h 539210"/>
              <a:gd name="connsiteX5" fmla="*/ 0 w 836676"/>
              <a:gd name="connsiteY5" fmla="*/ 353854 h 539210"/>
              <a:gd name="connsiteX6" fmla="*/ 0 w 836676"/>
              <a:gd name="connsiteY6" fmla="*/ 76200 h 539210"/>
              <a:gd name="connsiteX7" fmla="*/ 76200 w 836676"/>
              <a:gd name="connsiteY7" fmla="*/ 0 h 539210"/>
              <a:gd name="connsiteX8" fmla="*/ 760476 w 836676"/>
              <a:gd name="connsiteY8" fmla="*/ 0 h 539210"/>
              <a:gd name="connsiteX9" fmla="*/ 836676 w 836676"/>
              <a:gd name="connsiteY9" fmla="*/ 76200 h 539210"/>
              <a:gd name="connsiteX10" fmla="*/ 836676 w 836676"/>
              <a:gd name="connsiteY10" fmla="*/ 353854 h 539210"/>
              <a:gd name="connsiteX11" fmla="*/ 760476 w 836676"/>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676"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476" y="0"/>
                </a:lnTo>
                <a:cubicBezTo>
                  <a:pt x="802386" y="0"/>
                  <a:pt x="836676" y="34290"/>
                  <a:pt x="836676" y="76200"/>
                </a:cubicBezTo>
                <a:lnTo>
                  <a:pt x="836676" y="353854"/>
                </a:lnTo>
                <a:cubicBezTo>
                  <a:pt x="836676" y="395764"/>
                  <a:pt x="802386" y="430054"/>
                  <a:pt x="760476"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156"/>
          <p:cNvSpPr/>
          <p:nvPr userDrawn="1">
            <p:custDataLst>
              <p:tags r:id="rId31"/>
            </p:custDataLst>
          </p:nvPr>
        </p:nvSpPr>
        <p:spPr>
          <a:xfrm>
            <a:off x="8037830" y="1893570"/>
            <a:ext cx="750570" cy="487045"/>
          </a:xfrm>
          <a:custGeom>
            <a:avLst/>
            <a:gdLst>
              <a:gd name="connsiteX0" fmla="*/ 160020 w 846582"/>
              <a:gd name="connsiteY0" fmla="*/ 549116 h 549116"/>
              <a:gd name="connsiteX1" fmla="*/ 157734 w 846582"/>
              <a:gd name="connsiteY1" fmla="*/ 548545 h 549116"/>
              <a:gd name="connsiteX2" fmla="*/ 155067 w 846582"/>
              <a:gd name="connsiteY2" fmla="*/ 544163 h 549116"/>
              <a:gd name="connsiteX3" fmla="*/ 155067 w 846582"/>
              <a:gd name="connsiteY3" fmla="*/ 439960 h 549116"/>
              <a:gd name="connsiteX4" fmla="*/ 81153 w 846582"/>
              <a:gd name="connsiteY4" fmla="*/ 439960 h 549116"/>
              <a:gd name="connsiteX5" fmla="*/ 0 w 846582"/>
              <a:gd name="connsiteY5" fmla="*/ 358807 h 549116"/>
              <a:gd name="connsiteX6" fmla="*/ 0 w 846582"/>
              <a:gd name="connsiteY6" fmla="*/ 81153 h 549116"/>
              <a:gd name="connsiteX7" fmla="*/ 81153 w 846582"/>
              <a:gd name="connsiteY7" fmla="*/ 0 h 549116"/>
              <a:gd name="connsiteX8" fmla="*/ 765429 w 846582"/>
              <a:gd name="connsiteY8" fmla="*/ 0 h 549116"/>
              <a:gd name="connsiteX9" fmla="*/ 846582 w 846582"/>
              <a:gd name="connsiteY9" fmla="*/ 81153 h 549116"/>
              <a:gd name="connsiteX10" fmla="*/ 846582 w 846582"/>
              <a:gd name="connsiteY10" fmla="*/ 358807 h 549116"/>
              <a:gd name="connsiteX11" fmla="*/ 765429 w 846582"/>
              <a:gd name="connsiteY11" fmla="*/ 439960 h 549116"/>
              <a:gd name="connsiteX12" fmla="*/ 317659 w 846582"/>
              <a:gd name="connsiteY12" fmla="*/ 439960 h 549116"/>
              <a:gd name="connsiteX13" fmla="*/ 162878 w 846582"/>
              <a:gd name="connsiteY13" fmla="*/ 548259 h 549116"/>
              <a:gd name="connsiteX14" fmla="*/ 160020 w 846582"/>
              <a:gd name="connsiteY14" fmla="*/ 549116 h 549116"/>
              <a:gd name="connsiteX15" fmla="*/ 81153 w 846582"/>
              <a:gd name="connsiteY15" fmla="*/ 9906 h 549116"/>
              <a:gd name="connsiteX16" fmla="*/ 9906 w 846582"/>
              <a:gd name="connsiteY16" fmla="*/ 81153 h 549116"/>
              <a:gd name="connsiteX17" fmla="*/ 9906 w 846582"/>
              <a:gd name="connsiteY17" fmla="*/ 358807 h 549116"/>
              <a:gd name="connsiteX18" fmla="*/ 81153 w 846582"/>
              <a:gd name="connsiteY18" fmla="*/ 430054 h 549116"/>
              <a:gd name="connsiteX19" fmla="*/ 160020 w 846582"/>
              <a:gd name="connsiteY19" fmla="*/ 430054 h 549116"/>
              <a:gd name="connsiteX20" fmla="*/ 163544 w 846582"/>
              <a:gd name="connsiteY20" fmla="*/ 431483 h 549116"/>
              <a:gd name="connsiteX21" fmla="*/ 164973 w 846582"/>
              <a:gd name="connsiteY21" fmla="*/ 435007 h 549116"/>
              <a:gd name="connsiteX22" fmla="*/ 164973 w 846582"/>
              <a:gd name="connsiteY22" fmla="*/ 534638 h 549116"/>
              <a:gd name="connsiteX23" fmla="*/ 313182 w 846582"/>
              <a:gd name="connsiteY23" fmla="*/ 430911 h 549116"/>
              <a:gd name="connsiteX24" fmla="*/ 316040 w 846582"/>
              <a:gd name="connsiteY24" fmla="*/ 430054 h 549116"/>
              <a:gd name="connsiteX25" fmla="*/ 765334 w 846582"/>
              <a:gd name="connsiteY25" fmla="*/ 430054 h 549116"/>
              <a:gd name="connsiteX26" fmla="*/ 836581 w 846582"/>
              <a:gd name="connsiteY26" fmla="*/ 358807 h 549116"/>
              <a:gd name="connsiteX27" fmla="*/ 836581 w 846582"/>
              <a:gd name="connsiteY27" fmla="*/ 81153 h 549116"/>
              <a:gd name="connsiteX28" fmla="*/ 765334 w 846582"/>
              <a:gd name="connsiteY28" fmla="*/ 9906 h 549116"/>
              <a:gd name="connsiteX29" fmla="*/ 81058 w 846582"/>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582"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429" y="0"/>
                </a:lnTo>
                <a:cubicBezTo>
                  <a:pt x="810197" y="0"/>
                  <a:pt x="846582" y="36385"/>
                  <a:pt x="846582" y="81153"/>
                </a:cubicBezTo>
                <a:lnTo>
                  <a:pt x="846582" y="358807"/>
                </a:lnTo>
                <a:cubicBezTo>
                  <a:pt x="846582" y="403574"/>
                  <a:pt x="810197" y="439960"/>
                  <a:pt x="765429" y="439960"/>
                </a:cubicBezTo>
                <a:lnTo>
                  <a:pt x="317659" y="439960"/>
                </a:lnTo>
                <a:lnTo>
                  <a:pt x="162878" y="548259"/>
                </a:lnTo>
                <a:cubicBezTo>
                  <a:pt x="162020" y="548831"/>
                  <a:pt x="161068" y="549116"/>
                  <a:pt x="160020" y="549116"/>
                </a:cubicBezTo>
                <a:close/>
                <a:moveTo>
                  <a:pt x="81153" y="9906"/>
                </a:moveTo>
                <a:cubicBezTo>
                  <a:pt x="41910" y="9906"/>
                  <a:pt x="9906" y="41815"/>
                  <a:pt x="9906" y="81153"/>
                </a:cubicBezTo>
                <a:lnTo>
                  <a:pt x="9906" y="358807"/>
                </a:lnTo>
                <a:cubicBezTo>
                  <a:pt x="9906" y="398050"/>
                  <a:pt x="41815" y="430054"/>
                  <a:pt x="81153" y="430054"/>
                </a:cubicBezTo>
                <a:lnTo>
                  <a:pt x="160020" y="430054"/>
                </a:lnTo>
                <a:cubicBezTo>
                  <a:pt x="161354" y="430054"/>
                  <a:pt x="162592" y="430625"/>
                  <a:pt x="163544" y="431483"/>
                </a:cubicBezTo>
                <a:cubicBezTo>
                  <a:pt x="164497" y="432435"/>
                  <a:pt x="164973" y="433673"/>
                  <a:pt x="164973" y="435007"/>
                </a:cubicBezTo>
                <a:lnTo>
                  <a:pt x="164973" y="534638"/>
                </a:lnTo>
                <a:cubicBezTo>
                  <a:pt x="164973" y="534638"/>
                  <a:pt x="313182" y="430911"/>
                  <a:pt x="313182" y="430911"/>
                </a:cubicBezTo>
                <a:cubicBezTo>
                  <a:pt x="314039" y="430340"/>
                  <a:pt x="314992" y="430054"/>
                  <a:pt x="316040" y="430054"/>
                </a:cubicBezTo>
                <a:lnTo>
                  <a:pt x="765334" y="430054"/>
                </a:lnTo>
                <a:cubicBezTo>
                  <a:pt x="804577" y="430054"/>
                  <a:pt x="836581" y="398145"/>
                  <a:pt x="836581" y="358807"/>
                </a:cubicBezTo>
                <a:lnTo>
                  <a:pt x="836581" y="81153"/>
                </a:lnTo>
                <a:cubicBezTo>
                  <a:pt x="836581" y="41910"/>
                  <a:pt x="804672" y="9906"/>
                  <a:pt x="765334"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157"/>
          <p:cNvSpPr/>
          <p:nvPr userDrawn="1">
            <p:custDataLst>
              <p:tags r:id="rId32"/>
            </p:custDataLst>
          </p:nvPr>
        </p:nvSpPr>
        <p:spPr>
          <a:xfrm>
            <a:off x="8151495" y="201993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158"/>
          <p:cNvSpPr/>
          <p:nvPr userDrawn="1">
            <p:custDataLst>
              <p:tags r:id="rId33"/>
            </p:custDataLst>
          </p:nvPr>
        </p:nvSpPr>
        <p:spPr>
          <a:xfrm>
            <a:off x="8151495" y="206692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任意多边形: 形状 159"/>
          <p:cNvSpPr/>
          <p:nvPr userDrawn="1">
            <p:custDataLst>
              <p:tags r:id="rId34"/>
            </p:custDataLst>
          </p:nvPr>
        </p:nvSpPr>
        <p:spPr>
          <a:xfrm>
            <a:off x="8540115" y="2010410"/>
            <a:ext cx="91440" cy="154305"/>
          </a:xfrm>
          <a:custGeom>
            <a:avLst/>
            <a:gdLst>
              <a:gd name="connsiteX0" fmla="*/ 92392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8 w 103441"/>
              <a:gd name="connsiteY20" fmla="*/ 31909 h 174021"/>
              <a:gd name="connsiteX21" fmla="*/ 90488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2 w 103441"/>
              <a:gd name="connsiteY26" fmla="*/ 115253 h 174021"/>
              <a:gd name="connsiteX27" fmla="*/ 92392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8 w 103441"/>
              <a:gd name="connsiteY37" fmla="*/ 100298 h 174021"/>
              <a:gd name="connsiteX38" fmla="*/ 60388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2"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1"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8" y="31909"/>
                </a:cubicBezTo>
                <a:lnTo>
                  <a:pt x="90488" y="50578"/>
                </a:lnTo>
                <a:cubicBezTo>
                  <a:pt x="81153" y="45149"/>
                  <a:pt x="71152" y="41815"/>
                  <a:pt x="60484" y="40577"/>
                </a:cubicBezTo>
                <a:lnTo>
                  <a:pt x="60484" y="78010"/>
                </a:lnTo>
                <a:cubicBezTo>
                  <a:pt x="69342" y="80105"/>
                  <a:pt x="76771" y="82391"/>
                  <a:pt x="82582" y="84868"/>
                </a:cubicBezTo>
                <a:cubicBezTo>
                  <a:pt x="88487" y="87344"/>
                  <a:pt x="93345" y="90964"/>
                  <a:pt x="97441" y="95917"/>
                </a:cubicBezTo>
                <a:cubicBezTo>
                  <a:pt x="101441" y="100775"/>
                  <a:pt x="103442" y="107252"/>
                  <a:pt x="103442" y="115253"/>
                </a:cubicBezTo>
                <a:cubicBezTo>
                  <a:pt x="103442" y="125254"/>
                  <a:pt x="99727" y="133731"/>
                  <a:pt x="92392"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8" y="100298"/>
                </a:cubicBezTo>
                <a:lnTo>
                  <a:pt x="60388"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任意多边形: 形状 8"/>
          <p:cNvSpPr/>
          <p:nvPr userDrawn="1">
            <p:custDataLst>
              <p:tags r:id="rId35"/>
            </p:custDataLst>
          </p:nvPr>
        </p:nvSpPr>
        <p:spPr>
          <a:xfrm>
            <a:off x="6852285" y="2696210"/>
            <a:ext cx="3914140" cy="2794000"/>
          </a:xfrm>
          <a:custGeom>
            <a:avLst/>
            <a:gdLst>
              <a:gd name="connsiteX0" fmla="*/ 43138 w 3582231"/>
              <a:gd name="connsiteY0" fmla="*/ 1991757 h 2555983"/>
              <a:gd name="connsiteX1" fmla="*/ 3417750 w 3582231"/>
              <a:gd name="connsiteY1" fmla="*/ 77517 h 2555983"/>
              <a:gd name="connsiteX2" fmla="*/ 2194549 w 3582231"/>
              <a:gd name="connsiteY2" fmla="*/ 2137584 h 2555983"/>
              <a:gd name="connsiteX3" fmla="*/ 43138 w 3582231"/>
              <a:gd name="connsiteY3" fmla="*/ 1991757 h 2555983"/>
            </a:gdLst>
            <a:ahLst/>
            <a:cxnLst>
              <a:cxn ang="0">
                <a:pos x="connsiteX0" y="connsiteY0"/>
              </a:cxn>
              <a:cxn ang="0">
                <a:pos x="connsiteX1" y="connsiteY1"/>
              </a:cxn>
              <a:cxn ang="0">
                <a:pos x="connsiteX2" y="connsiteY2"/>
              </a:cxn>
              <a:cxn ang="0">
                <a:pos x="connsiteX3" y="connsiteY3"/>
              </a:cxn>
            </a:cxnLst>
            <a:rect l="l" t="t" r="r" b="b"/>
            <a:pathLst>
              <a:path w="3582231" h="2555983">
                <a:moveTo>
                  <a:pt x="43138" y="1991757"/>
                </a:moveTo>
                <a:cubicBezTo>
                  <a:pt x="-411681" y="267255"/>
                  <a:pt x="2867586" y="-208328"/>
                  <a:pt x="3417750" y="77517"/>
                </a:cubicBezTo>
                <a:cubicBezTo>
                  <a:pt x="3968009" y="363458"/>
                  <a:pt x="3029701" y="1626092"/>
                  <a:pt x="2194549" y="2137584"/>
                </a:cubicBezTo>
                <a:cubicBezTo>
                  <a:pt x="1359397" y="2649077"/>
                  <a:pt x="253831" y="2790428"/>
                  <a:pt x="43138" y="1991757"/>
                </a:cubicBezTo>
                <a:close/>
              </a:path>
            </a:pathLst>
          </a:cu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任意多边形: 形状 10"/>
          <p:cNvSpPr/>
          <p:nvPr userDrawn="1">
            <p:custDataLst>
              <p:tags r:id="rId36"/>
            </p:custDataLst>
          </p:nvPr>
        </p:nvSpPr>
        <p:spPr>
          <a:xfrm>
            <a:off x="8640445" y="3909060"/>
            <a:ext cx="255905" cy="248285"/>
          </a:xfrm>
          <a:custGeom>
            <a:avLst/>
            <a:gdLst>
              <a:gd name="connsiteX0" fmla="*/ 0 w 234381"/>
              <a:gd name="connsiteY0" fmla="*/ 31695 h 227402"/>
              <a:gd name="connsiteX1" fmla="*/ 112681 w 234381"/>
              <a:gd name="connsiteY1" fmla="*/ 1025 h 227402"/>
              <a:gd name="connsiteX2" fmla="*/ 192596 w 234381"/>
              <a:gd name="connsiteY2" fmla="*/ 37124 h 227402"/>
              <a:gd name="connsiteX3" fmla="*/ 228600 w 234381"/>
              <a:gd name="connsiteY3" fmla="*/ 150567 h 227402"/>
              <a:gd name="connsiteX4" fmla="*/ 217742 w 234381"/>
              <a:gd name="connsiteY4" fmla="*/ 202193 h 227402"/>
              <a:gd name="connsiteX5" fmla="*/ 142113 w 234381"/>
              <a:gd name="connsiteY5" fmla="*/ 222005 h 227402"/>
              <a:gd name="connsiteX6" fmla="*/ 7525 w 234381"/>
              <a:gd name="connsiteY6" fmla="*/ 127993 h 227402"/>
              <a:gd name="connsiteX7" fmla="*/ 0 w 234381"/>
              <a:gd name="connsiteY7" fmla="*/ 31695 h 22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81" h="227402">
                <a:moveTo>
                  <a:pt x="0" y="31695"/>
                </a:moveTo>
                <a:cubicBezTo>
                  <a:pt x="0" y="31695"/>
                  <a:pt x="82867" y="-6691"/>
                  <a:pt x="112681" y="1025"/>
                </a:cubicBezTo>
                <a:cubicBezTo>
                  <a:pt x="142494" y="8740"/>
                  <a:pt x="192596" y="37124"/>
                  <a:pt x="192596" y="37124"/>
                </a:cubicBezTo>
                <a:cubicBezTo>
                  <a:pt x="192596" y="37124"/>
                  <a:pt x="215360" y="139423"/>
                  <a:pt x="228600" y="150567"/>
                </a:cubicBezTo>
                <a:cubicBezTo>
                  <a:pt x="241078" y="161140"/>
                  <a:pt x="231458" y="188381"/>
                  <a:pt x="217742" y="202193"/>
                </a:cubicBezTo>
                <a:cubicBezTo>
                  <a:pt x="204121" y="216004"/>
                  <a:pt x="176022" y="237530"/>
                  <a:pt x="142113" y="222005"/>
                </a:cubicBezTo>
                <a:cubicBezTo>
                  <a:pt x="108109" y="206479"/>
                  <a:pt x="7525" y="127993"/>
                  <a:pt x="7525" y="127993"/>
                </a:cubicBezTo>
                <a:lnTo>
                  <a:pt x="0" y="31695"/>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任意多边形: 形状 11"/>
          <p:cNvSpPr/>
          <p:nvPr userDrawn="1">
            <p:custDataLst>
              <p:tags r:id="rId37"/>
            </p:custDataLst>
          </p:nvPr>
        </p:nvSpPr>
        <p:spPr>
          <a:xfrm>
            <a:off x="8510905" y="3903980"/>
            <a:ext cx="347980" cy="40005"/>
          </a:xfrm>
          <a:custGeom>
            <a:avLst/>
            <a:gdLst>
              <a:gd name="connsiteX0" fmla="*/ 314611 w 318230"/>
              <a:gd name="connsiteY0" fmla="*/ 36672 h 36767"/>
              <a:gd name="connsiteX1" fmla="*/ 234315 w 318230"/>
              <a:gd name="connsiteY1" fmla="*/ 11145 h 36767"/>
              <a:gd name="connsiteX2" fmla="*/ 133255 w 318230"/>
              <a:gd name="connsiteY2" fmla="*/ 32005 h 36767"/>
              <a:gd name="connsiteX3" fmla="*/ 131731 w 318230"/>
              <a:gd name="connsiteY3" fmla="*/ 32195 h 36767"/>
              <a:gd name="connsiteX4" fmla="*/ 0 w 318230"/>
              <a:gd name="connsiteY4" fmla="*/ 32195 h 36767"/>
              <a:gd name="connsiteX5" fmla="*/ 0 w 318230"/>
              <a:gd name="connsiteY5" fmla="*/ 21242 h 36767"/>
              <a:gd name="connsiteX6" fmla="*/ 130969 w 318230"/>
              <a:gd name="connsiteY6" fmla="*/ 21242 h 36767"/>
              <a:gd name="connsiteX7" fmla="*/ 236696 w 318230"/>
              <a:gd name="connsiteY7" fmla="*/ 477 h 36767"/>
              <a:gd name="connsiteX8" fmla="*/ 318230 w 318230"/>
              <a:gd name="connsiteY8" fmla="*/ 26385 h 36767"/>
              <a:gd name="connsiteX9" fmla="*/ 314706 w 318230"/>
              <a:gd name="connsiteY9" fmla="*/ 36768 h 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230" h="36767">
                <a:moveTo>
                  <a:pt x="314611" y="36672"/>
                </a:moveTo>
                <a:cubicBezTo>
                  <a:pt x="313944" y="36482"/>
                  <a:pt x="250984" y="14860"/>
                  <a:pt x="234315" y="11145"/>
                </a:cubicBezTo>
                <a:cubicBezTo>
                  <a:pt x="222790" y="8573"/>
                  <a:pt x="166211" y="22575"/>
                  <a:pt x="133255" y="32005"/>
                </a:cubicBezTo>
                <a:lnTo>
                  <a:pt x="131731" y="32195"/>
                </a:lnTo>
                <a:lnTo>
                  <a:pt x="0" y="32195"/>
                </a:lnTo>
                <a:lnTo>
                  <a:pt x="0" y="21242"/>
                </a:lnTo>
                <a:lnTo>
                  <a:pt x="130969" y="21242"/>
                </a:lnTo>
                <a:cubicBezTo>
                  <a:pt x="142875" y="17813"/>
                  <a:pt x="219075" y="-3428"/>
                  <a:pt x="236696" y="477"/>
                </a:cubicBezTo>
                <a:cubicBezTo>
                  <a:pt x="253937" y="4287"/>
                  <a:pt x="315563" y="25433"/>
                  <a:pt x="318230" y="26385"/>
                </a:cubicBezTo>
                <a:lnTo>
                  <a:pt x="314706" y="3676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任意多边形: 形状 13"/>
          <p:cNvSpPr/>
          <p:nvPr userDrawn="1">
            <p:custDataLst>
              <p:tags r:id="rId38"/>
            </p:custDataLst>
          </p:nvPr>
        </p:nvSpPr>
        <p:spPr>
          <a:xfrm>
            <a:off x="8692515" y="3902710"/>
            <a:ext cx="288290" cy="172720"/>
          </a:xfrm>
          <a:custGeom>
            <a:avLst/>
            <a:gdLst>
              <a:gd name="connsiteX0" fmla="*/ 263411 w 263505"/>
              <a:gd name="connsiteY0" fmla="*/ 0 h 157960"/>
              <a:gd name="connsiteX1" fmla="*/ 160350 w 263505"/>
              <a:gd name="connsiteY1" fmla="*/ 20955 h 157960"/>
              <a:gd name="connsiteX2" fmla="*/ 63290 w 263505"/>
              <a:gd name="connsiteY2" fmla="*/ 48101 h 157960"/>
              <a:gd name="connsiteX3" fmla="*/ 235 w 263505"/>
              <a:gd name="connsiteY3" fmla="*/ 114681 h 157960"/>
              <a:gd name="connsiteX4" fmla="*/ 52527 w 263505"/>
              <a:gd name="connsiteY4" fmla="*/ 117538 h 157960"/>
              <a:gd name="connsiteX5" fmla="*/ 104819 w 263505"/>
              <a:gd name="connsiteY5" fmla="*/ 88297 h 157960"/>
              <a:gd name="connsiteX6" fmla="*/ 187115 w 263505"/>
              <a:gd name="connsiteY6" fmla="*/ 157925 h 157960"/>
              <a:gd name="connsiteX7" fmla="*/ 230930 w 263505"/>
              <a:gd name="connsiteY7" fmla="*/ 132779 h 157960"/>
              <a:gd name="connsiteX8" fmla="*/ 263506 w 263505"/>
              <a:gd name="connsiteY8" fmla="*/ 0 h 15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05" h="157960">
                <a:moveTo>
                  <a:pt x="263411" y="0"/>
                </a:moveTo>
                <a:lnTo>
                  <a:pt x="160350" y="20955"/>
                </a:lnTo>
                <a:cubicBezTo>
                  <a:pt x="160350" y="20955"/>
                  <a:pt x="91865" y="10001"/>
                  <a:pt x="63290" y="48101"/>
                </a:cubicBezTo>
                <a:cubicBezTo>
                  <a:pt x="53575" y="61150"/>
                  <a:pt x="235" y="114681"/>
                  <a:pt x="235" y="114681"/>
                </a:cubicBezTo>
                <a:cubicBezTo>
                  <a:pt x="235" y="114681"/>
                  <a:pt x="-6528" y="141351"/>
                  <a:pt x="52527" y="117538"/>
                </a:cubicBezTo>
                <a:cubicBezTo>
                  <a:pt x="80245" y="106394"/>
                  <a:pt x="104819" y="88297"/>
                  <a:pt x="104819" y="88297"/>
                </a:cubicBezTo>
                <a:cubicBezTo>
                  <a:pt x="104819" y="88297"/>
                  <a:pt x="160255" y="155448"/>
                  <a:pt x="187115" y="157925"/>
                </a:cubicBezTo>
                <a:cubicBezTo>
                  <a:pt x="199688" y="159067"/>
                  <a:pt x="230930" y="132779"/>
                  <a:pt x="230930" y="132779"/>
                </a:cubicBezTo>
                <a:lnTo>
                  <a:pt x="26350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任意多边形: 形状 14"/>
          <p:cNvSpPr/>
          <p:nvPr userDrawn="1">
            <p:custDataLst>
              <p:tags r:id="rId39"/>
            </p:custDataLst>
          </p:nvPr>
        </p:nvSpPr>
        <p:spPr>
          <a:xfrm>
            <a:off x="8686800" y="3895090"/>
            <a:ext cx="302260" cy="186055"/>
          </a:xfrm>
          <a:custGeom>
            <a:avLst/>
            <a:gdLst>
              <a:gd name="connsiteX0" fmla="*/ 193109 w 276357"/>
              <a:gd name="connsiteY0" fmla="*/ 170402 h 170402"/>
              <a:gd name="connsiteX1" fmla="*/ 191966 w 276357"/>
              <a:gd name="connsiteY1" fmla="*/ 170402 h 170402"/>
              <a:gd name="connsiteX2" fmla="*/ 109289 w 276357"/>
              <a:gd name="connsiteY2" fmla="*/ 102679 h 170402"/>
              <a:gd name="connsiteX3" fmla="*/ 60045 w 276357"/>
              <a:gd name="connsiteY3" fmla="*/ 129635 h 170402"/>
              <a:gd name="connsiteX4" fmla="*/ 4990 w 276357"/>
              <a:gd name="connsiteY4" fmla="*/ 135350 h 170402"/>
              <a:gd name="connsiteX5" fmla="*/ 418 w 276357"/>
              <a:gd name="connsiteY5" fmla="*/ 120396 h 170402"/>
              <a:gd name="connsiteX6" fmla="*/ 799 w 276357"/>
              <a:gd name="connsiteY6" fmla="*/ 118967 h 170402"/>
              <a:gd name="connsiteX7" fmla="*/ 1847 w 276357"/>
              <a:gd name="connsiteY7" fmla="*/ 117920 h 170402"/>
              <a:gd name="connsiteX8" fmla="*/ 64426 w 276357"/>
              <a:gd name="connsiteY8" fmla="*/ 51911 h 170402"/>
              <a:gd name="connsiteX9" fmla="*/ 165772 w 276357"/>
              <a:gd name="connsiteY9" fmla="*/ 22479 h 170402"/>
              <a:gd name="connsiteX10" fmla="*/ 276357 w 276357"/>
              <a:gd name="connsiteY10" fmla="*/ 0 h 170402"/>
              <a:gd name="connsiteX11" fmla="*/ 241210 w 276357"/>
              <a:gd name="connsiteY11" fmla="*/ 142875 h 170402"/>
              <a:gd name="connsiteX12" fmla="*/ 239877 w 276357"/>
              <a:gd name="connsiteY12" fmla="*/ 144018 h 170402"/>
              <a:gd name="connsiteX13" fmla="*/ 193299 w 276357"/>
              <a:gd name="connsiteY13" fmla="*/ 170402 h 170402"/>
              <a:gd name="connsiteX14" fmla="*/ 111099 w 276357"/>
              <a:gd name="connsiteY14" fmla="*/ 87821 h 170402"/>
              <a:gd name="connsiteX15" fmla="*/ 114432 w 276357"/>
              <a:gd name="connsiteY15" fmla="*/ 91821 h 170402"/>
              <a:gd name="connsiteX16" fmla="*/ 192919 w 276357"/>
              <a:gd name="connsiteY16" fmla="*/ 159449 h 170402"/>
              <a:gd name="connsiteX17" fmla="*/ 231304 w 276357"/>
              <a:gd name="connsiteY17" fmla="*/ 136779 h 170402"/>
              <a:gd name="connsiteX18" fmla="*/ 261403 w 276357"/>
              <a:gd name="connsiteY18" fmla="*/ 14097 h 170402"/>
              <a:gd name="connsiteX19" fmla="*/ 165868 w 276357"/>
              <a:gd name="connsiteY19" fmla="*/ 33528 h 170402"/>
              <a:gd name="connsiteX20" fmla="*/ 164915 w 276357"/>
              <a:gd name="connsiteY20" fmla="*/ 33338 h 170402"/>
              <a:gd name="connsiteX21" fmla="*/ 73094 w 276357"/>
              <a:gd name="connsiteY21" fmla="*/ 58388 h 170402"/>
              <a:gd name="connsiteX22" fmla="*/ 10896 w 276357"/>
              <a:gd name="connsiteY22" fmla="*/ 124206 h 170402"/>
              <a:gd name="connsiteX23" fmla="*/ 12229 w 276357"/>
              <a:gd name="connsiteY23" fmla="*/ 127159 h 170402"/>
              <a:gd name="connsiteX24" fmla="*/ 55949 w 276357"/>
              <a:gd name="connsiteY24" fmla="*/ 119539 h 170402"/>
              <a:gd name="connsiteX25" fmla="*/ 107003 w 276357"/>
              <a:gd name="connsiteY25" fmla="*/ 90964 h 170402"/>
              <a:gd name="connsiteX26" fmla="*/ 111194 w 276357"/>
              <a:gd name="connsiteY26" fmla="*/ 87916 h 1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357" h="170402">
                <a:moveTo>
                  <a:pt x="193109" y="170402"/>
                </a:moveTo>
                <a:cubicBezTo>
                  <a:pt x="193109" y="170402"/>
                  <a:pt x="192347" y="170402"/>
                  <a:pt x="191966" y="170402"/>
                </a:cubicBezTo>
                <a:cubicBezTo>
                  <a:pt x="166630" y="168116"/>
                  <a:pt x="122434" y="118205"/>
                  <a:pt x="109289" y="102679"/>
                </a:cubicBezTo>
                <a:cubicBezTo>
                  <a:pt x="101002" y="108395"/>
                  <a:pt x="81571" y="120967"/>
                  <a:pt x="60045" y="129635"/>
                </a:cubicBezTo>
                <a:cubicBezTo>
                  <a:pt x="31756" y="141065"/>
                  <a:pt x="13753" y="142875"/>
                  <a:pt x="4990" y="135350"/>
                </a:cubicBezTo>
                <a:cubicBezTo>
                  <a:pt x="-439" y="130588"/>
                  <a:pt x="-439" y="123730"/>
                  <a:pt x="418" y="120396"/>
                </a:cubicBezTo>
                <a:lnTo>
                  <a:pt x="799" y="118967"/>
                </a:lnTo>
                <a:lnTo>
                  <a:pt x="1847" y="117920"/>
                </a:lnTo>
                <a:cubicBezTo>
                  <a:pt x="2419" y="117348"/>
                  <a:pt x="54997" y="64389"/>
                  <a:pt x="64426" y="51911"/>
                </a:cubicBezTo>
                <a:cubicBezTo>
                  <a:pt x="93001" y="13811"/>
                  <a:pt x="156628" y="21241"/>
                  <a:pt x="165772" y="22479"/>
                </a:cubicBezTo>
                <a:lnTo>
                  <a:pt x="276357" y="0"/>
                </a:lnTo>
                <a:lnTo>
                  <a:pt x="241210" y="142875"/>
                </a:lnTo>
                <a:lnTo>
                  <a:pt x="239877" y="144018"/>
                </a:lnTo>
                <a:cubicBezTo>
                  <a:pt x="234543" y="148495"/>
                  <a:pt x="207682" y="170402"/>
                  <a:pt x="193299" y="170402"/>
                </a:cubicBezTo>
                <a:close/>
                <a:moveTo>
                  <a:pt x="111099" y="87821"/>
                </a:moveTo>
                <a:lnTo>
                  <a:pt x="114432" y="91821"/>
                </a:lnTo>
                <a:cubicBezTo>
                  <a:pt x="129482" y="110014"/>
                  <a:pt x="172821" y="157639"/>
                  <a:pt x="192919" y="159449"/>
                </a:cubicBezTo>
                <a:cubicBezTo>
                  <a:pt x="199015" y="160020"/>
                  <a:pt x="217302" y="148304"/>
                  <a:pt x="231304" y="136779"/>
                </a:cubicBezTo>
                <a:lnTo>
                  <a:pt x="261403" y="14097"/>
                </a:lnTo>
                <a:lnTo>
                  <a:pt x="165868" y="33528"/>
                </a:lnTo>
                <a:lnTo>
                  <a:pt x="164915" y="33338"/>
                </a:lnTo>
                <a:cubicBezTo>
                  <a:pt x="164248" y="33242"/>
                  <a:pt x="99288" y="23432"/>
                  <a:pt x="73094" y="58388"/>
                </a:cubicBezTo>
                <a:cubicBezTo>
                  <a:pt x="63950" y="70580"/>
                  <a:pt x="19373" y="115633"/>
                  <a:pt x="10896" y="124206"/>
                </a:cubicBezTo>
                <a:cubicBezTo>
                  <a:pt x="10896" y="125063"/>
                  <a:pt x="11181" y="126301"/>
                  <a:pt x="12229" y="127159"/>
                </a:cubicBezTo>
                <a:cubicBezTo>
                  <a:pt x="14134" y="128778"/>
                  <a:pt x="22802" y="132874"/>
                  <a:pt x="55949" y="119539"/>
                </a:cubicBezTo>
                <a:cubicBezTo>
                  <a:pt x="82619" y="108775"/>
                  <a:pt x="106812" y="91059"/>
                  <a:pt x="107003" y="90964"/>
                </a:cubicBezTo>
                <a:lnTo>
                  <a:pt x="111194" y="8791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任意多边形: 形状 15"/>
          <p:cNvSpPr/>
          <p:nvPr userDrawn="1">
            <p:custDataLst>
              <p:tags r:id="rId40"/>
            </p:custDataLst>
          </p:nvPr>
        </p:nvSpPr>
        <p:spPr>
          <a:xfrm>
            <a:off x="8549640" y="4053205"/>
            <a:ext cx="356235" cy="113665"/>
          </a:xfrm>
          <a:custGeom>
            <a:avLst/>
            <a:gdLst>
              <a:gd name="connsiteX0" fmla="*/ 248317 w 326198"/>
              <a:gd name="connsiteY0" fmla="*/ 104204 h 104203"/>
              <a:gd name="connsiteX1" fmla="*/ 203359 w 326198"/>
              <a:gd name="connsiteY1" fmla="*/ 92297 h 104203"/>
              <a:gd name="connsiteX2" fmla="*/ 97346 w 326198"/>
              <a:gd name="connsiteY2" fmla="*/ 11239 h 104203"/>
              <a:gd name="connsiteX3" fmla="*/ 572 w 326198"/>
              <a:gd name="connsiteY3" fmla="*/ 16288 h 104203"/>
              <a:gd name="connsiteX4" fmla="*/ 0 w 326198"/>
              <a:gd name="connsiteY4" fmla="*/ 5334 h 104203"/>
              <a:gd name="connsiteX5" fmla="*/ 101156 w 326198"/>
              <a:gd name="connsiteY5" fmla="*/ 0 h 104203"/>
              <a:gd name="connsiteX6" fmla="*/ 102870 w 326198"/>
              <a:gd name="connsiteY6" fmla="*/ 1429 h 104203"/>
              <a:gd name="connsiteX7" fmla="*/ 208407 w 326198"/>
              <a:gd name="connsiteY7" fmla="*/ 82487 h 104203"/>
              <a:gd name="connsiteX8" fmla="*/ 287655 w 326198"/>
              <a:gd name="connsiteY8" fmla="*/ 76962 h 104203"/>
              <a:gd name="connsiteX9" fmla="*/ 313944 w 326198"/>
              <a:gd name="connsiteY9" fmla="*/ 23622 h 104203"/>
              <a:gd name="connsiteX10" fmla="*/ 322517 w 326198"/>
              <a:gd name="connsiteY10" fmla="*/ 16859 h 104203"/>
              <a:gd name="connsiteX11" fmla="*/ 295561 w 326198"/>
              <a:gd name="connsiteY11" fmla="*/ 84582 h 104203"/>
              <a:gd name="connsiteX12" fmla="*/ 248412 w 326198"/>
              <a:gd name="connsiteY12" fmla="*/ 104204 h 1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198" h="104203">
                <a:moveTo>
                  <a:pt x="248317" y="104204"/>
                </a:moveTo>
                <a:cubicBezTo>
                  <a:pt x="234125" y="104204"/>
                  <a:pt x="218885" y="100203"/>
                  <a:pt x="203359" y="92297"/>
                </a:cubicBezTo>
                <a:cubicBezTo>
                  <a:pt x="173927" y="77153"/>
                  <a:pt x="108871" y="21241"/>
                  <a:pt x="97346" y="11239"/>
                </a:cubicBezTo>
                <a:lnTo>
                  <a:pt x="572" y="16288"/>
                </a:lnTo>
                <a:lnTo>
                  <a:pt x="0" y="5334"/>
                </a:lnTo>
                <a:lnTo>
                  <a:pt x="101156" y="0"/>
                </a:lnTo>
                <a:lnTo>
                  <a:pt x="102870" y="1429"/>
                </a:lnTo>
                <a:cubicBezTo>
                  <a:pt x="103632" y="2096"/>
                  <a:pt x="177927" y="66770"/>
                  <a:pt x="208407" y="82487"/>
                </a:cubicBezTo>
                <a:cubicBezTo>
                  <a:pt x="239363" y="98488"/>
                  <a:pt x="268986" y="96393"/>
                  <a:pt x="287655" y="76962"/>
                </a:cubicBezTo>
                <a:cubicBezTo>
                  <a:pt x="323660" y="39529"/>
                  <a:pt x="314039" y="23717"/>
                  <a:pt x="313944" y="23622"/>
                </a:cubicBezTo>
                <a:lnTo>
                  <a:pt x="322517" y="16859"/>
                </a:lnTo>
                <a:cubicBezTo>
                  <a:pt x="324326" y="19050"/>
                  <a:pt x="338519" y="39814"/>
                  <a:pt x="295561" y="84582"/>
                </a:cubicBezTo>
                <a:cubicBezTo>
                  <a:pt x="283083" y="97536"/>
                  <a:pt x="266700" y="104204"/>
                  <a:pt x="248412" y="10420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任意多边形: 形状 17"/>
          <p:cNvSpPr/>
          <p:nvPr userDrawn="1">
            <p:custDataLst>
              <p:tags r:id="rId41"/>
            </p:custDataLst>
          </p:nvPr>
        </p:nvSpPr>
        <p:spPr>
          <a:xfrm>
            <a:off x="8692515" y="4073525"/>
            <a:ext cx="114300" cy="92075"/>
          </a:xfrm>
          <a:custGeom>
            <a:avLst/>
            <a:gdLst>
              <a:gd name="connsiteX0" fmla="*/ 274 w 104558"/>
              <a:gd name="connsiteY0" fmla="*/ 20220 h 84254"/>
              <a:gd name="connsiteX1" fmla="*/ 25992 w 104558"/>
              <a:gd name="connsiteY1" fmla="*/ 61178 h 84254"/>
              <a:gd name="connsiteX2" fmla="*/ 96381 w 104558"/>
              <a:gd name="connsiteY2" fmla="*/ 80228 h 84254"/>
              <a:gd name="connsiteX3" fmla="*/ 102096 w 104558"/>
              <a:gd name="connsiteY3" fmla="*/ 44033 h 84254"/>
              <a:gd name="connsiteX4" fmla="*/ 18372 w 104558"/>
              <a:gd name="connsiteY4" fmla="*/ 1551 h 84254"/>
              <a:gd name="connsiteX5" fmla="*/ 274 w 104558"/>
              <a:gd name="connsiteY5" fmla="*/ 20220 h 8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58" h="84254">
                <a:moveTo>
                  <a:pt x="274" y="20220"/>
                </a:moveTo>
                <a:cubicBezTo>
                  <a:pt x="274" y="20220"/>
                  <a:pt x="-2107" y="42890"/>
                  <a:pt x="25992" y="61178"/>
                </a:cubicBezTo>
                <a:cubicBezTo>
                  <a:pt x="54090" y="79466"/>
                  <a:pt x="92571" y="90705"/>
                  <a:pt x="96381" y="80228"/>
                </a:cubicBezTo>
                <a:cubicBezTo>
                  <a:pt x="100191" y="69750"/>
                  <a:pt x="108764" y="54510"/>
                  <a:pt x="102096" y="44033"/>
                </a:cubicBezTo>
                <a:cubicBezTo>
                  <a:pt x="95429" y="33555"/>
                  <a:pt x="34659" y="-8546"/>
                  <a:pt x="18372" y="1551"/>
                </a:cubicBezTo>
                <a:cubicBezTo>
                  <a:pt x="2084" y="11743"/>
                  <a:pt x="-1059" y="11933"/>
                  <a:pt x="274" y="2022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任意多边形: 形状 18"/>
          <p:cNvSpPr/>
          <p:nvPr userDrawn="1">
            <p:custDataLst>
              <p:tags r:id="rId42"/>
            </p:custDataLst>
          </p:nvPr>
        </p:nvSpPr>
        <p:spPr>
          <a:xfrm>
            <a:off x="8686800" y="4067810"/>
            <a:ext cx="126365" cy="104140"/>
          </a:xfrm>
          <a:custGeom>
            <a:avLst/>
            <a:gdLst>
              <a:gd name="connsiteX0" fmla="*/ 92344 w 115455"/>
              <a:gd name="connsiteY0" fmla="*/ 94894 h 94989"/>
              <a:gd name="connsiteX1" fmla="*/ 28432 w 115455"/>
              <a:gd name="connsiteY1" fmla="*/ 70986 h 94989"/>
              <a:gd name="connsiteX2" fmla="*/ 238 w 115455"/>
              <a:gd name="connsiteY2" fmla="*/ 25743 h 94989"/>
              <a:gd name="connsiteX3" fmla="*/ 14525 w 115455"/>
              <a:gd name="connsiteY3" fmla="*/ 6121 h 94989"/>
              <a:gd name="connsiteX4" fmla="*/ 20907 w 115455"/>
              <a:gd name="connsiteY4" fmla="*/ 2216 h 94989"/>
              <a:gd name="connsiteX5" fmla="*/ 112156 w 115455"/>
              <a:gd name="connsiteY5" fmla="*/ 46412 h 94989"/>
              <a:gd name="connsiteX6" fmla="*/ 109204 w 115455"/>
              <a:gd name="connsiteY6" fmla="*/ 81750 h 94989"/>
              <a:gd name="connsiteX7" fmla="*/ 107013 w 115455"/>
              <a:gd name="connsiteY7" fmla="*/ 87369 h 94989"/>
              <a:gd name="connsiteX8" fmla="*/ 99774 w 115455"/>
              <a:gd name="connsiteY8" fmla="*/ 93942 h 94989"/>
              <a:gd name="connsiteX9" fmla="*/ 92344 w 115455"/>
              <a:gd name="connsiteY9" fmla="*/ 94989 h 94989"/>
              <a:gd name="connsiteX10" fmla="*/ 11096 w 115455"/>
              <a:gd name="connsiteY10" fmla="*/ 26028 h 94989"/>
              <a:gd name="connsiteX11" fmla="*/ 34337 w 115455"/>
              <a:gd name="connsiteY11" fmla="*/ 61842 h 94989"/>
              <a:gd name="connsiteX12" fmla="*/ 96916 w 115455"/>
              <a:gd name="connsiteY12" fmla="*/ 83274 h 94989"/>
              <a:gd name="connsiteX13" fmla="*/ 99107 w 115455"/>
              <a:gd name="connsiteY13" fmla="*/ 77559 h 94989"/>
              <a:gd name="connsiteX14" fmla="*/ 102917 w 115455"/>
              <a:gd name="connsiteY14" fmla="*/ 52222 h 94989"/>
              <a:gd name="connsiteX15" fmla="*/ 26622 w 115455"/>
              <a:gd name="connsiteY15" fmla="*/ 11455 h 94989"/>
              <a:gd name="connsiteX16" fmla="*/ 20145 w 115455"/>
              <a:gd name="connsiteY16" fmla="*/ 15456 h 94989"/>
              <a:gd name="connsiteX17" fmla="*/ 11096 w 115455"/>
              <a:gd name="connsiteY17" fmla="*/ 24695 h 94989"/>
              <a:gd name="connsiteX18" fmla="*/ 11096 w 115455"/>
              <a:gd name="connsiteY18" fmla="*/ 25362 h 94989"/>
              <a:gd name="connsiteX19" fmla="*/ 11096 w 115455"/>
              <a:gd name="connsiteY19" fmla="*/ 26028 h 9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455" h="94989">
                <a:moveTo>
                  <a:pt x="92344" y="94894"/>
                </a:moveTo>
                <a:cubicBezTo>
                  <a:pt x="75771" y="94894"/>
                  <a:pt x="47958" y="83750"/>
                  <a:pt x="28432" y="70986"/>
                </a:cubicBezTo>
                <a:cubicBezTo>
                  <a:pt x="523" y="52794"/>
                  <a:pt x="47" y="30315"/>
                  <a:pt x="238" y="25743"/>
                </a:cubicBezTo>
                <a:cubicBezTo>
                  <a:pt x="-1191" y="15551"/>
                  <a:pt x="3857" y="12598"/>
                  <a:pt x="14525" y="6121"/>
                </a:cubicBezTo>
                <a:cubicBezTo>
                  <a:pt x="16335" y="4978"/>
                  <a:pt x="18526" y="3740"/>
                  <a:pt x="20907" y="2216"/>
                </a:cubicBezTo>
                <a:cubicBezTo>
                  <a:pt x="41576" y="-10643"/>
                  <a:pt x="105679" y="36220"/>
                  <a:pt x="112156" y="46412"/>
                </a:cubicBezTo>
                <a:cubicBezTo>
                  <a:pt x="119205" y="57461"/>
                  <a:pt x="113395" y="71463"/>
                  <a:pt x="109204" y="81750"/>
                </a:cubicBezTo>
                <a:cubicBezTo>
                  <a:pt x="108346" y="83750"/>
                  <a:pt x="107584" y="85655"/>
                  <a:pt x="107013" y="87369"/>
                </a:cubicBezTo>
                <a:cubicBezTo>
                  <a:pt x="106251" y="89560"/>
                  <a:pt x="104346" y="92418"/>
                  <a:pt x="99774" y="93942"/>
                </a:cubicBezTo>
                <a:cubicBezTo>
                  <a:pt x="97678" y="94608"/>
                  <a:pt x="95202" y="94989"/>
                  <a:pt x="92344" y="94989"/>
                </a:cubicBezTo>
                <a:close/>
                <a:moveTo>
                  <a:pt x="11096" y="26028"/>
                </a:moveTo>
                <a:cubicBezTo>
                  <a:pt x="11096" y="26981"/>
                  <a:pt x="9858" y="45840"/>
                  <a:pt x="34337" y="61842"/>
                </a:cubicBezTo>
                <a:cubicBezTo>
                  <a:pt x="61388" y="79464"/>
                  <a:pt x="92440" y="86893"/>
                  <a:pt x="96916" y="83274"/>
                </a:cubicBezTo>
                <a:cubicBezTo>
                  <a:pt x="97393" y="81750"/>
                  <a:pt x="98250" y="79654"/>
                  <a:pt x="99107" y="77559"/>
                </a:cubicBezTo>
                <a:cubicBezTo>
                  <a:pt x="102631" y="69081"/>
                  <a:pt x="106918" y="58509"/>
                  <a:pt x="102917" y="52222"/>
                </a:cubicBezTo>
                <a:cubicBezTo>
                  <a:pt x="96250" y="41745"/>
                  <a:pt x="38433" y="4121"/>
                  <a:pt x="26622" y="11455"/>
                </a:cubicBezTo>
                <a:cubicBezTo>
                  <a:pt x="24145" y="12979"/>
                  <a:pt x="22050" y="14313"/>
                  <a:pt x="20145" y="15456"/>
                </a:cubicBezTo>
                <a:cubicBezTo>
                  <a:pt x="13735" y="19332"/>
                  <a:pt x="10715" y="22409"/>
                  <a:pt x="11096" y="24695"/>
                </a:cubicBezTo>
                <a:lnTo>
                  <a:pt x="11096" y="25362"/>
                </a:lnTo>
                <a:cubicBezTo>
                  <a:pt x="11096" y="25362"/>
                  <a:pt x="11096" y="26028"/>
                  <a:pt x="11096" y="2602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任意多边形: 形状 22"/>
          <p:cNvSpPr/>
          <p:nvPr userDrawn="1">
            <p:custDataLst>
              <p:tags r:id="rId43"/>
            </p:custDataLst>
          </p:nvPr>
        </p:nvSpPr>
        <p:spPr>
          <a:xfrm>
            <a:off x="758444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任意多边形: 形状 23"/>
          <p:cNvSpPr/>
          <p:nvPr userDrawn="1">
            <p:custDataLst>
              <p:tags r:id="rId44"/>
            </p:custDataLst>
          </p:nvPr>
        </p:nvSpPr>
        <p:spPr>
          <a:xfrm>
            <a:off x="7578725" y="6035040"/>
            <a:ext cx="501015" cy="155575"/>
          </a:xfrm>
          <a:custGeom>
            <a:avLst/>
            <a:gdLst>
              <a:gd name="connsiteX0" fmla="*/ 452818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4 w 458247"/>
              <a:gd name="connsiteY5" fmla="*/ 0 h 142208"/>
              <a:gd name="connsiteX6" fmla="*/ 194024 w 458247"/>
              <a:gd name="connsiteY6" fmla="*/ 3810 h 142208"/>
              <a:gd name="connsiteX7" fmla="*/ 195929 w 458247"/>
              <a:gd name="connsiteY7" fmla="*/ 4191 h 142208"/>
              <a:gd name="connsiteX8" fmla="*/ 435673 w 458247"/>
              <a:gd name="connsiteY8" fmla="*/ 101155 h 142208"/>
              <a:gd name="connsiteX9" fmla="*/ 458248 w 458247"/>
              <a:gd name="connsiteY9" fmla="*/ 134588 h 142208"/>
              <a:gd name="connsiteX10" fmla="*/ 458248 w 458247"/>
              <a:gd name="connsiteY10" fmla="*/ 136779 h 142208"/>
              <a:gd name="connsiteX11" fmla="*/ 452818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8" y="142208"/>
                </a:moveTo>
                <a:lnTo>
                  <a:pt x="5429" y="142208"/>
                </a:lnTo>
                <a:cubicBezTo>
                  <a:pt x="2381" y="142208"/>
                  <a:pt x="0" y="139732"/>
                  <a:pt x="0" y="136779"/>
                </a:cubicBezTo>
                <a:lnTo>
                  <a:pt x="0" y="5429"/>
                </a:lnTo>
                <a:cubicBezTo>
                  <a:pt x="0" y="4001"/>
                  <a:pt x="571" y="2572"/>
                  <a:pt x="1619" y="1524"/>
                </a:cubicBezTo>
                <a:cubicBezTo>
                  <a:pt x="2667" y="476"/>
                  <a:pt x="4191" y="0"/>
                  <a:pt x="5524" y="0"/>
                </a:cubicBezTo>
                <a:lnTo>
                  <a:pt x="194024" y="3810"/>
                </a:lnTo>
                <a:cubicBezTo>
                  <a:pt x="194691" y="3810"/>
                  <a:pt x="195358" y="4001"/>
                  <a:pt x="195929" y="4191"/>
                </a:cubicBezTo>
                <a:lnTo>
                  <a:pt x="435673" y="101155"/>
                </a:lnTo>
                <a:cubicBezTo>
                  <a:pt x="449390" y="106680"/>
                  <a:pt x="458248" y="119824"/>
                  <a:pt x="458248" y="134588"/>
                </a:cubicBezTo>
                <a:lnTo>
                  <a:pt x="458248" y="136779"/>
                </a:lnTo>
                <a:cubicBezTo>
                  <a:pt x="458248" y="139827"/>
                  <a:pt x="455771" y="142208"/>
                  <a:pt x="452818" y="142208"/>
                </a:cubicBezTo>
                <a:close/>
                <a:moveTo>
                  <a:pt x="10954" y="131254"/>
                </a:moveTo>
                <a:lnTo>
                  <a:pt x="447199" y="131254"/>
                </a:lnTo>
                <a:cubicBezTo>
                  <a:pt x="446056" y="122301"/>
                  <a:pt x="440245"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24"/>
          <p:cNvSpPr/>
          <p:nvPr userDrawn="1">
            <p:custDataLst>
              <p:tags r:id="rId45"/>
            </p:custDataLst>
          </p:nvPr>
        </p:nvSpPr>
        <p:spPr>
          <a:xfrm>
            <a:off x="7585075" y="6045200"/>
            <a:ext cx="262255" cy="29845"/>
          </a:xfrm>
          <a:custGeom>
            <a:avLst/>
            <a:gdLst>
              <a:gd name="connsiteX0" fmla="*/ 0 w 239744"/>
              <a:gd name="connsiteY0" fmla="*/ 27527 h 27527"/>
              <a:gd name="connsiteX1" fmla="*/ 239744 w 239744"/>
              <a:gd name="connsiteY1" fmla="*/ 27527 h 27527"/>
              <a:gd name="connsiteX2" fmla="*/ 182690 w 239744"/>
              <a:gd name="connsiteY2" fmla="*/ 0 h 27527"/>
              <a:gd name="connsiteX3" fmla="*/ 0 w 239744"/>
              <a:gd name="connsiteY3" fmla="*/ 0 h 27527"/>
              <a:gd name="connsiteX4" fmla="*/ 0 w 239744"/>
              <a:gd name="connsiteY4" fmla="*/ 27527 h 2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44" h="27527">
                <a:moveTo>
                  <a:pt x="0" y="27527"/>
                </a:moveTo>
                <a:lnTo>
                  <a:pt x="239744" y="27527"/>
                </a:lnTo>
                <a:lnTo>
                  <a:pt x="182690" y="0"/>
                </a:lnTo>
                <a:lnTo>
                  <a:pt x="0" y="0"/>
                </a:lnTo>
                <a:lnTo>
                  <a:pt x="0" y="2752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26"/>
          <p:cNvSpPr/>
          <p:nvPr userDrawn="1">
            <p:custDataLst>
              <p:tags r:id="rId46"/>
            </p:custDataLst>
          </p:nvPr>
        </p:nvSpPr>
        <p:spPr>
          <a:xfrm>
            <a:off x="832866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27"/>
          <p:cNvSpPr/>
          <p:nvPr userDrawn="1">
            <p:custDataLst>
              <p:tags r:id="rId47"/>
            </p:custDataLst>
          </p:nvPr>
        </p:nvSpPr>
        <p:spPr>
          <a:xfrm>
            <a:off x="8322945"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5 w 458247"/>
              <a:gd name="connsiteY5" fmla="*/ 0 h 142208"/>
              <a:gd name="connsiteX6" fmla="*/ 194024 w 458247"/>
              <a:gd name="connsiteY6" fmla="*/ 3810 h 142208"/>
              <a:gd name="connsiteX7" fmla="*/ 195929 w 458247"/>
              <a:gd name="connsiteY7" fmla="*/ 4191 h 142208"/>
              <a:gd name="connsiteX8" fmla="*/ 435674 w 458247"/>
              <a:gd name="connsiteY8" fmla="*/ 101155 h 142208"/>
              <a:gd name="connsiteX9" fmla="*/ 458248 w 458247"/>
              <a:gd name="connsiteY9" fmla="*/ 134588 h 142208"/>
              <a:gd name="connsiteX10" fmla="*/ 458248 w 458247"/>
              <a:gd name="connsiteY10" fmla="*/ 136779 h 142208"/>
              <a:gd name="connsiteX11" fmla="*/ 452819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5429"/>
                </a:lnTo>
                <a:cubicBezTo>
                  <a:pt x="0" y="4001"/>
                  <a:pt x="571" y="2572"/>
                  <a:pt x="1619" y="1524"/>
                </a:cubicBezTo>
                <a:cubicBezTo>
                  <a:pt x="2667" y="476"/>
                  <a:pt x="4191" y="0"/>
                  <a:pt x="5525" y="0"/>
                </a:cubicBezTo>
                <a:lnTo>
                  <a:pt x="194024" y="3810"/>
                </a:lnTo>
                <a:cubicBezTo>
                  <a:pt x="194691" y="3810"/>
                  <a:pt x="195358" y="4001"/>
                  <a:pt x="195929" y="4191"/>
                </a:cubicBezTo>
                <a:lnTo>
                  <a:pt x="435674" y="101155"/>
                </a:lnTo>
                <a:cubicBezTo>
                  <a:pt x="449390" y="106680"/>
                  <a:pt x="458248" y="119824"/>
                  <a:pt x="458248" y="134588"/>
                </a:cubicBezTo>
                <a:lnTo>
                  <a:pt x="458248" y="136779"/>
                </a:lnTo>
                <a:cubicBezTo>
                  <a:pt x="458248" y="139827"/>
                  <a:pt x="455771" y="142208"/>
                  <a:pt x="452819" y="142208"/>
                </a:cubicBezTo>
                <a:close/>
                <a:moveTo>
                  <a:pt x="10954" y="131254"/>
                </a:moveTo>
                <a:lnTo>
                  <a:pt x="447199" y="131254"/>
                </a:lnTo>
                <a:cubicBezTo>
                  <a:pt x="446056" y="122301"/>
                  <a:pt x="440246"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28"/>
          <p:cNvSpPr/>
          <p:nvPr userDrawn="1">
            <p:custDataLst>
              <p:tags r:id="rId48"/>
            </p:custDataLst>
          </p:nvPr>
        </p:nvSpPr>
        <p:spPr>
          <a:xfrm>
            <a:off x="8328660" y="6045200"/>
            <a:ext cx="267335" cy="29845"/>
          </a:xfrm>
          <a:custGeom>
            <a:avLst/>
            <a:gdLst>
              <a:gd name="connsiteX0" fmla="*/ 0 w 244316"/>
              <a:gd name="connsiteY0" fmla="*/ 27432 h 27432"/>
              <a:gd name="connsiteX1" fmla="*/ 244316 w 244316"/>
              <a:gd name="connsiteY1" fmla="*/ 27432 h 27432"/>
              <a:gd name="connsiteX2" fmla="*/ 188500 w 244316"/>
              <a:gd name="connsiteY2" fmla="*/ 0 h 27432"/>
              <a:gd name="connsiteX3" fmla="*/ 0 w 244316"/>
              <a:gd name="connsiteY3" fmla="*/ 0 h 27432"/>
              <a:gd name="connsiteX4" fmla="*/ 0 w 244316"/>
              <a:gd name="connsiteY4" fmla="*/ 27432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6" h="27432">
                <a:moveTo>
                  <a:pt x="0" y="27432"/>
                </a:moveTo>
                <a:lnTo>
                  <a:pt x="244316" y="27432"/>
                </a:lnTo>
                <a:lnTo>
                  <a:pt x="188500" y="0"/>
                </a:lnTo>
                <a:lnTo>
                  <a:pt x="0" y="0"/>
                </a:lnTo>
                <a:lnTo>
                  <a:pt x="0" y="2743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29"/>
          <p:cNvSpPr/>
          <p:nvPr userDrawn="1">
            <p:custDataLst>
              <p:tags r:id="rId49"/>
            </p:custDataLst>
          </p:nvPr>
        </p:nvSpPr>
        <p:spPr>
          <a:xfrm>
            <a:off x="7929880" y="4460240"/>
            <a:ext cx="654685" cy="1581150"/>
          </a:xfrm>
          <a:custGeom>
            <a:avLst/>
            <a:gdLst>
              <a:gd name="connsiteX0" fmla="*/ 325982 w 599063"/>
              <a:gd name="connsiteY0" fmla="*/ 0 h 1446752"/>
              <a:gd name="connsiteX1" fmla="*/ 599064 w 599063"/>
              <a:gd name="connsiteY1" fmla="*/ 1446752 h 1446752"/>
              <a:gd name="connsiteX2" fmla="*/ 347889 w 599063"/>
              <a:gd name="connsiteY2" fmla="*/ 1446752 h 1446752"/>
              <a:gd name="connsiteX3" fmla="*/ 227 w 599063"/>
              <a:gd name="connsiteY3" fmla="*/ 544449 h 1446752"/>
              <a:gd name="connsiteX4" fmla="*/ 174915 w 599063"/>
              <a:gd name="connsiteY4" fmla="*/ 0 h 1446752"/>
              <a:gd name="connsiteX5" fmla="*/ 326077 w 599063"/>
              <a:gd name="connsiteY5" fmla="*/ 0 h 14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063" h="1446752">
                <a:moveTo>
                  <a:pt x="325982" y="0"/>
                </a:moveTo>
                <a:cubicBezTo>
                  <a:pt x="371416" y="496824"/>
                  <a:pt x="599064" y="1446752"/>
                  <a:pt x="599064" y="1446752"/>
                </a:cubicBezTo>
                <a:lnTo>
                  <a:pt x="347889" y="1446752"/>
                </a:lnTo>
                <a:cubicBezTo>
                  <a:pt x="347889" y="1446752"/>
                  <a:pt x="10419" y="768382"/>
                  <a:pt x="227" y="544449"/>
                </a:cubicBezTo>
                <a:cubicBezTo>
                  <a:pt x="-7298" y="378619"/>
                  <a:pt x="174915" y="0"/>
                  <a:pt x="174915" y="0"/>
                </a:cubicBezTo>
                <a:lnTo>
                  <a:pt x="326077"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任意多边形: 形状 30"/>
          <p:cNvSpPr/>
          <p:nvPr userDrawn="1">
            <p:custDataLst>
              <p:tags r:id="rId50"/>
            </p:custDataLst>
          </p:nvPr>
        </p:nvSpPr>
        <p:spPr>
          <a:xfrm>
            <a:off x="7923530" y="4453890"/>
            <a:ext cx="666750" cy="1593215"/>
          </a:xfrm>
          <a:custGeom>
            <a:avLst/>
            <a:gdLst>
              <a:gd name="connsiteX0" fmla="*/ 604502 w 609979"/>
              <a:gd name="connsiteY0" fmla="*/ 1457611 h 1457705"/>
              <a:gd name="connsiteX1" fmla="*/ 353327 w 609979"/>
              <a:gd name="connsiteY1" fmla="*/ 1457611 h 1457705"/>
              <a:gd name="connsiteX2" fmla="*/ 348469 w 609979"/>
              <a:gd name="connsiteY2" fmla="*/ 1454563 h 1457705"/>
              <a:gd name="connsiteX3" fmla="*/ 235 w 609979"/>
              <a:gd name="connsiteY3" fmla="*/ 550069 h 1457705"/>
              <a:gd name="connsiteX4" fmla="*/ 175400 w 609979"/>
              <a:gd name="connsiteY4" fmla="*/ 3048 h 1457705"/>
              <a:gd name="connsiteX5" fmla="*/ 180353 w 609979"/>
              <a:gd name="connsiteY5" fmla="*/ 0 h 1457705"/>
              <a:gd name="connsiteX6" fmla="*/ 331515 w 609979"/>
              <a:gd name="connsiteY6" fmla="*/ 0 h 1457705"/>
              <a:gd name="connsiteX7" fmla="*/ 336944 w 609979"/>
              <a:gd name="connsiteY7" fmla="*/ 4953 h 1457705"/>
              <a:gd name="connsiteX8" fmla="*/ 609836 w 609979"/>
              <a:gd name="connsiteY8" fmla="*/ 1450943 h 1457705"/>
              <a:gd name="connsiteX9" fmla="*/ 608788 w 609979"/>
              <a:gd name="connsiteY9" fmla="*/ 1455610 h 1457705"/>
              <a:gd name="connsiteX10" fmla="*/ 604502 w 609979"/>
              <a:gd name="connsiteY10" fmla="*/ 1457706 h 1457705"/>
              <a:gd name="connsiteX11" fmla="*/ 356756 w 609979"/>
              <a:gd name="connsiteY11" fmla="*/ 1446657 h 1457705"/>
              <a:gd name="connsiteX12" fmla="*/ 597548 w 609979"/>
              <a:gd name="connsiteY12" fmla="*/ 1446657 h 1457705"/>
              <a:gd name="connsiteX13" fmla="*/ 326467 w 609979"/>
              <a:gd name="connsiteY13" fmla="*/ 10858 h 1457705"/>
              <a:gd name="connsiteX14" fmla="*/ 183782 w 609979"/>
              <a:gd name="connsiteY14" fmla="*/ 10858 h 1457705"/>
              <a:gd name="connsiteX15" fmla="*/ 11094 w 609979"/>
              <a:gd name="connsiteY15" fmla="*/ 549593 h 1457705"/>
              <a:gd name="connsiteX16" fmla="*/ 356756 w 609979"/>
              <a:gd name="connsiteY16" fmla="*/ 1446657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979" h="1457705">
                <a:moveTo>
                  <a:pt x="604502" y="1457611"/>
                </a:moveTo>
                <a:lnTo>
                  <a:pt x="353327" y="1457611"/>
                </a:lnTo>
                <a:cubicBezTo>
                  <a:pt x="351232" y="1457611"/>
                  <a:pt x="349327" y="1456468"/>
                  <a:pt x="348469" y="1454563"/>
                </a:cubicBezTo>
                <a:cubicBezTo>
                  <a:pt x="334658" y="1426845"/>
                  <a:pt x="10332" y="772573"/>
                  <a:pt x="235" y="550069"/>
                </a:cubicBezTo>
                <a:cubicBezTo>
                  <a:pt x="-7289" y="384810"/>
                  <a:pt x="167971" y="18574"/>
                  <a:pt x="175400" y="3048"/>
                </a:cubicBezTo>
                <a:cubicBezTo>
                  <a:pt x="176353" y="1143"/>
                  <a:pt x="178258" y="0"/>
                  <a:pt x="180353" y="0"/>
                </a:cubicBezTo>
                <a:lnTo>
                  <a:pt x="331515" y="0"/>
                </a:lnTo>
                <a:cubicBezTo>
                  <a:pt x="334373" y="0"/>
                  <a:pt x="336658" y="2191"/>
                  <a:pt x="336944" y="4953"/>
                </a:cubicBezTo>
                <a:cubicBezTo>
                  <a:pt x="381807" y="495681"/>
                  <a:pt x="607549" y="1441418"/>
                  <a:pt x="609836" y="1450943"/>
                </a:cubicBezTo>
                <a:cubicBezTo>
                  <a:pt x="610216" y="1452562"/>
                  <a:pt x="609836" y="1454277"/>
                  <a:pt x="608788" y="1455610"/>
                </a:cubicBezTo>
                <a:cubicBezTo>
                  <a:pt x="607740" y="1456944"/>
                  <a:pt x="606216" y="1457706"/>
                  <a:pt x="604502" y="1457706"/>
                </a:cubicBezTo>
                <a:close/>
                <a:moveTo>
                  <a:pt x="356756" y="1446657"/>
                </a:moveTo>
                <a:lnTo>
                  <a:pt x="597548" y="1446657"/>
                </a:lnTo>
                <a:cubicBezTo>
                  <a:pt x="577165" y="1360646"/>
                  <a:pt x="370377" y="481679"/>
                  <a:pt x="326467" y="10858"/>
                </a:cubicBezTo>
                <a:lnTo>
                  <a:pt x="183782" y="10858"/>
                </a:lnTo>
                <a:cubicBezTo>
                  <a:pt x="166447" y="47434"/>
                  <a:pt x="4141" y="394906"/>
                  <a:pt x="11094" y="549593"/>
                </a:cubicBezTo>
                <a:cubicBezTo>
                  <a:pt x="20809" y="762191"/>
                  <a:pt x="332182" y="1397032"/>
                  <a:pt x="356756" y="1446657"/>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任意多边形: 形状 31"/>
          <p:cNvSpPr/>
          <p:nvPr userDrawn="1">
            <p:custDataLst>
              <p:tags r:id="rId51"/>
            </p:custDataLst>
          </p:nvPr>
        </p:nvSpPr>
        <p:spPr>
          <a:xfrm>
            <a:off x="7497445" y="4460240"/>
            <a:ext cx="740410" cy="1581150"/>
          </a:xfrm>
          <a:custGeom>
            <a:avLst/>
            <a:gdLst>
              <a:gd name="connsiteX0" fmla="*/ 677513 w 677513"/>
              <a:gd name="connsiteY0" fmla="*/ 0 h 1446752"/>
              <a:gd name="connsiteX1" fmla="*/ 311277 w 677513"/>
              <a:gd name="connsiteY1" fmla="*/ 1446752 h 1446752"/>
              <a:gd name="connsiteX2" fmla="*/ 60674 w 677513"/>
              <a:gd name="connsiteY2" fmla="*/ 1446752 h 1446752"/>
              <a:gd name="connsiteX3" fmla="*/ 0 w 677513"/>
              <a:gd name="connsiteY3" fmla="*/ 0 h 1446752"/>
              <a:gd name="connsiteX4" fmla="*/ 677513 w 677513"/>
              <a:gd name="connsiteY4" fmla="*/ 0 h 14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3" h="1446752">
                <a:moveTo>
                  <a:pt x="677513" y="0"/>
                </a:moveTo>
                <a:cubicBezTo>
                  <a:pt x="412909" y="515874"/>
                  <a:pt x="311277" y="1446752"/>
                  <a:pt x="311277" y="1446752"/>
                </a:cubicBezTo>
                <a:lnTo>
                  <a:pt x="60674" y="1446752"/>
                </a:lnTo>
                <a:lnTo>
                  <a:pt x="0" y="0"/>
                </a:lnTo>
                <a:lnTo>
                  <a:pt x="677513"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任意多边形: 形状 32"/>
          <p:cNvSpPr/>
          <p:nvPr userDrawn="1">
            <p:custDataLst>
              <p:tags r:id="rId52"/>
            </p:custDataLst>
          </p:nvPr>
        </p:nvSpPr>
        <p:spPr>
          <a:xfrm>
            <a:off x="7491730" y="4453890"/>
            <a:ext cx="752475" cy="1593215"/>
          </a:xfrm>
          <a:custGeom>
            <a:avLst/>
            <a:gdLst>
              <a:gd name="connsiteX0" fmla="*/ 316706 w 688387"/>
              <a:gd name="connsiteY0" fmla="*/ 1457706 h 1457705"/>
              <a:gd name="connsiteX1" fmla="*/ 66104 w 688387"/>
              <a:gd name="connsiteY1" fmla="*/ 1457706 h 1457705"/>
              <a:gd name="connsiteX2" fmla="*/ 60674 w 688387"/>
              <a:gd name="connsiteY2" fmla="*/ 1452467 h 1457705"/>
              <a:gd name="connsiteX3" fmla="*/ 0 w 688387"/>
              <a:gd name="connsiteY3" fmla="*/ 5715 h 1457705"/>
              <a:gd name="connsiteX4" fmla="*/ 1524 w 688387"/>
              <a:gd name="connsiteY4" fmla="*/ 1714 h 1457705"/>
              <a:gd name="connsiteX5" fmla="*/ 5429 w 688387"/>
              <a:gd name="connsiteY5" fmla="*/ 0 h 1457705"/>
              <a:gd name="connsiteX6" fmla="*/ 682943 w 688387"/>
              <a:gd name="connsiteY6" fmla="*/ 0 h 1457705"/>
              <a:gd name="connsiteX7" fmla="*/ 687610 w 688387"/>
              <a:gd name="connsiteY7" fmla="*/ 2572 h 1457705"/>
              <a:gd name="connsiteX8" fmla="*/ 687800 w 688387"/>
              <a:gd name="connsiteY8" fmla="*/ 7906 h 1457705"/>
              <a:gd name="connsiteX9" fmla="*/ 322136 w 688387"/>
              <a:gd name="connsiteY9" fmla="*/ 1452753 h 1457705"/>
              <a:gd name="connsiteX10" fmla="*/ 316706 w 688387"/>
              <a:gd name="connsiteY10" fmla="*/ 1457611 h 1457705"/>
              <a:gd name="connsiteX11" fmla="*/ 71342 w 688387"/>
              <a:gd name="connsiteY11" fmla="*/ 1446752 h 1457705"/>
              <a:gd name="connsiteX12" fmla="*/ 311848 w 688387"/>
              <a:gd name="connsiteY12" fmla="*/ 1446752 h 1457705"/>
              <a:gd name="connsiteX13" fmla="*/ 674084 w 688387"/>
              <a:gd name="connsiteY13" fmla="*/ 10954 h 1457705"/>
              <a:gd name="connsiteX14" fmla="*/ 11049 w 688387"/>
              <a:gd name="connsiteY14" fmla="*/ 10954 h 1457705"/>
              <a:gd name="connsiteX15" fmla="*/ 71247 w 688387"/>
              <a:gd name="connsiteY15" fmla="*/ 1446752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387" h="1457705">
                <a:moveTo>
                  <a:pt x="316706" y="1457706"/>
                </a:moveTo>
                <a:lnTo>
                  <a:pt x="66104" y="1457706"/>
                </a:lnTo>
                <a:cubicBezTo>
                  <a:pt x="63151" y="1457706"/>
                  <a:pt x="60769" y="1455420"/>
                  <a:pt x="60674" y="1452467"/>
                </a:cubicBezTo>
                <a:lnTo>
                  <a:pt x="0" y="5715"/>
                </a:lnTo>
                <a:cubicBezTo>
                  <a:pt x="0" y="4191"/>
                  <a:pt x="476" y="2762"/>
                  <a:pt x="1524" y="1714"/>
                </a:cubicBezTo>
                <a:cubicBezTo>
                  <a:pt x="2572" y="667"/>
                  <a:pt x="4000" y="0"/>
                  <a:pt x="5429" y="0"/>
                </a:cubicBezTo>
                <a:lnTo>
                  <a:pt x="682943" y="0"/>
                </a:lnTo>
                <a:cubicBezTo>
                  <a:pt x="684847" y="0"/>
                  <a:pt x="686657" y="952"/>
                  <a:pt x="687610" y="2572"/>
                </a:cubicBezTo>
                <a:cubicBezTo>
                  <a:pt x="688562" y="4191"/>
                  <a:pt x="688658" y="6191"/>
                  <a:pt x="687800" y="7906"/>
                </a:cubicBezTo>
                <a:cubicBezTo>
                  <a:pt x="426625" y="517017"/>
                  <a:pt x="323183" y="1443418"/>
                  <a:pt x="322136" y="1452753"/>
                </a:cubicBezTo>
                <a:cubicBezTo>
                  <a:pt x="321850" y="1455515"/>
                  <a:pt x="319469" y="1457611"/>
                  <a:pt x="316706" y="1457611"/>
                </a:cubicBezTo>
                <a:close/>
                <a:moveTo>
                  <a:pt x="71342" y="1446752"/>
                </a:moveTo>
                <a:lnTo>
                  <a:pt x="311848" y="1446752"/>
                </a:lnTo>
                <a:cubicBezTo>
                  <a:pt x="320326" y="1373505"/>
                  <a:pt x="424720" y="504063"/>
                  <a:pt x="674084" y="10954"/>
                </a:cubicBezTo>
                <a:lnTo>
                  <a:pt x="11049" y="10954"/>
                </a:lnTo>
                <a:lnTo>
                  <a:pt x="71247" y="144675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任意多边形: 形状 33"/>
          <p:cNvSpPr/>
          <p:nvPr userDrawn="1">
            <p:custDataLst>
              <p:tags r:id="rId53"/>
            </p:custDataLst>
          </p:nvPr>
        </p:nvSpPr>
        <p:spPr>
          <a:xfrm>
            <a:off x="7497445" y="4460240"/>
            <a:ext cx="795655" cy="513715"/>
          </a:xfrm>
          <a:custGeom>
            <a:avLst/>
            <a:gdLst>
              <a:gd name="connsiteX0" fmla="*/ 727996 w 727995"/>
              <a:gd name="connsiteY0" fmla="*/ 64579 h 469868"/>
              <a:gd name="connsiteX1" fmla="*/ 501110 w 727995"/>
              <a:gd name="connsiteY1" fmla="*/ 469868 h 469868"/>
              <a:gd name="connsiteX2" fmla="*/ 667512 w 727995"/>
              <a:gd name="connsiteY2" fmla="*/ 19812 h 469868"/>
              <a:gd name="connsiteX3" fmla="*/ 3239 w 727995"/>
              <a:gd name="connsiteY3" fmla="*/ 78200 h 469868"/>
              <a:gd name="connsiteX4" fmla="*/ 0 w 727995"/>
              <a:gd name="connsiteY4" fmla="*/ 0 h 469868"/>
              <a:gd name="connsiteX5" fmla="*/ 721328 w 727995"/>
              <a:gd name="connsiteY5" fmla="*/ 0 h 469868"/>
              <a:gd name="connsiteX6" fmla="*/ 727996 w 727995"/>
              <a:gd name="connsiteY6" fmla="*/ 64579 h 46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995" h="469868">
                <a:moveTo>
                  <a:pt x="727996" y="64579"/>
                </a:moveTo>
                <a:cubicBezTo>
                  <a:pt x="727996" y="64579"/>
                  <a:pt x="620173" y="171355"/>
                  <a:pt x="501110" y="469868"/>
                </a:cubicBezTo>
                <a:cubicBezTo>
                  <a:pt x="565976" y="220790"/>
                  <a:pt x="667512" y="19812"/>
                  <a:pt x="667512" y="19812"/>
                </a:cubicBezTo>
                <a:lnTo>
                  <a:pt x="3239" y="78200"/>
                </a:lnTo>
                <a:lnTo>
                  <a:pt x="0" y="0"/>
                </a:lnTo>
                <a:lnTo>
                  <a:pt x="721328" y="0"/>
                </a:lnTo>
                <a:lnTo>
                  <a:pt x="727996" y="6457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34"/>
          <p:cNvSpPr/>
          <p:nvPr userDrawn="1">
            <p:custDataLst>
              <p:tags r:id="rId54"/>
            </p:custDataLst>
          </p:nvPr>
        </p:nvSpPr>
        <p:spPr>
          <a:xfrm>
            <a:off x="7714615" y="4474845"/>
            <a:ext cx="290830" cy="186690"/>
          </a:xfrm>
          <a:custGeom>
            <a:avLst/>
            <a:gdLst>
              <a:gd name="connsiteX0" fmla="*/ 5517 w 266208"/>
              <a:gd name="connsiteY0" fmla="*/ 170871 h 170870"/>
              <a:gd name="connsiteX1" fmla="*/ 850 w 266208"/>
              <a:gd name="connsiteY1" fmla="*/ 168299 h 170870"/>
              <a:gd name="connsiteX2" fmla="*/ 2564 w 266208"/>
              <a:gd name="connsiteY2" fmla="*/ 160774 h 170870"/>
              <a:gd name="connsiteX3" fmla="*/ 257834 w 266208"/>
              <a:gd name="connsiteY3" fmla="*/ 850 h 170870"/>
              <a:gd name="connsiteX4" fmla="*/ 265359 w 266208"/>
              <a:gd name="connsiteY4" fmla="*/ 2564 h 170870"/>
              <a:gd name="connsiteX5" fmla="*/ 263645 w 266208"/>
              <a:gd name="connsiteY5" fmla="*/ 10089 h 170870"/>
              <a:gd name="connsiteX6" fmla="*/ 8375 w 266208"/>
              <a:gd name="connsiteY6" fmla="*/ 170014 h 170870"/>
              <a:gd name="connsiteX7" fmla="*/ 5517 w 266208"/>
              <a:gd name="connsiteY7" fmla="*/ 170871 h 17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208" h="170870">
                <a:moveTo>
                  <a:pt x="5517" y="170871"/>
                </a:moveTo>
                <a:cubicBezTo>
                  <a:pt x="3707" y="170871"/>
                  <a:pt x="1898" y="169919"/>
                  <a:pt x="850" y="168299"/>
                </a:cubicBezTo>
                <a:cubicBezTo>
                  <a:pt x="-769" y="165727"/>
                  <a:pt x="-7" y="162394"/>
                  <a:pt x="2564" y="160774"/>
                </a:cubicBezTo>
                <a:lnTo>
                  <a:pt x="257834" y="850"/>
                </a:lnTo>
                <a:cubicBezTo>
                  <a:pt x="260406" y="-769"/>
                  <a:pt x="263740" y="-7"/>
                  <a:pt x="265359" y="2564"/>
                </a:cubicBezTo>
                <a:cubicBezTo>
                  <a:pt x="266978" y="5136"/>
                  <a:pt x="266216" y="8470"/>
                  <a:pt x="263645" y="10089"/>
                </a:cubicBezTo>
                <a:lnTo>
                  <a:pt x="8375" y="170014"/>
                </a:lnTo>
                <a:cubicBezTo>
                  <a:pt x="7517" y="170585"/>
                  <a:pt x="6470" y="170871"/>
                  <a:pt x="5517" y="17087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36"/>
          <p:cNvSpPr/>
          <p:nvPr userDrawn="1">
            <p:custDataLst>
              <p:tags r:id="rId55"/>
            </p:custDataLst>
          </p:nvPr>
        </p:nvSpPr>
        <p:spPr>
          <a:xfrm>
            <a:off x="7757160" y="2825750"/>
            <a:ext cx="251460" cy="328295"/>
          </a:xfrm>
          <a:custGeom>
            <a:avLst/>
            <a:gdLst>
              <a:gd name="connsiteX0" fmla="*/ 36862 w 229743"/>
              <a:gd name="connsiteY0" fmla="*/ 0 h 300513"/>
              <a:gd name="connsiteX1" fmla="*/ 0 w 229743"/>
              <a:gd name="connsiteY1" fmla="*/ 247840 h 300513"/>
              <a:gd name="connsiteX2" fmla="*/ 210407 w 229743"/>
              <a:gd name="connsiteY2" fmla="*/ 300514 h 300513"/>
              <a:gd name="connsiteX3" fmla="*/ 229743 w 229743"/>
              <a:gd name="connsiteY3" fmla="*/ 150209 h 300513"/>
              <a:gd name="connsiteX4" fmla="*/ 36862 w 229743"/>
              <a:gd name="connsiteY4" fmla="*/ 0 h 30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43" h="300513">
                <a:moveTo>
                  <a:pt x="36862" y="0"/>
                </a:moveTo>
                <a:lnTo>
                  <a:pt x="0" y="247840"/>
                </a:lnTo>
                <a:lnTo>
                  <a:pt x="210407" y="300514"/>
                </a:lnTo>
                <a:lnTo>
                  <a:pt x="229743" y="150209"/>
                </a:lnTo>
                <a:lnTo>
                  <a:pt x="3686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37"/>
          <p:cNvSpPr/>
          <p:nvPr userDrawn="1">
            <p:custDataLst>
              <p:tags r:id="rId56"/>
            </p:custDataLst>
          </p:nvPr>
        </p:nvSpPr>
        <p:spPr>
          <a:xfrm>
            <a:off x="7806690" y="2614930"/>
            <a:ext cx="346710" cy="398780"/>
          </a:xfrm>
          <a:custGeom>
            <a:avLst/>
            <a:gdLst>
              <a:gd name="connsiteX0" fmla="*/ 297551 w 317383"/>
              <a:gd name="connsiteY0" fmla="*/ 232960 h 364906"/>
              <a:gd name="connsiteX1" fmla="*/ 228590 w 317383"/>
              <a:gd name="connsiteY1" fmla="*/ 362977 h 364906"/>
              <a:gd name="connsiteX2" fmla="*/ 12563 w 317383"/>
              <a:gd name="connsiteY2" fmla="*/ 236866 h 364906"/>
              <a:gd name="connsiteX3" fmla="*/ 2848 w 317383"/>
              <a:gd name="connsiteY3" fmla="*/ 176096 h 364906"/>
              <a:gd name="connsiteX4" fmla="*/ 119148 w 317383"/>
              <a:gd name="connsiteY4" fmla="*/ 2170 h 364906"/>
              <a:gd name="connsiteX5" fmla="*/ 288217 w 317383"/>
              <a:gd name="connsiteY5" fmla="*/ 117327 h 364906"/>
              <a:gd name="connsiteX6" fmla="*/ 290313 w 317383"/>
              <a:gd name="connsiteY6" fmla="*/ 127804 h 364906"/>
              <a:gd name="connsiteX7" fmla="*/ 316506 w 317383"/>
              <a:gd name="connsiteY7" fmla="*/ 226388 h 364906"/>
              <a:gd name="connsiteX8" fmla="*/ 297551 w 317383"/>
              <a:gd name="connsiteY8" fmla="*/ 232960 h 36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383" h="364906">
                <a:moveTo>
                  <a:pt x="297551" y="232960"/>
                </a:moveTo>
                <a:cubicBezTo>
                  <a:pt x="298409" y="302588"/>
                  <a:pt x="291075" y="354309"/>
                  <a:pt x="228590" y="362977"/>
                </a:cubicBezTo>
                <a:cubicBezTo>
                  <a:pt x="155915" y="373073"/>
                  <a:pt x="33995" y="345355"/>
                  <a:pt x="12563" y="236866"/>
                </a:cubicBezTo>
                <a:cubicBezTo>
                  <a:pt x="11039" y="229246"/>
                  <a:pt x="3896" y="184002"/>
                  <a:pt x="2848" y="176096"/>
                </a:cubicBezTo>
                <a:cubicBezTo>
                  <a:pt x="-13154" y="58367"/>
                  <a:pt x="39995" y="13123"/>
                  <a:pt x="119148" y="2170"/>
                </a:cubicBezTo>
                <a:cubicBezTo>
                  <a:pt x="198301" y="-8784"/>
                  <a:pt x="274787" y="20553"/>
                  <a:pt x="288217" y="117327"/>
                </a:cubicBezTo>
                <a:cubicBezTo>
                  <a:pt x="288407" y="118470"/>
                  <a:pt x="290313" y="127804"/>
                  <a:pt x="290313" y="127804"/>
                </a:cubicBezTo>
                <a:cubicBezTo>
                  <a:pt x="301552" y="160856"/>
                  <a:pt x="321840" y="223245"/>
                  <a:pt x="316506" y="226388"/>
                </a:cubicBezTo>
                <a:cubicBezTo>
                  <a:pt x="309172" y="230674"/>
                  <a:pt x="297551" y="232960"/>
                  <a:pt x="297551" y="23296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38"/>
          <p:cNvSpPr/>
          <p:nvPr userDrawn="1">
            <p:custDataLst>
              <p:tags r:id="rId57"/>
            </p:custDataLst>
          </p:nvPr>
        </p:nvSpPr>
        <p:spPr>
          <a:xfrm>
            <a:off x="7800975" y="2608580"/>
            <a:ext cx="358775" cy="410845"/>
          </a:xfrm>
          <a:custGeom>
            <a:avLst/>
            <a:gdLst>
              <a:gd name="connsiteX0" fmla="*/ 204683 w 328157"/>
              <a:gd name="connsiteY0" fmla="*/ 375903 h 375902"/>
              <a:gd name="connsiteX1" fmla="*/ 12564 w 328157"/>
              <a:gd name="connsiteY1" fmla="*/ 243410 h 375902"/>
              <a:gd name="connsiteX2" fmla="*/ 2849 w 328157"/>
              <a:gd name="connsiteY2" fmla="*/ 182260 h 375902"/>
              <a:gd name="connsiteX3" fmla="*/ 123816 w 328157"/>
              <a:gd name="connsiteY3" fmla="*/ 2142 h 375902"/>
              <a:gd name="connsiteX4" fmla="*/ 298981 w 328157"/>
              <a:gd name="connsiteY4" fmla="*/ 121966 h 375902"/>
              <a:gd name="connsiteX5" fmla="*/ 300981 w 328157"/>
              <a:gd name="connsiteY5" fmla="*/ 131777 h 375902"/>
              <a:gd name="connsiteX6" fmla="*/ 324603 w 328157"/>
              <a:gd name="connsiteY6" fmla="*/ 236552 h 375902"/>
              <a:gd name="connsiteX7" fmla="*/ 308411 w 328157"/>
              <a:gd name="connsiteY7" fmla="*/ 242743 h 375902"/>
              <a:gd name="connsiteX8" fmla="*/ 234687 w 328157"/>
              <a:gd name="connsiteY8" fmla="*/ 373807 h 375902"/>
              <a:gd name="connsiteX9" fmla="*/ 204683 w 328157"/>
              <a:gd name="connsiteY9" fmla="*/ 375808 h 375902"/>
              <a:gd name="connsiteX10" fmla="*/ 156106 w 328157"/>
              <a:gd name="connsiteY10" fmla="*/ 10810 h 375902"/>
              <a:gd name="connsiteX11" fmla="*/ 125245 w 328157"/>
              <a:gd name="connsiteY11" fmla="*/ 13000 h 375902"/>
              <a:gd name="connsiteX12" fmla="*/ 13612 w 328157"/>
              <a:gd name="connsiteY12" fmla="*/ 180736 h 375902"/>
              <a:gd name="connsiteX13" fmla="*/ 23232 w 328157"/>
              <a:gd name="connsiteY13" fmla="*/ 241219 h 375902"/>
              <a:gd name="connsiteX14" fmla="*/ 233163 w 328157"/>
              <a:gd name="connsiteY14" fmla="*/ 363044 h 375902"/>
              <a:gd name="connsiteX15" fmla="*/ 297362 w 328157"/>
              <a:gd name="connsiteY15" fmla="*/ 238552 h 375902"/>
              <a:gd name="connsiteX16" fmla="*/ 297362 w 328157"/>
              <a:gd name="connsiteY16" fmla="*/ 233980 h 375902"/>
              <a:gd name="connsiteX17" fmla="*/ 301743 w 328157"/>
              <a:gd name="connsiteY17" fmla="*/ 233123 h 375902"/>
              <a:gd name="connsiteX18" fmla="*/ 317174 w 328157"/>
              <a:gd name="connsiteY18" fmla="*/ 228170 h 375902"/>
              <a:gd name="connsiteX19" fmla="*/ 290408 w 328157"/>
              <a:gd name="connsiteY19" fmla="*/ 135111 h 375902"/>
              <a:gd name="connsiteX20" fmla="*/ 290218 w 328157"/>
              <a:gd name="connsiteY20" fmla="*/ 134444 h 375902"/>
              <a:gd name="connsiteX21" fmla="*/ 288027 w 328157"/>
              <a:gd name="connsiteY21" fmla="*/ 123586 h 375902"/>
              <a:gd name="connsiteX22" fmla="*/ 156011 w 328157"/>
              <a:gd name="connsiteY22" fmla="*/ 10810 h 37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157" h="375902">
                <a:moveTo>
                  <a:pt x="204683" y="375903"/>
                </a:moveTo>
                <a:cubicBezTo>
                  <a:pt x="127721" y="375903"/>
                  <a:pt x="31424" y="338755"/>
                  <a:pt x="12564" y="243410"/>
                </a:cubicBezTo>
                <a:cubicBezTo>
                  <a:pt x="11040" y="235885"/>
                  <a:pt x="3896" y="190451"/>
                  <a:pt x="2849" y="182260"/>
                </a:cubicBezTo>
                <a:cubicBezTo>
                  <a:pt x="-11629" y="75865"/>
                  <a:pt x="29138" y="15286"/>
                  <a:pt x="123816" y="2142"/>
                </a:cubicBezTo>
                <a:cubicBezTo>
                  <a:pt x="199064" y="-8336"/>
                  <a:pt x="284598" y="17763"/>
                  <a:pt x="298981" y="121966"/>
                </a:cubicBezTo>
                <a:cubicBezTo>
                  <a:pt x="299171" y="123109"/>
                  <a:pt x="300600" y="130158"/>
                  <a:pt x="300981" y="131777"/>
                </a:cubicBezTo>
                <a:cubicBezTo>
                  <a:pt x="334509" y="230647"/>
                  <a:pt x="329556" y="233695"/>
                  <a:pt x="324603" y="236552"/>
                </a:cubicBezTo>
                <a:cubicBezTo>
                  <a:pt x="319460" y="239600"/>
                  <a:pt x="312792" y="241600"/>
                  <a:pt x="308411" y="242743"/>
                </a:cubicBezTo>
                <a:cubicBezTo>
                  <a:pt x="308887" y="306847"/>
                  <a:pt x="302600" y="364378"/>
                  <a:pt x="234687" y="373807"/>
                </a:cubicBezTo>
                <a:cubicBezTo>
                  <a:pt x="225257" y="375141"/>
                  <a:pt x="215161" y="375808"/>
                  <a:pt x="204683" y="375808"/>
                </a:cubicBezTo>
                <a:close/>
                <a:moveTo>
                  <a:pt x="156106" y="10810"/>
                </a:moveTo>
                <a:cubicBezTo>
                  <a:pt x="146200" y="10810"/>
                  <a:pt x="135913" y="11572"/>
                  <a:pt x="125245" y="13000"/>
                </a:cubicBezTo>
                <a:cubicBezTo>
                  <a:pt x="36472" y="25288"/>
                  <a:pt x="-9" y="80152"/>
                  <a:pt x="13612" y="180736"/>
                </a:cubicBezTo>
                <a:cubicBezTo>
                  <a:pt x="14755" y="188832"/>
                  <a:pt x="21803" y="233790"/>
                  <a:pt x="23232" y="241219"/>
                </a:cubicBezTo>
                <a:cubicBezTo>
                  <a:pt x="43235" y="342565"/>
                  <a:pt x="158011" y="373426"/>
                  <a:pt x="233163" y="363044"/>
                </a:cubicBezTo>
                <a:cubicBezTo>
                  <a:pt x="288313" y="355424"/>
                  <a:pt x="298314" y="313419"/>
                  <a:pt x="297362" y="238552"/>
                </a:cubicBezTo>
                <a:lnTo>
                  <a:pt x="297362" y="233980"/>
                </a:lnTo>
                <a:cubicBezTo>
                  <a:pt x="297362" y="233980"/>
                  <a:pt x="301743" y="233123"/>
                  <a:pt x="301743" y="233123"/>
                </a:cubicBezTo>
                <a:cubicBezTo>
                  <a:pt x="301838" y="233123"/>
                  <a:pt x="310697" y="231313"/>
                  <a:pt x="317174" y="228170"/>
                </a:cubicBezTo>
                <a:cubicBezTo>
                  <a:pt x="316983" y="220836"/>
                  <a:pt x="310030" y="193023"/>
                  <a:pt x="290408" y="135111"/>
                </a:cubicBezTo>
                <a:lnTo>
                  <a:pt x="290218" y="134444"/>
                </a:lnTo>
                <a:cubicBezTo>
                  <a:pt x="289646" y="131587"/>
                  <a:pt x="288218" y="124729"/>
                  <a:pt x="288027" y="123586"/>
                </a:cubicBezTo>
                <a:cubicBezTo>
                  <a:pt x="278026" y="51481"/>
                  <a:pt x="229544" y="10810"/>
                  <a:pt x="156011" y="108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39"/>
          <p:cNvSpPr/>
          <p:nvPr userDrawn="1">
            <p:custDataLst>
              <p:tags r:id="rId58"/>
            </p:custDataLst>
          </p:nvPr>
        </p:nvSpPr>
        <p:spPr>
          <a:xfrm rot="16768199">
            <a:off x="7599045" y="2912110"/>
            <a:ext cx="362585" cy="12065"/>
          </a:xfrm>
          <a:custGeom>
            <a:avLst/>
            <a:gdLst>
              <a:gd name="connsiteX0" fmla="*/ 0 w 331470"/>
              <a:gd name="connsiteY0" fmla="*/ 0 h 10953"/>
              <a:gd name="connsiteX1" fmla="*/ 331470 w 331470"/>
              <a:gd name="connsiteY1" fmla="*/ 0 h 10953"/>
              <a:gd name="connsiteX2" fmla="*/ 331470 w 331470"/>
              <a:gd name="connsiteY2" fmla="*/ 10954 h 10953"/>
              <a:gd name="connsiteX3" fmla="*/ 0 w 331470"/>
              <a:gd name="connsiteY3" fmla="*/ 10954 h 10953"/>
            </a:gdLst>
            <a:ahLst/>
            <a:cxnLst>
              <a:cxn ang="0">
                <a:pos x="connsiteX0" y="connsiteY0"/>
              </a:cxn>
              <a:cxn ang="0">
                <a:pos x="connsiteX1" y="connsiteY1"/>
              </a:cxn>
              <a:cxn ang="0">
                <a:pos x="connsiteX2" y="connsiteY2"/>
              </a:cxn>
              <a:cxn ang="0">
                <a:pos x="connsiteX3" y="connsiteY3"/>
              </a:cxn>
            </a:cxnLst>
            <a:rect l="l" t="t" r="r" b="b"/>
            <a:pathLst>
              <a:path w="331470" h="10953">
                <a:moveTo>
                  <a:pt x="0" y="0"/>
                </a:moveTo>
                <a:lnTo>
                  <a:pt x="331470" y="0"/>
                </a:lnTo>
                <a:lnTo>
                  <a:pt x="331470" y="10954"/>
                </a:lnTo>
                <a:lnTo>
                  <a:pt x="0" y="1095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任意多边形: 形状 40"/>
          <p:cNvSpPr/>
          <p:nvPr userDrawn="1">
            <p:custDataLst>
              <p:tags r:id="rId59"/>
            </p:custDataLst>
          </p:nvPr>
        </p:nvSpPr>
        <p:spPr>
          <a:xfrm>
            <a:off x="7806690" y="3016250"/>
            <a:ext cx="207645" cy="182245"/>
          </a:xfrm>
          <a:custGeom>
            <a:avLst/>
            <a:gdLst>
              <a:gd name="connsiteX0" fmla="*/ 169069 w 190023"/>
              <a:gd name="connsiteY0" fmla="*/ 166497 h 166496"/>
              <a:gd name="connsiteX1" fmla="*/ 0 w 190023"/>
              <a:gd name="connsiteY1" fmla="*/ 142875 h 166496"/>
              <a:gd name="connsiteX2" fmla="*/ 1524 w 190023"/>
              <a:gd name="connsiteY2" fmla="*/ 132112 h 166496"/>
              <a:gd name="connsiteX3" fmla="*/ 159639 w 190023"/>
              <a:gd name="connsiteY3" fmla="*/ 154115 h 166496"/>
              <a:gd name="connsiteX4" fmla="*/ 179165 w 190023"/>
              <a:gd name="connsiteY4" fmla="*/ 0 h 166496"/>
              <a:gd name="connsiteX5" fmla="*/ 190024 w 190023"/>
              <a:gd name="connsiteY5" fmla="*/ 1333 h 166496"/>
              <a:gd name="connsiteX6" fmla="*/ 169069 w 190023"/>
              <a:gd name="connsiteY6" fmla="*/ 166497 h 16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23" h="166496">
                <a:moveTo>
                  <a:pt x="169069" y="166497"/>
                </a:moveTo>
                <a:lnTo>
                  <a:pt x="0" y="142875"/>
                </a:lnTo>
                <a:lnTo>
                  <a:pt x="1524" y="132112"/>
                </a:lnTo>
                <a:lnTo>
                  <a:pt x="159639" y="154115"/>
                </a:lnTo>
                <a:lnTo>
                  <a:pt x="179165" y="0"/>
                </a:lnTo>
                <a:lnTo>
                  <a:pt x="190024" y="1333"/>
                </a:lnTo>
                <a:lnTo>
                  <a:pt x="169069" y="16649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任意多边形: 形状 41"/>
          <p:cNvSpPr/>
          <p:nvPr userDrawn="1">
            <p:custDataLst>
              <p:tags r:id="rId60"/>
            </p:custDataLst>
          </p:nvPr>
        </p:nvSpPr>
        <p:spPr>
          <a:xfrm>
            <a:off x="7790180" y="2759075"/>
            <a:ext cx="218440" cy="332740"/>
          </a:xfrm>
          <a:custGeom>
            <a:avLst/>
            <a:gdLst>
              <a:gd name="connsiteX0" fmla="*/ 0 w 199574"/>
              <a:gd name="connsiteY0" fmla="*/ 89726 h 304419"/>
              <a:gd name="connsiteX1" fmla="*/ 191167 w 199574"/>
              <a:gd name="connsiteY1" fmla="*/ 304419 h 304419"/>
              <a:gd name="connsiteX2" fmla="*/ 198977 w 199574"/>
              <a:gd name="connsiteY2" fmla="*/ 236411 h 304419"/>
              <a:gd name="connsiteX3" fmla="*/ 99822 w 199574"/>
              <a:gd name="connsiteY3" fmla="*/ 181166 h 304419"/>
              <a:gd name="connsiteX4" fmla="*/ 57817 w 199574"/>
              <a:gd name="connsiteY4" fmla="*/ 99155 h 304419"/>
              <a:gd name="connsiteX5" fmla="*/ 36290 w 199574"/>
              <a:gd name="connsiteY5" fmla="*/ 49340 h 304419"/>
              <a:gd name="connsiteX6" fmla="*/ 14954 w 199574"/>
              <a:gd name="connsiteY6" fmla="*/ 0 h 304419"/>
              <a:gd name="connsiteX7" fmla="*/ 0 w 199574"/>
              <a:gd name="connsiteY7" fmla="*/ 89821 h 30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574" h="304419">
                <a:moveTo>
                  <a:pt x="0" y="89726"/>
                </a:moveTo>
                <a:cubicBezTo>
                  <a:pt x="44482" y="274225"/>
                  <a:pt x="135731" y="294323"/>
                  <a:pt x="191167" y="304419"/>
                </a:cubicBezTo>
                <a:cubicBezTo>
                  <a:pt x="202787" y="223171"/>
                  <a:pt x="198977" y="236411"/>
                  <a:pt x="198977" y="236411"/>
                </a:cubicBezTo>
                <a:cubicBezTo>
                  <a:pt x="198977" y="236411"/>
                  <a:pt x="138113" y="222504"/>
                  <a:pt x="99822" y="181166"/>
                </a:cubicBezTo>
                <a:cubicBezTo>
                  <a:pt x="62675" y="140970"/>
                  <a:pt x="57817" y="99155"/>
                  <a:pt x="57817" y="99155"/>
                </a:cubicBezTo>
                <a:cubicBezTo>
                  <a:pt x="57817" y="99155"/>
                  <a:pt x="22955" y="79153"/>
                  <a:pt x="36290" y="49340"/>
                </a:cubicBezTo>
                <a:cubicBezTo>
                  <a:pt x="30956" y="36957"/>
                  <a:pt x="14954" y="0"/>
                  <a:pt x="14954" y="0"/>
                </a:cubicBezTo>
                <a:lnTo>
                  <a:pt x="0" y="8982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任意多边形: 形状 42"/>
          <p:cNvSpPr/>
          <p:nvPr userDrawn="1">
            <p:custDataLst>
              <p:tags r:id="rId61"/>
            </p:custDataLst>
          </p:nvPr>
        </p:nvSpPr>
        <p:spPr>
          <a:xfrm>
            <a:off x="7821930" y="2803525"/>
            <a:ext cx="66040" cy="73660"/>
          </a:xfrm>
          <a:custGeom>
            <a:avLst/>
            <a:gdLst>
              <a:gd name="connsiteX0" fmla="*/ 35349 w 60125"/>
              <a:gd name="connsiteY0" fmla="*/ 67097 h 67192"/>
              <a:gd name="connsiteX1" fmla="*/ 5250 w 60125"/>
              <a:gd name="connsiteY1" fmla="*/ 47285 h 67192"/>
              <a:gd name="connsiteX2" fmla="*/ 392 w 60125"/>
              <a:gd name="connsiteY2" fmla="*/ 22330 h 67192"/>
              <a:gd name="connsiteX3" fmla="*/ 13156 w 60125"/>
              <a:gd name="connsiteY3" fmla="*/ 2994 h 67192"/>
              <a:gd name="connsiteX4" fmla="*/ 36301 w 60125"/>
              <a:gd name="connsiteY4" fmla="*/ 2518 h 67192"/>
              <a:gd name="connsiteX5" fmla="*/ 54875 w 60125"/>
              <a:gd name="connsiteY5" fmla="*/ 19949 h 67192"/>
              <a:gd name="connsiteX6" fmla="*/ 59733 w 60125"/>
              <a:gd name="connsiteY6" fmla="*/ 44904 h 67192"/>
              <a:gd name="connsiteX7" fmla="*/ 47065 w 60125"/>
              <a:gd name="connsiteY7" fmla="*/ 64240 h 67192"/>
              <a:gd name="connsiteX8" fmla="*/ 35539 w 60125"/>
              <a:gd name="connsiteY8" fmla="*/ 67193 h 67192"/>
              <a:gd name="connsiteX9" fmla="*/ 24776 w 60125"/>
              <a:gd name="connsiteY9" fmla="*/ 10900 h 67192"/>
              <a:gd name="connsiteX10" fmla="*/ 18394 w 60125"/>
              <a:gd name="connsiteY10" fmla="*/ 12519 h 67192"/>
              <a:gd name="connsiteX11" fmla="*/ 11155 w 60125"/>
              <a:gd name="connsiteY11" fmla="*/ 23949 h 67192"/>
              <a:gd name="connsiteX12" fmla="*/ 14775 w 60125"/>
              <a:gd name="connsiteY12" fmla="*/ 41951 h 67192"/>
              <a:gd name="connsiteX13" fmla="*/ 41635 w 60125"/>
              <a:gd name="connsiteY13" fmla="*/ 54620 h 67192"/>
              <a:gd name="connsiteX14" fmla="*/ 48874 w 60125"/>
              <a:gd name="connsiteY14" fmla="*/ 43190 h 67192"/>
              <a:gd name="connsiteX15" fmla="*/ 45255 w 60125"/>
              <a:gd name="connsiteY15" fmla="*/ 25187 h 67192"/>
              <a:gd name="connsiteX16" fmla="*/ 31920 w 60125"/>
              <a:gd name="connsiteY16" fmla="*/ 12519 h 67192"/>
              <a:gd name="connsiteX17" fmla="*/ 24776 w 60125"/>
              <a:gd name="connsiteY17" fmla="*/ 10900 h 6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125" h="67192">
                <a:moveTo>
                  <a:pt x="35349" y="67097"/>
                </a:moveTo>
                <a:cubicBezTo>
                  <a:pt x="24014" y="67097"/>
                  <a:pt x="12108" y="59668"/>
                  <a:pt x="5250" y="47285"/>
                </a:cubicBezTo>
                <a:cubicBezTo>
                  <a:pt x="868" y="39380"/>
                  <a:pt x="-846" y="30426"/>
                  <a:pt x="392" y="22330"/>
                </a:cubicBezTo>
                <a:cubicBezTo>
                  <a:pt x="1726" y="13662"/>
                  <a:pt x="6298" y="6804"/>
                  <a:pt x="13156" y="2994"/>
                </a:cubicBezTo>
                <a:cubicBezTo>
                  <a:pt x="20014" y="-816"/>
                  <a:pt x="28205" y="-1006"/>
                  <a:pt x="36301" y="2518"/>
                </a:cubicBezTo>
                <a:cubicBezTo>
                  <a:pt x="43921" y="5756"/>
                  <a:pt x="50494" y="11948"/>
                  <a:pt x="54875" y="19949"/>
                </a:cubicBezTo>
                <a:cubicBezTo>
                  <a:pt x="59257" y="27854"/>
                  <a:pt x="60971" y="36808"/>
                  <a:pt x="59733" y="44904"/>
                </a:cubicBezTo>
                <a:cubicBezTo>
                  <a:pt x="58399" y="53572"/>
                  <a:pt x="53827" y="60430"/>
                  <a:pt x="47065" y="64240"/>
                </a:cubicBezTo>
                <a:cubicBezTo>
                  <a:pt x="43445" y="66240"/>
                  <a:pt x="39540" y="67193"/>
                  <a:pt x="35539" y="67193"/>
                </a:cubicBezTo>
                <a:close/>
                <a:moveTo>
                  <a:pt x="24776" y="10900"/>
                </a:moveTo>
                <a:cubicBezTo>
                  <a:pt x="22490" y="10900"/>
                  <a:pt x="20299" y="11471"/>
                  <a:pt x="18394" y="12519"/>
                </a:cubicBezTo>
                <a:cubicBezTo>
                  <a:pt x="14584" y="14615"/>
                  <a:pt x="12013" y="18710"/>
                  <a:pt x="11155" y="23949"/>
                </a:cubicBezTo>
                <a:cubicBezTo>
                  <a:pt x="10298" y="29759"/>
                  <a:pt x="11536" y="36141"/>
                  <a:pt x="14775" y="41951"/>
                </a:cubicBezTo>
                <a:cubicBezTo>
                  <a:pt x="21157" y="53572"/>
                  <a:pt x="33253" y="59192"/>
                  <a:pt x="41635" y="54620"/>
                </a:cubicBezTo>
                <a:cubicBezTo>
                  <a:pt x="45445" y="52524"/>
                  <a:pt x="48017" y="48428"/>
                  <a:pt x="48874" y="43190"/>
                </a:cubicBezTo>
                <a:cubicBezTo>
                  <a:pt x="49732" y="37379"/>
                  <a:pt x="48493" y="30998"/>
                  <a:pt x="45255" y="25187"/>
                </a:cubicBezTo>
                <a:cubicBezTo>
                  <a:pt x="42016" y="19377"/>
                  <a:pt x="37254" y="14805"/>
                  <a:pt x="31920" y="12519"/>
                </a:cubicBezTo>
                <a:cubicBezTo>
                  <a:pt x="29443" y="11471"/>
                  <a:pt x="27062" y="10900"/>
                  <a:pt x="24776" y="109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任意多边形: 形状 43"/>
          <p:cNvSpPr/>
          <p:nvPr userDrawn="1">
            <p:custDataLst>
              <p:tags r:id="rId62"/>
            </p:custDataLst>
          </p:nvPr>
        </p:nvSpPr>
        <p:spPr>
          <a:xfrm>
            <a:off x="8024495" y="2708910"/>
            <a:ext cx="59055" cy="41910"/>
          </a:xfrm>
          <a:custGeom>
            <a:avLst/>
            <a:gdLst>
              <a:gd name="connsiteX0" fmla="*/ 5435 w 53946"/>
              <a:gd name="connsiteY0" fmla="*/ 38100 h 38100"/>
              <a:gd name="connsiteX1" fmla="*/ 4388 w 53946"/>
              <a:gd name="connsiteY1" fmla="*/ 38005 h 38100"/>
              <a:gd name="connsiteX2" fmla="*/ 101 w 53946"/>
              <a:gd name="connsiteY2" fmla="*/ 31528 h 38100"/>
              <a:gd name="connsiteX3" fmla="*/ 19627 w 53946"/>
              <a:gd name="connsiteY3" fmla="*/ 4953 h 38100"/>
              <a:gd name="connsiteX4" fmla="*/ 50584 w 53946"/>
              <a:gd name="connsiteY4" fmla="*/ 2096 h 38100"/>
              <a:gd name="connsiteX5" fmla="*/ 53536 w 53946"/>
              <a:gd name="connsiteY5" fmla="*/ 9239 h 38100"/>
              <a:gd name="connsiteX6" fmla="*/ 46393 w 53946"/>
              <a:gd name="connsiteY6" fmla="*/ 12192 h 38100"/>
              <a:gd name="connsiteX7" fmla="*/ 24771 w 53946"/>
              <a:gd name="connsiteY7" fmla="*/ 14669 h 38100"/>
              <a:gd name="connsiteX8" fmla="*/ 10769 w 53946"/>
              <a:gd name="connsiteY8" fmla="*/ 33719 h 38100"/>
              <a:gd name="connsiteX9" fmla="*/ 5435 w 53946"/>
              <a:gd name="connsiteY9"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46" h="38100">
                <a:moveTo>
                  <a:pt x="5435" y="38100"/>
                </a:moveTo>
                <a:cubicBezTo>
                  <a:pt x="5435" y="38100"/>
                  <a:pt x="4673" y="38100"/>
                  <a:pt x="4388" y="38005"/>
                </a:cubicBezTo>
                <a:cubicBezTo>
                  <a:pt x="1435" y="37433"/>
                  <a:pt x="-470" y="34576"/>
                  <a:pt x="101" y="31528"/>
                </a:cubicBezTo>
                <a:cubicBezTo>
                  <a:pt x="2482" y="19907"/>
                  <a:pt x="9340" y="10478"/>
                  <a:pt x="19627" y="4953"/>
                </a:cubicBezTo>
                <a:cubicBezTo>
                  <a:pt x="29629" y="-381"/>
                  <a:pt x="42011" y="-1524"/>
                  <a:pt x="50584" y="2096"/>
                </a:cubicBezTo>
                <a:cubicBezTo>
                  <a:pt x="53346" y="3239"/>
                  <a:pt x="54679" y="6477"/>
                  <a:pt x="53536" y="9239"/>
                </a:cubicBezTo>
                <a:cubicBezTo>
                  <a:pt x="52394" y="12002"/>
                  <a:pt x="49155" y="13335"/>
                  <a:pt x="46393" y="12192"/>
                </a:cubicBezTo>
                <a:cubicBezTo>
                  <a:pt x="41630" y="10192"/>
                  <a:pt x="32677" y="10382"/>
                  <a:pt x="24771" y="14669"/>
                </a:cubicBezTo>
                <a:cubicBezTo>
                  <a:pt x="19532" y="17431"/>
                  <a:pt x="12960" y="22955"/>
                  <a:pt x="10769" y="33719"/>
                </a:cubicBezTo>
                <a:cubicBezTo>
                  <a:pt x="10293" y="36290"/>
                  <a:pt x="8007" y="38100"/>
                  <a:pt x="5435" y="381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44"/>
          <p:cNvSpPr/>
          <p:nvPr userDrawn="1">
            <p:custDataLst>
              <p:tags r:id="rId63"/>
            </p:custDataLst>
          </p:nvPr>
        </p:nvSpPr>
        <p:spPr>
          <a:xfrm>
            <a:off x="8072755" y="2758440"/>
            <a:ext cx="16510" cy="27940"/>
          </a:xfrm>
          <a:custGeom>
            <a:avLst/>
            <a:gdLst>
              <a:gd name="connsiteX0" fmla="*/ 15195 w 15245"/>
              <a:gd name="connsiteY0" fmla="*/ 12298 h 25643"/>
              <a:gd name="connsiteX1" fmla="*/ 8528 w 15245"/>
              <a:gd name="connsiteY1" fmla="*/ 25633 h 25643"/>
              <a:gd name="connsiteX2" fmla="*/ 50 w 15245"/>
              <a:gd name="connsiteY2" fmla="*/ 13346 h 25643"/>
              <a:gd name="connsiteX3" fmla="*/ 6718 w 15245"/>
              <a:gd name="connsiteY3" fmla="*/ 11 h 25643"/>
              <a:gd name="connsiteX4" fmla="*/ 15195 w 15245"/>
              <a:gd name="connsiteY4" fmla="*/ 12298 h 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5" h="25643">
                <a:moveTo>
                  <a:pt x="15195" y="12298"/>
                </a:moveTo>
                <a:cubicBezTo>
                  <a:pt x="15671" y="19346"/>
                  <a:pt x="12719" y="25347"/>
                  <a:pt x="8528" y="25633"/>
                </a:cubicBezTo>
                <a:cubicBezTo>
                  <a:pt x="4337" y="25919"/>
                  <a:pt x="527" y="20394"/>
                  <a:pt x="50" y="13346"/>
                </a:cubicBezTo>
                <a:cubicBezTo>
                  <a:pt x="-426" y="6297"/>
                  <a:pt x="2527" y="296"/>
                  <a:pt x="6718" y="11"/>
                </a:cubicBezTo>
                <a:cubicBezTo>
                  <a:pt x="10909" y="-275"/>
                  <a:pt x="14719" y="5249"/>
                  <a:pt x="15195" y="1229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45"/>
          <p:cNvSpPr/>
          <p:nvPr userDrawn="1">
            <p:custDataLst>
              <p:tags r:id="rId64"/>
            </p:custDataLst>
          </p:nvPr>
        </p:nvSpPr>
        <p:spPr>
          <a:xfrm>
            <a:off x="8039100" y="2877820"/>
            <a:ext cx="85090" cy="40640"/>
          </a:xfrm>
          <a:custGeom>
            <a:avLst/>
            <a:gdLst>
              <a:gd name="connsiteX0" fmla="*/ 64244 w 77551"/>
              <a:gd name="connsiteY0" fmla="*/ 36907 h 37002"/>
              <a:gd name="connsiteX1" fmla="*/ 1379 w 77551"/>
              <a:gd name="connsiteY1" fmla="*/ 9094 h 37002"/>
              <a:gd name="connsiteX2" fmla="*/ 1855 w 77551"/>
              <a:gd name="connsiteY2" fmla="*/ 1379 h 37002"/>
              <a:gd name="connsiteX3" fmla="*/ 9570 w 77551"/>
              <a:gd name="connsiteY3" fmla="*/ 1855 h 37002"/>
              <a:gd name="connsiteX4" fmla="*/ 71292 w 77551"/>
              <a:gd name="connsiteY4" fmla="*/ 25668 h 37002"/>
              <a:gd name="connsiteX5" fmla="*/ 77484 w 77551"/>
              <a:gd name="connsiteY5" fmla="*/ 30240 h 37002"/>
              <a:gd name="connsiteX6" fmla="*/ 72912 w 77551"/>
              <a:gd name="connsiteY6" fmla="*/ 36431 h 37002"/>
              <a:gd name="connsiteX7" fmla="*/ 64244 w 77551"/>
              <a:gd name="connsiteY7" fmla="*/ 37002 h 3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51" h="37002">
                <a:moveTo>
                  <a:pt x="64244" y="36907"/>
                </a:moveTo>
                <a:cubicBezTo>
                  <a:pt x="50433" y="36907"/>
                  <a:pt x="23096" y="33478"/>
                  <a:pt x="1379" y="9094"/>
                </a:cubicBezTo>
                <a:cubicBezTo>
                  <a:pt x="-621" y="6808"/>
                  <a:pt x="-431" y="3379"/>
                  <a:pt x="1855" y="1379"/>
                </a:cubicBezTo>
                <a:cubicBezTo>
                  <a:pt x="4141" y="-621"/>
                  <a:pt x="7570" y="-431"/>
                  <a:pt x="9570" y="1855"/>
                </a:cubicBezTo>
                <a:cubicBezTo>
                  <a:pt x="35193" y="30811"/>
                  <a:pt x="70911" y="25668"/>
                  <a:pt x="71292" y="25668"/>
                </a:cubicBezTo>
                <a:cubicBezTo>
                  <a:pt x="74245" y="25191"/>
                  <a:pt x="77103" y="27287"/>
                  <a:pt x="77484" y="30240"/>
                </a:cubicBezTo>
                <a:cubicBezTo>
                  <a:pt x="77960" y="33192"/>
                  <a:pt x="75864" y="36050"/>
                  <a:pt x="72912" y="36431"/>
                </a:cubicBezTo>
                <a:cubicBezTo>
                  <a:pt x="72436" y="36431"/>
                  <a:pt x="69197" y="37002"/>
                  <a:pt x="64244" y="37002"/>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46"/>
          <p:cNvSpPr/>
          <p:nvPr userDrawn="1">
            <p:custDataLst>
              <p:tags r:id="rId65"/>
            </p:custDataLst>
          </p:nvPr>
        </p:nvSpPr>
        <p:spPr>
          <a:xfrm>
            <a:off x="7791450" y="2690495"/>
            <a:ext cx="171450" cy="178435"/>
          </a:xfrm>
          <a:custGeom>
            <a:avLst/>
            <a:gdLst>
              <a:gd name="connsiteX0" fmla="*/ 132847 w 156976"/>
              <a:gd name="connsiteY0" fmla="*/ 15335 h 163390"/>
              <a:gd name="connsiteX1" fmla="*/ 66363 w 156976"/>
              <a:gd name="connsiteY1" fmla="*/ 17431 h 163390"/>
              <a:gd name="connsiteX2" fmla="*/ 22072 w 156976"/>
              <a:gd name="connsiteY2" fmla="*/ 0 h 163390"/>
              <a:gd name="connsiteX3" fmla="*/ 1117 w 156976"/>
              <a:gd name="connsiteY3" fmla="*/ 55817 h 163390"/>
              <a:gd name="connsiteX4" fmla="*/ 35216 w 156976"/>
              <a:gd name="connsiteY4" fmla="*/ 120872 h 163390"/>
              <a:gd name="connsiteX5" fmla="*/ 67315 w 156976"/>
              <a:gd name="connsiteY5" fmla="*/ 113919 h 163390"/>
              <a:gd name="connsiteX6" fmla="*/ 102939 w 156976"/>
              <a:gd name="connsiteY6" fmla="*/ 163354 h 163390"/>
              <a:gd name="connsiteX7" fmla="*/ 120465 w 156976"/>
              <a:gd name="connsiteY7" fmla="*/ 85344 h 163390"/>
              <a:gd name="connsiteX8" fmla="*/ 155898 w 156976"/>
              <a:gd name="connsiteY8" fmla="*/ 45244 h 163390"/>
              <a:gd name="connsiteX9" fmla="*/ 132847 w 156976"/>
              <a:gd name="connsiteY9" fmla="*/ 15335 h 16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6" h="163390">
                <a:moveTo>
                  <a:pt x="132847" y="15335"/>
                </a:moveTo>
                <a:cubicBezTo>
                  <a:pt x="132847" y="15335"/>
                  <a:pt x="106463" y="20479"/>
                  <a:pt x="66363" y="17431"/>
                </a:cubicBezTo>
                <a:cubicBezTo>
                  <a:pt x="23977" y="14192"/>
                  <a:pt x="22072" y="0"/>
                  <a:pt x="22072" y="0"/>
                </a:cubicBezTo>
                <a:cubicBezTo>
                  <a:pt x="22072" y="0"/>
                  <a:pt x="5688" y="19907"/>
                  <a:pt x="1117" y="55817"/>
                </a:cubicBezTo>
                <a:cubicBezTo>
                  <a:pt x="-7361" y="122587"/>
                  <a:pt x="35216" y="120872"/>
                  <a:pt x="35216" y="120872"/>
                </a:cubicBezTo>
                <a:cubicBezTo>
                  <a:pt x="35216" y="120872"/>
                  <a:pt x="50456" y="103251"/>
                  <a:pt x="67315" y="113919"/>
                </a:cubicBezTo>
                <a:cubicBezTo>
                  <a:pt x="84079" y="124587"/>
                  <a:pt x="87794" y="164783"/>
                  <a:pt x="102939" y="163354"/>
                </a:cubicBezTo>
                <a:cubicBezTo>
                  <a:pt x="126656" y="161163"/>
                  <a:pt x="120465" y="85344"/>
                  <a:pt x="120465" y="85344"/>
                </a:cubicBezTo>
                <a:cubicBezTo>
                  <a:pt x="120465" y="85344"/>
                  <a:pt x="153802" y="71152"/>
                  <a:pt x="155898" y="45244"/>
                </a:cubicBezTo>
                <a:cubicBezTo>
                  <a:pt x="157898" y="19336"/>
                  <a:pt x="160089" y="8668"/>
                  <a:pt x="132847" y="15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48"/>
          <p:cNvSpPr/>
          <p:nvPr userDrawn="1">
            <p:custDataLst>
              <p:tags r:id="rId66"/>
            </p:custDataLst>
          </p:nvPr>
        </p:nvSpPr>
        <p:spPr>
          <a:xfrm>
            <a:off x="7468870" y="3091180"/>
            <a:ext cx="834390" cy="1368425"/>
          </a:xfrm>
          <a:custGeom>
            <a:avLst/>
            <a:gdLst>
              <a:gd name="connsiteX0" fmla="*/ 239086 w 763688"/>
              <a:gd name="connsiteY0" fmla="*/ 0 h 1251870"/>
              <a:gd name="connsiteX1" fmla="*/ 44395 w 763688"/>
              <a:gd name="connsiteY1" fmla="*/ 268319 h 1251870"/>
              <a:gd name="connsiteX2" fmla="*/ 2866 w 763688"/>
              <a:gd name="connsiteY2" fmla="*/ 1251871 h 1251870"/>
              <a:gd name="connsiteX3" fmla="*/ 762008 w 763688"/>
              <a:gd name="connsiteY3" fmla="*/ 1251871 h 1251870"/>
              <a:gd name="connsiteX4" fmla="*/ 743625 w 763688"/>
              <a:gd name="connsiteY4" fmla="*/ 615220 h 1251870"/>
              <a:gd name="connsiteX5" fmla="*/ 428348 w 763688"/>
              <a:gd name="connsiteY5" fmla="*/ 91630 h 1251870"/>
              <a:gd name="connsiteX6" fmla="*/ 239086 w 763688"/>
              <a:gd name="connsiteY6" fmla="*/ 0 h 125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688" h="1251870">
                <a:moveTo>
                  <a:pt x="239086" y="0"/>
                </a:moveTo>
                <a:cubicBezTo>
                  <a:pt x="239086" y="0"/>
                  <a:pt x="80114" y="169736"/>
                  <a:pt x="44395" y="268319"/>
                </a:cubicBezTo>
                <a:cubicBezTo>
                  <a:pt x="-16279" y="435864"/>
                  <a:pt x="2866" y="1251871"/>
                  <a:pt x="2866" y="1251871"/>
                </a:cubicBezTo>
                <a:lnTo>
                  <a:pt x="762008" y="1251871"/>
                </a:lnTo>
                <a:cubicBezTo>
                  <a:pt x="762008" y="1251871"/>
                  <a:pt x="771915" y="880491"/>
                  <a:pt x="743625" y="615220"/>
                </a:cubicBezTo>
                <a:cubicBezTo>
                  <a:pt x="711716" y="315659"/>
                  <a:pt x="428348" y="91630"/>
                  <a:pt x="428348" y="91630"/>
                </a:cubicBezTo>
                <a:lnTo>
                  <a:pt x="23908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任意多边形: 形状 49"/>
          <p:cNvSpPr/>
          <p:nvPr userDrawn="1">
            <p:custDataLst>
              <p:tags r:id="rId67"/>
            </p:custDataLst>
          </p:nvPr>
        </p:nvSpPr>
        <p:spPr>
          <a:xfrm>
            <a:off x="7462520" y="3087370"/>
            <a:ext cx="846455" cy="1378585"/>
          </a:xfrm>
          <a:custGeom>
            <a:avLst/>
            <a:gdLst>
              <a:gd name="connsiteX0" fmla="*/ 772880 w 774679"/>
              <a:gd name="connsiteY0" fmla="*/ 1261110 h 1261110"/>
              <a:gd name="connsiteX1" fmla="*/ 3070 w 774679"/>
              <a:gd name="connsiteY1" fmla="*/ 1261110 h 1261110"/>
              <a:gd name="connsiteX2" fmla="*/ 3070 w 774679"/>
              <a:gd name="connsiteY2" fmla="*/ 1255776 h 1261110"/>
              <a:gd name="connsiteX3" fmla="*/ 44885 w 774679"/>
              <a:gd name="connsiteY3" fmla="*/ 270224 h 1261110"/>
              <a:gd name="connsiteX4" fmla="*/ 240719 w 774679"/>
              <a:gd name="connsiteY4" fmla="*/ 0 h 1261110"/>
              <a:gd name="connsiteX5" fmla="*/ 248720 w 774679"/>
              <a:gd name="connsiteY5" fmla="*/ 7429 h 1261110"/>
              <a:gd name="connsiteX6" fmla="*/ 55172 w 774679"/>
              <a:gd name="connsiteY6" fmla="*/ 273939 h 1261110"/>
              <a:gd name="connsiteX7" fmla="*/ 13833 w 774679"/>
              <a:gd name="connsiteY7" fmla="*/ 1250156 h 1261110"/>
              <a:gd name="connsiteX8" fmla="*/ 762308 w 774679"/>
              <a:gd name="connsiteY8" fmla="*/ 1250156 h 1261110"/>
              <a:gd name="connsiteX9" fmla="*/ 743829 w 774679"/>
              <a:gd name="connsiteY9" fmla="*/ 619506 h 1261110"/>
              <a:gd name="connsiteX10" fmla="*/ 430647 w 774679"/>
              <a:gd name="connsiteY10" fmla="*/ 99631 h 1261110"/>
              <a:gd name="connsiteX11" fmla="*/ 437410 w 774679"/>
              <a:gd name="connsiteY11" fmla="*/ 91059 h 1261110"/>
              <a:gd name="connsiteX12" fmla="*/ 754688 w 774679"/>
              <a:gd name="connsiteY12" fmla="*/ 618363 h 1261110"/>
              <a:gd name="connsiteX13" fmla="*/ 773071 w 774679"/>
              <a:gd name="connsiteY13" fmla="*/ 1255776 h 1261110"/>
              <a:gd name="connsiteX14" fmla="*/ 773071 w 774679"/>
              <a:gd name="connsiteY14" fmla="*/ 1261110 h 126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679" h="1261110">
                <a:moveTo>
                  <a:pt x="772880" y="1261110"/>
                </a:moveTo>
                <a:lnTo>
                  <a:pt x="3070" y="1261110"/>
                </a:lnTo>
                <a:lnTo>
                  <a:pt x="3070" y="1255776"/>
                </a:lnTo>
                <a:cubicBezTo>
                  <a:pt x="2213" y="1222439"/>
                  <a:pt x="-15504" y="436817"/>
                  <a:pt x="44885" y="270224"/>
                </a:cubicBezTo>
                <a:cubicBezTo>
                  <a:pt x="80603" y="171640"/>
                  <a:pt x="234242" y="6953"/>
                  <a:pt x="240719" y="0"/>
                </a:cubicBezTo>
                <a:lnTo>
                  <a:pt x="248720" y="7429"/>
                </a:lnTo>
                <a:cubicBezTo>
                  <a:pt x="247100" y="9144"/>
                  <a:pt x="90128" y="177451"/>
                  <a:pt x="55172" y="273939"/>
                </a:cubicBezTo>
                <a:cubicBezTo>
                  <a:pt x="-1883" y="431578"/>
                  <a:pt x="12309" y="1179290"/>
                  <a:pt x="13833" y="1250156"/>
                </a:cubicBezTo>
                <a:lnTo>
                  <a:pt x="762308" y="1250156"/>
                </a:lnTo>
                <a:cubicBezTo>
                  <a:pt x="763355" y="1203674"/>
                  <a:pt x="769928" y="864203"/>
                  <a:pt x="743829" y="619506"/>
                </a:cubicBezTo>
                <a:cubicBezTo>
                  <a:pt x="712587" y="325755"/>
                  <a:pt x="433409" y="101822"/>
                  <a:pt x="430647" y="99631"/>
                </a:cubicBezTo>
                <a:lnTo>
                  <a:pt x="437410" y="91059"/>
                </a:lnTo>
                <a:cubicBezTo>
                  <a:pt x="440267" y="93345"/>
                  <a:pt x="722969" y="319945"/>
                  <a:pt x="754688" y="618363"/>
                </a:cubicBezTo>
                <a:cubicBezTo>
                  <a:pt x="782596" y="880967"/>
                  <a:pt x="773166" y="1252061"/>
                  <a:pt x="773071" y="1255776"/>
                </a:cubicBezTo>
                <a:lnTo>
                  <a:pt x="773071" y="126111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任意多边形: 形状 50"/>
          <p:cNvSpPr/>
          <p:nvPr userDrawn="1">
            <p:custDataLst>
              <p:tags r:id="rId68"/>
            </p:custDataLst>
          </p:nvPr>
        </p:nvSpPr>
        <p:spPr>
          <a:xfrm>
            <a:off x="7727315" y="3053080"/>
            <a:ext cx="281305" cy="264160"/>
          </a:xfrm>
          <a:custGeom>
            <a:avLst/>
            <a:gdLst>
              <a:gd name="connsiteX0" fmla="*/ 7715 w 257460"/>
              <a:gd name="connsiteY0" fmla="*/ 0 h 241649"/>
              <a:gd name="connsiteX1" fmla="*/ 257461 w 257460"/>
              <a:gd name="connsiteY1" fmla="*/ 81820 h 241649"/>
              <a:gd name="connsiteX2" fmla="*/ 242983 w 257460"/>
              <a:gd name="connsiteY2" fmla="*/ 241649 h 241649"/>
              <a:gd name="connsiteX3" fmla="*/ 0 w 257460"/>
              <a:gd name="connsiteY3" fmla="*/ 40576 h 241649"/>
              <a:gd name="connsiteX4" fmla="*/ 7715 w 257460"/>
              <a:gd name="connsiteY4" fmla="*/ 0 h 24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60" h="241649">
                <a:moveTo>
                  <a:pt x="7715" y="0"/>
                </a:moveTo>
                <a:lnTo>
                  <a:pt x="257461" y="81820"/>
                </a:lnTo>
                <a:lnTo>
                  <a:pt x="242983" y="241649"/>
                </a:lnTo>
                <a:lnTo>
                  <a:pt x="0" y="40576"/>
                </a:lnTo>
                <a:lnTo>
                  <a:pt x="771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任意多边形: 形状 51"/>
          <p:cNvSpPr/>
          <p:nvPr userDrawn="1">
            <p:custDataLst>
              <p:tags r:id="rId69"/>
            </p:custDataLst>
          </p:nvPr>
        </p:nvSpPr>
        <p:spPr>
          <a:xfrm>
            <a:off x="7720330" y="3045460"/>
            <a:ext cx="294005" cy="283845"/>
          </a:xfrm>
          <a:custGeom>
            <a:avLst/>
            <a:gdLst>
              <a:gd name="connsiteX0" fmla="*/ 253460 w 269271"/>
              <a:gd name="connsiteY0" fmla="*/ 259651 h 259651"/>
              <a:gd name="connsiteX1" fmla="*/ 0 w 269271"/>
              <a:gd name="connsiteY1" fmla="*/ 49911 h 259651"/>
              <a:gd name="connsiteX2" fmla="*/ 9525 w 269271"/>
              <a:gd name="connsiteY2" fmla="*/ 0 h 259651"/>
              <a:gd name="connsiteX3" fmla="*/ 269272 w 269271"/>
              <a:gd name="connsiteY3" fmla="*/ 85153 h 259651"/>
              <a:gd name="connsiteX4" fmla="*/ 253556 w 269271"/>
              <a:gd name="connsiteY4" fmla="*/ 259651 h 259651"/>
              <a:gd name="connsiteX5" fmla="*/ 11906 w 269271"/>
              <a:gd name="connsiteY5" fmla="*/ 45625 h 259651"/>
              <a:gd name="connsiteX6" fmla="*/ 244412 w 269271"/>
              <a:gd name="connsiteY6" fmla="*/ 238030 h 259651"/>
              <a:gd name="connsiteX7" fmla="*/ 257556 w 269271"/>
              <a:gd name="connsiteY7" fmla="*/ 92773 h 259651"/>
              <a:gd name="connsiteX8" fmla="*/ 17907 w 269271"/>
              <a:gd name="connsiteY8" fmla="*/ 14192 h 259651"/>
              <a:gd name="connsiteX9" fmla="*/ 11906 w 269271"/>
              <a:gd name="connsiteY9" fmla="*/ 45529 h 2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71" h="259651">
                <a:moveTo>
                  <a:pt x="253460" y="259651"/>
                </a:moveTo>
                <a:lnTo>
                  <a:pt x="0" y="49911"/>
                </a:lnTo>
                <a:lnTo>
                  <a:pt x="9525" y="0"/>
                </a:lnTo>
                <a:lnTo>
                  <a:pt x="269272" y="85153"/>
                </a:lnTo>
                <a:lnTo>
                  <a:pt x="253556" y="259651"/>
                </a:lnTo>
                <a:close/>
                <a:moveTo>
                  <a:pt x="11906" y="45625"/>
                </a:moveTo>
                <a:lnTo>
                  <a:pt x="244412" y="238030"/>
                </a:lnTo>
                <a:lnTo>
                  <a:pt x="257556" y="92773"/>
                </a:lnTo>
                <a:lnTo>
                  <a:pt x="17907" y="14192"/>
                </a:lnTo>
                <a:lnTo>
                  <a:pt x="11906" y="4552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任意多边形: 形状 52"/>
          <p:cNvSpPr/>
          <p:nvPr userDrawn="1">
            <p:custDataLst>
              <p:tags r:id="rId70"/>
            </p:custDataLst>
          </p:nvPr>
        </p:nvSpPr>
        <p:spPr>
          <a:xfrm>
            <a:off x="7988935" y="3312795"/>
            <a:ext cx="229870" cy="229235"/>
          </a:xfrm>
          <a:custGeom>
            <a:avLst/>
            <a:gdLst>
              <a:gd name="connsiteX0" fmla="*/ 201073 w 210312"/>
              <a:gd name="connsiteY0" fmla="*/ 209931 h 209931"/>
              <a:gd name="connsiteX1" fmla="*/ 0 w 210312"/>
              <a:gd name="connsiteY1" fmla="*/ 8858 h 209931"/>
              <a:gd name="connsiteX2" fmla="*/ 6382 w 210312"/>
              <a:gd name="connsiteY2" fmla="*/ 0 h 209931"/>
              <a:gd name="connsiteX3" fmla="*/ 210312 w 210312"/>
              <a:gd name="connsiteY3" fmla="*/ 204121 h 209931"/>
              <a:gd name="connsiteX4" fmla="*/ 201073 w 210312"/>
              <a:gd name="connsiteY4" fmla="*/ 209931 h 209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209931">
                <a:moveTo>
                  <a:pt x="201073" y="209931"/>
                </a:moveTo>
                <a:cubicBezTo>
                  <a:pt x="137255" y="109061"/>
                  <a:pt x="1333" y="9811"/>
                  <a:pt x="0" y="8858"/>
                </a:cubicBezTo>
                <a:lnTo>
                  <a:pt x="6382" y="0"/>
                </a:lnTo>
                <a:cubicBezTo>
                  <a:pt x="7810" y="1048"/>
                  <a:pt x="145447" y="101537"/>
                  <a:pt x="210312" y="204121"/>
                </a:cubicBezTo>
                <a:lnTo>
                  <a:pt x="201073" y="20993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任意多边形: 形状 53"/>
          <p:cNvSpPr/>
          <p:nvPr userDrawn="1">
            <p:custDataLst>
              <p:tags r:id="rId71"/>
            </p:custDataLst>
          </p:nvPr>
        </p:nvSpPr>
        <p:spPr>
          <a:xfrm>
            <a:off x="7999095" y="3179445"/>
            <a:ext cx="205105" cy="340995"/>
          </a:xfrm>
          <a:custGeom>
            <a:avLst/>
            <a:gdLst>
              <a:gd name="connsiteX0" fmla="*/ 8001 w 187928"/>
              <a:gd name="connsiteY0" fmla="*/ 0 h 312134"/>
              <a:gd name="connsiteX1" fmla="*/ 61341 w 187928"/>
              <a:gd name="connsiteY1" fmla="*/ 64865 h 312134"/>
              <a:gd name="connsiteX2" fmla="*/ 74390 w 187928"/>
              <a:gd name="connsiteY2" fmla="*/ 110014 h 312134"/>
              <a:gd name="connsiteX3" fmla="*/ 131731 w 187928"/>
              <a:gd name="connsiteY3" fmla="*/ 186690 h 312134"/>
              <a:gd name="connsiteX4" fmla="*/ 187928 w 187928"/>
              <a:gd name="connsiteY4" fmla="*/ 312134 h 312134"/>
              <a:gd name="connsiteX5" fmla="*/ 102870 w 187928"/>
              <a:gd name="connsiteY5" fmla="*/ 222409 h 312134"/>
              <a:gd name="connsiteX6" fmla="*/ 32861 w 187928"/>
              <a:gd name="connsiteY6" fmla="*/ 104203 h 312134"/>
              <a:gd name="connsiteX7" fmla="*/ 0 w 187928"/>
              <a:gd name="connsiteY7" fmla="*/ 88487 h 312134"/>
              <a:gd name="connsiteX8" fmla="*/ 8001 w 187928"/>
              <a:gd name="connsiteY8" fmla="*/ 0 h 31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8" h="312134">
                <a:moveTo>
                  <a:pt x="8001" y="0"/>
                </a:moveTo>
                <a:cubicBezTo>
                  <a:pt x="8001" y="0"/>
                  <a:pt x="49054" y="27432"/>
                  <a:pt x="61341" y="64865"/>
                </a:cubicBezTo>
                <a:cubicBezTo>
                  <a:pt x="69913" y="90868"/>
                  <a:pt x="74390" y="110014"/>
                  <a:pt x="74390" y="110014"/>
                </a:cubicBezTo>
                <a:cubicBezTo>
                  <a:pt x="74390" y="110014"/>
                  <a:pt x="109061" y="153924"/>
                  <a:pt x="131731" y="186690"/>
                </a:cubicBezTo>
                <a:cubicBezTo>
                  <a:pt x="166021" y="236220"/>
                  <a:pt x="187928" y="312134"/>
                  <a:pt x="187928" y="312134"/>
                </a:cubicBezTo>
                <a:lnTo>
                  <a:pt x="102870" y="222409"/>
                </a:lnTo>
                <a:cubicBezTo>
                  <a:pt x="102870" y="222409"/>
                  <a:pt x="60960" y="119443"/>
                  <a:pt x="32861" y="104203"/>
                </a:cubicBezTo>
                <a:cubicBezTo>
                  <a:pt x="4763" y="88963"/>
                  <a:pt x="0" y="88487"/>
                  <a:pt x="0" y="88487"/>
                </a:cubicBezTo>
                <a:lnTo>
                  <a:pt x="8001" y="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任意多边形: 形状 54"/>
          <p:cNvSpPr/>
          <p:nvPr userDrawn="1">
            <p:custDataLst>
              <p:tags r:id="rId72"/>
            </p:custDataLst>
          </p:nvPr>
        </p:nvSpPr>
        <p:spPr>
          <a:xfrm>
            <a:off x="7593965" y="3846830"/>
            <a:ext cx="708660" cy="436880"/>
          </a:xfrm>
          <a:custGeom>
            <a:avLst/>
            <a:gdLst>
              <a:gd name="connsiteX0" fmla="*/ 648718 w 648718"/>
              <a:gd name="connsiteY0" fmla="*/ 399787 h 399882"/>
              <a:gd name="connsiteX1" fmla="*/ 4162 w 648718"/>
              <a:gd name="connsiteY1" fmla="*/ 7643 h 399882"/>
              <a:gd name="connsiteX2" fmla="*/ 21592 w 648718"/>
              <a:gd name="connsiteY2" fmla="*/ 15263 h 399882"/>
              <a:gd name="connsiteX3" fmla="*/ 438311 w 648718"/>
              <a:gd name="connsiteY3" fmla="*/ 252626 h 399882"/>
              <a:gd name="connsiteX4" fmla="*/ 647671 w 648718"/>
              <a:gd name="connsiteY4" fmla="*/ 279296 h 399882"/>
              <a:gd name="connsiteX5" fmla="*/ 648718 w 648718"/>
              <a:gd name="connsiteY5" fmla="*/ 399882 h 3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718" h="399882">
                <a:moveTo>
                  <a:pt x="648718" y="399787"/>
                </a:moveTo>
                <a:cubicBezTo>
                  <a:pt x="274386" y="337589"/>
                  <a:pt x="15973" y="22883"/>
                  <a:pt x="4162" y="7643"/>
                </a:cubicBezTo>
                <a:cubicBezTo>
                  <a:pt x="-7649" y="-7597"/>
                  <a:pt x="8067" y="2594"/>
                  <a:pt x="21592" y="15263"/>
                </a:cubicBezTo>
                <a:cubicBezTo>
                  <a:pt x="35118" y="27931"/>
                  <a:pt x="295246" y="231576"/>
                  <a:pt x="438311" y="252626"/>
                </a:cubicBezTo>
                <a:cubicBezTo>
                  <a:pt x="581377" y="273676"/>
                  <a:pt x="647671" y="279296"/>
                  <a:pt x="647671" y="279296"/>
                </a:cubicBezTo>
                <a:lnTo>
                  <a:pt x="648718" y="39988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任意多边形: 形状 55"/>
          <p:cNvSpPr/>
          <p:nvPr userDrawn="1">
            <p:custDataLst>
              <p:tags r:id="rId73"/>
            </p:custDataLst>
          </p:nvPr>
        </p:nvSpPr>
        <p:spPr>
          <a:xfrm>
            <a:off x="7713980" y="3136900"/>
            <a:ext cx="441325" cy="376555"/>
          </a:xfrm>
          <a:custGeom>
            <a:avLst/>
            <a:gdLst>
              <a:gd name="connsiteX0" fmla="*/ 398723 w 404147"/>
              <a:gd name="connsiteY0" fmla="*/ 344335 h 344335"/>
              <a:gd name="connsiteX1" fmla="*/ 396151 w 404147"/>
              <a:gd name="connsiteY1" fmla="*/ 343669 h 344335"/>
              <a:gd name="connsiteX2" fmla="*/ 139929 w 404147"/>
              <a:gd name="connsiteY2" fmla="*/ 204604 h 344335"/>
              <a:gd name="connsiteX3" fmla="*/ 137071 w 404147"/>
              <a:gd name="connsiteY3" fmla="*/ 200413 h 344335"/>
              <a:gd name="connsiteX4" fmla="*/ 129356 w 404147"/>
              <a:gd name="connsiteY4" fmla="*/ 134119 h 344335"/>
              <a:gd name="connsiteX5" fmla="*/ 71825 w 404147"/>
              <a:gd name="connsiteY5" fmla="*/ 140881 h 344335"/>
              <a:gd name="connsiteX6" fmla="*/ 66301 w 404147"/>
              <a:gd name="connsiteY6" fmla="*/ 137929 h 344335"/>
              <a:gd name="connsiteX7" fmla="*/ 578 w 404147"/>
              <a:gd name="connsiteY7" fmla="*/ 7912 h 344335"/>
              <a:gd name="connsiteX8" fmla="*/ 2959 w 404147"/>
              <a:gd name="connsiteY8" fmla="*/ 578 h 344335"/>
              <a:gd name="connsiteX9" fmla="*/ 10294 w 404147"/>
              <a:gd name="connsiteY9" fmla="*/ 2959 h 344335"/>
              <a:gd name="connsiteX10" fmla="*/ 74302 w 404147"/>
              <a:gd name="connsiteY10" fmla="*/ 129547 h 344335"/>
              <a:gd name="connsiteX11" fmla="*/ 133547 w 404147"/>
              <a:gd name="connsiteY11" fmla="*/ 122593 h 344335"/>
              <a:gd name="connsiteX12" fmla="*/ 137548 w 404147"/>
              <a:gd name="connsiteY12" fmla="*/ 123736 h 344335"/>
              <a:gd name="connsiteX13" fmla="*/ 139548 w 404147"/>
              <a:gd name="connsiteY13" fmla="*/ 127356 h 344335"/>
              <a:gd name="connsiteX14" fmla="*/ 147549 w 404147"/>
              <a:gd name="connsiteY14" fmla="*/ 196222 h 344335"/>
              <a:gd name="connsiteX15" fmla="*/ 401295 w 404147"/>
              <a:gd name="connsiteY15" fmla="*/ 333858 h 344335"/>
              <a:gd name="connsiteX16" fmla="*/ 403486 w 404147"/>
              <a:gd name="connsiteY16" fmla="*/ 341287 h 344335"/>
              <a:gd name="connsiteX17" fmla="*/ 398723 w 404147"/>
              <a:gd name="connsiteY17" fmla="*/ 344145 h 34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147" h="344335">
                <a:moveTo>
                  <a:pt x="398723" y="344335"/>
                </a:moveTo>
                <a:cubicBezTo>
                  <a:pt x="397866" y="344335"/>
                  <a:pt x="396913" y="344145"/>
                  <a:pt x="396151" y="343669"/>
                </a:cubicBezTo>
                <a:lnTo>
                  <a:pt x="139929" y="204604"/>
                </a:lnTo>
                <a:cubicBezTo>
                  <a:pt x="138405" y="203746"/>
                  <a:pt x="137357" y="202222"/>
                  <a:pt x="137071" y="200413"/>
                </a:cubicBezTo>
                <a:lnTo>
                  <a:pt x="129356" y="134119"/>
                </a:lnTo>
                <a:lnTo>
                  <a:pt x="71825" y="140881"/>
                </a:lnTo>
                <a:cubicBezTo>
                  <a:pt x="69539" y="141167"/>
                  <a:pt x="67348" y="139929"/>
                  <a:pt x="66301" y="137929"/>
                </a:cubicBezTo>
                <a:lnTo>
                  <a:pt x="578" y="7912"/>
                </a:lnTo>
                <a:cubicBezTo>
                  <a:pt x="-755" y="5245"/>
                  <a:pt x="292" y="1912"/>
                  <a:pt x="2959" y="578"/>
                </a:cubicBezTo>
                <a:cubicBezTo>
                  <a:pt x="5626" y="-755"/>
                  <a:pt x="8960" y="292"/>
                  <a:pt x="10294" y="2959"/>
                </a:cubicBezTo>
                <a:lnTo>
                  <a:pt x="74302" y="129547"/>
                </a:lnTo>
                <a:lnTo>
                  <a:pt x="133547" y="122593"/>
                </a:lnTo>
                <a:cubicBezTo>
                  <a:pt x="134976" y="122403"/>
                  <a:pt x="136405" y="122879"/>
                  <a:pt x="137548" y="123736"/>
                </a:cubicBezTo>
                <a:cubicBezTo>
                  <a:pt x="138691" y="124594"/>
                  <a:pt x="139453" y="125927"/>
                  <a:pt x="139548" y="127356"/>
                </a:cubicBezTo>
                <a:lnTo>
                  <a:pt x="147549" y="196222"/>
                </a:lnTo>
                <a:lnTo>
                  <a:pt x="401295" y="333858"/>
                </a:lnTo>
                <a:cubicBezTo>
                  <a:pt x="403962" y="335287"/>
                  <a:pt x="404914" y="338620"/>
                  <a:pt x="403486" y="341287"/>
                </a:cubicBezTo>
                <a:cubicBezTo>
                  <a:pt x="402533" y="343097"/>
                  <a:pt x="400628" y="344145"/>
                  <a:pt x="398723" y="344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57"/>
          <p:cNvSpPr/>
          <p:nvPr userDrawn="1">
            <p:custDataLst>
              <p:tags r:id="rId74"/>
            </p:custDataLst>
          </p:nvPr>
        </p:nvSpPr>
        <p:spPr>
          <a:xfrm>
            <a:off x="8615680" y="3925570"/>
            <a:ext cx="48895" cy="179070"/>
          </a:xfrm>
          <a:custGeom>
            <a:avLst/>
            <a:gdLst>
              <a:gd name="connsiteX0" fmla="*/ 0 w 44862"/>
              <a:gd name="connsiteY0" fmla="*/ 0 h 163639"/>
              <a:gd name="connsiteX1" fmla="*/ 33433 w 44862"/>
              <a:gd name="connsiteY1" fmla="*/ 0 h 163639"/>
              <a:gd name="connsiteX2" fmla="*/ 44863 w 44862"/>
              <a:gd name="connsiteY2" fmla="*/ 154876 h 163639"/>
              <a:gd name="connsiteX3" fmla="*/ 8096 w 44862"/>
              <a:gd name="connsiteY3" fmla="*/ 163639 h 163639"/>
              <a:gd name="connsiteX4" fmla="*/ 0 w 44862"/>
              <a:gd name="connsiteY4" fmla="*/ 0 h 16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2" h="163639">
                <a:moveTo>
                  <a:pt x="0" y="0"/>
                </a:moveTo>
                <a:lnTo>
                  <a:pt x="33433" y="0"/>
                </a:lnTo>
                <a:lnTo>
                  <a:pt x="44863" y="154876"/>
                </a:lnTo>
                <a:lnTo>
                  <a:pt x="8096" y="163639"/>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58"/>
          <p:cNvSpPr/>
          <p:nvPr userDrawn="1">
            <p:custDataLst>
              <p:tags r:id="rId75"/>
            </p:custDataLst>
          </p:nvPr>
        </p:nvSpPr>
        <p:spPr>
          <a:xfrm>
            <a:off x="8609330" y="3919220"/>
            <a:ext cx="61595" cy="192405"/>
          </a:xfrm>
          <a:custGeom>
            <a:avLst/>
            <a:gdLst>
              <a:gd name="connsiteX0" fmla="*/ 8668 w 56292"/>
              <a:gd name="connsiteY0" fmla="*/ 176022 h 176021"/>
              <a:gd name="connsiteX1" fmla="*/ 0 w 56292"/>
              <a:gd name="connsiteY1" fmla="*/ 0 h 176021"/>
              <a:gd name="connsiteX2" fmla="*/ 44196 w 56292"/>
              <a:gd name="connsiteY2" fmla="*/ 0 h 176021"/>
              <a:gd name="connsiteX3" fmla="*/ 56293 w 56292"/>
              <a:gd name="connsiteY3" fmla="*/ 164592 h 176021"/>
              <a:gd name="connsiteX4" fmla="*/ 8668 w 56292"/>
              <a:gd name="connsiteY4" fmla="*/ 176022 h 176021"/>
              <a:gd name="connsiteX5" fmla="*/ 11430 w 56292"/>
              <a:gd name="connsiteY5" fmla="*/ 10954 h 176021"/>
              <a:gd name="connsiteX6" fmla="*/ 18860 w 56292"/>
              <a:gd name="connsiteY6" fmla="*/ 162306 h 176021"/>
              <a:gd name="connsiteX7" fmla="*/ 44672 w 56292"/>
              <a:gd name="connsiteY7" fmla="*/ 156115 h 176021"/>
              <a:gd name="connsiteX8" fmla="*/ 34004 w 56292"/>
              <a:gd name="connsiteY8" fmla="*/ 10858 h 176021"/>
              <a:gd name="connsiteX9" fmla="*/ 11430 w 56292"/>
              <a:gd name="connsiteY9" fmla="*/ 10858 h 17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92" h="176021">
                <a:moveTo>
                  <a:pt x="8668" y="176022"/>
                </a:moveTo>
                <a:lnTo>
                  <a:pt x="0" y="0"/>
                </a:lnTo>
                <a:lnTo>
                  <a:pt x="44196" y="0"/>
                </a:lnTo>
                <a:lnTo>
                  <a:pt x="56293" y="164592"/>
                </a:lnTo>
                <a:lnTo>
                  <a:pt x="8668" y="176022"/>
                </a:lnTo>
                <a:close/>
                <a:moveTo>
                  <a:pt x="11430" y="10954"/>
                </a:moveTo>
                <a:lnTo>
                  <a:pt x="18860" y="162306"/>
                </a:lnTo>
                <a:lnTo>
                  <a:pt x="44672" y="156115"/>
                </a:lnTo>
                <a:lnTo>
                  <a:pt x="34004" y="10858"/>
                </a:lnTo>
                <a:lnTo>
                  <a:pt x="11430" y="1085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59"/>
          <p:cNvSpPr/>
          <p:nvPr userDrawn="1">
            <p:custDataLst>
              <p:tags r:id="rId76"/>
            </p:custDataLst>
          </p:nvPr>
        </p:nvSpPr>
        <p:spPr>
          <a:xfrm>
            <a:off x="7598410" y="3340100"/>
            <a:ext cx="1026160" cy="810895"/>
          </a:xfrm>
          <a:custGeom>
            <a:avLst/>
            <a:gdLst>
              <a:gd name="connsiteX0" fmla="*/ 191167 w 938783"/>
              <a:gd name="connsiteY0" fmla="*/ 0 h 742371"/>
              <a:gd name="connsiteX1" fmla="*/ 621983 w 938783"/>
              <a:gd name="connsiteY1" fmla="*/ 483489 h 742371"/>
              <a:gd name="connsiteX2" fmla="*/ 930402 w 938783"/>
              <a:gd name="connsiteY2" fmla="*/ 527304 h 742371"/>
              <a:gd name="connsiteX3" fmla="*/ 938784 w 938783"/>
              <a:gd name="connsiteY3" fmla="*/ 729044 h 742371"/>
              <a:gd name="connsiteX4" fmla="*/ 478631 w 938783"/>
              <a:gd name="connsiteY4" fmla="*/ 725234 h 742371"/>
              <a:gd name="connsiteX5" fmla="*/ 0 w 938783"/>
              <a:gd name="connsiteY5" fmla="*/ 464439 h 742371"/>
              <a:gd name="connsiteX6" fmla="*/ 191072 w 938783"/>
              <a:gd name="connsiteY6" fmla="*/ 0 h 7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783" h="742371">
                <a:moveTo>
                  <a:pt x="191167" y="0"/>
                </a:moveTo>
                <a:cubicBezTo>
                  <a:pt x="354044" y="269081"/>
                  <a:pt x="485489" y="434054"/>
                  <a:pt x="621983" y="483489"/>
                </a:cubicBezTo>
                <a:cubicBezTo>
                  <a:pt x="720471" y="519208"/>
                  <a:pt x="930402" y="527304"/>
                  <a:pt x="930402" y="527304"/>
                </a:cubicBezTo>
                <a:lnTo>
                  <a:pt x="938784" y="729044"/>
                </a:lnTo>
                <a:cubicBezTo>
                  <a:pt x="938784" y="729044"/>
                  <a:pt x="714661" y="761429"/>
                  <a:pt x="478631" y="725234"/>
                </a:cubicBezTo>
                <a:cubicBezTo>
                  <a:pt x="272891" y="693706"/>
                  <a:pt x="0" y="464439"/>
                  <a:pt x="0" y="464439"/>
                </a:cubicBezTo>
                <a:lnTo>
                  <a:pt x="19107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60"/>
          <p:cNvSpPr/>
          <p:nvPr userDrawn="1">
            <p:custDataLst>
              <p:tags r:id="rId77"/>
            </p:custDataLst>
          </p:nvPr>
        </p:nvSpPr>
        <p:spPr>
          <a:xfrm>
            <a:off x="7592695" y="3334385"/>
            <a:ext cx="1037590" cy="822960"/>
          </a:xfrm>
          <a:custGeom>
            <a:avLst/>
            <a:gdLst>
              <a:gd name="connsiteX0" fmla="*/ 722872 w 949570"/>
              <a:gd name="connsiteY0" fmla="*/ 753160 h 753160"/>
              <a:gd name="connsiteX1" fmla="*/ 483224 w 949570"/>
              <a:gd name="connsiteY1" fmla="*/ 736111 h 753160"/>
              <a:gd name="connsiteX2" fmla="*/ 1925 w 949570"/>
              <a:gd name="connsiteY2" fmla="*/ 474078 h 753160"/>
              <a:gd name="connsiteX3" fmla="*/ 1258 w 949570"/>
              <a:gd name="connsiteY3" fmla="*/ 466363 h 753160"/>
              <a:gd name="connsiteX4" fmla="*/ 8974 w 949570"/>
              <a:gd name="connsiteY4" fmla="*/ 465696 h 753160"/>
              <a:gd name="connsiteX5" fmla="*/ 484938 w 949570"/>
              <a:gd name="connsiteY5" fmla="*/ 725252 h 753160"/>
              <a:gd name="connsiteX6" fmla="*/ 938518 w 949570"/>
              <a:gd name="connsiteY6" fmla="*/ 729729 h 753160"/>
              <a:gd name="connsiteX7" fmla="*/ 930518 w 949570"/>
              <a:gd name="connsiteY7" fmla="*/ 537991 h 753160"/>
              <a:gd name="connsiteX8" fmla="*/ 625432 w 949570"/>
              <a:gd name="connsiteY8" fmla="*/ 494080 h 753160"/>
              <a:gd name="connsiteX9" fmla="*/ 191759 w 949570"/>
              <a:gd name="connsiteY9" fmla="*/ 8305 h 753160"/>
              <a:gd name="connsiteX10" fmla="*/ 193568 w 949570"/>
              <a:gd name="connsiteY10" fmla="*/ 781 h 753160"/>
              <a:gd name="connsiteX11" fmla="*/ 201093 w 949570"/>
              <a:gd name="connsiteY11" fmla="*/ 2590 h 753160"/>
              <a:gd name="connsiteX12" fmla="*/ 629147 w 949570"/>
              <a:gd name="connsiteY12" fmla="*/ 483793 h 753160"/>
              <a:gd name="connsiteX13" fmla="*/ 935947 w 949570"/>
              <a:gd name="connsiteY13" fmla="*/ 527227 h 753160"/>
              <a:gd name="connsiteX14" fmla="*/ 941185 w 949570"/>
              <a:gd name="connsiteY14" fmla="*/ 532466 h 753160"/>
              <a:gd name="connsiteX15" fmla="*/ 949568 w 949570"/>
              <a:gd name="connsiteY15" fmla="*/ 734206 h 753160"/>
              <a:gd name="connsiteX16" fmla="*/ 944900 w 949570"/>
              <a:gd name="connsiteY16" fmla="*/ 739825 h 753160"/>
              <a:gd name="connsiteX17" fmla="*/ 722872 w 949570"/>
              <a:gd name="connsiteY17" fmla="*/ 753065 h 7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9570" h="753160">
                <a:moveTo>
                  <a:pt x="722872" y="753160"/>
                </a:moveTo>
                <a:cubicBezTo>
                  <a:pt x="650768" y="753160"/>
                  <a:pt x="567520" y="748969"/>
                  <a:pt x="483224" y="736111"/>
                </a:cubicBezTo>
                <a:cubicBezTo>
                  <a:pt x="278341" y="704678"/>
                  <a:pt x="4592" y="476364"/>
                  <a:pt x="1925" y="474078"/>
                </a:cubicBezTo>
                <a:cubicBezTo>
                  <a:pt x="-361" y="472173"/>
                  <a:pt x="-646" y="468649"/>
                  <a:pt x="1258" y="466363"/>
                </a:cubicBezTo>
                <a:cubicBezTo>
                  <a:pt x="3163" y="464077"/>
                  <a:pt x="6688" y="463791"/>
                  <a:pt x="8974" y="465696"/>
                </a:cubicBezTo>
                <a:cubicBezTo>
                  <a:pt x="11736" y="467982"/>
                  <a:pt x="283103" y="694296"/>
                  <a:pt x="484938" y="725252"/>
                </a:cubicBezTo>
                <a:cubicBezTo>
                  <a:pt x="698298" y="757923"/>
                  <a:pt x="904514" y="734110"/>
                  <a:pt x="938518" y="729729"/>
                </a:cubicBezTo>
                <a:lnTo>
                  <a:pt x="930518" y="537991"/>
                </a:lnTo>
                <a:cubicBezTo>
                  <a:pt x="897275" y="536467"/>
                  <a:pt x="716396" y="527037"/>
                  <a:pt x="625432" y="494080"/>
                </a:cubicBezTo>
                <a:cubicBezTo>
                  <a:pt x="498463" y="448075"/>
                  <a:pt x="372829" y="307295"/>
                  <a:pt x="191759" y="8305"/>
                </a:cubicBezTo>
                <a:cubicBezTo>
                  <a:pt x="190234" y="5734"/>
                  <a:pt x="190996" y="2400"/>
                  <a:pt x="193568" y="781"/>
                </a:cubicBezTo>
                <a:cubicBezTo>
                  <a:pt x="196140" y="-743"/>
                  <a:pt x="199474" y="19"/>
                  <a:pt x="201093" y="2590"/>
                </a:cubicBezTo>
                <a:cubicBezTo>
                  <a:pt x="380734" y="299294"/>
                  <a:pt x="504750" y="438645"/>
                  <a:pt x="629147" y="483793"/>
                </a:cubicBezTo>
                <a:cubicBezTo>
                  <a:pt x="725730" y="518845"/>
                  <a:pt x="933851" y="527132"/>
                  <a:pt x="935947" y="527227"/>
                </a:cubicBezTo>
                <a:cubicBezTo>
                  <a:pt x="938804" y="527323"/>
                  <a:pt x="941090" y="529609"/>
                  <a:pt x="941185" y="532466"/>
                </a:cubicBezTo>
                <a:lnTo>
                  <a:pt x="949568" y="734206"/>
                </a:lnTo>
                <a:cubicBezTo>
                  <a:pt x="949663" y="736968"/>
                  <a:pt x="947663" y="739444"/>
                  <a:pt x="944900" y="739825"/>
                </a:cubicBezTo>
                <a:cubicBezTo>
                  <a:pt x="943472" y="740016"/>
                  <a:pt x="850698" y="753065"/>
                  <a:pt x="722872" y="75306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61"/>
          <p:cNvSpPr/>
          <p:nvPr userDrawn="1">
            <p:custDataLst>
              <p:tags r:id="rId78"/>
            </p:custDataLst>
          </p:nvPr>
        </p:nvSpPr>
        <p:spPr>
          <a:xfrm>
            <a:off x="8532495" y="4075430"/>
            <a:ext cx="19685" cy="19685"/>
          </a:xfrm>
          <a:custGeom>
            <a:avLst/>
            <a:gdLst>
              <a:gd name="connsiteX0" fmla="*/ 17907 w 17907"/>
              <a:gd name="connsiteY0" fmla="*/ 8953 h 17906"/>
              <a:gd name="connsiteX1" fmla="*/ 8954 w 17907"/>
              <a:gd name="connsiteY1" fmla="*/ 17907 h 17906"/>
              <a:gd name="connsiteX2" fmla="*/ 0 w 17907"/>
              <a:gd name="connsiteY2" fmla="*/ 8953 h 17906"/>
              <a:gd name="connsiteX3" fmla="*/ 8954 w 17907"/>
              <a:gd name="connsiteY3" fmla="*/ 0 h 17906"/>
              <a:gd name="connsiteX4" fmla="*/ 17907 w 17907"/>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 h="17906">
                <a:moveTo>
                  <a:pt x="17907" y="8953"/>
                </a:moveTo>
                <a:cubicBezTo>
                  <a:pt x="17907" y="13906"/>
                  <a:pt x="13907" y="17907"/>
                  <a:pt x="8954" y="17907"/>
                </a:cubicBezTo>
                <a:cubicBezTo>
                  <a:pt x="4000" y="17907"/>
                  <a:pt x="0" y="13906"/>
                  <a:pt x="0" y="8953"/>
                </a:cubicBezTo>
                <a:cubicBezTo>
                  <a:pt x="0" y="4000"/>
                  <a:pt x="4000" y="0"/>
                  <a:pt x="8954" y="0"/>
                </a:cubicBezTo>
                <a:cubicBezTo>
                  <a:pt x="13907" y="0"/>
                  <a:pt x="17907" y="4000"/>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任意多边形: 形状 62"/>
          <p:cNvSpPr/>
          <p:nvPr userDrawn="1">
            <p:custDataLst>
              <p:tags r:id="rId79"/>
            </p:custDataLst>
          </p:nvPr>
        </p:nvSpPr>
        <p:spPr>
          <a:xfrm>
            <a:off x="8566150" y="4075430"/>
            <a:ext cx="19685" cy="19685"/>
          </a:xfrm>
          <a:custGeom>
            <a:avLst/>
            <a:gdLst>
              <a:gd name="connsiteX0" fmla="*/ 17907 w 17906"/>
              <a:gd name="connsiteY0" fmla="*/ 8953 h 17906"/>
              <a:gd name="connsiteX1" fmla="*/ 8954 w 17906"/>
              <a:gd name="connsiteY1" fmla="*/ 17907 h 17906"/>
              <a:gd name="connsiteX2" fmla="*/ 0 w 17906"/>
              <a:gd name="connsiteY2" fmla="*/ 8953 h 17906"/>
              <a:gd name="connsiteX3" fmla="*/ 8954 w 17906"/>
              <a:gd name="connsiteY3" fmla="*/ 0 h 17906"/>
              <a:gd name="connsiteX4" fmla="*/ 17907 w 17906"/>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 h="17906">
                <a:moveTo>
                  <a:pt x="17907" y="8953"/>
                </a:moveTo>
                <a:cubicBezTo>
                  <a:pt x="17907" y="13898"/>
                  <a:pt x="13898" y="17907"/>
                  <a:pt x="8954" y="17907"/>
                </a:cubicBezTo>
                <a:cubicBezTo>
                  <a:pt x="4009" y="17907"/>
                  <a:pt x="0" y="13898"/>
                  <a:pt x="0" y="8953"/>
                </a:cubicBezTo>
                <a:cubicBezTo>
                  <a:pt x="0" y="4009"/>
                  <a:pt x="4009" y="0"/>
                  <a:pt x="8954" y="0"/>
                </a:cubicBezTo>
                <a:cubicBezTo>
                  <a:pt x="13898" y="0"/>
                  <a:pt x="17907" y="4009"/>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任意多边形: 形状 66"/>
          <p:cNvSpPr/>
          <p:nvPr userDrawn="1">
            <p:custDataLst>
              <p:tags r:id="rId80"/>
            </p:custDataLst>
          </p:nvPr>
        </p:nvSpPr>
        <p:spPr>
          <a:xfrm>
            <a:off x="9603105" y="6040755"/>
            <a:ext cx="488950" cy="143510"/>
          </a:xfrm>
          <a:custGeom>
            <a:avLst/>
            <a:gdLst>
              <a:gd name="connsiteX0" fmla="*/ 258889 w 447389"/>
              <a:gd name="connsiteY0" fmla="*/ 3810 h 131349"/>
              <a:gd name="connsiteX1" fmla="*/ 19145 w 447389"/>
              <a:gd name="connsiteY1" fmla="*/ 100774 h 131349"/>
              <a:gd name="connsiteX2" fmla="*/ 0 w 447389"/>
              <a:gd name="connsiteY2" fmla="*/ 129159 h 131349"/>
              <a:gd name="connsiteX3" fmla="*/ 0 w 447389"/>
              <a:gd name="connsiteY3" fmla="*/ 131350 h 131349"/>
              <a:gd name="connsiteX4" fmla="*/ 447389 w 447389"/>
              <a:gd name="connsiteY4" fmla="*/ 131350 h 131349"/>
              <a:gd name="connsiteX5" fmla="*/ 447389 w 447389"/>
              <a:gd name="connsiteY5" fmla="*/ 0 h 131349"/>
              <a:gd name="connsiteX6" fmla="*/ 258889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258889" y="3810"/>
                </a:moveTo>
                <a:lnTo>
                  <a:pt x="19145" y="100774"/>
                </a:lnTo>
                <a:cubicBezTo>
                  <a:pt x="7620" y="105442"/>
                  <a:pt x="0" y="116681"/>
                  <a:pt x="0" y="129159"/>
                </a:cubicBezTo>
                <a:lnTo>
                  <a:pt x="0" y="131350"/>
                </a:lnTo>
                <a:lnTo>
                  <a:pt x="447389" y="131350"/>
                </a:lnTo>
                <a:lnTo>
                  <a:pt x="447389" y="0"/>
                </a:lnTo>
                <a:lnTo>
                  <a:pt x="25888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任意多边形: 形状 67"/>
          <p:cNvSpPr/>
          <p:nvPr userDrawn="1">
            <p:custDataLst>
              <p:tags r:id="rId81"/>
            </p:custDataLst>
          </p:nvPr>
        </p:nvSpPr>
        <p:spPr>
          <a:xfrm>
            <a:off x="9597390"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134588 h 142208"/>
              <a:gd name="connsiteX4" fmla="*/ 22574 w 458247"/>
              <a:gd name="connsiteY4" fmla="*/ 101155 h 142208"/>
              <a:gd name="connsiteX5" fmla="*/ 262319 w 458247"/>
              <a:gd name="connsiteY5" fmla="*/ 4191 h 142208"/>
              <a:gd name="connsiteX6" fmla="*/ 264224 w 458247"/>
              <a:gd name="connsiteY6" fmla="*/ 3810 h 142208"/>
              <a:gd name="connsiteX7" fmla="*/ 452723 w 458247"/>
              <a:gd name="connsiteY7" fmla="*/ 0 h 142208"/>
              <a:gd name="connsiteX8" fmla="*/ 456629 w 458247"/>
              <a:gd name="connsiteY8" fmla="*/ 1524 h 142208"/>
              <a:gd name="connsiteX9" fmla="*/ 458248 w 458247"/>
              <a:gd name="connsiteY9" fmla="*/ 5429 h 142208"/>
              <a:gd name="connsiteX10" fmla="*/ 458248 w 458247"/>
              <a:gd name="connsiteY10" fmla="*/ 136779 h 142208"/>
              <a:gd name="connsiteX11" fmla="*/ 452819 w 458247"/>
              <a:gd name="connsiteY11" fmla="*/ 142208 h 142208"/>
              <a:gd name="connsiteX12" fmla="*/ 11144 w 458247"/>
              <a:gd name="connsiteY12" fmla="*/ 131254 h 142208"/>
              <a:gd name="connsiteX13" fmla="*/ 447389 w 458247"/>
              <a:gd name="connsiteY13" fmla="*/ 131254 h 142208"/>
              <a:gd name="connsiteX14" fmla="*/ 447389 w 458247"/>
              <a:gd name="connsiteY14" fmla="*/ 10954 h 142208"/>
              <a:gd name="connsiteX15" fmla="*/ 265557 w 458247"/>
              <a:gd name="connsiteY15" fmla="*/ 14669 h 142208"/>
              <a:gd name="connsiteX16" fmla="*/ 26765 w 458247"/>
              <a:gd name="connsiteY16" fmla="*/ 111252 h 142208"/>
              <a:gd name="connsiteX17" fmla="*/ 11240 w 458247"/>
              <a:gd name="connsiteY17" fmla="*/ 13135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134588"/>
                </a:lnTo>
                <a:cubicBezTo>
                  <a:pt x="0" y="119824"/>
                  <a:pt x="8858" y="106680"/>
                  <a:pt x="22574" y="101155"/>
                </a:cubicBezTo>
                <a:lnTo>
                  <a:pt x="262319" y="4191"/>
                </a:lnTo>
                <a:cubicBezTo>
                  <a:pt x="262890" y="3905"/>
                  <a:pt x="263557" y="3810"/>
                  <a:pt x="264224" y="3810"/>
                </a:cubicBezTo>
                <a:lnTo>
                  <a:pt x="452723" y="0"/>
                </a:lnTo>
                <a:cubicBezTo>
                  <a:pt x="454057" y="0"/>
                  <a:pt x="455581" y="571"/>
                  <a:pt x="456629" y="1524"/>
                </a:cubicBezTo>
                <a:cubicBezTo>
                  <a:pt x="457676" y="2572"/>
                  <a:pt x="458248" y="4001"/>
                  <a:pt x="458248" y="5429"/>
                </a:cubicBezTo>
                <a:lnTo>
                  <a:pt x="458248" y="136779"/>
                </a:lnTo>
                <a:cubicBezTo>
                  <a:pt x="458248" y="139827"/>
                  <a:pt x="455771" y="142208"/>
                  <a:pt x="452819" y="142208"/>
                </a:cubicBezTo>
                <a:close/>
                <a:moveTo>
                  <a:pt x="11144" y="131254"/>
                </a:moveTo>
                <a:lnTo>
                  <a:pt x="447389" y="131254"/>
                </a:lnTo>
                <a:lnTo>
                  <a:pt x="447389" y="10954"/>
                </a:lnTo>
                <a:lnTo>
                  <a:pt x="265557" y="14669"/>
                </a:lnTo>
                <a:lnTo>
                  <a:pt x="26765" y="111252"/>
                </a:lnTo>
                <a:cubicBezTo>
                  <a:pt x="18193" y="114681"/>
                  <a:pt x="12383" y="122396"/>
                  <a:pt x="11240" y="13135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任意多边形: 形状 68"/>
          <p:cNvSpPr/>
          <p:nvPr userDrawn="1">
            <p:custDataLst>
              <p:tags r:id="rId82"/>
            </p:custDataLst>
          </p:nvPr>
        </p:nvSpPr>
        <p:spPr>
          <a:xfrm>
            <a:off x="9989820" y="6041390"/>
            <a:ext cx="317500" cy="143510"/>
          </a:xfrm>
          <a:custGeom>
            <a:avLst/>
            <a:gdLst>
              <a:gd name="connsiteX0" fmla="*/ 34039 w 290546"/>
              <a:gd name="connsiteY0" fmla="*/ 3715 h 131254"/>
              <a:gd name="connsiteX1" fmla="*/ 130 w 290546"/>
              <a:gd name="connsiteY1" fmla="*/ 131254 h 131254"/>
              <a:gd name="connsiteX2" fmla="*/ 288738 w 290546"/>
              <a:gd name="connsiteY2" fmla="*/ 131254 h 131254"/>
              <a:gd name="connsiteX3" fmla="*/ 270926 w 290546"/>
              <a:gd name="connsiteY3" fmla="*/ 65627 h 131254"/>
              <a:gd name="connsiteX4" fmla="*/ 187201 w 290546"/>
              <a:gd name="connsiteY4" fmla="*/ 0 h 131254"/>
              <a:gd name="connsiteX5" fmla="*/ 34039 w 290546"/>
              <a:gd name="connsiteY5" fmla="*/ 3810 h 13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546" h="131254">
                <a:moveTo>
                  <a:pt x="34039" y="3715"/>
                </a:moveTo>
                <a:cubicBezTo>
                  <a:pt x="34039" y="3715"/>
                  <a:pt x="-2442" y="108585"/>
                  <a:pt x="130" y="131254"/>
                </a:cubicBezTo>
                <a:lnTo>
                  <a:pt x="288738" y="131254"/>
                </a:lnTo>
                <a:cubicBezTo>
                  <a:pt x="288738" y="131254"/>
                  <a:pt x="298929" y="86296"/>
                  <a:pt x="270926" y="65627"/>
                </a:cubicBezTo>
                <a:cubicBezTo>
                  <a:pt x="243017" y="44863"/>
                  <a:pt x="187201" y="0"/>
                  <a:pt x="187201" y="0"/>
                </a:cubicBezTo>
                <a:lnTo>
                  <a:pt x="3403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69"/>
          <p:cNvSpPr/>
          <p:nvPr userDrawn="1">
            <p:custDataLst>
              <p:tags r:id="rId83"/>
            </p:custDataLst>
          </p:nvPr>
        </p:nvSpPr>
        <p:spPr>
          <a:xfrm>
            <a:off x="9983470" y="6035040"/>
            <a:ext cx="329565" cy="155575"/>
          </a:xfrm>
          <a:custGeom>
            <a:avLst/>
            <a:gdLst>
              <a:gd name="connsiteX0" fmla="*/ 298561 w 301497"/>
              <a:gd name="connsiteY0" fmla="*/ 142208 h 142303"/>
              <a:gd name="connsiteX1" fmla="*/ 714 w 301497"/>
              <a:gd name="connsiteY1" fmla="*/ 142208 h 142303"/>
              <a:gd name="connsiteX2" fmla="*/ 142 w 301497"/>
              <a:gd name="connsiteY2" fmla="*/ 137351 h 142303"/>
              <a:gd name="connsiteX3" fmla="*/ 34337 w 301497"/>
              <a:gd name="connsiteY3" fmla="*/ 7429 h 142303"/>
              <a:gd name="connsiteX4" fmla="*/ 35575 w 301497"/>
              <a:gd name="connsiteY4" fmla="*/ 3905 h 142303"/>
              <a:gd name="connsiteX5" fmla="*/ 194548 w 301497"/>
              <a:gd name="connsiteY5" fmla="*/ 0 h 142303"/>
              <a:gd name="connsiteX6" fmla="*/ 196072 w 301497"/>
              <a:gd name="connsiteY6" fmla="*/ 1238 h 142303"/>
              <a:gd name="connsiteX7" fmla="*/ 279701 w 301497"/>
              <a:gd name="connsiteY7" fmla="*/ 66770 h 142303"/>
              <a:gd name="connsiteX8" fmla="*/ 299513 w 301497"/>
              <a:gd name="connsiteY8" fmla="*/ 138017 h 142303"/>
              <a:gd name="connsiteX9" fmla="*/ 298561 w 301497"/>
              <a:gd name="connsiteY9" fmla="*/ 142304 h 142303"/>
              <a:gd name="connsiteX10" fmla="*/ 11001 w 301497"/>
              <a:gd name="connsiteY10" fmla="*/ 131254 h 142303"/>
              <a:gd name="connsiteX11" fmla="*/ 289607 w 301497"/>
              <a:gd name="connsiteY11" fmla="*/ 131254 h 142303"/>
              <a:gd name="connsiteX12" fmla="*/ 273224 w 301497"/>
              <a:gd name="connsiteY12" fmla="*/ 75438 h 142303"/>
              <a:gd name="connsiteX13" fmla="*/ 190833 w 301497"/>
              <a:gd name="connsiteY13" fmla="*/ 10858 h 142303"/>
              <a:gd name="connsiteX14" fmla="*/ 43481 w 301497"/>
              <a:gd name="connsiteY14" fmla="*/ 14478 h 142303"/>
              <a:gd name="connsiteX15" fmla="*/ 11001 w 301497"/>
              <a:gd name="connsiteY15" fmla="*/ 13115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497" h="142303">
                <a:moveTo>
                  <a:pt x="298561" y="142208"/>
                </a:moveTo>
                <a:lnTo>
                  <a:pt x="714" y="142208"/>
                </a:lnTo>
                <a:lnTo>
                  <a:pt x="142" y="137351"/>
                </a:lnTo>
                <a:cubicBezTo>
                  <a:pt x="-2429" y="114110"/>
                  <a:pt x="30623" y="18288"/>
                  <a:pt x="34337" y="7429"/>
                </a:cubicBezTo>
                <a:lnTo>
                  <a:pt x="35575" y="3905"/>
                </a:lnTo>
                <a:lnTo>
                  <a:pt x="194548" y="0"/>
                </a:lnTo>
                <a:lnTo>
                  <a:pt x="196072" y="1238"/>
                </a:lnTo>
                <a:cubicBezTo>
                  <a:pt x="196643" y="1714"/>
                  <a:pt x="252174" y="46291"/>
                  <a:pt x="279701" y="66770"/>
                </a:cubicBezTo>
                <a:cubicBezTo>
                  <a:pt x="310086" y="89345"/>
                  <a:pt x="299990" y="136017"/>
                  <a:pt x="299513" y="138017"/>
                </a:cubicBezTo>
                <a:lnTo>
                  <a:pt x="298561" y="142304"/>
                </a:lnTo>
                <a:close/>
                <a:moveTo>
                  <a:pt x="11001" y="131254"/>
                </a:moveTo>
                <a:lnTo>
                  <a:pt x="289607" y="131254"/>
                </a:lnTo>
                <a:cubicBezTo>
                  <a:pt x="291131" y="120205"/>
                  <a:pt x="293132" y="90297"/>
                  <a:pt x="273224" y="75438"/>
                </a:cubicBezTo>
                <a:cubicBezTo>
                  <a:pt x="248174" y="56769"/>
                  <a:pt x="200167" y="18288"/>
                  <a:pt x="190833" y="10858"/>
                </a:cubicBezTo>
                <a:lnTo>
                  <a:pt x="43481" y="14478"/>
                </a:lnTo>
                <a:cubicBezTo>
                  <a:pt x="33575" y="43339"/>
                  <a:pt x="12716" y="108109"/>
                  <a:pt x="11001" y="13115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70"/>
          <p:cNvSpPr/>
          <p:nvPr userDrawn="1">
            <p:custDataLst>
              <p:tags r:id="rId84"/>
            </p:custDataLst>
          </p:nvPr>
        </p:nvSpPr>
        <p:spPr>
          <a:xfrm>
            <a:off x="10007600" y="6040755"/>
            <a:ext cx="259080" cy="76835"/>
          </a:xfrm>
          <a:custGeom>
            <a:avLst/>
            <a:gdLst>
              <a:gd name="connsiteX0" fmla="*/ 0 w 236886"/>
              <a:gd name="connsiteY0" fmla="*/ 70199 h 70199"/>
              <a:gd name="connsiteX1" fmla="*/ 168116 w 236886"/>
              <a:gd name="connsiteY1" fmla="*/ 25337 h 70199"/>
              <a:gd name="connsiteX2" fmla="*/ 236887 w 236886"/>
              <a:gd name="connsiteY2" fmla="*/ 59626 h 70199"/>
              <a:gd name="connsiteX3" fmla="*/ 170688 w 236886"/>
              <a:gd name="connsiteY3" fmla="*/ 0 h 70199"/>
              <a:gd name="connsiteX4" fmla="*/ 17526 w 236886"/>
              <a:gd name="connsiteY4" fmla="*/ 3810 h 70199"/>
              <a:gd name="connsiteX5" fmla="*/ 95 w 236886"/>
              <a:gd name="connsiteY5" fmla="*/ 70199 h 7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886" h="70199">
                <a:moveTo>
                  <a:pt x="0" y="70199"/>
                </a:moveTo>
                <a:cubicBezTo>
                  <a:pt x="59722" y="49911"/>
                  <a:pt x="134017" y="17431"/>
                  <a:pt x="168116" y="25337"/>
                </a:cubicBezTo>
                <a:cubicBezTo>
                  <a:pt x="193643" y="31242"/>
                  <a:pt x="236887" y="59626"/>
                  <a:pt x="236887" y="59626"/>
                </a:cubicBezTo>
                <a:lnTo>
                  <a:pt x="170688" y="0"/>
                </a:lnTo>
                <a:lnTo>
                  <a:pt x="17526" y="3810"/>
                </a:lnTo>
                <a:lnTo>
                  <a:pt x="95" y="701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任意多边形: 形状 71"/>
          <p:cNvSpPr/>
          <p:nvPr userDrawn="1">
            <p:custDataLst>
              <p:tags r:id="rId85"/>
            </p:custDataLst>
          </p:nvPr>
        </p:nvSpPr>
        <p:spPr>
          <a:xfrm>
            <a:off x="9825355" y="6046470"/>
            <a:ext cx="202565" cy="28575"/>
          </a:xfrm>
          <a:custGeom>
            <a:avLst/>
            <a:gdLst>
              <a:gd name="connsiteX0" fmla="*/ 0 w 185546"/>
              <a:gd name="connsiteY0" fmla="*/ 26099 h 26098"/>
              <a:gd name="connsiteX1" fmla="*/ 179641 w 185546"/>
              <a:gd name="connsiteY1" fmla="*/ 26099 h 26098"/>
              <a:gd name="connsiteX2" fmla="*/ 185547 w 185546"/>
              <a:gd name="connsiteY2" fmla="*/ 0 h 26098"/>
              <a:gd name="connsiteX3" fmla="*/ 55531 w 185546"/>
              <a:gd name="connsiteY3" fmla="*/ 0 h 26098"/>
              <a:gd name="connsiteX4" fmla="*/ 0 w 185546"/>
              <a:gd name="connsiteY4" fmla="*/ 26099 h 26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46" h="26098">
                <a:moveTo>
                  <a:pt x="0" y="26099"/>
                </a:moveTo>
                <a:lnTo>
                  <a:pt x="179641" y="26099"/>
                </a:lnTo>
                <a:lnTo>
                  <a:pt x="185547" y="0"/>
                </a:lnTo>
                <a:lnTo>
                  <a:pt x="55531" y="0"/>
                </a:lnTo>
                <a:lnTo>
                  <a:pt x="0" y="260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72"/>
          <p:cNvSpPr/>
          <p:nvPr userDrawn="1">
            <p:custDataLst>
              <p:tags r:id="rId86"/>
            </p:custDataLst>
          </p:nvPr>
        </p:nvSpPr>
        <p:spPr>
          <a:xfrm>
            <a:off x="9692640" y="4338320"/>
            <a:ext cx="364490" cy="1703070"/>
          </a:xfrm>
          <a:custGeom>
            <a:avLst/>
            <a:gdLst>
              <a:gd name="connsiteX0" fmla="*/ 95 w 333565"/>
              <a:gd name="connsiteY0" fmla="*/ 0 h 1557909"/>
              <a:gd name="connsiteX1" fmla="*/ 140684 w 333565"/>
              <a:gd name="connsiteY1" fmla="*/ 1557909 h 1557909"/>
              <a:gd name="connsiteX2" fmla="*/ 333566 w 333565"/>
              <a:gd name="connsiteY2" fmla="*/ 1557909 h 1557909"/>
              <a:gd name="connsiteX3" fmla="*/ 304991 w 333565"/>
              <a:gd name="connsiteY3" fmla="*/ 0 h 1557909"/>
              <a:gd name="connsiteX4" fmla="*/ 0 w 333565"/>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65" h="1557909">
                <a:moveTo>
                  <a:pt x="95" y="0"/>
                </a:moveTo>
                <a:cubicBezTo>
                  <a:pt x="52769" y="577120"/>
                  <a:pt x="140684" y="1557909"/>
                  <a:pt x="140684" y="1557909"/>
                </a:cubicBezTo>
                <a:lnTo>
                  <a:pt x="333566" y="1557909"/>
                </a:lnTo>
                <a:lnTo>
                  <a:pt x="304991"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73"/>
          <p:cNvSpPr/>
          <p:nvPr userDrawn="1">
            <p:custDataLst>
              <p:tags r:id="rId87"/>
            </p:custDataLst>
          </p:nvPr>
        </p:nvSpPr>
        <p:spPr>
          <a:xfrm>
            <a:off x="9686290" y="4331970"/>
            <a:ext cx="377190" cy="1715135"/>
          </a:xfrm>
          <a:custGeom>
            <a:avLst/>
            <a:gdLst>
              <a:gd name="connsiteX0" fmla="*/ 345091 w 345090"/>
              <a:gd name="connsiteY0" fmla="*/ 1568863 h 1568862"/>
              <a:gd name="connsiteX1" fmla="*/ 141637 w 345090"/>
              <a:gd name="connsiteY1" fmla="*/ 1568863 h 1568862"/>
              <a:gd name="connsiteX2" fmla="*/ 141161 w 345090"/>
              <a:gd name="connsiteY2" fmla="*/ 1563910 h 1568862"/>
              <a:gd name="connsiteX3" fmla="*/ 571 w 345090"/>
              <a:gd name="connsiteY3" fmla="*/ 6001 h 1568862"/>
              <a:gd name="connsiteX4" fmla="*/ 0 w 345090"/>
              <a:gd name="connsiteY4" fmla="*/ 0 h 1568862"/>
              <a:gd name="connsiteX5" fmla="*/ 316325 w 345090"/>
              <a:gd name="connsiteY5" fmla="*/ 0 h 1568862"/>
              <a:gd name="connsiteX6" fmla="*/ 345091 w 345090"/>
              <a:gd name="connsiteY6" fmla="*/ 1568863 h 1568862"/>
              <a:gd name="connsiteX7" fmla="*/ 151638 w 345090"/>
              <a:gd name="connsiteY7" fmla="*/ 1557909 h 1568862"/>
              <a:gd name="connsiteX8" fmla="*/ 333946 w 345090"/>
              <a:gd name="connsiteY8" fmla="*/ 1557909 h 1568862"/>
              <a:gd name="connsiteX9" fmla="*/ 305562 w 345090"/>
              <a:gd name="connsiteY9" fmla="*/ 10954 h 1568862"/>
              <a:gd name="connsiteX10" fmla="*/ 11906 w 345090"/>
              <a:gd name="connsiteY10" fmla="*/ 10954 h 1568862"/>
              <a:gd name="connsiteX11" fmla="*/ 151543 w 345090"/>
              <a:gd name="connsiteY11" fmla="*/ 1557909 h 156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090" h="1568862">
                <a:moveTo>
                  <a:pt x="345091" y="1568863"/>
                </a:moveTo>
                <a:lnTo>
                  <a:pt x="141637" y="1568863"/>
                </a:lnTo>
                <a:lnTo>
                  <a:pt x="141161" y="1563910"/>
                </a:lnTo>
                <a:cubicBezTo>
                  <a:pt x="140303" y="1554099"/>
                  <a:pt x="52578" y="576548"/>
                  <a:pt x="571" y="6001"/>
                </a:cubicBezTo>
                <a:lnTo>
                  <a:pt x="0" y="0"/>
                </a:lnTo>
                <a:lnTo>
                  <a:pt x="316325" y="0"/>
                </a:lnTo>
                <a:lnTo>
                  <a:pt x="345091" y="1568863"/>
                </a:lnTo>
                <a:close/>
                <a:moveTo>
                  <a:pt x="151638" y="1557909"/>
                </a:moveTo>
                <a:lnTo>
                  <a:pt x="333946" y="1557909"/>
                </a:lnTo>
                <a:lnTo>
                  <a:pt x="305562" y="10954"/>
                </a:lnTo>
                <a:lnTo>
                  <a:pt x="11906" y="10954"/>
                </a:lnTo>
                <a:cubicBezTo>
                  <a:pt x="62103" y="561118"/>
                  <a:pt x="144685" y="1481709"/>
                  <a:pt x="151543" y="155790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74"/>
          <p:cNvSpPr/>
          <p:nvPr userDrawn="1">
            <p:custDataLst>
              <p:tags r:id="rId88"/>
            </p:custDataLst>
          </p:nvPr>
        </p:nvSpPr>
        <p:spPr>
          <a:xfrm>
            <a:off x="9883775" y="4338320"/>
            <a:ext cx="514350" cy="1703070"/>
          </a:xfrm>
          <a:custGeom>
            <a:avLst/>
            <a:gdLst>
              <a:gd name="connsiteX0" fmla="*/ 0 w 470630"/>
              <a:gd name="connsiteY0" fmla="*/ 0 h 1557909"/>
              <a:gd name="connsiteX1" fmla="*/ 82677 w 470630"/>
              <a:gd name="connsiteY1" fmla="*/ 1557909 h 1557909"/>
              <a:gd name="connsiteX2" fmla="*/ 389096 w 470630"/>
              <a:gd name="connsiteY2" fmla="*/ 1557909 h 1557909"/>
              <a:gd name="connsiteX3" fmla="*/ 470630 w 470630"/>
              <a:gd name="connsiteY3" fmla="*/ 0 h 1557909"/>
              <a:gd name="connsiteX4" fmla="*/ 0 w 470630"/>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630" h="1557909">
                <a:moveTo>
                  <a:pt x="0" y="0"/>
                </a:moveTo>
                <a:lnTo>
                  <a:pt x="82677" y="1557909"/>
                </a:lnTo>
                <a:lnTo>
                  <a:pt x="389096" y="1557909"/>
                </a:lnTo>
                <a:lnTo>
                  <a:pt x="470630"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75"/>
          <p:cNvSpPr/>
          <p:nvPr userDrawn="1">
            <p:custDataLst>
              <p:tags r:id="rId89"/>
            </p:custDataLst>
          </p:nvPr>
        </p:nvSpPr>
        <p:spPr>
          <a:xfrm>
            <a:off x="9878060" y="4337685"/>
            <a:ext cx="526415" cy="1709420"/>
          </a:xfrm>
          <a:custGeom>
            <a:avLst/>
            <a:gdLst>
              <a:gd name="connsiteX0" fmla="*/ 399764 w 481488"/>
              <a:gd name="connsiteY0" fmla="*/ 1563624 h 1563623"/>
              <a:gd name="connsiteX1" fmla="*/ 82868 w 481488"/>
              <a:gd name="connsiteY1" fmla="*/ 1563624 h 1563623"/>
              <a:gd name="connsiteX2" fmla="*/ 0 w 481488"/>
              <a:gd name="connsiteY2" fmla="*/ 571 h 1563623"/>
              <a:gd name="connsiteX3" fmla="*/ 10859 w 481488"/>
              <a:gd name="connsiteY3" fmla="*/ 0 h 1563623"/>
              <a:gd name="connsiteX4" fmla="*/ 93250 w 481488"/>
              <a:gd name="connsiteY4" fmla="*/ 1552766 h 1563623"/>
              <a:gd name="connsiteX5" fmla="*/ 389382 w 481488"/>
              <a:gd name="connsiteY5" fmla="*/ 1552766 h 1563623"/>
              <a:gd name="connsiteX6" fmla="*/ 470535 w 481488"/>
              <a:gd name="connsiteY6" fmla="*/ 0 h 1563623"/>
              <a:gd name="connsiteX7" fmla="*/ 481489 w 481488"/>
              <a:gd name="connsiteY7" fmla="*/ 571 h 1563623"/>
              <a:gd name="connsiteX8" fmla="*/ 399764 w 481488"/>
              <a:gd name="connsiteY8" fmla="*/ 1563624 h 156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488" h="1563623">
                <a:moveTo>
                  <a:pt x="399764" y="1563624"/>
                </a:moveTo>
                <a:lnTo>
                  <a:pt x="82868" y="1563624"/>
                </a:lnTo>
                <a:lnTo>
                  <a:pt x="0" y="571"/>
                </a:lnTo>
                <a:lnTo>
                  <a:pt x="10859" y="0"/>
                </a:lnTo>
                <a:lnTo>
                  <a:pt x="93250" y="1552766"/>
                </a:lnTo>
                <a:lnTo>
                  <a:pt x="389382" y="1552766"/>
                </a:lnTo>
                <a:lnTo>
                  <a:pt x="470535" y="0"/>
                </a:lnTo>
                <a:lnTo>
                  <a:pt x="481489" y="571"/>
                </a:lnTo>
                <a:lnTo>
                  <a:pt x="399764" y="15636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76"/>
          <p:cNvSpPr/>
          <p:nvPr userDrawn="1">
            <p:custDataLst>
              <p:tags r:id="rId90"/>
            </p:custDataLst>
          </p:nvPr>
        </p:nvSpPr>
        <p:spPr>
          <a:xfrm>
            <a:off x="9692640" y="4338320"/>
            <a:ext cx="709295" cy="49530"/>
          </a:xfrm>
          <a:custGeom>
            <a:avLst/>
            <a:gdLst>
              <a:gd name="connsiteX0" fmla="*/ 2857 w 648938"/>
              <a:gd name="connsiteY0" fmla="*/ 31718 h 45434"/>
              <a:gd name="connsiteX1" fmla="*/ 174688 w 648938"/>
              <a:gd name="connsiteY1" fmla="*/ 31718 h 45434"/>
              <a:gd name="connsiteX2" fmla="*/ 648938 w 648938"/>
              <a:gd name="connsiteY2" fmla="*/ 45434 h 45434"/>
              <a:gd name="connsiteX3" fmla="*/ 645319 w 648938"/>
              <a:gd name="connsiteY3" fmla="*/ 0 h 45434"/>
              <a:gd name="connsiteX4" fmla="*/ 0 w 648938"/>
              <a:gd name="connsiteY4" fmla="*/ 0 h 45434"/>
              <a:gd name="connsiteX5" fmla="*/ 2857 w 648938"/>
              <a:gd name="connsiteY5" fmla="*/ 31718 h 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938" h="45434">
                <a:moveTo>
                  <a:pt x="2857" y="31718"/>
                </a:moveTo>
                <a:lnTo>
                  <a:pt x="174688" y="31718"/>
                </a:lnTo>
                <a:lnTo>
                  <a:pt x="648938" y="45434"/>
                </a:lnTo>
                <a:lnTo>
                  <a:pt x="645319" y="0"/>
                </a:lnTo>
                <a:lnTo>
                  <a:pt x="0" y="0"/>
                </a:lnTo>
                <a:lnTo>
                  <a:pt x="2857" y="3171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78"/>
          <p:cNvSpPr/>
          <p:nvPr userDrawn="1">
            <p:custDataLst>
              <p:tags r:id="rId91"/>
            </p:custDataLst>
          </p:nvPr>
        </p:nvSpPr>
        <p:spPr>
          <a:xfrm>
            <a:off x="8909685" y="3896995"/>
            <a:ext cx="104140" cy="178435"/>
          </a:xfrm>
          <a:custGeom>
            <a:avLst/>
            <a:gdLst>
              <a:gd name="connsiteX0" fmla="*/ 51435 w 95250"/>
              <a:gd name="connsiteY0" fmla="*/ 0 h 163067"/>
              <a:gd name="connsiteX1" fmla="*/ 0 w 95250"/>
              <a:gd name="connsiteY1" fmla="*/ 16574 h 163067"/>
              <a:gd name="connsiteX2" fmla="*/ 25717 w 95250"/>
              <a:gd name="connsiteY2" fmla="*/ 163068 h 163067"/>
              <a:gd name="connsiteX3" fmla="*/ 95250 w 95250"/>
              <a:gd name="connsiteY3" fmla="*/ 151733 h 163067"/>
              <a:gd name="connsiteX4" fmla="*/ 51435 w 95250"/>
              <a:gd name="connsiteY4" fmla="*/ 0 h 16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63067">
                <a:moveTo>
                  <a:pt x="51435" y="0"/>
                </a:moveTo>
                <a:lnTo>
                  <a:pt x="0" y="16574"/>
                </a:lnTo>
                <a:lnTo>
                  <a:pt x="25717" y="163068"/>
                </a:lnTo>
                <a:lnTo>
                  <a:pt x="95250" y="151733"/>
                </a:lnTo>
                <a:lnTo>
                  <a:pt x="5143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79"/>
          <p:cNvSpPr/>
          <p:nvPr userDrawn="1">
            <p:custDataLst>
              <p:tags r:id="rId92"/>
            </p:custDataLst>
          </p:nvPr>
        </p:nvSpPr>
        <p:spPr>
          <a:xfrm>
            <a:off x="8902700" y="3889375"/>
            <a:ext cx="118110" cy="192405"/>
          </a:xfrm>
          <a:custGeom>
            <a:avLst/>
            <a:gdLst>
              <a:gd name="connsiteX0" fmla="*/ 27432 w 108299"/>
              <a:gd name="connsiteY0" fmla="*/ 176308 h 176307"/>
              <a:gd name="connsiteX1" fmla="*/ 0 w 108299"/>
              <a:gd name="connsiteY1" fmla="*/ 19812 h 176307"/>
              <a:gd name="connsiteX2" fmla="*/ 61246 w 108299"/>
              <a:gd name="connsiteY2" fmla="*/ 0 h 176307"/>
              <a:gd name="connsiteX3" fmla="*/ 108299 w 108299"/>
              <a:gd name="connsiteY3" fmla="*/ 163068 h 176307"/>
              <a:gd name="connsiteX4" fmla="*/ 27432 w 108299"/>
              <a:gd name="connsiteY4" fmla="*/ 176308 h 176307"/>
              <a:gd name="connsiteX5" fmla="*/ 12382 w 108299"/>
              <a:gd name="connsiteY5" fmla="*/ 27242 h 176307"/>
              <a:gd name="connsiteX6" fmla="*/ 36290 w 108299"/>
              <a:gd name="connsiteY6" fmla="*/ 163735 h 176307"/>
              <a:gd name="connsiteX7" fmla="*/ 94393 w 108299"/>
              <a:gd name="connsiteY7" fmla="*/ 154210 h 176307"/>
              <a:gd name="connsiteX8" fmla="*/ 53911 w 108299"/>
              <a:gd name="connsiteY8" fmla="*/ 13811 h 176307"/>
              <a:gd name="connsiteX9" fmla="*/ 12382 w 108299"/>
              <a:gd name="connsiteY9" fmla="*/ 27242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99" h="176307">
                <a:moveTo>
                  <a:pt x="27432" y="176308"/>
                </a:moveTo>
                <a:lnTo>
                  <a:pt x="0" y="19812"/>
                </a:lnTo>
                <a:lnTo>
                  <a:pt x="61246" y="0"/>
                </a:lnTo>
                <a:lnTo>
                  <a:pt x="108299" y="163068"/>
                </a:lnTo>
                <a:lnTo>
                  <a:pt x="27432" y="176308"/>
                </a:lnTo>
                <a:close/>
                <a:moveTo>
                  <a:pt x="12382" y="27242"/>
                </a:moveTo>
                <a:lnTo>
                  <a:pt x="36290" y="163735"/>
                </a:lnTo>
                <a:lnTo>
                  <a:pt x="94393" y="154210"/>
                </a:lnTo>
                <a:lnTo>
                  <a:pt x="53911" y="13811"/>
                </a:lnTo>
                <a:lnTo>
                  <a:pt x="12382" y="2724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80"/>
          <p:cNvSpPr/>
          <p:nvPr userDrawn="1">
            <p:custDataLst>
              <p:tags r:id="rId93"/>
            </p:custDataLst>
          </p:nvPr>
        </p:nvSpPr>
        <p:spPr>
          <a:xfrm>
            <a:off x="8944610" y="3053080"/>
            <a:ext cx="644525" cy="1031875"/>
          </a:xfrm>
          <a:custGeom>
            <a:avLst/>
            <a:gdLst>
              <a:gd name="connsiteX0" fmla="*/ 465487 w 590073"/>
              <a:gd name="connsiteY0" fmla="*/ 11872 h 943988"/>
              <a:gd name="connsiteX1" fmla="*/ 456629 w 590073"/>
              <a:gd name="connsiteY1" fmla="*/ 252 h 943988"/>
              <a:gd name="connsiteX2" fmla="*/ 312230 w 590073"/>
              <a:gd name="connsiteY2" fmla="*/ 603089 h 943988"/>
              <a:gd name="connsiteX3" fmla="*/ 0 w 590073"/>
              <a:gd name="connsiteY3" fmla="*/ 761871 h 943988"/>
              <a:gd name="connsiteX4" fmla="*/ 53340 w 590073"/>
              <a:gd name="connsiteY4" fmla="*/ 943989 h 943988"/>
              <a:gd name="connsiteX5" fmla="*/ 518160 w 590073"/>
              <a:gd name="connsiteY5" fmla="*/ 788541 h 943988"/>
              <a:gd name="connsiteX6" fmla="*/ 590074 w 590073"/>
              <a:gd name="connsiteY6" fmla="*/ 670526 h 943988"/>
              <a:gd name="connsiteX7" fmla="*/ 465487 w 590073"/>
              <a:gd name="connsiteY7" fmla="*/ 11967 h 9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073" h="943988">
                <a:moveTo>
                  <a:pt x="465487" y="11872"/>
                </a:moveTo>
                <a:cubicBezTo>
                  <a:pt x="465106" y="9777"/>
                  <a:pt x="456819" y="-1844"/>
                  <a:pt x="456629" y="252"/>
                </a:cubicBezTo>
                <a:cubicBezTo>
                  <a:pt x="424720" y="296289"/>
                  <a:pt x="367379" y="563084"/>
                  <a:pt x="312230" y="603089"/>
                </a:cubicBezTo>
                <a:cubicBezTo>
                  <a:pt x="256413" y="643570"/>
                  <a:pt x="0" y="761871"/>
                  <a:pt x="0" y="761871"/>
                </a:cubicBezTo>
                <a:lnTo>
                  <a:pt x="53340" y="943989"/>
                </a:lnTo>
                <a:cubicBezTo>
                  <a:pt x="53340" y="943989"/>
                  <a:pt x="445008" y="857597"/>
                  <a:pt x="518160" y="788541"/>
                </a:cubicBezTo>
                <a:cubicBezTo>
                  <a:pt x="571405" y="738249"/>
                  <a:pt x="590074" y="670526"/>
                  <a:pt x="590074" y="670526"/>
                </a:cubicBezTo>
                <a:lnTo>
                  <a:pt x="465487" y="119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81"/>
          <p:cNvSpPr/>
          <p:nvPr userDrawn="1">
            <p:custDataLst>
              <p:tags r:id="rId94"/>
            </p:custDataLst>
          </p:nvPr>
        </p:nvSpPr>
        <p:spPr>
          <a:xfrm>
            <a:off x="8937625" y="3047365"/>
            <a:ext cx="657860" cy="1045210"/>
          </a:xfrm>
          <a:custGeom>
            <a:avLst/>
            <a:gdLst>
              <a:gd name="connsiteX0" fmla="*/ 56102 w 602170"/>
              <a:gd name="connsiteY0" fmla="*/ 955838 h 956028"/>
              <a:gd name="connsiteX1" fmla="*/ 0 w 602170"/>
              <a:gd name="connsiteY1" fmla="*/ 764290 h 956028"/>
              <a:gd name="connsiteX2" fmla="*/ 4286 w 602170"/>
              <a:gd name="connsiteY2" fmla="*/ 762290 h 956028"/>
              <a:gd name="connsiteX3" fmla="*/ 315563 w 602170"/>
              <a:gd name="connsiteY3" fmla="*/ 604080 h 956028"/>
              <a:gd name="connsiteX4" fmla="*/ 457676 w 602170"/>
              <a:gd name="connsiteY4" fmla="*/ 5148 h 956028"/>
              <a:gd name="connsiteX5" fmla="*/ 458153 w 602170"/>
              <a:gd name="connsiteY5" fmla="*/ 480 h 956028"/>
              <a:gd name="connsiteX6" fmla="*/ 463010 w 602170"/>
              <a:gd name="connsiteY6" fmla="*/ 4 h 956028"/>
              <a:gd name="connsiteX7" fmla="*/ 477298 w 602170"/>
              <a:gd name="connsiteY7" fmla="*/ 16292 h 956028"/>
              <a:gd name="connsiteX8" fmla="*/ 602171 w 602170"/>
              <a:gd name="connsiteY8" fmla="*/ 676184 h 956028"/>
              <a:gd name="connsiteX9" fmla="*/ 601885 w 602170"/>
              <a:gd name="connsiteY9" fmla="*/ 677422 h 956028"/>
              <a:gd name="connsiteX10" fmla="*/ 528447 w 602170"/>
              <a:gd name="connsiteY10" fmla="*/ 798009 h 956028"/>
              <a:gd name="connsiteX11" fmla="*/ 61055 w 602170"/>
              <a:gd name="connsiteY11" fmla="*/ 954885 h 956028"/>
              <a:gd name="connsiteX12" fmla="*/ 56102 w 602170"/>
              <a:gd name="connsiteY12" fmla="*/ 956028 h 956028"/>
              <a:gd name="connsiteX13" fmla="*/ 13144 w 602170"/>
              <a:gd name="connsiteY13" fmla="*/ 770291 h 956028"/>
              <a:gd name="connsiteX14" fmla="*/ 63722 w 602170"/>
              <a:gd name="connsiteY14" fmla="*/ 942979 h 956028"/>
              <a:gd name="connsiteX15" fmla="*/ 521017 w 602170"/>
              <a:gd name="connsiteY15" fmla="*/ 790008 h 956028"/>
              <a:gd name="connsiteX16" fmla="*/ 591026 w 602170"/>
              <a:gd name="connsiteY16" fmla="*/ 675708 h 956028"/>
              <a:gd name="connsiteX17" fmla="*/ 467011 w 602170"/>
              <a:gd name="connsiteY17" fmla="*/ 20483 h 956028"/>
              <a:gd name="connsiteX18" fmla="*/ 321945 w 602170"/>
              <a:gd name="connsiteY18" fmla="*/ 613128 h 956028"/>
              <a:gd name="connsiteX19" fmla="*/ 13144 w 602170"/>
              <a:gd name="connsiteY19" fmla="*/ 770386 h 95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170" h="956028">
                <a:moveTo>
                  <a:pt x="56102" y="955838"/>
                </a:moveTo>
                <a:lnTo>
                  <a:pt x="0" y="764290"/>
                </a:lnTo>
                <a:lnTo>
                  <a:pt x="4286" y="762290"/>
                </a:lnTo>
                <a:cubicBezTo>
                  <a:pt x="6858" y="761147"/>
                  <a:pt x="260794" y="643799"/>
                  <a:pt x="315563" y="604080"/>
                </a:cubicBezTo>
                <a:cubicBezTo>
                  <a:pt x="365188" y="568075"/>
                  <a:pt x="423577" y="321758"/>
                  <a:pt x="457676" y="5148"/>
                </a:cubicBezTo>
                <a:lnTo>
                  <a:pt x="458153" y="480"/>
                </a:lnTo>
                <a:lnTo>
                  <a:pt x="463010" y="4"/>
                </a:lnTo>
                <a:cubicBezTo>
                  <a:pt x="469487" y="-282"/>
                  <a:pt x="477012" y="14863"/>
                  <a:pt x="477298" y="16292"/>
                </a:cubicBezTo>
                <a:cubicBezTo>
                  <a:pt x="477298" y="16292"/>
                  <a:pt x="602171" y="676184"/>
                  <a:pt x="602171" y="676184"/>
                </a:cubicBezTo>
                <a:lnTo>
                  <a:pt x="601885" y="677422"/>
                </a:lnTo>
                <a:cubicBezTo>
                  <a:pt x="601123" y="680280"/>
                  <a:pt x="582263" y="747240"/>
                  <a:pt x="528447" y="798009"/>
                </a:cubicBezTo>
                <a:cubicBezTo>
                  <a:pt x="455009" y="867350"/>
                  <a:pt x="77057" y="951361"/>
                  <a:pt x="61055" y="954885"/>
                </a:cubicBezTo>
                <a:lnTo>
                  <a:pt x="56102" y="956028"/>
                </a:lnTo>
                <a:close/>
                <a:moveTo>
                  <a:pt x="13144" y="770291"/>
                </a:moveTo>
                <a:lnTo>
                  <a:pt x="63722" y="942979"/>
                </a:lnTo>
                <a:cubicBezTo>
                  <a:pt x="109442" y="932597"/>
                  <a:pt x="454152" y="853063"/>
                  <a:pt x="521017" y="790008"/>
                </a:cubicBezTo>
                <a:cubicBezTo>
                  <a:pt x="568833" y="744954"/>
                  <a:pt x="588264" y="684756"/>
                  <a:pt x="591026" y="675708"/>
                </a:cubicBezTo>
                <a:lnTo>
                  <a:pt x="467011" y="20483"/>
                </a:lnTo>
                <a:cubicBezTo>
                  <a:pt x="437483" y="286611"/>
                  <a:pt x="381762" y="569694"/>
                  <a:pt x="321945" y="613128"/>
                </a:cubicBezTo>
                <a:cubicBezTo>
                  <a:pt x="269653" y="651133"/>
                  <a:pt x="48006" y="754289"/>
                  <a:pt x="13144" y="770386"/>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2" name="任意多边形: 形状 82"/>
          <p:cNvSpPr/>
          <p:nvPr userDrawn="1">
            <p:custDataLst>
              <p:tags r:id="rId95"/>
            </p:custDataLst>
          </p:nvPr>
        </p:nvSpPr>
        <p:spPr>
          <a:xfrm>
            <a:off x="9003030" y="3060700"/>
            <a:ext cx="586740" cy="1024890"/>
          </a:xfrm>
          <a:custGeom>
            <a:avLst/>
            <a:gdLst>
              <a:gd name="connsiteX0" fmla="*/ 402622 w 536733"/>
              <a:gd name="connsiteY0" fmla="*/ 0 h 937450"/>
              <a:gd name="connsiteX1" fmla="*/ 437864 w 536733"/>
              <a:gd name="connsiteY1" fmla="*/ 544544 h 937450"/>
              <a:gd name="connsiteX2" fmla="*/ 355378 w 536733"/>
              <a:gd name="connsiteY2" fmla="*/ 809815 h 937450"/>
              <a:gd name="connsiteX3" fmla="*/ 0 w 536733"/>
              <a:gd name="connsiteY3" fmla="*/ 937450 h 937450"/>
              <a:gd name="connsiteX4" fmla="*/ 464820 w 536733"/>
              <a:gd name="connsiteY4" fmla="*/ 782003 h 937450"/>
              <a:gd name="connsiteX5" fmla="*/ 536734 w 536733"/>
              <a:gd name="connsiteY5" fmla="*/ 663988 h 937450"/>
              <a:gd name="connsiteX6" fmla="*/ 469392 w 536733"/>
              <a:gd name="connsiteY6" fmla="*/ 301847 h 937450"/>
              <a:gd name="connsiteX7" fmla="*/ 402622 w 536733"/>
              <a:gd name="connsiteY7" fmla="*/ 0 h 93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733" h="937450">
                <a:moveTo>
                  <a:pt x="402622" y="0"/>
                </a:moveTo>
                <a:cubicBezTo>
                  <a:pt x="402622" y="0"/>
                  <a:pt x="434054" y="407480"/>
                  <a:pt x="437864" y="544544"/>
                </a:cubicBezTo>
                <a:cubicBezTo>
                  <a:pt x="441674" y="681609"/>
                  <a:pt x="469582" y="747236"/>
                  <a:pt x="355378" y="809815"/>
                </a:cubicBezTo>
                <a:cubicBezTo>
                  <a:pt x="241173" y="872395"/>
                  <a:pt x="0" y="937450"/>
                  <a:pt x="0" y="937450"/>
                </a:cubicBezTo>
                <a:cubicBezTo>
                  <a:pt x="0" y="937450"/>
                  <a:pt x="404717" y="846582"/>
                  <a:pt x="464820" y="782003"/>
                </a:cubicBezTo>
                <a:cubicBezTo>
                  <a:pt x="516731" y="726281"/>
                  <a:pt x="536734" y="663988"/>
                  <a:pt x="536734" y="663988"/>
                </a:cubicBezTo>
                <a:cubicBezTo>
                  <a:pt x="536734" y="663988"/>
                  <a:pt x="478060" y="340900"/>
                  <a:pt x="469392" y="301847"/>
                </a:cubicBezTo>
                <a:cubicBezTo>
                  <a:pt x="460724" y="262890"/>
                  <a:pt x="402622" y="0"/>
                  <a:pt x="402622"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任意多边形: 形状 84"/>
          <p:cNvSpPr/>
          <p:nvPr userDrawn="1">
            <p:custDataLst>
              <p:tags r:id="rId96"/>
            </p:custDataLst>
          </p:nvPr>
        </p:nvSpPr>
        <p:spPr>
          <a:xfrm>
            <a:off x="9606280" y="2463800"/>
            <a:ext cx="229870" cy="467995"/>
          </a:xfrm>
          <a:custGeom>
            <a:avLst/>
            <a:gdLst>
              <a:gd name="connsiteX0" fmla="*/ 103156 w 210216"/>
              <a:gd name="connsiteY0" fmla="*/ 0 h 427863"/>
              <a:gd name="connsiteX1" fmla="*/ 210217 w 210216"/>
              <a:gd name="connsiteY1" fmla="*/ 325565 h 427863"/>
              <a:gd name="connsiteX2" fmla="*/ 59912 w 210216"/>
              <a:gd name="connsiteY2" fmla="*/ 427863 h 427863"/>
              <a:gd name="connsiteX3" fmla="*/ 0 w 210216"/>
              <a:gd name="connsiteY3" fmla="*/ 261176 h 427863"/>
              <a:gd name="connsiteX4" fmla="*/ 103156 w 210216"/>
              <a:gd name="connsiteY4" fmla="*/ 0 h 427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16" h="427863">
                <a:moveTo>
                  <a:pt x="103156" y="0"/>
                </a:moveTo>
                <a:lnTo>
                  <a:pt x="210217" y="325565"/>
                </a:lnTo>
                <a:lnTo>
                  <a:pt x="59912" y="427863"/>
                </a:lnTo>
                <a:lnTo>
                  <a:pt x="0" y="261176"/>
                </a:lnTo>
                <a:lnTo>
                  <a:pt x="10315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85"/>
          <p:cNvSpPr/>
          <p:nvPr userDrawn="1">
            <p:custDataLst>
              <p:tags r:id="rId97"/>
            </p:custDataLst>
          </p:nvPr>
        </p:nvSpPr>
        <p:spPr>
          <a:xfrm>
            <a:off x="9599930" y="2458085"/>
            <a:ext cx="241300" cy="479425"/>
          </a:xfrm>
          <a:custGeom>
            <a:avLst/>
            <a:gdLst>
              <a:gd name="connsiteX0" fmla="*/ 65387 w 221015"/>
              <a:gd name="connsiteY0" fmla="*/ 438718 h 438813"/>
              <a:gd name="connsiteX1" fmla="*/ 63673 w 221015"/>
              <a:gd name="connsiteY1" fmla="*/ 438433 h 438813"/>
              <a:gd name="connsiteX2" fmla="*/ 60244 w 221015"/>
              <a:gd name="connsiteY2" fmla="*/ 435099 h 438813"/>
              <a:gd name="connsiteX3" fmla="*/ 332 w 221015"/>
              <a:gd name="connsiteY3" fmla="*/ 268411 h 438813"/>
              <a:gd name="connsiteX4" fmla="*/ 3665 w 221015"/>
              <a:gd name="connsiteY4" fmla="*/ 261458 h 438813"/>
              <a:gd name="connsiteX5" fmla="*/ 10618 w 221015"/>
              <a:gd name="connsiteY5" fmla="*/ 264792 h 438813"/>
              <a:gd name="connsiteX6" fmla="*/ 68150 w 221015"/>
              <a:gd name="connsiteY6" fmla="*/ 424812 h 438813"/>
              <a:gd name="connsiteX7" fmla="*/ 209119 w 221015"/>
              <a:gd name="connsiteY7" fmla="*/ 328800 h 438813"/>
              <a:gd name="connsiteX8" fmla="*/ 103297 w 221015"/>
              <a:gd name="connsiteY8" fmla="*/ 7141 h 438813"/>
              <a:gd name="connsiteX9" fmla="*/ 106821 w 221015"/>
              <a:gd name="connsiteY9" fmla="*/ 283 h 438813"/>
              <a:gd name="connsiteX10" fmla="*/ 113679 w 221015"/>
              <a:gd name="connsiteY10" fmla="*/ 3807 h 438813"/>
              <a:gd name="connsiteX11" fmla="*/ 220740 w 221015"/>
              <a:gd name="connsiteY11" fmla="*/ 329371 h 438813"/>
              <a:gd name="connsiteX12" fmla="*/ 218644 w 221015"/>
              <a:gd name="connsiteY12" fmla="*/ 335563 h 438813"/>
              <a:gd name="connsiteX13" fmla="*/ 68435 w 221015"/>
              <a:gd name="connsiteY13" fmla="*/ 437861 h 438813"/>
              <a:gd name="connsiteX14" fmla="*/ 65387 w 221015"/>
              <a:gd name="connsiteY14" fmla="*/ 438814 h 43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015" h="438813">
                <a:moveTo>
                  <a:pt x="65387" y="438718"/>
                </a:moveTo>
                <a:cubicBezTo>
                  <a:pt x="64816" y="438718"/>
                  <a:pt x="64244" y="438718"/>
                  <a:pt x="63673" y="438433"/>
                </a:cubicBezTo>
                <a:cubicBezTo>
                  <a:pt x="62053" y="437956"/>
                  <a:pt x="60815" y="436718"/>
                  <a:pt x="60244" y="435099"/>
                </a:cubicBezTo>
                <a:lnTo>
                  <a:pt x="332" y="268411"/>
                </a:lnTo>
                <a:cubicBezTo>
                  <a:pt x="-716" y="265554"/>
                  <a:pt x="808" y="262411"/>
                  <a:pt x="3665" y="261458"/>
                </a:cubicBezTo>
                <a:cubicBezTo>
                  <a:pt x="6523" y="260410"/>
                  <a:pt x="9666" y="261934"/>
                  <a:pt x="10618" y="264792"/>
                </a:cubicBezTo>
                <a:lnTo>
                  <a:pt x="68150" y="424812"/>
                </a:lnTo>
                <a:lnTo>
                  <a:pt x="209119" y="328800"/>
                </a:lnTo>
                <a:lnTo>
                  <a:pt x="103297" y="7141"/>
                </a:lnTo>
                <a:cubicBezTo>
                  <a:pt x="102344" y="4283"/>
                  <a:pt x="103868" y="1140"/>
                  <a:pt x="106821" y="283"/>
                </a:cubicBezTo>
                <a:cubicBezTo>
                  <a:pt x="109678" y="-670"/>
                  <a:pt x="112822" y="854"/>
                  <a:pt x="113679" y="3807"/>
                </a:cubicBezTo>
                <a:lnTo>
                  <a:pt x="220740" y="329371"/>
                </a:lnTo>
                <a:cubicBezTo>
                  <a:pt x="221502" y="331657"/>
                  <a:pt x="220645" y="334229"/>
                  <a:pt x="218644" y="335563"/>
                </a:cubicBezTo>
                <a:lnTo>
                  <a:pt x="68435" y="437861"/>
                </a:lnTo>
                <a:cubicBezTo>
                  <a:pt x="67483" y="438528"/>
                  <a:pt x="66435" y="438814"/>
                  <a:pt x="65387" y="43881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86"/>
          <p:cNvSpPr/>
          <p:nvPr userDrawn="1">
            <p:custDataLst>
              <p:tags r:id="rId98"/>
            </p:custDataLst>
          </p:nvPr>
        </p:nvSpPr>
        <p:spPr>
          <a:xfrm>
            <a:off x="9403080" y="2351405"/>
            <a:ext cx="316230" cy="414020"/>
          </a:xfrm>
          <a:custGeom>
            <a:avLst/>
            <a:gdLst>
              <a:gd name="connsiteX0" fmla="*/ 0 w 289179"/>
              <a:gd name="connsiteY0" fmla="*/ 162748 h 378775"/>
              <a:gd name="connsiteX1" fmla="*/ 101060 w 289179"/>
              <a:gd name="connsiteY1" fmla="*/ 6538 h 378775"/>
              <a:gd name="connsiteX2" fmla="*/ 289179 w 289179"/>
              <a:gd name="connsiteY2" fmla="*/ 169987 h 378775"/>
              <a:gd name="connsiteX3" fmla="*/ 138208 w 289179"/>
              <a:gd name="connsiteY3" fmla="*/ 378775 h 378775"/>
              <a:gd name="connsiteX4" fmla="*/ 15716 w 289179"/>
              <a:gd name="connsiteY4" fmla="*/ 260284 h 378775"/>
              <a:gd name="connsiteX5" fmla="*/ 0 w 289179"/>
              <a:gd name="connsiteY5" fmla="*/ 162748 h 37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179" h="378775">
                <a:moveTo>
                  <a:pt x="0" y="162748"/>
                </a:moveTo>
                <a:cubicBezTo>
                  <a:pt x="1619" y="85120"/>
                  <a:pt x="36385" y="23398"/>
                  <a:pt x="101060" y="6538"/>
                </a:cubicBezTo>
                <a:cubicBezTo>
                  <a:pt x="210407" y="-21941"/>
                  <a:pt x="289084" y="44448"/>
                  <a:pt x="289179" y="169987"/>
                </a:cubicBezTo>
                <a:cubicBezTo>
                  <a:pt x="289179" y="308195"/>
                  <a:pt x="188976" y="378775"/>
                  <a:pt x="138208" y="378775"/>
                </a:cubicBezTo>
                <a:cubicBezTo>
                  <a:pt x="98298" y="378775"/>
                  <a:pt x="42291" y="331436"/>
                  <a:pt x="15716" y="260284"/>
                </a:cubicBezTo>
                <a:lnTo>
                  <a:pt x="0" y="162748"/>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9" name="任意多边形: 形状 87"/>
          <p:cNvSpPr/>
          <p:nvPr userDrawn="1">
            <p:custDataLst>
              <p:tags r:id="rId99"/>
            </p:custDataLst>
          </p:nvPr>
        </p:nvSpPr>
        <p:spPr>
          <a:xfrm>
            <a:off x="9396730" y="2345690"/>
            <a:ext cx="327660" cy="426085"/>
          </a:xfrm>
          <a:custGeom>
            <a:avLst/>
            <a:gdLst>
              <a:gd name="connsiteX0" fmla="*/ 143640 w 300040"/>
              <a:gd name="connsiteY0" fmla="*/ 389788 h 389788"/>
              <a:gd name="connsiteX1" fmla="*/ 16005 w 300040"/>
              <a:gd name="connsiteY1" fmla="*/ 267773 h 389788"/>
              <a:gd name="connsiteX2" fmla="*/ 19243 w 300040"/>
              <a:gd name="connsiteY2" fmla="*/ 260724 h 389788"/>
              <a:gd name="connsiteX3" fmla="*/ 26292 w 300040"/>
              <a:gd name="connsiteY3" fmla="*/ 263963 h 389788"/>
              <a:gd name="connsiteX4" fmla="*/ 143640 w 300040"/>
              <a:gd name="connsiteY4" fmla="*/ 378834 h 389788"/>
              <a:gd name="connsiteX5" fmla="*/ 234127 w 300040"/>
              <a:gd name="connsiteY5" fmla="*/ 328066 h 389788"/>
              <a:gd name="connsiteX6" fmla="*/ 289182 w 300040"/>
              <a:gd name="connsiteY6" fmla="*/ 175476 h 389788"/>
              <a:gd name="connsiteX7" fmla="*/ 233175 w 300040"/>
              <a:gd name="connsiteY7" fmla="*/ 36220 h 389788"/>
              <a:gd name="connsiteX8" fmla="*/ 107921 w 300040"/>
              <a:gd name="connsiteY8" fmla="*/ 17361 h 389788"/>
              <a:gd name="connsiteX9" fmla="*/ 10957 w 300040"/>
              <a:gd name="connsiteY9" fmla="*/ 168427 h 389788"/>
              <a:gd name="connsiteX10" fmla="*/ 5337 w 300040"/>
              <a:gd name="connsiteY10" fmla="*/ 173761 h 389788"/>
              <a:gd name="connsiteX11" fmla="*/ 3 w 300040"/>
              <a:gd name="connsiteY11" fmla="*/ 168141 h 389788"/>
              <a:gd name="connsiteX12" fmla="*/ 105159 w 300040"/>
              <a:gd name="connsiteY12" fmla="*/ 6788 h 389788"/>
              <a:gd name="connsiteX13" fmla="*/ 239842 w 300040"/>
              <a:gd name="connsiteY13" fmla="*/ 27552 h 389788"/>
              <a:gd name="connsiteX14" fmla="*/ 300040 w 300040"/>
              <a:gd name="connsiteY14" fmla="*/ 175476 h 389788"/>
              <a:gd name="connsiteX15" fmla="*/ 242224 w 300040"/>
              <a:gd name="connsiteY15" fmla="*/ 335400 h 389788"/>
              <a:gd name="connsiteX16" fmla="*/ 143640 w 300040"/>
              <a:gd name="connsiteY16" fmla="*/ 389788 h 38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40" h="389788">
                <a:moveTo>
                  <a:pt x="143640" y="389788"/>
                </a:moveTo>
                <a:cubicBezTo>
                  <a:pt x="103254" y="389788"/>
                  <a:pt x="44484" y="344163"/>
                  <a:pt x="16005" y="267773"/>
                </a:cubicBezTo>
                <a:cubicBezTo>
                  <a:pt x="14957" y="264915"/>
                  <a:pt x="16386" y="261772"/>
                  <a:pt x="19243" y="260724"/>
                </a:cubicBezTo>
                <a:cubicBezTo>
                  <a:pt x="22101" y="259677"/>
                  <a:pt x="25244" y="261105"/>
                  <a:pt x="26292" y="263963"/>
                </a:cubicBezTo>
                <a:cubicBezTo>
                  <a:pt x="52771" y="334924"/>
                  <a:pt x="107826" y="378834"/>
                  <a:pt x="143640" y="378834"/>
                </a:cubicBezTo>
                <a:cubicBezTo>
                  <a:pt x="165928" y="378834"/>
                  <a:pt x="202600" y="363118"/>
                  <a:pt x="234127" y="328066"/>
                </a:cubicBezTo>
                <a:cubicBezTo>
                  <a:pt x="259273" y="300158"/>
                  <a:pt x="289182" y="251009"/>
                  <a:pt x="289182" y="175476"/>
                </a:cubicBezTo>
                <a:cubicBezTo>
                  <a:pt x="289182" y="113563"/>
                  <a:pt x="269275" y="64128"/>
                  <a:pt x="233175" y="36220"/>
                </a:cubicBezTo>
                <a:cubicBezTo>
                  <a:pt x="200599" y="10979"/>
                  <a:pt x="157260" y="4502"/>
                  <a:pt x="107921" y="17361"/>
                </a:cubicBezTo>
                <a:cubicBezTo>
                  <a:pt x="48771" y="32791"/>
                  <a:pt x="12576" y="89179"/>
                  <a:pt x="10957" y="168427"/>
                </a:cubicBezTo>
                <a:cubicBezTo>
                  <a:pt x="10957" y="171475"/>
                  <a:pt x="8575" y="173666"/>
                  <a:pt x="5337" y="173761"/>
                </a:cubicBezTo>
                <a:cubicBezTo>
                  <a:pt x="2289" y="173761"/>
                  <a:pt x="-92" y="171189"/>
                  <a:pt x="3" y="168141"/>
                </a:cubicBezTo>
                <a:cubicBezTo>
                  <a:pt x="1717" y="83750"/>
                  <a:pt x="41056" y="23457"/>
                  <a:pt x="105159" y="6788"/>
                </a:cubicBezTo>
                <a:cubicBezTo>
                  <a:pt x="157927" y="-6928"/>
                  <a:pt x="204505" y="216"/>
                  <a:pt x="239842" y="27552"/>
                </a:cubicBezTo>
                <a:cubicBezTo>
                  <a:pt x="278704" y="57556"/>
                  <a:pt x="300040" y="110039"/>
                  <a:pt x="300040" y="175476"/>
                </a:cubicBezTo>
                <a:cubicBezTo>
                  <a:pt x="300040" y="254438"/>
                  <a:pt x="268608" y="305968"/>
                  <a:pt x="242224" y="335400"/>
                </a:cubicBezTo>
                <a:cubicBezTo>
                  <a:pt x="212506" y="368452"/>
                  <a:pt x="173834" y="389788"/>
                  <a:pt x="143640" y="38978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0" name="任意多边形: 形状 88"/>
          <p:cNvSpPr/>
          <p:nvPr userDrawn="1">
            <p:custDataLst>
              <p:tags r:id="rId100"/>
            </p:custDataLst>
          </p:nvPr>
        </p:nvSpPr>
        <p:spPr>
          <a:xfrm>
            <a:off x="9396730" y="2523490"/>
            <a:ext cx="29210" cy="118745"/>
          </a:xfrm>
          <a:custGeom>
            <a:avLst/>
            <a:gdLst>
              <a:gd name="connsiteX0" fmla="*/ 21195 w 26681"/>
              <a:gd name="connsiteY0" fmla="*/ 108490 h 108584"/>
              <a:gd name="connsiteX1" fmla="*/ 16052 w 26681"/>
              <a:gd name="connsiteY1" fmla="*/ 104965 h 108584"/>
              <a:gd name="connsiteX2" fmla="*/ 2907 w 26681"/>
              <a:gd name="connsiteY2" fmla="*/ 52768 h 108584"/>
              <a:gd name="connsiteX3" fmla="*/ 49 w 26681"/>
              <a:gd name="connsiteY3" fmla="*/ 5334 h 108584"/>
              <a:gd name="connsiteX4" fmla="*/ 5669 w 26681"/>
              <a:gd name="connsiteY4" fmla="*/ 0 h 108584"/>
              <a:gd name="connsiteX5" fmla="*/ 11003 w 26681"/>
              <a:gd name="connsiteY5" fmla="*/ 5620 h 108584"/>
              <a:gd name="connsiteX6" fmla="*/ 13766 w 26681"/>
              <a:gd name="connsiteY6" fmla="*/ 51340 h 108584"/>
              <a:gd name="connsiteX7" fmla="*/ 26338 w 26681"/>
              <a:gd name="connsiteY7" fmla="*/ 101155 h 108584"/>
              <a:gd name="connsiteX8" fmla="*/ 23100 w 26681"/>
              <a:gd name="connsiteY8" fmla="*/ 108204 h 108584"/>
              <a:gd name="connsiteX9" fmla="*/ 21195 w 26681"/>
              <a:gd name="connsiteY9" fmla="*/ 108585 h 1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81" h="108584">
                <a:moveTo>
                  <a:pt x="21195" y="108490"/>
                </a:moveTo>
                <a:cubicBezTo>
                  <a:pt x="19004" y="108490"/>
                  <a:pt x="16909" y="107156"/>
                  <a:pt x="16052" y="104965"/>
                </a:cubicBezTo>
                <a:cubicBezTo>
                  <a:pt x="9765" y="88106"/>
                  <a:pt x="5288" y="70580"/>
                  <a:pt x="2907" y="52768"/>
                </a:cubicBezTo>
                <a:cubicBezTo>
                  <a:pt x="716" y="36671"/>
                  <a:pt x="-236" y="20669"/>
                  <a:pt x="49" y="5334"/>
                </a:cubicBezTo>
                <a:cubicBezTo>
                  <a:pt x="49" y="2286"/>
                  <a:pt x="2431" y="95"/>
                  <a:pt x="5669" y="0"/>
                </a:cubicBezTo>
                <a:cubicBezTo>
                  <a:pt x="8717" y="0"/>
                  <a:pt x="11098" y="2572"/>
                  <a:pt x="11003" y="5620"/>
                </a:cubicBezTo>
                <a:cubicBezTo>
                  <a:pt x="10718" y="20383"/>
                  <a:pt x="11670" y="35719"/>
                  <a:pt x="13766" y="51340"/>
                </a:cubicBezTo>
                <a:cubicBezTo>
                  <a:pt x="16052" y="68294"/>
                  <a:pt x="20338" y="85058"/>
                  <a:pt x="26338" y="101155"/>
                </a:cubicBezTo>
                <a:cubicBezTo>
                  <a:pt x="27386" y="104013"/>
                  <a:pt x="25958" y="107156"/>
                  <a:pt x="23100" y="108204"/>
                </a:cubicBezTo>
                <a:cubicBezTo>
                  <a:pt x="22433" y="108394"/>
                  <a:pt x="21862" y="108585"/>
                  <a:pt x="21195" y="10858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89"/>
          <p:cNvSpPr/>
          <p:nvPr userDrawn="1">
            <p:custDataLst>
              <p:tags r:id="rId101"/>
            </p:custDataLst>
          </p:nvPr>
        </p:nvSpPr>
        <p:spPr>
          <a:xfrm>
            <a:off x="9606280" y="2468245"/>
            <a:ext cx="132715" cy="351790"/>
          </a:xfrm>
          <a:custGeom>
            <a:avLst/>
            <a:gdLst>
              <a:gd name="connsiteX0" fmla="*/ 120968 w 121496"/>
              <a:gd name="connsiteY0" fmla="*/ 50102 h 321564"/>
              <a:gd name="connsiteX1" fmla="*/ 24384 w 121496"/>
              <a:gd name="connsiteY1" fmla="*/ 321564 h 321564"/>
              <a:gd name="connsiteX2" fmla="*/ 0 w 121496"/>
              <a:gd name="connsiteY2" fmla="*/ 257175 h 321564"/>
              <a:gd name="connsiteX3" fmla="*/ 82487 w 121496"/>
              <a:gd name="connsiteY3" fmla="*/ 82582 h 321564"/>
              <a:gd name="connsiteX4" fmla="*/ 103061 w 121496"/>
              <a:gd name="connsiteY4" fmla="*/ 0 h 321564"/>
              <a:gd name="connsiteX5" fmla="*/ 120872 w 121496"/>
              <a:gd name="connsiteY5" fmla="*/ 50102 h 32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96" h="321564">
                <a:moveTo>
                  <a:pt x="120968" y="50102"/>
                </a:moveTo>
                <a:cubicBezTo>
                  <a:pt x="129826" y="235934"/>
                  <a:pt x="24384" y="321564"/>
                  <a:pt x="24384" y="321564"/>
                </a:cubicBezTo>
                <a:lnTo>
                  <a:pt x="0" y="257175"/>
                </a:lnTo>
                <a:cubicBezTo>
                  <a:pt x="0" y="257175"/>
                  <a:pt x="95536" y="190976"/>
                  <a:pt x="82487" y="82582"/>
                </a:cubicBezTo>
                <a:cubicBezTo>
                  <a:pt x="72485" y="-667"/>
                  <a:pt x="103061" y="0"/>
                  <a:pt x="103061" y="0"/>
                </a:cubicBezTo>
                <a:lnTo>
                  <a:pt x="120872" y="5010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2" name="任意多边形: 形状 90"/>
          <p:cNvSpPr/>
          <p:nvPr userDrawn="1">
            <p:custDataLst>
              <p:tags r:id="rId102"/>
            </p:custDataLst>
          </p:nvPr>
        </p:nvSpPr>
        <p:spPr>
          <a:xfrm>
            <a:off x="9370060" y="2521585"/>
            <a:ext cx="88900" cy="120650"/>
          </a:xfrm>
          <a:custGeom>
            <a:avLst/>
            <a:gdLst>
              <a:gd name="connsiteX0" fmla="*/ 42334 w 81535"/>
              <a:gd name="connsiteY0" fmla="*/ 110551 h 110551"/>
              <a:gd name="connsiteX1" fmla="*/ 138 w 81535"/>
              <a:gd name="connsiteY1" fmla="*/ 57783 h 110551"/>
              <a:gd name="connsiteX2" fmla="*/ 9092 w 81535"/>
              <a:gd name="connsiteY2" fmla="*/ 18730 h 110551"/>
              <a:gd name="connsiteX3" fmla="*/ 37381 w 81535"/>
              <a:gd name="connsiteY3" fmla="*/ 61 h 110551"/>
              <a:gd name="connsiteX4" fmla="*/ 81387 w 81535"/>
              <a:gd name="connsiteY4" fmla="*/ 52735 h 110551"/>
              <a:gd name="connsiteX5" fmla="*/ 44144 w 81535"/>
              <a:gd name="connsiteY5" fmla="*/ 110456 h 110551"/>
              <a:gd name="connsiteX6" fmla="*/ 42239 w 81535"/>
              <a:gd name="connsiteY6" fmla="*/ 110456 h 110551"/>
              <a:gd name="connsiteX7" fmla="*/ 39286 w 81535"/>
              <a:gd name="connsiteY7" fmla="*/ 10920 h 110551"/>
              <a:gd name="connsiteX8" fmla="*/ 38048 w 81535"/>
              <a:gd name="connsiteY8" fmla="*/ 10920 h 110551"/>
              <a:gd name="connsiteX9" fmla="*/ 18426 w 81535"/>
              <a:gd name="connsiteY9" fmla="*/ 24445 h 110551"/>
              <a:gd name="connsiteX10" fmla="*/ 11092 w 81535"/>
              <a:gd name="connsiteY10" fmla="*/ 57021 h 110551"/>
              <a:gd name="connsiteX11" fmla="*/ 43572 w 81535"/>
              <a:gd name="connsiteY11" fmla="*/ 99502 h 110551"/>
              <a:gd name="connsiteX12" fmla="*/ 70528 w 81535"/>
              <a:gd name="connsiteY12" fmla="*/ 53401 h 110551"/>
              <a:gd name="connsiteX13" fmla="*/ 39286 w 81535"/>
              <a:gd name="connsiteY13" fmla="*/ 10920 h 11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535" h="110551">
                <a:moveTo>
                  <a:pt x="42334" y="110551"/>
                </a:moveTo>
                <a:cubicBezTo>
                  <a:pt x="20712" y="110551"/>
                  <a:pt x="2043" y="87406"/>
                  <a:pt x="138" y="57783"/>
                </a:cubicBezTo>
                <a:cubicBezTo>
                  <a:pt x="-719" y="43400"/>
                  <a:pt x="2424" y="29494"/>
                  <a:pt x="9092" y="18730"/>
                </a:cubicBezTo>
                <a:cubicBezTo>
                  <a:pt x="16140" y="7396"/>
                  <a:pt x="26142" y="728"/>
                  <a:pt x="37381" y="61"/>
                </a:cubicBezTo>
                <a:cubicBezTo>
                  <a:pt x="59670" y="-1367"/>
                  <a:pt x="79482" y="22350"/>
                  <a:pt x="81387" y="52735"/>
                </a:cubicBezTo>
                <a:cubicBezTo>
                  <a:pt x="83292" y="83215"/>
                  <a:pt x="66623" y="109027"/>
                  <a:pt x="44144" y="110456"/>
                </a:cubicBezTo>
                <a:cubicBezTo>
                  <a:pt x="43477" y="110456"/>
                  <a:pt x="42906" y="110456"/>
                  <a:pt x="42239" y="110456"/>
                </a:cubicBezTo>
                <a:close/>
                <a:moveTo>
                  <a:pt x="39286" y="10920"/>
                </a:moveTo>
                <a:cubicBezTo>
                  <a:pt x="39286" y="10920"/>
                  <a:pt x="38429" y="10920"/>
                  <a:pt x="38048" y="10920"/>
                </a:cubicBezTo>
                <a:cubicBezTo>
                  <a:pt x="30523" y="11396"/>
                  <a:pt x="23475" y="16159"/>
                  <a:pt x="18426" y="24445"/>
                </a:cubicBezTo>
                <a:cubicBezTo>
                  <a:pt x="12997" y="33304"/>
                  <a:pt x="10330" y="44924"/>
                  <a:pt x="11092" y="57021"/>
                </a:cubicBezTo>
                <a:cubicBezTo>
                  <a:pt x="12616" y="81405"/>
                  <a:pt x="27094" y="100645"/>
                  <a:pt x="43572" y="99502"/>
                </a:cubicBezTo>
                <a:cubicBezTo>
                  <a:pt x="59955" y="98455"/>
                  <a:pt x="72052" y="77785"/>
                  <a:pt x="70528" y="53401"/>
                </a:cubicBezTo>
                <a:cubicBezTo>
                  <a:pt x="69099" y="29589"/>
                  <a:pt x="55193" y="10920"/>
                  <a:pt x="39286" y="1092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任意多边形: 形状 91"/>
          <p:cNvSpPr/>
          <p:nvPr userDrawn="1">
            <p:custDataLst>
              <p:tags r:id="rId103"/>
            </p:custDataLst>
          </p:nvPr>
        </p:nvSpPr>
        <p:spPr>
          <a:xfrm>
            <a:off x="9478645" y="2505075"/>
            <a:ext cx="102235" cy="128270"/>
          </a:xfrm>
          <a:custGeom>
            <a:avLst/>
            <a:gdLst>
              <a:gd name="connsiteX0" fmla="*/ 48148 w 93821"/>
              <a:gd name="connsiteY0" fmla="*/ 117243 h 117242"/>
              <a:gd name="connsiteX1" fmla="*/ 142 w 93821"/>
              <a:gd name="connsiteY1" fmla="*/ 61522 h 117242"/>
              <a:gd name="connsiteX2" fmla="*/ 43290 w 93821"/>
              <a:gd name="connsiteY2" fmla="*/ 85 h 117242"/>
              <a:gd name="connsiteX3" fmla="*/ 77866 w 93821"/>
              <a:gd name="connsiteY3" fmla="*/ 15706 h 117242"/>
              <a:gd name="connsiteX4" fmla="*/ 93678 w 93821"/>
              <a:gd name="connsiteY4" fmla="*/ 55807 h 117242"/>
              <a:gd name="connsiteX5" fmla="*/ 83010 w 93821"/>
              <a:gd name="connsiteY5" fmla="*/ 97526 h 117242"/>
              <a:gd name="connsiteX6" fmla="*/ 50625 w 93821"/>
              <a:gd name="connsiteY6" fmla="*/ 117243 h 117242"/>
              <a:gd name="connsiteX7" fmla="*/ 48244 w 93821"/>
              <a:gd name="connsiteY7" fmla="*/ 117243 h 117242"/>
              <a:gd name="connsiteX8" fmla="*/ 45577 w 93821"/>
              <a:gd name="connsiteY8" fmla="*/ 10944 h 117242"/>
              <a:gd name="connsiteX9" fmla="*/ 43862 w 93821"/>
              <a:gd name="connsiteY9" fmla="*/ 10944 h 117242"/>
              <a:gd name="connsiteX10" fmla="*/ 11001 w 93821"/>
              <a:gd name="connsiteY10" fmla="*/ 60760 h 117242"/>
              <a:gd name="connsiteX11" fmla="*/ 49768 w 93821"/>
              <a:gd name="connsiteY11" fmla="*/ 106194 h 117242"/>
              <a:gd name="connsiteX12" fmla="*/ 73866 w 93821"/>
              <a:gd name="connsiteY12" fmla="*/ 91240 h 117242"/>
              <a:gd name="connsiteX13" fmla="*/ 82724 w 93821"/>
              <a:gd name="connsiteY13" fmla="*/ 56378 h 117242"/>
              <a:gd name="connsiteX14" fmla="*/ 69675 w 93821"/>
              <a:gd name="connsiteY14" fmla="*/ 22850 h 117242"/>
              <a:gd name="connsiteX15" fmla="*/ 45672 w 93821"/>
              <a:gd name="connsiteY15" fmla="*/ 10944 h 1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821" h="117242">
                <a:moveTo>
                  <a:pt x="48148" y="117243"/>
                </a:moveTo>
                <a:cubicBezTo>
                  <a:pt x="23383" y="117243"/>
                  <a:pt x="2047" y="92859"/>
                  <a:pt x="142" y="61522"/>
                </a:cubicBezTo>
                <a:cubicBezTo>
                  <a:pt x="-1858" y="29232"/>
                  <a:pt x="17478" y="1705"/>
                  <a:pt x="43290" y="85"/>
                </a:cubicBezTo>
                <a:cubicBezTo>
                  <a:pt x="55959" y="-772"/>
                  <a:pt x="68341" y="4848"/>
                  <a:pt x="77866" y="15706"/>
                </a:cubicBezTo>
                <a:cubicBezTo>
                  <a:pt x="87106" y="26184"/>
                  <a:pt x="92725" y="40376"/>
                  <a:pt x="93678" y="55807"/>
                </a:cubicBezTo>
                <a:cubicBezTo>
                  <a:pt x="94630" y="71237"/>
                  <a:pt x="90820" y="86001"/>
                  <a:pt x="83010" y="97526"/>
                </a:cubicBezTo>
                <a:cubicBezTo>
                  <a:pt x="74818" y="109432"/>
                  <a:pt x="63388" y="116481"/>
                  <a:pt x="50625" y="117243"/>
                </a:cubicBezTo>
                <a:cubicBezTo>
                  <a:pt x="49863" y="117243"/>
                  <a:pt x="49101" y="117243"/>
                  <a:pt x="48244" y="117243"/>
                </a:cubicBezTo>
                <a:close/>
                <a:moveTo>
                  <a:pt x="45577" y="10944"/>
                </a:moveTo>
                <a:cubicBezTo>
                  <a:pt x="45005" y="10944"/>
                  <a:pt x="44434" y="10944"/>
                  <a:pt x="43862" y="10944"/>
                </a:cubicBezTo>
                <a:cubicBezTo>
                  <a:pt x="24145" y="12182"/>
                  <a:pt x="9381" y="34566"/>
                  <a:pt x="11001" y="60760"/>
                </a:cubicBezTo>
                <a:cubicBezTo>
                  <a:pt x="12620" y="87049"/>
                  <a:pt x="29860" y="107432"/>
                  <a:pt x="49768" y="106194"/>
                </a:cubicBezTo>
                <a:cubicBezTo>
                  <a:pt x="59102" y="105622"/>
                  <a:pt x="67579" y="100288"/>
                  <a:pt x="73866" y="91240"/>
                </a:cubicBezTo>
                <a:cubicBezTo>
                  <a:pt x="80343" y="81715"/>
                  <a:pt x="83486" y="69332"/>
                  <a:pt x="82724" y="56378"/>
                </a:cubicBezTo>
                <a:cubicBezTo>
                  <a:pt x="81962" y="43424"/>
                  <a:pt x="77295" y="31518"/>
                  <a:pt x="69675" y="22850"/>
                </a:cubicBezTo>
                <a:cubicBezTo>
                  <a:pt x="62817" y="15135"/>
                  <a:pt x="54339" y="10944"/>
                  <a:pt x="45672" y="1094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92"/>
          <p:cNvSpPr/>
          <p:nvPr userDrawn="1">
            <p:custDataLst>
              <p:tags r:id="rId104"/>
            </p:custDataLst>
          </p:nvPr>
        </p:nvSpPr>
        <p:spPr>
          <a:xfrm>
            <a:off x="9453245" y="2576195"/>
            <a:ext cx="41910" cy="95885"/>
          </a:xfrm>
          <a:custGeom>
            <a:avLst/>
            <a:gdLst>
              <a:gd name="connsiteX0" fmla="*/ 19985 w 38372"/>
              <a:gd name="connsiteY0" fmla="*/ 87423 h 87518"/>
              <a:gd name="connsiteX1" fmla="*/ 6174 w 38372"/>
              <a:gd name="connsiteY1" fmla="*/ 83613 h 87518"/>
              <a:gd name="connsiteX2" fmla="*/ 9032 w 38372"/>
              <a:gd name="connsiteY2" fmla="*/ 4175 h 87518"/>
              <a:gd name="connsiteX3" fmla="*/ 15604 w 38372"/>
              <a:gd name="connsiteY3" fmla="*/ 174 h 87518"/>
              <a:gd name="connsiteX4" fmla="*/ 19605 w 38372"/>
              <a:gd name="connsiteY4" fmla="*/ 6747 h 87518"/>
              <a:gd name="connsiteX5" fmla="*/ 12175 w 38372"/>
              <a:gd name="connsiteY5" fmla="*/ 74660 h 87518"/>
              <a:gd name="connsiteX6" fmla="*/ 30463 w 38372"/>
              <a:gd name="connsiteY6" fmla="*/ 74184 h 87518"/>
              <a:gd name="connsiteX7" fmla="*/ 37797 w 38372"/>
              <a:gd name="connsiteY7" fmla="*/ 76660 h 87518"/>
              <a:gd name="connsiteX8" fmla="*/ 35321 w 38372"/>
              <a:gd name="connsiteY8" fmla="*/ 83994 h 87518"/>
              <a:gd name="connsiteX9" fmla="*/ 19890 w 38372"/>
              <a:gd name="connsiteY9" fmla="*/ 87519 h 8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72" h="87518">
                <a:moveTo>
                  <a:pt x="19985" y="87423"/>
                </a:moveTo>
                <a:cubicBezTo>
                  <a:pt x="15604" y="87423"/>
                  <a:pt x="10746" y="86471"/>
                  <a:pt x="6174" y="83613"/>
                </a:cubicBezTo>
                <a:cubicBezTo>
                  <a:pt x="-5351" y="76374"/>
                  <a:pt x="1412" y="36465"/>
                  <a:pt x="9032" y="4175"/>
                </a:cubicBezTo>
                <a:cubicBezTo>
                  <a:pt x="9699" y="1222"/>
                  <a:pt x="12651" y="-588"/>
                  <a:pt x="15604" y="174"/>
                </a:cubicBezTo>
                <a:cubicBezTo>
                  <a:pt x="18557" y="841"/>
                  <a:pt x="20366" y="3794"/>
                  <a:pt x="19605" y="6747"/>
                </a:cubicBezTo>
                <a:cubicBezTo>
                  <a:pt x="11889" y="38941"/>
                  <a:pt x="8556" y="69993"/>
                  <a:pt x="12175" y="74660"/>
                </a:cubicBezTo>
                <a:cubicBezTo>
                  <a:pt x="19700" y="79327"/>
                  <a:pt x="30368" y="74184"/>
                  <a:pt x="30463" y="74184"/>
                </a:cubicBezTo>
                <a:cubicBezTo>
                  <a:pt x="33130" y="72850"/>
                  <a:pt x="36464" y="73993"/>
                  <a:pt x="37797" y="76660"/>
                </a:cubicBezTo>
                <a:cubicBezTo>
                  <a:pt x="39131" y="79327"/>
                  <a:pt x="38083" y="82661"/>
                  <a:pt x="35321" y="83994"/>
                </a:cubicBezTo>
                <a:cubicBezTo>
                  <a:pt x="34940" y="84185"/>
                  <a:pt x="28082" y="87519"/>
                  <a:pt x="19890" y="875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93"/>
          <p:cNvSpPr/>
          <p:nvPr userDrawn="1">
            <p:custDataLst>
              <p:tags r:id="rId105"/>
            </p:custDataLst>
          </p:nvPr>
        </p:nvSpPr>
        <p:spPr>
          <a:xfrm>
            <a:off x="9554845" y="2478405"/>
            <a:ext cx="128905" cy="52070"/>
          </a:xfrm>
          <a:custGeom>
            <a:avLst/>
            <a:gdLst>
              <a:gd name="connsiteX0" fmla="*/ 5475 w 118153"/>
              <a:gd name="connsiteY0" fmla="*/ 47623 h 47622"/>
              <a:gd name="connsiteX1" fmla="*/ 332 w 118153"/>
              <a:gd name="connsiteY1" fmla="*/ 44003 h 47622"/>
              <a:gd name="connsiteX2" fmla="*/ 3665 w 118153"/>
              <a:gd name="connsiteY2" fmla="*/ 37050 h 47622"/>
              <a:gd name="connsiteX3" fmla="*/ 110917 w 118153"/>
              <a:gd name="connsiteY3" fmla="*/ 283 h 47622"/>
              <a:gd name="connsiteX4" fmla="*/ 117870 w 118153"/>
              <a:gd name="connsiteY4" fmla="*/ 3712 h 47622"/>
              <a:gd name="connsiteX5" fmla="*/ 114441 w 118153"/>
              <a:gd name="connsiteY5" fmla="*/ 10666 h 47622"/>
              <a:gd name="connsiteX6" fmla="*/ 7285 w 118153"/>
              <a:gd name="connsiteY6" fmla="*/ 47337 h 47622"/>
              <a:gd name="connsiteX7" fmla="*/ 5475 w 118153"/>
              <a:gd name="connsiteY7" fmla="*/ 47623 h 4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53" h="47622">
                <a:moveTo>
                  <a:pt x="5475" y="47623"/>
                </a:moveTo>
                <a:cubicBezTo>
                  <a:pt x="3189" y="47623"/>
                  <a:pt x="1093" y="46194"/>
                  <a:pt x="332" y="44003"/>
                </a:cubicBezTo>
                <a:cubicBezTo>
                  <a:pt x="-716" y="41146"/>
                  <a:pt x="808" y="38002"/>
                  <a:pt x="3665" y="37050"/>
                </a:cubicBezTo>
                <a:cubicBezTo>
                  <a:pt x="7380" y="35716"/>
                  <a:pt x="106726" y="1712"/>
                  <a:pt x="110917" y="283"/>
                </a:cubicBezTo>
                <a:cubicBezTo>
                  <a:pt x="113774" y="-669"/>
                  <a:pt x="116917" y="855"/>
                  <a:pt x="117870" y="3712"/>
                </a:cubicBezTo>
                <a:cubicBezTo>
                  <a:pt x="118823" y="6570"/>
                  <a:pt x="117299" y="9713"/>
                  <a:pt x="114441" y="10666"/>
                </a:cubicBezTo>
                <a:cubicBezTo>
                  <a:pt x="113393" y="11047"/>
                  <a:pt x="10999" y="46099"/>
                  <a:pt x="7285" y="47337"/>
                </a:cubicBezTo>
                <a:cubicBezTo>
                  <a:pt x="6713" y="47527"/>
                  <a:pt x="6047" y="47623"/>
                  <a:pt x="5475" y="4762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94"/>
          <p:cNvSpPr/>
          <p:nvPr userDrawn="1">
            <p:custDataLst>
              <p:tags r:id="rId106"/>
            </p:custDataLst>
          </p:nvPr>
        </p:nvSpPr>
        <p:spPr>
          <a:xfrm>
            <a:off x="9415145" y="2578735"/>
            <a:ext cx="17780" cy="28575"/>
          </a:xfrm>
          <a:custGeom>
            <a:avLst/>
            <a:gdLst>
              <a:gd name="connsiteX0" fmla="*/ 16035 w 16354"/>
              <a:gd name="connsiteY0" fmla="*/ 11695 h 26152"/>
              <a:gd name="connsiteX1" fmla="*/ 10511 w 16354"/>
              <a:gd name="connsiteY1" fmla="*/ 26078 h 26152"/>
              <a:gd name="connsiteX2" fmla="*/ 319 w 16354"/>
              <a:gd name="connsiteY2" fmla="*/ 14458 h 26152"/>
              <a:gd name="connsiteX3" fmla="*/ 5843 w 16354"/>
              <a:gd name="connsiteY3" fmla="*/ 75 h 26152"/>
              <a:gd name="connsiteX4" fmla="*/ 16035 w 16354"/>
              <a:gd name="connsiteY4" fmla="*/ 11695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4" h="26152">
                <a:moveTo>
                  <a:pt x="16035" y="11695"/>
                </a:moveTo>
                <a:cubicBezTo>
                  <a:pt x="17274" y="18839"/>
                  <a:pt x="14797" y="25316"/>
                  <a:pt x="10511" y="26078"/>
                </a:cubicBezTo>
                <a:cubicBezTo>
                  <a:pt x="6129" y="26840"/>
                  <a:pt x="1652" y="21697"/>
                  <a:pt x="319" y="14458"/>
                </a:cubicBezTo>
                <a:cubicBezTo>
                  <a:pt x="-919" y="7314"/>
                  <a:pt x="1557" y="837"/>
                  <a:pt x="5843" y="75"/>
                </a:cubicBezTo>
                <a:cubicBezTo>
                  <a:pt x="10130" y="-687"/>
                  <a:pt x="14702" y="4456"/>
                  <a:pt x="16035" y="1169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 name="任意多边形: 形状 95"/>
          <p:cNvSpPr/>
          <p:nvPr userDrawn="1">
            <p:custDataLst>
              <p:tags r:id="rId107"/>
            </p:custDataLst>
          </p:nvPr>
        </p:nvSpPr>
        <p:spPr>
          <a:xfrm>
            <a:off x="9511665" y="2563495"/>
            <a:ext cx="21590" cy="30480"/>
          </a:xfrm>
          <a:custGeom>
            <a:avLst/>
            <a:gdLst>
              <a:gd name="connsiteX0" fmla="*/ 19777 w 19931"/>
              <a:gd name="connsiteY0" fmla="*/ 12627 h 27729"/>
              <a:gd name="connsiteX1" fmla="*/ 11776 w 19931"/>
              <a:gd name="connsiteY1" fmla="*/ 27676 h 27729"/>
              <a:gd name="connsiteX2" fmla="*/ 155 w 19931"/>
              <a:gd name="connsiteY2" fmla="*/ 15103 h 27729"/>
              <a:gd name="connsiteX3" fmla="*/ 8156 w 19931"/>
              <a:gd name="connsiteY3" fmla="*/ 54 h 27729"/>
              <a:gd name="connsiteX4" fmla="*/ 19777 w 19931"/>
              <a:gd name="connsiteY4" fmla="*/ 12627 h 2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1" h="27729">
                <a:moveTo>
                  <a:pt x="19777" y="12627"/>
                </a:moveTo>
                <a:cubicBezTo>
                  <a:pt x="20729" y="20247"/>
                  <a:pt x="17205" y="27009"/>
                  <a:pt x="11776" y="27676"/>
                </a:cubicBezTo>
                <a:cubicBezTo>
                  <a:pt x="6347" y="28343"/>
                  <a:pt x="1203" y="22723"/>
                  <a:pt x="155" y="15103"/>
                </a:cubicBezTo>
                <a:cubicBezTo>
                  <a:pt x="-797" y="7483"/>
                  <a:pt x="2727" y="720"/>
                  <a:pt x="8156" y="54"/>
                </a:cubicBezTo>
                <a:cubicBezTo>
                  <a:pt x="13585" y="-613"/>
                  <a:pt x="18729" y="5007"/>
                  <a:pt x="19777" y="12627"/>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任意多边形: 形状 96"/>
          <p:cNvSpPr/>
          <p:nvPr userDrawn="1">
            <p:custDataLst>
              <p:tags r:id="rId108"/>
            </p:custDataLst>
          </p:nvPr>
        </p:nvSpPr>
        <p:spPr>
          <a:xfrm>
            <a:off x="9483090" y="2654300"/>
            <a:ext cx="100965" cy="67310"/>
          </a:xfrm>
          <a:custGeom>
            <a:avLst/>
            <a:gdLst>
              <a:gd name="connsiteX0" fmla="*/ 5432 w 92649"/>
              <a:gd name="connsiteY0" fmla="*/ 61500 h 61500"/>
              <a:gd name="connsiteX1" fmla="*/ 98 w 92649"/>
              <a:gd name="connsiteY1" fmla="*/ 57023 h 61500"/>
              <a:gd name="connsiteX2" fmla="*/ 4479 w 92649"/>
              <a:gd name="connsiteY2" fmla="*/ 50642 h 61500"/>
              <a:gd name="connsiteX3" fmla="*/ 82489 w 92649"/>
              <a:gd name="connsiteY3" fmla="*/ 2731 h 61500"/>
              <a:gd name="connsiteX4" fmla="*/ 89919 w 92649"/>
              <a:gd name="connsiteY4" fmla="*/ 731 h 61500"/>
              <a:gd name="connsiteX5" fmla="*/ 91919 w 92649"/>
              <a:gd name="connsiteY5" fmla="*/ 8160 h 61500"/>
              <a:gd name="connsiteX6" fmla="*/ 6384 w 92649"/>
              <a:gd name="connsiteY6" fmla="*/ 61310 h 61500"/>
              <a:gd name="connsiteX7" fmla="*/ 5432 w 92649"/>
              <a:gd name="connsiteY7" fmla="*/ 61310 h 6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9" h="61500">
                <a:moveTo>
                  <a:pt x="5432" y="61500"/>
                </a:moveTo>
                <a:cubicBezTo>
                  <a:pt x="2860" y="61500"/>
                  <a:pt x="574" y="59690"/>
                  <a:pt x="98" y="57023"/>
                </a:cubicBezTo>
                <a:cubicBezTo>
                  <a:pt x="-474" y="54071"/>
                  <a:pt x="1527" y="51213"/>
                  <a:pt x="4479" y="50642"/>
                </a:cubicBezTo>
                <a:cubicBezTo>
                  <a:pt x="59820" y="40545"/>
                  <a:pt x="82298" y="3112"/>
                  <a:pt x="82489" y="2731"/>
                </a:cubicBezTo>
                <a:cubicBezTo>
                  <a:pt x="84013" y="159"/>
                  <a:pt x="87347" y="-793"/>
                  <a:pt x="89919" y="731"/>
                </a:cubicBezTo>
                <a:cubicBezTo>
                  <a:pt x="92490" y="2255"/>
                  <a:pt x="93443" y="5588"/>
                  <a:pt x="91919" y="8160"/>
                </a:cubicBezTo>
                <a:cubicBezTo>
                  <a:pt x="90871" y="9875"/>
                  <a:pt x="66678" y="50356"/>
                  <a:pt x="6384" y="61310"/>
                </a:cubicBezTo>
                <a:cubicBezTo>
                  <a:pt x="6098" y="61310"/>
                  <a:pt x="5717" y="61310"/>
                  <a:pt x="5432" y="613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97"/>
          <p:cNvSpPr/>
          <p:nvPr userDrawn="1">
            <p:custDataLst>
              <p:tags r:id="rId109"/>
            </p:custDataLst>
          </p:nvPr>
        </p:nvSpPr>
        <p:spPr>
          <a:xfrm>
            <a:off x="9505950" y="2467610"/>
            <a:ext cx="54610" cy="21590"/>
          </a:xfrm>
          <a:custGeom>
            <a:avLst/>
            <a:gdLst>
              <a:gd name="connsiteX0" fmla="*/ 44863 w 50229"/>
              <a:gd name="connsiteY0" fmla="*/ 19568 h 19567"/>
              <a:gd name="connsiteX1" fmla="*/ 41720 w 50229"/>
              <a:gd name="connsiteY1" fmla="*/ 18615 h 19567"/>
              <a:gd name="connsiteX2" fmla="*/ 5620 w 50229"/>
              <a:gd name="connsiteY2" fmla="*/ 10995 h 19567"/>
              <a:gd name="connsiteX3" fmla="*/ 0 w 50229"/>
              <a:gd name="connsiteY3" fmla="*/ 5661 h 19567"/>
              <a:gd name="connsiteX4" fmla="*/ 5334 w 50229"/>
              <a:gd name="connsiteY4" fmla="*/ 41 h 19567"/>
              <a:gd name="connsiteX5" fmla="*/ 47911 w 50229"/>
              <a:gd name="connsiteY5" fmla="*/ 9662 h 19567"/>
              <a:gd name="connsiteX6" fmla="*/ 49244 w 50229"/>
              <a:gd name="connsiteY6" fmla="*/ 17282 h 19567"/>
              <a:gd name="connsiteX7" fmla="*/ 44768 w 50229"/>
              <a:gd name="connsiteY7" fmla="*/ 19568 h 1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29" h="19567">
                <a:moveTo>
                  <a:pt x="44863" y="19568"/>
                </a:moveTo>
                <a:cubicBezTo>
                  <a:pt x="43815" y="19568"/>
                  <a:pt x="42672" y="19282"/>
                  <a:pt x="41720" y="18615"/>
                </a:cubicBezTo>
                <a:cubicBezTo>
                  <a:pt x="41720" y="18615"/>
                  <a:pt x="29337" y="10328"/>
                  <a:pt x="5620" y="10995"/>
                </a:cubicBezTo>
                <a:cubicBezTo>
                  <a:pt x="2477" y="11090"/>
                  <a:pt x="95" y="8709"/>
                  <a:pt x="0" y="5661"/>
                </a:cubicBezTo>
                <a:cubicBezTo>
                  <a:pt x="0" y="2613"/>
                  <a:pt x="2286" y="137"/>
                  <a:pt x="5334" y="41"/>
                </a:cubicBezTo>
                <a:cubicBezTo>
                  <a:pt x="32861" y="-721"/>
                  <a:pt x="47339" y="9281"/>
                  <a:pt x="47911" y="9662"/>
                </a:cubicBezTo>
                <a:cubicBezTo>
                  <a:pt x="50387" y="11376"/>
                  <a:pt x="50959" y="14805"/>
                  <a:pt x="49244" y="17282"/>
                </a:cubicBezTo>
                <a:cubicBezTo>
                  <a:pt x="48196" y="18806"/>
                  <a:pt x="46482" y="19568"/>
                  <a:pt x="44768" y="19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 name="任意多边形: 形状 98"/>
          <p:cNvSpPr/>
          <p:nvPr userDrawn="1">
            <p:custDataLst>
              <p:tags r:id="rId110"/>
            </p:custDataLst>
          </p:nvPr>
        </p:nvSpPr>
        <p:spPr>
          <a:xfrm>
            <a:off x="9399905" y="2498090"/>
            <a:ext cx="28575" cy="15240"/>
          </a:xfrm>
          <a:custGeom>
            <a:avLst/>
            <a:gdLst>
              <a:gd name="connsiteX0" fmla="*/ 5542 w 26309"/>
              <a:gd name="connsiteY0" fmla="*/ 13758 h 13758"/>
              <a:gd name="connsiteX1" fmla="*/ 1066 w 26309"/>
              <a:gd name="connsiteY1" fmla="*/ 11472 h 13758"/>
              <a:gd name="connsiteX2" fmla="*/ 2018 w 26309"/>
              <a:gd name="connsiteY2" fmla="*/ 4043 h 13758"/>
              <a:gd name="connsiteX3" fmla="*/ 21068 w 26309"/>
              <a:gd name="connsiteY3" fmla="*/ 42 h 13758"/>
              <a:gd name="connsiteX4" fmla="*/ 26307 w 26309"/>
              <a:gd name="connsiteY4" fmla="*/ 5662 h 13758"/>
              <a:gd name="connsiteX5" fmla="*/ 20687 w 26309"/>
              <a:gd name="connsiteY5" fmla="*/ 10901 h 13758"/>
              <a:gd name="connsiteX6" fmla="*/ 8590 w 26309"/>
              <a:gd name="connsiteY6" fmla="*/ 12710 h 13758"/>
              <a:gd name="connsiteX7" fmla="*/ 5542 w 26309"/>
              <a:gd name="connsiteY7" fmla="*/ 13568 h 1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09" h="13758">
                <a:moveTo>
                  <a:pt x="5542" y="13758"/>
                </a:moveTo>
                <a:cubicBezTo>
                  <a:pt x="3828" y="13758"/>
                  <a:pt x="2113" y="12996"/>
                  <a:pt x="1066" y="11472"/>
                </a:cubicBezTo>
                <a:cubicBezTo>
                  <a:pt x="-649" y="9091"/>
                  <a:pt x="-268" y="5852"/>
                  <a:pt x="2018" y="4043"/>
                </a:cubicBezTo>
                <a:cubicBezTo>
                  <a:pt x="2971" y="3281"/>
                  <a:pt x="8400" y="-434"/>
                  <a:pt x="21068" y="42"/>
                </a:cubicBezTo>
                <a:cubicBezTo>
                  <a:pt x="24116" y="137"/>
                  <a:pt x="26402" y="2709"/>
                  <a:pt x="26307" y="5662"/>
                </a:cubicBezTo>
                <a:cubicBezTo>
                  <a:pt x="26212" y="8710"/>
                  <a:pt x="23640" y="11091"/>
                  <a:pt x="20687" y="10901"/>
                </a:cubicBezTo>
                <a:cubicBezTo>
                  <a:pt x="12019" y="10615"/>
                  <a:pt x="8590" y="12710"/>
                  <a:pt x="8590" y="12710"/>
                </a:cubicBezTo>
                <a:cubicBezTo>
                  <a:pt x="7638" y="13282"/>
                  <a:pt x="6590" y="13568"/>
                  <a:pt x="5542" y="13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 name="任意多边形: 形状 99"/>
          <p:cNvSpPr/>
          <p:nvPr userDrawn="1">
            <p:custDataLst>
              <p:tags r:id="rId111"/>
            </p:custDataLst>
          </p:nvPr>
        </p:nvSpPr>
        <p:spPr>
          <a:xfrm>
            <a:off x="9377680" y="2344420"/>
            <a:ext cx="345440" cy="195580"/>
          </a:xfrm>
          <a:custGeom>
            <a:avLst/>
            <a:gdLst>
              <a:gd name="connsiteX0" fmla="*/ 0 w 316408"/>
              <a:gd name="connsiteY0" fmla="*/ 90114 h 179172"/>
              <a:gd name="connsiteX1" fmla="*/ 196786 w 316408"/>
              <a:gd name="connsiteY1" fmla="*/ 34298 h 179172"/>
              <a:gd name="connsiteX2" fmla="*/ 242030 w 316408"/>
              <a:gd name="connsiteY2" fmla="*/ 179173 h 179172"/>
              <a:gd name="connsiteX3" fmla="*/ 257270 w 316408"/>
              <a:gd name="connsiteY3" fmla="*/ 179173 h 179172"/>
              <a:gd name="connsiteX4" fmla="*/ 316135 w 316408"/>
              <a:gd name="connsiteY4" fmla="*/ 109355 h 179172"/>
              <a:gd name="connsiteX5" fmla="*/ 207169 w 316408"/>
              <a:gd name="connsiteY5" fmla="*/ 2579 h 179172"/>
              <a:gd name="connsiteX6" fmla="*/ 83534 w 316408"/>
              <a:gd name="connsiteY6" fmla="*/ 24201 h 179172"/>
              <a:gd name="connsiteX7" fmla="*/ 95 w 316408"/>
              <a:gd name="connsiteY7" fmla="*/ 90019 h 17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408" h="179172">
                <a:moveTo>
                  <a:pt x="0" y="90114"/>
                </a:moveTo>
                <a:cubicBezTo>
                  <a:pt x="77057" y="112688"/>
                  <a:pt x="186118" y="27630"/>
                  <a:pt x="196786" y="34298"/>
                </a:cubicBezTo>
                <a:cubicBezTo>
                  <a:pt x="207454" y="40965"/>
                  <a:pt x="232696" y="179173"/>
                  <a:pt x="242030" y="179173"/>
                </a:cubicBezTo>
                <a:lnTo>
                  <a:pt x="257270" y="179173"/>
                </a:lnTo>
                <a:cubicBezTo>
                  <a:pt x="257270" y="179173"/>
                  <a:pt x="321088" y="130024"/>
                  <a:pt x="316135" y="109355"/>
                </a:cubicBezTo>
                <a:cubicBezTo>
                  <a:pt x="311182" y="88781"/>
                  <a:pt x="281940" y="12485"/>
                  <a:pt x="207169" y="2579"/>
                </a:cubicBezTo>
                <a:cubicBezTo>
                  <a:pt x="139446" y="-6374"/>
                  <a:pt x="113348" y="9723"/>
                  <a:pt x="83534" y="24201"/>
                </a:cubicBezTo>
                <a:cubicBezTo>
                  <a:pt x="52768" y="39155"/>
                  <a:pt x="95" y="90019"/>
                  <a:pt x="95" y="900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101"/>
          <p:cNvSpPr/>
          <p:nvPr userDrawn="1">
            <p:custDataLst>
              <p:tags r:id="rId112"/>
            </p:custDataLst>
          </p:nvPr>
        </p:nvSpPr>
        <p:spPr>
          <a:xfrm>
            <a:off x="9658985" y="2482850"/>
            <a:ext cx="53975" cy="71120"/>
          </a:xfrm>
          <a:custGeom>
            <a:avLst/>
            <a:gdLst>
              <a:gd name="connsiteX0" fmla="*/ 49149 w 49149"/>
              <a:gd name="connsiteY0" fmla="*/ 32575 h 65150"/>
              <a:gd name="connsiteX1" fmla="*/ 24575 w 49149"/>
              <a:gd name="connsiteY1" fmla="*/ 65151 h 65150"/>
              <a:gd name="connsiteX2" fmla="*/ 0 w 49149"/>
              <a:gd name="connsiteY2" fmla="*/ 32575 h 65150"/>
              <a:gd name="connsiteX3" fmla="*/ 24575 w 49149"/>
              <a:gd name="connsiteY3" fmla="*/ 0 h 65150"/>
              <a:gd name="connsiteX4" fmla="*/ 49149 w 49149"/>
              <a:gd name="connsiteY4" fmla="*/ 32575 h 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9" h="65150">
                <a:moveTo>
                  <a:pt x="49149" y="32575"/>
                </a:moveTo>
                <a:cubicBezTo>
                  <a:pt x="49149" y="50578"/>
                  <a:pt x="38100" y="65151"/>
                  <a:pt x="24575" y="65151"/>
                </a:cubicBezTo>
                <a:cubicBezTo>
                  <a:pt x="11049" y="65151"/>
                  <a:pt x="0" y="50578"/>
                  <a:pt x="0" y="32575"/>
                </a:cubicBezTo>
                <a:cubicBezTo>
                  <a:pt x="0" y="14573"/>
                  <a:pt x="11049" y="0"/>
                  <a:pt x="24575" y="0"/>
                </a:cubicBezTo>
                <a:cubicBezTo>
                  <a:pt x="38100" y="0"/>
                  <a:pt x="49149" y="14573"/>
                  <a:pt x="49149" y="32575"/>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 name="任意多边形: 形状 102"/>
          <p:cNvSpPr/>
          <p:nvPr userDrawn="1">
            <p:custDataLst>
              <p:tags r:id="rId113"/>
            </p:custDataLst>
          </p:nvPr>
        </p:nvSpPr>
        <p:spPr>
          <a:xfrm>
            <a:off x="9652635" y="2477135"/>
            <a:ext cx="66040" cy="83185"/>
          </a:xfrm>
          <a:custGeom>
            <a:avLst/>
            <a:gdLst>
              <a:gd name="connsiteX0" fmla="*/ 30099 w 60197"/>
              <a:gd name="connsiteY0" fmla="*/ 76010 h 76009"/>
              <a:gd name="connsiteX1" fmla="*/ 0 w 60197"/>
              <a:gd name="connsiteY1" fmla="*/ 38005 h 76009"/>
              <a:gd name="connsiteX2" fmla="*/ 30099 w 60197"/>
              <a:gd name="connsiteY2" fmla="*/ 0 h 76009"/>
              <a:gd name="connsiteX3" fmla="*/ 60198 w 60197"/>
              <a:gd name="connsiteY3" fmla="*/ 38005 h 76009"/>
              <a:gd name="connsiteX4" fmla="*/ 30099 w 60197"/>
              <a:gd name="connsiteY4" fmla="*/ 76010 h 76009"/>
              <a:gd name="connsiteX5" fmla="*/ 30099 w 60197"/>
              <a:gd name="connsiteY5" fmla="*/ 10858 h 76009"/>
              <a:gd name="connsiteX6" fmla="*/ 10954 w 60197"/>
              <a:gd name="connsiteY6" fmla="*/ 38005 h 76009"/>
              <a:gd name="connsiteX7" fmla="*/ 30099 w 60197"/>
              <a:gd name="connsiteY7" fmla="*/ 65151 h 76009"/>
              <a:gd name="connsiteX8" fmla="*/ 49244 w 60197"/>
              <a:gd name="connsiteY8" fmla="*/ 38005 h 76009"/>
              <a:gd name="connsiteX9" fmla="*/ 30099 w 60197"/>
              <a:gd name="connsiteY9" fmla="*/ 10858 h 7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97" h="76009">
                <a:moveTo>
                  <a:pt x="30099" y="76010"/>
                </a:moveTo>
                <a:cubicBezTo>
                  <a:pt x="13525" y="76010"/>
                  <a:pt x="0" y="58960"/>
                  <a:pt x="0" y="38005"/>
                </a:cubicBezTo>
                <a:cubicBezTo>
                  <a:pt x="0" y="17050"/>
                  <a:pt x="13525" y="0"/>
                  <a:pt x="30099" y="0"/>
                </a:cubicBezTo>
                <a:cubicBezTo>
                  <a:pt x="46672" y="0"/>
                  <a:pt x="60198" y="17050"/>
                  <a:pt x="60198" y="38005"/>
                </a:cubicBezTo>
                <a:cubicBezTo>
                  <a:pt x="60198" y="58960"/>
                  <a:pt x="46672" y="76010"/>
                  <a:pt x="30099" y="76010"/>
                </a:cubicBezTo>
                <a:close/>
                <a:moveTo>
                  <a:pt x="30099" y="10858"/>
                </a:moveTo>
                <a:cubicBezTo>
                  <a:pt x="19526" y="10858"/>
                  <a:pt x="10954" y="23051"/>
                  <a:pt x="10954" y="38005"/>
                </a:cubicBezTo>
                <a:cubicBezTo>
                  <a:pt x="10954" y="52959"/>
                  <a:pt x="19526" y="65151"/>
                  <a:pt x="30099" y="65151"/>
                </a:cubicBezTo>
                <a:cubicBezTo>
                  <a:pt x="40672" y="65151"/>
                  <a:pt x="49244" y="52959"/>
                  <a:pt x="49244" y="38005"/>
                </a:cubicBezTo>
                <a:cubicBezTo>
                  <a:pt x="49244" y="23051"/>
                  <a:pt x="40672" y="10858"/>
                  <a:pt x="30099" y="1085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104"/>
          <p:cNvSpPr/>
          <p:nvPr userDrawn="1">
            <p:custDataLst>
              <p:tags r:id="rId114"/>
            </p:custDataLst>
          </p:nvPr>
        </p:nvSpPr>
        <p:spPr>
          <a:xfrm>
            <a:off x="9444990" y="2813685"/>
            <a:ext cx="994410" cy="1524635"/>
          </a:xfrm>
          <a:custGeom>
            <a:avLst/>
            <a:gdLst>
              <a:gd name="connsiteX0" fmla="*/ 172117 w 909923"/>
              <a:gd name="connsiteY0" fmla="*/ 94964 h 1394555"/>
              <a:gd name="connsiteX1" fmla="*/ 0 w 909923"/>
              <a:gd name="connsiteY1" fmla="*/ 218885 h 1394555"/>
              <a:gd name="connsiteX2" fmla="*/ 154210 w 909923"/>
              <a:gd name="connsiteY2" fmla="*/ 1044321 h 1394555"/>
              <a:gd name="connsiteX3" fmla="*/ 188500 w 909923"/>
              <a:gd name="connsiteY3" fmla="*/ 1394555 h 1394555"/>
              <a:gd name="connsiteX4" fmla="*/ 909923 w 909923"/>
              <a:gd name="connsiteY4" fmla="*/ 1394555 h 1394555"/>
              <a:gd name="connsiteX5" fmla="*/ 869728 w 909923"/>
              <a:gd name="connsiteY5" fmla="*/ 490347 h 1394555"/>
              <a:gd name="connsiteX6" fmla="*/ 780479 w 909923"/>
              <a:gd name="connsiteY6" fmla="*/ 50101 h 1394555"/>
              <a:gd name="connsiteX7" fmla="*/ 386429 w 909923"/>
              <a:gd name="connsiteY7" fmla="*/ 0 h 1394555"/>
              <a:gd name="connsiteX8" fmla="*/ 172117 w 909923"/>
              <a:gd name="connsiteY8" fmla="*/ 94964 h 139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923" h="1394555">
                <a:moveTo>
                  <a:pt x="172117" y="94964"/>
                </a:moveTo>
                <a:lnTo>
                  <a:pt x="0" y="218885"/>
                </a:lnTo>
                <a:cubicBezTo>
                  <a:pt x="0" y="218885"/>
                  <a:pt x="125635" y="789242"/>
                  <a:pt x="154210" y="1044321"/>
                </a:cubicBezTo>
                <a:cubicBezTo>
                  <a:pt x="182785" y="1299401"/>
                  <a:pt x="188500" y="1394555"/>
                  <a:pt x="188500" y="1394555"/>
                </a:cubicBezTo>
                <a:lnTo>
                  <a:pt x="909923" y="1394555"/>
                </a:lnTo>
                <a:cubicBezTo>
                  <a:pt x="909923" y="1394555"/>
                  <a:pt x="909923" y="834866"/>
                  <a:pt x="869728" y="490347"/>
                </a:cubicBezTo>
                <a:cubicBezTo>
                  <a:pt x="842105" y="253841"/>
                  <a:pt x="780479" y="50101"/>
                  <a:pt x="780479" y="50101"/>
                </a:cubicBezTo>
                <a:lnTo>
                  <a:pt x="386429" y="0"/>
                </a:lnTo>
                <a:lnTo>
                  <a:pt x="172117" y="9496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6" name="任意多边形: 形状 105"/>
          <p:cNvSpPr/>
          <p:nvPr userDrawn="1">
            <p:custDataLst>
              <p:tags r:id="rId115"/>
            </p:custDataLst>
          </p:nvPr>
        </p:nvSpPr>
        <p:spPr>
          <a:xfrm>
            <a:off x="9438640" y="2807335"/>
            <a:ext cx="1007110" cy="1536700"/>
          </a:xfrm>
          <a:custGeom>
            <a:avLst/>
            <a:gdLst>
              <a:gd name="connsiteX0" fmla="*/ 921449 w 921639"/>
              <a:gd name="connsiteY0" fmla="*/ 1405604 h 1405699"/>
              <a:gd name="connsiteX1" fmla="*/ 189357 w 921639"/>
              <a:gd name="connsiteY1" fmla="*/ 1405604 h 1405699"/>
              <a:gd name="connsiteX2" fmla="*/ 189071 w 921639"/>
              <a:gd name="connsiteY2" fmla="*/ 1400461 h 1405699"/>
              <a:gd name="connsiteX3" fmla="*/ 154877 w 921639"/>
              <a:gd name="connsiteY3" fmla="*/ 1050512 h 1405699"/>
              <a:gd name="connsiteX4" fmla="*/ 762 w 921639"/>
              <a:gd name="connsiteY4" fmla="*/ 225647 h 1405699"/>
              <a:gd name="connsiteX5" fmla="*/ 0 w 921639"/>
              <a:gd name="connsiteY5" fmla="*/ 222123 h 1405699"/>
              <a:gd name="connsiteX6" fmla="*/ 176022 w 921639"/>
              <a:gd name="connsiteY6" fmla="*/ 95536 h 1405699"/>
              <a:gd name="connsiteX7" fmla="*/ 391763 w 921639"/>
              <a:gd name="connsiteY7" fmla="*/ 0 h 1405699"/>
              <a:gd name="connsiteX8" fmla="*/ 790861 w 921639"/>
              <a:gd name="connsiteY8" fmla="*/ 50768 h 1405699"/>
              <a:gd name="connsiteX9" fmla="*/ 791909 w 921639"/>
              <a:gd name="connsiteY9" fmla="*/ 54197 h 1405699"/>
              <a:gd name="connsiteX10" fmla="*/ 881348 w 921639"/>
              <a:gd name="connsiteY10" fmla="*/ 495395 h 1405699"/>
              <a:gd name="connsiteX11" fmla="*/ 921639 w 921639"/>
              <a:gd name="connsiteY11" fmla="*/ 1400270 h 1405699"/>
              <a:gd name="connsiteX12" fmla="*/ 921639 w 921639"/>
              <a:gd name="connsiteY12" fmla="*/ 1405700 h 1405699"/>
              <a:gd name="connsiteX13" fmla="*/ 199644 w 921639"/>
              <a:gd name="connsiteY13" fmla="*/ 1394651 h 1405699"/>
              <a:gd name="connsiteX14" fmla="*/ 910495 w 921639"/>
              <a:gd name="connsiteY14" fmla="*/ 1394651 h 1405699"/>
              <a:gd name="connsiteX15" fmla="*/ 870299 w 921639"/>
              <a:gd name="connsiteY15" fmla="*/ 496538 h 1405699"/>
              <a:gd name="connsiteX16" fmla="*/ 782288 w 921639"/>
              <a:gd name="connsiteY16" fmla="*/ 60674 h 1405699"/>
              <a:gd name="connsiteX17" fmla="*/ 393287 w 921639"/>
              <a:gd name="connsiteY17" fmla="*/ 11144 h 1405699"/>
              <a:gd name="connsiteX18" fmla="*/ 180880 w 921639"/>
              <a:gd name="connsiteY18" fmla="*/ 105251 h 1405699"/>
              <a:gd name="connsiteX19" fmla="*/ 12192 w 921639"/>
              <a:gd name="connsiteY19" fmla="*/ 226790 h 1405699"/>
              <a:gd name="connsiteX20" fmla="*/ 165735 w 921639"/>
              <a:gd name="connsiteY20" fmla="*/ 1049274 h 1405699"/>
              <a:gd name="connsiteX21" fmla="*/ 199644 w 921639"/>
              <a:gd name="connsiteY21" fmla="*/ 1394651 h 140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1639" h="1405699">
                <a:moveTo>
                  <a:pt x="921449" y="1405604"/>
                </a:moveTo>
                <a:lnTo>
                  <a:pt x="189357" y="1405604"/>
                </a:lnTo>
                <a:lnTo>
                  <a:pt x="189071" y="1400461"/>
                </a:lnTo>
                <a:cubicBezTo>
                  <a:pt x="189071" y="1399508"/>
                  <a:pt x="183071" y="1302449"/>
                  <a:pt x="154877" y="1050512"/>
                </a:cubicBezTo>
                <a:cubicBezTo>
                  <a:pt x="126683" y="798671"/>
                  <a:pt x="2000" y="231362"/>
                  <a:pt x="762" y="225647"/>
                </a:cubicBezTo>
                <a:lnTo>
                  <a:pt x="0" y="222123"/>
                </a:lnTo>
                <a:lnTo>
                  <a:pt x="176022" y="95536"/>
                </a:lnTo>
                <a:lnTo>
                  <a:pt x="391763" y="0"/>
                </a:lnTo>
                <a:lnTo>
                  <a:pt x="790861" y="50768"/>
                </a:lnTo>
                <a:lnTo>
                  <a:pt x="791909" y="54197"/>
                </a:lnTo>
                <a:cubicBezTo>
                  <a:pt x="792480" y="56198"/>
                  <a:pt x="854012" y="260985"/>
                  <a:pt x="881348" y="495395"/>
                </a:cubicBezTo>
                <a:cubicBezTo>
                  <a:pt x="921163" y="836390"/>
                  <a:pt x="921639" y="1394651"/>
                  <a:pt x="921639" y="1400270"/>
                </a:cubicBezTo>
                <a:lnTo>
                  <a:pt x="921639" y="1405700"/>
                </a:lnTo>
                <a:close/>
                <a:moveTo>
                  <a:pt x="199644" y="1394651"/>
                </a:moveTo>
                <a:lnTo>
                  <a:pt x="910495" y="1394651"/>
                </a:lnTo>
                <a:cubicBezTo>
                  <a:pt x="910304" y="1335786"/>
                  <a:pt x="907923" y="818674"/>
                  <a:pt x="870299" y="496538"/>
                </a:cubicBezTo>
                <a:cubicBezTo>
                  <a:pt x="844963" y="279654"/>
                  <a:pt x="790385" y="88297"/>
                  <a:pt x="782288" y="60674"/>
                </a:cubicBezTo>
                <a:lnTo>
                  <a:pt x="393287" y="11144"/>
                </a:lnTo>
                <a:lnTo>
                  <a:pt x="180880" y="105251"/>
                </a:lnTo>
                <a:lnTo>
                  <a:pt x="12192" y="226790"/>
                </a:lnTo>
                <a:cubicBezTo>
                  <a:pt x="22765" y="275272"/>
                  <a:pt x="138684" y="807244"/>
                  <a:pt x="165735" y="1049274"/>
                </a:cubicBezTo>
                <a:cubicBezTo>
                  <a:pt x="190405" y="1269587"/>
                  <a:pt x="198120" y="1371695"/>
                  <a:pt x="199644" y="13946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7" name="任意多边形: 形状 106"/>
          <p:cNvSpPr/>
          <p:nvPr userDrawn="1">
            <p:custDataLst>
              <p:tags r:id="rId116"/>
            </p:custDataLst>
          </p:nvPr>
        </p:nvSpPr>
        <p:spPr>
          <a:xfrm>
            <a:off x="9613900" y="2715260"/>
            <a:ext cx="254000" cy="241300"/>
          </a:xfrm>
          <a:custGeom>
            <a:avLst/>
            <a:gdLst>
              <a:gd name="connsiteX0" fmla="*/ 0 w 232219"/>
              <a:gd name="connsiteY0" fmla="*/ 90392 h 220979"/>
              <a:gd name="connsiteX1" fmla="*/ 184690 w 232219"/>
              <a:gd name="connsiteY1" fmla="*/ 0 h 220979"/>
              <a:gd name="connsiteX2" fmla="*/ 232220 w 232219"/>
              <a:gd name="connsiteY2" fmla="*/ 90392 h 220979"/>
              <a:gd name="connsiteX3" fmla="*/ 116110 w 232219"/>
              <a:gd name="connsiteY3" fmla="*/ 220980 h 220979"/>
              <a:gd name="connsiteX4" fmla="*/ 46482 w 232219"/>
              <a:gd name="connsiteY4" fmla="*/ 114300 h 220979"/>
              <a:gd name="connsiteX5" fmla="*/ 22860 w 232219"/>
              <a:gd name="connsiteY5" fmla="*/ 211455 h 220979"/>
              <a:gd name="connsiteX6" fmla="*/ 0 w 232219"/>
              <a:gd name="connsiteY6" fmla="*/ 90392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19" h="220979">
                <a:moveTo>
                  <a:pt x="0" y="90392"/>
                </a:moveTo>
                <a:lnTo>
                  <a:pt x="184690" y="0"/>
                </a:lnTo>
                <a:lnTo>
                  <a:pt x="232220" y="90392"/>
                </a:lnTo>
                <a:lnTo>
                  <a:pt x="116110" y="220980"/>
                </a:lnTo>
                <a:lnTo>
                  <a:pt x="46482" y="114300"/>
                </a:lnTo>
                <a:lnTo>
                  <a:pt x="22860" y="211455"/>
                </a:lnTo>
                <a:lnTo>
                  <a:pt x="0" y="90392"/>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107"/>
          <p:cNvSpPr/>
          <p:nvPr userDrawn="1">
            <p:custDataLst>
              <p:tags r:id="rId117"/>
            </p:custDataLst>
          </p:nvPr>
        </p:nvSpPr>
        <p:spPr>
          <a:xfrm>
            <a:off x="9606915" y="2707005"/>
            <a:ext cx="267970" cy="267335"/>
          </a:xfrm>
          <a:custGeom>
            <a:avLst/>
            <a:gdLst>
              <a:gd name="connsiteX0" fmla="*/ 28289 w 244982"/>
              <a:gd name="connsiteY0" fmla="*/ 244507 h 244601"/>
              <a:gd name="connsiteX1" fmla="*/ 0 w 244982"/>
              <a:gd name="connsiteY1" fmla="*/ 94488 h 244601"/>
              <a:gd name="connsiteX2" fmla="*/ 193167 w 244982"/>
              <a:gd name="connsiteY2" fmla="*/ 0 h 244601"/>
              <a:gd name="connsiteX3" fmla="*/ 244983 w 244982"/>
              <a:gd name="connsiteY3" fmla="*/ 98393 h 244601"/>
              <a:gd name="connsiteX4" fmla="*/ 121634 w 244982"/>
              <a:gd name="connsiteY4" fmla="*/ 237172 h 244601"/>
              <a:gd name="connsiteX5" fmla="*/ 54959 w 244982"/>
              <a:gd name="connsiteY5" fmla="*/ 135160 h 244601"/>
              <a:gd name="connsiteX6" fmla="*/ 28384 w 244982"/>
              <a:gd name="connsiteY6" fmla="*/ 244602 h 244601"/>
              <a:gd name="connsiteX7" fmla="*/ 50197 w 244982"/>
              <a:gd name="connsiteY7" fmla="*/ 108013 h 244601"/>
              <a:gd name="connsiteX8" fmla="*/ 122872 w 244982"/>
              <a:gd name="connsiteY8" fmla="*/ 219170 h 244601"/>
              <a:gd name="connsiteX9" fmla="*/ 231743 w 244982"/>
              <a:gd name="connsiteY9" fmla="*/ 96774 h 244601"/>
              <a:gd name="connsiteX10" fmla="*/ 188404 w 244982"/>
              <a:gd name="connsiteY10" fmla="*/ 14478 h 244601"/>
              <a:gd name="connsiteX11" fmla="*/ 12287 w 244982"/>
              <a:gd name="connsiteY11" fmla="*/ 100679 h 244601"/>
              <a:gd name="connsiteX12" fmla="*/ 29623 w 244982"/>
              <a:gd name="connsiteY12" fmla="*/ 192786 h 244601"/>
              <a:gd name="connsiteX13" fmla="*/ 50197 w 244982"/>
              <a:gd name="connsiteY13" fmla="*/ 108013 h 2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982" h="244601">
                <a:moveTo>
                  <a:pt x="28289" y="244507"/>
                </a:moveTo>
                <a:lnTo>
                  <a:pt x="0" y="94488"/>
                </a:lnTo>
                <a:lnTo>
                  <a:pt x="193167" y="0"/>
                </a:lnTo>
                <a:lnTo>
                  <a:pt x="244983" y="98393"/>
                </a:lnTo>
                <a:lnTo>
                  <a:pt x="121634" y="237172"/>
                </a:lnTo>
                <a:lnTo>
                  <a:pt x="54959" y="135160"/>
                </a:lnTo>
                <a:lnTo>
                  <a:pt x="28384" y="244602"/>
                </a:lnTo>
                <a:close/>
                <a:moveTo>
                  <a:pt x="50197" y="108013"/>
                </a:moveTo>
                <a:lnTo>
                  <a:pt x="122872" y="219170"/>
                </a:lnTo>
                <a:lnTo>
                  <a:pt x="231743" y="96774"/>
                </a:lnTo>
                <a:lnTo>
                  <a:pt x="188404" y="14478"/>
                </a:lnTo>
                <a:lnTo>
                  <a:pt x="12287" y="100679"/>
                </a:lnTo>
                <a:lnTo>
                  <a:pt x="29623" y="192786"/>
                </a:lnTo>
                <a:lnTo>
                  <a:pt x="50197" y="108013"/>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108"/>
          <p:cNvSpPr/>
          <p:nvPr userDrawn="1">
            <p:custDataLst>
              <p:tags r:id="rId118"/>
            </p:custDataLst>
          </p:nvPr>
        </p:nvSpPr>
        <p:spPr>
          <a:xfrm>
            <a:off x="9638665" y="2839720"/>
            <a:ext cx="190500" cy="898525"/>
          </a:xfrm>
          <a:custGeom>
            <a:avLst/>
            <a:gdLst>
              <a:gd name="connsiteX0" fmla="*/ 0 w 174116"/>
              <a:gd name="connsiteY0" fmla="*/ 97155 h 822197"/>
              <a:gd name="connsiteX1" fmla="*/ 32385 w 174116"/>
              <a:gd name="connsiteY1" fmla="*/ 130778 h 822197"/>
              <a:gd name="connsiteX2" fmla="*/ 83534 w 174116"/>
              <a:gd name="connsiteY2" fmla="*/ 513683 h 822197"/>
              <a:gd name="connsiteX3" fmla="*/ 145256 w 174116"/>
              <a:gd name="connsiteY3" fmla="*/ 822198 h 822197"/>
              <a:gd name="connsiteX4" fmla="*/ 174117 w 174116"/>
              <a:gd name="connsiteY4" fmla="*/ 526637 h 822197"/>
              <a:gd name="connsiteX5" fmla="*/ 64103 w 174116"/>
              <a:gd name="connsiteY5" fmla="*/ 123158 h 822197"/>
              <a:gd name="connsiteX6" fmla="*/ 78296 w 174116"/>
              <a:gd name="connsiteY6" fmla="*/ 90678 h 822197"/>
              <a:gd name="connsiteX7" fmla="*/ 23622 w 174116"/>
              <a:gd name="connsiteY7" fmla="*/ 0 h 822197"/>
              <a:gd name="connsiteX8" fmla="*/ 0 w 174116"/>
              <a:gd name="connsiteY8" fmla="*/ 97155 h 82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116" h="822197">
                <a:moveTo>
                  <a:pt x="0" y="97155"/>
                </a:moveTo>
                <a:lnTo>
                  <a:pt x="32385" y="130778"/>
                </a:lnTo>
                <a:lnTo>
                  <a:pt x="83534" y="513683"/>
                </a:lnTo>
                <a:lnTo>
                  <a:pt x="145256" y="822198"/>
                </a:lnTo>
                <a:lnTo>
                  <a:pt x="174117" y="526637"/>
                </a:lnTo>
                <a:lnTo>
                  <a:pt x="64103" y="123158"/>
                </a:lnTo>
                <a:lnTo>
                  <a:pt x="78296" y="90678"/>
                </a:lnTo>
                <a:lnTo>
                  <a:pt x="23622" y="0"/>
                </a:lnTo>
                <a:lnTo>
                  <a:pt x="0" y="9715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0" name="任意多边形: 形状 109"/>
          <p:cNvSpPr/>
          <p:nvPr userDrawn="1">
            <p:custDataLst>
              <p:tags r:id="rId119"/>
            </p:custDataLst>
          </p:nvPr>
        </p:nvSpPr>
        <p:spPr>
          <a:xfrm>
            <a:off x="9627235" y="2809875"/>
            <a:ext cx="262255" cy="942340"/>
          </a:xfrm>
          <a:custGeom>
            <a:avLst/>
            <a:gdLst>
              <a:gd name="connsiteX0" fmla="*/ 156978 w 239965"/>
              <a:gd name="connsiteY0" fmla="*/ 861834 h 861834"/>
              <a:gd name="connsiteX1" fmla="*/ 151644 w 239965"/>
              <a:gd name="connsiteY1" fmla="*/ 857453 h 861834"/>
              <a:gd name="connsiteX2" fmla="*/ 101 w 239965"/>
              <a:gd name="connsiteY2" fmla="*/ 99548 h 861834"/>
              <a:gd name="connsiteX3" fmla="*/ 4387 w 239965"/>
              <a:gd name="connsiteY3" fmla="*/ 93167 h 861834"/>
              <a:gd name="connsiteX4" fmla="*/ 10769 w 239965"/>
              <a:gd name="connsiteY4" fmla="*/ 97453 h 861834"/>
              <a:gd name="connsiteX5" fmla="*/ 154882 w 239965"/>
              <a:gd name="connsiteY5" fmla="*/ 818400 h 861834"/>
              <a:gd name="connsiteX6" fmla="*/ 229082 w 239965"/>
              <a:gd name="connsiteY6" fmla="*/ 4965 h 861834"/>
              <a:gd name="connsiteX7" fmla="*/ 234988 w 239965"/>
              <a:gd name="connsiteY7" fmla="*/ 12 h 861834"/>
              <a:gd name="connsiteX8" fmla="*/ 239941 w 239965"/>
              <a:gd name="connsiteY8" fmla="*/ 5918 h 861834"/>
              <a:gd name="connsiteX9" fmla="*/ 162312 w 239965"/>
              <a:gd name="connsiteY9" fmla="*/ 856881 h 861834"/>
              <a:gd name="connsiteX10" fmla="*/ 157168 w 239965"/>
              <a:gd name="connsiteY10" fmla="*/ 861834 h 861834"/>
              <a:gd name="connsiteX11" fmla="*/ 156883 w 239965"/>
              <a:gd name="connsiteY11" fmla="*/ 861834 h 86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965" h="861834">
                <a:moveTo>
                  <a:pt x="156978" y="861834"/>
                </a:moveTo>
                <a:cubicBezTo>
                  <a:pt x="154406" y="861834"/>
                  <a:pt x="152120" y="860024"/>
                  <a:pt x="151644" y="857453"/>
                </a:cubicBezTo>
                <a:lnTo>
                  <a:pt x="101" y="99548"/>
                </a:lnTo>
                <a:cubicBezTo>
                  <a:pt x="-470" y="96596"/>
                  <a:pt x="1435" y="93738"/>
                  <a:pt x="4387" y="93167"/>
                </a:cubicBezTo>
                <a:cubicBezTo>
                  <a:pt x="7340" y="92595"/>
                  <a:pt x="10198" y="94500"/>
                  <a:pt x="10769" y="97453"/>
                </a:cubicBezTo>
                <a:lnTo>
                  <a:pt x="154882" y="818400"/>
                </a:lnTo>
                <a:lnTo>
                  <a:pt x="229082" y="4965"/>
                </a:lnTo>
                <a:cubicBezTo>
                  <a:pt x="229368" y="1917"/>
                  <a:pt x="232035" y="-178"/>
                  <a:pt x="234988" y="12"/>
                </a:cubicBezTo>
                <a:cubicBezTo>
                  <a:pt x="238036" y="298"/>
                  <a:pt x="240226" y="2965"/>
                  <a:pt x="239941" y="5918"/>
                </a:cubicBezTo>
                <a:lnTo>
                  <a:pt x="162312" y="856881"/>
                </a:lnTo>
                <a:cubicBezTo>
                  <a:pt x="162026" y="859548"/>
                  <a:pt x="159835" y="861739"/>
                  <a:pt x="157168" y="861834"/>
                </a:cubicBezTo>
                <a:cubicBezTo>
                  <a:pt x="157073" y="861834"/>
                  <a:pt x="156978" y="861834"/>
                  <a:pt x="156883" y="86183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110"/>
          <p:cNvSpPr/>
          <p:nvPr userDrawn="1">
            <p:custDataLst>
              <p:tags r:id="rId120"/>
            </p:custDataLst>
          </p:nvPr>
        </p:nvSpPr>
        <p:spPr>
          <a:xfrm>
            <a:off x="9568815" y="2934970"/>
            <a:ext cx="138430" cy="499110"/>
          </a:xfrm>
          <a:custGeom>
            <a:avLst/>
            <a:gdLst>
              <a:gd name="connsiteX0" fmla="*/ 120922 w 126460"/>
              <a:gd name="connsiteY0" fmla="*/ 456625 h 456720"/>
              <a:gd name="connsiteX1" fmla="*/ 115873 w 126460"/>
              <a:gd name="connsiteY1" fmla="*/ 453196 h 456720"/>
              <a:gd name="connsiteX2" fmla="*/ 18147 w 126460"/>
              <a:gd name="connsiteY2" fmla="*/ 206499 h 456720"/>
              <a:gd name="connsiteX3" fmla="*/ 17956 w 126460"/>
              <a:gd name="connsiteY3" fmla="*/ 203165 h 456720"/>
              <a:gd name="connsiteX4" fmla="*/ 35006 w 126460"/>
              <a:gd name="connsiteY4" fmla="*/ 133633 h 456720"/>
              <a:gd name="connsiteX5" fmla="*/ 1383 w 126460"/>
              <a:gd name="connsiteY5" fmla="*/ 95818 h 456720"/>
              <a:gd name="connsiteX6" fmla="*/ 240 w 126460"/>
              <a:gd name="connsiteY6" fmla="*/ 90770 h 456720"/>
              <a:gd name="connsiteX7" fmla="*/ 24243 w 126460"/>
              <a:gd name="connsiteY7" fmla="*/ 3997 h 456720"/>
              <a:gd name="connsiteX8" fmla="*/ 31006 w 126460"/>
              <a:gd name="connsiteY8" fmla="*/ 187 h 456720"/>
              <a:gd name="connsiteX9" fmla="*/ 34816 w 126460"/>
              <a:gd name="connsiteY9" fmla="*/ 6950 h 456720"/>
              <a:gd name="connsiteX10" fmla="*/ 11575 w 126460"/>
              <a:gd name="connsiteY10" fmla="*/ 90865 h 456720"/>
              <a:gd name="connsiteX11" fmla="*/ 45103 w 126460"/>
              <a:gd name="connsiteY11" fmla="*/ 128584 h 456720"/>
              <a:gd name="connsiteX12" fmla="*/ 46341 w 126460"/>
              <a:gd name="connsiteY12" fmla="*/ 133537 h 456720"/>
              <a:gd name="connsiteX13" fmla="*/ 29005 w 126460"/>
              <a:gd name="connsiteY13" fmla="*/ 204213 h 456720"/>
              <a:gd name="connsiteX14" fmla="*/ 126065 w 126460"/>
              <a:gd name="connsiteY14" fmla="*/ 449291 h 456720"/>
              <a:gd name="connsiteX15" fmla="*/ 123017 w 126460"/>
              <a:gd name="connsiteY15" fmla="*/ 456340 h 456720"/>
              <a:gd name="connsiteX16" fmla="*/ 121017 w 126460"/>
              <a:gd name="connsiteY16" fmla="*/ 456721 h 4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460" h="456720">
                <a:moveTo>
                  <a:pt x="120922" y="456625"/>
                </a:moveTo>
                <a:cubicBezTo>
                  <a:pt x="118731" y="456625"/>
                  <a:pt x="116731" y="455292"/>
                  <a:pt x="115873" y="453196"/>
                </a:cubicBezTo>
                <a:lnTo>
                  <a:pt x="18147" y="206499"/>
                </a:lnTo>
                <a:cubicBezTo>
                  <a:pt x="17766" y="205451"/>
                  <a:pt x="17671" y="204308"/>
                  <a:pt x="17956" y="203165"/>
                </a:cubicBezTo>
                <a:lnTo>
                  <a:pt x="35006" y="133633"/>
                </a:lnTo>
                <a:lnTo>
                  <a:pt x="1383" y="95818"/>
                </a:lnTo>
                <a:cubicBezTo>
                  <a:pt x="145" y="94390"/>
                  <a:pt x="-332" y="92485"/>
                  <a:pt x="240" y="90770"/>
                </a:cubicBezTo>
                <a:lnTo>
                  <a:pt x="24243" y="3997"/>
                </a:lnTo>
                <a:cubicBezTo>
                  <a:pt x="25005" y="1045"/>
                  <a:pt x="28053" y="-575"/>
                  <a:pt x="31006" y="187"/>
                </a:cubicBezTo>
                <a:cubicBezTo>
                  <a:pt x="33958" y="949"/>
                  <a:pt x="35578" y="3997"/>
                  <a:pt x="34816" y="6950"/>
                </a:cubicBezTo>
                <a:lnTo>
                  <a:pt x="11575" y="90865"/>
                </a:lnTo>
                <a:lnTo>
                  <a:pt x="45103" y="128584"/>
                </a:lnTo>
                <a:cubicBezTo>
                  <a:pt x="46341" y="129918"/>
                  <a:pt x="46722" y="131728"/>
                  <a:pt x="46341" y="133537"/>
                </a:cubicBezTo>
                <a:lnTo>
                  <a:pt x="29005" y="204213"/>
                </a:lnTo>
                <a:lnTo>
                  <a:pt x="126065" y="449291"/>
                </a:lnTo>
                <a:cubicBezTo>
                  <a:pt x="127208" y="452053"/>
                  <a:pt x="125779" y="455292"/>
                  <a:pt x="123017" y="456340"/>
                </a:cubicBezTo>
                <a:cubicBezTo>
                  <a:pt x="122350" y="456625"/>
                  <a:pt x="121684" y="456721"/>
                  <a:pt x="121017" y="45672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111"/>
          <p:cNvSpPr/>
          <p:nvPr userDrawn="1">
            <p:custDataLst>
              <p:tags r:id="rId121"/>
            </p:custDataLst>
          </p:nvPr>
        </p:nvSpPr>
        <p:spPr>
          <a:xfrm>
            <a:off x="9792970" y="2818130"/>
            <a:ext cx="186690" cy="1525905"/>
          </a:xfrm>
          <a:custGeom>
            <a:avLst/>
            <a:gdLst>
              <a:gd name="connsiteX0" fmla="*/ 33052 w 170919"/>
              <a:gd name="connsiteY0" fmla="*/ 1395859 h 1395858"/>
              <a:gd name="connsiteX1" fmla="*/ 27623 w 170919"/>
              <a:gd name="connsiteY1" fmla="*/ 1390715 h 1395858"/>
              <a:gd name="connsiteX2" fmla="*/ 0 w 170919"/>
              <a:gd name="connsiteY2" fmla="*/ 848933 h 1395858"/>
              <a:gd name="connsiteX3" fmla="*/ 191 w 170919"/>
              <a:gd name="connsiteY3" fmla="*/ 847314 h 1395858"/>
              <a:gd name="connsiteX4" fmla="*/ 144304 w 170919"/>
              <a:gd name="connsiteY4" fmla="*/ 298007 h 1395858"/>
              <a:gd name="connsiteX5" fmla="*/ 101727 w 170919"/>
              <a:gd name="connsiteY5" fmla="*/ 228284 h 1395858"/>
              <a:gd name="connsiteX6" fmla="*/ 102299 w 170919"/>
              <a:gd name="connsiteY6" fmla="*/ 221807 h 1395858"/>
              <a:gd name="connsiteX7" fmla="*/ 159639 w 170919"/>
              <a:gd name="connsiteY7" fmla="*/ 157037 h 1395858"/>
              <a:gd name="connsiteX8" fmla="*/ 139160 w 170919"/>
              <a:gd name="connsiteY8" fmla="*/ 6256 h 1395858"/>
              <a:gd name="connsiteX9" fmla="*/ 143828 w 170919"/>
              <a:gd name="connsiteY9" fmla="*/ 65 h 1395858"/>
              <a:gd name="connsiteX10" fmla="*/ 150019 w 170919"/>
              <a:gd name="connsiteY10" fmla="*/ 4732 h 1395858"/>
              <a:gd name="connsiteX11" fmla="*/ 170879 w 170919"/>
              <a:gd name="connsiteY11" fmla="*/ 157990 h 1395858"/>
              <a:gd name="connsiteX12" fmla="*/ 169545 w 170919"/>
              <a:gd name="connsiteY12" fmla="*/ 162371 h 1395858"/>
              <a:gd name="connsiteX13" fmla="*/ 113252 w 170919"/>
              <a:gd name="connsiteY13" fmla="*/ 225998 h 1395858"/>
              <a:gd name="connsiteX14" fmla="*/ 154972 w 170919"/>
              <a:gd name="connsiteY14" fmla="*/ 294197 h 1395858"/>
              <a:gd name="connsiteX15" fmla="*/ 155638 w 170919"/>
              <a:gd name="connsiteY15" fmla="*/ 298388 h 1395858"/>
              <a:gd name="connsiteX16" fmla="*/ 11144 w 170919"/>
              <a:gd name="connsiteY16" fmla="*/ 849124 h 1395858"/>
              <a:gd name="connsiteX17" fmla="*/ 38671 w 170919"/>
              <a:gd name="connsiteY17" fmla="*/ 1390049 h 1395858"/>
              <a:gd name="connsiteX18" fmla="*/ 33528 w 170919"/>
              <a:gd name="connsiteY18" fmla="*/ 1395763 h 1395858"/>
              <a:gd name="connsiteX19" fmla="*/ 33242 w 170919"/>
              <a:gd name="connsiteY19" fmla="*/ 1395763 h 13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919" h="1395858">
                <a:moveTo>
                  <a:pt x="33052" y="1395859"/>
                </a:moveTo>
                <a:cubicBezTo>
                  <a:pt x="30194" y="1395859"/>
                  <a:pt x="27718" y="1393573"/>
                  <a:pt x="27623" y="1390715"/>
                </a:cubicBezTo>
                <a:lnTo>
                  <a:pt x="0" y="848933"/>
                </a:lnTo>
                <a:cubicBezTo>
                  <a:pt x="0" y="848362"/>
                  <a:pt x="0" y="847790"/>
                  <a:pt x="191" y="847314"/>
                </a:cubicBezTo>
                <a:lnTo>
                  <a:pt x="144304" y="298007"/>
                </a:lnTo>
                <a:lnTo>
                  <a:pt x="101727" y="228284"/>
                </a:lnTo>
                <a:cubicBezTo>
                  <a:pt x="100489" y="226189"/>
                  <a:pt x="100679" y="223617"/>
                  <a:pt x="102299" y="221807"/>
                </a:cubicBezTo>
                <a:lnTo>
                  <a:pt x="159639" y="157037"/>
                </a:lnTo>
                <a:lnTo>
                  <a:pt x="139160" y="6256"/>
                </a:lnTo>
                <a:cubicBezTo>
                  <a:pt x="138779" y="3304"/>
                  <a:pt x="140875" y="541"/>
                  <a:pt x="143828" y="65"/>
                </a:cubicBezTo>
                <a:cubicBezTo>
                  <a:pt x="146780" y="-411"/>
                  <a:pt x="149543" y="1780"/>
                  <a:pt x="150019" y="4732"/>
                </a:cubicBezTo>
                <a:lnTo>
                  <a:pt x="170879" y="157990"/>
                </a:lnTo>
                <a:cubicBezTo>
                  <a:pt x="171069" y="159609"/>
                  <a:pt x="170593" y="161133"/>
                  <a:pt x="169545" y="162371"/>
                </a:cubicBezTo>
                <a:lnTo>
                  <a:pt x="113252" y="225998"/>
                </a:lnTo>
                <a:lnTo>
                  <a:pt x="154972" y="294197"/>
                </a:lnTo>
                <a:cubicBezTo>
                  <a:pt x="155734" y="295435"/>
                  <a:pt x="155924" y="296959"/>
                  <a:pt x="155638" y="298388"/>
                </a:cubicBezTo>
                <a:lnTo>
                  <a:pt x="11144" y="849124"/>
                </a:lnTo>
                <a:lnTo>
                  <a:pt x="38671" y="1390049"/>
                </a:lnTo>
                <a:cubicBezTo>
                  <a:pt x="38862" y="1393096"/>
                  <a:pt x="36481" y="1395668"/>
                  <a:pt x="33528" y="1395763"/>
                </a:cubicBezTo>
                <a:cubicBezTo>
                  <a:pt x="33528" y="1395763"/>
                  <a:pt x="33338" y="1395763"/>
                  <a:pt x="33242" y="139576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112"/>
          <p:cNvSpPr/>
          <p:nvPr userDrawn="1">
            <p:custDataLst>
              <p:tags r:id="rId122"/>
            </p:custDataLst>
          </p:nvPr>
        </p:nvSpPr>
        <p:spPr>
          <a:xfrm>
            <a:off x="9829800" y="378587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5" name="任意多边形: 形状 113"/>
          <p:cNvSpPr/>
          <p:nvPr userDrawn="1">
            <p:custDataLst>
              <p:tags r:id="rId123"/>
            </p:custDataLst>
          </p:nvPr>
        </p:nvSpPr>
        <p:spPr>
          <a:xfrm>
            <a:off x="9838690" y="391541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6" name="任意多边形: 形状 114"/>
          <p:cNvSpPr/>
          <p:nvPr userDrawn="1">
            <p:custDataLst>
              <p:tags r:id="rId124"/>
            </p:custDataLst>
          </p:nvPr>
        </p:nvSpPr>
        <p:spPr>
          <a:xfrm>
            <a:off x="9846945" y="4044315"/>
            <a:ext cx="37465" cy="37465"/>
          </a:xfrm>
          <a:custGeom>
            <a:avLst/>
            <a:gdLst>
              <a:gd name="connsiteX0" fmla="*/ 34290 w 34290"/>
              <a:gd name="connsiteY0" fmla="*/ 17145 h 34289"/>
              <a:gd name="connsiteX1" fmla="*/ 17145 w 34290"/>
              <a:gd name="connsiteY1" fmla="*/ 34290 h 34289"/>
              <a:gd name="connsiteX2" fmla="*/ 0 w 34290"/>
              <a:gd name="connsiteY2" fmla="*/ 17145 h 34289"/>
              <a:gd name="connsiteX3" fmla="*/ 17145 w 34290"/>
              <a:gd name="connsiteY3" fmla="*/ 0 h 34289"/>
              <a:gd name="connsiteX4" fmla="*/ 34290 w 34290"/>
              <a:gd name="connsiteY4" fmla="*/ 17145 h 34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89">
                <a:moveTo>
                  <a:pt x="34290" y="17145"/>
                </a:moveTo>
                <a:cubicBezTo>
                  <a:pt x="34290" y="26575"/>
                  <a:pt x="26575" y="34290"/>
                  <a:pt x="17145" y="34290"/>
                </a:cubicBezTo>
                <a:cubicBezTo>
                  <a:pt x="7715" y="34290"/>
                  <a:pt x="0" y="26575"/>
                  <a:pt x="0" y="17145"/>
                </a:cubicBezTo>
                <a:cubicBezTo>
                  <a:pt x="0" y="7715"/>
                  <a:pt x="7715" y="0"/>
                  <a:pt x="17145" y="0"/>
                </a:cubicBezTo>
                <a:cubicBezTo>
                  <a:pt x="26575" y="0"/>
                  <a:pt x="34290" y="7715"/>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115"/>
          <p:cNvSpPr/>
          <p:nvPr userDrawn="1">
            <p:custDataLst>
              <p:tags r:id="rId125"/>
            </p:custDataLst>
          </p:nvPr>
        </p:nvSpPr>
        <p:spPr>
          <a:xfrm>
            <a:off x="10188575" y="3158490"/>
            <a:ext cx="162560" cy="1184275"/>
          </a:xfrm>
          <a:custGeom>
            <a:avLst/>
            <a:gdLst>
              <a:gd name="connsiteX0" fmla="*/ 15515 w 148865"/>
              <a:gd name="connsiteY0" fmla="*/ 0 h 1083183"/>
              <a:gd name="connsiteX1" fmla="*/ 14848 w 148865"/>
              <a:gd name="connsiteY1" fmla="*/ 888968 h 1083183"/>
              <a:gd name="connsiteX2" fmla="*/ 28850 w 148865"/>
              <a:gd name="connsiteY2" fmla="*/ 1079373 h 1083183"/>
              <a:gd name="connsiteX3" fmla="*/ 93620 w 148865"/>
              <a:gd name="connsiteY3" fmla="*/ 1083183 h 1083183"/>
              <a:gd name="connsiteX4" fmla="*/ 148865 w 148865"/>
              <a:gd name="connsiteY4" fmla="*/ 338900 h 1083183"/>
              <a:gd name="connsiteX5" fmla="*/ 15610 w 148865"/>
              <a:gd name="connsiteY5" fmla="*/ 95 h 108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65" h="1083183">
                <a:moveTo>
                  <a:pt x="15515" y="0"/>
                </a:moveTo>
                <a:cubicBezTo>
                  <a:pt x="-13060" y="224600"/>
                  <a:pt x="4656" y="742379"/>
                  <a:pt x="14848" y="888968"/>
                </a:cubicBezTo>
                <a:cubicBezTo>
                  <a:pt x="25040" y="1035558"/>
                  <a:pt x="28850" y="1079373"/>
                  <a:pt x="28850" y="1079373"/>
                </a:cubicBezTo>
                <a:lnTo>
                  <a:pt x="93620" y="1083183"/>
                </a:lnTo>
                <a:lnTo>
                  <a:pt x="148865" y="338900"/>
                </a:lnTo>
                <a:lnTo>
                  <a:pt x="15610" y="9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118"/>
          <p:cNvSpPr/>
          <p:nvPr userDrawn="1">
            <p:custDataLst>
              <p:tags r:id="rId126"/>
            </p:custDataLst>
          </p:nvPr>
        </p:nvSpPr>
        <p:spPr>
          <a:xfrm>
            <a:off x="10304145" y="4203065"/>
            <a:ext cx="176530" cy="447675"/>
          </a:xfrm>
          <a:custGeom>
            <a:avLst/>
            <a:gdLst>
              <a:gd name="connsiteX0" fmla="*/ 19050 w 161639"/>
              <a:gd name="connsiteY0" fmla="*/ 95 h 409455"/>
              <a:gd name="connsiteX1" fmla="*/ 0 w 161639"/>
              <a:gd name="connsiteY1" fmla="*/ 198787 h 409455"/>
              <a:gd name="connsiteX2" fmla="*/ 40005 w 161639"/>
              <a:gd name="connsiteY2" fmla="*/ 338900 h 409455"/>
              <a:gd name="connsiteX3" fmla="*/ 132493 w 161639"/>
              <a:gd name="connsiteY3" fmla="*/ 409289 h 409455"/>
              <a:gd name="connsiteX4" fmla="*/ 161639 w 161639"/>
              <a:gd name="connsiteY4" fmla="*/ 291275 h 409455"/>
              <a:gd name="connsiteX5" fmla="*/ 132493 w 161639"/>
              <a:gd name="connsiteY5" fmla="*/ 204788 h 409455"/>
              <a:gd name="connsiteX6" fmla="*/ 132493 w 161639"/>
              <a:gd name="connsiteY6" fmla="*/ 60960 h 409455"/>
              <a:gd name="connsiteX7" fmla="*/ 19050 w 161639"/>
              <a:gd name="connsiteY7" fmla="*/ 0 h 40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639" h="409455">
                <a:moveTo>
                  <a:pt x="19050" y="95"/>
                </a:moveTo>
                <a:lnTo>
                  <a:pt x="0" y="198787"/>
                </a:lnTo>
                <a:cubicBezTo>
                  <a:pt x="0" y="198787"/>
                  <a:pt x="32385" y="327470"/>
                  <a:pt x="40005" y="338900"/>
                </a:cubicBezTo>
                <a:cubicBezTo>
                  <a:pt x="47625" y="350330"/>
                  <a:pt x="122206" y="413099"/>
                  <a:pt x="132493" y="409289"/>
                </a:cubicBezTo>
                <a:cubicBezTo>
                  <a:pt x="142780" y="405479"/>
                  <a:pt x="161544" y="310325"/>
                  <a:pt x="161639" y="291275"/>
                </a:cubicBezTo>
                <a:cubicBezTo>
                  <a:pt x="161735" y="272225"/>
                  <a:pt x="141161" y="230505"/>
                  <a:pt x="132493" y="204788"/>
                </a:cubicBezTo>
                <a:cubicBezTo>
                  <a:pt x="123730" y="178975"/>
                  <a:pt x="132493" y="60960"/>
                  <a:pt x="132493" y="60960"/>
                </a:cubicBezTo>
                <a:lnTo>
                  <a:pt x="1905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119"/>
          <p:cNvSpPr/>
          <p:nvPr userDrawn="1">
            <p:custDataLst>
              <p:tags r:id="rId127"/>
            </p:custDataLst>
          </p:nvPr>
        </p:nvSpPr>
        <p:spPr>
          <a:xfrm>
            <a:off x="10297795" y="4193540"/>
            <a:ext cx="188595" cy="462915"/>
          </a:xfrm>
          <a:custGeom>
            <a:avLst/>
            <a:gdLst>
              <a:gd name="connsiteX0" fmla="*/ 137731 w 172593"/>
              <a:gd name="connsiteY0" fmla="*/ 423481 h 423481"/>
              <a:gd name="connsiteX1" fmla="*/ 40957 w 172593"/>
              <a:gd name="connsiteY1" fmla="*/ 350615 h 423481"/>
              <a:gd name="connsiteX2" fmla="*/ 190 w 172593"/>
              <a:gd name="connsiteY2" fmla="*/ 208788 h 423481"/>
              <a:gd name="connsiteX3" fmla="*/ 0 w 172593"/>
              <a:gd name="connsiteY3" fmla="*/ 207835 h 423481"/>
              <a:gd name="connsiteX4" fmla="*/ 0 w 172593"/>
              <a:gd name="connsiteY4" fmla="*/ 206883 h 423481"/>
              <a:gd name="connsiteX5" fmla="*/ 19907 w 172593"/>
              <a:gd name="connsiteY5" fmla="*/ 0 h 423481"/>
              <a:gd name="connsiteX6" fmla="*/ 143732 w 172593"/>
              <a:gd name="connsiteY6" fmla="*/ 66484 h 423481"/>
              <a:gd name="connsiteX7" fmla="*/ 143446 w 172593"/>
              <a:gd name="connsiteY7" fmla="*/ 70009 h 423481"/>
              <a:gd name="connsiteX8" fmla="*/ 143161 w 172593"/>
              <a:gd name="connsiteY8" fmla="*/ 211646 h 423481"/>
              <a:gd name="connsiteX9" fmla="*/ 153924 w 172593"/>
              <a:gd name="connsiteY9" fmla="*/ 239554 h 423481"/>
              <a:gd name="connsiteX10" fmla="*/ 172593 w 172593"/>
              <a:gd name="connsiteY10" fmla="*/ 299942 h 423481"/>
              <a:gd name="connsiteX11" fmla="*/ 139827 w 172593"/>
              <a:gd name="connsiteY11" fmla="*/ 423005 h 423481"/>
              <a:gd name="connsiteX12" fmla="*/ 137636 w 172593"/>
              <a:gd name="connsiteY12" fmla="*/ 423386 h 423481"/>
              <a:gd name="connsiteX13" fmla="*/ 11049 w 172593"/>
              <a:gd name="connsiteY13" fmla="*/ 207073 h 423481"/>
              <a:gd name="connsiteX14" fmla="*/ 50006 w 172593"/>
              <a:gd name="connsiteY14" fmla="*/ 344519 h 423481"/>
              <a:gd name="connsiteX15" fmla="*/ 136017 w 172593"/>
              <a:gd name="connsiteY15" fmla="*/ 412528 h 423481"/>
              <a:gd name="connsiteX16" fmla="*/ 161735 w 172593"/>
              <a:gd name="connsiteY16" fmla="*/ 299942 h 423481"/>
              <a:gd name="connsiteX17" fmla="*/ 143828 w 172593"/>
              <a:gd name="connsiteY17" fmla="*/ 243745 h 423481"/>
              <a:gd name="connsiteX18" fmla="*/ 132779 w 172593"/>
              <a:gd name="connsiteY18" fmla="*/ 215265 h 423481"/>
              <a:gd name="connsiteX19" fmla="*/ 132207 w 172593"/>
              <a:gd name="connsiteY19" fmla="*/ 72866 h 423481"/>
              <a:gd name="connsiteX20" fmla="*/ 29146 w 172593"/>
              <a:gd name="connsiteY20" fmla="*/ 17526 h 423481"/>
              <a:gd name="connsiteX21" fmla="*/ 10954 w 172593"/>
              <a:gd name="connsiteY21" fmla="*/ 207169 h 4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93" h="423481">
                <a:moveTo>
                  <a:pt x="137731" y="423481"/>
                </a:moveTo>
                <a:cubicBezTo>
                  <a:pt x="117920" y="423481"/>
                  <a:pt x="46101" y="358235"/>
                  <a:pt x="40957" y="350615"/>
                </a:cubicBezTo>
                <a:cubicBezTo>
                  <a:pt x="33242" y="338995"/>
                  <a:pt x="5715" y="230410"/>
                  <a:pt x="190" y="208788"/>
                </a:cubicBezTo>
                <a:lnTo>
                  <a:pt x="0" y="207835"/>
                </a:lnTo>
                <a:lnTo>
                  <a:pt x="0" y="206883"/>
                </a:lnTo>
                <a:cubicBezTo>
                  <a:pt x="0" y="206883"/>
                  <a:pt x="19907" y="0"/>
                  <a:pt x="19907" y="0"/>
                </a:cubicBezTo>
                <a:lnTo>
                  <a:pt x="143732" y="66484"/>
                </a:lnTo>
                <a:lnTo>
                  <a:pt x="143446" y="70009"/>
                </a:lnTo>
                <a:cubicBezTo>
                  <a:pt x="141065" y="102489"/>
                  <a:pt x="136303" y="191357"/>
                  <a:pt x="143161" y="211646"/>
                </a:cubicBezTo>
                <a:cubicBezTo>
                  <a:pt x="145923" y="219742"/>
                  <a:pt x="149828" y="229362"/>
                  <a:pt x="153924" y="239554"/>
                </a:cubicBezTo>
                <a:cubicBezTo>
                  <a:pt x="163163" y="262318"/>
                  <a:pt x="172688" y="285940"/>
                  <a:pt x="172593" y="299942"/>
                </a:cubicBezTo>
                <a:cubicBezTo>
                  <a:pt x="172498" y="312325"/>
                  <a:pt x="155543" y="417290"/>
                  <a:pt x="139827" y="423005"/>
                </a:cubicBezTo>
                <a:cubicBezTo>
                  <a:pt x="139160" y="423196"/>
                  <a:pt x="138494" y="423386"/>
                  <a:pt x="137636" y="423386"/>
                </a:cubicBezTo>
                <a:close/>
                <a:moveTo>
                  <a:pt x="11049" y="207073"/>
                </a:moveTo>
                <a:cubicBezTo>
                  <a:pt x="23527" y="256508"/>
                  <a:pt x="44958" y="336899"/>
                  <a:pt x="50006" y="344519"/>
                </a:cubicBezTo>
                <a:cubicBezTo>
                  <a:pt x="58103" y="356711"/>
                  <a:pt x="123158" y="409289"/>
                  <a:pt x="136017" y="412528"/>
                </a:cubicBezTo>
                <a:cubicBezTo>
                  <a:pt x="144494" y="401574"/>
                  <a:pt x="161544" y="318992"/>
                  <a:pt x="161735" y="299942"/>
                </a:cubicBezTo>
                <a:cubicBezTo>
                  <a:pt x="161830" y="288036"/>
                  <a:pt x="152305" y="264509"/>
                  <a:pt x="143828" y="243745"/>
                </a:cubicBezTo>
                <a:cubicBezTo>
                  <a:pt x="139637" y="233363"/>
                  <a:pt x="135636" y="223552"/>
                  <a:pt x="132779" y="215265"/>
                </a:cubicBezTo>
                <a:cubicBezTo>
                  <a:pt x="124587" y="190976"/>
                  <a:pt x="130873" y="93154"/>
                  <a:pt x="132207" y="72866"/>
                </a:cubicBezTo>
                <a:lnTo>
                  <a:pt x="29146" y="17526"/>
                </a:lnTo>
                <a:lnTo>
                  <a:pt x="10954" y="20716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120"/>
          <p:cNvSpPr/>
          <p:nvPr userDrawn="1">
            <p:custDataLst>
              <p:tags r:id="rId128"/>
            </p:custDataLst>
          </p:nvPr>
        </p:nvSpPr>
        <p:spPr>
          <a:xfrm>
            <a:off x="10304145" y="4380230"/>
            <a:ext cx="140970" cy="40005"/>
          </a:xfrm>
          <a:custGeom>
            <a:avLst/>
            <a:gdLst>
              <a:gd name="connsiteX0" fmla="*/ 0 w 129158"/>
              <a:gd name="connsiteY0" fmla="*/ 36671 h 36671"/>
              <a:gd name="connsiteX1" fmla="*/ 129159 w 129158"/>
              <a:gd name="connsiteY1" fmla="*/ 19526 h 36671"/>
              <a:gd name="connsiteX2" fmla="*/ 128683 w 129158"/>
              <a:gd name="connsiteY2" fmla="*/ 6763 h 36671"/>
              <a:gd name="connsiteX3" fmla="*/ 3429 w 129158"/>
              <a:gd name="connsiteY3" fmla="*/ 0 h 36671"/>
              <a:gd name="connsiteX4" fmla="*/ 0 w 129158"/>
              <a:gd name="connsiteY4" fmla="*/ 36671 h 3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58" h="36671">
                <a:moveTo>
                  <a:pt x="0" y="36671"/>
                </a:moveTo>
                <a:lnTo>
                  <a:pt x="129159" y="19526"/>
                </a:lnTo>
                <a:lnTo>
                  <a:pt x="128683" y="6763"/>
                </a:lnTo>
                <a:lnTo>
                  <a:pt x="3429" y="0"/>
                </a:lnTo>
                <a:lnTo>
                  <a:pt x="0" y="3667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121"/>
          <p:cNvSpPr/>
          <p:nvPr userDrawn="1">
            <p:custDataLst>
              <p:tags r:id="rId129"/>
            </p:custDataLst>
          </p:nvPr>
        </p:nvSpPr>
        <p:spPr>
          <a:xfrm>
            <a:off x="10285095" y="4291965"/>
            <a:ext cx="192405" cy="95885"/>
          </a:xfrm>
          <a:custGeom>
            <a:avLst/>
            <a:gdLst>
              <a:gd name="connsiteX0" fmla="*/ 4858 w 176212"/>
              <a:gd name="connsiteY0" fmla="*/ 0 h 87629"/>
              <a:gd name="connsiteX1" fmla="*/ 0 w 176212"/>
              <a:gd name="connsiteY1" fmla="*/ 79915 h 87629"/>
              <a:gd name="connsiteX2" fmla="*/ 167926 w 176212"/>
              <a:gd name="connsiteY2" fmla="*/ 87630 h 87629"/>
              <a:gd name="connsiteX3" fmla="*/ 176213 w 176212"/>
              <a:gd name="connsiteY3" fmla="*/ 37814 h 87629"/>
              <a:gd name="connsiteX4" fmla="*/ 4858 w 176212"/>
              <a:gd name="connsiteY4" fmla="*/ 0 h 8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 h="87629">
                <a:moveTo>
                  <a:pt x="4858" y="0"/>
                </a:moveTo>
                <a:lnTo>
                  <a:pt x="0" y="79915"/>
                </a:lnTo>
                <a:lnTo>
                  <a:pt x="167926" y="87630"/>
                </a:lnTo>
                <a:lnTo>
                  <a:pt x="176213" y="37814"/>
                </a:lnTo>
                <a:lnTo>
                  <a:pt x="4858"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122"/>
          <p:cNvSpPr/>
          <p:nvPr userDrawn="1">
            <p:custDataLst>
              <p:tags r:id="rId130"/>
            </p:custDataLst>
          </p:nvPr>
        </p:nvSpPr>
        <p:spPr>
          <a:xfrm>
            <a:off x="10279380" y="4284345"/>
            <a:ext cx="205740" cy="109220"/>
          </a:xfrm>
          <a:custGeom>
            <a:avLst/>
            <a:gdLst>
              <a:gd name="connsiteX0" fmla="*/ 178308 w 188214"/>
              <a:gd name="connsiteY0" fmla="*/ 100013 h 100012"/>
              <a:gd name="connsiteX1" fmla="*/ 0 w 188214"/>
              <a:gd name="connsiteY1" fmla="*/ 91821 h 100012"/>
              <a:gd name="connsiteX2" fmla="*/ 5620 w 188214"/>
              <a:gd name="connsiteY2" fmla="*/ 0 h 100012"/>
              <a:gd name="connsiteX3" fmla="*/ 188214 w 188214"/>
              <a:gd name="connsiteY3" fmla="*/ 40291 h 100012"/>
              <a:gd name="connsiteX4" fmla="*/ 178213 w 188214"/>
              <a:gd name="connsiteY4" fmla="*/ 100013 h 100012"/>
              <a:gd name="connsiteX5" fmla="*/ 11621 w 188214"/>
              <a:gd name="connsiteY5" fmla="*/ 81439 h 100012"/>
              <a:gd name="connsiteX6" fmla="*/ 169164 w 188214"/>
              <a:gd name="connsiteY6" fmla="*/ 88678 h 100012"/>
              <a:gd name="connsiteX7" fmla="*/ 175832 w 188214"/>
              <a:gd name="connsiteY7" fmla="*/ 48768 h 100012"/>
              <a:gd name="connsiteX8" fmla="*/ 15812 w 188214"/>
              <a:gd name="connsiteY8" fmla="*/ 13430 h 100012"/>
              <a:gd name="connsiteX9" fmla="*/ 11621 w 188214"/>
              <a:gd name="connsiteY9" fmla="*/ 8143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214" h="100012">
                <a:moveTo>
                  <a:pt x="178308" y="100013"/>
                </a:moveTo>
                <a:lnTo>
                  <a:pt x="0" y="91821"/>
                </a:lnTo>
                <a:lnTo>
                  <a:pt x="5620" y="0"/>
                </a:lnTo>
                <a:lnTo>
                  <a:pt x="188214" y="40291"/>
                </a:lnTo>
                <a:lnTo>
                  <a:pt x="178213" y="100013"/>
                </a:lnTo>
                <a:close/>
                <a:moveTo>
                  <a:pt x="11621" y="81439"/>
                </a:moveTo>
                <a:lnTo>
                  <a:pt x="169164" y="88678"/>
                </a:lnTo>
                <a:lnTo>
                  <a:pt x="175832" y="48768"/>
                </a:lnTo>
                <a:lnTo>
                  <a:pt x="15812" y="13430"/>
                </a:lnTo>
                <a:lnTo>
                  <a:pt x="11621" y="8143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123"/>
          <p:cNvSpPr/>
          <p:nvPr userDrawn="1">
            <p:custDataLst>
              <p:tags r:id="rId131"/>
            </p:custDataLst>
          </p:nvPr>
        </p:nvSpPr>
        <p:spPr>
          <a:xfrm>
            <a:off x="10206355" y="2868295"/>
            <a:ext cx="373380" cy="1479550"/>
          </a:xfrm>
          <a:custGeom>
            <a:avLst/>
            <a:gdLst>
              <a:gd name="connsiteX0" fmla="*/ 83841 w 341593"/>
              <a:gd name="connsiteY0" fmla="*/ 0 h 1353312"/>
              <a:gd name="connsiteX1" fmla="*/ 340825 w 341593"/>
              <a:gd name="connsiteY1" fmla="*/ 754285 h 1353312"/>
              <a:gd name="connsiteX2" fmla="*/ 261577 w 341593"/>
              <a:gd name="connsiteY2" fmla="*/ 1353312 h 1353312"/>
              <a:gd name="connsiteX3" fmla="*/ 61743 w 341593"/>
              <a:gd name="connsiteY3" fmla="*/ 1322832 h 1353312"/>
              <a:gd name="connsiteX4" fmla="*/ 57266 w 341593"/>
              <a:gd name="connsiteY4" fmla="*/ 689610 h 1353312"/>
              <a:gd name="connsiteX5" fmla="*/ 24881 w 341593"/>
              <a:gd name="connsiteY5" fmla="*/ 66008 h 1353312"/>
              <a:gd name="connsiteX6" fmla="*/ 83936 w 341593"/>
              <a:gd name="connsiteY6"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93" h="1353312">
                <a:moveTo>
                  <a:pt x="83841" y="0"/>
                </a:moveTo>
                <a:cubicBezTo>
                  <a:pt x="123846" y="10001"/>
                  <a:pt x="325585" y="592550"/>
                  <a:pt x="340825" y="754285"/>
                </a:cubicBezTo>
                <a:cubicBezTo>
                  <a:pt x="350731" y="859155"/>
                  <a:pt x="261577" y="1353312"/>
                  <a:pt x="261577" y="1353312"/>
                </a:cubicBezTo>
                <a:lnTo>
                  <a:pt x="61743" y="1322832"/>
                </a:lnTo>
                <a:cubicBezTo>
                  <a:pt x="61743" y="1322832"/>
                  <a:pt x="105558" y="856583"/>
                  <a:pt x="57266" y="689610"/>
                </a:cubicBezTo>
                <a:cubicBezTo>
                  <a:pt x="26214" y="582454"/>
                  <a:pt x="-34079" y="123920"/>
                  <a:pt x="24881" y="66008"/>
                </a:cubicBezTo>
                <a:lnTo>
                  <a:pt x="8393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124"/>
          <p:cNvSpPr/>
          <p:nvPr userDrawn="1">
            <p:custDataLst>
              <p:tags r:id="rId132"/>
            </p:custDataLst>
          </p:nvPr>
        </p:nvSpPr>
        <p:spPr>
          <a:xfrm>
            <a:off x="10200005" y="2862580"/>
            <a:ext cx="385445" cy="1490980"/>
          </a:xfrm>
          <a:custGeom>
            <a:avLst/>
            <a:gdLst>
              <a:gd name="connsiteX0" fmla="*/ 267148 w 352799"/>
              <a:gd name="connsiteY0" fmla="*/ 1364314 h 1364314"/>
              <a:gd name="connsiteX1" fmla="*/ 266290 w 352799"/>
              <a:gd name="connsiteY1" fmla="*/ 1364314 h 1364314"/>
              <a:gd name="connsiteX2" fmla="*/ 66456 w 352799"/>
              <a:gd name="connsiteY2" fmla="*/ 1333834 h 1364314"/>
              <a:gd name="connsiteX3" fmla="*/ 61884 w 352799"/>
              <a:gd name="connsiteY3" fmla="*/ 1327929 h 1364314"/>
              <a:gd name="connsiteX4" fmla="*/ 57598 w 352799"/>
              <a:gd name="connsiteY4" fmla="*/ 696707 h 1364314"/>
              <a:gd name="connsiteX5" fmla="*/ 26641 w 352799"/>
              <a:gd name="connsiteY5" fmla="*/ 67676 h 1364314"/>
              <a:gd name="connsiteX6" fmla="*/ 34357 w 352799"/>
              <a:gd name="connsiteY6" fmla="*/ 67676 h 1364314"/>
              <a:gd name="connsiteX7" fmla="*/ 34357 w 352799"/>
              <a:gd name="connsiteY7" fmla="*/ 75391 h 1364314"/>
              <a:gd name="connsiteX8" fmla="*/ 68170 w 352799"/>
              <a:gd name="connsiteY8" fmla="*/ 693564 h 1364314"/>
              <a:gd name="connsiteX9" fmla="*/ 73314 w 352799"/>
              <a:gd name="connsiteY9" fmla="*/ 1323738 h 1364314"/>
              <a:gd name="connsiteX10" fmla="*/ 262861 w 352799"/>
              <a:gd name="connsiteY10" fmla="*/ 1352598 h 1364314"/>
              <a:gd name="connsiteX11" fmla="*/ 341157 w 352799"/>
              <a:gd name="connsiteY11" fmla="*/ 760334 h 1364314"/>
              <a:gd name="connsiteX12" fmla="*/ 222571 w 352799"/>
              <a:gd name="connsiteY12" fmla="*/ 328661 h 1364314"/>
              <a:gd name="connsiteX13" fmla="*/ 88268 w 352799"/>
              <a:gd name="connsiteY13" fmla="*/ 10812 h 1364314"/>
              <a:gd name="connsiteX14" fmla="*/ 84458 w 352799"/>
              <a:gd name="connsiteY14" fmla="*/ 4049 h 1364314"/>
              <a:gd name="connsiteX15" fmla="*/ 90935 w 352799"/>
              <a:gd name="connsiteY15" fmla="*/ 144 h 1364314"/>
              <a:gd name="connsiteX16" fmla="*/ 232572 w 352799"/>
              <a:gd name="connsiteY16" fmla="*/ 323898 h 1364314"/>
              <a:gd name="connsiteX17" fmla="*/ 352015 w 352799"/>
              <a:gd name="connsiteY17" fmla="*/ 759286 h 1364314"/>
              <a:gd name="connsiteX18" fmla="*/ 272672 w 352799"/>
              <a:gd name="connsiteY18" fmla="*/ 1359742 h 1364314"/>
              <a:gd name="connsiteX19" fmla="*/ 267338 w 352799"/>
              <a:gd name="connsiteY19" fmla="*/ 1364219 h 1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2799" h="1364314">
                <a:moveTo>
                  <a:pt x="267148" y="1364314"/>
                </a:moveTo>
                <a:cubicBezTo>
                  <a:pt x="267148" y="1364314"/>
                  <a:pt x="266576" y="1364314"/>
                  <a:pt x="266290" y="1364314"/>
                </a:cubicBezTo>
                <a:lnTo>
                  <a:pt x="66456" y="1333834"/>
                </a:lnTo>
                <a:cubicBezTo>
                  <a:pt x="63598" y="1333358"/>
                  <a:pt x="61598" y="1330786"/>
                  <a:pt x="61884" y="1327929"/>
                </a:cubicBezTo>
                <a:cubicBezTo>
                  <a:pt x="62360" y="1323261"/>
                  <a:pt x="105127" y="860727"/>
                  <a:pt x="57598" y="696707"/>
                </a:cubicBezTo>
                <a:cubicBezTo>
                  <a:pt x="29308" y="599171"/>
                  <a:pt x="-36795" y="129969"/>
                  <a:pt x="26641" y="67676"/>
                </a:cubicBezTo>
                <a:cubicBezTo>
                  <a:pt x="28832" y="65580"/>
                  <a:pt x="32261" y="65580"/>
                  <a:pt x="34357" y="67676"/>
                </a:cubicBezTo>
                <a:cubicBezTo>
                  <a:pt x="36452" y="69867"/>
                  <a:pt x="36452" y="73296"/>
                  <a:pt x="34357" y="75391"/>
                </a:cubicBezTo>
                <a:cubicBezTo>
                  <a:pt x="-21269" y="129969"/>
                  <a:pt x="37119" y="586407"/>
                  <a:pt x="68170" y="693564"/>
                </a:cubicBezTo>
                <a:cubicBezTo>
                  <a:pt x="114081" y="852155"/>
                  <a:pt x="78267" y="1269826"/>
                  <a:pt x="73314" y="1323738"/>
                </a:cubicBezTo>
                <a:lnTo>
                  <a:pt x="262861" y="1352598"/>
                </a:lnTo>
                <a:cubicBezTo>
                  <a:pt x="272386" y="1299258"/>
                  <a:pt x="350301" y="857489"/>
                  <a:pt x="341157" y="760334"/>
                </a:cubicBezTo>
                <a:cubicBezTo>
                  <a:pt x="332965" y="672894"/>
                  <a:pt x="272100" y="473060"/>
                  <a:pt x="222571" y="328661"/>
                </a:cubicBezTo>
                <a:cubicBezTo>
                  <a:pt x="153705" y="127874"/>
                  <a:pt x="101984" y="15098"/>
                  <a:pt x="88268" y="10812"/>
                </a:cubicBezTo>
                <a:cubicBezTo>
                  <a:pt x="85410" y="9954"/>
                  <a:pt x="83696" y="6906"/>
                  <a:pt x="84458" y="4049"/>
                </a:cubicBezTo>
                <a:cubicBezTo>
                  <a:pt x="85220" y="1191"/>
                  <a:pt x="87982" y="-523"/>
                  <a:pt x="90935" y="144"/>
                </a:cubicBezTo>
                <a:cubicBezTo>
                  <a:pt x="121891" y="7859"/>
                  <a:pt x="207140" y="249889"/>
                  <a:pt x="232572" y="323898"/>
                </a:cubicBezTo>
                <a:cubicBezTo>
                  <a:pt x="282483" y="469345"/>
                  <a:pt x="343729" y="670608"/>
                  <a:pt x="352015" y="759286"/>
                </a:cubicBezTo>
                <a:cubicBezTo>
                  <a:pt x="361826" y="863680"/>
                  <a:pt x="276387" y="1339549"/>
                  <a:pt x="272672" y="1359742"/>
                </a:cubicBezTo>
                <a:cubicBezTo>
                  <a:pt x="272196" y="1362409"/>
                  <a:pt x="269910" y="1364219"/>
                  <a:pt x="267338" y="13642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125"/>
          <p:cNvSpPr/>
          <p:nvPr userDrawn="1">
            <p:custDataLst>
              <p:tags r:id="rId133"/>
            </p:custDataLst>
          </p:nvPr>
        </p:nvSpPr>
        <p:spPr>
          <a:xfrm>
            <a:off x="10460355" y="428371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126"/>
          <p:cNvSpPr/>
          <p:nvPr userDrawn="1">
            <p:custDataLst>
              <p:tags r:id="rId134"/>
            </p:custDataLst>
          </p:nvPr>
        </p:nvSpPr>
        <p:spPr>
          <a:xfrm>
            <a:off x="10465435" y="425069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椭圆 298"/>
          <p:cNvSpPr/>
          <p:nvPr userDrawn="1">
            <p:custDataLst>
              <p:tags r:id="rId135"/>
            </p:custDataLst>
          </p:nvPr>
        </p:nvSpPr>
        <p:spPr>
          <a:xfrm rot="5400000">
            <a:off x="1092009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6"/>
            </p:custDataLst>
          </p:nvPr>
        </p:nvSpPr>
        <p:spPr>
          <a:xfrm rot="5400000">
            <a:off x="1078801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7"/>
            </p:custDataLst>
          </p:nvPr>
        </p:nvSpPr>
        <p:spPr>
          <a:xfrm rot="5400000">
            <a:off x="1065593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8"/>
            </p:custDataLst>
          </p:nvPr>
        </p:nvSpPr>
        <p:spPr>
          <a:xfrm rot="5400000">
            <a:off x="1052322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39"/>
            </p:custDataLst>
          </p:nvPr>
        </p:nvSpPr>
        <p:spPr>
          <a:xfrm rot="5400000">
            <a:off x="1039114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0"/>
            </p:custDataLst>
          </p:nvPr>
        </p:nvSpPr>
        <p:spPr>
          <a:xfrm rot="5400000">
            <a:off x="1025906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1"/>
            </p:custDataLst>
          </p:nvPr>
        </p:nvSpPr>
        <p:spPr>
          <a:xfrm rot="5400000">
            <a:off x="1012634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2"/>
            </p:custDataLst>
          </p:nvPr>
        </p:nvSpPr>
        <p:spPr>
          <a:xfrm rot="5400000">
            <a:off x="999426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p:nvPr userDrawn="1">
            <p:custDataLst>
              <p:tags r:id="rId143"/>
            </p:custDataLst>
          </p:nvPr>
        </p:nvSpPr>
        <p:spPr>
          <a:xfrm rot="5400000">
            <a:off x="1092009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p:nvPr userDrawn="1">
            <p:custDataLst>
              <p:tags r:id="rId144"/>
            </p:custDataLst>
          </p:nvPr>
        </p:nvSpPr>
        <p:spPr>
          <a:xfrm rot="5400000">
            <a:off x="1078801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p:nvPr userDrawn="1">
            <p:custDataLst>
              <p:tags r:id="rId145"/>
            </p:custDataLst>
          </p:nvPr>
        </p:nvSpPr>
        <p:spPr>
          <a:xfrm rot="5400000">
            <a:off x="1065593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p:nvPr userDrawn="1">
            <p:custDataLst>
              <p:tags r:id="rId146"/>
            </p:custDataLst>
          </p:nvPr>
        </p:nvSpPr>
        <p:spPr>
          <a:xfrm rot="5400000">
            <a:off x="1052322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p:nvPr userDrawn="1">
            <p:custDataLst>
              <p:tags r:id="rId147"/>
            </p:custDataLst>
          </p:nvPr>
        </p:nvSpPr>
        <p:spPr>
          <a:xfrm rot="5400000">
            <a:off x="1039114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p:nvPr userDrawn="1">
            <p:custDataLst>
              <p:tags r:id="rId148"/>
            </p:custDataLst>
          </p:nvPr>
        </p:nvSpPr>
        <p:spPr>
          <a:xfrm rot="5400000">
            <a:off x="1025906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p:nvPr userDrawn="1">
            <p:custDataLst>
              <p:tags r:id="rId149"/>
            </p:custDataLst>
          </p:nvPr>
        </p:nvSpPr>
        <p:spPr>
          <a:xfrm rot="5400000">
            <a:off x="1012634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p:nvPr userDrawn="1">
            <p:custDataLst>
              <p:tags r:id="rId150"/>
            </p:custDataLst>
          </p:nvPr>
        </p:nvSpPr>
        <p:spPr>
          <a:xfrm rot="5400000">
            <a:off x="999426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p:nvPr userDrawn="1">
            <p:custDataLst>
              <p:tags r:id="rId151"/>
            </p:custDataLst>
          </p:nvPr>
        </p:nvSpPr>
        <p:spPr>
          <a:xfrm rot="5400000">
            <a:off x="1092009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p:nvPr userDrawn="1">
            <p:custDataLst>
              <p:tags r:id="rId152"/>
            </p:custDataLst>
          </p:nvPr>
        </p:nvSpPr>
        <p:spPr>
          <a:xfrm rot="5400000">
            <a:off x="1078801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p:nvPr userDrawn="1">
            <p:custDataLst>
              <p:tags r:id="rId153"/>
            </p:custDataLst>
          </p:nvPr>
        </p:nvSpPr>
        <p:spPr>
          <a:xfrm rot="5400000">
            <a:off x="1065593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p:nvPr userDrawn="1">
            <p:custDataLst>
              <p:tags r:id="rId154"/>
            </p:custDataLst>
          </p:nvPr>
        </p:nvSpPr>
        <p:spPr>
          <a:xfrm rot="5400000">
            <a:off x="1052322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p:nvPr userDrawn="1">
            <p:custDataLst>
              <p:tags r:id="rId155"/>
            </p:custDataLst>
          </p:nvPr>
        </p:nvSpPr>
        <p:spPr>
          <a:xfrm rot="5400000">
            <a:off x="1039114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p:nvPr userDrawn="1">
            <p:custDataLst>
              <p:tags r:id="rId156"/>
            </p:custDataLst>
          </p:nvPr>
        </p:nvSpPr>
        <p:spPr>
          <a:xfrm rot="5400000">
            <a:off x="1025906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p:nvPr userDrawn="1">
            <p:custDataLst>
              <p:tags r:id="rId157"/>
            </p:custDataLst>
          </p:nvPr>
        </p:nvSpPr>
        <p:spPr>
          <a:xfrm rot="5400000">
            <a:off x="1012634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p:cNvSpPr/>
          <p:nvPr userDrawn="1">
            <p:custDataLst>
              <p:tags r:id="rId158"/>
            </p:custDataLst>
          </p:nvPr>
        </p:nvSpPr>
        <p:spPr>
          <a:xfrm rot="5400000">
            <a:off x="999426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任意多边形: 形状 49"/>
          <p:cNvSpPr/>
          <p:nvPr userDrawn="1">
            <p:custDataLst>
              <p:tags r:id="rId159"/>
            </p:custDataLst>
          </p:nvPr>
        </p:nvSpPr>
        <p:spPr>
          <a:xfrm>
            <a:off x="10479405" y="4759960"/>
            <a:ext cx="660400" cy="1090930"/>
          </a:xfrm>
          <a:custGeom>
            <a:avLst/>
            <a:gdLst>
              <a:gd name="connsiteX0" fmla="*/ 1006151 w 1578840"/>
              <a:gd name="connsiteY0" fmla="*/ 2602720 h 2603045"/>
              <a:gd name="connsiteX1" fmla="*/ 1006151 w 1578840"/>
              <a:gd name="connsiteY1" fmla="*/ 1024205 h 2603045"/>
              <a:gd name="connsiteX2" fmla="*/ 1578840 w 1578840"/>
              <a:gd name="connsiteY2" fmla="*/ 324649 h 2603045"/>
              <a:gd name="connsiteX3" fmla="*/ 1029735 w 1578840"/>
              <a:gd name="connsiteY3" fmla="*/ 897338 h 2603045"/>
              <a:gd name="connsiteX4" fmla="*/ 1120656 w 1578840"/>
              <a:gd name="connsiteY4" fmla="*/ 0 h 2603045"/>
              <a:gd name="connsiteX5" fmla="*/ 963537 w 1578840"/>
              <a:gd name="connsiteY5" fmla="*/ 853911 h 2603045"/>
              <a:gd name="connsiteX6" fmla="*/ 516901 w 1578840"/>
              <a:gd name="connsiteY6" fmla="*/ 41476 h 2603045"/>
              <a:gd name="connsiteX7" fmla="*/ 922224 w 1578840"/>
              <a:gd name="connsiteY7" fmla="*/ 893435 h 2603045"/>
              <a:gd name="connsiteX8" fmla="*/ 0 w 1578840"/>
              <a:gd name="connsiteY8" fmla="*/ 615629 h 2603045"/>
              <a:gd name="connsiteX9" fmla="*/ 913928 w 1578840"/>
              <a:gd name="connsiteY9" fmla="*/ 959633 h 2603045"/>
              <a:gd name="connsiteX10" fmla="*/ 140529 w 1578840"/>
              <a:gd name="connsiteY10" fmla="*/ 1199541 h 2603045"/>
              <a:gd name="connsiteX11" fmla="*/ 955241 w 1578840"/>
              <a:gd name="connsiteY11" fmla="*/ 1024368 h 2603045"/>
              <a:gd name="connsiteX12" fmla="*/ 955241 w 1578840"/>
              <a:gd name="connsiteY12" fmla="*/ 2562220 h 2603045"/>
              <a:gd name="connsiteX13" fmla="*/ 1005988 w 1578840"/>
              <a:gd name="connsiteY13" fmla="*/ 2603045 h 26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8840" h="2603045">
                <a:moveTo>
                  <a:pt x="1006151" y="2602720"/>
                </a:moveTo>
                <a:lnTo>
                  <a:pt x="1006151" y="1024205"/>
                </a:lnTo>
                <a:cubicBezTo>
                  <a:pt x="1006151" y="1024205"/>
                  <a:pt x="1443353" y="752905"/>
                  <a:pt x="1578840" y="324649"/>
                </a:cubicBezTo>
                <a:cubicBezTo>
                  <a:pt x="1124885" y="487461"/>
                  <a:pt x="1029735" y="897338"/>
                  <a:pt x="1029735" y="897338"/>
                </a:cubicBezTo>
                <a:cubicBezTo>
                  <a:pt x="1029735" y="897338"/>
                  <a:pt x="1250939" y="363847"/>
                  <a:pt x="1120656" y="0"/>
                </a:cubicBezTo>
                <a:cubicBezTo>
                  <a:pt x="868387" y="324649"/>
                  <a:pt x="963537" y="853911"/>
                  <a:pt x="963537" y="853911"/>
                </a:cubicBezTo>
                <a:cubicBezTo>
                  <a:pt x="963537" y="853911"/>
                  <a:pt x="876682" y="206890"/>
                  <a:pt x="516901" y="41476"/>
                </a:cubicBezTo>
                <a:cubicBezTo>
                  <a:pt x="467292" y="454281"/>
                  <a:pt x="922224" y="893435"/>
                  <a:pt x="922224" y="893435"/>
                </a:cubicBezTo>
                <a:cubicBezTo>
                  <a:pt x="922224" y="893435"/>
                  <a:pt x="388733" y="487624"/>
                  <a:pt x="0" y="615629"/>
                </a:cubicBezTo>
                <a:cubicBezTo>
                  <a:pt x="243974" y="919459"/>
                  <a:pt x="913928" y="959633"/>
                  <a:pt x="913928" y="959633"/>
                </a:cubicBezTo>
                <a:cubicBezTo>
                  <a:pt x="913928" y="959633"/>
                  <a:pt x="454931" y="919621"/>
                  <a:pt x="140529" y="1199541"/>
                </a:cubicBezTo>
                <a:cubicBezTo>
                  <a:pt x="628478" y="1222963"/>
                  <a:pt x="955241" y="1024368"/>
                  <a:pt x="955241" y="1024368"/>
                </a:cubicBezTo>
                <a:lnTo>
                  <a:pt x="955241" y="2562220"/>
                </a:lnTo>
                <a:lnTo>
                  <a:pt x="1005988" y="2603045"/>
                </a:ln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6" name="任意多边形: 形状 51"/>
          <p:cNvSpPr/>
          <p:nvPr userDrawn="1">
            <p:custDataLst>
              <p:tags r:id="rId160"/>
            </p:custDataLst>
          </p:nvPr>
        </p:nvSpPr>
        <p:spPr>
          <a:xfrm>
            <a:off x="10505440" y="5029200"/>
            <a:ext cx="537845" cy="888365"/>
          </a:xfrm>
          <a:custGeom>
            <a:avLst/>
            <a:gdLst>
              <a:gd name="connsiteX0" fmla="*/ 805116 w 1283631"/>
              <a:gd name="connsiteY0" fmla="*/ 2119651 h 2119650"/>
              <a:gd name="connsiteX1" fmla="*/ 805116 w 1283631"/>
              <a:gd name="connsiteY1" fmla="*/ 765429 h 2119650"/>
              <a:gd name="connsiteX2" fmla="*/ 1283631 w 1283631"/>
              <a:gd name="connsiteY2" fmla="*/ 492503 h 2119650"/>
              <a:gd name="connsiteX3" fmla="*/ 824796 w 1283631"/>
              <a:gd name="connsiteY3" fmla="*/ 694677 h 2119650"/>
              <a:gd name="connsiteX4" fmla="*/ 862043 w 1283631"/>
              <a:gd name="connsiteY4" fmla="*/ 0 h 2119650"/>
              <a:gd name="connsiteX5" fmla="*/ 769496 w 1283631"/>
              <a:gd name="connsiteY5" fmla="*/ 658406 h 2119650"/>
              <a:gd name="connsiteX6" fmla="*/ 318468 w 1283631"/>
              <a:gd name="connsiteY6" fmla="*/ 105234 h 2119650"/>
              <a:gd name="connsiteX7" fmla="*/ 735014 w 1283631"/>
              <a:gd name="connsiteY7" fmla="*/ 691261 h 2119650"/>
              <a:gd name="connsiteX8" fmla="*/ 0 w 1283631"/>
              <a:gd name="connsiteY8" fmla="*/ 686707 h 2119650"/>
              <a:gd name="connsiteX9" fmla="*/ 728020 w 1283631"/>
              <a:gd name="connsiteY9" fmla="*/ 746562 h 2119650"/>
              <a:gd name="connsiteX10" fmla="*/ 198433 w 1283631"/>
              <a:gd name="connsiteY10" fmla="*/ 1108783 h 2119650"/>
              <a:gd name="connsiteX11" fmla="*/ 762502 w 1283631"/>
              <a:gd name="connsiteY11" fmla="*/ 800724 h 2119650"/>
              <a:gd name="connsiteX12" fmla="*/ 762502 w 1283631"/>
              <a:gd name="connsiteY12" fmla="*/ 2085657 h 2119650"/>
              <a:gd name="connsiteX13" fmla="*/ 804953 w 1283631"/>
              <a:gd name="connsiteY13" fmla="*/ 2119651 h 21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3631" h="2119650">
                <a:moveTo>
                  <a:pt x="805116" y="2119651"/>
                </a:moveTo>
                <a:lnTo>
                  <a:pt x="805116" y="765429"/>
                </a:lnTo>
                <a:cubicBezTo>
                  <a:pt x="805116" y="765429"/>
                  <a:pt x="1079343" y="777791"/>
                  <a:pt x="1283631" y="492503"/>
                </a:cubicBezTo>
                <a:cubicBezTo>
                  <a:pt x="868387" y="609448"/>
                  <a:pt x="824796" y="694677"/>
                  <a:pt x="824796" y="694677"/>
                </a:cubicBezTo>
                <a:cubicBezTo>
                  <a:pt x="824796" y="694677"/>
                  <a:pt x="970856" y="303992"/>
                  <a:pt x="862043" y="0"/>
                </a:cubicBezTo>
                <a:cubicBezTo>
                  <a:pt x="651249" y="271300"/>
                  <a:pt x="769496" y="658406"/>
                  <a:pt x="769496" y="658406"/>
                </a:cubicBezTo>
                <a:cubicBezTo>
                  <a:pt x="769496" y="658406"/>
                  <a:pt x="619045" y="243487"/>
                  <a:pt x="318468" y="105234"/>
                </a:cubicBezTo>
                <a:cubicBezTo>
                  <a:pt x="276992" y="450214"/>
                  <a:pt x="735014" y="691261"/>
                  <a:pt x="735014" y="691261"/>
                </a:cubicBezTo>
                <a:cubicBezTo>
                  <a:pt x="735014" y="691261"/>
                  <a:pt x="351649" y="524220"/>
                  <a:pt x="0" y="686707"/>
                </a:cubicBezTo>
                <a:cubicBezTo>
                  <a:pt x="297812" y="856513"/>
                  <a:pt x="728020" y="746562"/>
                  <a:pt x="728020" y="746562"/>
                </a:cubicBezTo>
                <a:cubicBezTo>
                  <a:pt x="728020" y="746562"/>
                  <a:pt x="434275" y="852447"/>
                  <a:pt x="198433" y="1108783"/>
                </a:cubicBezTo>
                <a:cubicBezTo>
                  <a:pt x="578870" y="1033639"/>
                  <a:pt x="762502" y="800724"/>
                  <a:pt x="762502" y="800724"/>
                </a:cubicBezTo>
                <a:lnTo>
                  <a:pt x="762502" y="2085657"/>
                </a:lnTo>
                <a:lnTo>
                  <a:pt x="804953" y="2119651"/>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7" name="任意多边形: 形状 52"/>
          <p:cNvSpPr/>
          <p:nvPr userDrawn="1">
            <p:custDataLst>
              <p:tags r:id="rId161"/>
            </p:custDataLst>
          </p:nvPr>
        </p:nvSpPr>
        <p:spPr>
          <a:xfrm>
            <a:off x="10501630" y="5025390"/>
            <a:ext cx="544830" cy="895350"/>
          </a:xfrm>
          <a:custGeom>
            <a:avLst/>
            <a:gdLst>
              <a:gd name="connsiteX0" fmla="*/ 813585 w 1300842"/>
              <a:gd name="connsiteY0" fmla="*/ 2136830 h 2136830"/>
              <a:gd name="connsiteX1" fmla="*/ 808217 w 1300842"/>
              <a:gd name="connsiteY1" fmla="*/ 2135041 h 2136830"/>
              <a:gd name="connsiteX2" fmla="*/ 765766 w 1300842"/>
              <a:gd name="connsiteY2" fmla="*/ 2101047 h 2136830"/>
              <a:gd name="connsiteX3" fmla="*/ 762513 w 1300842"/>
              <a:gd name="connsiteY3" fmla="*/ 2094379 h 2136830"/>
              <a:gd name="connsiteX4" fmla="*/ 762513 w 1300842"/>
              <a:gd name="connsiteY4" fmla="*/ 831892 h 2136830"/>
              <a:gd name="connsiteX5" fmla="*/ 208528 w 1300842"/>
              <a:gd name="connsiteY5" fmla="*/ 1125800 h 2136830"/>
              <a:gd name="connsiteX6" fmla="*/ 199420 w 1300842"/>
              <a:gd name="connsiteY6" fmla="*/ 1121571 h 2136830"/>
              <a:gd name="connsiteX7" fmla="*/ 200558 w 1300842"/>
              <a:gd name="connsiteY7" fmla="*/ 1111649 h 2136830"/>
              <a:gd name="connsiteX8" fmla="*/ 660043 w 1300842"/>
              <a:gd name="connsiteY8" fmla="*/ 778868 h 2136830"/>
              <a:gd name="connsiteX9" fmla="*/ 4240 w 1300842"/>
              <a:gd name="connsiteY9" fmla="*/ 702748 h 2136830"/>
              <a:gd name="connsiteX10" fmla="*/ 11 w 1300842"/>
              <a:gd name="connsiteY10" fmla="*/ 694941 h 2136830"/>
              <a:gd name="connsiteX11" fmla="*/ 4891 w 1300842"/>
              <a:gd name="connsiteY11" fmla="*/ 687622 h 2136830"/>
              <a:gd name="connsiteX12" fmla="*/ 670616 w 1300842"/>
              <a:gd name="connsiteY12" fmla="*/ 665501 h 2136830"/>
              <a:gd name="connsiteX13" fmla="*/ 318479 w 1300842"/>
              <a:gd name="connsiteY13" fmla="*/ 112818 h 2136830"/>
              <a:gd name="connsiteX14" fmla="*/ 322708 w 1300842"/>
              <a:gd name="connsiteY14" fmla="*/ 106474 h 2136830"/>
              <a:gd name="connsiteX15" fmla="*/ 330353 w 1300842"/>
              <a:gd name="connsiteY15" fmla="*/ 106149 h 2136830"/>
              <a:gd name="connsiteX16" fmla="*/ 750965 w 1300842"/>
              <a:gd name="connsiteY16" fmla="*/ 583038 h 2136830"/>
              <a:gd name="connsiteX17" fmla="*/ 863844 w 1300842"/>
              <a:gd name="connsiteY17" fmla="*/ 3355 h 2136830"/>
              <a:gd name="connsiteX18" fmla="*/ 871976 w 1300842"/>
              <a:gd name="connsiteY18" fmla="*/ 102 h 2136830"/>
              <a:gd name="connsiteX19" fmla="*/ 878645 w 1300842"/>
              <a:gd name="connsiteY19" fmla="*/ 5632 h 2136830"/>
              <a:gd name="connsiteX20" fmla="*/ 852946 w 1300842"/>
              <a:gd name="connsiteY20" fmla="*/ 671845 h 2136830"/>
              <a:gd name="connsiteX21" fmla="*/ 1289986 w 1300842"/>
              <a:gd name="connsiteY21" fmla="*/ 492930 h 2136830"/>
              <a:gd name="connsiteX22" fmla="*/ 1299257 w 1300842"/>
              <a:gd name="connsiteY22" fmla="*/ 496183 h 2136830"/>
              <a:gd name="connsiteX23" fmla="*/ 1299257 w 1300842"/>
              <a:gd name="connsiteY23" fmla="*/ 505942 h 2136830"/>
              <a:gd name="connsiteX24" fmla="*/ 822205 w 1300842"/>
              <a:gd name="connsiteY24" fmla="*/ 782446 h 2136830"/>
              <a:gd name="connsiteX25" fmla="*/ 822205 w 1300842"/>
              <a:gd name="connsiteY25" fmla="*/ 2128047 h 2136830"/>
              <a:gd name="connsiteX26" fmla="*/ 817326 w 1300842"/>
              <a:gd name="connsiteY26" fmla="*/ 2135692 h 2136830"/>
              <a:gd name="connsiteX27" fmla="*/ 813585 w 1300842"/>
              <a:gd name="connsiteY27" fmla="*/ 2136505 h 2136830"/>
              <a:gd name="connsiteX28" fmla="*/ 779591 w 1300842"/>
              <a:gd name="connsiteY28" fmla="*/ 2090150 h 2136830"/>
              <a:gd name="connsiteX29" fmla="*/ 804964 w 1300842"/>
              <a:gd name="connsiteY29" fmla="*/ 2110481 h 2136830"/>
              <a:gd name="connsiteX30" fmla="*/ 804964 w 1300842"/>
              <a:gd name="connsiteY30" fmla="*/ 774151 h 2136830"/>
              <a:gd name="connsiteX31" fmla="*/ 807567 w 1300842"/>
              <a:gd name="connsiteY31" fmla="*/ 767971 h 2136830"/>
              <a:gd name="connsiteX32" fmla="*/ 813910 w 1300842"/>
              <a:gd name="connsiteY32" fmla="*/ 765694 h 2136830"/>
              <a:gd name="connsiteX33" fmla="*/ 1270305 w 1300842"/>
              <a:gd name="connsiteY33" fmla="*/ 516352 h 2136830"/>
              <a:gd name="connsiteX34" fmla="*/ 840747 w 1300842"/>
              <a:gd name="connsiteY34" fmla="*/ 707465 h 2136830"/>
              <a:gd name="connsiteX35" fmla="*/ 829687 w 1300842"/>
              <a:gd name="connsiteY35" fmla="*/ 711043 h 2136830"/>
              <a:gd name="connsiteX36" fmla="*/ 825296 w 1300842"/>
              <a:gd name="connsiteY36" fmla="*/ 700471 h 2136830"/>
              <a:gd name="connsiteX37" fmla="*/ 867747 w 1300842"/>
              <a:gd name="connsiteY37" fmla="*/ 26613 h 2136830"/>
              <a:gd name="connsiteX38" fmla="*/ 786260 w 1300842"/>
              <a:gd name="connsiteY38" fmla="*/ 664525 h 2136830"/>
              <a:gd name="connsiteX39" fmla="*/ 780892 w 1300842"/>
              <a:gd name="connsiteY39" fmla="*/ 675098 h 2136830"/>
              <a:gd name="connsiteX40" fmla="*/ 770157 w 1300842"/>
              <a:gd name="connsiteY40" fmla="*/ 669893 h 2136830"/>
              <a:gd name="connsiteX41" fmla="*/ 334256 w 1300842"/>
              <a:gd name="connsiteY41" fmla="*/ 126643 h 2136830"/>
              <a:gd name="connsiteX42" fmla="*/ 747549 w 1300842"/>
              <a:gd name="connsiteY42" fmla="*/ 692339 h 2136830"/>
              <a:gd name="connsiteX43" fmla="*/ 751290 w 1300842"/>
              <a:gd name="connsiteY43" fmla="*/ 703561 h 2136830"/>
              <a:gd name="connsiteX44" fmla="*/ 740230 w 1300842"/>
              <a:gd name="connsiteY44" fmla="*/ 707628 h 2136830"/>
              <a:gd name="connsiteX45" fmla="*/ 27662 w 1300842"/>
              <a:gd name="connsiteY45" fmla="*/ 696079 h 2136830"/>
              <a:gd name="connsiteX46" fmla="*/ 734537 w 1300842"/>
              <a:gd name="connsiteY46" fmla="*/ 746989 h 2136830"/>
              <a:gd name="connsiteX47" fmla="*/ 744784 w 1300842"/>
              <a:gd name="connsiteY47" fmla="*/ 752682 h 2136830"/>
              <a:gd name="connsiteX48" fmla="*/ 739579 w 1300842"/>
              <a:gd name="connsiteY48" fmla="*/ 763254 h 2136830"/>
              <a:gd name="connsiteX49" fmla="*/ 231787 w 1300842"/>
              <a:gd name="connsiteY49" fmla="*/ 1103517 h 2136830"/>
              <a:gd name="connsiteX50" fmla="*/ 764465 w 1300842"/>
              <a:gd name="connsiteY50" fmla="*/ 803916 h 2136830"/>
              <a:gd name="connsiteX51" fmla="*/ 773898 w 1300842"/>
              <a:gd name="connsiteY51" fmla="*/ 801151 h 2136830"/>
              <a:gd name="connsiteX52" fmla="*/ 779591 w 1300842"/>
              <a:gd name="connsiteY52" fmla="*/ 809121 h 2136830"/>
              <a:gd name="connsiteX53" fmla="*/ 779591 w 1300842"/>
              <a:gd name="connsiteY53" fmla="*/ 2089987 h 213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00842" h="2136830">
                <a:moveTo>
                  <a:pt x="813585" y="2136830"/>
                </a:moveTo>
                <a:cubicBezTo>
                  <a:pt x="811633" y="2136830"/>
                  <a:pt x="809844" y="2136180"/>
                  <a:pt x="808217" y="2135041"/>
                </a:cubicBezTo>
                <a:lnTo>
                  <a:pt x="765766" y="2101047"/>
                </a:lnTo>
                <a:cubicBezTo>
                  <a:pt x="763814" y="2099421"/>
                  <a:pt x="762513" y="2096981"/>
                  <a:pt x="762513" y="2094379"/>
                </a:cubicBezTo>
                <a:lnTo>
                  <a:pt x="762513" y="831892"/>
                </a:lnTo>
                <a:cubicBezTo>
                  <a:pt x="710790" y="887681"/>
                  <a:pt x="527159" y="1062854"/>
                  <a:pt x="208528" y="1125800"/>
                </a:cubicBezTo>
                <a:cubicBezTo>
                  <a:pt x="204950" y="1126451"/>
                  <a:pt x="201209" y="1124824"/>
                  <a:pt x="199420" y="1121571"/>
                </a:cubicBezTo>
                <a:cubicBezTo>
                  <a:pt x="197630" y="1118318"/>
                  <a:pt x="198118" y="1114414"/>
                  <a:pt x="200558" y="1111649"/>
                </a:cubicBezTo>
                <a:cubicBezTo>
                  <a:pt x="363858" y="934036"/>
                  <a:pt x="556924" y="827500"/>
                  <a:pt x="660043" y="778868"/>
                </a:cubicBezTo>
                <a:cubicBezTo>
                  <a:pt x="520978" y="801639"/>
                  <a:pt x="225118" y="828802"/>
                  <a:pt x="4240" y="702748"/>
                </a:cubicBezTo>
                <a:cubicBezTo>
                  <a:pt x="1475" y="701122"/>
                  <a:pt x="-151" y="698194"/>
                  <a:pt x="11" y="694941"/>
                </a:cubicBezTo>
                <a:cubicBezTo>
                  <a:pt x="11" y="691688"/>
                  <a:pt x="2126" y="688923"/>
                  <a:pt x="4891" y="687622"/>
                </a:cubicBezTo>
                <a:cubicBezTo>
                  <a:pt x="262690" y="568399"/>
                  <a:pt x="540008" y="625977"/>
                  <a:pt x="670616" y="665501"/>
                </a:cubicBezTo>
                <a:cubicBezTo>
                  <a:pt x="543261" y="581086"/>
                  <a:pt x="286763" y="376148"/>
                  <a:pt x="318479" y="112818"/>
                </a:cubicBezTo>
                <a:cubicBezTo>
                  <a:pt x="318804" y="110053"/>
                  <a:pt x="320431" y="107776"/>
                  <a:pt x="322708" y="106474"/>
                </a:cubicBezTo>
                <a:cubicBezTo>
                  <a:pt x="325148" y="105173"/>
                  <a:pt x="327913" y="105011"/>
                  <a:pt x="330353" y="106149"/>
                </a:cubicBezTo>
                <a:cubicBezTo>
                  <a:pt x="548954" y="206667"/>
                  <a:pt x="689808" y="454057"/>
                  <a:pt x="750965" y="583038"/>
                </a:cubicBezTo>
                <a:cubicBezTo>
                  <a:pt x="729007" y="451780"/>
                  <a:pt x="713067" y="197396"/>
                  <a:pt x="863844" y="3355"/>
                </a:cubicBezTo>
                <a:cubicBezTo>
                  <a:pt x="865795" y="915"/>
                  <a:pt x="868886" y="-386"/>
                  <a:pt x="871976" y="102"/>
                </a:cubicBezTo>
                <a:cubicBezTo>
                  <a:pt x="875066" y="589"/>
                  <a:pt x="877669" y="2704"/>
                  <a:pt x="878645" y="5632"/>
                </a:cubicBezTo>
                <a:cubicBezTo>
                  <a:pt x="968427" y="256763"/>
                  <a:pt x="885151" y="569050"/>
                  <a:pt x="852946" y="671845"/>
                </a:cubicBezTo>
                <a:cubicBezTo>
                  <a:pt x="897024" y="637038"/>
                  <a:pt x="1009740" y="571978"/>
                  <a:pt x="1289986" y="492930"/>
                </a:cubicBezTo>
                <a:cubicBezTo>
                  <a:pt x="1293401" y="491954"/>
                  <a:pt x="1297142" y="493255"/>
                  <a:pt x="1299257" y="496183"/>
                </a:cubicBezTo>
                <a:cubicBezTo>
                  <a:pt x="1301371" y="499111"/>
                  <a:pt x="1301371" y="503014"/>
                  <a:pt x="1299257" y="505942"/>
                </a:cubicBezTo>
                <a:cubicBezTo>
                  <a:pt x="1115300" y="762928"/>
                  <a:pt x="871651" y="781470"/>
                  <a:pt x="822205" y="782446"/>
                </a:cubicBezTo>
                <a:lnTo>
                  <a:pt x="822205" y="2128047"/>
                </a:lnTo>
                <a:cubicBezTo>
                  <a:pt x="822205" y="2131300"/>
                  <a:pt x="820253" y="2134228"/>
                  <a:pt x="817326" y="2135692"/>
                </a:cubicBezTo>
                <a:cubicBezTo>
                  <a:pt x="816187" y="2136180"/>
                  <a:pt x="814886" y="2136505"/>
                  <a:pt x="813585" y="2136505"/>
                </a:cubicBezTo>
                <a:close/>
                <a:moveTo>
                  <a:pt x="779591" y="2090150"/>
                </a:moveTo>
                <a:lnTo>
                  <a:pt x="804964" y="2110481"/>
                </a:lnTo>
                <a:lnTo>
                  <a:pt x="804964" y="774151"/>
                </a:lnTo>
                <a:cubicBezTo>
                  <a:pt x="804964" y="771874"/>
                  <a:pt x="805940" y="769597"/>
                  <a:pt x="807567" y="767971"/>
                </a:cubicBezTo>
                <a:cubicBezTo>
                  <a:pt x="809193" y="766344"/>
                  <a:pt x="811470" y="765531"/>
                  <a:pt x="813910" y="765694"/>
                </a:cubicBezTo>
                <a:cubicBezTo>
                  <a:pt x="816350" y="765694"/>
                  <a:pt x="1073011" y="773989"/>
                  <a:pt x="1270305" y="516352"/>
                </a:cubicBezTo>
                <a:cubicBezTo>
                  <a:pt x="890193" y="626140"/>
                  <a:pt x="841073" y="706652"/>
                  <a:pt x="840747" y="707465"/>
                </a:cubicBezTo>
                <a:cubicBezTo>
                  <a:pt x="838633" y="711369"/>
                  <a:pt x="833753" y="712995"/>
                  <a:pt x="829687" y="711043"/>
                </a:cubicBezTo>
                <a:cubicBezTo>
                  <a:pt x="825621" y="709254"/>
                  <a:pt x="823669" y="704537"/>
                  <a:pt x="825296" y="700471"/>
                </a:cubicBezTo>
                <a:cubicBezTo>
                  <a:pt x="826759" y="696730"/>
                  <a:pt x="964198" y="321985"/>
                  <a:pt x="867747" y="26613"/>
                </a:cubicBezTo>
                <a:cubicBezTo>
                  <a:pt x="675170" y="290756"/>
                  <a:pt x="784958" y="660784"/>
                  <a:pt x="786260" y="664525"/>
                </a:cubicBezTo>
                <a:cubicBezTo>
                  <a:pt x="787561" y="668917"/>
                  <a:pt x="785121" y="673634"/>
                  <a:pt x="780892" y="675098"/>
                </a:cubicBezTo>
                <a:cubicBezTo>
                  <a:pt x="776501" y="676562"/>
                  <a:pt x="771784" y="674284"/>
                  <a:pt x="770157" y="669893"/>
                </a:cubicBezTo>
                <a:cubicBezTo>
                  <a:pt x="768693" y="665827"/>
                  <a:pt x="621170" y="266684"/>
                  <a:pt x="334256" y="126643"/>
                </a:cubicBezTo>
                <a:cubicBezTo>
                  <a:pt x="305630" y="455683"/>
                  <a:pt x="742995" y="690061"/>
                  <a:pt x="747549" y="692339"/>
                </a:cubicBezTo>
                <a:cubicBezTo>
                  <a:pt x="751615" y="694453"/>
                  <a:pt x="753242" y="699495"/>
                  <a:pt x="751290" y="703561"/>
                </a:cubicBezTo>
                <a:cubicBezTo>
                  <a:pt x="749338" y="707628"/>
                  <a:pt x="744459" y="709579"/>
                  <a:pt x="740230" y="707628"/>
                </a:cubicBezTo>
                <a:cubicBezTo>
                  <a:pt x="736489" y="706001"/>
                  <a:pt x="367437" y="548882"/>
                  <a:pt x="27662" y="696079"/>
                </a:cubicBezTo>
                <a:cubicBezTo>
                  <a:pt x="318479" y="850597"/>
                  <a:pt x="730308" y="747965"/>
                  <a:pt x="734537" y="746989"/>
                </a:cubicBezTo>
                <a:cubicBezTo>
                  <a:pt x="738929" y="745850"/>
                  <a:pt x="743483" y="748453"/>
                  <a:pt x="744784" y="752682"/>
                </a:cubicBezTo>
                <a:cubicBezTo>
                  <a:pt x="746085" y="757073"/>
                  <a:pt x="743808" y="761627"/>
                  <a:pt x="739579" y="763254"/>
                </a:cubicBezTo>
                <a:cubicBezTo>
                  <a:pt x="736814" y="764230"/>
                  <a:pt x="460147" y="865886"/>
                  <a:pt x="231787" y="1103517"/>
                </a:cubicBezTo>
                <a:cubicBezTo>
                  <a:pt x="586851" y="1024632"/>
                  <a:pt x="762675" y="806193"/>
                  <a:pt x="764465" y="803916"/>
                </a:cubicBezTo>
                <a:cubicBezTo>
                  <a:pt x="766742" y="801151"/>
                  <a:pt x="770483" y="800013"/>
                  <a:pt x="773898" y="801151"/>
                </a:cubicBezTo>
                <a:cubicBezTo>
                  <a:pt x="777314" y="802290"/>
                  <a:pt x="779591" y="805543"/>
                  <a:pt x="779591" y="809121"/>
                </a:cubicBezTo>
                <a:lnTo>
                  <a:pt x="779591" y="2089987"/>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9" name="任意多边形: 形状 54"/>
          <p:cNvSpPr/>
          <p:nvPr userDrawn="1">
            <p:custDataLst>
              <p:tags r:id="rId162"/>
            </p:custDataLst>
          </p:nvPr>
        </p:nvSpPr>
        <p:spPr>
          <a:xfrm>
            <a:off x="10730230" y="4926965"/>
            <a:ext cx="535305" cy="991870"/>
          </a:xfrm>
          <a:custGeom>
            <a:avLst/>
            <a:gdLst>
              <a:gd name="connsiteX0" fmla="*/ 478841 w 1278588"/>
              <a:gd name="connsiteY0" fmla="*/ 2365902 h 2366227"/>
              <a:gd name="connsiteX1" fmla="*/ 478841 w 1278588"/>
              <a:gd name="connsiteY1" fmla="*/ 927916 h 2366227"/>
              <a:gd name="connsiteX2" fmla="*/ 0 w 1278588"/>
              <a:gd name="connsiteY2" fmla="*/ 399630 h 2366227"/>
              <a:gd name="connsiteX3" fmla="*/ 457371 w 1278588"/>
              <a:gd name="connsiteY3" fmla="*/ 812435 h 2366227"/>
              <a:gd name="connsiteX4" fmla="*/ 435088 w 1278588"/>
              <a:gd name="connsiteY4" fmla="*/ 0 h 2366227"/>
              <a:gd name="connsiteX5" fmla="*/ 517551 w 1278588"/>
              <a:gd name="connsiteY5" fmla="*/ 772911 h 2366227"/>
              <a:gd name="connsiteX6" fmla="*/ 993301 w 1278588"/>
              <a:gd name="connsiteY6" fmla="*/ 117270 h 2366227"/>
              <a:gd name="connsiteX7" fmla="*/ 555123 w 1278588"/>
              <a:gd name="connsiteY7" fmla="*/ 808857 h 2366227"/>
              <a:gd name="connsiteX8" fmla="*/ 1278589 w 1278588"/>
              <a:gd name="connsiteY8" fmla="*/ 588141 h 2366227"/>
              <a:gd name="connsiteX9" fmla="*/ 562605 w 1278588"/>
              <a:gd name="connsiteY9" fmla="*/ 869200 h 2366227"/>
              <a:gd name="connsiteX10" fmla="*/ 1059337 w 1278588"/>
              <a:gd name="connsiteY10" fmla="*/ 1180674 h 2366227"/>
              <a:gd name="connsiteX11" fmla="*/ 524870 w 1278588"/>
              <a:gd name="connsiteY11" fmla="*/ 928242 h 2366227"/>
              <a:gd name="connsiteX12" fmla="*/ 524870 w 1278588"/>
              <a:gd name="connsiteY12" fmla="*/ 2329143 h 2366227"/>
              <a:gd name="connsiteX13" fmla="*/ 478515 w 1278588"/>
              <a:gd name="connsiteY13" fmla="*/ 2366227 h 236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8588" h="2366227">
                <a:moveTo>
                  <a:pt x="478841" y="2365902"/>
                </a:moveTo>
                <a:lnTo>
                  <a:pt x="478841" y="927916"/>
                </a:lnTo>
                <a:cubicBezTo>
                  <a:pt x="478841" y="927916"/>
                  <a:pt x="123451" y="789827"/>
                  <a:pt x="0" y="399630"/>
                </a:cubicBezTo>
                <a:cubicBezTo>
                  <a:pt x="413618" y="547967"/>
                  <a:pt x="457371" y="812435"/>
                  <a:pt x="457371" y="812435"/>
                </a:cubicBezTo>
                <a:cubicBezTo>
                  <a:pt x="457371" y="812435"/>
                  <a:pt x="316516" y="331480"/>
                  <a:pt x="435088" y="0"/>
                </a:cubicBezTo>
                <a:cubicBezTo>
                  <a:pt x="664912" y="295697"/>
                  <a:pt x="517551" y="772911"/>
                  <a:pt x="517551" y="772911"/>
                </a:cubicBezTo>
                <a:cubicBezTo>
                  <a:pt x="517551" y="772911"/>
                  <a:pt x="665562" y="267884"/>
                  <a:pt x="993301" y="117270"/>
                </a:cubicBezTo>
                <a:cubicBezTo>
                  <a:pt x="1038518" y="493316"/>
                  <a:pt x="555123" y="808857"/>
                  <a:pt x="555123" y="808857"/>
                </a:cubicBezTo>
                <a:cubicBezTo>
                  <a:pt x="555123" y="808857"/>
                  <a:pt x="924501" y="471521"/>
                  <a:pt x="1278589" y="588141"/>
                </a:cubicBezTo>
                <a:cubicBezTo>
                  <a:pt x="1056247" y="864971"/>
                  <a:pt x="562605" y="869200"/>
                  <a:pt x="562605" y="869200"/>
                </a:cubicBezTo>
                <a:cubicBezTo>
                  <a:pt x="562605" y="869200"/>
                  <a:pt x="889856" y="931332"/>
                  <a:pt x="1059337" y="1180674"/>
                </a:cubicBezTo>
                <a:cubicBezTo>
                  <a:pt x="619695" y="1129927"/>
                  <a:pt x="524870" y="928242"/>
                  <a:pt x="524870" y="928242"/>
                </a:cubicBezTo>
                <a:lnTo>
                  <a:pt x="524870" y="2329143"/>
                </a:lnTo>
                <a:lnTo>
                  <a:pt x="478515" y="2366227"/>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0" name="任意多边形: 形状 55"/>
          <p:cNvSpPr/>
          <p:nvPr userDrawn="1">
            <p:custDataLst>
              <p:tags r:id="rId163"/>
            </p:custDataLst>
          </p:nvPr>
        </p:nvSpPr>
        <p:spPr>
          <a:xfrm>
            <a:off x="10726420" y="4923155"/>
            <a:ext cx="542290" cy="998855"/>
          </a:xfrm>
          <a:custGeom>
            <a:avLst/>
            <a:gdLst>
              <a:gd name="connsiteX0" fmla="*/ 487513 w 1295743"/>
              <a:gd name="connsiteY0" fmla="*/ 2382765 h 2382927"/>
              <a:gd name="connsiteX1" fmla="*/ 483772 w 1295743"/>
              <a:gd name="connsiteY1" fmla="*/ 2381952 h 2382927"/>
              <a:gd name="connsiteX2" fmla="*/ 478892 w 1295743"/>
              <a:gd name="connsiteY2" fmla="*/ 2374308 h 2382927"/>
              <a:gd name="connsiteX3" fmla="*/ 478892 w 1295743"/>
              <a:gd name="connsiteY3" fmla="*/ 942015 h 2382927"/>
              <a:gd name="connsiteX4" fmla="*/ 377 w 1295743"/>
              <a:gd name="connsiteY4" fmla="*/ 410638 h 2382927"/>
              <a:gd name="connsiteX5" fmla="*/ 2654 w 1295743"/>
              <a:gd name="connsiteY5" fmla="*/ 402018 h 2382927"/>
              <a:gd name="connsiteX6" fmla="*/ 11437 w 1295743"/>
              <a:gd name="connsiteY6" fmla="*/ 400066 h 2382927"/>
              <a:gd name="connsiteX7" fmla="*/ 431886 w 1295743"/>
              <a:gd name="connsiteY7" fmla="*/ 716419 h 2382927"/>
              <a:gd name="connsiteX8" fmla="*/ 435627 w 1295743"/>
              <a:gd name="connsiteY8" fmla="*/ 5640 h 2382927"/>
              <a:gd name="connsiteX9" fmla="*/ 442296 w 1295743"/>
              <a:gd name="connsiteY9" fmla="*/ 110 h 2382927"/>
              <a:gd name="connsiteX10" fmla="*/ 450428 w 1295743"/>
              <a:gd name="connsiteY10" fmla="*/ 3363 h 2382927"/>
              <a:gd name="connsiteX11" fmla="*/ 562169 w 1295743"/>
              <a:gd name="connsiteY11" fmla="*/ 658842 h 2382927"/>
              <a:gd name="connsiteX12" fmla="*/ 998558 w 1295743"/>
              <a:gd name="connsiteY12" fmla="*/ 118031 h 2382927"/>
              <a:gd name="connsiteX13" fmla="*/ 1006202 w 1295743"/>
              <a:gd name="connsiteY13" fmla="*/ 118357 h 2382927"/>
              <a:gd name="connsiteX14" fmla="*/ 1010431 w 1295743"/>
              <a:gd name="connsiteY14" fmla="*/ 124700 h 2382927"/>
              <a:gd name="connsiteX15" fmla="*/ 806143 w 1295743"/>
              <a:gd name="connsiteY15" fmla="*/ 618179 h 2382927"/>
              <a:gd name="connsiteX16" fmla="*/ 746451 w 1295743"/>
              <a:gd name="connsiteY16" fmla="*/ 679173 h 2382927"/>
              <a:gd name="connsiteX17" fmla="*/ 1289863 w 1295743"/>
              <a:gd name="connsiteY17" fmla="*/ 588414 h 2382927"/>
              <a:gd name="connsiteX18" fmla="*/ 1295393 w 1295743"/>
              <a:gd name="connsiteY18" fmla="*/ 594107 h 2382927"/>
              <a:gd name="connsiteX19" fmla="*/ 1293930 w 1295743"/>
              <a:gd name="connsiteY19" fmla="*/ 601914 h 2382927"/>
              <a:gd name="connsiteX20" fmla="*/ 627066 w 1295743"/>
              <a:gd name="connsiteY20" fmla="*/ 883135 h 2382927"/>
              <a:gd name="connsiteX21" fmla="*/ 1075166 w 1295743"/>
              <a:gd name="connsiteY21" fmla="*/ 1184363 h 2382927"/>
              <a:gd name="connsiteX22" fmla="*/ 1075328 w 1295743"/>
              <a:gd name="connsiteY22" fmla="*/ 1193471 h 2382927"/>
              <a:gd name="connsiteX23" fmla="*/ 1067033 w 1295743"/>
              <a:gd name="connsiteY23" fmla="*/ 1197537 h 2382927"/>
              <a:gd name="connsiteX24" fmla="*/ 542163 w 1295743"/>
              <a:gd name="connsiteY24" fmla="*/ 966087 h 2382927"/>
              <a:gd name="connsiteX25" fmla="*/ 542163 w 1295743"/>
              <a:gd name="connsiteY25" fmla="*/ 2337386 h 2382927"/>
              <a:gd name="connsiteX26" fmla="*/ 538910 w 1295743"/>
              <a:gd name="connsiteY26" fmla="*/ 2344055 h 2382927"/>
              <a:gd name="connsiteX27" fmla="*/ 492555 w 1295743"/>
              <a:gd name="connsiteY27" fmla="*/ 2381139 h 2382927"/>
              <a:gd name="connsiteX28" fmla="*/ 487187 w 1295743"/>
              <a:gd name="connsiteY28" fmla="*/ 2382928 h 2382927"/>
              <a:gd name="connsiteX29" fmla="*/ 22335 w 1295743"/>
              <a:gd name="connsiteY29" fmla="*/ 422186 h 2382927"/>
              <a:gd name="connsiteX30" fmla="*/ 490765 w 1295743"/>
              <a:gd name="connsiteY30" fmla="*/ 928515 h 2382927"/>
              <a:gd name="connsiteX31" fmla="*/ 496133 w 1295743"/>
              <a:gd name="connsiteY31" fmla="*/ 936485 h 2382927"/>
              <a:gd name="connsiteX32" fmla="*/ 496133 w 1295743"/>
              <a:gd name="connsiteY32" fmla="*/ 2356741 h 2382927"/>
              <a:gd name="connsiteX33" fmla="*/ 525410 w 1295743"/>
              <a:gd name="connsiteY33" fmla="*/ 2333320 h 2382927"/>
              <a:gd name="connsiteX34" fmla="*/ 525410 w 1295743"/>
              <a:gd name="connsiteY34" fmla="*/ 936322 h 2382927"/>
              <a:gd name="connsiteX35" fmla="*/ 532079 w 1295743"/>
              <a:gd name="connsiteY35" fmla="*/ 928027 h 2382927"/>
              <a:gd name="connsiteX36" fmla="*/ 541675 w 1295743"/>
              <a:gd name="connsiteY36" fmla="*/ 932744 h 2382927"/>
              <a:gd name="connsiteX37" fmla="*/ 1050443 w 1295743"/>
              <a:gd name="connsiteY37" fmla="*/ 1178019 h 2382927"/>
              <a:gd name="connsiteX38" fmla="*/ 570139 w 1295743"/>
              <a:gd name="connsiteY38" fmla="*/ 885738 h 2382927"/>
              <a:gd name="connsiteX39" fmla="*/ 563307 w 1295743"/>
              <a:gd name="connsiteY39" fmla="*/ 876629 h 2382927"/>
              <a:gd name="connsiteX40" fmla="*/ 571765 w 1295743"/>
              <a:gd name="connsiteY40" fmla="*/ 868822 h 2382927"/>
              <a:gd name="connsiteX41" fmla="*/ 1273110 w 1295743"/>
              <a:gd name="connsiteY41" fmla="*/ 600613 h 2382927"/>
              <a:gd name="connsiteX42" fmla="*/ 675536 w 1295743"/>
              <a:gd name="connsiteY42" fmla="*/ 742931 h 2382927"/>
              <a:gd name="connsiteX43" fmla="*/ 568837 w 1295743"/>
              <a:gd name="connsiteY43" fmla="*/ 824094 h 2382927"/>
              <a:gd name="connsiteX44" fmla="*/ 557452 w 1295743"/>
              <a:gd name="connsiteY44" fmla="*/ 822142 h 2382927"/>
              <a:gd name="connsiteX45" fmla="*/ 558428 w 1295743"/>
              <a:gd name="connsiteY45" fmla="*/ 810594 h 2382927"/>
              <a:gd name="connsiteX46" fmla="*/ 662198 w 1295743"/>
              <a:gd name="connsiteY46" fmla="*/ 731383 h 2382927"/>
              <a:gd name="connsiteX47" fmla="*/ 995142 w 1295743"/>
              <a:gd name="connsiteY47" fmla="*/ 138200 h 2382927"/>
              <a:gd name="connsiteX48" fmla="*/ 535006 w 1295743"/>
              <a:gd name="connsiteY48" fmla="*/ 782618 h 2382927"/>
              <a:gd name="connsiteX49" fmla="*/ 534681 w 1295743"/>
              <a:gd name="connsiteY49" fmla="*/ 783594 h 2382927"/>
              <a:gd name="connsiteX50" fmla="*/ 524109 w 1295743"/>
              <a:gd name="connsiteY50" fmla="*/ 789287 h 2382927"/>
              <a:gd name="connsiteX51" fmla="*/ 518416 w 1295743"/>
              <a:gd name="connsiteY51" fmla="*/ 778714 h 2382927"/>
              <a:gd name="connsiteX52" fmla="*/ 518741 w 1295743"/>
              <a:gd name="connsiteY52" fmla="*/ 777738 h 2382927"/>
              <a:gd name="connsiteX53" fmla="*/ 447013 w 1295743"/>
              <a:gd name="connsiteY53" fmla="*/ 26134 h 2382927"/>
              <a:gd name="connsiteX54" fmla="*/ 468483 w 1295743"/>
              <a:gd name="connsiteY54" fmla="*/ 795630 h 2382927"/>
              <a:gd name="connsiteX55" fmla="*/ 474826 w 1295743"/>
              <a:gd name="connsiteY55" fmla="*/ 819214 h 2382927"/>
              <a:gd name="connsiteX56" fmla="*/ 468320 w 1295743"/>
              <a:gd name="connsiteY56" fmla="*/ 828973 h 2382927"/>
              <a:gd name="connsiteX57" fmla="*/ 458236 w 1295743"/>
              <a:gd name="connsiteY57" fmla="*/ 823118 h 2382927"/>
              <a:gd name="connsiteX58" fmla="*/ 451892 w 1295743"/>
              <a:gd name="connsiteY58" fmla="*/ 799533 h 2382927"/>
              <a:gd name="connsiteX59" fmla="*/ 22660 w 1295743"/>
              <a:gd name="connsiteY59" fmla="*/ 421861 h 238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95743" h="2382927">
                <a:moveTo>
                  <a:pt x="487513" y="2382765"/>
                </a:moveTo>
                <a:cubicBezTo>
                  <a:pt x="486211" y="2382765"/>
                  <a:pt x="485073" y="2382440"/>
                  <a:pt x="483772" y="2381952"/>
                </a:cubicBezTo>
                <a:cubicBezTo>
                  <a:pt x="480844" y="2380488"/>
                  <a:pt x="478892" y="2377561"/>
                  <a:pt x="478892" y="2374308"/>
                </a:cubicBezTo>
                <a:lnTo>
                  <a:pt x="478892" y="942015"/>
                </a:lnTo>
                <a:cubicBezTo>
                  <a:pt x="433350" y="922334"/>
                  <a:pt x="115370" y="773672"/>
                  <a:pt x="377" y="410638"/>
                </a:cubicBezTo>
                <a:cubicBezTo>
                  <a:pt x="-599" y="407548"/>
                  <a:pt x="377" y="404132"/>
                  <a:pt x="2654" y="402018"/>
                </a:cubicBezTo>
                <a:cubicBezTo>
                  <a:pt x="4931" y="399741"/>
                  <a:pt x="8347" y="399090"/>
                  <a:pt x="11437" y="400066"/>
                </a:cubicBezTo>
                <a:cubicBezTo>
                  <a:pt x="262080" y="490011"/>
                  <a:pt x="378863" y="624034"/>
                  <a:pt x="431886" y="716419"/>
                </a:cubicBezTo>
                <a:cubicBezTo>
                  <a:pt x="397730" y="554583"/>
                  <a:pt x="351212" y="241320"/>
                  <a:pt x="435627" y="5640"/>
                </a:cubicBezTo>
                <a:cubicBezTo>
                  <a:pt x="436603" y="2713"/>
                  <a:pt x="439206" y="598"/>
                  <a:pt x="442296" y="110"/>
                </a:cubicBezTo>
                <a:cubicBezTo>
                  <a:pt x="445386" y="-378"/>
                  <a:pt x="448477" y="761"/>
                  <a:pt x="450428" y="3363"/>
                </a:cubicBezTo>
                <a:cubicBezTo>
                  <a:pt x="608036" y="206025"/>
                  <a:pt x="589657" y="495379"/>
                  <a:pt x="562169" y="658842"/>
                </a:cubicBezTo>
                <a:cubicBezTo>
                  <a:pt x="628530" y="498469"/>
                  <a:pt x="771011" y="222615"/>
                  <a:pt x="998558" y="118031"/>
                </a:cubicBezTo>
                <a:cubicBezTo>
                  <a:pt x="1000998" y="116893"/>
                  <a:pt x="1003925" y="117055"/>
                  <a:pt x="1006202" y="118357"/>
                </a:cubicBezTo>
                <a:cubicBezTo>
                  <a:pt x="1008642" y="119658"/>
                  <a:pt x="1010106" y="122098"/>
                  <a:pt x="1010431" y="124700"/>
                </a:cubicBezTo>
                <a:cubicBezTo>
                  <a:pt x="1029136" y="281006"/>
                  <a:pt x="958546" y="451626"/>
                  <a:pt x="806143" y="618179"/>
                </a:cubicBezTo>
                <a:cubicBezTo>
                  <a:pt x="786300" y="639974"/>
                  <a:pt x="766131" y="660305"/>
                  <a:pt x="746451" y="679173"/>
                </a:cubicBezTo>
                <a:cubicBezTo>
                  <a:pt x="888607" y="598824"/>
                  <a:pt x="1092081" y="523192"/>
                  <a:pt x="1289863" y="588414"/>
                </a:cubicBezTo>
                <a:cubicBezTo>
                  <a:pt x="1292466" y="589227"/>
                  <a:pt x="1294580" y="591342"/>
                  <a:pt x="1295393" y="594107"/>
                </a:cubicBezTo>
                <a:cubicBezTo>
                  <a:pt x="1296207" y="596709"/>
                  <a:pt x="1295556" y="599637"/>
                  <a:pt x="1293930" y="601914"/>
                </a:cubicBezTo>
                <a:cubicBezTo>
                  <a:pt x="1116154" y="823280"/>
                  <a:pt x="763529" y="872401"/>
                  <a:pt x="627066" y="883135"/>
                </a:cubicBezTo>
                <a:cubicBezTo>
                  <a:pt x="728234" y="912900"/>
                  <a:pt x="947161" y="996177"/>
                  <a:pt x="1075166" y="1184363"/>
                </a:cubicBezTo>
                <a:cubicBezTo>
                  <a:pt x="1076955" y="1187128"/>
                  <a:pt x="1077118" y="1190706"/>
                  <a:pt x="1075328" y="1193471"/>
                </a:cubicBezTo>
                <a:cubicBezTo>
                  <a:pt x="1073539" y="1196399"/>
                  <a:pt x="1070286" y="1197863"/>
                  <a:pt x="1067033" y="1197537"/>
                </a:cubicBezTo>
                <a:cubicBezTo>
                  <a:pt x="717174" y="1157200"/>
                  <a:pt x="583964" y="1023339"/>
                  <a:pt x="542163" y="966087"/>
                </a:cubicBezTo>
                <a:lnTo>
                  <a:pt x="542163" y="2337386"/>
                </a:lnTo>
                <a:cubicBezTo>
                  <a:pt x="542163" y="2339988"/>
                  <a:pt x="541024" y="2342428"/>
                  <a:pt x="538910" y="2344055"/>
                </a:cubicBezTo>
                <a:lnTo>
                  <a:pt x="492555" y="2381139"/>
                </a:lnTo>
                <a:cubicBezTo>
                  <a:pt x="490928" y="2382440"/>
                  <a:pt x="489139" y="2382928"/>
                  <a:pt x="487187" y="2382928"/>
                </a:cubicBezTo>
                <a:close/>
                <a:moveTo>
                  <a:pt x="22335" y="422186"/>
                </a:moveTo>
                <a:cubicBezTo>
                  <a:pt x="147900" y="791401"/>
                  <a:pt x="487187" y="927214"/>
                  <a:pt x="490765" y="928515"/>
                </a:cubicBezTo>
                <a:cubicBezTo>
                  <a:pt x="494019" y="929816"/>
                  <a:pt x="496133" y="932906"/>
                  <a:pt x="496133" y="936485"/>
                </a:cubicBezTo>
                <a:lnTo>
                  <a:pt x="496133" y="2356741"/>
                </a:lnTo>
                <a:lnTo>
                  <a:pt x="525410" y="2333320"/>
                </a:lnTo>
                <a:lnTo>
                  <a:pt x="525410" y="936322"/>
                </a:lnTo>
                <a:cubicBezTo>
                  <a:pt x="525410" y="932418"/>
                  <a:pt x="528175" y="928840"/>
                  <a:pt x="532079" y="928027"/>
                </a:cubicBezTo>
                <a:cubicBezTo>
                  <a:pt x="535982" y="927214"/>
                  <a:pt x="539886" y="929165"/>
                  <a:pt x="541675" y="932744"/>
                </a:cubicBezTo>
                <a:cubicBezTo>
                  <a:pt x="542651" y="934695"/>
                  <a:pt x="637638" y="1125158"/>
                  <a:pt x="1050443" y="1178019"/>
                </a:cubicBezTo>
                <a:cubicBezTo>
                  <a:pt x="881938" y="947219"/>
                  <a:pt x="573229" y="886226"/>
                  <a:pt x="570139" y="885738"/>
                </a:cubicBezTo>
                <a:cubicBezTo>
                  <a:pt x="565910" y="884925"/>
                  <a:pt x="562819" y="881021"/>
                  <a:pt x="563307" y="876629"/>
                </a:cubicBezTo>
                <a:cubicBezTo>
                  <a:pt x="563633" y="872238"/>
                  <a:pt x="567374" y="868985"/>
                  <a:pt x="571765" y="868822"/>
                </a:cubicBezTo>
                <a:cubicBezTo>
                  <a:pt x="576645" y="868822"/>
                  <a:pt x="1052395" y="861503"/>
                  <a:pt x="1273110" y="600613"/>
                </a:cubicBezTo>
                <a:cubicBezTo>
                  <a:pt x="1043937" y="531812"/>
                  <a:pt x="807444" y="653962"/>
                  <a:pt x="675536" y="742931"/>
                </a:cubicBezTo>
                <a:cubicBezTo>
                  <a:pt x="614705" y="794003"/>
                  <a:pt x="569651" y="823606"/>
                  <a:pt x="568837" y="824094"/>
                </a:cubicBezTo>
                <a:cubicBezTo>
                  <a:pt x="565096" y="826533"/>
                  <a:pt x="560217" y="825720"/>
                  <a:pt x="557452" y="822142"/>
                </a:cubicBezTo>
                <a:cubicBezTo>
                  <a:pt x="554687" y="818564"/>
                  <a:pt x="555175" y="813684"/>
                  <a:pt x="558428" y="810594"/>
                </a:cubicBezTo>
                <a:cubicBezTo>
                  <a:pt x="559566" y="809455"/>
                  <a:pt x="598440" y="774648"/>
                  <a:pt x="662198" y="731383"/>
                </a:cubicBezTo>
                <a:cubicBezTo>
                  <a:pt x="798011" y="617203"/>
                  <a:pt x="1017913" y="390957"/>
                  <a:pt x="995142" y="138200"/>
                </a:cubicBezTo>
                <a:cubicBezTo>
                  <a:pt x="688222" y="288488"/>
                  <a:pt x="542000" y="759196"/>
                  <a:pt x="535006" y="782618"/>
                </a:cubicBezTo>
                <a:cubicBezTo>
                  <a:pt x="534844" y="783106"/>
                  <a:pt x="534681" y="783431"/>
                  <a:pt x="534681" y="783594"/>
                </a:cubicBezTo>
                <a:cubicBezTo>
                  <a:pt x="533380" y="787985"/>
                  <a:pt x="528663" y="790588"/>
                  <a:pt x="524109" y="789287"/>
                </a:cubicBezTo>
                <a:cubicBezTo>
                  <a:pt x="519555" y="787985"/>
                  <a:pt x="517115" y="783268"/>
                  <a:pt x="518416" y="778714"/>
                </a:cubicBezTo>
                <a:cubicBezTo>
                  <a:pt x="518416" y="778714"/>
                  <a:pt x="518416" y="778226"/>
                  <a:pt x="518741" y="777738"/>
                </a:cubicBezTo>
                <a:cubicBezTo>
                  <a:pt x="525410" y="754967"/>
                  <a:pt x="653253" y="309795"/>
                  <a:pt x="447013" y="26134"/>
                </a:cubicBezTo>
                <a:cubicBezTo>
                  <a:pt x="353652" y="309633"/>
                  <a:pt x="443272" y="698528"/>
                  <a:pt x="468483" y="795630"/>
                </a:cubicBezTo>
                <a:cubicBezTo>
                  <a:pt x="473199" y="810268"/>
                  <a:pt x="474826" y="818889"/>
                  <a:pt x="474826" y="819214"/>
                </a:cubicBezTo>
                <a:cubicBezTo>
                  <a:pt x="475639" y="823606"/>
                  <a:pt x="472711" y="827835"/>
                  <a:pt x="468320" y="828973"/>
                </a:cubicBezTo>
                <a:cubicBezTo>
                  <a:pt x="463928" y="829949"/>
                  <a:pt x="459537" y="827347"/>
                  <a:pt x="458236" y="823118"/>
                </a:cubicBezTo>
                <a:cubicBezTo>
                  <a:pt x="458073" y="822467"/>
                  <a:pt x="455633" y="814172"/>
                  <a:pt x="451892" y="799533"/>
                </a:cubicBezTo>
                <a:cubicBezTo>
                  <a:pt x="430585" y="734148"/>
                  <a:pt x="342592" y="541896"/>
                  <a:pt x="22660" y="421861"/>
                </a:cubicBez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1" name="任意多边形: 形状 57"/>
          <p:cNvSpPr/>
          <p:nvPr userDrawn="1">
            <p:custDataLst>
              <p:tags r:id="rId164"/>
            </p:custDataLst>
          </p:nvPr>
        </p:nvSpPr>
        <p:spPr>
          <a:xfrm>
            <a:off x="10784205" y="5716270"/>
            <a:ext cx="205105" cy="465455"/>
          </a:xfrm>
          <a:custGeom>
            <a:avLst/>
            <a:gdLst>
              <a:gd name="connsiteX0" fmla="*/ 281709 w 489738"/>
              <a:gd name="connsiteY0" fmla="*/ 1110572 h 1110571"/>
              <a:gd name="connsiteX1" fmla="*/ 208029 w 489738"/>
              <a:gd name="connsiteY1" fmla="*/ 1110572 h 1110571"/>
              <a:gd name="connsiteX2" fmla="*/ 0 w 489738"/>
              <a:gd name="connsiteY2" fmla="*/ 902543 h 1110571"/>
              <a:gd name="connsiteX3" fmla="*/ 0 w 489738"/>
              <a:gd name="connsiteY3" fmla="*/ 0 h 1110571"/>
              <a:gd name="connsiteX4" fmla="*/ 489738 w 489738"/>
              <a:gd name="connsiteY4" fmla="*/ 0 h 1110571"/>
              <a:gd name="connsiteX5" fmla="*/ 489738 w 489738"/>
              <a:gd name="connsiteY5" fmla="*/ 902543 h 1110571"/>
              <a:gd name="connsiteX6" fmla="*/ 281709 w 489738"/>
              <a:gd name="connsiteY6" fmla="*/ 1110572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738" h="1110571">
                <a:moveTo>
                  <a:pt x="281709" y="1110572"/>
                </a:moveTo>
                <a:lnTo>
                  <a:pt x="208029" y="1110572"/>
                </a:lnTo>
                <a:cubicBezTo>
                  <a:pt x="93198" y="1110572"/>
                  <a:pt x="0" y="1017374"/>
                  <a:pt x="0" y="902543"/>
                </a:cubicBezTo>
                <a:lnTo>
                  <a:pt x="0" y="0"/>
                </a:lnTo>
                <a:lnTo>
                  <a:pt x="489738" y="0"/>
                </a:lnTo>
                <a:lnTo>
                  <a:pt x="489738" y="902543"/>
                </a:lnTo>
                <a:cubicBezTo>
                  <a:pt x="489738" y="1017374"/>
                  <a:pt x="396540" y="1110572"/>
                  <a:pt x="281709" y="1110572"/>
                </a:cubicBez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2" name="任意多边形: 形状 58"/>
          <p:cNvSpPr/>
          <p:nvPr userDrawn="1">
            <p:custDataLst>
              <p:tags r:id="rId165"/>
            </p:custDataLst>
          </p:nvPr>
        </p:nvSpPr>
        <p:spPr>
          <a:xfrm>
            <a:off x="10784205" y="5716270"/>
            <a:ext cx="194945" cy="465455"/>
          </a:xfrm>
          <a:custGeom>
            <a:avLst/>
            <a:gdLst>
              <a:gd name="connsiteX0" fmla="*/ 320094 w 465665"/>
              <a:gd name="connsiteY0" fmla="*/ 1067958 h 1110571"/>
              <a:gd name="connsiteX1" fmla="*/ 224294 w 465665"/>
              <a:gd name="connsiteY1" fmla="*/ 1067958 h 1110571"/>
              <a:gd name="connsiteX2" fmla="*/ 64572 w 465665"/>
              <a:gd name="connsiteY2" fmla="*/ 848218 h 1110571"/>
              <a:gd name="connsiteX3" fmla="*/ 64572 w 465665"/>
              <a:gd name="connsiteY3" fmla="*/ 0 h 1110571"/>
              <a:gd name="connsiteX4" fmla="*/ 0 w 465665"/>
              <a:gd name="connsiteY4" fmla="*/ 0 h 1110571"/>
              <a:gd name="connsiteX5" fmla="*/ 0 w 465665"/>
              <a:gd name="connsiteY5" fmla="*/ 890832 h 1110571"/>
              <a:gd name="connsiteX6" fmla="*/ 196969 w 465665"/>
              <a:gd name="connsiteY6" fmla="*/ 1110572 h 1110571"/>
              <a:gd name="connsiteX7" fmla="*/ 292769 w 465665"/>
              <a:gd name="connsiteY7" fmla="*/ 1110572 h 1110571"/>
              <a:gd name="connsiteX8" fmla="*/ 465666 w 465665"/>
              <a:gd name="connsiteY8" fmla="*/ 996066 h 1110571"/>
              <a:gd name="connsiteX9" fmla="*/ 320094 w 465665"/>
              <a:gd name="connsiteY9" fmla="*/ 1067795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665" h="1110571">
                <a:moveTo>
                  <a:pt x="320094" y="1067958"/>
                </a:moveTo>
                <a:lnTo>
                  <a:pt x="224294" y="1067958"/>
                </a:lnTo>
                <a:cubicBezTo>
                  <a:pt x="115481" y="1067958"/>
                  <a:pt x="64572" y="969555"/>
                  <a:pt x="64572" y="848218"/>
                </a:cubicBezTo>
                <a:lnTo>
                  <a:pt x="64572" y="0"/>
                </a:lnTo>
                <a:lnTo>
                  <a:pt x="0" y="0"/>
                </a:lnTo>
                <a:lnTo>
                  <a:pt x="0" y="890832"/>
                </a:lnTo>
                <a:cubicBezTo>
                  <a:pt x="0" y="1012169"/>
                  <a:pt x="88156" y="1110572"/>
                  <a:pt x="196969" y="1110572"/>
                </a:cubicBezTo>
                <a:lnTo>
                  <a:pt x="292769" y="1110572"/>
                </a:lnTo>
                <a:cubicBezTo>
                  <a:pt x="367426" y="1110572"/>
                  <a:pt x="432323" y="1064380"/>
                  <a:pt x="465666" y="996066"/>
                </a:cubicBezTo>
                <a:cubicBezTo>
                  <a:pt x="429720" y="1040145"/>
                  <a:pt x="377835" y="1067795"/>
                  <a:pt x="320094" y="1067795"/>
                </a:cubicBez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3" name="任意多边形: 形状 59"/>
          <p:cNvSpPr/>
          <p:nvPr userDrawn="1">
            <p:custDataLst>
              <p:tags r:id="rId166"/>
            </p:custDataLst>
          </p:nvPr>
        </p:nvSpPr>
        <p:spPr>
          <a:xfrm>
            <a:off x="10781030" y="5713095"/>
            <a:ext cx="212090" cy="472440"/>
          </a:xfrm>
          <a:custGeom>
            <a:avLst/>
            <a:gdLst>
              <a:gd name="connsiteX0" fmla="*/ 290167 w 506653"/>
              <a:gd name="connsiteY0" fmla="*/ 1127488 h 1127487"/>
              <a:gd name="connsiteX1" fmla="*/ 216487 w 506653"/>
              <a:gd name="connsiteY1" fmla="*/ 1127488 h 1127487"/>
              <a:gd name="connsiteX2" fmla="*/ 0 w 506653"/>
              <a:gd name="connsiteY2" fmla="*/ 911001 h 1127487"/>
              <a:gd name="connsiteX3" fmla="*/ 0 w 506653"/>
              <a:gd name="connsiteY3" fmla="*/ 8458 h 1127487"/>
              <a:gd name="connsiteX4" fmla="*/ 8458 w 506653"/>
              <a:gd name="connsiteY4" fmla="*/ 0 h 1127487"/>
              <a:gd name="connsiteX5" fmla="*/ 498196 w 506653"/>
              <a:gd name="connsiteY5" fmla="*/ 0 h 1127487"/>
              <a:gd name="connsiteX6" fmla="*/ 506654 w 506653"/>
              <a:gd name="connsiteY6" fmla="*/ 8458 h 1127487"/>
              <a:gd name="connsiteX7" fmla="*/ 506654 w 506653"/>
              <a:gd name="connsiteY7" fmla="*/ 911001 h 1127487"/>
              <a:gd name="connsiteX8" fmla="*/ 290167 w 506653"/>
              <a:gd name="connsiteY8" fmla="*/ 1127488 h 1127487"/>
              <a:gd name="connsiteX9" fmla="*/ 17078 w 506653"/>
              <a:gd name="connsiteY9" fmla="*/ 16916 h 1127487"/>
              <a:gd name="connsiteX10" fmla="*/ 17078 w 506653"/>
              <a:gd name="connsiteY10" fmla="*/ 911001 h 1127487"/>
              <a:gd name="connsiteX11" fmla="*/ 216649 w 506653"/>
              <a:gd name="connsiteY11" fmla="*/ 1110572 h 1127487"/>
              <a:gd name="connsiteX12" fmla="*/ 290330 w 506653"/>
              <a:gd name="connsiteY12" fmla="*/ 1110572 h 1127487"/>
              <a:gd name="connsiteX13" fmla="*/ 489901 w 506653"/>
              <a:gd name="connsiteY13" fmla="*/ 911001 h 1127487"/>
              <a:gd name="connsiteX14" fmla="*/ 489901 w 506653"/>
              <a:gd name="connsiteY14" fmla="*/ 16916 h 1127487"/>
              <a:gd name="connsiteX15" fmla="*/ 17241 w 506653"/>
              <a:gd name="connsiteY15" fmla="*/ 16916 h 112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6653" h="1127487">
                <a:moveTo>
                  <a:pt x="290167" y="1127488"/>
                </a:moveTo>
                <a:lnTo>
                  <a:pt x="216487" y="1127488"/>
                </a:lnTo>
                <a:cubicBezTo>
                  <a:pt x="97102" y="1127488"/>
                  <a:pt x="0" y="1030386"/>
                  <a:pt x="0" y="911001"/>
                </a:cubicBezTo>
                <a:lnTo>
                  <a:pt x="0" y="8458"/>
                </a:lnTo>
                <a:cubicBezTo>
                  <a:pt x="0" y="3741"/>
                  <a:pt x="3741" y="0"/>
                  <a:pt x="8458" y="0"/>
                </a:cubicBezTo>
                <a:lnTo>
                  <a:pt x="498196" y="0"/>
                </a:lnTo>
                <a:cubicBezTo>
                  <a:pt x="502913" y="0"/>
                  <a:pt x="506654" y="3741"/>
                  <a:pt x="506654" y="8458"/>
                </a:cubicBezTo>
                <a:lnTo>
                  <a:pt x="506654" y="911001"/>
                </a:lnTo>
                <a:cubicBezTo>
                  <a:pt x="506654" y="1030386"/>
                  <a:pt x="409552" y="1127488"/>
                  <a:pt x="290167" y="1127488"/>
                </a:cubicBezTo>
                <a:close/>
                <a:moveTo>
                  <a:pt x="17078" y="16916"/>
                </a:moveTo>
                <a:lnTo>
                  <a:pt x="17078" y="911001"/>
                </a:lnTo>
                <a:cubicBezTo>
                  <a:pt x="17078" y="1020952"/>
                  <a:pt x="106536" y="1110572"/>
                  <a:pt x="216649" y="1110572"/>
                </a:cubicBezTo>
                <a:lnTo>
                  <a:pt x="290330" y="1110572"/>
                </a:lnTo>
                <a:cubicBezTo>
                  <a:pt x="400281" y="1110572"/>
                  <a:pt x="489901" y="1021115"/>
                  <a:pt x="489901" y="911001"/>
                </a:cubicBezTo>
                <a:lnTo>
                  <a:pt x="489901" y="16916"/>
                </a:lnTo>
                <a:lnTo>
                  <a:pt x="17241" y="16916"/>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矩形 46"/>
          <p:cNvSpPr/>
          <p:nvPr userDrawn="1">
            <p:custDataLst>
              <p:tags r:id="rId167"/>
            </p:custDataLst>
          </p:nvPr>
        </p:nvSpPr>
        <p:spPr>
          <a:xfrm>
            <a:off x="315595"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168"/>
            </p:custDataLst>
          </p:nvPr>
        </p:nvSpPr>
        <p:spPr>
          <a:xfrm>
            <a:off x="939800" y="1694180"/>
            <a:ext cx="4571365" cy="1800225"/>
          </a:xfrm>
        </p:spPr>
        <p:txBody>
          <a:bodyPr anchor="b"/>
          <a:lstStyle>
            <a:lvl1pPr algn="l">
              <a:lnSpc>
                <a:spcPct val="100000"/>
              </a:lnSpc>
              <a:defRPr sz="7200"/>
            </a:lvl1pPr>
          </a:lstStyle>
          <a:p>
            <a:r>
              <a:rPr lang="zh-CN" altLang="en-US" dirty="0"/>
              <a:t>感谢观看</a:t>
            </a:r>
            <a:endParaRPr lang="zh-CN" altLang="en-US" dirty="0"/>
          </a:p>
        </p:txBody>
      </p:sp>
      <p:sp>
        <p:nvSpPr>
          <p:cNvPr id="3" name="副标题 2"/>
          <p:cNvSpPr>
            <a:spLocks noGrp="1"/>
          </p:cNvSpPr>
          <p:nvPr>
            <p:ph type="subTitle" idx="1" hasCustomPrompt="1"/>
            <p:custDataLst>
              <p:tags r:id="rId169"/>
            </p:custDataLst>
          </p:nvPr>
        </p:nvSpPr>
        <p:spPr>
          <a:xfrm>
            <a:off x="939800" y="3599815"/>
            <a:ext cx="4571365" cy="972185"/>
          </a:xfrm>
        </p:spPr>
        <p:txBody>
          <a:bodyPr/>
          <a:lstStyle>
            <a:lvl1pPr marL="0" marR="0" lvl="0" indent="0" algn="l" defTabSz="914400" rtl="0" eaLnBrk="1" fontAlgn="auto" latinLnBrk="0" hangingPunct="1">
              <a:lnSpc>
                <a:spcPct val="100000"/>
              </a:lnSpc>
              <a:spcBef>
                <a:spcPts val="1000"/>
              </a:spcBef>
              <a:buClrTx/>
              <a:buSzTx/>
              <a:buFontTx/>
              <a:buNone/>
              <a:defRPr kumimoji="0" lang="en-US" altLang="zh-CN" sz="5400" b="1" i="0" u="none" strike="noStrike" kern="1200" cap="all" spc="0" normalizeH="0" baseline="0" noProof="1" dirty="0">
                <a:ln>
                  <a:solidFill>
                    <a:schemeClr val="tx1"/>
                  </a:solidFill>
                </a:ln>
                <a:solidFill>
                  <a:schemeClr val="bg1">
                    <a:lumMod val="95000"/>
                  </a:schemeClr>
                </a:solidFill>
                <a:uFillTx/>
                <a:latin typeface="+mj-ea"/>
                <a:ea typeface="+mj-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THANK YOU</a:t>
            </a:r>
            <a:endParaRPr lang="en-US" altLang="zh-CN" dirty="0"/>
          </a:p>
        </p:txBody>
      </p:sp>
      <p:sp>
        <p:nvSpPr>
          <p:cNvPr id="24" name="文本占位符 23"/>
          <p:cNvSpPr txBox="1">
            <a:spLocks noGrp="1"/>
          </p:cNvSpPr>
          <p:nvPr>
            <p:ph type="body" sz="quarter" idx="17" hasCustomPrompt="1"/>
            <p:custDataLst>
              <p:tags r:id="rId170"/>
            </p:custDataLst>
          </p:nvPr>
        </p:nvSpPr>
        <p:spPr>
          <a:xfrm>
            <a:off x="914400" y="4807400"/>
            <a:ext cx="2743200" cy="504000"/>
          </a:xfrm>
          <a:solidFill>
            <a:schemeClr val="accent1"/>
          </a:solidFill>
          <a:ln w="12700">
            <a:solidFill>
              <a:schemeClr val="tx2"/>
            </a:solidFill>
          </a:ln>
        </p:spPr>
        <p:txBody>
          <a:bodyPr vert="horz" wrap="square" lIns="0" tIns="0" rIns="0" bIns="72000" rtlCol="0" anchor="ctr" anchorCtr="0">
            <a:noAutofit/>
          </a:bodyPr>
          <a:lstStyle>
            <a:lvl1pPr marL="0" marR="0" lvl="0" indent="-228600" algn="ctr" defTabSz="914400" rtl="0" eaLnBrk="1" fontAlgn="auto" latinLnBrk="0" hangingPunct="1">
              <a:lnSpc>
                <a:spcPct val="150000"/>
              </a:lnSpc>
              <a:spcBef>
                <a:spcPts val="1000"/>
              </a:spcBef>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sym typeface="+mn-ea"/>
              </a:defRPr>
            </a:lvl1pPr>
          </a:lstStyle>
          <a:p>
            <a:pPr lvl="0"/>
            <a:r>
              <a:rPr>
                <a:sym typeface="+mn-ea"/>
              </a:rPr>
              <a:t>署名占位符</a:t>
            </a:r>
            <a:endParaRPr>
              <a:sym typeface="+mn-ea"/>
            </a:endParaRPr>
          </a:p>
        </p:txBody>
      </p:sp>
      <p:sp>
        <p:nvSpPr>
          <p:cNvPr id="4" name="日期占位符 3"/>
          <p:cNvSpPr>
            <a:spLocks noGrp="1"/>
          </p:cNvSpPr>
          <p:nvPr>
            <p:ph type="dt" sz="half" idx="10"/>
            <p:custDataLst>
              <p:tags r:id="rId17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72"/>
            </p:custDataLst>
          </p:nvPr>
        </p:nvSpPr>
        <p:spPr/>
        <p:txBody>
          <a:bodyPr/>
          <a:lstStyle/>
          <a:p>
            <a:endParaRPr lang="zh-CN" altLang="en-US"/>
          </a:p>
        </p:txBody>
      </p:sp>
      <p:sp>
        <p:nvSpPr>
          <p:cNvPr id="6" name="灯片编号占位符 5"/>
          <p:cNvSpPr>
            <a:spLocks noGrp="1"/>
          </p:cNvSpPr>
          <p:nvPr>
            <p:ph type="sldNum" sz="quarter" idx="12"/>
            <p:custDataLst>
              <p:tags r:id="rId173"/>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48" name="文本占位符 47"/>
          <p:cNvSpPr>
            <a:spLocks noGrp="1"/>
          </p:cNvSpPr>
          <p:nvPr>
            <p:ph type="body" sz="quarter" idx="13" hasCustomPrompt="1"/>
            <p:custDataLst>
              <p:tags r:id="rId174"/>
            </p:custDataLst>
          </p:nvPr>
        </p:nvSpPr>
        <p:spPr>
          <a:xfrm>
            <a:off x="9785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780415"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3"/>
            </p:custDataLst>
          </p:nvPr>
        </p:nvSpPr>
        <p:spPr>
          <a:xfrm>
            <a:off x="622935"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4"/>
            </p:custDataLst>
          </p:nvPr>
        </p:nvSpPr>
        <p:spPr>
          <a:xfrm>
            <a:off x="469900" y="36639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a:off x="464820" y="358521"/>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6"/>
            </p:custDataLst>
          </p:nvPr>
        </p:nvSpPr>
        <p:spPr>
          <a:xfrm>
            <a:off x="455930"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7"/>
            </p:custDataLst>
          </p:nvPr>
        </p:nvSpPr>
        <p:spPr>
          <a:xfrm>
            <a:off x="978535" y="2009775"/>
            <a:ext cx="5123180" cy="1800225"/>
          </a:xfrm>
        </p:spPr>
        <p:txBody>
          <a:bodyPr anchor="b">
            <a:normAutofit/>
          </a:bodyPr>
          <a:lstStyle>
            <a:lvl1pPr algn="l">
              <a:lnSpc>
                <a:spcPct val="100000"/>
              </a:lnSpc>
              <a:defRPr sz="6000" b="1">
                <a:ln>
                  <a:noFill/>
                </a:ln>
                <a:solidFill>
                  <a:schemeClr val="tx2"/>
                </a:solidFill>
              </a:defRPr>
            </a:lvl1pPr>
          </a:lstStyle>
          <a:p>
            <a:r>
              <a:rPr lang="zh-CN" altLang="en-US" dirty="0">
                <a:ln>
                  <a:solidFill>
                    <a:schemeClr val="tx1">
                      <a:lumMod val="95000"/>
                      <a:lumOff val="5000"/>
                    </a:schemeClr>
                  </a:solidFill>
                </a:ln>
                <a:solidFill>
                  <a:srgbClr val="FAD706"/>
                </a:solidFill>
                <a:sym typeface="+mn-ea"/>
              </a:rPr>
              <a:t>单击此处</a:t>
            </a:r>
            <a:br>
              <a:rPr lang="en-US" altLang="zh-CN" b="1" dirty="0">
                <a:ln>
                  <a:solidFill>
                    <a:schemeClr val="tx1">
                      <a:lumMod val="95000"/>
                      <a:lumOff val="5000"/>
                    </a:schemeClr>
                  </a:solidFill>
                </a:ln>
                <a:solidFill>
                  <a:srgbClr val="FAD706"/>
                </a:solidFill>
              </a:rPr>
            </a:br>
            <a:r>
              <a:rPr lang="zh-CN" altLang="en-US" dirty="0">
                <a:sym typeface="+mn-ea"/>
              </a:rPr>
              <a:t>添加文档标题</a:t>
            </a:r>
            <a:endParaRPr lang="zh-CN" altLang="en-US" dirty="0"/>
          </a:p>
        </p:txBody>
      </p:sp>
      <p:sp>
        <p:nvSpPr>
          <p:cNvPr id="3" name="副标题 2"/>
          <p:cNvSpPr>
            <a:spLocks noGrp="1"/>
          </p:cNvSpPr>
          <p:nvPr>
            <p:ph type="subTitle" idx="1" hasCustomPrompt="1"/>
            <p:custDataLst>
              <p:tags r:id="rId8"/>
            </p:custDataLst>
          </p:nvPr>
        </p:nvSpPr>
        <p:spPr>
          <a:xfrm>
            <a:off x="978535" y="3953510"/>
            <a:ext cx="5123180" cy="692785"/>
          </a:xfrm>
        </p:spPr>
        <p:txBody>
          <a:bodyPr>
            <a:normAutofit/>
          </a:bodyPr>
          <a:lstStyle>
            <a:lvl1pPr marL="0" indent="0" algn="l">
              <a:lnSpc>
                <a:spcPct val="100000"/>
              </a:lnSpc>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zh-CN" altLang="en-US" dirty="0">
                <a:solidFill>
                  <a:schemeClr val="tx1">
                    <a:lumMod val="75000"/>
                    <a:lumOff val="25000"/>
                  </a:schemeClr>
                </a:solidFill>
                <a:sym typeface="+mn-ea"/>
              </a:rPr>
              <a:t>单击此处添加副标题</a:t>
            </a:r>
            <a:endParaRPr lang="zh-CN" altLang="en-US" dirty="0"/>
          </a:p>
        </p:txBody>
      </p:sp>
      <p:sp>
        <p:nvSpPr>
          <p:cNvPr id="4" name="日期占位符 3"/>
          <p:cNvSpPr>
            <a:spLocks noGrp="1"/>
          </p:cNvSpPr>
          <p:nvPr>
            <p:ph type="dt" sz="half" idx="10"/>
            <p:custDataLst>
              <p:tags r:id="rId9"/>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10" name="文本占位符 9"/>
          <p:cNvSpPr>
            <a:spLocks noGrp="1"/>
          </p:cNvSpPr>
          <p:nvPr>
            <p:ph type="body" sz="quarter" idx="13" hasCustomPrompt="1"/>
            <p:custDataLst>
              <p:tags r:id="rId12"/>
            </p:custDataLst>
          </p:nvPr>
        </p:nvSpPr>
        <p:spPr>
          <a:xfrm>
            <a:off x="9912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
        <p:nvSpPr>
          <p:cNvPr id="24" name="文本占位符 23"/>
          <p:cNvSpPr txBox="1">
            <a:spLocks noGrp="1"/>
          </p:cNvSpPr>
          <p:nvPr>
            <p:ph type="body" sz="quarter" idx="17" hasCustomPrompt="1"/>
            <p:custDataLst>
              <p:tags r:id="rId13"/>
            </p:custDataLst>
          </p:nvPr>
        </p:nvSpPr>
        <p:spPr>
          <a:xfrm>
            <a:off x="1001395" y="4813750"/>
            <a:ext cx="2743200" cy="504000"/>
          </a:xfrm>
          <a:prstGeom prst="roundRect">
            <a:avLst/>
          </a:prstGeom>
          <a:solidFill>
            <a:schemeClr val="accent1"/>
          </a:solidFill>
          <a:ln w="12700">
            <a:solidFill>
              <a:schemeClr val="tx2"/>
            </a:solidFill>
          </a:ln>
        </p:spPr>
        <p:txBody>
          <a:bodyPr wrap="square" tIns="0" bIns="72000" rtlCol="0" anchor="ctr" anchorCtr="0">
            <a:noAutofit/>
          </a:bodyPr>
          <a:lstStyle>
            <a:lvl1pPr marL="0" marR="0" algn="ctr" defTabSz="914400" rtl="0" eaLnBrk="1" fontAlgn="auto" latinLnBrk="0" hangingPunct="1">
              <a:lnSpc>
                <a:spcPct val="150000"/>
              </a:lnSpc>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defRPr>
            </a:lvl1pPr>
          </a:lstStyle>
          <a:p>
            <a:pPr lvl="0"/>
            <a:r>
              <a:rPr>
                <a:sym typeface="+mn-ea"/>
              </a:rPr>
              <a:t>署名占位符</a:t>
            </a:r>
            <a:endParaRPr>
              <a:sym typeface="+mn-ea"/>
            </a:endParaRPr>
          </a:p>
        </p:txBody>
      </p:sp>
      <p:sp>
        <p:nvSpPr>
          <p:cNvPr id="216" name="圆角矩形 215"/>
          <p:cNvSpPr/>
          <p:nvPr userDrawn="1">
            <p:custDataLst>
              <p:tags r:id="rId14"/>
            </p:custDataLst>
          </p:nvPr>
        </p:nvSpPr>
        <p:spPr>
          <a:xfrm>
            <a:off x="2755900" y="6419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5"/>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6"/>
            </p:custDataLst>
          </p:nvPr>
        </p:nvSpPr>
        <p:spPr>
          <a:xfrm rot="5400000">
            <a:off x="10739755"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7"/>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8"/>
            </p:custDataLst>
          </p:nvPr>
        </p:nvSpPr>
        <p:spPr>
          <a:xfrm rot="5400000">
            <a:off x="11094720" y="6496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4"/>
          <p:cNvSpPr/>
          <p:nvPr userDrawn="1">
            <p:custDataLst>
              <p:tags r:id="rId19"/>
            </p:custDataLst>
          </p:nvPr>
        </p:nvSpPr>
        <p:spPr>
          <a:xfrm rot="17432444" flipH="1">
            <a:off x="6987540" y="1927860"/>
            <a:ext cx="4347210" cy="3275965"/>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sp>
        <p:nvSpPr>
          <p:cNvPr id="17" name="任意多边形: 形状 7"/>
          <p:cNvSpPr/>
          <p:nvPr userDrawn="1">
            <p:custDataLst>
              <p:tags r:id="rId20"/>
            </p:custDataLst>
          </p:nvPr>
        </p:nvSpPr>
        <p:spPr>
          <a:xfrm>
            <a:off x="7380605"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19" name="任意多边形: 形状 8"/>
          <p:cNvSpPr/>
          <p:nvPr userDrawn="1">
            <p:custDataLst>
              <p:tags r:id="rId21"/>
            </p:custDataLst>
          </p:nvPr>
        </p:nvSpPr>
        <p:spPr>
          <a:xfrm>
            <a:off x="8510270" y="3255645"/>
            <a:ext cx="129540" cy="2769235"/>
          </a:xfrm>
          <a:custGeom>
            <a:avLst/>
            <a:gdLst>
              <a:gd name="connsiteX0" fmla="*/ 0 w 119062"/>
              <a:gd name="connsiteY0" fmla="*/ 0 h 2547842"/>
              <a:gd name="connsiteX1" fmla="*/ 119063 w 119062"/>
              <a:gd name="connsiteY1" fmla="*/ 0 h 2547842"/>
              <a:gd name="connsiteX2" fmla="*/ 119063 w 119062"/>
              <a:gd name="connsiteY2" fmla="*/ 2547842 h 2547842"/>
              <a:gd name="connsiteX3" fmla="*/ 0 w 119062"/>
              <a:gd name="connsiteY3" fmla="*/ 2547842 h 2547842"/>
            </a:gdLst>
            <a:ahLst/>
            <a:cxnLst>
              <a:cxn ang="0">
                <a:pos x="connsiteX0" y="connsiteY0"/>
              </a:cxn>
              <a:cxn ang="0">
                <a:pos x="connsiteX1" y="connsiteY1"/>
              </a:cxn>
              <a:cxn ang="0">
                <a:pos x="connsiteX2" y="connsiteY2"/>
              </a:cxn>
              <a:cxn ang="0">
                <a:pos x="connsiteX3" y="connsiteY3"/>
              </a:cxn>
            </a:cxnLst>
            <a:rect l="l" t="t" r="r" b="b"/>
            <a:pathLst>
              <a:path w="119062" h="2547842">
                <a:moveTo>
                  <a:pt x="0" y="0"/>
                </a:moveTo>
                <a:lnTo>
                  <a:pt x="119063" y="0"/>
                </a:lnTo>
                <a:lnTo>
                  <a:pt x="119063" y="2547842"/>
                </a:lnTo>
                <a:lnTo>
                  <a:pt x="0" y="2547842"/>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1" name="任意多边形: 形状 9"/>
          <p:cNvSpPr/>
          <p:nvPr userDrawn="1">
            <p:custDataLst>
              <p:tags r:id="rId22"/>
            </p:custDataLst>
          </p:nvPr>
        </p:nvSpPr>
        <p:spPr>
          <a:xfrm>
            <a:off x="7339330" y="2860040"/>
            <a:ext cx="1388110" cy="530860"/>
          </a:xfrm>
          <a:custGeom>
            <a:avLst/>
            <a:gdLst>
              <a:gd name="connsiteX0" fmla="*/ 1173766 w 1278159"/>
              <a:gd name="connsiteY0" fmla="*/ 0 h 488251"/>
              <a:gd name="connsiteX1" fmla="*/ 1278160 w 1278159"/>
              <a:gd name="connsiteY1" fmla="*/ 104394 h 488251"/>
              <a:gd name="connsiteX2" fmla="*/ 1278160 w 1278159"/>
              <a:gd name="connsiteY2" fmla="*/ 383857 h 488251"/>
              <a:gd name="connsiteX3" fmla="*/ 1173766 w 1278159"/>
              <a:gd name="connsiteY3" fmla="*/ 488251 h 488251"/>
              <a:gd name="connsiteX4" fmla="*/ 104394 w 1278159"/>
              <a:gd name="connsiteY4" fmla="*/ 488251 h 488251"/>
              <a:gd name="connsiteX5" fmla="*/ 0 w 1278159"/>
              <a:gd name="connsiteY5" fmla="*/ 383857 h 488251"/>
              <a:gd name="connsiteX6" fmla="*/ 0 w 1278159"/>
              <a:gd name="connsiteY6" fmla="*/ 104394 h 488251"/>
              <a:gd name="connsiteX7" fmla="*/ 104394 w 1278159"/>
              <a:gd name="connsiteY7" fmla="*/ 0 h 4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8159" h="488251">
                <a:moveTo>
                  <a:pt x="1173766" y="0"/>
                </a:moveTo>
                <a:cubicBezTo>
                  <a:pt x="1231421" y="0"/>
                  <a:pt x="1278160" y="46739"/>
                  <a:pt x="1278160" y="104394"/>
                </a:cubicBezTo>
                <a:lnTo>
                  <a:pt x="1278160" y="383857"/>
                </a:lnTo>
                <a:cubicBezTo>
                  <a:pt x="1278160" y="441513"/>
                  <a:pt x="1231421" y="488251"/>
                  <a:pt x="1173766" y="488251"/>
                </a:cubicBezTo>
                <a:lnTo>
                  <a:pt x="104394" y="488251"/>
                </a:lnTo>
                <a:cubicBezTo>
                  <a:pt x="46739" y="488251"/>
                  <a:pt x="0" y="441513"/>
                  <a:pt x="0" y="383857"/>
                </a:cubicBezTo>
                <a:lnTo>
                  <a:pt x="0" y="104394"/>
                </a:lnTo>
                <a:cubicBezTo>
                  <a:pt x="0" y="46739"/>
                  <a:pt x="46739" y="0"/>
                  <a:pt x="104394" y="0"/>
                </a:cubicBez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3" name="任意多边形: 形状 11"/>
          <p:cNvSpPr/>
          <p:nvPr userDrawn="1">
            <p:custDataLst>
              <p:tags r:id="rId23"/>
            </p:custDataLst>
          </p:nvPr>
        </p:nvSpPr>
        <p:spPr>
          <a:xfrm>
            <a:off x="7312025" y="2120265"/>
            <a:ext cx="1968500" cy="2778760"/>
          </a:xfrm>
          <a:custGeom>
            <a:avLst/>
            <a:gdLst>
              <a:gd name="connsiteX0" fmla="*/ 1812417 w 1812417"/>
              <a:gd name="connsiteY0" fmla="*/ 2556320 h 2556319"/>
              <a:gd name="connsiteX1" fmla="*/ 415195 w 1812417"/>
              <a:gd name="connsiteY1" fmla="*/ 2556320 h 2556319"/>
              <a:gd name="connsiteX2" fmla="*/ 0 w 1812417"/>
              <a:gd name="connsiteY2" fmla="*/ 0 h 2556319"/>
              <a:gd name="connsiteX3" fmla="*/ 1397222 w 1812417"/>
              <a:gd name="connsiteY3" fmla="*/ 0 h 2556319"/>
              <a:gd name="connsiteX4" fmla="*/ 1812417 w 1812417"/>
              <a:gd name="connsiteY4" fmla="*/ 2556320 h 255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417" h="2556319">
                <a:moveTo>
                  <a:pt x="1812417" y="2556320"/>
                </a:moveTo>
                <a:lnTo>
                  <a:pt x="415195" y="2556320"/>
                </a:lnTo>
                <a:lnTo>
                  <a:pt x="0" y="0"/>
                </a:lnTo>
                <a:lnTo>
                  <a:pt x="1397222" y="0"/>
                </a:lnTo>
                <a:lnTo>
                  <a:pt x="1812417" y="2556320"/>
                </a:lnTo>
                <a:close/>
              </a:path>
            </a:pathLst>
          </a:custGeom>
          <a:solidFill>
            <a:srgbClr val="FFFFFF"/>
          </a:solidFill>
          <a:ln w="9525" cap="flat">
            <a:noFill/>
            <a:prstDash val="solid"/>
            <a:miter/>
          </a:ln>
        </p:spPr>
        <p:txBody>
          <a:bodyPr rtlCol="0" anchor="ctr"/>
          <a:lstStyle/>
          <a:p>
            <a:endParaRPr lang="zh-CN" altLang="en-US"/>
          </a:p>
        </p:txBody>
      </p:sp>
      <p:sp>
        <p:nvSpPr>
          <p:cNvPr id="25" name="任意多边形: 形状 12"/>
          <p:cNvSpPr/>
          <p:nvPr userDrawn="1">
            <p:custDataLst>
              <p:tags r:id="rId24"/>
            </p:custDataLst>
          </p:nvPr>
        </p:nvSpPr>
        <p:spPr>
          <a:xfrm>
            <a:off x="7305675" y="2115185"/>
            <a:ext cx="1981200" cy="2789555"/>
          </a:xfrm>
          <a:custGeom>
            <a:avLst/>
            <a:gdLst>
              <a:gd name="connsiteX0" fmla="*/ 1824038 w 1824037"/>
              <a:gd name="connsiteY0" fmla="*/ 2566226 h 2566225"/>
              <a:gd name="connsiteX1" fmla="*/ 416814 w 1824037"/>
              <a:gd name="connsiteY1" fmla="*/ 2566226 h 2566225"/>
              <a:gd name="connsiteX2" fmla="*/ 416147 w 1824037"/>
              <a:gd name="connsiteY2" fmla="*/ 2562035 h 2566225"/>
              <a:gd name="connsiteX3" fmla="*/ 0 w 1824037"/>
              <a:gd name="connsiteY3" fmla="*/ 0 h 2566225"/>
              <a:gd name="connsiteX4" fmla="*/ 1407224 w 1824037"/>
              <a:gd name="connsiteY4" fmla="*/ 0 h 2566225"/>
              <a:gd name="connsiteX5" fmla="*/ 1407890 w 1824037"/>
              <a:gd name="connsiteY5" fmla="*/ 4191 h 2566225"/>
              <a:gd name="connsiteX6" fmla="*/ 1824038 w 1824037"/>
              <a:gd name="connsiteY6" fmla="*/ 2566226 h 2566225"/>
              <a:gd name="connsiteX7" fmla="*/ 425291 w 1824037"/>
              <a:gd name="connsiteY7" fmla="*/ 2556224 h 2566225"/>
              <a:gd name="connsiteX8" fmla="*/ 1812322 w 1824037"/>
              <a:gd name="connsiteY8" fmla="*/ 2556224 h 2566225"/>
              <a:gd name="connsiteX9" fmla="*/ 1398746 w 1824037"/>
              <a:gd name="connsiteY9" fmla="*/ 10001 h 2566225"/>
              <a:gd name="connsiteX10" fmla="*/ 11716 w 1824037"/>
              <a:gd name="connsiteY10" fmla="*/ 10001 h 2566225"/>
              <a:gd name="connsiteX11" fmla="*/ 425291 w 1824037"/>
              <a:gd name="connsiteY11" fmla="*/ 2556320 h 256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4037" h="2566225">
                <a:moveTo>
                  <a:pt x="1824038" y="2566226"/>
                </a:moveTo>
                <a:lnTo>
                  <a:pt x="416814" y="2566226"/>
                </a:lnTo>
                <a:lnTo>
                  <a:pt x="416147" y="2562035"/>
                </a:lnTo>
                <a:lnTo>
                  <a:pt x="0" y="0"/>
                </a:lnTo>
                <a:lnTo>
                  <a:pt x="1407224" y="0"/>
                </a:lnTo>
                <a:lnTo>
                  <a:pt x="1407890" y="4191"/>
                </a:lnTo>
                <a:lnTo>
                  <a:pt x="1824038" y="2566226"/>
                </a:lnTo>
                <a:close/>
                <a:moveTo>
                  <a:pt x="425291" y="2556224"/>
                </a:moveTo>
                <a:lnTo>
                  <a:pt x="1812322" y="2556224"/>
                </a:lnTo>
                <a:lnTo>
                  <a:pt x="1398746" y="10001"/>
                </a:lnTo>
                <a:lnTo>
                  <a:pt x="11716" y="10001"/>
                </a:lnTo>
                <a:lnTo>
                  <a:pt x="425291" y="2556320"/>
                </a:lnTo>
                <a:close/>
              </a:path>
            </a:pathLst>
          </a:custGeom>
          <a:solidFill>
            <a:srgbClr val="231F20"/>
          </a:solidFill>
          <a:ln w="9525" cap="flat">
            <a:noFill/>
            <a:prstDash val="solid"/>
            <a:miter/>
          </a:ln>
        </p:spPr>
        <p:txBody>
          <a:bodyPr rtlCol="0" anchor="ctr"/>
          <a:lstStyle/>
          <a:p>
            <a:endParaRPr lang="zh-CN" altLang="en-US"/>
          </a:p>
        </p:txBody>
      </p:sp>
      <p:sp>
        <p:nvSpPr>
          <p:cNvPr id="26" name="任意多边形: 形状 13"/>
          <p:cNvSpPr/>
          <p:nvPr userDrawn="1">
            <p:custDataLst>
              <p:tags r:id="rId25"/>
            </p:custDataLst>
          </p:nvPr>
        </p:nvSpPr>
        <p:spPr>
          <a:xfrm>
            <a:off x="7136765" y="5949315"/>
            <a:ext cx="1833245" cy="76200"/>
          </a:xfrm>
          <a:custGeom>
            <a:avLst/>
            <a:gdLst>
              <a:gd name="connsiteX0" fmla="*/ 1687830 w 1687829"/>
              <a:gd name="connsiteY0" fmla="*/ 70295 h 70294"/>
              <a:gd name="connsiteX1" fmla="*/ 0 w 1687829"/>
              <a:gd name="connsiteY1" fmla="*/ 70295 h 70294"/>
              <a:gd name="connsiteX2" fmla="*/ 70294 w 1687829"/>
              <a:gd name="connsiteY2" fmla="*/ 0 h 70294"/>
              <a:gd name="connsiteX3" fmla="*/ 1617535 w 1687829"/>
              <a:gd name="connsiteY3" fmla="*/ 0 h 70294"/>
              <a:gd name="connsiteX4" fmla="*/ 1687830 w 1687829"/>
              <a:gd name="connsiteY4" fmla="*/ 70295 h 70294"/>
              <a:gd name="connsiteX5" fmla="*/ 1687830 w 1687829"/>
              <a:gd name="connsiteY5" fmla="*/ 70295 h 7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7829" h="70294">
                <a:moveTo>
                  <a:pt x="1687830" y="70295"/>
                </a:moveTo>
                <a:lnTo>
                  <a:pt x="0" y="70295"/>
                </a:lnTo>
                <a:cubicBezTo>
                  <a:pt x="0" y="31432"/>
                  <a:pt x="31528" y="0"/>
                  <a:pt x="70294" y="0"/>
                </a:cubicBezTo>
                <a:lnTo>
                  <a:pt x="1617535" y="0"/>
                </a:lnTo>
                <a:cubicBezTo>
                  <a:pt x="1656398" y="0"/>
                  <a:pt x="1687830" y="31528"/>
                  <a:pt x="1687830" y="70295"/>
                </a:cubicBezTo>
                <a:lnTo>
                  <a:pt x="1687830" y="70295"/>
                </a:lnTo>
                <a:close/>
              </a:path>
            </a:pathLst>
          </a:custGeom>
          <a:solidFill>
            <a:schemeClr val="tx1">
              <a:lumMod val="95000"/>
              <a:lumOff val="5000"/>
            </a:schemeClr>
          </a:solidFill>
          <a:ln w="9525" cap="flat">
            <a:noFill/>
            <a:prstDash val="solid"/>
            <a:miter/>
          </a:ln>
        </p:spPr>
        <p:txBody>
          <a:bodyPr rtlCol="0" anchor="ctr"/>
          <a:lstStyle/>
          <a:p>
            <a:endParaRPr lang="zh-CN" altLang="en-US"/>
          </a:p>
        </p:txBody>
      </p:sp>
      <p:sp>
        <p:nvSpPr>
          <p:cNvPr id="27" name="任意多边形: 形状 14"/>
          <p:cNvSpPr/>
          <p:nvPr userDrawn="1">
            <p:custDataLst>
              <p:tags r:id="rId26"/>
            </p:custDataLst>
          </p:nvPr>
        </p:nvSpPr>
        <p:spPr>
          <a:xfrm>
            <a:off x="7795260" y="4752975"/>
            <a:ext cx="1544955" cy="113030"/>
          </a:xfrm>
          <a:custGeom>
            <a:avLst/>
            <a:gdLst>
              <a:gd name="connsiteX0" fmla="*/ 0 w 1422558"/>
              <a:gd name="connsiteY0" fmla="*/ 0 h 103822"/>
              <a:gd name="connsiteX1" fmla="*/ 1422559 w 1422558"/>
              <a:gd name="connsiteY1" fmla="*/ 0 h 103822"/>
              <a:gd name="connsiteX2" fmla="*/ 1422559 w 1422558"/>
              <a:gd name="connsiteY2" fmla="*/ 103823 h 103822"/>
              <a:gd name="connsiteX3" fmla="*/ 0 w 1422558"/>
              <a:gd name="connsiteY3" fmla="*/ 103823 h 103822"/>
            </a:gdLst>
            <a:ahLst/>
            <a:cxnLst>
              <a:cxn ang="0">
                <a:pos x="connsiteX0" y="connsiteY0"/>
              </a:cxn>
              <a:cxn ang="0">
                <a:pos x="connsiteX1" y="connsiteY1"/>
              </a:cxn>
              <a:cxn ang="0">
                <a:pos x="connsiteX2" y="connsiteY2"/>
              </a:cxn>
              <a:cxn ang="0">
                <a:pos x="connsiteX3" y="connsiteY3"/>
              </a:cxn>
            </a:cxnLst>
            <a:rect l="l" t="t" r="r" b="b"/>
            <a:pathLst>
              <a:path w="1422558" h="103822">
                <a:moveTo>
                  <a:pt x="0" y="0"/>
                </a:moveTo>
                <a:lnTo>
                  <a:pt x="1422559" y="0"/>
                </a:lnTo>
                <a:lnTo>
                  <a:pt x="1422559" y="103823"/>
                </a:lnTo>
                <a:lnTo>
                  <a:pt x="0" y="103823"/>
                </a:lnTo>
                <a:close/>
              </a:path>
            </a:pathLst>
          </a:custGeom>
          <a:solidFill>
            <a:srgbClr val="231F20"/>
          </a:solidFill>
          <a:ln w="9525" cap="flat">
            <a:noFill/>
            <a:prstDash val="solid"/>
            <a:miter/>
          </a:ln>
        </p:spPr>
        <p:txBody>
          <a:bodyPr rtlCol="0" anchor="ctr"/>
          <a:lstStyle/>
          <a:p>
            <a:endParaRPr lang="zh-CN" altLang="en-US"/>
          </a:p>
        </p:txBody>
      </p:sp>
      <p:sp>
        <p:nvSpPr>
          <p:cNvPr id="29" name="任意多边形: 形状 16"/>
          <p:cNvSpPr/>
          <p:nvPr userDrawn="1">
            <p:custDataLst>
              <p:tags r:id="rId27"/>
            </p:custDataLst>
          </p:nvPr>
        </p:nvSpPr>
        <p:spPr>
          <a:xfrm>
            <a:off x="7601585" y="2273300"/>
            <a:ext cx="787400" cy="776605"/>
          </a:xfrm>
          <a:custGeom>
            <a:avLst/>
            <a:gdLst>
              <a:gd name="connsiteX0" fmla="*/ 362571 w 725141"/>
              <a:gd name="connsiteY0" fmla="*/ 357092 h 714184"/>
              <a:gd name="connsiteX1" fmla="*/ 719663 w 725141"/>
              <a:gd name="connsiteY1" fmla="*/ 357092 h 714184"/>
              <a:gd name="connsiteX2" fmla="*/ 425531 w 725141"/>
              <a:gd name="connsiteY2" fmla="*/ 714185 h 714184"/>
              <a:gd name="connsiteX3" fmla="*/ 5478 w 725141"/>
              <a:gd name="connsiteY3" fmla="*/ 357092 h 714184"/>
              <a:gd name="connsiteX4" fmla="*/ 299610 w 725141"/>
              <a:gd name="connsiteY4" fmla="*/ 0 h 714184"/>
              <a:gd name="connsiteX5" fmla="*/ 433341 w 725141"/>
              <a:gd name="connsiteY5" fmla="*/ 24289 h 714184"/>
              <a:gd name="connsiteX6" fmla="*/ 362571 w 725141"/>
              <a:gd name="connsiteY6" fmla="*/ 357092 h 71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141" h="714184">
                <a:moveTo>
                  <a:pt x="362571" y="357092"/>
                </a:moveTo>
                <a:lnTo>
                  <a:pt x="719663" y="357092"/>
                </a:lnTo>
                <a:cubicBezTo>
                  <a:pt x="754239" y="552926"/>
                  <a:pt x="621460" y="714185"/>
                  <a:pt x="425531" y="714185"/>
                </a:cubicBezTo>
                <a:cubicBezTo>
                  <a:pt x="229602" y="714185"/>
                  <a:pt x="40054" y="553022"/>
                  <a:pt x="5478" y="357092"/>
                </a:cubicBezTo>
                <a:cubicBezTo>
                  <a:pt x="-29097" y="161258"/>
                  <a:pt x="103681" y="0"/>
                  <a:pt x="299610" y="0"/>
                </a:cubicBezTo>
                <a:cubicBezTo>
                  <a:pt x="343902" y="0"/>
                  <a:pt x="389241" y="8191"/>
                  <a:pt x="433341" y="24289"/>
                </a:cubicBezTo>
                <a:lnTo>
                  <a:pt x="362571" y="357092"/>
                </a:lnTo>
                <a:close/>
              </a:path>
            </a:pathLst>
          </a:custGeom>
          <a:solidFill>
            <a:srgbClr val="FFFFFF"/>
          </a:solidFill>
          <a:ln w="9525" cap="flat">
            <a:noFill/>
            <a:prstDash val="solid"/>
            <a:miter/>
          </a:ln>
        </p:spPr>
        <p:txBody>
          <a:bodyPr rtlCol="0" anchor="ctr"/>
          <a:lstStyle/>
          <a:p>
            <a:endParaRPr lang="zh-CN" altLang="en-US"/>
          </a:p>
        </p:txBody>
      </p:sp>
      <p:sp>
        <p:nvSpPr>
          <p:cNvPr id="30" name="任意多边形: 形状 17"/>
          <p:cNvSpPr/>
          <p:nvPr userDrawn="1">
            <p:custDataLst>
              <p:tags r:id="rId28"/>
            </p:custDataLst>
          </p:nvPr>
        </p:nvSpPr>
        <p:spPr>
          <a:xfrm>
            <a:off x="7595870" y="2268220"/>
            <a:ext cx="798195" cy="787400"/>
          </a:xfrm>
          <a:custGeom>
            <a:avLst/>
            <a:gdLst>
              <a:gd name="connsiteX0" fmla="*/ 430516 w 735112"/>
              <a:gd name="connsiteY0" fmla="*/ 724091 h 724090"/>
              <a:gd name="connsiteX1" fmla="*/ 5606 w 735112"/>
              <a:gd name="connsiteY1" fmla="*/ 362903 h 724090"/>
              <a:gd name="connsiteX2" fmla="*/ 68947 w 735112"/>
              <a:gd name="connsiteY2" fmla="*/ 104870 h 724090"/>
              <a:gd name="connsiteX3" fmla="*/ 304596 w 735112"/>
              <a:gd name="connsiteY3" fmla="*/ 0 h 724090"/>
              <a:gd name="connsiteX4" fmla="*/ 439946 w 735112"/>
              <a:gd name="connsiteY4" fmla="*/ 24575 h 724090"/>
              <a:gd name="connsiteX5" fmla="*/ 444042 w 735112"/>
              <a:gd name="connsiteY5" fmla="*/ 26099 h 724090"/>
              <a:gd name="connsiteX6" fmla="*/ 373652 w 735112"/>
              <a:gd name="connsiteY6" fmla="*/ 357092 h 724090"/>
              <a:gd name="connsiteX7" fmla="*/ 728744 w 735112"/>
              <a:gd name="connsiteY7" fmla="*/ 357092 h 724090"/>
              <a:gd name="connsiteX8" fmla="*/ 729506 w 735112"/>
              <a:gd name="connsiteY8" fmla="*/ 361188 h 724090"/>
              <a:gd name="connsiteX9" fmla="*/ 666165 w 735112"/>
              <a:gd name="connsiteY9" fmla="*/ 619220 h 724090"/>
              <a:gd name="connsiteX10" fmla="*/ 430516 w 735112"/>
              <a:gd name="connsiteY10" fmla="*/ 724091 h 724090"/>
              <a:gd name="connsiteX11" fmla="*/ 304596 w 735112"/>
              <a:gd name="connsiteY11" fmla="*/ 10001 h 724090"/>
              <a:gd name="connsiteX12" fmla="*/ 76567 w 735112"/>
              <a:gd name="connsiteY12" fmla="*/ 111347 h 724090"/>
              <a:gd name="connsiteX13" fmla="*/ 15417 w 735112"/>
              <a:gd name="connsiteY13" fmla="*/ 361188 h 724090"/>
              <a:gd name="connsiteX14" fmla="*/ 430516 w 735112"/>
              <a:gd name="connsiteY14" fmla="*/ 714089 h 724090"/>
              <a:gd name="connsiteX15" fmla="*/ 658545 w 735112"/>
              <a:gd name="connsiteY15" fmla="*/ 612743 h 724090"/>
              <a:gd name="connsiteX16" fmla="*/ 720457 w 735112"/>
              <a:gd name="connsiteY16" fmla="*/ 366998 h 724090"/>
              <a:gd name="connsiteX17" fmla="*/ 361460 w 735112"/>
              <a:gd name="connsiteY17" fmla="*/ 366998 h 724090"/>
              <a:gd name="connsiteX18" fmla="*/ 432612 w 735112"/>
              <a:gd name="connsiteY18" fmla="*/ 32480 h 724090"/>
              <a:gd name="connsiteX19" fmla="*/ 304691 w 735112"/>
              <a:gd name="connsiteY19" fmla="*/ 10001 h 72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5112" h="724090">
                <a:moveTo>
                  <a:pt x="430516" y="724091"/>
                </a:moveTo>
                <a:cubicBezTo>
                  <a:pt x="231349" y="724091"/>
                  <a:pt x="40753" y="562070"/>
                  <a:pt x="5606" y="362903"/>
                </a:cubicBezTo>
                <a:cubicBezTo>
                  <a:pt x="-11539" y="265652"/>
                  <a:pt x="10940" y="174022"/>
                  <a:pt x="68947" y="104870"/>
                </a:cubicBezTo>
                <a:cubicBezTo>
                  <a:pt x="125716" y="37243"/>
                  <a:pt x="209346" y="0"/>
                  <a:pt x="304596" y="0"/>
                </a:cubicBezTo>
                <a:cubicBezTo>
                  <a:pt x="349649" y="0"/>
                  <a:pt x="395179" y="8287"/>
                  <a:pt x="439946" y="24575"/>
                </a:cubicBezTo>
                <a:lnTo>
                  <a:pt x="444042" y="26099"/>
                </a:lnTo>
                <a:lnTo>
                  <a:pt x="373652" y="357092"/>
                </a:lnTo>
                <a:lnTo>
                  <a:pt x="728744" y="357092"/>
                </a:lnTo>
                <a:lnTo>
                  <a:pt x="729506" y="361188"/>
                </a:lnTo>
                <a:cubicBezTo>
                  <a:pt x="746651" y="458438"/>
                  <a:pt x="724172" y="550069"/>
                  <a:pt x="666165" y="619220"/>
                </a:cubicBezTo>
                <a:cubicBezTo>
                  <a:pt x="609396" y="686848"/>
                  <a:pt x="525766" y="724091"/>
                  <a:pt x="430516" y="724091"/>
                </a:cubicBezTo>
                <a:close/>
                <a:moveTo>
                  <a:pt x="304596" y="10001"/>
                </a:moveTo>
                <a:cubicBezTo>
                  <a:pt x="212394" y="10001"/>
                  <a:pt x="131431" y="46006"/>
                  <a:pt x="76567" y="111347"/>
                </a:cubicBezTo>
                <a:cubicBezTo>
                  <a:pt x="20465" y="178213"/>
                  <a:pt x="-1252" y="266891"/>
                  <a:pt x="15417" y="361188"/>
                </a:cubicBezTo>
                <a:cubicBezTo>
                  <a:pt x="49707" y="555784"/>
                  <a:pt x="235921" y="714089"/>
                  <a:pt x="430516" y="714089"/>
                </a:cubicBezTo>
                <a:cubicBezTo>
                  <a:pt x="522718" y="714089"/>
                  <a:pt x="603681" y="678085"/>
                  <a:pt x="658545" y="612743"/>
                </a:cubicBezTo>
                <a:cubicBezTo>
                  <a:pt x="713790" y="546926"/>
                  <a:pt x="735697" y="459772"/>
                  <a:pt x="720457" y="366998"/>
                </a:cubicBezTo>
                <a:lnTo>
                  <a:pt x="361460" y="366998"/>
                </a:lnTo>
                <a:lnTo>
                  <a:pt x="432612" y="32480"/>
                </a:lnTo>
                <a:cubicBezTo>
                  <a:pt x="390226" y="17526"/>
                  <a:pt x="347173" y="10001"/>
                  <a:pt x="304691" y="10001"/>
                </a:cubicBezTo>
                <a:close/>
              </a:path>
            </a:pathLst>
          </a:custGeom>
          <a:solidFill>
            <a:srgbClr val="231F20"/>
          </a:solidFill>
          <a:ln w="9525" cap="flat">
            <a:noFill/>
            <a:prstDash val="solid"/>
            <a:miter/>
          </a:ln>
        </p:spPr>
        <p:txBody>
          <a:bodyPr rtlCol="0" anchor="ctr"/>
          <a:lstStyle/>
          <a:p>
            <a:endParaRPr lang="zh-CN" altLang="en-US"/>
          </a:p>
        </p:txBody>
      </p:sp>
      <p:sp>
        <p:nvSpPr>
          <p:cNvPr id="32" name="任意多边形: 形状 19"/>
          <p:cNvSpPr/>
          <p:nvPr userDrawn="1">
            <p:custDataLst>
              <p:tags r:id="rId29"/>
            </p:custDataLst>
          </p:nvPr>
        </p:nvSpPr>
        <p:spPr>
          <a:xfrm>
            <a:off x="8248015" y="3869690"/>
            <a:ext cx="373380" cy="367665"/>
          </a:xfrm>
          <a:custGeom>
            <a:avLst/>
            <a:gdLst>
              <a:gd name="connsiteX0" fmla="*/ 0 w 343615"/>
              <a:gd name="connsiteY0" fmla="*/ 0 h 338423"/>
              <a:gd name="connsiteX1" fmla="*/ 338423 w 343615"/>
              <a:gd name="connsiteY1" fmla="*/ 0 h 338423"/>
              <a:gd name="connsiteX2" fmla="*/ 59722 w 343615"/>
              <a:gd name="connsiteY2" fmla="*/ 338423 h 338423"/>
              <a:gd name="connsiteX3" fmla="*/ 4191 w 343615"/>
              <a:gd name="connsiteY3" fmla="*/ 333947 h 338423"/>
              <a:gd name="connsiteX4" fmla="*/ 95 w 343615"/>
              <a:gd name="connsiteY4" fmla="*/ 0 h 33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15" h="338423">
                <a:moveTo>
                  <a:pt x="0" y="0"/>
                </a:moveTo>
                <a:lnTo>
                  <a:pt x="338423" y="0"/>
                </a:lnTo>
                <a:cubicBezTo>
                  <a:pt x="371189" y="185642"/>
                  <a:pt x="245364" y="338423"/>
                  <a:pt x="59722" y="338423"/>
                </a:cubicBezTo>
                <a:cubicBezTo>
                  <a:pt x="41338" y="338423"/>
                  <a:pt x="22765" y="336899"/>
                  <a:pt x="4191" y="333947"/>
                </a:cubicBezTo>
                <a:lnTo>
                  <a:pt x="95" y="0"/>
                </a:lnTo>
                <a:close/>
              </a:path>
            </a:pathLst>
          </a:custGeom>
          <a:solidFill>
            <a:srgbClr val="FFFFFF"/>
          </a:solidFill>
          <a:ln w="9525" cap="flat">
            <a:noFill/>
            <a:prstDash val="solid"/>
            <a:miter/>
          </a:ln>
        </p:spPr>
        <p:txBody>
          <a:bodyPr rtlCol="0" anchor="ctr"/>
          <a:lstStyle/>
          <a:p>
            <a:endParaRPr lang="zh-CN" altLang="en-US"/>
          </a:p>
        </p:txBody>
      </p:sp>
      <p:sp>
        <p:nvSpPr>
          <p:cNvPr id="33" name="任意多边形: 形状 20"/>
          <p:cNvSpPr/>
          <p:nvPr userDrawn="1">
            <p:custDataLst>
              <p:tags r:id="rId30"/>
            </p:custDataLst>
          </p:nvPr>
        </p:nvSpPr>
        <p:spPr>
          <a:xfrm>
            <a:off x="8242300" y="3864610"/>
            <a:ext cx="384175" cy="378460"/>
          </a:xfrm>
          <a:custGeom>
            <a:avLst/>
            <a:gdLst>
              <a:gd name="connsiteX0" fmla="*/ 64770 w 353753"/>
              <a:gd name="connsiteY0" fmla="*/ 348329 h 348329"/>
              <a:gd name="connsiteX1" fmla="*/ 8477 w 353753"/>
              <a:gd name="connsiteY1" fmla="*/ 343852 h 348329"/>
              <a:gd name="connsiteX2" fmla="*/ 4286 w 353753"/>
              <a:gd name="connsiteY2" fmla="*/ 343186 h 348329"/>
              <a:gd name="connsiteX3" fmla="*/ 0 w 353753"/>
              <a:gd name="connsiteY3" fmla="*/ 0 h 348329"/>
              <a:gd name="connsiteX4" fmla="*/ 347663 w 353753"/>
              <a:gd name="connsiteY4" fmla="*/ 0 h 348329"/>
              <a:gd name="connsiteX5" fmla="*/ 348424 w 353753"/>
              <a:gd name="connsiteY5" fmla="*/ 4096 h 348329"/>
              <a:gd name="connsiteX6" fmla="*/ 288322 w 353753"/>
              <a:gd name="connsiteY6" fmla="*/ 248793 h 348329"/>
              <a:gd name="connsiteX7" fmla="*/ 64770 w 353753"/>
              <a:gd name="connsiteY7" fmla="*/ 348329 h 348329"/>
              <a:gd name="connsiteX8" fmla="*/ 14192 w 353753"/>
              <a:gd name="connsiteY8" fmla="*/ 334613 h 348329"/>
              <a:gd name="connsiteX9" fmla="*/ 64770 w 353753"/>
              <a:gd name="connsiteY9" fmla="*/ 338328 h 348329"/>
              <a:gd name="connsiteX10" fmla="*/ 280702 w 353753"/>
              <a:gd name="connsiteY10" fmla="*/ 242411 h 348329"/>
              <a:gd name="connsiteX11" fmla="*/ 339376 w 353753"/>
              <a:gd name="connsiteY11" fmla="*/ 9906 h 348329"/>
              <a:gd name="connsiteX12" fmla="*/ 10192 w 353753"/>
              <a:gd name="connsiteY12" fmla="*/ 9906 h 348329"/>
              <a:gd name="connsiteX13" fmla="*/ 14192 w 353753"/>
              <a:gd name="connsiteY13" fmla="*/ 334613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753" h="348329">
                <a:moveTo>
                  <a:pt x="64770" y="348329"/>
                </a:moveTo>
                <a:cubicBezTo>
                  <a:pt x="46196" y="348329"/>
                  <a:pt x="27242" y="346805"/>
                  <a:pt x="8477" y="343852"/>
                </a:cubicBezTo>
                <a:lnTo>
                  <a:pt x="4286" y="343186"/>
                </a:lnTo>
                <a:lnTo>
                  <a:pt x="0" y="0"/>
                </a:lnTo>
                <a:lnTo>
                  <a:pt x="347663" y="0"/>
                </a:lnTo>
                <a:lnTo>
                  <a:pt x="348424" y="4096"/>
                </a:lnTo>
                <a:cubicBezTo>
                  <a:pt x="364712" y="96298"/>
                  <a:pt x="343376" y="183261"/>
                  <a:pt x="288322" y="248793"/>
                </a:cubicBezTo>
                <a:cubicBezTo>
                  <a:pt x="234505" y="312992"/>
                  <a:pt x="155067" y="348329"/>
                  <a:pt x="64770" y="348329"/>
                </a:cubicBezTo>
                <a:close/>
                <a:moveTo>
                  <a:pt x="14192" y="334613"/>
                </a:moveTo>
                <a:cubicBezTo>
                  <a:pt x="31147" y="337090"/>
                  <a:pt x="48101" y="338328"/>
                  <a:pt x="64770" y="338328"/>
                </a:cubicBezTo>
                <a:cubicBezTo>
                  <a:pt x="152114" y="338328"/>
                  <a:pt x="228790" y="304228"/>
                  <a:pt x="280702" y="242411"/>
                </a:cubicBezTo>
                <a:cubicBezTo>
                  <a:pt x="332994" y="180118"/>
                  <a:pt x="353759" y="97631"/>
                  <a:pt x="339376" y="9906"/>
                </a:cubicBezTo>
                <a:lnTo>
                  <a:pt x="10192" y="9906"/>
                </a:lnTo>
                <a:lnTo>
                  <a:pt x="14192" y="334613"/>
                </a:lnTo>
                <a:close/>
              </a:path>
            </a:pathLst>
          </a:custGeom>
          <a:solidFill>
            <a:srgbClr val="231F20"/>
          </a:solidFill>
          <a:ln w="9525" cap="flat">
            <a:noFill/>
            <a:prstDash val="solid"/>
            <a:miter/>
          </a:ln>
        </p:spPr>
        <p:txBody>
          <a:bodyPr rtlCol="0" anchor="ctr"/>
          <a:lstStyle/>
          <a:p>
            <a:endParaRPr lang="zh-CN" altLang="en-US"/>
          </a:p>
        </p:txBody>
      </p:sp>
      <p:sp>
        <p:nvSpPr>
          <p:cNvPr id="34" name="任意多边形: 形状 21"/>
          <p:cNvSpPr/>
          <p:nvPr userDrawn="1">
            <p:custDataLst>
              <p:tags r:id="rId31"/>
            </p:custDataLst>
          </p:nvPr>
        </p:nvSpPr>
        <p:spPr>
          <a:xfrm>
            <a:off x="8055610" y="2284095"/>
            <a:ext cx="361315" cy="337185"/>
          </a:xfrm>
          <a:custGeom>
            <a:avLst/>
            <a:gdLst>
              <a:gd name="connsiteX0" fmla="*/ 0 w 332803"/>
              <a:gd name="connsiteY0" fmla="*/ 310134 h 310229"/>
              <a:gd name="connsiteX1" fmla="*/ 65913 w 332803"/>
              <a:gd name="connsiteY1" fmla="*/ 0 h 310229"/>
              <a:gd name="connsiteX2" fmla="*/ 241554 w 332803"/>
              <a:gd name="connsiteY2" fmla="*/ 122301 h 310229"/>
              <a:gd name="connsiteX3" fmla="*/ 332804 w 332803"/>
              <a:gd name="connsiteY3" fmla="*/ 310229 h 310229"/>
              <a:gd name="connsiteX4" fmla="*/ 0 w 332803"/>
              <a:gd name="connsiteY4" fmla="*/ 310229 h 31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03" h="310229">
                <a:moveTo>
                  <a:pt x="0" y="310134"/>
                </a:moveTo>
                <a:lnTo>
                  <a:pt x="65913" y="0"/>
                </a:lnTo>
                <a:cubicBezTo>
                  <a:pt x="132683" y="24289"/>
                  <a:pt x="193929" y="66961"/>
                  <a:pt x="241554" y="122301"/>
                </a:cubicBezTo>
                <a:cubicBezTo>
                  <a:pt x="289179" y="177641"/>
                  <a:pt x="320993" y="243173"/>
                  <a:pt x="332804" y="310229"/>
                </a:cubicBezTo>
                <a:lnTo>
                  <a:pt x="0" y="310229"/>
                </a:lnTo>
                <a:close/>
              </a:path>
            </a:pathLst>
          </a:custGeom>
          <a:solidFill>
            <a:srgbClr val="231F20"/>
          </a:solidFill>
          <a:ln w="9525" cap="flat">
            <a:noFill/>
            <a:prstDash val="solid"/>
            <a:miter/>
          </a:ln>
        </p:spPr>
        <p:txBody>
          <a:bodyPr rtlCol="0" anchor="ctr"/>
          <a:lstStyle/>
          <a:p>
            <a:endParaRPr lang="zh-CN" altLang="en-US"/>
          </a:p>
        </p:txBody>
      </p:sp>
      <p:sp>
        <p:nvSpPr>
          <p:cNvPr id="35" name="任意多边形: 形状 22"/>
          <p:cNvSpPr/>
          <p:nvPr userDrawn="1">
            <p:custDataLst>
              <p:tags r:id="rId32"/>
            </p:custDataLst>
          </p:nvPr>
        </p:nvSpPr>
        <p:spPr>
          <a:xfrm>
            <a:off x="7807325" y="3439795"/>
            <a:ext cx="781685" cy="770890"/>
          </a:xfrm>
          <a:custGeom>
            <a:avLst/>
            <a:gdLst>
              <a:gd name="connsiteX0" fmla="*/ 362475 w 719662"/>
              <a:gd name="connsiteY0" fmla="*/ 357092 h 709421"/>
              <a:gd name="connsiteX1" fmla="*/ 366857 w 719662"/>
              <a:gd name="connsiteY1" fmla="*/ 709422 h 709421"/>
              <a:gd name="connsiteX2" fmla="*/ 5478 w 719662"/>
              <a:gd name="connsiteY2" fmla="*/ 357092 h 709421"/>
              <a:gd name="connsiteX3" fmla="*/ 299610 w 719662"/>
              <a:gd name="connsiteY3" fmla="*/ 0 h 709421"/>
              <a:gd name="connsiteX4" fmla="*/ 719663 w 719662"/>
              <a:gd name="connsiteY4" fmla="*/ 357092 h 709421"/>
              <a:gd name="connsiteX5" fmla="*/ 362571 w 719662"/>
              <a:gd name="connsiteY5" fmla="*/ 357092 h 70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662" h="709421">
                <a:moveTo>
                  <a:pt x="362475" y="357092"/>
                </a:moveTo>
                <a:lnTo>
                  <a:pt x="366857" y="709422"/>
                </a:lnTo>
                <a:cubicBezTo>
                  <a:pt x="189978" y="681228"/>
                  <a:pt x="36149" y="531209"/>
                  <a:pt x="5478" y="357092"/>
                </a:cubicBezTo>
                <a:cubicBezTo>
                  <a:pt x="-29097" y="161258"/>
                  <a:pt x="103681" y="0"/>
                  <a:pt x="299610" y="0"/>
                </a:cubicBezTo>
                <a:cubicBezTo>
                  <a:pt x="495540" y="0"/>
                  <a:pt x="685087" y="161163"/>
                  <a:pt x="719663" y="357092"/>
                </a:cubicBezTo>
                <a:lnTo>
                  <a:pt x="362571" y="357092"/>
                </a:lnTo>
                <a:close/>
              </a:path>
            </a:pathLst>
          </a:custGeom>
          <a:solidFill>
            <a:schemeClr val="tx2"/>
          </a:solidFill>
          <a:ln w="9525" cap="flat">
            <a:noFill/>
            <a:prstDash val="solid"/>
            <a:miter/>
          </a:ln>
        </p:spPr>
        <p:txBody>
          <a:bodyPr rtlCol="0" anchor="ctr"/>
          <a:lstStyle/>
          <a:p>
            <a:endParaRPr lang="zh-CN" altLang="en-US"/>
          </a:p>
        </p:txBody>
      </p:sp>
      <p:sp>
        <p:nvSpPr>
          <p:cNvPr id="36" name="任意多边形: 形状 23"/>
          <p:cNvSpPr/>
          <p:nvPr userDrawn="1">
            <p:custDataLst>
              <p:tags r:id="rId33"/>
            </p:custDataLst>
          </p:nvPr>
        </p:nvSpPr>
        <p:spPr>
          <a:xfrm>
            <a:off x="8431530" y="3009265"/>
            <a:ext cx="405130" cy="30480"/>
          </a:xfrm>
          <a:custGeom>
            <a:avLst/>
            <a:gdLst>
              <a:gd name="connsiteX0" fmla="*/ 361208 w 372943"/>
              <a:gd name="connsiteY0" fmla="*/ 28004 h 28003"/>
              <a:gd name="connsiteX1" fmla="*/ 16689 w 372943"/>
              <a:gd name="connsiteY1" fmla="*/ 28004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4"/>
                </a:moveTo>
                <a:lnTo>
                  <a:pt x="16689" y="28004"/>
                </a:lnTo>
                <a:cubicBezTo>
                  <a:pt x="8973" y="28004"/>
                  <a:pt x="1544" y="21717"/>
                  <a:pt x="210" y="14002"/>
                </a:cubicBezTo>
                <a:cubicBezTo>
                  <a:pt x="-1123" y="6287"/>
                  <a:pt x="4020" y="0"/>
                  <a:pt x="11736" y="0"/>
                </a:cubicBezTo>
                <a:lnTo>
                  <a:pt x="356255" y="0"/>
                </a:lnTo>
                <a:cubicBezTo>
                  <a:pt x="363970" y="0"/>
                  <a:pt x="371400" y="6287"/>
                  <a:pt x="372733" y="14002"/>
                </a:cubicBezTo>
                <a:cubicBezTo>
                  <a:pt x="374067" y="21717"/>
                  <a:pt x="368923" y="28004"/>
                  <a:pt x="361208" y="28004"/>
                </a:cubicBezTo>
                <a:close/>
              </a:path>
            </a:pathLst>
          </a:custGeom>
          <a:solidFill>
            <a:srgbClr val="231F20"/>
          </a:solidFill>
          <a:ln w="9525" cap="flat">
            <a:noFill/>
            <a:prstDash val="solid"/>
            <a:miter/>
          </a:ln>
        </p:spPr>
        <p:txBody>
          <a:bodyPr rtlCol="0" anchor="ctr"/>
          <a:lstStyle/>
          <a:p>
            <a:endParaRPr lang="zh-CN" altLang="en-US"/>
          </a:p>
        </p:txBody>
      </p:sp>
      <p:sp>
        <p:nvSpPr>
          <p:cNvPr id="37" name="任意多边形: 形状 24"/>
          <p:cNvSpPr/>
          <p:nvPr userDrawn="1">
            <p:custDataLst>
              <p:tags r:id="rId34"/>
            </p:custDataLst>
          </p:nvPr>
        </p:nvSpPr>
        <p:spPr>
          <a:xfrm>
            <a:off x="8444230" y="307975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39" name="任意多边形: 形状 25"/>
          <p:cNvSpPr/>
          <p:nvPr userDrawn="1">
            <p:custDataLst>
              <p:tags r:id="rId35"/>
            </p:custDataLst>
          </p:nvPr>
        </p:nvSpPr>
        <p:spPr>
          <a:xfrm>
            <a:off x="8586470" y="4260850"/>
            <a:ext cx="405130" cy="30480"/>
          </a:xfrm>
          <a:custGeom>
            <a:avLst/>
            <a:gdLst>
              <a:gd name="connsiteX0" fmla="*/ 361208 w 372943"/>
              <a:gd name="connsiteY0" fmla="*/ 28003 h 28003"/>
              <a:gd name="connsiteX1" fmla="*/ 16689 w 372943"/>
              <a:gd name="connsiteY1" fmla="*/ 28003 h 28003"/>
              <a:gd name="connsiteX2" fmla="*/ 210 w 372943"/>
              <a:gd name="connsiteY2" fmla="*/ 14002 h 28003"/>
              <a:gd name="connsiteX3" fmla="*/ 11736 w 372943"/>
              <a:gd name="connsiteY3" fmla="*/ 0 h 28003"/>
              <a:gd name="connsiteX4" fmla="*/ 356255 w 372943"/>
              <a:gd name="connsiteY4" fmla="*/ 0 h 28003"/>
              <a:gd name="connsiteX5" fmla="*/ 372733 w 372943"/>
              <a:gd name="connsiteY5" fmla="*/ 14002 h 28003"/>
              <a:gd name="connsiteX6" fmla="*/ 361208 w 372943"/>
              <a:gd name="connsiteY6" fmla="*/ 28003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43" h="28003">
                <a:moveTo>
                  <a:pt x="361208" y="28003"/>
                </a:moveTo>
                <a:lnTo>
                  <a:pt x="16689" y="28003"/>
                </a:lnTo>
                <a:cubicBezTo>
                  <a:pt x="8973" y="28003"/>
                  <a:pt x="1544" y="21717"/>
                  <a:pt x="210" y="14002"/>
                </a:cubicBezTo>
                <a:cubicBezTo>
                  <a:pt x="-1123" y="6286"/>
                  <a:pt x="4020" y="0"/>
                  <a:pt x="11736" y="0"/>
                </a:cubicBezTo>
                <a:lnTo>
                  <a:pt x="356255" y="0"/>
                </a:lnTo>
                <a:cubicBezTo>
                  <a:pt x="363970" y="0"/>
                  <a:pt x="371400" y="6286"/>
                  <a:pt x="372733" y="14002"/>
                </a:cubicBezTo>
                <a:cubicBezTo>
                  <a:pt x="374067" y="21717"/>
                  <a:pt x="368923" y="28003"/>
                  <a:pt x="361208" y="28003"/>
                </a:cubicBezTo>
                <a:close/>
              </a:path>
            </a:pathLst>
          </a:custGeom>
          <a:solidFill>
            <a:srgbClr val="231F20"/>
          </a:solidFill>
          <a:ln w="9525" cap="flat">
            <a:noFill/>
            <a:prstDash val="solid"/>
            <a:miter/>
          </a:ln>
        </p:spPr>
        <p:txBody>
          <a:bodyPr rtlCol="0" anchor="ctr"/>
          <a:lstStyle/>
          <a:p>
            <a:endParaRPr lang="zh-CN" altLang="en-US"/>
          </a:p>
        </p:txBody>
      </p:sp>
      <p:sp>
        <p:nvSpPr>
          <p:cNvPr id="51" name="任意多边形: 形状 26"/>
          <p:cNvSpPr/>
          <p:nvPr userDrawn="1">
            <p:custDataLst>
              <p:tags r:id="rId36"/>
            </p:custDataLst>
          </p:nvPr>
        </p:nvSpPr>
        <p:spPr>
          <a:xfrm>
            <a:off x="8599170" y="4330700"/>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4" name="任意多边形: 形状 27"/>
          <p:cNvSpPr/>
          <p:nvPr userDrawn="1">
            <p:custDataLst>
              <p:tags r:id="rId37"/>
            </p:custDataLst>
          </p:nvPr>
        </p:nvSpPr>
        <p:spPr>
          <a:xfrm>
            <a:off x="8611235" y="4401185"/>
            <a:ext cx="461645" cy="30480"/>
          </a:xfrm>
          <a:custGeom>
            <a:avLst/>
            <a:gdLst>
              <a:gd name="connsiteX0" fmla="*/ 413024 w 424759"/>
              <a:gd name="connsiteY0" fmla="*/ 28004 h 28003"/>
              <a:gd name="connsiteX1" fmla="*/ 16689 w 424759"/>
              <a:gd name="connsiteY1" fmla="*/ 28004 h 28003"/>
              <a:gd name="connsiteX2" fmla="*/ 210 w 424759"/>
              <a:gd name="connsiteY2" fmla="*/ 14002 h 28003"/>
              <a:gd name="connsiteX3" fmla="*/ 11736 w 424759"/>
              <a:gd name="connsiteY3" fmla="*/ 0 h 28003"/>
              <a:gd name="connsiteX4" fmla="*/ 408071 w 424759"/>
              <a:gd name="connsiteY4" fmla="*/ 0 h 28003"/>
              <a:gd name="connsiteX5" fmla="*/ 424549 w 424759"/>
              <a:gd name="connsiteY5" fmla="*/ 14002 h 28003"/>
              <a:gd name="connsiteX6" fmla="*/ 413024 w 424759"/>
              <a:gd name="connsiteY6"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759" h="28003">
                <a:moveTo>
                  <a:pt x="413024" y="28004"/>
                </a:moveTo>
                <a:lnTo>
                  <a:pt x="16689" y="28004"/>
                </a:lnTo>
                <a:cubicBezTo>
                  <a:pt x="8973" y="28004"/>
                  <a:pt x="1544" y="21717"/>
                  <a:pt x="210" y="14002"/>
                </a:cubicBezTo>
                <a:cubicBezTo>
                  <a:pt x="-1123" y="6287"/>
                  <a:pt x="4020" y="0"/>
                  <a:pt x="11736" y="0"/>
                </a:cubicBezTo>
                <a:lnTo>
                  <a:pt x="408071" y="0"/>
                </a:lnTo>
                <a:cubicBezTo>
                  <a:pt x="415786" y="0"/>
                  <a:pt x="423216" y="6287"/>
                  <a:pt x="424549" y="14002"/>
                </a:cubicBezTo>
                <a:cubicBezTo>
                  <a:pt x="425883" y="21717"/>
                  <a:pt x="420739" y="28004"/>
                  <a:pt x="413024" y="28004"/>
                </a:cubicBezTo>
                <a:close/>
              </a:path>
            </a:pathLst>
          </a:custGeom>
          <a:solidFill>
            <a:srgbClr val="231F20"/>
          </a:solidFill>
          <a:ln w="9525" cap="flat">
            <a:noFill/>
            <a:prstDash val="solid"/>
            <a:miter/>
          </a:ln>
        </p:spPr>
        <p:txBody>
          <a:bodyPr rtlCol="0" anchor="ctr"/>
          <a:lstStyle/>
          <a:p>
            <a:endParaRPr lang="zh-CN" altLang="en-US"/>
          </a:p>
        </p:txBody>
      </p:sp>
      <p:sp>
        <p:nvSpPr>
          <p:cNvPr id="69" name="任意多边形: 形状 285"/>
          <p:cNvSpPr/>
          <p:nvPr userDrawn="1">
            <p:custDataLst>
              <p:tags r:id="rId38"/>
            </p:custDataLst>
          </p:nvPr>
        </p:nvSpPr>
        <p:spPr>
          <a:xfrm>
            <a:off x="9869170" y="5828030"/>
            <a:ext cx="503555" cy="187960"/>
          </a:xfrm>
          <a:custGeom>
            <a:avLst/>
            <a:gdLst>
              <a:gd name="connsiteX0" fmla="*/ 249079 w 463295"/>
              <a:gd name="connsiteY0" fmla="*/ 32195 h 172783"/>
              <a:gd name="connsiteX1" fmla="*/ 30194 w 463295"/>
              <a:gd name="connsiteY1" fmla="*/ 123349 h 172783"/>
              <a:gd name="connsiteX2" fmla="*/ 0 w 463295"/>
              <a:gd name="connsiteY2" fmla="*/ 168688 h 172783"/>
              <a:gd name="connsiteX3" fmla="*/ 0 w 463295"/>
              <a:gd name="connsiteY3" fmla="*/ 171164 h 172783"/>
              <a:gd name="connsiteX4" fmla="*/ 263080 w 463295"/>
              <a:gd name="connsiteY4" fmla="*/ 171164 h 172783"/>
              <a:gd name="connsiteX5" fmla="*/ 338709 w 463295"/>
              <a:gd name="connsiteY5" fmla="*/ 160306 h 172783"/>
              <a:gd name="connsiteX6" fmla="*/ 351187 w 463295"/>
              <a:gd name="connsiteY6" fmla="*/ 172784 h 172783"/>
              <a:gd name="connsiteX7" fmla="*/ 463296 w 463295"/>
              <a:gd name="connsiteY7" fmla="*/ 172784 h 172783"/>
              <a:gd name="connsiteX8" fmla="*/ 440912 w 463295"/>
              <a:gd name="connsiteY8" fmla="*/ 83153 h 172783"/>
              <a:gd name="connsiteX9" fmla="*/ 411099 w 463295"/>
              <a:gd name="connsiteY9" fmla="*/ 0 h 172783"/>
              <a:gd name="connsiteX10" fmla="*/ 249174 w 463295"/>
              <a:gd name="connsiteY10" fmla="*/ 32290 h 17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295" h="172783">
                <a:moveTo>
                  <a:pt x="249079" y="32195"/>
                </a:moveTo>
                <a:lnTo>
                  <a:pt x="30194" y="123349"/>
                </a:lnTo>
                <a:cubicBezTo>
                  <a:pt x="11906" y="130969"/>
                  <a:pt x="0" y="148876"/>
                  <a:pt x="0" y="168688"/>
                </a:cubicBezTo>
                <a:lnTo>
                  <a:pt x="0" y="171164"/>
                </a:lnTo>
                <a:lnTo>
                  <a:pt x="263080" y="171164"/>
                </a:lnTo>
                <a:cubicBezTo>
                  <a:pt x="263080" y="171164"/>
                  <a:pt x="326231" y="147828"/>
                  <a:pt x="338709" y="160306"/>
                </a:cubicBezTo>
                <a:lnTo>
                  <a:pt x="351187" y="172784"/>
                </a:lnTo>
                <a:lnTo>
                  <a:pt x="463296" y="172784"/>
                </a:lnTo>
                <a:cubicBezTo>
                  <a:pt x="463296" y="172784"/>
                  <a:pt x="460820" y="122587"/>
                  <a:pt x="440912" y="83153"/>
                </a:cubicBezTo>
                <a:cubicBezTo>
                  <a:pt x="421005" y="43720"/>
                  <a:pt x="411099" y="0"/>
                  <a:pt x="411099" y="0"/>
                </a:cubicBezTo>
                <a:lnTo>
                  <a:pt x="249174" y="32290"/>
                </a:lnTo>
                <a:close/>
              </a:path>
            </a:pathLst>
          </a:custGeom>
          <a:solidFill>
            <a:schemeClr val="tx2"/>
          </a:solidFill>
          <a:ln w="9525" cap="flat">
            <a:noFill/>
            <a:prstDash val="solid"/>
            <a:miter/>
          </a:ln>
        </p:spPr>
        <p:txBody>
          <a:bodyPr rtlCol="0" anchor="ctr"/>
          <a:lstStyle/>
          <a:p>
            <a:endParaRPr lang="zh-CN" altLang="en-US"/>
          </a:p>
        </p:txBody>
      </p:sp>
      <p:sp>
        <p:nvSpPr>
          <p:cNvPr id="70" name="任意多边形: 形状 286"/>
          <p:cNvSpPr/>
          <p:nvPr userDrawn="1">
            <p:custDataLst>
              <p:tags r:id="rId39"/>
            </p:custDataLst>
          </p:nvPr>
        </p:nvSpPr>
        <p:spPr>
          <a:xfrm>
            <a:off x="10547985" y="5780405"/>
            <a:ext cx="436245" cy="299085"/>
          </a:xfrm>
          <a:custGeom>
            <a:avLst/>
            <a:gdLst>
              <a:gd name="connsiteX0" fmla="*/ 157925 w 401288"/>
              <a:gd name="connsiteY0" fmla="*/ 74486 h 275177"/>
              <a:gd name="connsiteX1" fmla="*/ 115062 w 401288"/>
              <a:gd name="connsiteY1" fmla="*/ 182309 h 275177"/>
              <a:gd name="connsiteX2" fmla="*/ 31623 w 401288"/>
              <a:gd name="connsiteY2" fmla="*/ 224219 h 275177"/>
              <a:gd name="connsiteX3" fmla="*/ 0 w 401288"/>
              <a:gd name="connsiteY3" fmla="*/ 275177 h 275177"/>
              <a:gd name="connsiteX4" fmla="*/ 252222 w 401288"/>
              <a:gd name="connsiteY4" fmla="*/ 266224 h 275177"/>
              <a:gd name="connsiteX5" fmla="*/ 295561 w 401288"/>
              <a:gd name="connsiteY5" fmla="*/ 247269 h 275177"/>
              <a:gd name="connsiteX6" fmla="*/ 333946 w 401288"/>
              <a:gd name="connsiteY6" fmla="*/ 220694 h 275177"/>
              <a:gd name="connsiteX7" fmla="*/ 401288 w 401288"/>
              <a:gd name="connsiteY7" fmla="*/ 206788 h 275177"/>
              <a:gd name="connsiteX8" fmla="*/ 348805 w 401288"/>
              <a:gd name="connsiteY8" fmla="*/ 102679 h 275177"/>
              <a:gd name="connsiteX9" fmla="*/ 303657 w 401288"/>
              <a:gd name="connsiteY9" fmla="*/ 0 h 275177"/>
              <a:gd name="connsiteX10" fmla="*/ 157925 w 401288"/>
              <a:gd name="connsiteY10" fmla="*/ 74390 h 27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288" h="275177">
                <a:moveTo>
                  <a:pt x="157925" y="74486"/>
                </a:moveTo>
                <a:lnTo>
                  <a:pt x="115062" y="182309"/>
                </a:lnTo>
                <a:lnTo>
                  <a:pt x="31623" y="224219"/>
                </a:lnTo>
                <a:cubicBezTo>
                  <a:pt x="12383" y="233934"/>
                  <a:pt x="191" y="253555"/>
                  <a:pt x="0" y="275177"/>
                </a:cubicBezTo>
                <a:lnTo>
                  <a:pt x="252222" y="266224"/>
                </a:lnTo>
                <a:cubicBezTo>
                  <a:pt x="268605" y="265652"/>
                  <a:pt x="284131" y="258889"/>
                  <a:pt x="295561" y="247269"/>
                </a:cubicBezTo>
                <a:cubicBezTo>
                  <a:pt x="308420" y="234220"/>
                  <a:pt x="325374" y="219265"/>
                  <a:pt x="333946" y="220694"/>
                </a:cubicBezTo>
                <a:cubicBezTo>
                  <a:pt x="348901" y="223266"/>
                  <a:pt x="401288" y="206788"/>
                  <a:pt x="401288" y="206788"/>
                </a:cubicBezTo>
                <a:cubicBezTo>
                  <a:pt x="401288" y="206788"/>
                  <a:pt x="375285" y="126778"/>
                  <a:pt x="348805" y="102679"/>
                </a:cubicBezTo>
                <a:cubicBezTo>
                  <a:pt x="322231" y="78581"/>
                  <a:pt x="303657" y="0"/>
                  <a:pt x="303657" y="0"/>
                </a:cubicBezTo>
                <a:lnTo>
                  <a:pt x="157925" y="74390"/>
                </a:lnTo>
                <a:close/>
              </a:path>
            </a:pathLst>
          </a:custGeom>
          <a:solidFill>
            <a:schemeClr val="tx2"/>
          </a:solidFill>
          <a:ln w="9525" cap="flat">
            <a:noFill/>
            <a:prstDash val="solid"/>
            <a:miter/>
          </a:ln>
        </p:spPr>
        <p:txBody>
          <a:bodyPr rtlCol="0" anchor="ctr"/>
          <a:lstStyle/>
          <a:p>
            <a:endParaRPr lang="zh-CN" altLang="en-US"/>
          </a:p>
        </p:txBody>
      </p:sp>
      <p:sp>
        <p:nvSpPr>
          <p:cNvPr id="71" name="任意多边形: 形状 63"/>
          <p:cNvSpPr/>
          <p:nvPr userDrawn="1">
            <p:custDataLst>
              <p:tags r:id="rId40"/>
            </p:custDataLst>
          </p:nvPr>
        </p:nvSpPr>
        <p:spPr>
          <a:xfrm>
            <a:off x="10690225" y="5906135"/>
            <a:ext cx="83185" cy="20955"/>
          </a:xfrm>
          <a:custGeom>
            <a:avLst/>
            <a:gdLst>
              <a:gd name="connsiteX0" fmla="*/ 5002 w 76392"/>
              <a:gd name="connsiteY0" fmla="*/ 19194 h 19193"/>
              <a:gd name="connsiteX1" fmla="*/ 48 w 76392"/>
              <a:gd name="connsiteY1" fmla="*/ 14907 h 19193"/>
              <a:gd name="connsiteX2" fmla="*/ 4335 w 76392"/>
              <a:gd name="connsiteY2" fmla="*/ 9288 h 19193"/>
              <a:gd name="connsiteX3" fmla="*/ 70724 w 76392"/>
              <a:gd name="connsiteY3" fmla="*/ 48 h 19193"/>
              <a:gd name="connsiteX4" fmla="*/ 76344 w 76392"/>
              <a:gd name="connsiteY4" fmla="*/ 4335 h 19193"/>
              <a:gd name="connsiteX5" fmla="*/ 72058 w 76392"/>
              <a:gd name="connsiteY5" fmla="*/ 9955 h 19193"/>
              <a:gd name="connsiteX6" fmla="*/ 5668 w 76392"/>
              <a:gd name="connsiteY6" fmla="*/ 19194 h 19193"/>
              <a:gd name="connsiteX7" fmla="*/ 5002 w 76392"/>
              <a:gd name="connsiteY7" fmla="*/ 19194 h 1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92" h="19193">
                <a:moveTo>
                  <a:pt x="5002" y="19194"/>
                </a:moveTo>
                <a:cubicBezTo>
                  <a:pt x="2525" y="19194"/>
                  <a:pt x="430" y="17384"/>
                  <a:pt x="48" y="14907"/>
                </a:cubicBezTo>
                <a:cubicBezTo>
                  <a:pt x="-332" y="12145"/>
                  <a:pt x="1572" y="9669"/>
                  <a:pt x="4335" y="9288"/>
                </a:cubicBezTo>
                <a:lnTo>
                  <a:pt x="70724" y="48"/>
                </a:lnTo>
                <a:cubicBezTo>
                  <a:pt x="73486" y="-332"/>
                  <a:pt x="75963" y="1572"/>
                  <a:pt x="76344" y="4335"/>
                </a:cubicBezTo>
                <a:cubicBezTo>
                  <a:pt x="76725" y="7097"/>
                  <a:pt x="74820" y="9573"/>
                  <a:pt x="72058" y="9955"/>
                </a:cubicBezTo>
                <a:lnTo>
                  <a:pt x="5668" y="19194"/>
                </a:lnTo>
                <a:cubicBezTo>
                  <a:pt x="5668" y="19194"/>
                  <a:pt x="5192" y="19194"/>
                  <a:pt x="5002" y="19194"/>
                </a:cubicBezTo>
                <a:close/>
              </a:path>
            </a:pathLst>
          </a:custGeom>
          <a:solidFill>
            <a:srgbClr val="FFFFFF"/>
          </a:solidFill>
          <a:ln w="9525" cap="flat">
            <a:noFill/>
            <a:prstDash val="solid"/>
            <a:miter/>
          </a:ln>
        </p:spPr>
        <p:txBody>
          <a:bodyPr rtlCol="0" anchor="ctr"/>
          <a:lstStyle/>
          <a:p>
            <a:endParaRPr lang="zh-CN" altLang="en-US"/>
          </a:p>
        </p:txBody>
      </p:sp>
      <p:sp>
        <p:nvSpPr>
          <p:cNvPr id="72" name="任意多边形: 形状 64"/>
          <p:cNvSpPr/>
          <p:nvPr userDrawn="1">
            <p:custDataLst>
              <p:tags r:id="rId41"/>
            </p:custDataLst>
          </p:nvPr>
        </p:nvSpPr>
        <p:spPr>
          <a:xfrm>
            <a:off x="10680065" y="5932805"/>
            <a:ext cx="83185" cy="20320"/>
          </a:xfrm>
          <a:custGeom>
            <a:avLst/>
            <a:gdLst>
              <a:gd name="connsiteX0" fmla="*/ 5000 w 76674"/>
              <a:gd name="connsiteY0" fmla="*/ 18412 h 18411"/>
              <a:gd name="connsiteX1" fmla="*/ 47 w 76674"/>
              <a:gd name="connsiteY1" fmla="*/ 14030 h 18411"/>
              <a:gd name="connsiteX2" fmla="*/ 4333 w 76674"/>
              <a:gd name="connsiteY2" fmla="*/ 8505 h 18411"/>
              <a:gd name="connsiteX3" fmla="*/ 71103 w 76674"/>
              <a:gd name="connsiteY3" fmla="*/ 28 h 18411"/>
              <a:gd name="connsiteX4" fmla="*/ 76627 w 76674"/>
              <a:gd name="connsiteY4" fmla="*/ 4314 h 18411"/>
              <a:gd name="connsiteX5" fmla="*/ 72341 w 76674"/>
              <a:gd name="connsiteY5" fmla="*/ 9839 h 18411"/>
              <a:gd name="connsiteX6" fmla="*/ 5571 w 76674"/>
              <a:gd name="connsiteY6" fmla="*/ 18316 h 18411"/>
              <a:gd name="connsiteX7" fmla="*/ 4904 w 76674"/>
              <a:gd name="connsiteY7" fmla="*/ 18316 h 1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74" h="18411">
                <a:moveTo>
                  <a:pt x="5000" y="18412"/>
                </a:moveTo>
                <a:cubicBezTo>
                  <a:pt x="2523" y="18412"/>
                  <a:pt x="427" y="16602"/>
                  <a:pt x="47" y="14030"/>
                </a:cubicBezTo>
                <a:cubicBezTo>
                  <a:pt x="-334" y="11268"/>
                  <a:pt x="1666" y="8791"/>
                  <a:pt x="4333" y="8505"/>
                </a:cubicBezTo>
                <a:lnTo>
                  <a:pt x="71103" y="28"/>
                </a:lnTo>
                <a:cubicBezTo>
                  <a:pt x="73770" y="-257"/>
                  <a:pt x="76342" y="1647"/>
                  <a:pt x="76627" y="4314"/>
                </a:cubicBezTo>
                <a:cubicBezTo>
                  <a:pt x="77009" y="7077"/>
                  <a:pt x="75008" y="9553"/>
                  <a:pt x="72341" y="9839"/>
                </a:cubicBezTo>
                <a:lnTo>
                  <a:pt x="5571" y="18316"/>
                </a:lnTo>
                <a:cubicBezTo>
                  <a:pt x="5571" y="18316"/>
                  <a:pt x="5190" y="18316"/>
                  <a:pt x="4904" y="18316"/>
                </a:cubicBezTo>
                <a:close/>
              </a:path>
            </a:pathLst>
          </a:custGeom>
          <a:solidFill>
            <a:srgbClr val="FFFFFF"/>
          </a:solidFill>
          <a:ln w="9525" cap="flat">
            <a:noFill/>
            <a:prstDash val="solid"/>
            <a:miter/>
          </a:ln>
        </p:spPr>
        <p:txBody>
          <a:bodyPr rtlCol="0" anchor="ctr"/>
          <a:lstStyle/>
          <a:p>
            <a:endParaRPr lang="zh-CN" altLang="en-US"/>
          </a:p>
        </p:txBody>
      </p:sp>
      <p:sp>
        <p:nvSpPr>
          <p:cNvPr id="73" name="任意多边形: 形状 65"/>
          <p:cNvSpPr/>
          <p:nvPr userDrawn="1">
            <p:custDataLst>
              <p:tags r:id="rId42"/>
            </p:custDataLst>
          </p:nvPr>
        </p:nvSpPr>
        <p:spPr>
          <a:xfrm>
            <a:off x="10069195" y="5880100"/>
            <a:ext cx="66040" cy="13970"/>
          </a:xfrm>
          <a:custGeom>
            <a:avLst/>
            <a:gdLst>
              <a:gd name="connsiteX0" fmla="*/ 55924 w 60888"/>
              <a:gd name="connsiteY0" fmla="*/ 12862 h 12862"/>
              <a:gd name="connsiteX1" fmla="*/ 55638 w 60888"/>
              <a:gd name="connsiteY1" fmla="*/ 12862 h 12862"/>
              <a:gd name="connsiteX2" fmla="*/ 4679 w 60888"/>
              <a:gd name="connsiteY2" fmla="*/ 9909 h 12862"/>
              <a:gd name="connsiteX3" fmla="*/ 12 w 60888"/>
              <a:gd name="connsiteY3" fmla="*/ 4671 h 12862"/>
              <a:gd name="connsiteX4" fmla="*/ 5251 w 60888"/>
              <a:gd name="connsiteY4" fmla="*/ 3 h 12862"/>
              <a:gd name="connsiteX5" fmla="*/ 56209 w 60888"/>
              <a:gd name="connsiteY5" fmla="*/ 2956 h 12862"/>
              <a:gd name="connsiteX6" fmla="*/ 60877 w 60888"/>
              <a:gd name="connsiteY6" fmla="*/ 8195 h 12862"/>
              <a:gd name="connsiteX7" fmla="*/ 55924 w 60888"/>
              <a:gd name="connsiteY7" fmla="*/ 12862 h 1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88" h="12862">
                <a:moveTo>
                  <a:pt x="55924" y="12862"/>
                </a:moveTo>
                <a:cubicBezTo>
                  <a:pt x="55924" y="12862"/>
                  <a:pt x="55733" y="12862"/>
                  <a:pt x="55638" y="12862"/>
                </a:cubicBezTo>
                <a:lnTo>
                  <a:pt x="4679" y="9909"/>
                </a:lnTo>
                <a:cubicBezTo>
                  <a:pt x="1917" y="9719"/>
                  <a:pt x="-179" y="7433"/>
                  <a:pt x="12" y="4671"/>
                </a:cubicBezTo>
                <a:cubicBezTo>
                  <a:pt x="202" y="1908"/>
                  <a:pt x="2584" y="-92"/>
                  <a:pt x="5251" y="3"/>
                </a:cubicBezTo>
                <a:lnTo>
                  <a:pt x="56209" y="2956"/>
                </a:lnTo>
                <a:cubicBezTo>
                  <a:pt x="58972" y="3147"/>
                  <a:pt x="61067" y="5433"/>
                  <a:pt x="60877" y="8195"/>
                </a:cubicBezTo>
                <a:cubicBezTo>
                  <a:pt x="60686" y="10862"/>
                  <a:pt x="58495" y="12862"/>
                  <a:pt x="55924" y="12862"/>
                </a:cubicBezTo>
                <a:close/>
              </a:path>
            </a:pathLst>
          </a:custGeom>
          <a:solidFill>
            <a:srgbClr val="FFFFFF"/>
          </a:solidFill>
          <a:ln w="9525" cap="flat">
            <a:noFill/>
            <a:prstDash val="solid"/>
            <a:miter/>
          </a:ln>
        </p:spPr>
        <p:txBody>
          <a:bodyPr rtlCol="0" anchor="ctr"/>
          <a:lstStyle/>
          <a:p>
            <a:endParaRPr lang="zh-CN" altLang="en-US"/>
          </a:p>
        </p:txBody>
      </p:sp>
      <p:sp>
        <p:nvSpPr>
          <p:cNvPr id="74" name="任意多边形: 形状 66"/>
          <p:cNvSpPr/>
          <p:nvPr userDrawn="1">
            <p:custDataLst>
              <p:tags r:id="rId43"/>
            </p:custDataLst>
          </p:nvPr>
        </p:nvSpPr>
        <p:spPr>
          <a:xfrm>
            <a:off x="10010140" y="5902960"/>
            <a:ext cx="125095" cy="17780"/>
          </a:xfrm>
          <a:custGeom>
            <a:avLst/>
            <a:gdLst>
              <a:gd name="connsiteX0" fmla="*/ 110026 w 114990"/>
              <a:gd name="connsiteY0" fmla="*/ 16109 h 16109"/>
              <a:gd name="connsiteX1" fmla="*/ 109740 w 114990"/>
              <a:gd name="connsiteY1" fmla="*/ 16109 h 16109"/>
              <a:gd name="connsiteX2" fmla="*/ 4679 w 114990"/>
              <a:gd name="connsiteY2" fmla="*/ 9918 h 16109"/>
              <a:gd name="connsiteX3" fmla="*/ 12 w 114990"/>
              <a:gd name="connsiteY3" fmla="*/ 4679 h 16109"/>
              <a:gd name="connsiteX4" fmla="*/ 5251 w 114990"/>
              <a:gd name="connsiteY4" fmla="*/ 12 h 16109"/>
              <a:gd name="connsiteX5" fmla="*/ 110311 w 114990"/>
              <a:gd name="connsiteY5" fmla="*/ 6203 h 16109"/>
              <a:gd name="connsiteX6" fmla="*/ 114979 w 114990"/>
              <a:gd name="connsiteY6" fmla="*/ 11442 h 16109"/>
              <a:gd name="connsiteX7" fmla="*/ 110026 w 114990"/>
              <a:gd name="connsiteY7" fmla="*/ 16109 h 1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90" h="16109">
                <a:moveTo>
                  <a:pt x="110026" y="16109"/>
                </a:moveTo>
                <a:cubicBezTo>
                  <a:pt x="110026" y="16109"/>
                  <a:pt x="109835" y="16109"/>
                  <a:pt x="109740" y="16109"/>
                </a:cubicBezTo>
                <a:lnTo>
                  <a:pt x="4679" y="9918"/>
                </a:lnTo>
                <a:cubicBezTo>
                  <a:pt x="1917" y="9728"/>
                  <a:pt x="-179" y="7442"/>
                  <a:pt x="12" y="4679"/>
                </a:cubicBezTo>
                <a:cubicBezTo>
                  <a:pt x="202" y="1917"/>
                  <a:pt x="2488" y="-178"/>
                  <a:pt x="5251" y="12"/>
                </a:cubicBezTo>
                <a:lnTo>
                  <a:pt x="110311" y="6203"/>
                </a:lnTo>
                <a:cubicBezTo>
                  <a:pt x="113074" y="6394"/>
                  <a:pt x="115169" y="8680"/>
                  <a:pt x="114979" y="11442"/>
                </a:cubicBezTo>
                <a:cubicBezTo>
                  <a:pt x="114788" y="14109"/>
                  <a:pt x="112597" y="16109"/>
                  <a:pt x="110026" y="16109"/>
                </a:cubicBezTo>
                <a:close/>
              </a:path>
            </a:pathLst>
          </a:custGeom>
          <a:solidFill>
            <a:srgbClr val="FFFFFF"/>
          </a:solidFill>
          <a:ln w="9525" cap="flat">
            <a:noFill/>
            <a:prstDash val="solid"/>
            <a:miter/>
          </a:ln>
        </p:spPr>
        <p:txBody>
          <a:bodyPr rtlCol="0" anchor="ctr"/>
          <a:lstStyle/>
          <a:p>
            <a:endParaRPr lang="zh-CN" altLang="en-US"/>
          </a:p>
        </p:txBody>
      </p:sp>
      <p:sp>
        <p:nvSpPr>
          <p:cNvPr id="75" name="任意多边形: 形状 68"/>
          <p:cNvSpPr/>
          <p:nvPr userDrawn="1">
            <p:custDataLst>
              <p:tags r:id="rId44"/>
            </p:custDataLst>
          </p:nvPr>
        </p:nvSpPr>
        <p:spPr>
          <a:xfrm>
            <a:off x="9996805" y="3865880"/>
            <a:ext cx="467995" cy="2019300"/>
          </a:xfrm>
          <a:custGeom>
            <a:avLst/>
            <a:gdLst>
              <a:gd name="connsiteX0" fmla="*/ 4302 w 430450"/>
              <a:gd name="connsiteY0" fmla="*/ 0 h 1858106"/>
              <a:gd name="connsiteX1" fmla="*/ 82884 w 430450"/>
              <a:gd name="connsiteY1" fmla="*/ 1154335 h 1858106"/>
              <a:gd name="connsiteX2" fmla="*/ 101648 w 430450"/>
              <a:gd name="connsiteY2" fmla="*/ 1835182 h 1858106"/>
              <a:gd name="connsiteX3" fmla="*/ 329962 w 430450"/>
              <a:gd name="connsiteY3" fmla="*/ 1855565 h 1858106"/>
              <a:gd name="connsiteX4" fmla="*/ 378349 w 430450"/>
              <a:gd name="connsiteY4" fmla="*/ 1032034 h 1858106"/>
              <a:gd name="connsiteX5" fmla="*/ 430451 w 430450"/>
              <a:gd name="connsiteY5" fmla="*/ 145542 h 1858106"/>
              <a:gd name="connsiteX6" fmla="*/ 4302 w 430450"/>
              <a:gd name="connsiteY6" fmla="*/ 0 h 18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450" h="1858106">
                <a:moveTo>
                  <a:pt x="4302" y="0"/>
                </a:moveTo>
                <a:cubicBezTo>
                  <a:pt x="-17891" y="562451"/>
                  <a:pt x="51451" y="858107"/>
                  <a:pt x="82884" y="1154335"/>
                </a:cubicBezTo>
                <a:cubicBezTo>
                  <a:pt x="114221" y="1450562"/>
                  <a:pt x="101648" y="1835182"/>
                  <a:pt x="101648" y="1835182"/>
                </a:cubicBezTo>
                <a:cubicBezTo>
                  <a:pt x="101648" y="1835182"/>
                  <a:pt x="304340" y="1867186"/>
                  <a:pt x="329962" y="1855565"/>
                </a:cubicBezTo>
                <a:cubicBezTo>
                  <a:pt x="355584" y="1843945"/>
                  <a:pt x="427498" y="1299305"/>
                  <a:pt x="378349" y="1032034"/>
                </a:cubicBezTo>
                <a:cubicBezTo>
                  <a:pt x="329200" y="764762"/>
                  <a:pt x="430451" y="145542"/>
                  <a:pt x="430451" y="145542"/>
                </a:cubicBezTo>
                <a:lnTo>
                  <a:pt x="4302" y="0"/>
                </a:lnTo>
                <a:close/>
              </a:path>
            </a:pathLst>
          </a:custGeom>
          <a:solidFill>
            <a:schemeClr val="tx2"/>
          </a:solidFill>
          <a:ln w="9525" cap="flat">
            <a:noFill/>
            <a:prstDash val="solid"/>
            <a:miter/>
          </a:ln>
        </p:spPr>
        <p:txBody>
          <a:bodyPr rtlCol="0" anchor="ctr"/>
          <a:lstStyle/>
          <a:p>
            <a:endParaRPr lang="zh-CN" altLang="en-US"/>
          </a:p>
        </p:txBody>
      </p:sp>
      <p:sp>
        <p:nvSpPr>
          <p:cNvPr id="76" name="任意多边形: 形状 69"/>
          <p:cNvSpPr/>
          <p:nvPr userDrawn="1">
            <p:custDataLst>
              <p:tags r:id="rId45"/>
            </p:custDataLst>
          </p:nvPr>
        </p:nvSpPr>
        <p:spPr>
          <a:xfrm>
            <a:off x="9991725" y="3860800"/>
            <a:ext cx="478790" cy="2030095"/>
          </a:xfrm>
          <a:custGeom>
            <a:avLst/>
            <a:gdLst>
              <a:gd name="connsiteX0" fmla="*/ 311334 w 440459"/>
              <a:gd name="connsiteY0" fmla="*/ 1867960 h 1867959"/>
              <a:gd name="connsiteX1" fmla="*/ 105690 w 440459"/>
              <a:gd name="connsiteY1" fmla="*/ 1845099 h 1867959"/>
              <a:gd name="connsiteX2" fmla="*/ 101498 w 440459"/>
              <a:gd name="connsiteY2" fmla="*/ 1840051 h 1867959"/>
              <a:gd name="connsiteX3" fmla="*/ 82830 w 440459"/>
              <a:gd name="connsiteY3" fmla="*/ 1159871 h 1867959"/>
              <a:gd name="connsiteX4" fmla="*/ 56826 w 440459"/>
              <a:gd name="connsiteY4" fmla="*/ 952607 h 1867959"/>
              <a:gd name="connsiteX5" fmla="*/ 4343 w 440459"/>
              <a:gd name="connsiteY5" fmla="*/ 4774 h 1867959"/>
              <a:gd name="connsiteX6" fmla="*/ 6534 w 440459"/>
              <a:gd name="connsiteY6" fmla="*/ 869 h 1867959"/>
              <a:gd name="connsiteX7" fmla="*/ 10916 w 440459"/>
              <a:gd name="connsiteY7" fmla="*/ 297 h 1867959"/>
              <a:gd name="connsiteX8" fmla="*/ 437064 w 440459"/>
              <a:gd name="connsiteY8" fmla="*/ 145839 h 1867959"/>
              <a:gd name="connsiteX9" fmla="*/ 440398 w 440459"/>
              <a:gd name="connsiteY9" fmla="*/ 151364 h 1867959"/>
              <a:gd name="connsiteX10" fmla="*/ 388296 w 440459"/>
              <a:gd name="connsiteY10" fmla="*/ 1036141 h 1867959"/>
              <a:gd name="connsiteX11" fmla="*/ 392201 w 440459"/>
              <a:gd name="connsiteY11" fmla="*/ 1545157 h 1867959"/>
              <a:gd name="connsiteX12" fmla="*/ 337052 w 440459"/>
              <a:gd name="connsiteY12" fmla="*/ 1865102 h 1867959"/>
              <a:gd name="connsiteX13" fmla="*/ 311525 w 440459"/>
              <a:gd name="connsiteY13" fmla="*/ 1867960 h 1867959"/>
              <a:gd name="connsiteX14" fmla="*/ 111595 w 440459"/>
              <a:gd name="connsiteY14" fmla="*/ 1835955 h 1867959"/>
              <a:gd name="connsiteX15" fmla="*/ 332765 w 440459"/>
              <a:gd name="connsiteY15" fmla="*/ 1856053 h 1867959"/>
              <a:gd name="connsiteX16" fmla="*/ 382581 w 440459"/>
              <a:gd name="connsiteY16" fmla="*/ 1538871 h 1867959"/>
              <a:gd name="connsiteX17" fmla="*/ 378295 w 440459"/>
              <a:gd name="connsiteY17" fmla="*/ 1037951 h 1867959"/>
              <a:gd name="connsiteX18" fmla="*/ 429730 w 440459"/>
              <a:gd name="connsiteY18" fmla="*/ 153936 h 1867959"/>
              <a:gd name="connsiteX19" fmla="*/ 13964 w 440459"/>
              <a:gd name="connsiteY19" fmla="*/ 11918 h 1867959"/>
              <a:gd name="connsiteX20" fmla="*/ 66637 w 440459"/>
              <a:gd name="connsiteY20" fmla="*/ 951369 h 1867959"/>
              <a:gd name="connsiteX21" fmla="*/ 92735 w 440459"/>
              <a:gd name="connsiteY21" fmla="*/ 1158919 h 1867959"/>
              <a:gd name="connsiteX22" fmla="*/ 111595 w 440459"/>
              <a:gd name="connsiteY22" fmla="*/ 1836051 h 186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0459" h="1867959">
                <a:moveTo>
                  <a:pt x="311334" y="1867960"/>
                </a:moveTo>
                <a:cubicBezTo>
                  <a:pt x="252660" y="1867960"/>
                  <a:pt x="123025" y="1847862"/>
                  <a:pt x="105690" y="1845099"/>
                </a:cubicBezTo>
                <a:cubicBezTo>
                  <a:pt x="103213" y="1844719"/>
                  <a:pt x="101403" y="1842528"/>
                  <a:pt x="101498" y="1840051"/>
                </a:cubicBezTo>
                <a:cubicBezTo>
                  <a:pt x="101594" y="1836241"/>
                  <a:pt x="113786" y="1452384"/>
                  <a:pt x="82830" y="1159871"/>
                </a:cubicBezTo>
                <a:cubicBezTo>
                  <a:pt x="75590" y="1091862"/>
                  <a:pt x="66447" y="1024235"/>
                  <a:pt x="56826" y="952607"/>
                </a:cubicBezTo>
                <a:cubicBezTo>
                  <a:pt x="24156" y="711624"/>
                  <a:pt x="-12802" y="438352"/>
                  <a:pt x="4343" y="4774"/>
                </a:cubicBezTo>
                <a:cubicBezTo>
                  <a:pt x="4343" y="3155"/>
                  <a:pt x="5201" y="1726"/>
                  <a:pt x="6534" y="869"/>
                </a:cubicBezTo>
                <a:cubicBezTo>
                  <a:pt x="7868" y="12"/>
                  <a:pt x="9487" y="-274"/>
                  <a:pt x="10916" y="297"/>
                </a:cubicBezTo>
                <a:lnTo>
                  <a:pt x="437064" y="145839"/>
                </a:lnTo>
                <a:cubicBezTo>
                  <a:pt x="439350" y="146601"/>
                  <a:pt x="440779" y="148983"/>
                  <a:pt x="440398" y="151364"/>
                </a:cubicBezTo>
                <a:cubicBezTo>
                  <a:pt x="439350" y="157555"/>
                  <a:pt x="339814" y="772680"/>
                  <a:pt x="388296" y="1036141"/>
                </a:cubicBezTo>
                <a:cubicBezTo>
                  <a:pt x="409251" y="1149965"/>
                  <a:pt x="410680" y="1335512"/>
                  <a:pt x="392201" y="1545157"/>
                </a:cubicBezTo>
                <a:cubicBezTo>
                  <a:pt x="380962" y="1672697"/>
                  <a:pt x="356483" y="1856339"/>
                  <a:pt x="337052" y="1865102"/>
                </a:cubicBezTo>
                <a:cubicBezTo>
                  <a:pt x="332575" y="1867102"/>
                  <a:pt x="323526" y="1867960"/>
                  <a:pt x="311525" y="1867960"/>
                </a:cubicBezTo>
                <a:close/>
                <a:moveTo>
                  <a:pt x="111595" y="1835955"/>
                </a:moveTo>
                <a:cubicBezTo>
                  <a:pt x="192557" y="1848624"/>
                  <a:pt x="315240" y="1863959"/>
                  <a:pt x="332765" y="1856053"/>
                </a:cubicBezTo>
                <a:cubicBezTo>
                  <a:pt x="342672" y="1847481"/>
                  <a:pt x="366674" y="1722513"/>
                  <a:pt x="382581" y="1538871"/>
                </a:cubicBezTo>
                <a:cubicBezTo>
                  <a:pt x="400393" y="1332369"/>
                  <a:pt x="398869" y="1149774"/>
                  <a:pt x="378295" y="1037951"/>
                </a:cubicBezTo>
                <a:cubicBezTo>
                  <a:pt x="331623" y="784300"/>
                  <a:pt x="421062" y="208704"/>
                  <a:pt x="429730" y="153936"/>
                </a:cubicBezTo>
                <a:lnTo>
                  <a:pt x="13964" y="11918"/>
                </a:lnTo>
                <a:cubicBezTo>
                  <a:pt x="-2515" y="440829"/>
                  <a:pt x="34252" y="712005"/>
                  <a:pt x="66637" y="951369"/>
                </a:cubicBezTo>
                <a:cubicBezTo>
                  <a:pt x="76352" y="1022997"/>
                  <a:pt x="85497" y="1090719"/>
                  <a:pt x="92735" y="1158919"/>
                </a:cubicBezTo>
                <a:cubicBezTo>
                  <a:pt x="121977" y="1435144"/>
                  <a:pt x="112833" y="1792426"/>
                  <a:pt x="111595" y="1836051"/>
                </a:cubicBezTo>
                <a:close/>
              </a:path>
            </a:pathLst>
          </a:custGeom>
          <a:solidFill>
            <a:srgbClr val="FFFFFF"/>
          </a:solidFill>
          <a:ln w="9525" cap="flat">
            <a:noFill/>
            <a:prstDash val="solid"/>
            <a:miter/>
          </a:ln>
        </p:spPr>
        <p:txBody>
          <a:bodyPr rtlCol="0" anchor="ctr"/>
          <a:lstStyle/>
          <a:p>
            <a:endParaRPr lang="zh-CN" altLang="en-US"/>
          </a:p>
        </p:txBody>
      </p:sp>
      <p:sp>
        <p:nvSpPr>
          <p:cNvPr id="77" name="任意多边形: 形状 70"/>
          <p:cNvSpPr/>
          <p:nvPr userDrawn="1">
            <p:custDataLst>
              <p:tags r:id="rId46"/>
            </p:custDataLst>
          </p:nvPr>
        </p:nvSpPr>
        <p:spPr>
          <a:xfrm>
            <a:off x="10093960" y="3732530"/>
            <a:ext cx="837565" cy="2162810"/>
          </a:xfrm>
          <a:custGeom>
            <a:avLst/>
            <a:gdLst>
              <a:gd name="connsiteX0" fmla="*/ 95 w 770572"/>
              <a:gd name="connsiteY0" fmla="*/ 456533 h 1989867"/>
              <a:gd name="connsiteX1" fmla="*/ 94297 w 770572"/>
              <a:gd name="connsiteY1" fmla="*/ 479774 h 1989867"/>
              <a:gd name="connsiteX2" fmla="*/ 302419 w 770572"/>
              <a:gd name="connsiteY2" fmla="*/ 1269778 h 1989867"/>
              <a:gd name="connsiteX3" fmla="*/ 554355 w 770572"/>
              <a:gd name="connsiteY3" fmla="*/ 1989868 h 1989867"/>
              <a:gd name="connsiteX4" fmla="*/ 770572 w 770572"/>
              <a:gd name="connsiteY4" fmla="*/ 1961388 h 1989867"/>
              <a:gd name="connsiteX5" fmla="*/ 648938 w 770572"/>
              <a:gd name="connsiteY5" fmla="*/ 1203579 h 1989867"/>
              <a:gd name="connsiteX6" fmla="*/ 532447 w 770572"/>
              <a:gd name="connsiteY6" fmla="*/ 410623 h 1989867"/>
              <a:gd name="connsiteX7" fmla="*/ 426815 w 770572"/>
              <a:gd name="connsiteY7" fmla="*/ 0 h 1989867"/>
              <a:gd name="connsiteX8" fmla="*/ 23622 w 770572"/>
              <a:gd name="connsiteY8" fmla="*/ 55055 h 1989867"/>
              <a:gd name="connsiteX9" fmla="*/ 0 w 770572"/>
              <a:gd name="connsiteY9" fmla="*/ 456343 h 198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572" h="1989867">
                <a:moveTo>
                  <a:pt x="95" y="456533"/>
                </a:moveTo>
                <a:lnTo>
                  <a:pt x="94297" y="479774"/>
                </a:lnTo>
                <a:cubicBezTo>
                  <a:pt x="94297" y="479774"/>
                  <a:pt x="133921" y="990410"/>
                  <a:pt x="302419" y="1269778"/>
                </a:cubicBezTo>
                <a:cubicBezTo>
                  <a:pt x="473964" y="1554194"/>
                  <a:pt x="554355" y="1989868"/>
                  <a:pt x="554355" y="1989868"/>
                </a:cubicBezTo>
                <a:lnTo>
                  <a:pt x="770572" y="1961388"/>
                </a:lnTo>
                <a:cubicBezTo>
                  <a:pt x="770572" y="1961388"/>
                  <a:pt x="750761" y="1509332"/>
                  <a:pt x="648938" y="1203579"/>
                </a:cubicBezTo>
                <a:cubicBezTo>
                  <a:pt x="560261" y="937546"/>
                  <a:pt x="530257" y="650081"/>
                  <a:pt x="532447" y="410623"/>
                </a:cubicBezTo>
                <a:cubicBezTo>
                  <a:pt x="535210" y="109728"/>
                  <a:pt x="426815" y="0"/>
                  <a:pt x="426815" y="0"/>
                </a:cubicBezTo>
                <a:lnTo>
                  <a:pt x="23622" y="55055"/>
                </a:lnTo>
                <a:lnTo>
                  <a:pt x="0" y="456343"/>
                </a:lnTo>
                <a:close/>
              </a:path>
            </a:pathLst>
          </a:custGeom>
          <a:solidFill>
            <a:schemeClr val="tx2"/>
          </a:solidFill>
          <a:ln w="9525" cap="flat">
            <a:noFill/>
            <a:prstDash val="solid"/>
            <a:miter/>
          </a:ln>
        </p:spPr>
        <p:txBody>
          <a:bodyPr rtlCol="0" anchor="ctr"/>
          <a:lstStyle/>
          <a:p>
            <a:endParaRPr lang="zh-CN" altLang="en-US"/>
          </a:p>
        </p:txBody>
      </p:sp>
      <p:sp>
        <p:nvSpPr>
          <p:cNvPr id="78" name="任意多边形: 形状 71"/>
          <p:cNvSpPr/>
          <p:nvPr userDrawn="1">
            <p:custDataLst>
              <p:tags r:id="rId47"/>
            </p:custDataLst>
          </p:nvPr>
        </p:nvSpPr>
        <p:spPr>
          <a:xfrm>
            <a:off x="10088880" y="3924300"/>
            <a:ext cx="847725" cy="1976120"/>
          </a:xfrm>
          <a:custGeom>
            <a:avLst/>
            <a:gdLst>
              <a:gd name="connsiteX0" fmla="*/ 658518 w 780450"/>
              <a:gd name="connsiteY0" fmla="*/ 1025652 h 1818322"/>
              <a:gd name="connsiteX1" fmla="*/ 542218 w 780450"/>
              <a:gd name="connsiteY1" fmla="*/ 234315 h 1818322"/>
              <a:gd name="connsiteX2" fmla="*/ 517929 w 780450"/>
              <a:gd name="connsiteY2" fmla="*/ 0 h 1818322"/>
              <a:gd name="connsiteX3" fmla="*/ 508213 w 780450"/>
              <a:gd name="connsiteY3" fmla="*/ 4000 h 1818322"/>
              <a:gd name="connsiteX4" fmla="*/ 532312 w 780450"/>
              <a:gd name="connsiteY4" fmla="*/ 234220 h 1818322"/>
              <a:gd name="connsiteX5" fmla="*/ 649088 w 780450"/>
              <a:gd name="connsiteY5" fmla="*/ 1028795 h 1818322"/>
              <a:gd name="connsiteX6" fmla="*/ 770246 w 780450"/>
              <a:gd name="connsiteY6" fmla="*/ 1780603 h 1818322"/>
              <a:gd name="connsiteX7" fmla="*/ 563268 w 780450"/>
              <a:gd name="connsiteY7" fmla="*/ 1807845 h 1818322"/>
              <a:gd name="connsiteX8" fmla="*/ 311522 w 780450"/>
              <a:gd name="connsiteY8" fmla="*/ 1090708 h 1818322"/>
              <a:gd name="connsiteX9" fmla="*/ 104163 w 780450"/>
              <a:gd name="connsiteY9" fmla="*/ 302895 h 1818322"/>
              <a:gd name="connsiteX10" fmla="*/ 100353 w 780450"/>
              <a:gd name="connsiteY10" fmla="*/ 298418 h 1818322"/>
              <a:gd name="connsiteX11" fmla="*/ 6150 w 780450"/>
              <a:gd name="connsiteY11" fmla="*/ 275177 h 1818322"/>
              <a:gd name="connsiteX12" fmla="*/ 150 w 780450"/>
              <a:gd name="connsiteY12" fmla="*/ 278797 h 1818322"/>
              <a:gd name="connsiteX13" fmla="*/ 3769 w 780450"/>
              <a:gd name="connsiteY13" fmla="*/ 284797 h 1818322"/>
              <a:gd name="connsiteX14" fmla="*/ 94543 w 780450"/>
              <a:gd name="connsiteY14" fmla="*/ 307181 h 1818322"/>
              <a:gd name="connsiteX15" fmla="*/ 303045 w 780450"/>
              <a:gd name="connsiteY15" fmla="*/ 1095756 h 1818322"/>
              <a:gd name="connsiteX16" fmla="*/ 554410 w 780450"/>
              <a:gd name="connsiteY16" fmla="*/ 1814227 h 1818322"/>
              <a:gd name="connsiteX17" fmla="*/ 559267 w 780450"/>
              <a:gd name="connsiteY17" fmla="*/ 1818322 h 1818322"/>
              <a:gd name="connsiteX18" fmla="*/ 559934 w 780450"/>
              <a:gd name="connsiteY18" fmla="*/ 1818322 h 1818322"/>
              <a:gd name="connsiteX19" fmla="*/ 776152 w 780450"/>
              <a:gd name="connsiteY19" fmla="*/ 1789843 h 1818322"/>
              <a:gd name="connsiteX20" fmla="*/ 780438 w 780450"/>
              <a:gd name="connsiteY20" fmla="*/ 1784699 h 1818322"/>
              <a:gd name="connsiteX21" fmla="*/ 658518 w 780450"/>
              <a:gd name="connsiteY21" fmla="*/ 1025557 h 181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0450" h="1818322">
                <a:moveTo>
                  <a:pt x="658518" y="1025652"/>
                </a:moveTo>
                <a:cubicBezTo>
                  <a:pt x="581080" y="793147"/>
                  <a:pt x="539741" y="512159"/>
                  <a:pt x="542218" y="234315"/>
                </a:cubicBezTo>
                <a:cubicBezTo>
                  <a:pt x="543075" y="137255"/>
                  <a:pt x="532597" y="60103"/>
                  <a:pt x="517929" y="0"/>
                </a:cubicBezTo>
                <a:cubicBezTo>
                  <a:pt x="514786" y="1524"/>
                  <a:pt x="511547" y="2953"/>
                  <a:pt x="508213" y="4000"/>
                </a:cubicBezTo>
                <a:cubicBezTo>
                  <a:pt x="522691" y="63341"/>
                  <a:pt x="533169" y="139255"/>
                  <a:pt x="532312" y="234220"/>
                </a:cubicBezTo>
                <a:cubicBezTo>
                  <a:pt x="529835" y="513112"/>
                  <a:pt x="571269" y="795242"/>
                  <a:pt x="649088" y="1028795"/>
                </a:cubicBezTo>
                <a:cubicBezTo>
                  <a:pt x="744148" y="1313974"/>
                  <a:pt x="767770" y="1732407"/>
                  <a:pt x="770246" y="1780603"/>
                </a:cubicBezTo>
                <a:lnTo>
                  <a:pt x="563268" y="1807845"/>
                </a:lnTo>
                <a:cubicBezTo>
                  <a:pt x="553933" y="1760029"/>
                  <a:pt x="472114" y="1356932"/>
                  <a:pt x="311522" y="1090708"/>
                </a:cubicBezTo>
                <a:cubicBezTo>
                  <a:pt x="145597" y="815626"/>
                  <a:pt x="104544" y="308038"/>
                  <a:pt x="104163" y="302895"/>
                </a:cubicBezTo>
                <a:cubicBezTo>
                  <a:pt x="103972" y="300704"/>
                  <a:pt x="102448" y="298990"/>
                  <a:pt x="100353" y="298418"/>
                </a:cubicBezTo>
                <a:lnTo>
                  <a:pt x="6150" y="275177"/>
                </a:lnTo>
                <a:cubicBezTo>
                  <a:pt x="3483" y="274510"/>
                  <a:pt x="817" y="276130"/>
                  <a:pt x="150" y="278797"/>
                </a:cubicBezTo>
                <a:cubicBezTo>
                  <a:pt x="-517" y="281464"/>
                  <a:pt x="1102" y="284131"/>
                  <a:pt x="3769" y="284797"/>
                </a:cubicBezTo>
                <a:lnTo>
                  <a:pt x="94543" y="307181"/>
                </a:lnTo>
                <a:cubicBezTo>
                  <a:pt x="98543" y="353473"/>
                  <a:pt x="143311" y="830961"/>
                  <a:pt x="303045" y="1095756"/>
                </a:cubicBezTo>
                <a:cubicBezTo>
                  <a:pt x="472114" y="1376172"/>
                  <a:pt x="553552" y="1809845"/>
                  <a:pt x="554410" y="1814227"/>
                </a:cubicBezTo>
                <a:cubicBezTo>
                  <a:pt x="554886" y="1816608"/>
                  <a:pt x="556981" y="1818322"/>
                  <a:pt x="559267" y="1818322"/>
                </a:cubicBezTo>
                <a:cubicBezTo>
                  <a:pt x="559458" y="1818322"/>
                  <a:pt x="559744" y="1818322"/>
                  <a:pt x="559934" y="1818322"/>
                </a:cubicBezTo>
                <a:lnTo>
                  <a:pt x="776152" y="1789843"/>
                </a:lnTo>
                <a:cubicBezTo>
                  <a:pt x="778723" y="1789462"/>
                  <a:pt x="780629" y="1787271"/>
                  <a:pt x="780438" y="1784699"/>
                </a:cubicBezTo>
                <a:cubicBezTo>
                  <a:pt x="780247" y="1780127"/>
                  <a:pt x="759483" y="1328452"/>
                  <a:pt x="658518" y="1025557"/>
                </a:cubicBezTo>
                <a:close/>
              </a:path>
            </a:pathLst>
          </a:custGeom>
          <a:solidFill>
            <a:srgbClr val="FFFFFF"/>
          </a:solidFill>
          <a:ln w="9525" cap="flat">
            <a:noFill/>
            <a:prstDash val="solid"/>
            <a:miter/>
          </a:ln>
        </p:spPr>
        <p:txBody>
          <a:bodyPr rtlCol="0" anchor="ctr"/>
          <a:lstStyle/>
          <a:p>
            <a:endParaRPr lang="zh-CN" altLang="en-US"/>
          </a:p>
        </p:txBody>
      </p:sp>
      <p:sp>
        <p:nvSpPr>
          <p:cNvPr id="79" name="任意多边形: 形状 72"/>
          <p:cNvSpPr/>
          <p:nvPr userDrawn="1">
            <p:custDataLst>
              <p:tags r:id="rId48"/>
            </p:custDataLst>
          </p:nvPr>
        </p:nvSpPr>
        <p:spPr>
          <a:xfrm>
            <a:off x="9999345" y="3797935"/>
            <a:ext cx="633095" cy="240030"/>
          </a:xfrm>
          <a:custGeom>
            <a:avLst/>
            <a:gdLst>
              <a:gd name="connsiteX0" fmla="*/ 5810 w 582930"/>
              <a:gd name="connsiteY0" fmla="*/ 188214 h 220988"/>
              <a:gd name="connsiteX1" fmla="*/ 302800 w 582930"/>
              <a:gd name="connsiteY1" fmla="*/ 188976 h 220988"/>
              <a:gd name="connsiteX2" fmla="*/ 520541 w 582930"/>
              <a:gd name="connsiteY2" fmla="*/ 106966 h 220988"/>
              <a:gd name="connsiteX3" fmla="*/ 582930 w 582930"/>
              <a:gd name="connsiteY3" fmla="*/ 93154 h 220988"/>
              <a:gd name="connsiteX4" fmla="*/ 554927 w 582930"/>
              <a:gd name="connsiteY4" fmla="*/ 0 h 220988"/>
              <a:gd name="connsiteX5" fmla="*/ 0 w 582930"/>
              <a:gd name="connsiteY5" fmla="*/ 96964 h 220988"/>
              <a:gd name="connsiteX6" fmla="*/ 5906 w 582930"/>
              <a:gd name="connsiteY6" fmla="*/ 188309 h 22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930" h="220988">
                <a:moveTo>
                  <a:pt x="5810" y="188214"/>
                </a:moveTo>
                <a:cubicBezTo>
                  <a:pt x="87154" y="236029"/>
                  <a:pt x="192405" y="227362"/>
                  <a:pt x="302800" y="188976"/>
                </a:cubicBezTo>
                <a:cubicBezTo>
                  <a:pt x="413195" y="150590"/>
                  <a:pt x="498539" y="115538"/>
                  <a:pt x="520541" y="106966"/>
                </a:cubicBezTo>
                <a:cubicBezTo>
                  <a:pt x="551212" y="94964"/>
                  <a:pt x="582930" y="93154"/>
                  <a:pt x="582930" y="93154"/>
                </a:cubicBezTo>
                <a:lnTo>
                  <a:pt x="554927" y="0"/>
                </a:lnTo>
                <a:lnTo>
                  <a:pt x="0" y="96964"/>
                </a:lnTo>
                <a:lnTo>
                  <a:pt x="5906" y="188309"/>
                </a:lnTo>
                <a:close/>
              </a:path>
            </a:pathLst>
          </a:custGeom>
          <a:solidFill>
            <a:srgbClr val="FFFFFF"/>
          </a:solidFill>
          <a:ln w="9525" cap="flat">
            <a:noFill/>
            <a:prstDash val="solid"/>
            <a:miter/>
          </a:ln>
        </p:spPr>
        <p:txBody>
          <a:bodyPr rtlCol="0" anchor="ctr"/>
          <a:lstStyle/>
          <a:p>
            <a:endParaRPr lang="zh-CN" altLang="en-US"/>
          </a:p>
        </p:txBody>
      </p:sp>
      <p:sp>
        <p:nvSpPr>
          <p:cNvPr id="80" name="任意多边形: 形状 73"/>
          <p:cNvSpPr/>
          <p:nvPr userDrawn="1">
            <p:custDataLst>
              <p:tags r:id="rId49"/>
            </p:custDataLst>
          </p:nvPr>
        </p:nvSpPr>
        <p:spPr>
          <a:xfrm>
            <a:off x="9991090" y="3792220"/>
            <a:ext cx="647700" cy="250825"/>
          </a:xfrm>
          <a:custGeom>
            <a:avLst/>
            <a:gdLst>
              <a:gd name="connsiteX0" fmla="*/ 144685 w 595922"/>
              <a:gd name="connsiteY0" fmla="*/ 230973 h 230973"/>
              <a:gd name="connsiteX1" fmla="*/ 11335 w 595922"/>
              <a:gd name="connsiteY1" fmla="*/ 197540 h 230973"/>
              <a:gd name="connsiteX2" fmla="*/ 1429 w 595922"/>
              <a:gd name="connsiteY2" fmla="*/ 189825 h 230973"/>
              <a:gd name="connsiteX3" fmla="*/ 0 w 595922"/>
              <a:gd name="connsiteY3" fmla="*/ 99814 h 230973"/>
              <a:gd name="connsiteX4" fmla="*/ 11621 w 595922"/>
              <a:gd name="connsiteY4" fmla="*/ 98385 h 230973"/>
              <a:gd name="connsiteX5" fmla="*/ 562070 w 595922"/>
              <a:gd name="connsiteY5" fmla="*/ 87 h 230973"/>
              <a:gd name="connsiteX6" fmla="*/ 567690 w 595922"/>
              <a:gd name="connsiteY6" fmla="*/ 3516 h 230973"/>
              <a:gd name="connsiteX7" fmla="*/ 595694 w 595922"/>
              <a:gd name="connsiteY7" fmla="*/ 96671 h 230973"/>
              <a:gd name="connsiteX8" fmla="*/ 595027 w 595922"/>
              <a:gd name="connsiteY8" fmla="*/ 100957 h 230973"/>
              <a:gd name="connsiteX9" fmla="*/ 591217 w 595922"/>
              <a:gd name="connsiteY9" fmla="*/ 103052 h 230973"/>
              <a:gd name="connsiteX10" fmla="*/ 530352 w 595922"/>
              <a:gd name="connsiteY10" fmla="*/ 116483 h 230973"/>
              <a:gd name="connsiteX11" fmla="*/ 516350 w 595922"/>
              <a:gd name="connsiteY11" fmla="*/ 122007 h 230973"/>
              <a:gd name="connsiteX12" fmla="*/ 312515 w 595922"/>
              <a:gd name="connsiteY12" fmla="*/ 198493 h 230973"/>
              <a:gd name="connsiteX13" fmla="*/ 144780 w 595922"/>
              <a:gd name="connsiteY13" fmla="*/ 230783 h 230973"/>
              <a:gd name="connsiteX14" fmla="*/ 13049 w 595922"/>
              <a:gd name="connsiteY14" fmla="*/ 189063 h 230973"/>
              <a:gd name="connsiteX15" fmla="*/ 309182 w 595922"/>
              <a:gd name="connsiteY15" fmla="*/ 189254 h 230973"/>
              <a:gd name="connsiteX16" fmla="*/ 512636 w 595922"/>
              <a:gd name="connsiteY16" fmla="*/ 112863 h 230973"/>
              <a:gd name="connsiteX17" fmla="*/ 526733 w 595922"/>
              <a:gd name="connsiteY17" fmla="*/ 107243 h 230973"/>
              <a:gd name="connsiteX18" fmla="*/ 584359 w 595922"/>
              <a:gd name="connsiteY18" fmla="*/ 93623 h 230973"/>
              <a:gd name="connsiteX19" fmla="*/ 559403 w 595922"/>
              <a:gd name="connsiteY19" fmla="*/ 10565 h 230973"/>
              <a:gd name="connsiteX20" fmla="*/ 11716 w 595922"/>
              <a:gd name="connsiteY20" fmla="*/ 106100 h 230973"/>
              <a:gd name="connsiteX21" fmla="*/ 13049 w 595922"/>
              <a:gd name="connsiteY21" fmla="*/ 188968 h 23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5922" h="230973">
                <a:moveTo>
                  <a:pt x="144685" y="230973"/>
                </a:moveTo>
                <a:cubicBezTo>
                  <a:pt x="93821" y="230973"/>
                  <a:pt x="49244" y="219829"/>
                  <a:pt x="11335" y="197540"/>
                </a:cubicBezTo>
                <a:cubicBezTo>
                  <a:pt x="9811" y="196683"/>
                  <a:pt x="1429" y="191540"/>
                  <a:pt x="1429" y="189825"/>
                </a:cubicBezTo>
                <a:lnTo>
                  <a:pt x="0" y="99814"/>
                </a:lnTo>
                <a:cubicBezTo>
                  <a:pt x="0" y="97337"/>
                  <a:pt x="9144" y="98766"/>
                  <a:pt x="11621" y="98385"/>
                </a:cubicBezTo>
                <a:lnTo>
                  <a:pt x="562070" y="87"/>
                </a:lnTo>
                <a:cubicBezTo>
                  <a:pt x="564547" y="-389"/>
                  <a:pt x="567023" y="1135"/>
                  <a:pt x="567690" y="3516"/>
                </a:cubicBezTo>
                <a:lnTo>
                  <a:pt x="595694" y="96671"/>
                </a:lnTo>
                <a:cubicBezTo>
                  <a:pt x="596170" y="98099"/>
                  <a:pt x="595884" y="99719"/>
                  <a:pt x="595027" y="100957"/>
                </a:cubicBezTo>
                <a:cubicBezTo>
                  <a:pt x="594170" y="102195"/>
                  <a:pt x="592741" y="102957"/>
                  <a:pt x="591217" y="103052"/>
                </a:cubicBezTo>
                <a:cubicBezTo>
                  <a:pt x="590931" y="103052"/>
                  <a:pt x="559880" y="104957"/>
                  <a:pt x="530352" y="116483"/>
                </a:cubicBezTo>
                <a:cubicBezTo>
                  <a:pt x="527018" y="117721"/>
                  <a:pt x="522351" y="119626"/>
                  <a:pt x="516350" y="122007"/>
                </a:cubicBezTo>
                <a:cubicBezTo>
                  <a:pt x="483489" y="135152"/>
                  <a:pt x="406432" y="165822"/>
                  <a:pt x="312515" y="198493"/>
                </a:cubicBezTo>
                <a:cubicBezTo>
                  <a:pt x="250698" y="220019"/>
                  <a:pt x="194691" y="230783"/>
                  <a:pt x="144780" y="230783"/>
                </a:cubicBezTo>
                <a:close/>
                <a:moveTo>
                  <a:pt x="13049" y="189063"/>
                </a:moveTo>
                <a:cubicBezTo>
                  <a:pt x="85344" y="230306"/>
                  <a:pt x="188690" y="231164"/>
                  <a:pt x="309182" y="189254"/>
                </a:cubicBezTo>
                <a:cubicBezTo>
                  <a:pt x="402908" y="156678"/>
                  <a:pt x="479775" y="126008"/>
                  <a:pt x="512636" y="112863"/>
                </a:cubicBezTo>
                <a:cubicBezTo>
                  <a:pt x="518636" y="110482"/>
                  <a:pt x="523399" y="108577"/>
                  <a:pt x="526733" y="107243"/>
                </a:cubicBezTo>
                <a:cubicBezTo>
                  <a:pt x="549974" y="98195"/>
                  <a:pt x="573500" y="94766"/>
                  <a:pt x="584359" y="93623"/>
                </a:cubicBezTo>
                <a:lnTo>
                  <a:pt x="559403" y="10565"/>
                </a:lnTo>
                <a:lnTo>
                  <a:pt x="11716" y="106100"/>
                </a:lnTo>
                <a:lnTo>
                  <a:pt x="13049" y="188968"/>
                </a:lnTo>
                <a:close/>
              </a:path>
            </a:pathLst>
          </a:custGeom>
          <a:solidFill>
            <a:srgbClr val="231F20"/>
          </a:solidFill>
          <a:ln w="9525" cap="flat">
            <a:noFill/>
            <a:prstDash val="solid"/>
            <a:miter/>
          </a:ln>
        </p:spPr>
        <p:txBody>
          <a:bodyPr rtlCol="0" anchor="ctr"/>
          <a:lstStyle/>
          <a:p>
            <a:endParaRPr lang="zh-CN" altLang="en-US"/>
          </a:p>
        </p:txBody>
      </p:sp>
      <p:sp>
        <p:nvSpPr>
          <p:cNvPr id="81" name="任意多边形: 形状 74"/>
          <p:cNvSpPr/>
          <p:nvPr userDrawn="1">
            <p:custDataLst>
              <p:tags r:id="rId50"/>
            </p:custDataLst>
          </p:nvPr>
        </p:nvSpPr>
        <p:spPr>
          <a:xfrm>
            <a:off x="10015855" y="3916045"/>
            <a:ext cx="35560" cy="124460"/>
          </a:xfrm>
          <a:custGeom>
            <a:avLst/>
            <a:gdLst>
              <a:gd name="connsiteX0" fmla="*/ 7910 w 32677"/>
              <a:gd name="connsiteY0" fmla="*/ 0 h 114560"/>
              <a:gd name="connsiteX1" fmla="*/ 1719 w 32677"/>
              <a:gd name="connsiteY1" fmla="*/ 106013 h 114560"/>
              <a:gd name="connsiteX2" fmla="*/ 23150 w 32677"/>
              <a:gd name="connsiteY2" fmla="*/ 112490 h 114560"/>
              <a:gd name="connsiteX3" fmla="*/ 32579 w 32677"/>
              <a:gd name="connsiteY3" fmla="*/ 28480 h 114560"/>
              <a:gd name="connsiteX4" fmla="*/ 7910 w 32677"/>
              <a:gd name="connsiteY4" fmla="*/ 0 h 11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7" h="114560">
                <a:moveTo>
                  <a:pt x="7910" y="0"/>
                </a:moveTo>
                <a:cubicBezTo>
                  <a:pt x="-1901" y="71152"/>
                  <a:pt x="-758" y="105061"/>
                  <a:pt x="1719" y="106013"/>
                </a:cubicBezTo>
                <a:cubicBezTo>
                  <a:pt x="4195" y="107061"/>
                  <a:pt x="22769" y="119348"/>
                  <a:pt x="23150" y="112490"/>
                </a:cubicBezTo>
                <a:cubicBezTo>
                  <a:pt x="23531" y="105632"/>
                  <a:pt x="30675" y="42291"/>
                  <a:pt x="32579" y="28480"/>
                </a:cubicBezTo>
                <a:cubicBezTo>
                  <a:pt x="34485" y="14668"/>
                  <a:pt x="7910" y="0"/>
                  <a:pt x="7910" y="0"/>
                </a:cubicBezTo>
                <a:close/>
              </a:path>
            </a:pathLst>
          </a:custGeom>
          <a:solidFill>
            <a:srgbClr val="231F20"/>
          </a:solidFill>
          <a:ln w="9525" cap="flat">
            <a:noFill/>
            <a:prstDash val="solid"/>
            <a:miter/>
          </a:ln>
        </p:spPr>
        <p:txBody>
          <a:bodyPr rtlCol="0" anchor="ctr"/>
          <a:lstStyle/>
          <a:p>
            <a:endParaRPr lang="zh-CN" altLang="en-US"/>
          </a:p>
        </p:txBody>
      </p:sp>
      <p:sp>
        <p:nvSpPr>
          <p:cNvPr id="82" name="任意多边形: 形状 75"/>
          <p:cNvSpPr/>
          <p:nvPr userDrawn="1">
            <p:custDataLst>
              <p:tags r:id="rId51"/>
            </p:custDataLst>
          </p:nvPr>
        </p:nvSpPr>
        <p:spPr>
          <a:xfrm>
            <a:off x="10543540" y="3809365"/>
            <a:ext cx="81280" cy="121285"/>
          </a:xfrm>
          <a:custGeom>
            <a:avLst/>
            <a:gdLst>
              <a:gd name="connsiteX0" fmla="*/ 0 w 74675"/>
              <a:gd name="connsiteY0" fmla="*/ 15341 h 111543"/>
              <a:gd name="connsiteX1" fmla="*/ 39243 w 74675"/>
              <a:gd name="connsiteY1" fmla="*/ 111543 h 111543"/>
              <a:gd name="connsiteX2" fmla="*/ 74676 w 74675"/>
              <a:gd name="connsiteY2" fmla="*/ 103733 h 111543"/>
              <a:gd name="connsiteX3" fmla="*/ 38576 w 74675"/>
              <a:gd name="connsiteY3" fmla="*/ 4292 h 111543"/>
              <a:gd name="connsiteX4" fmla="*/ 95 w 74675"/>
              <a:gd name="connsiteY4" fmla="*/ 15341 h 11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5" h="111543">
                <a:moveTo>
                  <a:pt x="0" y="15341"/>
                </a:moveTo>
                <a:cubicBezTo>
                  <a:pt x="35338" y="58965"/>
                  <a:pt x="39243" y="111543"/>
                  <a:pt x="39243" y="111543"/>
                </a:cubicBezTo>
                <a:lnTo>
                  <a:pt x="74676" y="103733"/>
                </a:lnTo>
                <a:cubicBezTo>
                  <a:pt x="74676" y="103733"/>
                  <a:pt x="51435" y="18389"/>
                  <a:pt x="38576" y="4292"/>
                </a:cubicBezTo>
                <a:cubicBezTo>
                  <a:pt x="25622" y="-9805"/>
                  <a:pt x="95" y="15341"/>
                  <a:pt x="95" y="15341"/>
                </a:cubicBezTo>
                <a:close/>
              </a:path>
            </a:pathLst>
          </a:custGeom>
          <a:solidFill>
            <a:srgbClr val="231F20"/>
          </a:solidFill>
          <a:ln w="9525" cap="flat">
            <a:noFill/>
            <a:prstDash val="solid"/>
            <a:miter/>
          </a:ln>
        </p:spPr>
        <p:txBody>
          <a:bodyPr rtlCol="0" anchor="ctr"/>
          <a:lstStyle/>
          <a:p>
            <a:endParaRPr lang="zh-CN" altLang="en-US"/>
          </a:p>
        </p:txBody>
      </p:sp>
      <p:sp>
        <p:nvSpPr>
          <p:cNvPr id="83" name="任意多边形: 形状 76"/>
          <p:cNvSpPr/>
          <p:nvPr userDrawn="1">
            <p:custDataLst>
              <p:tags r:id="rId52"/>
            </p:custDataLst>
          </p:nvPr>
        </p:nvSpPr>
        <p:spPr>
          <a:xfrm rot="21126599">
            <a:off x="10273665" y="3876675"/>
            <a:ext cx="36830" cy="154940"/>
          </a:xfrm>
          <a:custGeom>
            <a:avLst/>
            <a:gdLst>
              <a:gd name="connsiteX0" fmla="*/ 0 w 34004"/>
              <a:gd name="connsiteY0" fmla="*/ 0 h 142779"/>
              <a:gd name="connsiteX1" fmla="*/ 34004 w 34004"/>
              <a:gd name="connsiteY1" fmla="*/ 0 h 142779"/>
              <a:gd name="connsiteX2" fmla="*/ 34004 w 34004"/>
              <a:gd name="connsiteY2" fmla="*/ 142780 h 142779"/>
              <a:gd name="connsiteX3" fmla="*/ 0 w 34004"/>
              <a:gd name="connsiteY3" fmla="*/ 142780 h 142779"/>
            </a:gdLst>
            <a:ahLst/>
            <a:cxnLst>
              <a:cxn ang="0">
                <a:pos x="connsiteX0" y="connsiteY0"/>
              </a:cxn>
              <a:cxn ang="0">
                <a:pos x="connsiteX1" y="connsiteY1"/>
              </a:cxn>
              <a:cxn ang="0">
                <a:pos x="connsiteX2" y="connsiteY2"/>
              </a:cxn>
              <a:cxn ang="0">
                <a:pos x="connsiteX3" y="connsiteY3"/>
              </a:cxn>
            </a:cxnLst>
            <a:rect l="l" t="t" r="r" b="b"/>
            <a:pathLst>
              <a:path w="34004" h="142779">
                <a:moveTo>
                  <a:pt x="0" y="0"/>
                </a:moveTo>
                <a:lnTo>
                  <a:pt x="34004" y="0"/>
                </a:lnTo>
                <a:lnTo>
                  <a:pt x="34004" y="142780"/>
                </a:lnTo>
                <a:lnTo>
                  <a:pt x="0" y="142780"/>
                </a:lnTo>
                <a:close/>
              </a:path>
            </a:pathLst>
          </a:custGeom>
          <a:solidFill>
            <a:srgbClr val="231F20"/>
          </a:solidFill>
          <a:ln w="9525" cap="flat">
            <a:noFill/>
            <a:prstDash val="solid"/>
            <a:miter/>
          </a:ln>
        </p:spPr>
        <p:txBody>
          <a:bodyPr rtlCol="0" anchor="ctr"/>
          <a:lstStyle/>
          <a:p>
            <a:endParaRPr lang="zh-CN" altLang="en-US"/>
          </a:p>
        </p:txBody>
      </p:sp>
      <p:sp>
        <p:nvSpPr>
          <p:cNvPr id="84" name="任意多边形: 形状 77"/>
          <p:cNvSpPr/>
          <p:nvPr userDrawn="1">
            <p:custDataLst>
              <p:tags r:id="rId53"/>
            </p:custDataLst>
          </p:nvPr>
        </p:nvSpPr>
        <p:spPr>
          <a:xfrm>
            <a:off x="10068560" y="3955415"/>
            <a:ext cx="93345" cy="93980"/>
          </a:xfrm>
          <a:custGeom>
            <a:avLst/>
            <a:gdLst>
              <a:gd name="connsiteX0" fmla="*/ 46092 w 86033"/>
              <a:gd name="connsiteY0" fmla="*/ 2866 h 86231"/>
              <a:gd name="connsiteX1" fmla="*/ 1325 w 86033"/>
              <a:gd name="connsiteY1" fmla="*/ 35441 h 86231"/>
              <a:gd name="connsiteX2" fmla="*/ 15993 w 86033"/>
              <a:gd name="connsiteY2" fmla="*/ 82495 h 86231"/>
              <a:gd name="connsiteX3" fmla="*/ 85811 w 86033"/>
              <a:gd name="connsiteY3" fmla="*/ 72874 h 86231"/>
              <a:gd name="connsiteX4" fmla="*/ 34567 w 86033"/>
              <a:gd name="connsiteY4" fmla="*/ 61730 h 86231"/>
              <a:gd name="connsiteX5" fmla="*/ 36948 w 86033"/>
              <a:gd name="connsiteY5" fmla="*/ 21916 h 86231"/>
              <a:gd name="connsiteX6" fmla="*/ 85430 w 86033"/>
              <a:gd name="connsiteY6" fmla="*/ 16201 h 86231"/>
              <a:gd name="connsiteX7" fmla="*/ 46092 w 86033"/>
              <a:gd name="connsiteY7" fmla="*/ 2866 h 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33" h="86231">
                <a:moveTo>
                  <a:pt x="46092" y="2866"/>
                </a:moveTo>
                <a:cubicBezTo>
                  <a:pt x="3420" y="-6278"/>
                  <a:pt x="4277" y="6961"/>
                  <a:pt x="1325" y="35441"/>
                </a:cubicBezTo>
                <a:cubicBezTo>
                  <a:pt x="-104" y="49157"/>
                  <a:pt x="-4200" y="76208"/>
                  <a:pt x="15993" y="82495"/>
                </a:cubicBezTo>
                <a:cubicBezTo>
                  <a:pt x="36186" y="88781"/>
                  <a:pt x="89907" y="88114"/>
                  <a:pt x="85811" y="72874"/>
                </a:cubicBezTo>
                <a:cubicBezTo>
                  <a:pt x="81715" y="57634"/>
                  <a:pt x="42949" y="74684"/>
                  <a:pt x="34567" y="61730"/>
                </a:cubicBezTo>
                <a:cubicBezTo>
                  <a:pt x="26185" y="48776"/>
                  <a:pt x="29900" y="26297"/>
                  <a:pt x="36948" y="21916"/>
                </a:cubicBezTo>
                <a:cubicBezTo>
                  <a:pt x="42282" y="18582"/>
                  <a:pt x="90955" y="27726"/>
                  <a:pt x="85430" y="16201"/>
                </a:cubicBezTo>
                <a:cubicBezTo>
                  <a:pt x="79906" y="4675"/>
                  <a:pt x="59046" y="5628"/>
                  <a:pt x="46092" y="2866"/>
                </a:cubicBezTo>
                <a:close/>
              </a:path>
            </a:pathLst>
          </a:custGeom>
          <a:solidFill>
            <a:srgbClr val="FFFFFF"/>
          </a:solidFill>
          <a:ln w="9525" cap="flat">
            <a:noFill/>
            <a:prstDash val="solid"/>
            <a:miter/>
          </a:ln>
        </p:spPr>
        <p:txBody>
          <a:bodyPr rtlCol="0" anchor="ctr"/>
          <a:lstStyle/>
          <a:p>
            <a:endParaRPr lang="zh-CN" altLang="en-US"/>
          </a:p>
        </p:txBody>
      </p:sp>
      <p:sp>
        <p:nvSpPr>
          <p:cNvPr id="85" name="任意多边形: 形状 78"/>
          <p:cNvSpPr/>
          <p:nvPr userDrawn="1">
            <p:custDataLst>
              <p:tags r:id="rId54"/>
            </p:custDataLst>
          </p:nvPr>
        </p:nvSpPr>
        <p:spPr>
          <a:xfrm>
            <a:off x="10063480" y="3949700"/>
            <a:ext cx="104140" cy="104775"/>
          </a:xfrm>
          <a:custGeom>
            <a:avLst/>
            <a:gdLst>
              <a:gd name="connsiteX0" fmla="*/ 53044 w 95918"/>
              <a:gd name="connsiteY0" fmla="*/ 96118 h 96213"/>
              <a:gd name="connsiteX1" fmla="*/ 19516 w 95918"/>
              <a:gd name="connsiteY1" fmla="*/ 92213 h 96213"/>
              <a:gd name="connsiteX2" fmla="*/ 1038 w 95918"/>
              <a:gd name="connsiteY2" fmla="*/ 42302 h 96213"/>
              <a:gd name="connsiteX3" fmla="*/ 1704 w 95918"/>
              <a:gd name="connsiteY3" fmla="*/ 36016 h 96213"/>
              <a:gd name="connsiteX4" fmla="*/ 12563 w 95918"/>
              <a:gd name="connsiteY4" fmla="*/ 4393 h 96213"/>
              <a:gd name="connsiteX5" fmla="*/ 51996 w 95918"/>
              <a:gd name="connsiteY5" fmla="*/ 2964 h 96213"/>
              <a:gd name="connsiteX6" fmla="*/ 62188 w 95918"/>
              <a:gd name="connsiteY6" fmla="*/ 4488 h 96213"/>
              <a:gd name="connsiteX7" fmla="*/ 94763 w 95918"/>
              <a:gd name="connsiteY7" fmla="*/ 19061 h 96213"/>
              <a:gd name="connsiteX8" fmla="*/ 94478 w 95918"/>
              <a:gd name="connsiteY8" fmla="*/ 27062 h 96213"/>
              <a:gd name="connsiteX9" fmla="*/ 59712 w 95918"/>
              <a:gd name="connsiteY9" fmla="*/ 31634 h 96213"/>
              <a:gd name="connsiteX10" fmla="*/ 44186 w 95918"/>
              <a:gd name="connsiteY10" fmla="*/ 31348 h 96213"/>
              <a:gd name="connsiteX11" fmla="*/ 40471 w 95918"/>
              <a:gd name="connsiteY11" fmla="*/ 39540 h 96213"/>
              <a:gd name="connsiteX12" fmla="*/ 43614 w 95918"/>
              <a:gd name="connsiteY12" fmla="*/ 64019 h 96213"/>
              <a:gd name="connsiteX13" fmla="*/ 65236 w 95918"/>
              <a:gd name="connsiteY13" fmla="*/ 66591 h 96213"/>
              <a:gd name="connsiteX14" fmla="*/ 95526 w 95918"/>
              <a:gd name="connsiteY14" fmla="*/ 76592 h 96213"/>
              <a:gd name="connsiteX15" fmla="*/ 92382 w 95918"/>
              <a:gd name="connsiteY15" fmla="*/ 87451 h 96213"/>
              <a:gd name="connsiteX16" fmla="*/ 53044 w 95918"/>
              <a:gd name="connsiteY16" fmla="*/ 96214 h 96213"/>
              <a:gd name="connsiteX17" fmla="*/ 29327 w 95918"/>
              <a:gd name="connsiteY17" fmla="*/ 9917 h 96213"/>
              <a:gd name="connsiteX18" fmla="*/ 18468 w 95918"/>
              <a:gd name="connsiteY18" fmla="*/ 12394 h 96213"/>
              <a:gd name="connsiteX19" fmla="*/ 11610 w 95918"/>
              <a:gd name="connsiteY19" fmla="*/ 36968 h 96213"/>
              <a:gd name="connsiteX20" fmla="*/ 10944 w 95918"/>
              <a:gd name="connsiteY20" fmla="*/ 43350 h 96213"/>
              <a:gd name="connsiteX21" fmla="*/ 22373 w 95918"/>
              <a:gd name="connsiteY21" fmla="*/ 82688 h 96213"/>
              <a:gd name="connsiteX22" fmla="*/ 85429 w 95918"/>
              <a:gd name="connsiteY22" fmla="*/ 80212 h 96213"/>
              <a:gd name="connsiteX23" fmla="*/ 85905 w 95918"/>
              <a:gd name="connsiteY23" fmla="*/ 79164 h 96213"/>
              <a:gd name="connsiteX24" fmla="*/ 65903 w 95918"/>
              <a:gd name="connsiteY24" fmla="*/ 76497 h 96213"/>
              <a:gd name="connsiteX25" fmla="*/ 35232 w 95918"/>
              <a:gd name="connsiteY25" fmla="*/ 69448 h 96213"/>
              <a:gd name="connsiteX26" fmla="*/ 30755 w 95918"/>
              <a:gd name="connsiteY26" fmla="*/ 37349 h 96213"/>
              <a:gd name="connsiteX27" fmla="*/ 39138 w 95918"/>
              <a:gd name="connsiteY27" fmla="*/ 22776 h 96213"/>
              <a:gd name="connsiteX28" fmla="*/ 60188 w 95918"/>
              <a:gd name="connsiteY28" fmla="*/ 21823 h 96213"/>
              <a:gd name="connsiteX29" fmla="*/ 84667 w 95918"/>
              <a:gd name="connsiteY29" fmla="*/ 21823 h 96213"/>
              <a:gd name="connsiteX30" fmla="*/ 60950 w 95918"/>
              <a:gd name="connsiteY30" fmla="*/ 14489 h 96213"/>
              <a:gd name="connsiteX31" fmla="*/ 49901 w 95918"/>
              <a:gd name="connsiteY31" fmla="*/ 12775 h 96213"/>
              <a:gd name="connsiteX32" fmla="*/ 29231 w 95918"/>
              <a:gd name="connsiteY32" fmla="*/ 10012 h 9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5918" h="96213">
                <a:moveTo>
                  <a:pt x="53044" y="96118"/>
                </a:moveTo>
                <a:cubicBezTo>
                  <a:pt x="40090" y="96118"/>
                  <a:pt x="27231" y="94594"/>
                  <a:pt x="19516" y="92213"/>
                </a:cubicBezTo>
                <a:cubicBezTo>
                  <a:pt x="-3534" y="85069"/>
                  <a:pt x="-487" y="57256"/>
                  <a:pt x="1038" y="42302"/>
                </a:cubicBezTo>
                <a:lnTo>
                  <a:pt x="1704" y="36016"/>
                </a:lnTo>
                <a:cubicBezTo>
                  <a:pt x="3133" y="21823"/>
                  <a:pt x="4181" y="10489"/>
                  <a:pt x="12563" y="4393"/>
                </a:cubicBezTo>
                <a:cubicBezTo>
                  <a:pt x="19897" y="-941"/>
                  <a:pt x="31708" y="-1418"/>
                  <a:pt x="51996" y="2964"/>
                </a:cubicBezTo>
                <a:cubicBezTo>
                  <a:pt x="54949" y="3631"/>
                  <a:pt x="58473" y="4012"/>
                  <a:pt x="62188" y="4488"/>
                </a:cubicBezTo>
                <a:cubicBezTo>
                  <a:pt x="74952" y="6107"/>
                  <a:pt x="89334" y="7822"/>
                  <a:pt x="94763" y="19061"/>
                </a:cubicBezTo>
                <a:cubicBezTo>
                  <a:pt x="96573" y="22871"/>
                  <a:pt x="95335" y="25729"/>
                  <a:pt x="94478" y="27062"/>
                </a:cubicBezTo>
                <a:cubicBezTo>
                  <a:pt x="90477" y="33063"/>
                  <a:pt x="78666" y="32777"/>
                  <a:pt x="59712" y="31634"/>
                </a:cubicBezTo>
                <a:cubicBezTo>
                  <a:pt x="54092" y="31348"/>
                  <a:pt x="46472" y="30872"/>
                  <a:pt x="44186" y="31348"/>
                </a:cubicBezTo>
                <a:cubicBezTo>
                  <a:pt x="43233" y="32206"/>
                  <a:pt x="41519" y="34873"/>
                  <a:pt x="40471" y="39540"/>
                </a:cubicBezTo>
                <a:cubicBezTo>
                  <a:pt x="38852" y="46779"/>
                  <a:pt x="39138" y="57256"/>
                  <a:pt x="43614" y="64019"/>
                </a:cubicBezTo>
                <a:cubicBezTo>
                  <a:pt x="46091" y="67829"/>
                  <a:pt x="56759" y="67162"/>
                  <a:pt x="65236" y="66591"/>
                </a:cubicBezTo>
                <a:cubicBezTo>
                  <a:pt x="77904" y="65734"/>
                  <a:pt x="92382" y="64781"/>
                  <a:pt x="95526" y="76592"/>
                </a:cubicBezTo>
                <a:cubicBezTo>
                  <a:pt x="96573" y="80593"/>
                  <a:pt x="95526" y="84403"/>
                  <a:pt x="92382" y="87451"/>
                </a:cubicBezTo>
                <a:cubicBezTo>
                  <a:pt x="85810" y="93737"/>
                  <a:pt x="69332" y="96214"/>
                  <a:pt x="53044" y="96214"/>
                </a:cubicBezTo>
                <a:close/>
                <a:moveTo>
                  <a:pt x="29327" y="9917"/>
                </a:moveTo>
                <a:cubicBezTo>
                  <a:pt x="24279" y="9917"/>
                  <a:pt x="20754" y="10774"/>
                  <a:pt x="18468" y="12394"/>
                </a:cubicBezTo>
                <a:cubicBezTo>
                  <a:pt x="13706" y="15918"/>
                  <a:pt x="12848" y="24681"/>
                  <a:pt x="11610" y="36968"/>
                </a:cubicBezTo>
                <a:lnTo>
                  <a:pt x="10944" y="43350"/>
                </a:lnTo>
                <a:cubicBezTo>
                  <a:pt x="9038" y="60876"/>
                  <a:pt x="8372" y="78307"/>
                  <a:pt x="22373" y="82688"/>
                </a:cubicBezTo>
                <a:cubicBezTo>
                  <a:pt x="39328" y="87927"/>
                  <a:pt x="78000" y="87355"/>
                  <a:pt x="85429" y="80212"/>
                </a:cubicBezTo>
                <a:cubicBezTo>
                  <a:pt x="86001" y="79640"/>
                  <a:pt x="86001" y="79450"/>
                  <a:pt x="85905" y="79164"/>
                </a:cubicBezTo>
                <a:cubicBezTo>
                  <a:pt x="84858" y="75259"/>
                  <a:pt x="74380" y="75925"/>
                  <a:pt x="65903" y="76497"/>
                </a:cubicBezTo>
                <a:cubicBezTo>
                  <a:pt x="53616" y="77354"/>
                  <a:pt x="40947" y="78211"/>
                  <a:pt x="35232" y="69448"/>
                </a:cubicBezTo>
                <a:cubicBezTo>
                  <a:pt x="28851" y="59542"/>
                  <a:pt x="28660" y="46398"/>
                  <a:pt x="30755" y="37349"/>
                </a:cubicBezTo>
                <a:cubicBezTo>
                  <a:pt x="31708" y="33253"/>
                  <a:pt x="33994" y="25919"/>
                  <a:pt x="39138" y="22776"/>
                </a:cubicBezTo>
                <a:cubicBezTo>
                  <a:pt x="42090" y="20966"/>
                  <a:pt x="47043" y="21061"/>
                  <a:pt x="60188" y="21823"/>
                </a:cubicBezTo>
                <a:cubicBezTo>
                  <a:pt x="67236" y="22204"/>
                  <a:pt x="79523" y="22966"/>
                  <a:pt x="84667" y="21823"/>
                </a:cubicBezTo>
                <a:cubicBezTo>
                  <a:pt x="80571" y="16966"/>
                  <a:pt x="70189" y="15632"/>
                  <a:pt x="60950" y="14489"/>
                </a:cubicBezTo>
                <a:cubicBezTo>
                  <a:pt x="57045" y="14013"/>
                  <a:pt x="53235" y="13537"/>
                  <a:pt x="49901" y="12775"/>
                </a:cubicBezTo>
                <a:cubicBezTo>
                  <a:pt x="41328" y="10965"/>
                  <a:pt x="34470" y="10012"/>
                  <a:pt x="29231" y="10012"/>
                </a:cubicBezTo>
                <a:close/>
              </a:path>
            </a:pathLst>
          </a:custGeom>
          <a:solidFill>
            <a:srgbClr val="231F20"/>
          </a:solidFill>
          <a:ln w="9525" cap="flat">
            <a:noFill/>
            <a:prstDash val="solid"/>
            <a:miter/>
          </a:ln>
        </p:spPr>
        <p:txBody>
          <a:bodyPr rtlCol="0" anchor="ctr"/>
          <a:lstStyle/>
          <a:p>
            <a:endParaRPr lang="zh-CN" altLang="en-US"/>
          </a:p>
        </p:txBody>
      </p:sp>
      <p:sp>
        <p:nvSpPr>
          <p:cNvPr id="86" name="任意多边形: 形状 79"/>
          <p:cNvSpPr/>
          <p:nvPr userDrawn="1">
            <p:custDataLst>
              <p:tags r:id="rId55"/>
            </p:custDataLst>
          </p:nvPr>
        </p:nvSpPr>
        <p:spPr>
          <a:xfrm>
            <a:off x="10082530" y="3990340"/>
            <a:ext cx="61595" cy="18415"/>
          </a:xfrm>
          <a:custGeom>
            <a:avLst/>
            <a:gdLst>
              <a:gd name="connsiteX0" fmla="*/ 49062 w 56595"/>
              <a:gd name="connsiteY0" fmla="*/ 16772 h 16780"/>
              <a:gd name="connsiteX1" fmla="*/ 6771 w 56595"/>
              <a:gd name="connsiteY1" fmla="*/ 14296 h 16780"/>
              <a:gd name="connsiteX2" fmla="*/ 8 w 56595"/>
              <a:gd name="connsiteY2" fmla="*/ 6771 h 16780"/>
              <a:gd name="connsiteX3" fmla="*/ 7533 w 56595"/>
              <a:gd name="connsiteY3" fmla="*/ 8 h 16780"/>
              <a:gd name="connsiteX4" fmla="*/ 49824 w 56595"/>
              <a:gd name="connsiteY4" fmla="*/ 2485 h 16780"/>
              <a:gd name="connsiteX5" fmla="*/ 56587 w 56595"/>
              <a:gd name="connsiteY5" fmla="*/ 10010 h 16780"/>
              <a:gd name="connsiteX6" fmla="*/ 49062 w 56595"/>
              <a:gd name="connsiteY6" fmla="*/ 16772 h 1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6780">
                <a:moveTo>
                  <a:pt x="49062" y="16772"/>
                </a:moveTo>
                <a:lnTo>
                  <a:pt x="6771" y="14296"/>
                </a:lnTo>
                <a:cubicBezTo>
                  <a:pt x="2866" y="14105"/>
                  <a:pt x="-182" y="10676"/>
                  <a:pt x="8" y="6771"/>
                </a:cubicBezTo>
                <a:cubicBezTo>
                  <a:pt x="199" y="2866"/>
                  <a:pt x="3628" y="-182"/>
                  <a:pt x="7533" y="8"/>
                </a:cubicBezTo>
                <a:lnTo>
                  <a:pt x="49824" y="2485"/>
                </a:lnTo>
                <a:cubicBezTo>
                  <a:pt x="53729" y="2675"/>
                  <a:pt x="56777" y="6104"/>
                  <a:pt x="56587" y="10010"/>
                </a:cubicBezTo>
                <a:cubicBezTo>
                  <a:pt x="56396" y="13915"/>
                  <a:pt x="52967" y="16963"/>
                  <a:pt x="49062" y="16772"/>
                </a:cubicBezTo>
                <a:close/>
              </a:path>
            </a:pathLst>
          </a:custGeom>
          <a:solidFill>
            <a:srgbClr val="231F20"/>
          </a:solidFill>
          <a:ln w="9525" cap="flat">
            <a:noFill/>
            <a:prstDash val="solid"/>
            <a:miter/>
          </a:ln>
        </p:spPr>
        <p:txBody>
          <a:bodyPr rtlCol="0" anchor="ctr"/>
          <a:lstStyle/>
          <a:p>
            <a:endParaRPr lang="zh-CN" altLang="en-US"/>
          </a:p>
        </p:txBody>
      </p:sp>
      <p:sp>
        <p:nvSpPr>
          <p:cNvPr id="88" name="任意多边形: 形状 81"/>
          <p:cNvSpPr/>
          <p:nvPr userDrawn="1">
            <p:custDataLst>
              <p:tags r:id="rId56"/>
            </p:custDataLst>
          </p:nvPr>
        </p:nvSpPr>
        <p:spPr>
          <a:xfrm>
            <a:off x="9622790" y="3535680"/>
            <a:ext cx="101600" cy="256540"/>
          </a:xfrm>
          <a:custGeom>
            <a:avLst/>
            <a:gdLst>
              <a:gd name="connsiteX0" fmla="*/ 54444 w 93423"/>
              <a:gd name="connsiteY0" fmla="*/ 0 h 236040"/>
              <a:gd name="connsiteX1" fmla="*/ 60350 w 93423"/>
              <a:gd name="connsiteY1" fmla="*/ 236029 h 236040"/>
              <a:gd name="connsiteX2" fmla="*/ 342 w 93423"/>
              <a:gd name="connsiteY2" fmla="*/ 115157 h 236040"/>
              <a:gd name="connsiteX3" fmla="*/ 54539 w 93423"/>
              <a:gd name="connsiteY3" fmla="*/ 0 h 236040"/>
            </a:gdLst>
            <a:ahLst/>
            <a:cxnLst>
              <a:cxn ang="0">
                <a:pos x="connsiteX0" y="connsiteY0"/>
              </a:cxn>
              <a:cxn ang="0">
                <a:pos x="connsiteX1" y="connsiteY1"/>
              </a:cxn>
              <a:cxn ang="0">
                <a:pos x="connsiteX2" y="connsiteY2"/>
              </a:cxn>
              <a:cxn ang="0">
                <a:pos x="connsiteX3" y="connsiteY3"/>
              </a:cxn>
            </a:cxnLst>
            <a:rect l="l" t="t" r="r" b="b"/>
            <a:pathLst>
              <a:path w="93423" h="236040">
                <a:moveTo>
                  <a:pt x="54444" y="0"/>
                </a:moveTo>
                <a:cubicBezTo>
                  <a:pt x="112166" y="41243"/>
                  <a:pt x="98545" y="237744"/>
                  <a:pt x="60350" y="236029"/>
                </a:cubicBezTo>
                <a:cubicBezTo>
                  <a:pt x="22155" y="234315"/>
                  <a:pt x="-3277" y="152400"/>
                  <a:pt x="342" y="115157"/>
                </a:cubicBezTo>
                <a:cubicBezTo>
                  <a:pt x="3962" y="77915"/>
                  <a:pt x="54539" y="0"/>
                  <a:pt x="54539" y="0"/>
                </a:cubicBezTo>
                <a:close/>
              </a:path>
            </a:pathLst>
          </a:custGeom>
          <a:solidFill>
            <a:srgbClr val="231F20"/>
          </a:solidFill>
          <a:ln w="9525" cap="flat">
            <a:noFill/>
            <a:prstDash val="solid"/>
            <a:miter/>
          </a:ln>
        </p:spPr>
        <p:txBody>
          <a:bodyPr rtlCol="0" anchor="ctr"/>
          <a:lstStyle/>
          <a:p>
            <a:endParaRPr lang="zh-CN" altLang="en-US"/>
          </a:p>
        </p:txBody>
      </p:sp>
      <p:sp>
        <p:nvSpPr>
          <p:cNvPr id="89" name="任意多边形: 形状 82"/>
          <p:cNvSpPr/>
          <p:nvPr userDrawn="1">
            <p:custDataLst>
              <p:tags r:id="rId57"/>
            </p:custDataLst>
          </p:nvPr>
        </p:nvSpPr>
        <p:spPr>
          <a:xfrm>
            <a:off x="9321800" y="2929890"/>
            <a:ext cx="787400" cy="848360"/>
          </a:xfrm>
          <a:custGeom>
            <a:avLst/>
            <a:gdLst>
              <a:gd name="connsiteX0" fmla="*/ 724594 w 724593"/>
              <a:gd name="connsiteY0" fmla="*/ 2019 h 781008"/>
              <a:gd name="connsiteX1" fmla="*/ 331783 w 724593"/>
              <a:gd name="connsiteY1" fmla="*/ 557898 h 781008"/>
              <a:gd name="connsiteX2" fmla="*/ 48700 w 724593"/>
              <a:gd name="connsiteY2" fmla="*/ 308629 h 781008"/>
              <a:gd name="connsiteX3" fmla="*/ 86228 w 724593"/>
              <a:gd name="connsiteY3" fmla="*/ 535229 h 781008"/>
              <a:gd name="connsiteX4" fmla="*/ 413983 w 724593"/>
              <a:gd name="connsiteY4" fmla="*/ 779259 h 781008"/>
              <a:gd name="connsiteX5" fmla="*/ 679540 w 724593"/>
              <a:gd name="connsiteY5" fmla="*/ 568281 h 781008"/>
              <a:gd name="connsiteX6" fmla="*/ 724594 w 724593"/>
              <a:gd name="connsiteY6" fmla="*/ 1924 h 78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593" h="781008">
                <a:moveTo>
                  <a:pt x="724594" y="2019"/>
                </a:moveTo>
                <a:cubicBezTo>
                  <a:pt x="597340" y="-35795"/>
                  <a:pt x="490374" y="468935"/>
                  <a:pt x="331783" y="557898"/>
                </a:cubicBezTo>
                <a:cubicBezTo>
                  <a:pt x="283015" y="490080"/>
                  <a:pt x="169477" y="435407"/>
                  <a:pt x="48700" y="308629"/>
                </a:cubicBezTo>
                <a:cubicBezTo>
                  <a:pt x="-20166" y="236334"/>
                  <a:pt x="-23119" y="399878"/>
                  <a:pt x="86228" y="535229"/>
                </a:cubicBezTo>
                <a:cubicBezTo>
                  <a:pt x="238723" y="724205"/>
                  <a:pt x="317686" y="793261"/>
                  <a:pt x="413983" y="779259"/>
                </a:cubicBezTo>
                <a:cubicBezTo>
                  <a:pt x="476468" y="770211"/>
                  <a:pt x="670968" y="608190"/>
                  <a:pt x="679540" y="568281"/>
                </a:cubicBezTo>
                <a:cubicBezTo>
                  <a:pt x="688113" y="528371"/>
                  <a:pt x="724594" y="1924"/>
                  <a:pt x="724594" y="1924"/>
                </a:cubicBezTo>
                <a:close/>
              </a:path>
            </a:pathLst>
          </a:custGeom>
          <a:solidFill>
            <a:srgbClr val="FFFFFF"/>
          </a:solidFill>
          <a:ln w="9525" cap="flat">
            <a:noFill/>
            <a:prstDash val="solid"/>
            <a:miter/>
          </a:ln>
        </p:spPr>
        <p:txBody>
          <a:bodyPr rtlCol="0" anchor="ctr"/>
          <a:lstStyle/>
          <a:p>
            <a:endParaRPr lang="zh-CN" altLang="en-US"/>
          </a:p>
        </p:txBody>
      </p:sp>
      <p:sp>
        <p:nvSpPr>
          <p:cNvPr id="90" name="任意多边形: 形状 83"/>
          <p:cNvSpPr/>
          <p:nvPr userDrawn="1">
            <p:custDataLst>
              <p:tags r:id="rId58"/>
            </p:custDataLst>
          </p:nvPr>
        </p:nvSpPr>
        <p:spPr>
          <a:xfrm>
            <a:off x="9316085" y="2924175"/>
            <a:ext cx="798195" cy="859790"/>
          </a:xfrm>
          <a:custGeom>
            <a:avLst/>
            <a:gdLst>
              <a:gd name="connsiteX0" fmla="*/ 395733 w 734648"/>
              <a:gd name="connsiteY0" fmla="*/ 791065 h 791064"/>
              <a:gd name="connsiteX1" fmla="*/ 87408 w 734648"/>
              <a:gd name="connsiteY1" fmla="*/ 543415 h 791064"/>
              <a:gd name="connsiteX2" fmla="*/ 11970 w 734648"/>
              <a:gd name="connsiteY2" fmla="*/ 295765 h 791064"/>
              <a:gd name="connsiteX3" fmla="*/ 57405 w 734648"/>
              <a:gd name="connsiteY3" fmla="*/ 310243 h 791064"/>
              <a:gd name="connsiteX4" fmla="*/ 229712 w 734648"/>
              <a:gd name="connsiteY4" fmla="*/ 459785 h 791064"/>
              <a:gd name="connsiteX5" fmla="*/ 338202 w 734648"/>
              <a:gd name="connsiteY5" fmla="*/ 556369 h 791064"/>
              <a:gd name="connsiteX6" fmla="*/ 530321 w 734648"/>
              <a:gd name="connsiteY6" fmla="*/ 256998 h 791064"/>
              <a:gd name="connsiteX7" fmla="*/ 731108 w 734648"/>
              <a:gd name="connsiteY7" fmla="*/ 2299 h 791064"/>
              <a:gd name="connsiteX8" fmla="*/ 734632 w 734648"/>
              <a:gd name="connsiteY8" fmla="*/ 7443 h 791064"/>
              <a:gd name="connsiteX9" fmla="*/ 689484 w 734648"/>
              <a:gd name="connsiteY9" fmla="*/ 574466 h 791064"/>
              <a:gd name="connsiteX10" fmla="*/ 419736 w 734648"/>
              <a:gd name="connsiteY10" fmla="*/ 789255 h 791064"/>
              <a:gd name="connsiteX11" fmla="*/ 395637 w 734648"/>
              <a:gd name="connsiteY11" fmla="*/ 791065 h 791064"/>
              <a:gd name="connsiteX12" fmla="*/ 24829 w 734648"/>
              <a:gd name="connsiteY12" fmla="*/ 300908 h 791064"/>
              <a:gd name="connsiteX13" fmla="*/ 18543 w 734648"/>
              <a:gd name="connsiteY13" fmla="*/ 303194 h 791064"/>
              <a:gd name="connsiteX14" fmla="*/ 95219 w 734648"/>
              <a:gd name="connsiteY14" fmla="*/ 537128 h 791064"/>
              <a:gd name="connsiteX15" fmla="*/ 418402 w 734648"/>
              <a:gd name="connsiteY15" fmla="*/ 779349 h 791064"/>
              <a:gd name="connsiteX16" fmla="*/ 679864 w 734648"/>
              <a:gd name="connsiteY16" fmla="*/ 572275 h 791064"/>
              <a:gd name="connsiteX17" fmla="*/ 724536 w 734648"/>
              <a:gd name="connsiteY17" fmla="*/ 10777 h 791064"/>
              <a:gd name="connsiteX18" fmla="*/ 539465 w 734648"/>
              <a:gd name="connsiteY18" fmla="*/ 261094 h 791064"/>
              <a:gd name="connsiteX19" fmla="*/ 339440 w 734648"/>
              <a:gd name="connsiteY19" fmla="*/ 567132 h 791064"/>
              <a:gd name="connsiteX20" fmla="*/ 332963 w 734648"/>
              <a:gd name="connsiteY20" fmla="*/ 565703 h 791064"/>
              <a:gd name="connsiteX21" fmla="*/ 223807 w 734648"/>
              <a:gd name="connsiteY21" fmla="*/ 467596 h 791064"/>
              <a:gd name="connsiteX22" fmla="*/ 50356 w 734648"/>
              <a:gd name="connsiteY22" fmla="*/ 317005 h 791064"/>
              <a:gd name="connsiteX23" fmla="*/ 25020 w 734648"/>
              <a:gd name="connsiteY23" fmla="*/ 300813 h 7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4648" h="791064">
                <a:moveTo>
                  <a:pt x="395733" y="791065"/>
                </a:moveTo>
                <a:cubicBezTo>
                  <a:pt x="303721" y="791065"/>
                  <a:pt x="222759" y="711055"/>
                  <a:pt x="87408" y="543415"/>
                </a:cubicBezTo>
                <a:cubicBezTo>
                  <a:pt x="5493" y="441973"/>
                  <a:pt x="-16795" y="321006"/>
                  <a:pt x="11970" y="295765"/>
                </a:cubicBezTo>
                <a:cubicBezTo>
                  <a:pt x="18448" y="290145"/>
                  <a:pt x="32830" y="284525"/>
                  <a:pt x="57405" y="310243"/>
                </a:cubicBezTo>
                <a:cubicBezTo>
                  <a:pt x="119317" y="375203"/>
                  <a:pt x="180563" y="422161"/>
                  <a:pt x="229712" y="459785"/>
                </a:cubicBezTo>
                <a:cubicBezTo>
                  <a:pt x="276575" y="495694"/>
                  <a:pt x="314008" y="524365"/>
                  <a:pt x="338202" y="556369"/>
                </a:cubicBezTo>
                <a:cubicBezTo>
                  <a:pt x="410116" y="512744"/>
                  <a:pt x="471171" y="382728"/>
                  <a:pt x="530321" y="256998"/>
                </a:cubicBezTo>
                <a:cubicBezTo>
                  <a:pt x="599853" y="108979"/>
                  <a:pt x="659861" y="-18846"/>
                  <a:pt x="731108" y="2299"/>
                </a:cubicBezTo>
                <a:cubicBezTo>
                  <a:pt x="733299" y="2966"/>
                  <a:pt x="734823" y="5062"/>
                  <a:pt x="734632" y="7443"/>
                </a:cubicBezTo>
                <a:cubicBezTo>
                  <a:pt x="733108" y="28969"/>
                  <a:pt x="698056" y="534747"/>
                  <a:pt x="689484" y="574466"/>
                </a:cubicBezTo>
                <a:cubicBezTo>
                  <a:pt x="680721" y="615233"/>
                  <a:pt x="484030" y="779920"/>
                  <a:pt x="419736" y="789255"/>
                </a:cubicBezTo>
                <a:cubicBezTo>
                  <a:pt x="411640" y="790398"/>
                  <a:pt x="403639" y="791065"/>
                  <a:pt x="395637" y="791065"/>
                </a:cubicBezTo>
                <a:close/>
                <a:moveTo>
                  <a:pt x="24829" y="300908"/>
                </a:moveTo>
                <a:cubicBezTo>
                  <a:pt x="22543" y="300908"/>
                  <a:pt x="20448" y="301575"/>
                  <a:pt x="18543" y="303194"/>
                </a:cubicBezTo>
                <a:cubicBezTo>
                  <a:pt x="-3365" y="322435"/>
                  <a:pt x="14352" y="437020"/>
                  <a:pt x="95219" y="537128"/>
                </a:cubicBezTo>
                <a:cubicBezTo>
                  <a:pt x="239713" y="716103"/>
                  <a:pt x="320676" y="793636"/>
                  <a:pt x="418402" y="779349"/>
                </a:cubicBezTo>
                <a:cubicBezTo>
                  <a:pt x="478315" y="770681"/>
                  <a:pt x="671672" y="610185"/>
                  <a:pt x="679864" y="572275"/>
                </a:cubicBezTo>
                <a:cubicBezTo>
                  <a:pt x="687865" y="535033"/>
                  <a:pt x="721011" y="60497"/>
                  <a:pt x="724536" y="10777"/>
                </a:cubicBezTo>
                <a:cubicBezTo>
                  <a:pt x="662909" y="-1701"/>
                  <a:pt x="602901" y="126029"/>
                  <a:pt x="539465" y="261094"/>
                </a:cubicBezTo>
                <a:cubicBezTo>
                  <a:pt x="478695" y="390443"/>
                  <a:pt x="415831" y="524269"/>
                  <a:pt x="339440" y="567132"/>
                </a:cubicBezTo>
                <a:cubicBezTo>
                  <a:pt x="337249" y="568370"/>
                  <a:pt x="334487" y="567799"/>
                  <a:pt x="332963" y="565703"/>
                </a:cubicBezTo>
                <a:cubicBezTo>
                  <a:pt x="309722" y="533413"/>
                  <a:pt x="271812" y="504362"/>
                  <a:pt x="223807" y="467596"/>
                </a:cubicBezTo>
                <a:cubicBezTo>
                  <a:pt x="174372" y="429686"/>
                  <a:pt x="112745" y="382537"/>
                  <a:pt x="50356" y="317005"/>
                </a:cubicBezTo>
                <a:cubicBezTo>
                  <a:pt x="43974" y="310338"/>
                  <a:pt x="33497" y="300813"/>
                  <a:pt x="25020" y="300813"/>
                </a:cubicBezTo>
                <a:close/>
              </a:path>
            </a:pathLst>
          </a:custGeom>
          <a:solidFill>
            <a:srgbClr val="231F20"/>
          </a:solidFill>
          <a:ln w="9525" cap="flat">
            <a:noFill/>
            <a:prstDash val="solid"/>
            <a:miter/>
          </a:ln>
        </p:spPr>
        <p:txBody>
          <a:bodyPr rtlCol="0" anchor="ctr"/>
          <a:lstStyle/>
          <a:p>
            <a:endParaRPr lang="zh-CN" altLang="en-US"/>
          </a:p>
        </p:txBody>
      </p:sp>
      <p:sp>
        <p:nvSpPr>
          <p:cNvPr id="91" name="任意多边形: 形状 84"/>
          <p:cNvSpPr/>
          <p:nvPr userDrawn="1">
            <p:custDataLst>
              <p:tags r:id="rId59"/>
            </p:custDataLst>
          </p:nvPr>
        </p:nvSpPr>
        <p:spPr>
          <a:xfrm>
            <a:off x="9654540" y="3488055"/>
            <a:ext cx="191770" cy="336550"/>
          </a:xfrm>
          <a:custGeom>
            <a:avLst/>
            <a:gdLst>
              <a:gd name="connsiteX0" fmla="*/ 25659 w 176379"/>
              <a:gd name="connsiteY0" fmla="*/ 44026 h 309487"/>
              <a:gd name="connsiteX1" fmla="*/ 44518 w 176379"/>
              <a:gd name="connsiteY1" fmla="*/ 263578 h 309487"/>
              <a:gd name="connsiteX2" fmla="*/ 1084 w 176379"/>
              <a:gd name="connsiteY2" fmla="*/ 246909 h 309487"/>
              <a:gd name="connsiteX3" fmla="*/ 54710 w 176379"/>
              <a:gd name="connsiteY3" fmla="*/ 301868 h 309487"/>
              <a:gd name="connsiteX4" fmla="*/ 175678 w 176379"/>
              <a:gd name="connsiteY4" fmla="*/ 202808 h 309487"/>
              <a:gd name="connsiteX5" fmla="*/ 109098 w 176379"/>
              <a:gd name="connsiteY5" fmla="*/ 56600 h 309487"/>
              <a:gd name="connsiteX6" fmla="*/ 29374 w 176379"/>
              <a:gd name="connsiteY6" fmla="*/ 14880 h 309487"/>
              <a:gd name="connsiteX7" fmla="*/ 25659 w 176379"/>
              <a:gd name="connsiteY7" fmla="*/ 44122 h 30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379" h="309487">
                <a:moveTo>
                  <a:pt x="25659" y="44026"/>
                </a:moveTo>
                <a:cubicBezTo>
                  <a:pt x="80714" y="90223"/>
                  <a:pt x="58711" y="233669"/>
                  <a:pt x="44518" y="263578"/>
                </a:cubicBezTo>
                <a:cubicBezTo>
                  <a:pt x="30326" y="293486"/>
                  <a:pt x="7085" y="269864"/>
                  <a:pt x="1084" y="246909"/>
                </a:cubicBezTo>
                <a:cubicBezTo>
                  <a:pt x="-1392" y="237289"/>
                  <a:pt x="-4726" y="273865"/>
                  <a:pt x="54710" y="301868"/>
                </a:cubicBezTo>
                <a:cubicBezTo>
                  <a:pt x="125005" y="335015"/>
                  <a:pt x="183488" y="252243"/>
                  <a:pt x="175678" y="202808"/>
                </a:cubicBezTo>
                <a:cubicBezTo>
                  <a:pt x="168058" y="154517"/>
                  <a:pt x="155866" y="114988"/>
                  <a:pt x="109098" y="56600"/>
                </a:cubicBezTo>
                <a:cubicBezTo>
                  <a:pt x="57377" y="-7980"/>
                  <a:pt x="47566" y="-10266"/>
                  <a:pt x="29374" y="14880"/>
                </a:cubicBezTo>
                <a:cubicBezTo>
                  <a:pt x="16991" y="32120"/>
                  <a:pt x="25659" y="44122"/>
                  <a:pt x="25659" y="44122"/>
                </a:cubicBezTo>
                <a:close/>
              </a:path>
            </a:pathLst>
          </a:custGeom>
          <a:solidFill>
            <a:srgbClr val="FFFFFF"/>
          </a:solidFill>
          <a:ln w="9525" cap="flat">
            <a:noFill/>
            <a:prstDash val="solid"/>
            <a:miter/>
          </a:ln>
        </p:spPr>
        <p:txBody>
          <a:bodyPr rtlCol="0" anchor="ctr"/>
          <a:lstStyle/>
          <a:p>
            <a:endParaRPr lang="zh-CN" altLang="en-US"/>
          </a:p>
        </p:txBody>
      </p:sp>
      <p:sp>
        <p:nvSpPr>
          <p:cNvPr id="92" name="任意多边形: 形状 85"/>
          <p:cNvSpPr/>
          <p:nvPr userDrawn="1">
            <p:custDataLst>
              <p:tags r:id="rId60"/>
            </p:custDataLst>
          </p:nvPr>
        </p:nvSpPr>
        <p:spPr>
          <a:xfrm>
            <a:off x="9648825" y="3482340"/>
            <a:ext cx="202565" cy="347345"/>
          </a:xfrm>
          <a:custGeom>
            <a:avLst/>
            <a:gdLst>
              <a:gd name="connsiteX0" fmla="*/ 92217 w 186397"/>
              <a:gd name="connsiteY0" fmla="*/ 319473 h 319568"/>
              <a:gd name="connsiteX1" fmla="*/ 57546 w 186397"/>
              <a:gd name="connsiteY1" fmla="*/ 311377 h 319568"/>
              <a:gd name="connsiteX2" fmla="*/ 110 w 186397"/>
              <a:gd name="connsiteY2" fmla="*/ 249750 h 319568"/>
              <a:gd name="connsiteX3" fmla="*/ 5158 w 186397"/>
              <a:gd name="connsiteY3" fmla="*/ 245368 h 319568"/>
              <a:gd name="connsiteX4" fmla="*/ 10873 w 186397"/>
              <a:gd name="connsiteY4" fmla="*/ 250702 h 319568"/>
              <a:gd name="connsiteX5" fmla="*/ 32304 w 186397"/>
              <a:gd name="connsiteY5" fmla="*/ 277658 h 319568"/>
              <a:gd name="connsiteX6" fmla="*/ 44972 w 186397"/>
              <a:gd name="connsiteY6" fmla="*/ 266514 h 319568"/>
              <a:gd name="connsiteX7" fmla="*/ 27351 w 186397"/>
              <a:gd name="connsiteY7" fmla="*/ 52963 h 319568"/>
              <a:gd name="connsiteX8" fmla="*/ 26494 w 186397"/>
              <a:gd name="connsiteY8" fmla="*/ 52011 h 319568"/>
              <a:gd name="connsiteX9" fmla="*/ 30304 w 186397"/>
              <a:gd name="connsiteY9" fmla="*/ 16959 h 319568"/>
              <a:gd name="connsiteX10" fmla="*/ 53259 w 186397"/>
              <a:gd name="connsiteY10" fmla="*/ 4 h 319568"/>
              <a:gd name="connsiteX11" fmla="*/ 118029 w 186397"/>
              <a:gd name="connsiteY11" fmla="*/ 58488 h 319568"/>
              <a:gd name="connsiteX12" fmla="*/ 185657 w 186397"/>
              <a:gd name="connsiteY12" fmla="*/ 207078 h 319568"/>
              <a:gd name="connsiteX13" fmla="*/ 141175 w 186397"/>
              <a:gd name="connsiteY13" fmla="*/ 302328 h 319568"/>
              <a:gd name="connsiteX14" fmla="*/ 92312 w 186397"/>
              <a:gd name="connsiteY14" fmla="*/ 319568 h 319568"/>
              <a:gd name="connsiteX15" fmla="*/ 36400 w 186397"/>
              <a:gd name="connsiteY15" fmla="*/ 287374 h 319568"/>
              <a:gd name="connsiteX16" fmla="*/ 61832 w 186397"/>
              <a:gd name="connsiteY16" fmla="*/ 302423 h 319568"/>
              <a:gd name="connsiteX17" fmla="*/ 135174 w 186397"/>
              <a:gd name="connsiteY17" fmla="*/ 294327 h 319568"/>
              <a:gd name="connsiteX18" fmla="*/ 175846 w 186397"/>
              <a:gd name="connsiteY18" fmla="*/ 208602 h 319568"/>
              <a:gd name="connsiteX19" fmla="*/ 110219 w 186397"/>
              <a:gd name="connsiteY19" fmla="*/ 64679 h 319568"/>
              <a:gd name="connsiteX20" fmla="*/ 53736 w 186397"/>
              <a:gd name="connsiteY20" fmla="*/ 9910 h 319568"/>
              <a:gd name="connsiteX21" fmla="*/ 38400 w 186397"/>
              <a:gd name="connsiteY21" fmla="*/ 22769 h 319568"/>
              <a:gd name="connsiteX22" fmla="*/ 34400 w 186397"/>
              <a:gd name="connsiteY22" fmla="*/ 45820 h 319568"/>
              <a:gd name="connsiteX23" fmla="*/ 53926 w 186397"/>
              <a:gd name="connsiteY23" fmla="*/ 270800 h 319568"/>
              <a:gd name="connsiteX24" fmla="*/ 36400 w 186397"/>
              <a:gd name="connsiteY24" fmla="*/ 287374 h 3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397" h="319568">
                <a:moveTo>
                  <a:pt x="92217" y="319473"/>
                </a:moveTo>
                <a:cubicBezTo>
                  <a:pt x="80691" y="319473"/>
                  <a:pt x="68976" y="316806"/>
                  <a:pt x="57546" y="311377"/>
                </a:cubicBezTo>
                <a:cubicBezTo>
                  <a:pt x="4587" y="286421"/>
                  <a:pt x="-938" y="254893"/>
                  <a:pt x="110" y="249750"/>
                </a:cubicBezTo>
                <a:cubicBezTo>
                  <a:pt x="586" y="247464"/>
                  <a:pt x="2777" y="245464"/>
                  <a:pt x="5158" y="245368"/>
                </a:cubicBezTo>
                <a:cubicBezTo>
                  <a:pt x="6777" y="245368"/>
                  <a:pt x="9635" y="245940"/>
                  <a:pt x="10873" y="250702"/>
                </a:cubicBezTo>
                <a:cubicBezTo>
                  <a:pt x="14493" y="264609"/>
                  <a:pt x="24303" y="276896"/>
                  <a:pt x="32304" y="277658"/>
                </a:cubicBezTo>
                <a:cubicBezTo>
                  <a:pt x="38114" y="278230"/>
                  <a:pt x="42401" y="271848"/>
                  <a:pt x="44972" y="266514"/>
                </a:cubicBezTo>
                <a:cubicBezTo>
                  <a:pt x="58498" y="238034"/>
                  <a:pt x="79548" y="96683"/>
                  <a:pt x="27351" y="52963"/>
                </a:cubicBezTo>
                <a:cubicBezTo>
                  <a:pt x="27065" y="52678"/>
                  <a:pt x="26780" y="52392"/>
                  <a:pt x="26494" y="52011"/>
                </a:cubicBezTo>
                <a:cubicBezTo>
                  <a:pt x="26018" y="51439"/>
                  <a:pt x="15921" y="36771"/>
                  <a:pt x="30304" y="16959"/>
                </a:cubicBezTo>
                <a:cubicBezTo>
                  <a:pt x="37543" y="6958"/>
                  <a:pt x="44211" y="195"/>
                  <a:pt x="53259" y="4"/>
                </a:cubicBezTo>
                <a:cubicBezTo>
                  <a:pt x="66689" y="-281"/>
                  <a:pt x="81834" y="13339"/>
                  <a:pt x="118029" y="58488"/>
                </a:cubicBezTo>
                <a:cubicBezTo>
                  <a:pt x="164130" y="116019"/>
                  <a:pt x="177751" y="156595"/>
                  <a:pt x="185657" y="207078"/>
                </a:cubicBezTo>
                <a:cubicBezTo>
                  <a:pt x="190514" y="238129"/>
                  <a:pt x="170988" y="279944"/>
                  <a:pt x="141175" y="302328"/>
                </a:cubicBezTo>
                <a:cubicBezTo>
                  <a:pt x="125935" y="313758"/>
                  <a:pt x="109266" y="319568"/>
                  <a:pt x="92312" y="319568"/>
                </a:cubicBezTo>
                <a:close/>
                <a:moveTo>
                  <a:pt x="36400" y="287374"/>
                </a:moveTo>
                <a:cubicBezTo>
                  <a:pt x="43068" y="292327"/>
                  <a:pt x="51354" y="297470"/>
                  <a:pt x="61832" y="302423"/>
                </a:cubicBezTo>
                <a:cubicBezTo>
                  <a:pt x="93550" y="317377"/>
                  <a:pt x="119172" y="306233"/>
                  <a:pt x="135174" y="294327"/>
                </a:cubicBezTo>
                <a:cubicBezTo>
                  <a:pt x="162321" y="274039"/>
                  <a:pt x="180132" y="236320"/>
                  <a:pt x="175846" y="208602"/>
                </a:cubicBezTo>
                <a:cubicBezTo>
                  <a:pt x="167940" y="158500"/>
                  <a:pt x="155177" y="120781"/>
                  <a:pt x="110219" y="64679"/>
                </a:cubicBezTo>
                <a:cubicBezTo>
                  <a:pt x="83168" y="30865"/>
                  <a:pt x="64213" y="9910"/>
                  <a:pt x="53736" y="9910"/>
                </a:cubicBezTo>
                <a:cubicBezTo>
                  <a:pt x="49259" y="10006"/>
                  <a:pt x="45068" y="13625"/>
                  <a:pt x="38400" y="22769"/>
                </a:cubicBezTo>
                <a:cubicBezTo>
                  <a:pt x="29447" y="35247"/>
                  <a:pt x="33352" y="43915"/>
                  <a:pt x="34400" y="45820"/>
                </a:cubicBezTo>
                <a:cubicBezTo>
                  <a:pt x="91455" y="94778"/>
                  <a:pt x="69071" y="238891"/>
                  <a:pt x="53926" y="270800"/>
                </a:cubicBezTo>
                <a:cubicBezTo>
                  <a:pt x="48497" y="282135"/>
                  <a:pt x="42020" y="286326"/>
                  <a:pt x="36400" y="287374"/>
                </a:cubicBezTo>
                <a:close/>
              </a:path>
            </a:pathLst>
          </a:custGeom>
          <a:solidFill>
            <a:srgbClr val="231F20"/>
          </a:solidFill>
          <a:ln w="9525" cap="flat">
            <a:noFill/>
            <a:prstDash val="solid"/>
            <a:miter/>
          </a:ln>
        </p:spPr>
        <p:txBody>
          <a:bodyPr rtlCol="0" anchor="ctr"/>
          <a:lstStyle/>
          <a:p>
            <a:endParaRPr lang="zh-CN" altLang="en-US"/>
          </a:p>
        </p:txBody>
      </p:sp>
      <p:sp>
        <p:nvSpPr>
          <p:cNvPr id="94" name="任意多边形: 形状 87"/>
          <p:cNvSpPr/>
          <p:nvPr userDrawn="1">
            <p:custDataLst>
              <p:tags r:id="rId61"/>
            </p:custDataLst>
          </p:nvPr>
        </p:nvSpPr>
        <p:spPr>
          <a:xfrm>
            <a:off x="9153525" y="3080385"/>
            <a:ext cx="259080" cy="327025"/>
          </a:xfrm>
          <a:custGeom>
            <a:avLst/>
            <a:gdLst>
              <a:gd name="connsiteX0" fmla="*/ 238813 w 238813"/>
              <a:gd name="connsiteY0" fmla="*/ 205493 h 301410"/>
              <a:gd name="connsiteX1" fmla="*/ 220239 w 238813"/>
              <a:gd name="connsiteY1" fmla="*/ 183586 h 301410"/>
              <a:gd name="connsiteX2" fmla="*/ 176805 w 238813"/>
              <a:gd name="connsiteY2" fmla="*/ 52808 h 301410"/>
              <a:gd name="connsiteX3" fmla="*/ 51932 w 238813"/>
              <a:gd name="connsiteY3" fmla="*/ 7564 h 301410"/>
              <a:gd name="connsiteX4" fmla="*/ 13451 w 238813"/>
              <a:gd name="connsiteY4" fmla="*/ 18041 h 301410"/>
              <a:gd name="connsiteX5" fmla="*/ 43551 w 238813"/>
              <a:gd name="connsiteY5" fmla="*/ 231592 h 301410"/>
              <a:gd name="connsiteX6" fmla="*/ 165470 w 238813"/>
              <a:gd name="connsiteY6" fmla="*/ 271978 h 301410"/>
              <a:gd name="connsiteX7" fmla="*/ 182425 w 238813"/>
              <a:gd name="connsiteY7" fmla="*/ 301410 h 301410"/>
              <a:gd name="connsiteX8" fmla="*/ 238813 w 238813"/>
              <a:gd name="connsiteY8" fmla="*/ 205493 h 30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13" h="301410">
                <a:moveTo>
                  <a:pt x="238813" y="205493"/>
                </a:moveTo>
                <a:cubicBezTo>
                  <a:pt x="238813" y="205493"/>
                  <a:pt x="220525" y="184919"/>
                  <a:pt x="220239" y="183586"/>
                </a:cubicBezTo>
                <a:cubicBezTo>
                  <a:pt x="218048" y="171965"/>
                  <a:pt x="197951" y="68429"/>
                  <a:pt x="176805" y="52808"/>
                </a:cubicBezTo>
                <a:cubicBezTo>
                  <a:pt x="155660" y="37187"/>
                  <a:pt x="59457" y="-20440"/>
                  <a:pt x="51932" y="7564"/>
                </a:cubicBezTo>
                <a:cubicBezTo>
                  <a:pt x="44408" y="35567"/>
                  <a:pt x="13451" y="18041"/>
                  <a:pt x="13451" y="18041"/>
                </a:cubicBezTo>
                <a:cubicBezTo>
                  <a:pt x="-2931" y="120530"/>
                  <a:pt x="-14933" y="188253"/>
                  <a:pt x="43551" y="231592"/>
                </a:cubicBezTo>
                <a:cubicBezTo>
                  <a:pt x="91556" y="267120"/>
                  <a:pt x="147182" y="270835"/>
                  <a:pt x="165470" y="271978"/>
                </a:cubicBezTo>
                <a:cubicBezTo>
                  <a:pt x="167756" y="272168"/>
                  <a:pt x="176901" y="290171"/>
                  <a:pt x="182425" y="301410"/>
                </a:cubicBezTo>
                <a:lnTo>
                  <a:pt x="238813" y="205493"/>
                </a:lnTo>
                <a:close/>
              </a:path>
            </a:pathLst>
          </a:custGeom>
          <a:solidFill>
            <a:srgbClr val="FFFFFF"/>
          </a:solidFill>
          <a:ln w="9525" cap="flat">
            <a:noFill/>
            <a:prstDash val="solid"/>
            <a:miter/>
          </a:ln>
        </p:spPr>
        <p:txBody>
          <a:bodyPr rtlCol="0" anchor="ctr"/>
          <a:lstStyle/>
          <a:p>
            <a:endParaRPr lang="zh-CN" altLang="en-US"/>
          </a:p>
        </p:txBody>
      </p:sp>
      <p:sp>
        <p:nvSpPr>
          <p:cNvPr id="95" name="任意多边形: 形状 88"/>
          <p:cNvSpPr/>
          <p:nvPr userDrawn="1">
            <p:custDataLst>
              <p:tags r:id="rId62"/>
            </p:custDataLst>
          </p:nvPr>
        </p:nvSpPr>
        <p:spPr>
          <a:xfrm>
            <a:off x="9147810" y="3075305"/>
            <a:ext cx="270510" cy="337820"/>
          </a:xfrm>
          <a:custGeom>
            <a:avLst/>
            <a:gdLst>
              <a:gd name="connsiteX0" fmla="*/ 187480 w 248828"/>
              <a:gd name="connsiteY0" fmla="*/ 311240 h 311239"/>
              <a:gd name="connsiteX1" fmla="*/ 183003 w 248828"/>
              <a:gd name="connsiteY1" fmla="*/ 308478 h 311239"/>
              <a:gd name="connsiteX2" fmla="*/ 168525 w 248828"/>
              <a:gd name="connsiteY2" fmla="*/ 281712 h 311239"/>
              <a:gd name="connsiteX3" fmla="*/ 45652 w 248828"/>
              <a:gd name="connsiteY3" fmla="*/ 240469 h 311239"/>
              <a:gd name="connsiteX4" fmla="*/ 12696 w 248828"/>
              <a:gd name="connsiteY4" fmla="*/ 27490 h 311239"/>
              <a:gd name="connsiteX5" fmla="*/ 13553 w 248828"/>
              <a:gd name="connsiteY5" fmla="*/ 22156 h 311239"/>
              <a:gd name="connsiteX6" fmla="*/ 16315 w 248828"/>
              <a:gd name="connsiteY6" fmla="*/ 18441 h 311239"/>
              <a:gd name="connsiteX7" fmla="*/ 20887 w 248828"/>
              <a:gd name="connsiteY7" fmla="*/ 18537 h 311239"/>
              <a:gd name="connsiteX8" fmla="*/ 43938 w 248828"/>
              <a:gd name="connsiteY8" fmla="*/ 22251 h 311239"/>
              <a:gd name="connsiteX9" fmla="*/ 52129 w 248828"/>
              <a:gd name="connsiteY9" fmla="*/ 11202 h 311239"/>
              <a:gd name="connsiteX10" fmla="*/ 61559 w 248828"/>
              <a:gd name="connsiteY10" fmla="*/ 1201 h 311239"/>
              <a:gd name="connsiteX11" fmla="*/ 184813 w 248828"/>
              <a:gd name="connsiteY11" fmla="*/ 53779 h 311239"/>
              <a:gd name="connsiteX12" fmla="*/ 230056 w 248828"/>
              <a:gd name="connsiteY12" fmla="*/ 186748 h 311239"/>
              <a:gd name="connsiteX13" fmla="*/ 247582 w 248828"/>
              <a:gd name="connsiteY13" fmla="*/ 207132 h 311239"/>
              <a:gd name="connsiteX14" fmla="*/ 247201 w 248828"/>
              <a:gd name="connsiteY14" fmla="*/ 214180 h 311239"/>
              <a:gd name="connsiteX15" fmla="*/ 240153 w 248828"/>
              <a:gd name="connsiteY15" fmla="*/ 213799 h 311239"/>
              <a:gd name="connsiteX16" fmla="*/ 220436 w 248828"/>
              <a:gd name="connsiteY16" fmla="*/ 189510 h 311239"/>
              <a:gd name="connsiteX17" fmla="*/ 178907 w 248828"/>
              <a:gd name="connsiteY17" fmla="*/ 61875 h 311239"/>
              <a:gd name="connsiteX18" fmla="*/ 73751 w 248828"/>
              <a:gd name="connsiteY18" fmla="*/ 9774 h 311239"/>
              <a:gd name="connsiteX19" fmla="*/ 64321 w 248828"/>
              <a:gd name="connsiteY19" fmla="*/ 8726 h 311239"/>
              <a:gd name="connsiteX20" fmla="*/ 61749 w 248828"/>
              <a:gd name="connsiteY20" fmla="*/ 13774 h 311239"/>
              <a:gd name="connsiteX21" fmla="*/ 47748 w 248828"/>
              <a:gd name="connsiteY21" fmla="*/ 31491 h 311239"/>
              <a:gd name="connsiteX22" fmla="*/ 22221 w 248828"/>
              <a:gd name="connsiteY22" fmla="*/ 30157 h 311239"/>
              <a:gd name="connsiteX23" fmla="*/ 51463 w 248828"/>
              <a:gd name="connsiteY23" fmla="*/ 232468 h 311239"/>
              <a:gd name="connsiteX24" fmla="*/ 170715 w 248828"/>
              <a:gd name="connsiteY24" fmla="*/ 271902 h 311239"/>
              <a:gd name="connsiteX25" fmla="*/ 191861 w 248828"/>
              <a:gd name="connsiteY25" fmla="*/ 304096 h 311239"/>
              <a:gd name="connsiteX26" fmla="*/ 189575 w 248828"/>
              <a:gd name="connsiteY26" fmla="*/ 310764 h 311239"/>
              <a:gd name="connsiteX27" fmla="*/ 187384 w 248828"/>
              <a:gd name="connsiteY27" fmla="*/ 311240 h 31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8828" h="311239">
                <a:moveTo>
                  <a:pt x="187480" y="311240"/>
                </a:moveTo>
                <a:cubicBezTo>
                  <a:pt x="185670" y="311240"/>
                  <a:pt x="183860" y="310192"/>
                  <a:pt x="183003" y="308478"/>
                </a:cubicBezTo>
                <a:cubicBezTo>
                  <a:pt x="173764" y="289523"/>
                  <a:pt x="169954" y="283617"/>
                  <a:pt x="168525" y="281712"/>
                </a:cubicBezTo>
                <a:cubicBezTo>
                  <a:pt x="148427" y="280379"/>
                  <a:pt x="93754" y="276093"/>
                  <a:pt x="45652" y="240469"/>
                </a:cubicBezTo>
                <a:cubicBezTo>
                  <a:pt x="-14260" y="196178"/>
                  <a:pt x="-3497" y="129027"/>
                  <a:pt x="12696" y="27490"/>
                </a:cubicBezTo>
                <a:lnTo>
                  <a:pt x="13553" y="22156"/>
                </a:lnTo>
                <a:cubicBezTo>
                  <a:pt x="13839" y="20537"/>
                  <a:pt x="14887" y="19203"/>
                  <a:pt x="16315" y="18441"/>
                </a:cubicBezTo>
                <a:cubicBezTo>
                  <a:pt x="17744" y="17679"/>
                  <a:pt x="19554" y="17775"/>
                  <a:pt x="20887" y="18537"/>
                </a:cubicBezTo>
                <a:cubicBezTo>
                  <a:pt x="24697" y="20632"/>
                  <a:pt x="36222" y="25490"/>
                  <a:pt x="43938" y="22251"/>
                </a:cubicBezTo>
                <a:cubicBezTo>
                  <a:pt x="47843" y="20537"/>
                  <a:pt x="50605" y="16917"/>
                  <a:pt x="52129" y="11202"/>
                </a:cubicBezTo>
                <a:cubicBezTo>
                  <a:pt x="53463" y="6345"/>
                  <a:pt x="56701" y="2916"/>
                  <a:pt x="61559" y="1201"/>
                </a:cubicBezTo>
                <a:cubicBezTo>
                  <a:pt x="89753" y="-8705"/>
                  <a:pt x="173859" y="45683"/>
                  <a:pt x="184813" y="53779"/>
                </a:cubicBezTo>
                <a:cubicBezTo>
                  <a:pt x="206911" y="70067"/>
                  <a:pt x="225961" y="165317"/>
                  <a:pt x="230056" y="186748"/>
                </a:cubicBezTo>
                <a:cubicBezTo>
                  <a:pt x="232056" y="189415"/>
                  <a:pt x="240248" y="198845"/>
                  <a:pt x="247582" y="207132"/>
                </a:cubicBezTo>
                <a:cubicBezTo>
                  <a:pt x="249392" y="209227"/>
                  <a:pt x="249202" y="212370"/>
                  <a:pt x="247201" y="214180"/>
                </a:cubicBezTo>
                <a:cubicBezTo>
                  <a:pt x="245106" y="215990"/>
                  <a:pt x="241963" y="215799"/>
                  <a:pt x="240153" y="213799"/>
                </a:cubicBezTo>
                <a:cubicBezTo>
                  <a:pt x="220912" y="192177"/>
                  <a:pt x="220722" y="191130"/>
                  <a:pt x="220436" y="189510"/>
                </a:cubicBezTo>
                <a:cubicBezTo>
                  <a:pt x="213102" y="150553"/>
                  <a:pt x="195004" y="73686"/>
                  <a:pt x="178907" y="61875"/>
                </a:cubicBezTo>
                <a:cubicBezTo>
                  <a:pt x="159762" y="47778"/>
                  <a:pt x="100612" y="12441"/>
                  <a:pt x="73751" y="9774"/>
                </a:cubicBezTo>
                <a:cubicBezTo>
                  <a:pt x="69655" y="9107"/>
                  <a:pt x="66512" y="7964"/>
                  <a:pt x="64321" y="8726"/>
                </a:cubicBezTo>
                <a:cubicBezTo>
                  <a:pt x="62607" y="9297"/>
                  <a:pt x="62226" y="12155"/>
                  <a:pt x="61749" y="13774"/>
                </a:cubicBezTo>
                <a:cubicBezTo>
                  <a:pt x="59368" y="22632"/>
                  <a:pt x="54701" y="28538"/>
                  <a:pt x="47748" y="31491"/>
                </a:cubicBezTo>
                <a:cubicBezTo>
                  <a:pt x="38889" y="35205"/>
                  <a:pt x="28698" y="32634"/>
                  <a:pt x="22221" y="30157"/>
                </a:cubicBezTo>
                <a:cubicBezTo>
                  <a:pt x="6695" y="127503"/>
                  <a:pt x="-3401" y="191892"/>
                  <a:pt x="51463" y="232468"/>
                </a:cubicBezTo>
                <a:cubicBezTo>
                  <a:pt x="98611" y="267330"/>
                  <a:pt x="152904" y="270759"/>
                  <a:pt x="170715" y="271902"/>
                </a:cubicBezTo>
                <a:cubicBezTo>
                  <a:pt x="174049" y="272092"/>
                  <a:pt x="176240" y="272283"/>
                  <a:pt x="191861" y="304096"/>
                </a:cubicBezTo>
                <a:cubicBezTo>
                  <a:pt x="193099" y="306573"/>
                  <a:pt x="192052" y="309525"/>
                  <a:pt x="189575" y="310764"/>
                </a:cubicBezTo>
                <a:cubicBezTo>
                  <a:pt x="188908" y="311145"/>
                  <a:pt x="188146" y="311240"/>
                  <a:pt x="187384" y="311240"/>
                </a:cubicBezTo>
                <a:close/>
              </a:path>
            </a:pathLst>
          </a:custGeom>
          <a:solidFill>
            <a:srgbClr val="231F20"/>
          </a:solidFill>
          <a:ln w="9525" cap="flat">
            <a:noFill/>
            <a:prstDash val="solid"/>
            <a:miter/>
          </a:ln>
        </p:spPr>
        <p:txBody>
          <a:bodyPr rtlCol="0" anchor="ctr"/>
          <a:lstStyle/>
          <a:p>
            <a:endParaRPr lang="zh-CN" altLang="en-US"/>
          </a:p>
        </p:txBody>
      </p:sp>
      <p:sp>
        <p:nvSpPr>
          <p:cNvPr id="96" name="任意多边形: 形状 89"/>
          <p:cNvSpPr/>
          <p:nvPr userDrawn="1">
            <p:custDataLst>
              <p:tags r:id="rId63"/>
            </p:custDataLst>
          </p:nvPr>
        </p:nvSpPr>
        <p:spPr>
          <a:xfrm>
            <a:off x="9029065" y="2983865"/>
            <a:ext cx="281305" cy="211455"/>
          </a:xfrm>
          <a:custGeom>
            <a:avLst/>
            <a:gdLst>
              <a:gd name="connsiteX0" fmla="*/ 220959 w 259016"/>
              <a:gd name="connsiteY0" fmla="*/ 185050 h 194591"/>
              <a:gd name="connsiteX1" fmla="*/ 4170 w 259016"/>
              <a:gd name="connsiteY1" fmla="*/ 18458 h 194591"/>
              <a:gd name="connsiteX2" fmla="*/ 1884 w 259016"/>
              <a:gd name="connsiteY2" fmla="*/ 4170 h 194591"/>
              <a:gd name="connsiteX3" fmla="*/ 16172 w 259016"/>
              <a:gd name="connsiteY3" fmla="*/ 1884 h 194591"/>
              <a:gd name="connsiteX4" fmla="*/ 241343 w 259016"/>
              <a:gd name="connsiteY4" fmla="*/ 156856 h 194591"/>
              <a:gd name="connsiteX5" fmla="*/ 256964 w 259016"/>
              <a:gd name="connsiteY5" fmla="*/ 189717 h 194591"/>
              <a:gd name="connsiteX6" fmla="*/ 220864 w 259016"/>
              <a:gd name="connsiteY6" fmla="*/ 185050 h 19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16" h="194591">
                <a:moveTo>
                  <a:pt x="220959" y="185050"/>
                </a:moveTo>
                <a:lnTo>
                  <a:pt x="4170" y="18458"/>
                </a:lnTo>
                <a:cubicBezTo>
                  <a:pt x="-307" y="15029"/>
                  <a:pt x="-1354" y="8552"/>
                  <a:pt x="1884" y="4170"/>
                </a:cubicBezTo>
                <a:cubicBezTo>
                  <a:pt x="5123" y="-307"/>
                  <a:pt x="11505" y="-1354"/>
                  <a:pt x="16172" y="1884"/>
                </a:cubicBezTo>
                <a:lnTo>
                  <a:pt x="241343" y="156856"/>
                </a:lnTo>
                <a:cubicBezTo>
                  <a:pt x="255535" y="166571"/>
                  <a:pt x="262869" y="181621"/>
                  <a:pt x="256964" y="189717"/>
                </a:cubicBezTo>
                <a:cubicBezTo>
                  <a:pt x="251058" y="197813"/>
                  <a:pt x="234485" y="195528"/>
                  <a:pt x="220864" y="185050"/>
                </a:cubicBezTo>
                <a:close/>
              </a:path>
            </a:pathLst>
          </a:custGeom>
          <a:solidFill>
            <a:srgbClr val="231F20"/>
          </a:solidFill>
          <a:ln w="9525" cap="flat">
            <a:noFill/>
            <a:prstDash val="solid"/>
            <a:miter/>
          </a:ln>
        </p:spPr>
        <p:txBody>
          <a:bodyPr rtlCol="0" anchor="ctr"/>
          <a:lstStyle/>
          <a:p>
            <a:endParaRPr lang="zh-CN" altLang="en-US"/>
          </a:p>
        </p:txBody>
      </p:sp>
      <p:sp>
        <p:nvSpPr>
          <p:cNvPr id="98" name="任意多边形: 形状 90"/>
          <p:cNvSpPr/>
          <p:nvPr userDrawn="1">
            <p:custDataLst>
              <p:tags r:id="rId64"/>
            </p:custDataLst>
          </p:nvPr>
        </p:nvSpPr>
        <p:spPr>
          <a:xfrm>
            <a:off x="9183370" y="3078480"/>
            <a:ext cx="113665" cy="66040"/>
          </a:xfrm>
          <a:custGeom>
            <a:avLst/>
            <a:gdLst>
              <a:gd name="connsiteX0" fmla="*/ 35475 w 104721"/>
              <a:gd name="connsiteY0" fmla="*/ 3684 h 60548"/>
              <a:gd name="connsiteX1" fmla="*/ 24140 w 104721"/>
              <a:gd name="connsiteY1" fmla="*/ 34831 h 60548"/>
              <a:gd name="connsiteX2" fmla="*/ 104722 w 104721"/>
              <a:gd name="connsiteY2" fmla="*/ 60548 h 60548"/>
              <a:gd name="connsiteX3" fmla="*/ 35475 w 104721"/>
              <a:gd name="connsiteY3" fmla="*/ 3684 h 60548"/>
            </a:gdLst>
            <a:ahLst/>
            <a:cxnLst>
              <a:cxn ang="0">
                <a:pos x="connsiteX0" y="connsiteY0"/>
              </a:cxn>
              <a:cxn ang="0">
                <a:pos x="connsiteX1" y="connsiteY1"/>
              </a:cxn>
              <a:cxn ang="0">
                <a:pos x="connsiteX2" y="connsiteY2"/>
              </a:cxn>
              <a:cxn ang="0">
                <a:pos x="connsiteX3" y="connsiteY3"/>
              </a:cxn>
            </a:cxnLst>
            <a:rect l="l" t="t" r="r" b="b"/>
            <a:pathLst>
              <a:path w="104721" h="60548">
                <a:moveTo>
                  <a:pt x="35475" y="3684"/>
                </a:moveTo>
                <a:cubicBezTo>
                  <a:pt x="-8911" y="-9365"/>
                  <a:pt x="-10435" y="14923"/>
                  <a:pt x="24140" y="34831"/>
                </a:cubicBezTo>
                <a:cubicBezTo>
                  <a:pt x="66622" y="59405"/>
                  <a:pt x="85100" y="51595"/>
                  <a:pt x="104722" y="60548"/>
                </a:cubicBezTo>
                <a:lnTo>
                  <a:pt x="35475" y="3684"/>
                </a:lnTo>
                <a:close/>
              </a:path>
            </a:pathLst>
          </a:custGeom>
          <a:solidFill>
            <a:srgbClr val="FFFFFF"/>
          </a:solidFill>
          <a:ln w="9525" cap="flat">
            <a:noFill/>
            <a:prstDash val="solid"/>
            <a:miter/>
          </a:ln>
        </p:spPr>
        <p:txBody>
          <a:bodyPr rtlCol="0" anchor="ctr"/>
          <a:lstStyle/>
          <a:p>
            <a:endParaRPr lang="zh-CN" altLang="en-US"/>
          </a:p>
        </p:txBody>
      </p:sp>
      <p:sp>
        <p:nvSpPr>
          <p:cNvPr id="105" name="任意多边形: 形状 91"/>
          <p:cNvSpPr/>
          <p:nvPr userDrawn="1">
            <p:custDataLst>
              <p:tags r:id="rId65"/>
            </p:custDataLst>
          </p:nvPr>
        </p:nvSpPr>
        <p:spPr>
          <a:xfrm>
            <a:off x="9173210" y="3072130"/>
            <a:ext cx="128905" cy="78105"/>
          </a:xfrm>
          <a:custGeom>
            <a:avLst/>
            <a:gdLst>
              <a:gd name="connsiteX0" fmla="*/ 114139 w 118965"/>
              <a:gd name="connsiteY0" fmla="*/ 71628 h 71628"/>
              <a:gd name="connsiteX1" fmla="*/ 112044 w 118965"/>
              <a:gd name="connsiteY1" fmla="*/ 71152 h 71628"/>
              <a:gd name="connsiteX2" fmla="*/ 91089 w 118965"/>
              <a:gd name="connsiteY2" fmla="*/ 66104 h 71628"/>
              <a:gd name="connsiteX3" fmla="*/ 30986 w 118965"/>
              <a:gd name="connsiteY3" fmla="*/ 45244 h 71628"/>
              <a:gd name="connsiteX4" fmla="*/ 697 w 118965"/>
              <a:gd name="connsiteY4" fmla="*/ 9144 h 71628"/>
              <a:gd name="connsiteX5" fmla="*/ 46988 w 118965"/>
              <a:gd name="connsiteY5" fmla="*/ 2667 h 71628"/>
              <a:gd name="connsiteX6" fmla="*/ 50989 w 118965"/>
              <a:gd name="connsiteY6" fmla="*/ 8477 h 71628"/>
              <a:gd name="connsiteX7" fmla="*/ 48322 w 118965"/>
              <a:gd name="connsiteY7" fmla="*/ 12002 h 71628"/>
              <a:gd name="connsiteX8" fmla="*/ 10031 w 118965"/>
              <a:gd name="connsiteY8" fmla="*/ 12573 h 71628"/>
              <a:gd name="connsiteX9" fmla="*/ 35939 w 118965"/>
              <a:gd name="connsiteY9" fmla="*/ 36576 h 71628"/>
              <a:gd name="connsiteX10" fmla="*/ 92518 w 118965"/>
              <a:gd name="connsiteY10" fmla="*/ 56198 h 71628"/>
              <a:gd name="connsiteX11" fmla="*/ 116044 w 118965"/>
              <a:gd name="connsiteY11" fmla="*/ 62008 h 71628"/>
              <a:gd name="connsiteX12" fmla="*/ 118521 w 118965"/>
              <a:gd name="connsiteY12" fmla="*/ 68580 h 71628"/>
              <a:gd name="connsiteX13" fmla="*/ 113949 w 118965"/>
              <a:gd name="connsiteY13" fmla="*/ 71533 h 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65" h="71628">
                <a:moveTo>
                  <a:pt x="114139" y="71628"/>
                </a:moveTo>
                <a:cubicBezTo>
                  <a:pt x="113473" y="71628"/>
                  <a:pt x="112710" y="71438"/>
                  <a:pt x="112044" y="71152"/>
                </a:cubicBezTo>
                <a:cubicBezTo>
                  <a:pt x="105472" y="68199"/>
                  <a:pt x="98804" y="67247"/>
                  <a:pt x="91089" y="66104"/>
                </a:cubicBezTo>
                <a:cubicBezTo>
                  <a:pt x="76706" y="64008"/>
                  <a:pt x="58799" y="61341"/>
                  <a:pt x="30986" y="45244"/>
                </a:cubicBezTo>
                <a:cubicBezTo>
                  <a:pt x="20223" y="38957"/>
                  <a:pt x="-4447" y="22955"/>
                  <a:pt x="697" y="9144"/>
                </a:cubicBezTo>
                <a:cubicBezTo>
                  <a:pt x="4221" y="-286"/>
                  <a:pt x="19366" y="-2381"/>
                  <a:pt x="46988" y="2667"/>
                </a:cubicBezTo>
                <a:cubicBezTo>
                  <a:pt x="49655" y="3143"/>
                  <a:pt x="51465" y="5715"/>
                  <a:pt x="50989" y="8477"/>
                </a:cubicBezTo>
                <a:cubicBezTo>
                  <a:pt x="50512" y="11144"/>
                  <a:pt x="50989" y="12573"/>
                  <a:pt x="48322" y="12002"/>
                </a:cubicBezTo>
                <a:cubicBezTo>
                  <a:pt x="16889" y="6191"/>
                  <a:pt x="10031" y="12478"/>
                  <a:pt x="10031" y="12573"/>
                </a:cubicBezTo>
                <a:cubicBezTo>
                  <a:pt x="9364" y="14478"/>
                  <a:pt x="14317" y="24098"/>
                  <a:pt x="35939" y="36576"/>
                </a:cubicBezTo>
                <a:cubicBezTo>
                  <a:pt x="62133" y="51721"/>
                  <a:pt x="78992" y="54197"/>
                  <a:pt x="92518" y="56198"/>
                </a:cubicBezTo>
                <a:cubicBezTo>
                  <a:pt x="100614" y="57436"/>
                  <a:pt x="108329" y="58484"/>
                  <a:pt x="116044" y="62008"/>
                </a:cubicBezTo>
                <a:cubicBezTo>
                  <a:pt x="118521" y="63151"/>
                  <a:pt x="119664" y="66104"/>
                  <a:pt x="118521" y="68580"/>
                </a:cubicBezTo>
                <a:cubicBezTo>
                  <a:pt x="117664" y="70390"/>
                  <a:pt x="115854" y="71533"/>
                  <a:pt x="113949" y="71533"/>
                </a:cubicBezTo>
                <a:close/>
              </a:path>
            </a:pathLst>
          </a:custGeom>
          <a:solidFill>
            <a:srgbClr val="231F20"/>
          </a:solidFill>
          <a:ln w="9525" cap="flat">
            <a:noFill/>
            <a:prstDash val="solid"/>
            <a:miter/>
          </a:ln>
        </p:spPr>
        <p:txBody>
          <a:bodyPr rtlCol="0" anchor="ctr"/>
          <a:lstStyle/>
          <a:p>
            <a:endParaRPr lang="zh-CN" altLang="en-US"/>
          </a:p>
        </p:txBody>
      </p:sp>
      <p:sp>
        <p:nvSpPr>
          <p:cNvPr id="106" name="任意多边形: 形状 92"/>
          <p:cNvSpPr/>
          <p:nvPr userDrawn="1">
            <p:custDataLst>
              <p:tags r:id="rId66"/>
            </p:custDataLst>
          </p:nvPr>
        </p:nvSpPr>
        <p:spPr>
          <a:xfrm>
            <a:off x="9177020" y="3146425"/>
            <a:ext cx="139700" cy="151130"/>
          </a:xfrm>
          <a:custGeom>
            <a:avLst/>
            <a:gdLst>
              <a:gd name="connsiteX0" fmla="*/ 0 w 128701"/>
              <a:gd name="connsiteY0" fmla="*/ 0 h 139160"/>
              <a:gd name="connsiteX1" fmla="*/ 110109 w 128701"/>
              <a:gd name="connsiteY1" fmla="*/ 19907 h 139160"/>
              <a:gd name="connsiteX2" fmla="*/ 125635 w 128701"/>
              <a:gd name="connsiteY2" fmla="*/ 139160 h 139160"/>
              <a:gd name="connsiteX3" fmla="*/ 0 w 128701"/>
              <a:gd name="connsiteY3" fmla="*/ 0 h 139160"/>
            </a:gdLst>
            <a:ahLst/>
            <a:cxnLst>
              <a:cxn ang="0">
                <a:pos x="connsiteX0" y="connsiteY0"/>
              </a:cxn>
              <a:cxn ang="0">
                <a:pos x="connsiteX1" y="connsiteY1"/>
              </a:cxn>
              <a:cxn ang="0">
                <a:pos x="connsiteX2" y="connsiteY2"/>
              </a:cxn>
              <a:cxn ang="0">
                <a:pos x="connsiteX3" y="connsiteY3"/>
              </a:cxn>
            </a:cxnLst>
            <a:rect l="l" t="t" r="r" b="b"/>
            <a:pathLst>
              <a:path w="128701" h="139160">
                <a:moveTo>
                  <a:pt x="0" y="0"/>
                </a:moveTo>
                <a:cubicBezTo>
                  <a:pt x="0" y="0"/>
                  <a:pt x="89059" y="2667"/>
                  <a:pt x="110109" y="19907"/>
                </a:cubicBezTo>
                <a:cubicBezTo>
                  <a:pt x="131159" y="37148"/>
                  <a:pt x="131064" y="122682"/>
                  <a:pt x="125635" y="139160"/>
                </a:cubicBezTo>
                <a:lnTo>
                  <a:pt x="0" y="0"/>
                </a:lnTo>
                <a:close/>
              </a:path>
            </a:pathLst>
          </a:custGeom>
          <a:solidFill>
            <a:srgbClr val="FFFFFF"/>
          </a:solidFill>
          <a:ln w="9525" cap="flat">
            <a:noFill/>
            <a:prstDash val="solid"/>
            <a:miter/>
          </a:ln>
        </p:spPr>
        <p:txBody>
          <a:bodyPr rtlCol="0" anchor="ctr"/>
          <a:lstStyle/>
          <a:p>
            <a:endParaRPr lang="zh-CN" altLang="en-US"/>
          </a:p>
        </p:txBody>
      </p:sp>
      <p:sp>
        <p:nvSpPr>
          <p:cNvPr id="108" name="任意多边形: 形状 93"/>
          <p:cNvSpPr/>
          <p:nvPr userDrawn="1">
            <p:custDataLst>
              <p:tags r:id="rId67"/>
            </p:custDataLst>
          </p:nvPr>
        </p:nvSpPr>
        <p:spPr>
          <a:xfrm>
            <a:off x="9171305" y="3140710"/>
            <a:ext cx="150495" cy="161925"/>
          </a:xfrm>
          <a:custGeom>
            <a:avLst/>
            <a:gdLst>
              <a:gd name="connsiteX0" fmla="*/ 130686 w 138695"/>
              <a:gd name="connsiteY0" fmla="*/ 149173 h 149172"/>
              <a:gd name="connsiteX1" fmla="*/ 129067 w 138695"/>
              <a:gd name="connsiteY1" fmla="*/ 148887 h 149172"/>
              <a:gd name="connsiteX2" fmla="*/ 125924 w 138695"/>
              <a:gd name="connsiteY2" fmla="*/ 142600 h 149172"/>
              <a:gd name="connsiteX3" fmla="*/ 112017 w 138695"/>
              <a:gd name="connsiteY3" fmla="*/ 28777 h 149172"/>
              <a:gd name="connsiteX4" fmla="*/ 4861 w 138695"/>
              <a:gd name="connsiteY4" fmla="*/ 10012 h 149172"/>
              <a:gd name="connsiteX5" fmla="*/ 3 w 138695"/>
              <a:gd name="connsiteY5" fmla="*/ 4869 h 149172"/>
              <a:gd name="connsiteX6" fmla="*/ 5146 w 138695"/>
              <a:gd name="connsiteY6" fmla="*/ 11 h 149172"/>
              <a:gd name="connsiteX7" fmla="*/ 118303 w 138695"/>
              <a:gd name="connsiteY7" fmla="*/ 21061 h 149172"/>
              <a:gd name="connsiteX8" fmla="*/ 135353 w 138695"/>
              <a:gd name="connsiteY8" fmla="*/ 145744 h 149172"/>
              <a:gd name="connsiteX9" fmla="*/ 130591 w 138695"/>
              <a:gd name="connsiteY9" fmla="*/ 149173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695" h="149172">
                <a:moveTo>
                  <a:pt x="130686" y="149173"/>
                </a:moveTo>
                <a:cubicBezTo>
                  <a:pt x="130210" y="149173"/>
                  <a:pt x="129638" y="149173"/>
                  <a:pt x="129067" y="148887"/>
                </a:cubicBezTo>
                <a:cubicBezTo>
                  <a:pt x="126495" y="148030"/>
                  <a:pt x="125066" y="145172"/>
                  <a:pt x="125924" y="142600"/>
                </a:cubicBezTo>
                <a:cubicBezTo>
                  <a:pt x="131162" y="126884"/>
                  <a:pt x="130495" y="43921"/>
                  <a:pt x="112017" y="28777"/>
                </a:cubicBezTo>
                <a:cubicBezTo>
                  <a:pt x="95824" y="15537"/>
                  <a:pt x="29245" y="10679"/>
                  <a:pt x="4861" y="10012"/>
                </a:cubicBezTo>
                <a:cubicBezTo>
                  <a:pt x="2099" y="10012"/>
                  <a:pt x="-92" y="7631"/>
                  <a:pt x="3" y="4869"/>
                </a:cubicBezTo>
                <a:cubicBezTo>
                  <a:pt x="3" y="2107"/>
                  <a:pt x="2384" y="-179"/>
                  <a:pt x="5146" y="11"/>
                </a:cubicBezTo>
                <a:cubicBezTo>
                  <a:pt x="14386" y="297"/>
                  <a:pt x="96491" y="3250"/>
                  <a:pt x="118303" y="21061"/>
                </a:cubicBezTo>
                <a:cubicBezTo>
                  <a:pt x="142497" y="40873"/>
                  <a:pt x="140687" y="129742"/>
                  <a:pt x="135353" y="145744"/>
                </a:cubicBezTo>
                <a:cubicBezTo>
                  <a:pt x="134686" y="147839"/>
                  <a:pt x="132686" y="149173"/>
                  <a:pt x="130591" y="149173"/>
                </a:cubicBezTo>
                <a:close/>
              </a:path>
            </a:pathLst>
          </a:custGeom>
          <a:solidFill>
            <a:srgbClr val="231F20"/>
          </a:solidFill>
          <a:ln w="9525" cap="flat">
            <a:noFill/>
            <a:prstDash val="solid"/>
            <a:miter/>
          </a:ln>
        </p:spPr>
        <p:txBody>
          <a:bodyPr rtlCol="0" anchor="ctr"/>
          <a:lstStyle/>
          <a:p>
            <a:endParaRPr lang="zh-CN" altLang="en-US"/>
          </a:p>
        </p:txBody>
      </p:sp>
      <p:sp>
        <p:nvSpPr>
          <p:cNvPr id="110" name="任意多边形: 形状 287"/>
          <p:cNvSpPr/>
          <p:nvPr userDrawn="1">
            <p:custDataLst>
              <p:tags r:id="rId68"/>
            </p:custDataLst>
          </p:nvPr>
        </p:nvSpPr>
        <p:spPr>
          <a:xfrm>
            <a:off x="9947910" y="2832735"/>
            <a:ext cx="790575" cy="1128395"/>
          </a:xfrm>
          <a:custGeom>
            <a:avLst/>
            <a:gdLst>
              <a:gd name="connsiteX0" fmla="*/ 402852 w 727940"/>
              <a:gd name="connsiteY0" fmla="*/ 0 h 1037781"/>
              <a:gd name="connsiteX1" fmla="*/ 727940 w 727940"/>
              <a:gd name="connsiteY1" fmla="*/ 179165 h 1037781"/>
              <a:gd name="connsiteX2" fmla="*/ 594876 w 727940"/>
              <a:gd name="connsiteY2" fmla="*/ 903160 h 1037781"/>
              <a:gd name="connsiteX3" fmla="*/ 47760 w 727940"/>
              <a:gd name="connsiteY3" fmla="*/ 994219 h 1037781"/>
              <a:gd name="connsiteX4" fmla="*/ 8422 w 727940"/>
              <a:gd name="connsiteY4" fmla="*/ 455486 h 1037781"/>
              <a:gd name="connsiteX5" fmla="*/ 87479 w 727940"/>
              <a:gd name="connsiteY5" fmla="*/ 109347 h 1037781"/>
              <a:gd name="connsiteX6" fmla="*/ 281028 w 727940"/>
              <a:gd name="connsiteY6" fmla="*/ 30670 h 1037781"/>
              <a:gd name="connsiteX7" fmla="*/ 402852 w 727940"/>
              <a:gd name="connsiteY7" fmla="*/ 0 h 103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40" h="1037781">
                <a:moveTo>
                  <a:pt x="402852" y="0"/>
                </a:moveTo>
                <a:lnTo>
                  <a:pt x="727940" y="179165"/>
                </a:lnTo>
                <a:cubicBezTo>
                  <a:pt x="727940" y="179165"/>
                  <a:pt x="692698" y="850678"/>
                  <a:pt x="594876" y="903160"/>
                </a:cubicBezTo>
                <a:cubicBezTo>
                  <a:pt x="413520" y="998792"/>
                  <a:pt x="145868" y="1096613"/>
                  <a:pt x="47760" y="994219"/>
                </a:cubicBezTo>
                <a:cubicBezTo>
                  <a:pt x="5279" y="896779"/>
                  <a:pt x="-11676" y="667131"/>
                  <a:pt x="8422" y="455486"/>
                </a:cubicBezTo>
                <a:cubicBezTo>
                  <a:pt x="20042" y="332994"/>
                  <a:pt x="37187" y="148018"/>
                  <a:pt x="87479" y="109347"/>
                </a:cubicBezTo>
                <a:cubicBezTo>
                  <a:pt x="137771" y="70675"/>
                  <a:pt x="281028" y="30670"/>
                  <a:pt x="281028" y="30670"/>
                </a:cubicBezTo>
                <a:lnTo>
                  <a:pt x="402852" y="0"/>
                </a:lnTo>
                <a:close/>
              </a:path>
            </a:pathLst>
          </a:custGeom>
          <a:solidFill>
            <a:srgbClr val="FFFFFF"/>
          </a:solidFill>
          <a:ln w="9525" cap="flat">
            <a:noFill/>
            <a:prstDash val="solid"/>
            <a:miter/>
          </a:ln>
        </p:spPr>
        <p:txBody>
          <a:bodyPr rtlCol="0" anchor="ctr"/>
          <a:lstStyle/>
          <a:p>
            <a:endParaRPr lang="zh-CN" altLang="en-US"/>
          </a:p>
        </p:txBody>
      </p:sp>
      <p:sp>
        <p:nvSpPr>
          <p:cNvPr id="111" name="任意多边形: 形状 288"/>
          <p:cNvSpPr/>
          <p:nvPr userDrawn="1">
            <p:custDataLst>
              <p:tags r:id="rId69"/>
            </p:custDataLst>
          </p:nvPr>
        </p:nvSpPr>
        <p:spPr>
          <a:xfrm>
            <a:off x="9942195" y="2827655"/>
            <a:ext cx="801370" cy="1138555"/>
          </a:xfrm>
          <a:custGeom>
            <a:avLst/>
            <a:gdLst>
              <a:gd name="connsiteX0" fmla="*/ 180878 w 737716"/>
              <a:gd name="connsiteY0" fmla="*/ 1047119 h 1047309"/>
              <a:gd name="connsiteX1" fmla="*/ 49052 w 737716"/>
              <a:gd name="connsiteY1" fmla="*/ 1002447 h 1047309"/>
              <a:gd name="connsiteX2" fmla="*/ 48100 w 737716"/>
              <a:gd name="connsiteY2" fmla="*/ 1001018 h 1047309"/>
              <a:gd name="connsiteX3" fmla="*/ 8380 w 737716"/>
              <a:gd name="connsiteY3" fmla="*/ 459903 h 1047309"/>
              <a:gd name="connsiteX4" fmla="*/ 8761 w 737716"/>
              <a:gd name="connsiteY4" fmla="*/ 455522 h 1047309"/>
              <a:gd name="connsiteX5" fmla="*/ 89247 w 737716"/>
              <a:gd name="connsiteY5" fmla="*/ 110336 h 1047309"/>
              <a:gd name="connsiteX6" fmla="*/ 284510 w 737716"/>
              <a:gd name="connsiteY6" fmla="*/ 30802 h 1047309"/>
              <a:gd name="connsiteX7" fmla="*/ 406430 w 737716"/>
              <a:gd name="connsiteY7" fmla="*/ 131 h 1047309"/>
              <a:gd name="connsiteX8" fmla="*/ 410050 w 737716"/>
              <a:gd name="connsiteY8" fmla="*/ 608 h 1047309"/>
              <a:gd name="connsiteX9" fmla="*/ 735138 w 737716"/>
              <a:gd name="connsiteY9" fmla="*/ 179773 h 1047309"/>
              <a:gd name="connsiteX10" fmla="*/ 737710 w 737716"/>
              <a:gd name="connsiteY10" fmla="*/ 184440 h 1047309"/>
              <a:gd name="connsiteX11" fmla="*/ 601978 w 737716"/>
              <a:gd name="connsiteY11" fmla="*/ 912531 h 1047309"/>
              <a:gd name="connsiteX12" fmla="*/ 180688 w 737716"/>
              <a:gd name="connsiteY12" fmla="*/ 1047310 h 1047309"/>
              <a:gd name="connsiteX13" fmla="*/ 56863 w 737716"/>
              <a:gd name="connsiteY13" fmla="*/ 996161 h 1047309"/>
              <a:gd name="connsiteX14" fmla="*/ 597406 w 737716"/>
              <a:gd name="connsiteY14" fmla="*/ 903578 h 1047309"/>
              <a:gd name="connsiteX15" fmla="*/ 727708 w 737716"/>
              <a:gd name="connsiteY15" fmla="*/ 186917 h 1047309"/>
              <a:gd name="connsiteX16" fmla="*/ 407097 w 737716"/>
              <a:gd name="connsiteY16" fmla="*/ 10228 h 1047309"/>
              <a:gd name="connsiteX17" fmla="*/ 287177 w 737716"/>
              <a:gd name="connsiteY17" fmla="*/ 40422 h 1047309"/>
              <a:gd name="connsiteX18" fmla="*/ 95439 w 737716"/>
              <a:gd name="connsiteY18" fmla="*/ 118146 h 1047309"/>
              <a:gd name="connsiteX19" fmla="*/ 18763 w 737716"/>
              <a:gd name="connsiteY19" fmla="*/ 456379 h 1047309"/>
              <a:gd name="connsiteX20" fmla="*/ 18381 w 737716"/>
              <a:gd name="connsiteY20" fmla="*/ 460760 h 1047309"/>
              <a:gd name="connsiteX21" fmla="*/ 56958 w 737716"/>
              <a:gd name="connsiteY21" fmla="*/ 996161 h 104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7716" h="1047309">
                <a:moveTo>
                  <a:pt x="180878" y="1047119"/>
                </a:moveTo>
                <a:cubicBezTo>
                  <a:pt x="125347" y="1047119"/>
                  <a:pt x="79151" y="1033880"/>
                  <a:pt x="49052" y="1002447"/>
                </a:cubicBezTo>
                <a:cubicBezTo>
                  <a:pt x="48671" y="1002066"/>
                  <a:pt x="48290" y="1001495"/>
                  <a:pt x="48100" y="1001018"/>
                </a:cubicBezTo>
                <a:cubicBezTo>
                  <a:pt x="5428" y="903006"/>
                  <a:pt x="-11717" y="670406"/>
                  <a:pt x="8380" y="459903"/>
                </a:cubicBezTo>
                <a:lnTo>
                  <a:pt x="8761" y="455522"/>
                </a:lnTo>
                <a:cubicBezTo>
                  <a:pt x="21048" y="326553"/>
                  <a:pt x="37908" y="149864"/>
                  <a:pt x="89247" y="110336"/>
                </a:cubicBezTo>
                <a:cubicBezTo>
                  <a:pt x="139730" y="71569"/>
                  <a:pt x="278605" y="32516"/>
                  <a:pt x="284510" y="30802"/>
                </a:cubicBezTo>
                <a:lnTo>
                  <a:pt x="406430" y="131"/>
                </a:lnTo>
                <a:cubicBezTo>
                  <a:pt x="407668" y="-154"/>
                  <a:pt x="408906" y="36"/>
                  <a:pt x="410050" y="608"/>
                </a:cubicBezTo>
                <a:lnTo>
                  <a:pt x="735138" y="179773"/>
                </a:lnTo>
                <a:cubicBezTo>
                  <a:pt x="736852" y="180725"/>
                  <a:pt x="737805" y="182535"/>
                  <a:pt x="737710" y="184440"/>
                </a:cubicBezTo>
                <a:cubicBezTo>
                  <a:pt x="736281" y="211967"/>
                  <a:pt x="701134" y="859382"/>
                  <a:pt x="601978" y="912531"/>
                </a:cubicBezTo>
                <a:cubicBezTo>
                  <a:pt x="461961" y="986350"/>
                  <a:pt x="299750" y="1047310"/>
                  <a:pt x="180688" y="1047310"/>
                </a:cubicBezTo>
                <a:close/>
                <a:moveTo>
                  <a:pt x="56863" y="996161"/>
                </a:moveTo>
                <a:cubicBezTo>
                  <a:pt x="148112" y="1089887"/>
                  <a:pt x="395762" y="1009877"/>
                  <a:pt x="597406" y="903578"/>
                </a:cubicBezTo>
                <a:cubicBezTo>
                  <a:pt x="688275" y="854810"/>
                  <a:pt x="724851" y="236542"/>
                  <a:pt x="727708" y="186917"/>
                </a:cubicBezTo>
                <a:lnTo>
                  <a:pt x="407097" y="10228"/>
                </a:lnTo>
                <a:lnTo>
                  <a:pt x="287177" y="40422"/>
                </a:lnTo>
                <a:cubicBezTo>
                  <a:pt x="285844" y="40803"/>
                  <a:pt x="144397" y="80522"/>
                  <a:pt x="95439" y="118146"/>
                </a:cubicBezTo>
                <a:cubicBezTo>
                  <a:pt x="47433" y="155008"/>
                  <a:pt x="30193" y="336364"/>
                  <a:pt x="18763" y="456379"/>
                </a:cubicBezTo>
                <a:lnTo>
                  <a:pt x="18381" y="460760"/>
                </a:lnTo>
                <a:cubicBezTo>
                  <a:pt x="-1526" y="669263"/>
                  <a:pt x="15143" y="899101"/>
                  <a:pt x="56958" y="996161"/>
                </a:cubicBezTo>
                <a:close/>
              </a:path>
            </a:pathLst>
          </a:custGeom>
          <a:solidFill>
            <a:srgbClr val="231F20"/>
          </a:solidFill>
          <a:ln w="9525" cap="flat">
            <a:noFill/>
            <a:prstDash val="solid"/>
            <a:miter/>
          </a:ln>
        </p:spPr>
        <p:txBody>
          <a:bodyPr rtlCol="0" anchor="ctr"/>
          <a:lstStyle/>
          <a:p>
            <a:endParaRPr lang="zh-CN" altLang="en-US"/>
          </a:p>
        </p:txBody>
      </p:sp>
      <p:sp>
        <p:nvSpPr>
          <p:cNvPr id="112" name="任意多边形: 形状 289"/>
          <p:cNvSpPr/>
          <p:nvPr userDrawn="1">
            <p:custDataLst>
              <p:tags r:id="rId70"/>
            </p:custDataLst>
          </p:nvPr>
        </p:nvSpPr>
        <p:spPr>
          <a:xfrm>
            <a:off x="10128885" y="2714625"/>
            <a:ext cx="303530" cy="432435"/>
          </a:xfrm>
          <a:custGeom>
            <a:avLst/>
            <a:gdLst>
              <a:gd name="connsiteX0" fmla="*/ 279273 w 279273"/>
              <a:gd name="connsiteY0" fmla="*/ 10000 h 398048"/>
              <a:gd name="connsiteX1" fmla="*/ 0 w 279273"/>
              <a:gd name="connsiteY1" fmla="*/ 76389 h 398048"/>
              <a:gd name="connsiteX2" fmla="*/ 27241 w 279273"/>
              <a:gd name="connsiteY2" fmla="*/ 164781 h 398048"/>
              <a:gd name="connsiteX3" fmla="*/ 10001 w 279273"/>
              <a:gd name="connsiteY3" fmla="*/ 216978 h 398048"/>
              <a:gd name="connsiteX4" fmla="*/ 40005 w 279273"/>
              <a:gd name="connsiteY4" fmla="*/ 398049 h 398048"/>
              <a:gd name="connsiteX5" fmla="*/ 279273 w 279273"/>
              <a:gd name="connsiteY5" fmla="*/ 10000 h 39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73" h="398048">
                <a:moveTo>
                  <a:pt x="279273" y="10000"/>
                </a:moveTo>
                <a:cubicBezTo>
                  <a:pt x="270891" y="-32958"/>
                  <a:pt x="0" y="76389"/>
                  <a:pt x="0" y="76389"/>
                </a:cubicBezTo>
                <a:cubicBezTo>
                  <a:pt x="0" y="76389"/>
                  <a:pt x="22670" y="104869"/>
                  <a:pt x="27241" y="164781"/>
                </a:cubicBezTo>
                <a:cubicBezTo>
                  <a:pt x="7334" y="175164"/>
                  <a:pt x="6477" y="195452"/>
                  <a:pt x="10001" y="216978"/>
                </a:cubicBezTo>
                <a:cubicBezTo>
                  <a:pt x="23146" y="295941"/>
                  <a:pt x="40005" y="398049"/>
                  <a:pt x="40005" y="398049"/>
                </a:cubicBezTo>
                <a:lnTo>
                  <a:pt x="279273" y="10000"/>
                </a:lnTo>
                <a:close/>
              </a:path>
            </a:pathLst>
          </a:custGeom>
          <a:solidFill>
            <a:srgbClr val="FFFFFF"/>
          </a:solidFill>
          <a:ln w="9525" cap="flat">
            <a:noFill/>
            <a:prstDash val="solid"/>
            <a:miter/>
          </a:ln>
        </p:spPr>
        <p:txBody>
          <a:bodyPr rtlCol="0" anchor="ctr"/>
          <a:lstStyle/>
          <a:p>
            <a:endParaRPr lang="zh-CN" altLang="en-US"/>
          </a:p>
        </p:txBody>
      </p:sp>
      <p:sp>
        <p:nvSpPr>
          <p:cNvPr id="113" name="任意多边形: 形状 290"/>
          <p:cNvSpPr/>
          <p:nvPr userDrawn="1">
            <p:custDataLst>
              <p:tags r:id="rId71"/>
            </p:custDataLst>
          </p:nvPr>
        </p:nvSpPr>
        <p:spPr>
          <a:xfrm>
            <a:off x="10123170" y="2709545"/>
            <a:ext cx="314325" cy="438785"/>
          </a:xfrm>
          <a:custGeom>
            <a:avLst/>
            <a:gdLst>
              <a:gd name="connsiteX0" fmla="*/ 40151 w 289240"/>
              <a:gd name="connsiteY0" fmla="*/ 403613 h 403613"/>
              <a:gd name="connsiteX1" fmla="*/ 10147 w 289240"/>
              <a:gd name="connsiteY1" fmla="*/ 222638 h 403613"/>
              <a:gd name="connsiteX2" fmla="*/ 27007 w 289240"/>
              <a:gd name="connsiteY2" fmla="*/ 166822 h 403613"/>
              <a:gd name="connsiteX3" fmla="*/ 1099 w 289240"/>
              <a:gd name="connsiteY3" fmla="*/ 84335 h 403613"/>
              <a:gd name="connsiteX4" fmla="*/ 146 w 289240"/>
              <a:gd name="connsiteY4" fmla="*/ 79954 h 403613"/>
              <a:gd name="connsiteX5" fmla="*/ 3099 w 289240"/>
              <a:gd name="connsiteY5" fmla="*/ 76620 h 403613"/>
              <a:gd name="connsiteX6" fmla="*/ 281229 w 289240"/>
              <a:gd name="connsiteY6" fmla="*/ 3563 h 403613"/>
              <a:gd name="connsiteX7" fmla="*/ 289135 w 289240"/>
              <a:gd name="connsiteY7" fmla="*/ 13850 h 403613"/>
              <a:gd name="connsiteX8" fmla="*/ 285229 w 289240"/>
              <a:gd name="connsiteY8" fmla="*/ 19660 h 403613"/>
              <a:gd name="connsiteX9" fmla="*/ 279419 w 289240"/>
              <a:gd name="connsiteY9" fmla="*/ 15755 h 403613"/>
              <a:gd name="connsiteX10" fmla="*/ 276562 w 289240"/>
              <a:gd name="connsiteY10" fmla="*/ 12326 h 403613"/>
              <a:gd name="connsiteX11" fmla="*/ 12719 w 289240"/>
              <a:gd name="connsiteY11" fmla="*/ 83478 h 403613"/>
              <a:gd name="connsiteX12" fmla="*/ 37293 w 289240"/>
              <a:gd name="connsiteY12" fmla="*/ 169203 h 403613"/>
              <a:gd name="connsiteX13" fmla="*/ 34626 w 289240"/>
              <a:gd name="connsiteY13" fmla="*/ 173965 h 403613"/>
              <a:gd name="connsiteX14" fmla="*/ 20053 w 289240"/>
              <a:gd name="connsiteY14" fmla="*/ 220924 h 403613"/>
              <a:gd name="connsiteX15" fmla="*/ 50057 w 289240"/>
              <a:gd name="connsiteY15" fmla="*/ 401994 h 403613"/>
              <a:gd name="connsiteX16" fmla="*/ 40246 w 289240"/>
              <a:gd name="connsiteY16" fmla="*/ 403613 h 40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240" h="403613">
                <a:moveTo>
                  <a:pt x="40151" y="403613"/>
                </a:moveTo>
                <a:cubicBezTo>
                  <a:pt x="40151" y="403613"/>
                  <a:pt x="23292" y="301505"/>
                  <a:pt x="10147" y="222638"/>
                </a:cubicBezTo>
                <a:cubicBezTo>
                  <a:pt x="6909" y="203302"/>
                  <a:pt x="6051" y="179776"/>
                  <a:pt x="27007" y="166822"/>
                </a:cubicBezTo>
                <a:cubicBezTo>
                  <a:pt x="22149" y="111577"/>
                  <a:pt x="1289" y="84526"/>
                  <a:pt x="1099" y="84335"/>
                </a:cubicBezTo>
                <a:cubicBezTo>
                  <a:pt x="146" y="83097"/>
                  <a:pt x="-235" y="81478"/>
                  <a:pt x="146" y="79954"/>
                </a:cubicBezTo>
                <a:cubicBezTo>
                  <a:pt x="527" y="78430"/>
                  <a:pt x="1670" y="77191"/>
                  <a:pt x="3099" y="76620"/>
                </a:cubicBezTo>
                <a:cubicBezTo>
                  <a:pt x="27292" y="66809"/>
                  <a:pt x="240843" y="-18249"/>
                  <a:pt x="281229" y="3563"/>
                </a:cubicBezTo>
                <a:cubicBezTo>
                  <a:pt x="285515" y="5944"/>
                  <a:pt x="288277" y="9469"/>
                  <a:pt x="289135" y="13850"/>
                </a:cubicBezTo>
                <a:cubicBezTo>
                  <a:pt x="289706" y="16517"/>
                  <a:pt x="287896" y="19184"/>
                  <a:pt x="285229" y="19660"/>
                </a:cubicBezTo>
                <a:cubicBezTo>
                  <a:pt x="282562" y="20137"/>
                  <a:pt x="279895" y="18422"/>
                  <a:pt x="279419" y="15755"/>
                </a:cubicBezTo>
                <a:cubicBezTo>
                  <a:pt x="279229" y="14803"/>
                  <a:pt x="278752" y="13564"/>
                  <a:pt x="276562" y="12326"/>
                </a:cubicBezTo>
                <a:cubicBezTo>
                  <a:pt x="246748" y="-3866"/>
                  <a:pt x="81299" y="56141"/>
                  <a:pt x="12719" y="83478"/>
                </a:cubicBezTo>
                <a:cubicBezTo>
                  <a:pt x="19577" y="94527"/>
                  <a:pt x="33769" y="122531"/>
                  <a:pt x="37293" y="169203"/>
                </a:cubicBezTo>
                <a:cubicBezTo>
                  <a:pt x="37484" y="171203"/>
                  <a:pt x="36436" y="173108"/>
                  <a:pt x="34626" y="173965"/>
                </a:cubicBezTo>
                <a:cubicBezTo>
                  <a:pt x="20149" y="181490"/>
                  <a:pt x="15767" y="195492"/>
                  <a:pt x="20053" y="220924"/>
                </a:cubicBezTo>
                <a:cubicBezTo>
                  <a:pt x="33198" y="299886"/>
                  <a:pt x="50057" y="401994"/>
                  <a:pt x="50057" y="401994"/>
                </a:cubicBezTo>
                <a:lnTo>
                  <a:pt x="40246" y="403613"/>
                </a:lnTo>
                <a:close/>
              </a:path>
            </a:pathLst>
          </a:custGeom>
          <a:solidFill>
            <a:srgbClr val="231F20"/>
          </a:solidFill>
          <a:ln w="9525" cap="flat">
            <a:noFill/>
            <a:prstDash val="solid"/>
            <a:miter/>
          </a:ln>
        </p:spPr>
        <p:txBody>
          <a:bodyPr rtlCol="0" anchor="ctr"/>
          <a:lstStyle/>
          <a:p>
            <a:endParaRPr lang="zh-CN" altLang="en-US"/>
          </a:p>
        </p:txBody>
      </p:sp>
      <p:sp>
        <p:nvSpPr>
          <p:cNvPr id="115" name="任意多边形: 形状 292"/>
          <p:cNvSpPr/>
          <p:nvPr userDrawn="1">
            <p:custDataLst>
              <p:tags r:id="rId72"/>
            </p:custDataLst>
          </p:nvPr>
        </p:nvSpPr>
        <p:spPr>
          <a:xfrm>
            <a:off x="10147300" y="2482850"/>
            <a:ext cx="238125" cy="582930"/>
          </a:xfrm>
          <a:custGeom>
            <a:avLst/>
            <a:gdLst>
              <a:gd name="connsiteX0" fmla="*/ 42481 w 219265"/>
              <a:gd name="connsiteY0" fmla="*/ 536639 h 536638"/>
              <a:gd name="connsiteX1" fmla="*/ 54959 w 219265"/>
              <a:gd name="connsiteY1" fmla="*/ 347377 h 536638"/>
              <a:gd name="connsiteX2" fmla="*/ 0 w 219265"/>
              <a:gd name="connsiteY2" fmla="*/ 122872 h 536638"/>
              <a:gd name="connsiteX3" fmla="*/ 160972 w 219265"/>
              <a:gd name="connsiteY3" fmla="*/ 0 h 536638"/>
              <a:gd name="connsiteX4" fmla="*/ 219265 w 219265"/>
              <a:gd name="connsiteY4" fmla="*/ 322040 h 536638"/>
              <a:gd name="connsiteX5" fmla="*/ 133160 w 219265"/>
              <a:gd name="connsiteY5" fmla="*/ 400050 h 536638"/>
              <a:gd name="connsiteX6" fmla="*/ 42481 w 219265"/>
              <a:gd name="connsiteY6" fmla="*/ 536639 h 53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265" h="536638">
                <a:moveTo>
                  <a:pt x="42481" y="536639"/>
                </a:moveTo>
                <a:cubicBezTo>
                  <a:pt x="58769" y="464725"/>
                  <a:pt x="54959" y="347377"/>
                  <a:pt x="54959" y="347377"/>
                </a:cubicBezTo>
                <a:lnTo>
                  <a:pt x="0" y="122872"/>
                </a:lnTo>
                <a:lnTo>
                  <a:pt x="160972" y="0"/>
                </a:lnTo>
                <a:lnTo>
                  <a:pt x="219265" y="322040"/>
                </a:lnTo>
                <a:cubicBezTo>
                  <a:pt x="219265" y="322040"/>
                  <a:pt x="174117" y="368237"/>
                  <a:pt x="133160" y="400050"/>
                </a:cubicBezTo>
                <a:lnTo>
                  <a:pt x="42481" y="536639"/>
                </a:lnTo>
                <a:close/>
              </a:path>
            </a:pathLst>
          </a:custGeom>
          <a:solidFill>
            <a:srgbClr val="FFFFFF"/>
          </a:solidFill>
          <a:ln w="9525" cap="flat">
            <a:noFill/>
            <a:prstDash val="solid"/>
            <a:miter/>
          </a:ln>
        </p:spPr>
        <p:txBody>
          <a:bodyPr rtlCol="0" anchor="ctr"/>
          <a:lstStyle/>
          <a:p>
            <a:endParaRPr lang="zh-CN" altLang="en-US"/>
          </a:p>
        </p:txBody>
      </p:sp>
      <p:sp>
        <p:nvSpPr>
          <p:cNvPr id="116" name="任意多边形: 形状 293"/>
          <p:cNvSpPr/>
          <p:nvPr userDrawn="1">
            <p:custDataLst>
              <p:tags r:id="rId73"/>
            </p:custDataLst>
          </p:nvPr>
        </p:nvSpPr>
        <p:spPr>
          <a:xfrm>
            <a:off x="10141585" y="2477135"/>
            <a:ext cx="248920" cy="594360"/>
          </a:xfrm>
          <a:custGeom>
            <a:avLst/>
            <a:gdLst>
              <a:gd name="connsiteX0" fmla="*/ 47480 w 229298"/>
              <a:gd name="connsiteY0" fmla="*/ 546713 h 546712"/>
              <a:gd name="connsiteX1" fmla="*/ 46337 w 229298"/>
              <a:gd name="connsiteY1" fmla="*/ 546617 h 546712"/>
              <a:gd name="connsiteX2" fmla="*/ 42622 w 229298"/>
              <a:gd name="connsiteY2" fmla="*/ 540617 h 546712"/>
              <a:gd name="connsiteX3" fmla="*/ 55005 w 229298"/>
              <a:gd name="connsiteY3" fmla="*/ 353069 h 546712"/>
              <a:gd name="connsiteX4" fmla="*/ 141 w 229298"/>
              <a:gd name="connsiteY4" fmla="*/ 129041 h 546712"/>
              <a:gd name="connsiteX5" fmla="*/ 1951 w 229298"/>
              <a:gd name="connsiteY5" fmla="*/ 123898 h 546712"/>
              <a:gd name="connsiteX6" fmla="*/ 162923 w 229298"/>
              <a:gd name="connsiteY6" fmla="*/ 1025 h 546712"/>
              <a:gd name="connsiteX7" fmla="*/ 167781 w 229298"/>
              <a:gd name="connsiteY7" fmla="*/ 359 h 546712"/>
              <a:gd name="connsiteX8" fmla="*/ 170924 w 229298"/>
              <a:gd name="connsiteY8" fmla="*/ 4073 h 546712"/>
              <a:gd name="connsiteX9" fmla="*/ 229217 w 229298"/>
              <a:gd name="connsiteY9" fmla="*/ 326114 h 546712"/>
              <a:gd name="connsiteX10" fmla="*/ 227884 w 229298"/>
              <a:gd name="connsiteY10" fmla="*/ 330495 h 546712"/>
              <a:gd name="connsiteX11" fmla="*/ 141302 w 229298"/>
              <a:gd name="connsiteY11" fmla="*/ 408981 h 546712"/>
              <a:gd name="connsiteX12" fmla="*/ 134348 w 229298"/>
              <a:gd name="connsiteY12" fmla="*/ 408124 h 546712"/>
              <a:gd name="connsiteX13" fmla="*/ 135205 w 229298"/>
              <a:gd name="connsiteY13" fmla="*/ 401171 h 546712"/>
              <a:gd name="connsiteX14" fmla="*/ 219026 w 229298"/>
              <a:gd name="connsiteY14" fmla="*/ 325447 h 546712"/>
              <a:gd name="connsiteX15" fmla="*/ 162637 w 229298"/>
              <a:gd name="connsiteY15" fmla="*/ 13884 h 546712"/>
              <a:gd name="connsiteX16" fmla="*/ 10714 w 229298"/>
              <a:gd name="connsiteY16" fmla="*/ 129803 h 546712"/>
              <a:gd name="connsiteX17" fmla="*/ 64911 w 229298"/>
              <a:gd name="connsiteY17" fmla="*/ 351164 h 546712"/>
              <a:gd name="connsiteX18" fmla="*/ 65006 w 229298"/>
              <a:gd name="connsiteY18" fmla="*/ 352212 h 546712"/>
              <a:gd name="connsiteX19" fmla="*/ 52338 w 229298"/>
              <a:gd name="connsiteY19" fmla="*/ 542807 h 546712"/>
              <a:gd name="connsiteX20" fmla="*/ 47480 w 229298"/>
              <a:gd name="connsiteY20" fmla="*/ 546713 h 54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298" h="546712">
                <a:moveTo>
                  <a:pt x="47480" y="546713"/>
                </a:moveTo>
                <a:cubicBezTo>
                  <a:pt x="47480" y="546713"/>
                  <a:pt x="46718" y="546713"/>
                  <a:pt x="46337" y="546617"/>
                </a:cubicBezTo>
                <a:cubicBezTo>
                  <a:pt x="43670" y="546046"/>
                  <a:pt x="41956" y="543379"/>
                  <a:pt x="42622" y="540617"/>
                </a:cubicBezTo>
                <a:cubicBezTo>
                  <a:pt x="58053" y="472608"/>
                  <a:pt x="55291" y="361642"/>
                  <a:pt x="55005" y="353069"/>
                </a:cubicBezTo>
                <a:lnTo>
                  <a:pt x="141" y="129041"/>
                </a:lnTo>
                <a:cubicBezTo>
                  <a:pt x="-335" y="127136"/>
                  <a:pt x="427" y="125136"/>
                  <a:pt x="1951" y="123898"/>
                </a:cubicBezTo>
                <a:lnTo>
                  <a:pt x="162923" y="1025"/>
                </a:lnTo>
                <a:cubicBezTo>
                  <a:pt x="164352" y="-22"/>
                  <a:pt x="166162" y="-308"/>
                  <a:pt x="167781" y="359"/>
                </a:cubicBezTo>
                <a:cubicBezTo>
                  <a:pt x="169400" y="1025"/>
                  <a:pt x="170543" y="2454"/>
                  <a:pt x="170924" y="4073"/>
                </a:cubicBezTo>
                <a:lnTo>
                  <a:pt x="229217" y="326114"/>
                </a:lnTo>
                <a:cubicBezTo>
                  <a:pt x="229503" y="327733"/>
                  <a:pt x="229027" y="329352"/>
                  <a:pt x="227884" y="330495"/>
                </a:cubicBezTo>
                <a:cubicBezTo>
                  <a:pt x="227408" y="330971"/>
                  <a:pt x="182068" y="377358"/>
                  <a:pt x="141302" y="408981"/>
                </a:cubicBezTo>
                <a:cubicBezTo>
                  <a:pt x="139111" y="410696"/>
                  <a:pt x="135968" y="410315"/>
                  <a:pt x="134348" y="408124"/>
                </a:cubicBezTo>
                <a:cubicBezTo>
                  <a:pt x="132634" y="405933"/>
                  <a:pt x="133015" y="402790"/>
                  <a:pt x="135205" y="401171"/>
                </a:cubicBezTo>
                <a:cubicBezTo>
                  <a:pt x="170829" y="373453"/>
                  <a:pt x="210262" y="334305"/>
                  <a:pt x="219026" y="325447"/>
                </a:cubicBezTo>
                <a:lnTo>
                  <a:pt x="162637" y="13884"/>
                </a:lnTo>
                <a:lnTo>
                  <a:pt x="10714" y="129803"/>
                </a:lnTo>
                <a:lnTo>
                  <a:pt x="64911" y="351164"/>
                </a:lnTo>
                <a:cubicBezTo>
                  <a:pt x="64911" y="351164"/>
                  <a:pt x="65006" y="351831"/>
                  <a:pt x="65006" y="352212"/>
                </a:cubicBezTo>
                <a:cubicBezTo>
                  <a:pt x="65006" y="353355"/>
                  <a:pt x="68626" y="471084"/>
                  <a:pt x="52338" y="542807"/>
                </a:cubicBezTo>
                <a:cubicBezTo>
                  <a:pt x="51862" y="545093"/>
                  <a:pt x="49766" y="546713"/>
                  <a:pt x="47480" y="546713"/>
                </a:cubicBezTo>
                <a:close/>
              </a:path>
            </a:pathLst>
          </a:custGeom>
          <a:solidFill>
            <a:srgbClr val="231F20"/>
          </a:solidFill>
          <a:ln w="9525" cap="flat">
            <a:noFill/>
            <a:prstDash val="solid"/>
            <a:miter/>
          </a:ln>
        </p:spPr>
        <p:txBody>
          <a:bodyPr rtlCol="0" anchor="ctr"/>
          <a:lstStyle/>
          <a:p>
            <a:endParaRPr lang="zh-CN" altLang="en-US"/>
          </a:p>
        </p:txBody>
      </p:sp>
      <p:sp>
        <p:nvSpPr>
          <p:cNvPr id="117" name="任意多边形: 形状 294"/>
          <p:cNvSpPr/>
          <p:nvPr userDrawn="1">
            <p:custDataLst>
              <p:tags r:id="rId74"/>
            </p:custDataLst>
          </p:nvPr>
        </p:nvSpPr>
        <p:spPr>
          <a:xfrm rot="17719799">
            <a:off x="9935210" y="2385695"/>
            <a:ext cx="432435" cy="295910"/>
          </a:xfrm>
          <a:custGeom>
            <a:avLst/>
            <a:gdLst>
              <a:gd name="connsiteX0" fmla="*/ 397954 w 397954"/>
              <a:gd name="connsiteY0" fmla="*/ 136208 h 272415"/>
              <a:gd name="connsiteX1" fmla="*/ 198977 w 397954"/>
              <a:gd name="connsiteY1" fmla="*/ 272415 h 272415"/>
              <a:gd name="connsiteX2" fmla="*/ 0 w 397954"/>
              <a:gd name="connsiteY2" fmla="*/ 136208 h 272415"/>
              <a:gd name="connsiteX3" fmla="*/ 198977 w 397954"/>
              <a:gd name="connsiteY3" fmla="*/ 0 h 272415"/>
              <a:gd name="connsiteX4" fmla="*/ 397954 w 397954"/>
              <a:gd name="connsiteY4" fmla="*/ 136208 h 27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54" h="272415">
                <a:moveTo>
                  <a:pt x="397954" y="136208"/>
                </a:moveTo>
                <a:cubicBezTo>
                  <a:pt x="397954" y="211433"/>
                  <a:pt x="308869" y="272415"/>
                  <a:pt x="198977" y="272415"/>
                </a:cubicBezTo>
                <a:cubicBezTo>
                  <a:pt x="89085" y="272415"/>
                  <a:pt x="0" y="211433"/>
                  <a:pt x="0" y="136208"/>
                </a:cubicBezTo>
                <a:cubicBezTo>
                  <a:pt x="0" y="60982"/>
                  <a:pt x="89085" y="0"/>
                  <a:pt x="198977" y="0"/>
                </a:cubicBezTo>
                <a:cubicBezTo>
                  <a:pt x="308869" y="0"/>
                  <a:pt x="397954" y="60982"/>
                  <a:pt x="397954" y="136208"/>
                </a:cubicBezTo>
                <a:close/>
              </a:path>
            </a:pathLst>
          </a:custGeom>
          <a:solidFill>
            <a:srgbClr val="FFFFFF"/>
          </a:solidFill>
          <a:ln w="9525" cap="flat">
            <a:noFill/>
            <a:prstDash val="solid"/>
            <a:miter/>
          </a:ln>
        </p:spPr>
        <p:txBody>
          <a:bodyPr rtlCol="0" anchor="ctr"/>
          <a:lstStyle/>
          <a:p>
            <a:endParaRPr lang="zh-CN" altLang="en-US"/>
          </a:p>
        </p:txBody>
      </p:sp>
      <p:sp>
        <p:nvSpPr>
          <p:cNvPr id="118" name="任意多边形: 形状 295"/>
          <p:cNvSpPr/>
          <p:nvPr userDrawn="1">
            <p:custDataLst>
              <p:tags r:id="rId75"/>
            </p:custDataLst>
          </p:nvPr>
        </p:nvSpPr>
        <p:spPr>
          <a:xfrm>
            <a:off x="9984105" y="2322830"/>
            <a:ext cx="335280" cy="421640"/>
          </a:xfrm>
          <a:custGeom>
            <a:avLst/>
            <a:gdLst>
              <a:gd name="connsiteX0" fmla="*/ 111313 w 309113"/>
              <a:gd name="connsiteY0" fmla="*/ 388006 h 388101"/>
              <a:gd name="connsiteX1" fmla="*/ 67308 w 309113"/>
              <a:gd name="connsiteY1" fmla="*/ 378386 h 388101"/>
              <a:gd name="connsiteX2" fmla="*/ 26922 w 309113"/>
              <a:gd name="connsiteY2" fmla="*/ 133593 h 388101"/>
              <a:gd name="connsiteX3" fmla="*/ 241806 w 309113"/>
              <a:gd name="connsiteY3" fmla="*/ 9673 h 388101"/>
              <a:gd name="connsiteX4" fmla="*/ 282192 w 309113"/>
              <a:gd name="connsiteY4" fmla="*/ 254466 h 388101"/>
              <a:gd name="connsiteX5" fmla="*/ 111313 w 309113"/>
              <a:gd name="connsiteY5" fmla="*/ 388101 h 388101"/>
              <a:gd name="connsiteX6" fmla="*/ 197515 w 309113"/>
              <a:gd name="connsiteY6" fmla="*/ 9864 h 388101"/>
              <a:gd name="connsiteX7" fmla="*/ 35970 w 309113"/>
              <a:gd name="connsiteY7" fmla="*/ 137880 h 388101"/>
              <a:gd name="connsiteX8" fmla="*/ 71594 w 309113"/>
              <a:gd name="connsiteY8" fmla="*/ 369337 h 388101"/>
              <a:gd name="connsiteX9" fmla="*/ 273238 w 309113"/>
              <a:gd name="connsiteY9" fmla="*/ 250179 h 388101"/>
              <a:gd name="connsiteX10" fmla="*/ 237615 w 309113"/>
              <a:gd name="connsiteY10" fmla="*/ 18722 h 388101"/>
              <a:gd name="connsiteX11" fmla="*/ 197610 w 309113"/>
              <a:gd name="connsiteY11" fmla="*/ 9959 h 38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113" h="388101">
                <a:moveTo>
                  <a:pt x="111313" y="388006"/>
                </a:moveTo>
                <a:cubicBezTo>
                  <a:pt x="95978" y="388006"/>
                  <a:pt x="81214" y="384863"/>
                  <a:pt x="67308" y="378386"/>
                </a:cubicBezTo>
                <a:cubicBezTo>
                  <a:pt x="-3082" y="345048"/>
                  <a:pt x="-21180" y="235320"/>
                  <a:pt x="26922" y="133593"/>
                </a:cubicBezTo>
                <a:cubicBezTo>
                  <a:pt x="75023" y="31962"/>
                  <a:pt x="171416" y="-23664"/>
                  <a:pt x="241806" y="9673"/>
                </a:cubicBezTo>
                <a:cubicBezTo>
                  <a:pt x="312195" y="43011"/>
                  <a:pt x="330293" y="152739"/>
                  <a:pt x="282192" y="254466"/>
                </a:cubicBezTo>
                <a:cubicBezTo>
                  <a:pt x="243520" y="336095"/>
                  <a:pt x="173702" y="388101"/>
                  <a:pt x="111313" y="388101"/>
                </a:cubicBezTo>
                <a:close/>
                <a:moveTo>
                  <a:pt x="197515" y="9864"/>
                </a:moveTo>
                <a:cubicBezTo>
                  <a:pt x="139031" y="9864"/>
                  <a:pt x="72927" y="59775"/>
                  <a:pt x="35970" y="137880"/>
                </a:cubicBezTo>
                <a:cubicBezTo>
                  <a:pt x="-9749" y="234558"/>
                  <a:pt x="6157" y="338381"/>
                  <a:pt x="71594" y="369337"/>
                </a:cubicBezTo>
                <a:cubicBezTo>
                  <a:pt x="137031" y="400293"/>
                  <a:pt x="227423" y="346858"/>
                  <a:pt x="273238" y="250179"/>
                </a:cubicBezTo>
                <a:cubicBezTo>
                  <a:pt x="318958" y="153501"/>
                  <a:pt x="303052" y="49678"/>
                  <a:pt x="237615" y="18722"/>
                </a:cubicBezTo>
                <a:cubicBezTo>
                  <a:pt x="225042" y="12721"/>
                  <a:pt x="211516" y="9959"/>
                  <a:pt x="197610" y="9959"/>
                </a:cubicBezTo>
                <a:close/>
              </a:path>
            </a:pathLst>
          </a:custGeom>
          <a:solidFill>
            <a:srgbClr val="231F20"/>
          </a:solidFill>
          <a:ln w="9525" cap="flat">
            <a:noFill/>
            <a:prstDash val="solid"/>
            <a:miter/>
          </a:ln>
        </p:spPr>
        <p:txBody>
          <a:bodyPr rtlCol="0" anchor="ctr"/>
          <a:lstStyle/>
          <a:p>
            <a:endParaRPr lang="zh-CN" altLang="en-US"/>
          </a:p>
        </p:txBody>
      </p:sp>
      <p:sp>
        <p:nvSpPr>
          <p:cNvPr id="119" name="任意多边形: 形状 297"/>
          <p:cNvSpPr/>
          <p:nvPr userDrawn="1">
            <p:custDataLst>
              <p:tags r:id="rId76"/>
            </p:custDataLst>
          </p:nvPr>
        </p:nvSpPr>
        <p:spPr>
          <a:xfrm>
            <a:off x="9977755" y="2300605"/>
            <a:ext cx="400050" cy="448945"/>
          </a:xfrm>
          <a:custGeom>
            <a:avLst/>
            <a:gdLst>
              <a:gd name="connsiteX0" fmla="*/ 30998 w 368272"/>
              <a:gd name="connsiteY0" fmla="*/ 66230 h 413278"/>
              <a:gd name="connsiteX1" fmla="*/ 231403 w 368272"/>
              <a:gd name="connsiteY1" fmla="*/ 124618 h 413278"/>
              <a:gd name="connsiteX2" fmla="*/ 251311 w 368272"/>
              <a:gd name="connsiteY2" fmla="*/ 210629 h 413278"/>
              <a:gd name="connsiteX3" fmla="*/ 201495 w 368272"/>
              <a:gd name="connsiteY3" fmla="*/ 350742 h 413278"/>
              <a:gd name="connsiteX4" fmla="*/ 123485 w 368272"/>
              <a:gd name="connsiteY4" fmla="*/ 277971 h 413278"/>
              <a:gd name="connsiteX5" fmla="*/ 7375 w 368272"/>
              <a:gd name="connsiteY5" fmla="*/ 244538 h 413278"/>
              <a:gd name="connsiteX6" fmla="*/ 12519 w 368272"/>
              <a:gd name="connsiteY6" fmla="*/ 381222 h 413278"/>
              <a:gd name="connsiteX7" fmla="*/ 218164 w 368272"/>
              <a:gd name="connsiteY7" fmla="*/ 379222 h 413278"/>
              <a:gd name="connsiteX8" fmla="*/ 295316 w 368272"/>
              <a:gd name="connsiteY8" fmla="*/ 283114 h 413278"/>
              <a:gd name="connsiteX9" fmla="*/ 295602 w 368272"/>
              <a:gd name="connsiteY9" fmla="*/ 222345 h 413278"/>
              <a:gd name="connsiteX10" fmla="*/ 324082 w 368272"/>
              <a:gd name="connsiteY10" fmla="*/ 224059 h 413278"/>
              <a:gd name="connsiteX11" fmla="*/ 342084 w 368272"/>
              <a:gd name="connsiteY11" fmla="*/ 307975 h 413278"/>
              <a:gd name="connsiteX12" fmla="*/ 367801 w 368272"/>
              <a:gd name="connsiteY12" fmla="*/ 182626 h 413278"/>
              <a:gd name="connsiteX13" fmla="*/ 215497 w 368272"/>
              <a:gd name="connsiteY13" fmla="*/ 698 h 413278"/>
              <a:gd name="connsiteX14" fmla="*/ 30998 w 368272"/>
              <a:gd name="connsiteY14" fmla="*/ 66325 h 41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272" h="413278">
                <a:moveTo>
                  <a:pt x="30998" y="66230"/>
                </a:moveTo>
                <a:cubicBezTo>
                  <a:pt x="95196" y="149860"/>
                  <a:pt x="226736" y="119284"/>
                  <a:pt x="231403" y="124618"/>
                </a:cubicBezTo>
                <a:cubicBezTo>
                  <a:pt x="236071" y="129857"/>
                  <a:pt x="227022" y="199199"/>
                  <a:pt x="251311" y="210629"/>
                </a:cubicBezTo>
                <a:cubicBezTo>
                  <a:pt x="275599" y="222059"/>
                  <a:pt x="228451" y="343693"/>
                  <a:pt x="201495" y="350742"/>
                </a:cubicBezTo>
                <a:cubicBezTo>
                  <a:pt x="160061" y="361600"/>
                  <a:pt x="154060" y="304546"/>
                  <a:pt x="123485" y="277971"/>
                </a:cubicBezTo>
                <a:cubicBezTo>
                  <a:pt x="88719" y="247681"/>
                  <a:pt x="7375" y="244538"/>
                  <a:pt x="7375" y="244538"/>
                </a:cubicBezTo>
                <a:cubicBezTo>
                  <a:pt x="7375" y="244538"/>
                  <a:pt x="-12246" y="333216"/>
                  <a:pt x="12519" y="381222"/>
                </a:cubicBezTo>
                <a:cubicBezTo>
                  <a:pt x="37284" y="429228"/>
                  <a:pt x="142631" y="418941"/>
                  <a:pt x="218164" y="379222"/>
                </a:cubicBezTo>
                <a:cubicBezTo>
                  <a:pt x="293697" y="339502"/>
                  <a:pt x="297793" y="316357"/>
                  <a:pt x="295316" y="283114"/>
                </a:cubicBezTo>
                <a:cubicBezTo>
                  <a:pt x="292840" y="249872"/>
                  <a:pt x="294364" y="242347"/>
                  <a:pt x="295602" y="222345"/>
                </a:cubicBezTo>
                <a:cubicBezTo>
                  <a:pt x="297221" y="195008"/>
                  <a:pt x="318367" y="208248"/>
                  <a:pt x="324082" y="224059"/>
                </a:cubicBezTo>
                <a:cubicBezTo>
                  <a:pt x="329701" y="239871"/>
                  <a:pt x="342084" y="307975"/>
                  <a:pt x="342084" y="307975"/>
                </a:cubicBezTo>
                <a:cubicBezTo>
                  <a:pt x="342084" y="307975"/>
                  <a:pt x="363039" y="245681"/>
                  <a:pt x="367801" y="182626"/>
                </a:cubicBezTo>
                <a:cubicBezTo>
                  <a:pt x="374850" y="89947"/>
                  <a:pt x="301889" y="-9303"/>
                  <a:pt x="215497" y="698"/>
                </a:cubicBezTo>
                <a:cubicBezTo>
                  <a:pt x="91576" y="15081"/>
                  <a:pt x="30998" y="66325"/>
                  <a:pt x="30998" y="66325"/>
                </a:cubicBezTo>
                <a:close/>
              </a:path>
            </a:pathLst>
          </a:custGeom>
          <a:solidFill>
            <a:srgbClr val="231F20"/>
          </a:solidFill>
          <a:ln w="9525" cap="flat">
            <a:noFill/>
            <a:prstDash val="solid"/>
            <a:miter/>
          </a:ln>
        </p:spPr>
        <p:txBody>
          <a:bodyPr rtlCol="0" anchor="ctr"/>
          <a:lstStyle/>
          <a:p>
            <a:endParaRPr lang="zh-CN" altLang="en-US"/>
          </a:p>
        </p:txBody>
      </p:sp>
      <p:sp>
        <p:nvSpPr>
          <p:cNvPr id="121" name="任意多边形: 形状 301"/>
          <p:cNvSpPr/>
          <p:nvPr userDrawn="1">
            <p:custDataLst>
              <p:tags r:id="rId77"/>
            </p:custDataLst>
          </p:nvPr>
        </p:nvSpPr>
        <p:spPr>
          <a:xfrm>
            <a:off x="10282555" y="2512695"/>
            <a:ext cx="55245" cy="59690"/>
          </a:xfrm>
          <a:custGeom>
            <a:avLst/>
            <a:gdLst>
              <a:gd name="connsiteX0" fmla="*/ 43661 w 51031"/>
              <a:gd name="connsiteY0" fmla="*/ 41156 h 55164"/>
              <a:gd name="connsiteX1" fmla="*/ 7561 w 51031"/>
              <a:gd name="connsiteY1" fmla="*/ 51633 h 55164"/>
              <a:gd name="connsiteX2" fmla="*/ 7370 w 51031"/>
              <a:gd name="connsiteY2" fmla="*/ 14009 h 55164"/>
              <a:gd name="connsiteX3" fmla="*/ 43470 w 51031"/>
              <a:gd name="connsiteY3" fmla="*/ 3532 h 55164"/>
              <a:gd name="connsiteX4" fmla="*/ 43661 w 51031"/>
              <a:gd name="connsiteY4" fmla="*/ 41156 h 5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31" h="55164">
                <a:moveTo>
                  <a:pt x="43661" y="41156"/>
                </a:moveTo>
                <a:cubicBezTo>
                  <a:pt x="33755" y="54395"/>
                  <a:pt x="17562" y="59063"/>
                  <a:pt x="7561" y="51633"/>
                </a:cubicBezTo>
                <a:cubicBezTo>
                  <a:pt x="-2440" y="44108"/>
                  <a:pt x="-2536" y="27249"/>
                  <a:pt x="7370" y="14009"/>
                </a:cubicBezTo>
                <a:cubicBezTo>
                  <a:pt x="17276" y="770"/>
                  <a:pt x="33469" y="-3898"/>
                  <a:pt x="43470" y="3532"/>
                </a:cubicBezTo>
                <a:cubicBezTo>
                  <a:pt x="53471" y="11057"/>
                  <a:pt x="53567" y="27916"/>
                  <a:pt x="43661" y="41156"/>
                </a:cubicBezTo>
                <a:close/>
              </a:path>
            </a:pathLst>
          </a:custGeom>
          <a:solidFill>
            <a:srgbClr val="FFFFFF"/>
          </a:solidFill>
          <a:ln w="9525" cap="flat">
            <a:noFill/>
            <a:prstDash val="solid"/>
            <a:miter/>
          </a:ln>
        </p:spPr>
        <p:txBody>
          <a:bodyPr rtlCol="0" anchor="ctr"/>
          <a:lstStyle/>
          <a:p>
            <a:endParaRPr lang="zh-CN" altLang="en-US"/>
          </a:p>
        </p:txBody>
      </p:sp>
      <p:sp>
        <p:nvSpPr>
          <p:cNvPr id="122" name="任意多边形: 形状 302"/>
          <p:cNvSpPr/>
          <p:nvPr userDrawn="1">
            <p:custDataLst>
              <p:tags r:id="rId78"/>
            </p:custDataLst>
          </p:nvPr>
        </p:nvSpPr>
        <p:spPr>
          <a:xfrm>
            <a:off x="10277475" y="2506980"/>
            <a:ext cx="66040" cy="70485"/>
          </a:xfrm>
          <a:custGeom>
            <a:avLst/>
            <a:gdLst>
              <a:gd name="connsiteX0" fmla="*/ 23573 w 61006"/>
              <a:gd name="connsiteY0" fmla="*/ 65109 h 65108"/>
              <a:gd name="connsiteX1" fmla="*/ 9476 w 61006"/>
              <a:gd name="connsiteY1" fmla="*/ 60537 h 65108"/>
              <a:gd name="connsiteX2" fmla="*/ 8333 w 61006"/>
              <a:gd name="connsiteY2" fmla="*/ 15960 h 65108"/>
              <a:gd name="connsiteX3" fmla="*/ 51481 w 61006"/>
              <a:gd name="connsiteY3" fmla="*/ 4530 h 65108"/>
              <a:gd name="connsiteX4" fmla="*/ 61006 w 61006"/>
              <a:gd name="connsiteY4" fmla="*/ 25104 h 65108"/>
              <a:gd name="connsiteX5" fmla="*/ 52624 w 61006"/>
              <a:gd name="connsiteY5" fmla="*/ 49107 h 65108"/>
              <a:gd name="connsiteX6" fmla="*/ 23668 w 61006"/>
              <a:gd name="connsiteY6" fmla="*/ 65109 h 65108"/>
              <a:gd name="connsiteX7" fmla="*/ 37099 w 61006"/>
              <a:gd name="connsiteY7" fmla="*/ 9959 h 65108"/>
              <a:gd name="connsiteX8" fmla="*/ 16239 w 61006"/>
              <a:gd name="connsiteY8" fmla="*/ 22056 h 65108"/>
              <a:gd name="connsiteX9" fmla="*/ 15382 w 61006"/>
              <a:gd name="connsiteY9" fmla="*/ 52726 h 65108"/>
              <a:gd name="connsiteX10" fmla="*/ 44528 w 61006"/>
              <a:gd name="connsiteY10" fmla="*/ 43297 h 65108"/>
              <a:gd name="connsiteX11" fmla="*/ 50910 w 61006"/>
              <a:gd name="connsiteY11" fmla="*/ 25294 h 65108"/>
              <a:gd name="connsiteX12" fmla="*/ 45385 w 61006"/>
              <a:gd name="connsiteY12" fmla="*/ 12626 h 65108"/>
              <a:gd name="connsiteX13" fmla="*/ 37099 w 61006"/>
              <a:gd name="connsiteY13" fmla="*/ 9959 h 6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006" h="65108">
                <a:moveTo>
                  <a:pt x="23573" y="65109"/>
                </a:moveTo>
                <a:cubicBezTo>
                  <a:pt x="18429" y="65109"/>
                  <a:pt x="13572" y="63680"/>
                  <a:pt x="9476" y="60537"/>
                </a:cubicBezTo>
                <a:cubicBezTo>
                  <a:pt x="-2716" y="51393"/>
                  <a:pt x="-3192" y="31390"/>
                  <a:pt x="8333" y="15960"/>
                </a:cubicBezTo>
                <a:cubicBezTo>
                  <a:pt x="19858" y="529"/>
                  <a:pt x="39194" y="-4614"/>
                  <a:pt x="51481" y="4530"/>
                </a:cubicBezTo>
                <a:cubicBezTo>
                  <a:pt x="57577" y="9102"/>
                  <a:pt x="61006" y="16436"/>
                  <a:pt x="61006" y="25104"/>
                </a:cubicBezTo>
                <a:cubicBezTo>
                  <a:pt x="61006" y="33295"/>
                  <a:pt x="58053" y="41773"/>
                  <a:pt x="52624" y="49107"/>
                </a:cubicBezTo>
                <a:cubicBezTo>
                  <a:pt x="44909" y="59394"/>
                  <a:pt x="33860" y="65109"/>
                  <a:pt x="23668" y="65109"/>
                </a:cubicBezTo>
                <a:close/>
                <a:moveTo>
                  <a:pt x="37099" y="9959"/>
                </a:moveTo>
                <a:cubicBezTo>
                  <a:pt x="30050" y="9959"/>
                  <a:pt x="22049" y="14341"/>
                  <a:pt x="16239" y="22056"/>
                </a:cubicBezTo>
                <a:cubicBezTo>
                  <a:pt x="7952" y="33105"/>
                  <a:pt x="7571" y="46821"/>
                  <a:pt x="15382" y="52726"/>
                </a:cubicBezTo>
                <a:cubicBezTo>
                  <a:pt x="23192" y="58537"/>
                  <a:pt x="36241" y="54346"/>
                  <a:pt x="44528" y="43297"/>
                </a:cubicBezTo>
                <a:cubicBezTo>
                  <a:pt x="48719" y="37772"/>
                  <a:pt x="51005" y="31390"/>
                  <a:pt x="50910" y="25294"/>
                </a:cubicBezTo>
                <a:cubicBezTo>
                  <a:pt x="50910" y="19770"/>
                  <a:pt x="48909" y="15293"/>
                  <a:pt x="45385" y="12626"/>
                </a:cubicBezTo>
                <a:cubicBezTo>
                  <a:pt x="43004" y="10816"/>
                  <a:pt x="40146" y="9959"/>
                  <a:pt x="37099" y="9959"/>
                </a:cubicBezTo>
                <a:close/>
              </a:path>
            </a:pathLst>
          </a:custGeom>
          <a:solidFill>
            <a:srgbClr val="231F20"/>
          </a:solidFill>
          <a:ln w="9525" cap="flat">
            <a:noFill/>
            <a:prstDash val="solid"/>
            <a:miter/>
          </a:ln>
        </p:spPr>
        <p:txBody>
          <a:bodyPr rtlCol="0" anchor="ctr"/>
          <a:lstStyle/>
          <a:p>
            <a:endParaRPr lang="zh-CN" altLang="en-US"/>
          </a:p>
        </p:txBody>
      </p:sp>
      <p:sp>
        <p:nvSpPr>
          <p:cNvPr id="123" name="任意多边形: 形状 303"/>
          <p:cNvSpPr/>
          <p:nvPr userDrawn="1">
            <p:custDataLst>
              <p:tags r:id="rId79"/>
            </p:custDataLst>
          </p:nvPr>
        </p:nvSpPr>
        <p:spPr>
          <a:xfrm>
            <a:off x="10003790" y="2436495"/>
            <a:ext cx="65405" cy="136525"/>
          </a:xfrm>
          <a:custGeom>
            <a:avLst/>
            <a:gdLst>
              <a:gd name="connsiteX0" fmla="*/ 41148 w 60321"/>
              <a:gd name="connsiteY0" fmla="*/ 125874 h 125874"/>
              <a:gd name="connsiteX1" fmla="*/ 40862 w 60321"/>
              <a:gd name="connsiteY1" fmla="*/ 125874 h 125874"/>
              <a:gd name="connsiteX2" fmla="*/ 952 w 60321"/>
              <a:gd name="connsiteY2" fmla="*/ 102633 h 125874"/>
              <a:gd name="connsiteX3" fmla="*/ 95 w 60321"/>
              <a:gd name="connsiteY3" fmla="*/ 98823 h 125874"/>
              <a:gd name="connsiteX4" fmla="*/ 2190 w 60321"/>
              <a:gd name="connsiteY4" fmla="*/ 95585 h 125874"/>
              <a:gd name="connsiteX5" fmla="*/ 38957 w 60321"/>
              <a:gd name="connsiteY5" fmla="*/ 65200 h 125874"/>
              <a:gd name="connsiteX6" fmla="*/ 49244 w 60321"/>
              <a:gd name="connsiteY6" fmla="*/ 28529 h 125874"/>
              <a:gd name="connsiteX7" fmla="*/ 26098 w 60321"/>
              <a:gd name="connsiteY7" fmla="*/ 9860 h 125874"/>
              <a:gd name="connsiteX8" fmla="*/ 22383 w 60321"/>
              <a:gd name="connsiteY8" fmla="*/ 3859 h 125874"/>
              <a:gd name="connsiteX9" fmla="*/ 28384 w 60321"/>
              <a:gd name="connsiteY9" fmla="*/ 144 h 125874"/>
              <a:gd name="connsiteX10" fmla="*/ 58769 w 60321"/>
              <a:gd name="connsiteY10" fmla="*/ 25671 h 125874"/>
              <a:gd name="connsiteX11" fmla="*/ 46101 w 60321"/>
              <a:gd name="connsiteY11" fmla="*/ 72058 h 125874"/>
              <a:gd name="connsiteX12" fmla="*/ 12287 w 60321"/>
              <a:gd name="connsiteY12" fmla="*/ 100538 h 125874"/>
              <a:gd name="connsiteX13" fmla="*/ 41433 w 60321"/>
              <a:gd name="connsiteY13" fmla="*/ 115873 h 125874"/>
              <a:gd name="connsiteX14" fmla="*/ 46101 w 60321"/>
              <a:gd name="connsiteY14" fmla="*/ 121112 h 125874"/>
              <a:gd name="connsiteX15" fmla="*/ 41148 w 60321"/>
              <a:gd name="connsiteY15" fmla="*/ 125779 h 12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321" h="125874">
                <a:moveTo>
                  <a:pt x="41148" y="125874"/>
                </a:moveTo>
                <a:cubicBezTo>
                  <a:pt x="41148" y="125874"/>
                  <a:pt x="40957" y="125874"/>
                  <a:pt x="40862" y="125874"/>
                </a:cubicBezTo>
                <a:cubicBezTo>
                  <a:pt x="17240" y="124445"/>
                  <a:pt x="1619" y="103490"/>
                  <a:pt x="952" y="102633"/>
                </a:cubicBezTo>
                <a:cubicBezTo>
                  <a:pt x="190" y="101585"/>
                  <a:pt x="-191" y="100157"/>
                  <a:pt x="95" y="98823"/>
                </a:cubicBezTo>
                <a:cubicBezTo>
                  <a:pt x="285" y="97490"/>
                  <a:pt x="1047" y="96347"/>
                  <a:pt x="2190" y="95585"/>
                </a:cubicBezTo>
                <a:cubicBezTo>
                  <a:pt x="2381" y="95394"/>
                  <a:pt x="24479" y="80345"/>
                  <a:pt x="38957" y="65200"/>
                </a:cubicBezTo>
                <a:cubicBezTo>
                  <a:pt x="46767" y="57008"/>
                  <a:pt x="53054" y="41387"/>
                  <a:pt x="49244" y="28529"/>
                </a:cubicBezTo>
                <a:cubicBezTo>
                  <a:pt x="46482" y="19099"/>
                  <a:pt x="38671" y="12812"/>
                  <a:pt x="26098" y="9860"/>
                </a:cubicBezTo>
                <a:cubicBezTo>
                  <a:pt x="23431" y="9193"/>
                  <a:pt x="21717" y="6526"/>
                  <a:pt x="22383" y="3859"/>
                </a:cubicBezTo>
                <a:cubicBezTo>
                  <a:pt x="23050" y="1192"/>
                  <a:pt x="25717" y="-523"/>
                  <a:pt x="28384" y="144"/>
                </a:cubicBezTo>
                <a:cubicBezTo>
                  <a:pt x="48672" y="4907"/>
                  <a:pt x="56102" y="16622"/>
                  <a:pt x="58769" y="25671"/>
                </a:cubicBezTo>
                <a:cubicBezTo>
                  <a:pt x="63722" y="42245"/>
                  <a:pt x="56102" y="61580"/>
                  <a:pt x="46101" y="72058"/>
                </a:cubicBezTo>
                <a:cubicBezTo>
                  <a:pt x="34861" y="83869"/>
                  <a:pt x="19716" y="95204"/>
                  <a:pt x="12287" y="100538"/>
                </a:cubicBezTo>
                <a:cubicBezTo>
                  <a:pt x="17430" y="105967"/>
                  <a:pt x="28003" y="115111"/>
                  <a:pt x="41433" y="115873"/>
                </a:cubicBezTo>
                <a:cubicBezTo>
                  <a:pt x="44196" y="116063"/>
                  <a:pt x="46291" y="118349"/>
                  <a:pt x="46101" y="121112"/>
                </a:cubicBezTo>
                <a:cubicBezTo>
                  <a:pt x="45910" y="123779"/>
                  <a:pt x="43719" y="125779"/>
                  <a:pt x="41148" y="125779"/>
                </a:cubicBezTo>
                <a:close/>
              </a:path>
            </a:pathLst>
          </a:custGeom>
          <a:solidFill>
            <a:srgbClr val="231F20"/>
          </a:solidFill>
          <a:ln w="9525" cap="flat">
            <a:noFill/>
            <a:prstDash val="solid"/>
            <a:miter/>
          </a:ln>
        </p:spPr>
        <p:txBody>
          <a:bodyPr rtlCol="0" anchor="ctr"/>
          <a:lstStyle/>
          <a:p>
            <a:endParaRPr lang="zh-CN" altLang="en-US"/>
          </a:p>
        </p:txBody>
      </p:sp>
      <p:sp>
        <p:nvSpPr>
          <p:cNvPr id="124" name="任意多边形: 形状 304"/>
          <p:cNvSpPr/>
          <p:nvPr userDrawn="1">
            <p:custDataLst>
              <p:tags r:id="rId80"/>
            </p:custDataLst>
          </p:nvPr>
        </p:nvSpPr>
        <p:spPr>
          <a:xfrm>
            <a:off x="10099675" y="2471420"/>
            <a:ext cx="80010" cy="42545"/>
          </a:xfrm>
          <a:custGeom>
            <a:avLst/>
            <a:gdLst>
              <a:gd name="connsiteX0" fmla="*/ 68973 w 73953"/>
              <a:gd name="connsiteY0" fmla="*/ 38927 h 38926"/>
              <a:gd name="connsiteX1" fmla="*/ 64686 w 73953"/>
              <a:gd name="connsiteY1" fmla="*/ 36450 h 38926"/>
              <a:gd name="connsiteX2" fmla="*/ 63829 w 73953"/>
              <a:gd name="connsiteY2" fmla="*/ 35021 h 38926"/>
              <a:gd name="connsiteX3" fmla="*/ 5250 w 73953"/>
              <a:gd name="connsiteY3" fmla="*/ 10161 h 38926"/>
              <a:gd name="connsiteX4" fmla="*/ 12 w 73953"/>
              <a:gd name="connsiteY4" fmla="*/ 5399 h 38926"/>
              <a:gd name="connsiteX5" fmla="*/ 4774 w 73953"/>
              <a:gd name="connsiteY5" fmla="*/ 160 h 38926"/>
              <a:gd name="connsiteX6" fmla="*/ 72497 w 73953"/>
              <a:gd name="connsiteY6" fmla="*/ 29973 h 38926"/>
              <a:gd name="connsiteX7" fmla="*/ 73259 w 73953"/>
              <a:gd name="connsiteY7" fmla="*/ 31307 h 38926"/>
              <a:gd name="connsiteX8" fmla="*/ 71449 w 73953"/>
              <a:gd name="connsiteY8" fmla="*/ 38165 h 38926"/>
              <a:gd name="connsiteX9" fmla="*/ 68973 w 73953"/>
              <a:gd name="connsiteY9" fmla="*/ 38831 h 3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53" h="38926">
                <a:moveTo>
                  <a:pt x="68973" y="38927"/>
                </a:moveTo>
                <a:cubicBezTo>
                  <a:pt x="67258" y="38927"/>
                  <a:pt x="65639" y="38069"/>
                  <a:pt x="64686" y="36450"/>
                </a:cubicBezTo>
                <a:lnTo>
                  <a:pt x="63829" y="35021"/>
                </a:lnTo>
                <a:cubicBezTo>
                  <a:pt x="58114" y="25020"/>
                  <a:pt x="48399" y="8256"/>
                  <a:pt x="5250" y="10161"/>
                </a:cubicBezTo>
                <a:cubicBezTo>
                  <a:pt x="2488" y="10161"/>
                  <a:pt x="202" y="8161"/>
                  <a:pt x="12" y="5399"/>
                </a:cubicBezTo>
                <a:cubicBezTo>
                  <a:pt x="-179" y="2636"/>
                  <a:pt x="2012" y="350"/>
                  <a:pt x="4774" y="160"/>
                </a:cubicBezTo>
                <a:cubicBezTo>
                  <a:pt x="54018" y="-2031"/>
                  <a:pt x="66020" y="18829"/>
                  <a:pt x="72497" y="29973"/>
                </a:cubicBezTo>
                <a:lnTo>
                  <a:pt x="73259" y="31307"/>
                </a:lnTo>
                <a:cubicBezTo>
                  <a:pt x="74688" y="33688"/>
                  <a:pt x="73830" y="36736"/>
                  <a:pt x="71449" y="38165"/>
                </a:cubicBezTo>
                <a:cubicBezTo>
                  <a:pt x="70687" y="38641"/>
                  <a:pt x="69830" y="38831"/>
                  <a:pt x="68973" y="38831"/>
                </a:cubicBezTo>
                <a:close/>
              </a:path>
            </a:pathLst>
          </a:custGeom>
          <a:solidFill>
            <a:srgbClr val="231F20"/>
          </a:solidFill>
          <a:ln w="9525" cap="flat">
            <a:noFill/>
            <a:prstDash val="solid"/>
            <a:miter/>
          </a:ln>
        </p:spPr>
        <p:txBody>
          <a:bodyPr rtlCol="0" anchor="ctr"/>
          <a:lstStyle/>
          <a:p>
            <a:endParaRPr lang="zh-CN" altLang="en-US"/>
          </a:p>
        </p:txBody>
      </p:sp>
      <p:sp>
        <p:nvSpPr>
          <p:cNvPr id="125" name="任意多边形: 形状 305"/>
          <p:cNvSpPr/>
          <p:nvPr userDrawn="1">
            <p:custDataLst>
              <p:tags r:id="rId81"/>
            </p:custDataLst>
          </p:nvPr>
        </p:nvSpPr>
        <p:spPr>
          <a:xfrm>
            <a:off x="9991090" y="2590800"/>
            <a:ext cx="109220" cy="119380"/>
          </a:xfrm>
          <a:custGeom>
            <a:avLst/>
            <a:gdLst>
              <a:gd name="connsiteX0" fmla="*/ 13579 w 100802"/>
              <a:gd name="connsiteY0" fmla="*/ 4124 h 109588"/>
              <a:gd name="connsiteX1" fmla="*/ 87684 w 100802"/>
              <a:gd name="connsiteY1" fmla="*/ 30413 h 109588"/>
              <a:gd name="connsiteX2" fmla="*/ 92446 w 100802"/>
              <a:gd name="connsiteY2" fmla="*/ 105565 h 109588"/>
              <a:gd name="connsiteX3" fmla="*/ 54442 w 100802"/>
              <a:gd name="connsiteY3" fmla="*/ 103375 h 109588"/>
              <a:gd name="connsiteX4" fmla="*/ 24057 w 100802"/>
              <a:gd name="connsiteY4" fmla="*/ 65751 h 109588"/>
              <a:gd name="connsiteX5" fmla="*/ 4245 w 100802"/>
              <a:gd name="connsiteY5" fmla="*/ 79753 h 109588"/>
              <a:gd name="connsiteX6" fmla="*/ 13484 w 100802"/>
              <a:gd name="connsiteY6" fmla="*/ 4029 h 1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2" h="109588">
                <a:moveTo>
                  <a:pt x="13579" y="4124"/>
                </a:moveTo>
                <a:cubicBezTo>
                  <a:pt x="43964" y="-10449"/>
                  <a:pt x="80254" y="17269"/>
                  <a:pt x="87684" y="30413"/>
                </a:cubicBezTo>
                <a:cubicBezTo>
                  <a:pt x="93304" y="40414"/>
                  <a:pt x="111211" y="97945"/>
                  <a:pt x="92446" y="105565"/>
                </a:cubicBezTo>
                <a:cubicBezTo>
                  <a:pt x="82731" y="109566"/>
                  <a:pt x="63205" y="112995"/>
                  <a:pt x="54442" y="103375"/>
                </a:cubicBezTo>
                <a:cubicBezTo>
                  <a:pt x="45679" y="93659"/>
                  <a:pt x="38916" y="66703"/>
                  <a:pt x="24057" y="65751"/>
                </a:cubicBezTo>
                <a:cubicBezTo>
                  <a:pt x="9103" y="64894"/>
                  <a:pt x="10246" y="80324"/>
                  <a:pt x="4245" y="79753"/>
                </a:cubicBezTo>
                <a:cubicBezTo>
                  <a:pt x="-3375" y="78991"/>
                  <a:pt x="-994" y="10982"/>
                  <a:pt x="13484" y="4029"/>
                </a:cubicBezTo>
                <a:close/>
              </a:path>
            </a:pathLst>
          </a:custGeom>
          <a:solidFill>
            <a:srgbClr val="FFFFFF"/>
          </a:solidFill>
          <a:ln w="9525" cap="flat">
            <a:noFill/>
            <a:prstDash val="solid"/>
            <a:miter/>
          </a:ln>
        </p:spPr>
        <p:txBody>
          <a:bodyPr rtlCol="0" anchor="ctr"/>
          <a:lstStyle/>
          <a:p>
            <a:endParaRPr lang="zh-CN" altLang="en-US"/>
          </a:p>
        </p:txBody>
      </p:sp>
      <p:sp>
        <p:nvSpPr>
          <p:cNvPr id="127" name="任意多边形: 形状 306"/>
          <p:cNvSpPr/>
          <p:nvPr userDrawn="1">
            <p:custDataLst>
              <p:tags r:id="rId82"/>
            </p:custDataLst>
          </p:nvPr>
        </p:nvSpPr>
        <p:spPr>
          <a:xfrm>
            <a:off x="9988550" y="2595880"/>
            <a:ext cx="86995" cy="33655"/>
          </a:xfrm>
          <a:custGeom>
            <a:avLst/>
            <a:gdLst>
              <a:gd name="connsiteX0" fmla="*/ 71475 w 80146"/>
              <a:gd name="connsiteY0" fmla="*/ 30803 h 30803"/>
              <a:gd name="connsiteX1" fmla="*/ 1371 w 80146"/>
              <a:gd name="connsiteY1" fmla="*/ 8420 h 30803"/>
              <a:gd name="connsiteX2" fmla="*/ 1562 w 80146"/>
              <a:gd name="connsiteY2" fmla="*/ 1371 h 30803"/>
              <a:gd name="connsiteX3" fmla="*/ 8610 w 80146"/>
              <a:gd name="connsiteY3" fmla="*/ 1562 h 30803"/>
              <a:gd name="connsiteX4" fmla="*/ 74904 w 80146"/>
              <a:gd name="connsiteY4" fmla="*/ 20802 h 30803"/>
              <a:gd name="connsiteX5" fmla="*/ 80143 w 80146"/>
              <a:gd name="connsiteY5" fmla="*/ 25565 h 30803"/>
              <a:gd name="connsiteX6" fmla="*/ 75381 w 80146"/>
              <a:gd name="connsiteY6" fmla="*/ 30803 h 30803"/>
              <a:gd name="connsiteX7" fmla="*/ 71570 w 80146"/>
              <a:gd name="connsiteY7" fmla="*/ 30803 h 3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46" h="30803">
                <a:moveTo>
                  <a:pt x="71475" y="30803"/>
                </a:moveTo>
                <a:cubicBezTo>
                  <a:pt x="59188" y="30803"/>
                  <a:pt x="20993" y="29089"/>
                  <a:pt x="1371" y="8420"/>
                </a:cubicBezTo>
                <a:cubicBezTo>
                  <a:pt x="-534" y="6419"/>
                  <a:pt x="-439" y="3276"/>
                  <a:pt x="1562" y="1371"/>
                </a:cubicBezTo>
                <a:cubicBezTo>
                  <a:pt x="3562" y="-534"/>
                  <a:pt x="6705" y="-439"/>
                  <a:pt x="8610" y="1562"/>
                </a:cubicBezTo>
                <a:cubicBezTo>
                  <a:pt x="28517" y="22612"/>
                  <a:pt x="74428" y="20802"/>
                  <a:pt x="74904" y="20802"/>
                </a:cubicBezTo>
                <a:cubicBezTo>
                  <a:pt x="77666" y="20707"/>
                  <a:pt x="79952" y="22802"/>
                  <a:pt x="80143" y="25565"/>
                </a:cubicBezTo>
                <a:cubicBezTo>
                  <a:pt x="80238" y="28327"/>
                  <a:pt x="78143" y="30613"/>
                  <a:pt x="75381" y="30803"/>
                </a:cubicBezTo>
                <a:cubicBezTo>
                  <a:pt x="75095" y="30803"/>
                  <a:pt x="73666" y="30803"/>
                  <a:pt x="71570" y="30803"/>
                </a:cubicBezTo>
                <a:close/>
              </a:path>
            </a:pathLst>
          </a:custGeom>
          <a:solidFill>
            <a:srgbClr val="231F20"/>
          </a:solidFill>
          <a:ln w="9525" cap="flat">
            <a:noFill/>
            <a:prstDash val="solid"/>
            <a:miter/>
          </a:ln>
        </p:spPr>
        <p:txBody>
          <a:bodyPr rtlCol="0" anchor="ctr"/>
          <a:lstStyle/>
          <a:p>
            <a:endParaRPr lang="zh-CN" altLang="en-US"/>
          </a:p>
        </p:txBody>
      </p:sp>
      <p:sp>
        <p:nvSpPr>
          <p:cNvPr id="160" name="任意多边形: 形状 307"/>
          <p:cNvSpPr/>
          <p:nvPr userDrawn="1">
            <p:custDataLst>
              <p:tags r:id="rId83"/>
            </p:custDataLst>
          </p:nvPr>
        </p:nvSpPr>
        <p:spPr>
          <a:xfrm>
            <a:off x="10109835" y="2505075"/>
            <a:ext cx="31115" cy="36830"/>
          </a:xfrm>
          <a:custGeom>
            <a:avLst/>
            <a:gdLst>
              <a:gd name="connsiteX0" fmla="*/ 1430 w 28576"/>
              <a:gd name="connsiteY0" fmla="*/ 11814 h 33724"/>
              <a:gd name="connsiteX1" fmla="*/ 8002 w 28576"/>
              <a:gd name="connsiteY1" fmla="*/ 32960 h 33724"/>
              <a:gd name="connsiteX2" fmla="*/ 27147 w 28576"/>
              <a:gd name="connsiteY2" fmla="*/ 21911 h 33724"/>
              <a:gd name="connsiteX3" fmla="*/ 20575 w 28576"/>
              <a:gd name="connsiteY3" fmla="*/ 765 h 33724"/>
              <a:gd name="connsiteX4" fmla="*/ 1430 w 28576"/>
              <a:gd name="connsiteY4" fmla="*/ 11814 h 3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6" h="33724">
                <a:moveTo>
                  <a:pt x="1430" y="11814"/>
                </a:moveTo>
                <a:cubicBezTo>
                  <a:pt x="-1999" y="20672"/>
                  <a:pt x="953" y="30197"/>
                  <a:pt x="8002" y="32960"/>
                </a:cubicBezTo>
                <a:cubicBezTo>
                  <a:pt x="15146" y="35722"/>
                  <a:pt x="23718" y="30769"/>
                  <a:pt x="27147" y="21911"/>
                </a:cubicBezTo>
                <a:cubicBezTo>
                  <a:pt x="30576" y="13052"/>
                  <a:pt x="27623" y="3527"/>
                  <a:pt x="20575" y="765"/>
                </a:cubicBezTo>
                <a:cubicBezTo>
                  <a:pt x="13431" y="-1997"/>
                  <a:pt x="4859" y="2956"/>
                  <a:pt x="1430" y="11814"/>
                </a:cubicBezTo>
                <a:close/>
              </a:path>
            </a:pathLst>
          </a:custGeom>
          <a:solidFill>
            <a:srgbClr val="231F20"/>
          </a:solidFill>
          <a:ln w="9525" cap="flat">
            <a:noFill/>
            <a:prstDash val="solid"/>
            <a:miter/>
          </a:ln>
        </p:spPr>
        <p:txBody>
          <a:bodyPr rtlCol="0" anchor="ctr"/>
          <a:lstStyle/>
          <a:p>
            <a:endParaRPr lang="zh-CN" altLang="en-US"/>
          </a:p>
        </p:txBody>
      </p:sp>
      <p:sp>
        <p:nvSpPr>
          <p:cNvPr id="161" name="任意多边形: 形状 308"/>
          <p:cNvSpPr/>
          <p:nvPr userDrawn="1">
            <p:custDataLst>
              <p:tags r:id="rId84"/>
            </p:custDataLst>
          </p:nvPr>
        </p:nvSpPr>
        <p:spPr>
          <a:xfrm>
            <a:off x="10017760" y="2482215"/>
            <a:ext cx="23495" cy="31750"/>
          </a:xfrm>
          <a:custGeom>
            <a:avLst/>
            <a:gdLst>
              <a:gd name="connsiteX0" fmla="*/ 1513 w 21505"/>
              <a:gd name="connsiteY0" fmla="*/ 11029 h 29202"/>
              <a:gd name="connsiteX1" fmla="*/ 5228 w 21505"/>
              <a:gd name="connsiteY1" fmla="*/ 28746 h 29202"/>
              <a:gd name="connsiteX2" fmla="*/ 19992 w 21505"/>
              <a:gd name="connsiteY2" fmla="*/ 18173 h 29202"/>
              <a:gd name="connsiteX3" fmla="*/ 16277 w 21505"/>
              <a:gd name="connsiteY3" fmla="*/ 457 h 29202"/>
              <a:gd name="connsiteX4" fmla="*/ 1513 w 21505"/>
              <a:gd name="connsiteY4" fmla="*/ 11029 h 2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 h="29202">
                <a:moveTo>
                  <a:pt x="1513" y="11029"/>
                </a:moveTo>
                <a:cubicBezTo>
                  <a:pt x="-1534" y="18840"/>
                  <a:pt x="180" y="26746"/>
                  <a:pt x="5228" y="28746"/>
                </a:cubicBezTo>
                <a:cubicBezTo>
                  <a:pt x="10372" y="30746"/>
                  <a:pt x="16944" y="25984"/>
                  <a:pt x="19992" y="18173"/>
                </a:cubicBezTo>
                <a:cubicBezTo>
                  <a:pt x="23040" y="10363"/>
                  <a:pt x="21326" y="2457"/>
                  <a:pt x="16277" y="457"/>
                </a:cubicBezTo>
                <a:cubicBezTo>
                  <a:pt x="11134" y="-1544"/>
                  <a:pt x="4562" y="3219"/>
                  <a:pt x="1513" y="11029"/>
                </a:cubicBezTo>
                <a:close/>
              </a:path>
            </a:pathLst>
          </a:custGeom>
          <a:solidFill>
            <a:srgbClr val="231F20"/>
          </a:solidFill>
          <a:ln w="9525" cap="flat">
            <a:noFill/>
            <a:prstDash val="solid"/>
            <a:miter/>
          </a:ln>
        </p:spPr>
        <p:txBody>
          <a:bodyPr rtlCol="0" anchor="ctr"/>
          <a:lstStyle/>
          <a:p>
            <a:endParaRPr lang="zh-CN" altLang="en-US"/>
          </a:p>
        </p:txBody>
      </p:sp>
      <p:sp>
        <p:nvSpPr>
          <p:cNvPr id="162" name="任意多边形: 形状 309"/>
          <p:cNvSpPr/>
          <p:nvPr userDrawn="1">
            <p:custDataLst>
              <p:tags r:id="rId85"/>
            </p:custDataLst>
          </p:nvPr>
        </p:nvSpPr>
        <p:spPr>
          <a:xfrm>
            <a:off x="10086340" y="2725420"/>
            <a:ext cx="400685" cy="1233170"/>
          </a:xfrm>
          <a:custGeom>
            <a:avLst/>
            <a:gdLst>
              <a:gd name="connsiteX0" fmla="*/ 171222 w 368996"/>
              <a:gd name="connsiteY0" fmla="*/ 132683 h 1134237"/>
              <a:gd name="connsiteX1" fmla="*/ 318002 w 368996"/>
              <a:gd name="connsiteY1" fmla="*/ 0 h 1134237"/>
              <a:gd name="connsiteX2" fmla="*/ 368961 w 368996"/>
              <a:gd name="connsiteY2" fmla="*/ 121920 h 1134237"/>
              <a:gd name="connsiteX3" fmla="*/ 239611 w 368996"/>
              <a:gd name="connsiteY3" fmla="*/ 268986 h 1134237"/>
              <a:gd name="connsiteX4" fmla="*/ 206750 w 368996"/>
              <a:gd name="connsiteY4" fmla="*/ 292037 h 1134237"/>
              <a:gd name="connsiteX5" fmla="*/ 171222 w 368996"/>
              <a:gd name="connsiteY5" fmla="*/ 132779 h 1134237"/>
              <a:gd name="connsiteX6" fmla="*/ 85401 w 368996"/>
              <a:gd name="connsiteY6" fmla="*/ 362141 h 1134237"/>
              <a:gd name="connsiteX7" fmla="*/ 1486 w 368996"/>
              <a:gd name="connsiteY7" fmla="*/ 868680 h 1134237"/>
              <a:gd name="connsiteX8" fmla="*/ 29109 w 368996"/>
              <a:gd name="connsiteY8" fmla="*/ 1134237 h 1134237"/>
              <a:gd name="connsiteX9" fmla="*/ 171317 w 368996"/>
              <a:gd name="connsiteY9" fmla="*/ 132683 h 113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996" h="1134237">
                <a:moveTo>
                  <a:pt x="171222" y="132683"/>
                </a:moveTo>
                <a:cubicBezTo>
                  <a:pt x="268091" y="97631"/>
                  <a:pt x="318002" y="0"/>
                  <a:pt x="318002" y="0"/>
                </a:cubicBezTo>
                <a:cubicBezTo>
                  <a:pt x="318002" y="0"/>
                  <a:pt x="366770" y="91821"/>
                  <a:pt x="368961" y="121920"/>
                </a:cubicBezTo>
                <a:cubicBezTo>
                  <a:pt x="371151" y="151924"/>
                  <a:pt x="272473" y="245936"/>
                  <a:pt x="239611" y="268986"/>
                </a:cubicBezTo>
                <a:lnTo>
                  <a:pt x="206750" y="292037"/>
                </a:lnTo>
                <a:cubicBezTo>
                  <a:pt x="206750" y="292037"/>
                  <a:pt x="189319" y="135922"/>
                  <a:pt x="171222" y="132779"/>
                </a:cubicBezTo>
                <a:cubicBezTo>
                  <a:pt x="153124" y="129635"/>
                  <a:pt x="117691" y="234315"/>
                  <a:pt x="85401" y="362141"/>
                </a:cubicBezTo>
                <a:cubicBezTo>
                  <a:pt x="53016" y="489966"/>
                  <a:pt x="11773" y="627317"/>
                  <a:pt x="1486" y="868680"/>
                </a:cubicBezTo>
                <a:cubicBezTo>
                  <a:pt x="-7753" y="1085183"/>
                  <a:pt x="29109" y="1134237"/>
                  <a:pt x="29109" y="1134237"/>
                </a:cubicBezTo>
                <a:lnTo>
                  <a:pt x="171317" y="132683"/>
                </a:lnTo>
                <a:close/>
              </a:path>
            </a:pathLst>
          </a:custGeom>
          <a:solidFill>
            <a:srgbClr val="FFFFFF"/>
          </a:solidFill>
          <a:ln w="9525" cap="flat">
            <a:noFill/>
            <a:prstDash val="solid"/>
            <a:miter/>
          </a:ln>
        </p:spPr>
        <p:txBody>
          <a:bodyPr rtlCol="0" anchor="ctr"/>
          <a:lstStyle/>
          <a:p>
            <a:endParaRPr lang="zh-CN" altLang="en-US"/>
          </a:p>
        </p:txBody>
      </p:sp>
      <p:sp>
        <p:nvSpPr>
          <p:cNvPr id="163" name="任意多边形: 形状 310"/>
          <p:cNvSpPr/>
          <p:nvPr userDrawn="1">
            <p:custDataLst>
              <p:tags r:id="rId86"/>
            </p:custDataLst>
          </p:nvPr>
        </p:nvSpPr>
        <p:spPr>
          <a:xfrm>
            <a:off x="10081260" y="2719705"/>
            <a:ext cx="411480" cy="1243965"/>
          </a:xfrm>
          <a:custGeom>
            <a:avLst/>
            <a:gdLst>
              <a:gd name="connsiteX0" fmla="*/ 34171 w 379018"/>
              <a:gd name="connsiteY0" fmla="*/ 1144238 h 1144238"/>
              <a:gd name="connsiteX1" fmla="*/ 30171 w 379018"/>
              <a:gd name="connsiteY1" fmla="*/ 1142238 h 1144238"/>
              <a:gd name="connsiteX2" fmla="*/ 1501 w 379018"/>
              <a:gd name="connsiteY2" fmla="*/ 873443 h 1144238"/>
              <a:gd name="connsiteX3" fmla="*/ 75605 w 379018"/>
              <a:gd name="connsiteY3" fmla="*/ 404813 h 1144238"/>
              <a:gd name="connsiteX4" fmla="*/ 85606 w 379018"/>
              <a:gd name="connsiteY4" fmla="*/ 365855 h 1144238"/>
              <a:gd name="connsiteX5" fmla="*/ 133993 w 379018"/>
              <a:gd name="connsiteY5" fmla="*/ 201549 h 1144238"/>
              <a:gd name="connsiteX6" fmla="*/ 175618 w 379018"/>
              <a:gd name="connsiteY6" fmla="*/ 132588 h 1144238"/>
              <a:gd name="connsiteX7" fmla="*/ 318588 w 379018"/>
              <a:gd name="connsiteY7" fmla="*/ 2667 h 1144238"/>
              <a:gd name="connsiteX8" fmla="*/ 322969 w 379018"/>
              <a:gd name="connsiteY8" fmla="*/ 0 h 1144238"/>
              <a:gd name="connsiteX9" fmla="*/ 327446 w 379018"/>
              <a:gd name="connsiteY9" fmla="*/ 2667 h 1144238"/>
              <a:gd name="connsiteX10" fmla="*/ 378976 w 379018"/>
              <a:gd name="connsiteY10" fmla="*/ 126492 h 1144238"/>
              <a:gd name="connsiteX11" fmla="*/ 247531 w 379018"/>
              <a:gd name="connsiteY11" fmla="*/ 278035 h 1144238"/>
              <a:gd name="connsiteX12" fmla="*/ 214670 w 379018"/>
              <a:gd name="connsiteY12" fmla="*/ 301085 h 1144238"/>
              <a:gd name="connsiteX13" fmla="*/ 209717 w 379018"/>
              <a:gd name="connsiteY13" fmla="*/ 301562 h 1144238"/>
              <a:gd name="connsiteX14" fmla="*/ 206860 w 379018"/>
              <a:gd name="connsiteY14" fmla="*/ 297561 h 1144238"/>
              <a:gd name="connsiteX15" fmla="*/ 175237 w 379018"/>
              <a:gd name="connsiteY15" fmla="*/ 142589 h 1144238"/>
              <a:gd name="connsiteX16" fmla="*/ 95322 w 379018"/>
              <a:gd name="connsiteY16" fmla="*/ 368332 h 1144238"/>
              <a:gd name="connsiteX17" fmla="*/ 85321 w 379018"/>
              <a:gd name="connsiteY17" fmla="*/ 407289 h 1144238"/>
              <a:gd name="connsiteX18" fmla="*/ 11502 w 379018"/>
              <a:gd name="connsiteY18" fmla="*/ 873824 h 1144238"/>
              <a:gd name="connsiteX19" fmla="*/ 38172 w 379018"/>
              <a:gd name="connsiteY19" fmla="*/ 1136237 h 1144238"/>
              <a:gd name="connsiteX20" fmla="*/ 37124 w 379018"/>
              <a:gd name="connsiteY20" fmla="*/ 1143191 h 1144238"/>
              <a:gd name="connsiteX21" fmla="*/ 34171 w 379018"/>
              <a:gd name="connsiteY21" fmla="*/ 1144143 h 1144238"/>
              <a:gd name="connsiteX22" fmla="*/ 185619 w 379018"/>
              <a:gd name="connsiteY22" fmla="*/ 139541 h 1144238"/>
              <a:gd name="connsiteX23" fmla="*/ 205812 w 379018"/>
              <a:gd name="connsiteY23" fmla="*/ 217742 h 1144238"/>
              <a:gd name="connsiteX24" fmla="*/ 215813 w 379018"/>
              <a:gd name="connsiteY24" fmla="*/ 288131 h 1144238"/>
              <a:gd name="connsiteX25" fmla="*/ 241816 w 379018"/>
              <a:gd name="connsiteY25" fmla="*/ 269939 h 1144238"/>
              <a:gd name="connsiteX26" fmla="*/ 369070 w 379018"/>
              <a:gd name="connsiteY26" fmla="*/ 127349 h 1144238"/>
              <a:gd name="connsiteX27" fmla="*/ 322969 w 379018"/>
              <a:gd name="connsiteY27" fmla="*/ 15621 h 1144238"/>
              <a:gd name="connsiteX28" fmla="*/ 185619 w 379018"/>
              <a:gd name="connsiteY28" fmla="*/ 139637 h 114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9018" h="1144238">
                <a:moveTo>
                  <a:pt x="34171" y="1144238"/>
                </a:moveTo>
                <a:cubicBezTo>
                  <a:pt x="32647" y="1144238"/>
                  <a:pt x="31218" y="1143572"/>
                  <a:pt x="30171" y="1142238"/>
                </a:cubicBezTo>
                <a:cubicBezTo>
                  <a:pt x="28647" y="1140143"/>
                  <a:pt x="-7739" y="1089279"/>
                  <a:pt x="1501" y="873443"/>
                </a:cubicBezTo>
                <a:cubicBezTo>
                  <a:pt x="10835" y="655796"/>
                  <a:pt x="45220" y="522446"/>
                  <a:pt x="75605" y="404813"/>
                </a:cubicBezTo>
                <a:cubicBezTo>
                  <a:pt x="79034" y="391668"/>
                  <a:pt x="82368" y="378714"/>
                  <a:pt x="85606" y="365855"/>
                </a:cubicBezTo>
                <a:cubicBezTo>
                  <a:pt x="102466" y="299180"/>
                  <a:pt x="119230" y="242316"/>
                  <a:pt x="133993" y="201549"/>
                </a:cubicBezTo>
                <a:cubicBezTo>
                  <a:pt x="155615" y="141923"/>
                  <a:pt x="167331" y="132207"/>
                  <a:pt x="175618" y="132588"/>
                </a:cubicBezTo>
                <a:cubicBezTo>
                  <a:pt x="268867" y="98298"/>
                  <a:pt x="318112" y="3620"/>
                  <a:pt x="318588" y="2667"/>
                </a:cubicBezTo>
                <a:cubicBezTo>
                  <a:pt x="319445" y="1048"/>
                  <a:pt x="321160" y="0"/>
                  <a:pt x="322969" y="0"/>
                </a:cubicBezTo>
                <a:cubicBezTo>
                  <a:pt x="324779" y="191"/>
                  <a:pt x="326494" y="1048"/>
                  <a:pt x="327446" y="2667"/>
                </a:cubicBezTo>
                <a:cubicBezTo>
                  <a:pt x="329446" y="6477"/>
                  <a:pt x="376785" y="95821"/>
                  <a:pt x="378976" y="126492"/>
                </a:cubicBezTo>
                <a:cubicBezTo>
                  <a:pt x="381453" y="161068"/>
                  <a:pt x="274677" y="258985"/>
                  <a:pt x="247531" y="278035"/>
                </a:cubicBezTo>
                <a:lnTo>
                  <a:pt x="214670" y="301085"/>
                </a:lnTo>
                <a:cubicBezTo>
                  <a:pt x="213241" y="302133"/>
                  <a:pt x="211336" y="302228"/>
                  <a:pt x="209717" y="301562"/>
                </a:cubicBezTo>
                <a:cubicBezTo>
                  <a:pt x="208098" y="300800"/>
                  <a:pt x="207050" y="299275"/>
                  <a:pt x="206860" y="297561"/>
                </a:cubicBezTo>
                <a:cubicBezTo>
                  <a:pt x="199049" y="227362"/>
                  <a:pt x="184666" y="148304"/>
                  <a:pt x="175237" y="142589"/>
                </a:cubicBezTo>
                <a:cubicBezTo>
                  <a:pt x="165902" y="143446"/>
                  <a:pt x="136851" y="204025"/>
                  <a:pt x="95322" y="368332"/>
                </a:cubicBezTo>
                <a:cubicBezTo>
                  <a:pt x="92083" y="381191"/>
                  <a:pt x="88750" y="394144"/>
                  <a:pt x="85321" y="407289"/>
                </a:cubicBezTo>
                <a:cubicBezTo>
                  <a:pt x="55031" y="524447"/>
                  <a:pt x="20836" y="657320"/>
                  <a:pt x="11502" y="873824"/>
                </a:cubicBezTo>
                <a:cubicBezTo>
                  <a:pt x="2453" y="1084517"/>
                  <a:pt x="37791" y="1135666"/>
                  <a:pt x="38172" y="1136237"/>
                </a:cubicBezTo>
                <a:cubicBezTo>
                  <a:pt x="39791" y="1138428"/>
                  <a:pt x="39315" y="1141571"/>
                  <a:pt x="37124" y="1143191"/>
                </a:cubicBezTo>
                <a:cubicBezTo>
                  <a:pt x="36267" y="1143857"/>
                  <a:pt x="35219" y="1144143"/>
                  <a:pt x="34171" y="1144143"/>
                </a:cubicBezTo>
                <a:close/>
                <a:moveTo>
                  <a:pt x="185619" y="139541"/>
                </a:moveTo>
                <a:cubicBezTo>
                  <a:pt x="190858" y="148209"/>
                  <a:pt x="197525" y="168592"/>
                  <a:pt x="205812" y="217742"/>
                </a:cubicBezTo>
                <a:cubicBezTo>
                  <a:pt x="210574" y="246126"/>
                  <a:pt x="214194" y="274511"/>
                  <a:pt x="215813" y="288131"/>
                </a:cubicBezTo>
                <a:lnTo>
                  <a:pt x="241816" y="269939"/>
                </a:lnTo>
                <a:cubicBezTo>
                  <a:pt x="277440" y="244983"/>
                  <a:pt x="370975" y="153448"/>
                  <a:pt x="369070" y="127349"/>
                </a:cubicBezTo>
                <a:cubicBezTo>
                  <a:pt x="367356" y="103823"/>
                  <a:pt x="334780" y="38672"/>
                  <a:pt x="322969" y="15621"/>
                </a:cubicBezTo>
                <a:cubicBezTo>
                  <a:pt x="308968" y="39529"/>
                  <a:pt x="263152" y="108299"/>
                  <a:pt x="185619" y="139637"/>
                </a:cubicBezTo>
                <a:close/>
              </a:path>
            </a:pathLst>
          </a:custGeom>
          <a:solidFill>
            <a:srgbClr val="231F20"/>
          </a:solidFill>
          <a:ln w="9525" cap="flat">
            <a:noFill/>
            <a:prstDash val="solid"/>
            <a:miter/>
          </a:ln>
        </p:spPr>
        <p:txBody>
          <a:bodyPr rtlCol="0" anchor="ctr"/>
          <a:lstStyle/>
          <a:p>
            <a:endParaRPr lang="zh-CN" altLang="en-US"/>
          </a:p>
        </p:txBody>
      </p:sp>
      <p:sp>
        <p:nvSpPr>
          <p:cNvPr id="164" name="任意多边形: 形状 311"/>
          <p:cNvSpPr/>
          <p:nvPr userDrawn="1">
            <p:custDataLst>
              <p:tags r:id="rId87"/>
            </p:custDataLst>
          </p:nvPr>
        </p:nvSpPr>
        <p:spPr>
          <a:xfrm>
            <a:off x="10078720" y="2797810"/>
            <a:ext cx="50165" cy="132715"/>
          </a:xfrm>
          <a:custGeom>
            <a:avLst/>
            <a:gdLst>
              <a:gd name="connsiteX0" fmla="*/ 46196 w 46196"/>
              <a:gd name="connsiteY0" fmla="*/ 0 h 122015"/>
              <a:gd name="connsiteX1" fmla="*/ 0 w 46196"/>
              <a:gd name="connsiteY1" fmla="*/ 122015 h 122015"/>
              <a:gd name="connsiteX2" fmla="*/ 46196 w 46196"/>
              <a:gd name="connsiteY2" fmla="*/ 0 h 122015"/>
            </a:gdLst>
            <a:ahLst/>
            <a:cxnLst>
              <a:cxn ang="0">
                <a:pos x="connsiteX0" y="connsiteY0"/>
              </a:cxn>
              <a:cxn ang="0">
                <a:pos x="connsiteX1" y="connsiteY1"/>
              </a:cxn>
              <a:cxn ang="0">
                <a:pos x="connsiteX2" y="connsiteY2"/>
              </a:cxn>
            </a:cxnLst>
            <a:rect l="l" t="t" r="r" b="b"/>
            <a:pathLst>
              <a:path w="46196" h="122015">
                <a:moveTo>
                  <a:pt x="46196" y="0"/>
                </a:moveTo>
                <a:cubicBezTo>
                  <a:pt x="18097" y="26098"/>
                  <a:pt x="0" y="122015"/>
                  <a:pt x="0" y="122015"/>
                </a:cubicBezTo>
                <a:lnTo>
                  <a:pt x="46196" y="0"/>
                </a:lnTo>
                <a:close/>
              </a:path>
            </a:pathLst>
          </a:custGeom>
          <a:solidFill>
            <a:srgbClr val="FFFFFF"/>
          </a:solidFill>
          <a:ln w="9525" cap="flat">
            <a:noFill/>
            <a:prstDash val="solid"/>
            <a:miter/>
          </a:ln>
        </p:spPr>
        <p:txBody>
          <a:bodyPr rtlCol="0" anchor="ctr"/>
          <a:lstStyle/>
          <a:p>
            <a:endParaRPr lang="zh-CN" altLang="en-US"/>
          </a:p>
        </p:txBody>
      </p:sp>
      <p:sp>
        <p:nvSpPr>
          <p:cNvPr id="184" name="任意多边形: 形状 312"/>
          <p:cNvSpPr/>
          <p:nvPr userDrawn="1">
            <p:custDataLst>
              <p:tags r:id="rId88"/>
            </p:custDataLst>
          </p:nvPr>
        </p:nvSpPr>
        <p:spPr>
          <a:xfrm>
            <a:off x="10073005" y="2792095"/>
            <a:ext cx="60960" cy="143510"/>
          </a:xfrm>
          <a:custGeom>
            <a:avLst/>
            <a:gdLst>
              <a:gd name="connsiteX0" fmla="*/ 5029 w 56171"/>
              <a:gd name="connsiteY0" fmla="*/ 131915 h 132010"/>
              <a:gd name="connsiteX1" fmla="*/ 4077 w 56171"/>
              <a:gd name="connsiteY1" fmla="*/ 131915 h 132010"/>
              <a:gd name="connsiteX2" fmla="*/ 76 w 56171"/>
              <a:gd name="connsiteY2" fmla="*/ 126105 h 132010"/>
              <a:gd name="connsiteX3" fmla="*/ 47796 w 56171"/>
              <a:gd name="connsiteY3" fmla="*/ 1327 h 132010"/>
              <a:gd name="connsiteX4" fmla="*/ 54845 w 56171"/>
              <a:gd name="connsiteY4" fmla="*/ 1613 h 132010"/>
              <a:gd name="connsiteX5" fmla="*/ 54559 w 56171"/>
              <a:gd name="connsiteY5" fmla="*/ 8661 h 132010"/>
              <a:gd name="connsiteX6" fmla="*/ 9887 w 56171"/>
              <a:gd name="connsiteY6" fmla="*/ 127914 h 132010"/>
              <a:gd name="connsiteX7" fmla="*/ 5029 w 56171"/>
              <a:gd name="connsiteY7" fmla="*/ 132010 h 1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71" h="132010">
                <a:moveTo>
                  <a:pt x="5029" y="131915"/>
                </a:moveTo>
                <a:cubicBezTo>
                  <a:pt x="5029" y="131915"/>
                  <a:pt x="4458" y="131915"/>
                  <a:pt x="4077" y="131915"/>
                </a:cubicBezTo>
                <a:cubicBezTo>
                  <a:pt x="1410" y="131439"/>
                  <a:pt x="-400" y="128772"/>
                  <a:pt x="76" y="126105"/>
                </a:cubicBezTo>
                <a:cubicBezTo>
                  <a:pt x="838" y="122104"/>
                  <a:pt x="18745" y="28283"/>
                  <a:pt x="47796" y="1327"/>
                </a:cubicBezTo>
                <a:cubicBezTo>
                  <a:pt x="49797" y="-578"/>
                  <a:pt x="52940" y="-387"/>
                  <a:pt x="54845" y="1613"/>
                </a:cubicBezTo>
                <a:cubicBezTo>
                  <a:pt x="56750" y="3613"/>
                  <a:pt x="56559" y="6756"/>
                  <a:pt x="54559" y="8661"/>
                </a:cubicBezTo>
                <a:cubicBezTo>
                  <a:pt x="27889" y="33331"/>
                  <a:pt x="10077" y="126962"/>
                  <a:pt x="9887" y="127914"/>
                </a:cubicBezTo>
                <a:cubicBezTo>
                  <a:pt x="9410" y="130296"/>
                  <a:pt x="7315" y="132010"/>
                  <a:pt x="5029" y="132010"/>
                </a:cubicBezTo>
                <a:close/>
              </a:path>
            </a:pathLst>
          </a:custGeom>
          <a:solidFill>
            <a:srgbClr val="231F20"/>
          </a:solidFill>
          <a:ln w="9525" cap="flat">
            <a:noFill/>
            <a:prstDash val="solid"/>
            <a:miter/>
          </a:ln>
        </p:spPr>
        <p:txBody>
          <a:bodyPr rtlCol="0" anchor="ctr"/>
          <a:lstStyle/>
          <a:p>
            <a:endParaRPr lang="zh-CN" altLang="en-US"/>
          </a:p>
        </p:txBody>
      </p:sp>
      <p:sp>
        <p:nvSpPr>
          <p:cNvPr id="186" name="任意多边形: 形状 314"/>
          <p:cNvSpPr/>
          <p:nvPr userDrawn="1">
            <p:custDataLst>
              <p:tags r:id="rId89"/>
            </p:custDataLst>
          </p:nvPr>
        </p:nvSpPr>
        <p:spPr>
          <a:xfrm>
            <a:off x="10549255" y="2978150"/>
            <a:ext cx="557530" cy="796290"/>
          </a:xfrm>
          <a:custGeom>
            <a:avLst/>
            <a:gdLst>
              <a:gd name="connsiteX0" fmla="*/ 91296 w 513226"/>
              <a:gd name="connsiteY0" fmla="*/ 0 h 732831"/>
              <a:gd name="connsiteX1" fmla="*/ 481916 w 513226"/>
              <a:gd name="connsiteY1" fmla="*/ 495300 h 732831"/>
              <a:gd name="connsiteX2" fmla="*/ 464962 w 513226"/>
              <a:gd name="connsiteY2" fmla="*/ 721233 h 732831"/>
              <a:gd name="connsiteX3" fmla="*/ 218264 w 513226"/>
              <a:gd name="connsiteY3" fmla="*/ 644271 h 732831"/>
              <a:gd name="connsiteX4" fmla="*/ 17668 w 513226"/>
              <a:gd name="connsiteY4" fmla="*/ 380524 h 732831"/>
              <a:gd name="connsiteX5" fmla="*/ 60625 w 513226"/>
              <a:gd name="connsiteY5" fmla="*/ 58769 h 732831"/>
              <a:gd name="connsiteX6" fmla="*/ 91391 w 513226"/>
              <a:gd name="connsiteY6" fmla="*/ 95 h 73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26" h="732831">
                <a:moveTo>
                  <a:pt x="91296" y="0"/>
                </a:moveTo>
                <a:cubicBezTo>
                  <a:pt x="253221" y="49149"/>
                  <a:pt x="408669" y="340423"/>
                  <a:pt x="481916" y="495300"/>
                </a:cubicBezTo>
                <a:cubicBezTo>
                  <a:pt x="547924" y="634937"/>
                  <a:pt x="493441" y="710470"/>
                  <a:pt x="464962" y="721233"/>
                </a:cubicBezTo>
                <a:cubicBezTo>
                  <a:pt x="333040" y="771049"/>
                  <a:pt x="218264" y="644271"/>
                  <a:pt x="218264" y="644271"/>
                </a:cubicBezTo>
                <a:cubicBezTo>
                  <a:pt x="218264" y="644271"/>
                  <a:pt x="61578" y="455390"/>
                  <a:pt x="17668" y="380524"/>
                </a:cubicBezTo>
                <a:cubicBezTo>
                  <a:pt x="-26243" y="305562"/>
                  <a:pt x="20716" y="80105"/>
                  <a:pt x="60625" y="58769"/>
                </a:cubicBezTo>
                <a:lnTo>
                  <a:pt x="91391" y="95"/>
                </a:lnTo>
                <a:close/>
              </a:path>
            </a:pathLst>
          </a:custGeom>
          <a:solidFill>
            <a:srgbClr val="FFFFFF"/>
          </a:solidFill>
          <a:ln w="9525" cap="flat">
            <a:noFill/>
            <a:prstDash val="solid"/>
            <a:miter/>
          </a:ln>
        </p:spPr>
        <p:txBody>
          <a:bodyPr rtlCol="0" anchor="ctr"/>
          <a:lstStyle/>
          <a:p>
            <a:endParaRPr lang="zh-CN" altLang="en-US"/>
          </a:p>
        </p:txBody>
      </p:sp>
      <p:sp>
        <p:nvSpPr>
          <p:cNvPr id="187" name="任意多边形: 形状 315"/>
          <p:cNvSpPr/>
          <p:nvPr userDrawn="1">
            <p:custDataLst>
              <p:tags r:id="rId90"/>
            </p:custDataLst>
          </p:nvPr>
        </p:nvSpPr>
        <p:spPr>
          <a:xfrm>
            <a:off x="10543540" y="2972435"/>
            <a:ext cx="568325" cy="807085"/>
          </a:xfrm>
          <a:custGeom>
            <a:avLst/>
            <a:gdLst>
              <a:gd name="connsiteX0" fmla="*/ 407384 w 522860"/>
              <a:gd name="connsiteY0" fmla="*/ 742678 h 742677"/>
              <a:gd name="connsiteX1" fmla="*/ 219551 w 522860"/>
              <a:gd name="connsiteY1" fmla="*/ 652571 h 742677"/>
              <a:gd name="connsiteX2" fmla="*/ 18287 w 522860"/>
              <a:gd name="connsiteY2" fmla="*/ 387967 h 742677"/>
              <a:gd name="connsiteX3" fmla="*/ 21621 w 522860"/>
              <a:gd name="connsiteY3" fmla="*/ 140126 h 742677"/>
              <a:gd name="connsiteX4" fmla="*/ 63150 w 522860"/>
              <a:gd name="connsiteY4" fmla="*/ 59259 h 742677"/>
              <a:gd name="connsiteX5" fmla="*/ 69913 w 522860"/>
              <a:gd name="connsiteY5" fmla="*/ 61259 h 742677"/>
              <a:gd name="connsiteX6" fmla="*/ 67913 w 522860"/>
              <a:gd name="connsiteY6" fmla="*/ 68022 h 742677"/>
              <a:gd name="connsiteX7" fmla="*/ 31242 w 522860"/>
              <a:gd name="connsiteY7" fmla="*/ 142889 h 742677"/>
              <a:gd name="connsiteX8" fmla="*/ 26860 w 522860"/>
              <a:gd name="connsiteY8" fmla="*/ 382919 h 742677"/>
              <a:gd name="connsiteX9" fmla="*/ 226980 w 522860"/>
              <a:gd name="connsiteY9" fmla="*/ 645999 h 742677"/>
              <a:gd name="connsiteX10" fmla="*/ 468058 w 522860"/>
              <a:gd name="connsiteY10" fmla="*/ 721532 h 742677"/>
              <a:gd name="connsiteX11" fmla="*/ 502919 w 522860"/>
              <a:gd name="connsiteY11" fmla="*/ 679337 h 742677"/>
              <a:gd name="connsiteX12" fmla="*/ 482250 w 522860"/>
              <a:gd name="connsiteY12" fmla="*/ 502362 h 742677"/>
              <a:gd name="connsiteX13" fmla="*/ 94678 w 522860"/>
              <a:gd name="connsiteY13" fmla="*/ 9729 h 742677"/>
              <a:gd name="connsiteX14" fmla="*/ 91344 w 522860"/>
              <a:gd name="connsiteY14" fmla="*/ 3538 h 742677"/>
              <a:gd name="connsiteX15" fmla="*/ 97535 w 522860"/>
              <a:gd name="connsiteY15" fmla="*/ 204 h 742677"/>
              <a:gd name="connsiteX16" fmla="*/ 491204 w 522860"/>
              <a:gd name="connsiteY16" fmla="*/ 498076 h 742677"/>
              <a:gd name="connsiteX17" fmla="*/ 512063 w 522860"/>
              <a:gd name="connsiteY17" fmla="*/ 683051 h 742677"/>
              <a:gd name="connsiteX18" fmla="*/ 471487 w 522860"/>
              <a:gd name="connsiteY18" fmla="*/ 730772 h 742677"/>
              <a:gd name="connsiteX19" fmla="*/ 407098 w 522860"/>
              <a:gd name="connsiteY19" fmla="*/ 742583 h 7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860" h="742677">
                <a:moveTo>
                  <a:pt x="407384" y="742678"/>
                </a:moveTo>
                <a:cubicBezTo>
                  <a:pt x="302609" y="742678"/>
                  <a:pt x="220599" y="653619"/>
                  <a:pt x="219551" y="652571"/>
                </a:cubicBezTo>
                <a:cubicBezTo>
                  <a:pt x="217836" y="650476"/>
                  <a:pt x="61912" y="462357"/>
                  <a:pt x="18287" y="387967"/>
                </a:cubicBezTo>
                <a:cubicBezTo>
                  <a:pt x="-10859" y="338246"/>
                  <a:pt x="-1715" y="223184"/>
                  <a:pt x="21621" y="140126"/>
                </a:cubicBezTo>
                <a:cubicBezTo>
                  <a:pt x="28860" y="114314"/>
                  <a:pt x="44005" y="69451"/>
                  <a:pt x="63150" y="59259"/>
                </a:cubicBezTo>
                <a:cubicBezTo>
                  <a:pt x="65627" y="57926"/>
                  <a:pt x="68579" y="58878"/>
                  <a:pt x="69913" y="61259"/>
                </a:cubicBezTo>
                <a:cubicBezTo>
                  <a:pt x="71246" y="63641"/>
                  <a:pt x="70294" y="66689"/>
                  <a:pt x="67913" y="68022"/>
                </a:cubicBezTo>
                <a:cubicBezTo>
                  <a:pt x="56578" y="74023"/>
                  <a:pt x="42576" y="102693"/>
                  <a:pt x="31242" y="142889"/>
                </a:cubicBezTo>
                <a:cubicBezTo>
                  <a:pt x="8381" y="223851"/>
                  <a:pt x="-858" y="335579"/>
                  <a:pt x="26860" y="382919"/>
                </a:cubicBezTo>
                <a:cubicBezTo>
                  <a:pt x="70103" y="456642"/>
                  <a:pt x="225456" y="644094"/>
                  <a:pt x="226980" y="645999"/>
                </a:cubicBezTo>
                <a:cubicBezTo>
                  <a:pt x="227933" y="647047"/>
                  <a:pt x="340899" y="769538"/>
                  <a:pt x="468058" y="721532"/>
                </a:cubicBezTo>
                <a:cubicBezTo>
                  <a:pt x="478535" y="717532"/>
                  <a:pt x="493394" y="702959"/>
                  <a:pt x="502919" y="679337"/>
                </a:cubicBezTo>
                <a:cubicBezTo>
                  <a:pt x="513778" y="652476"/>
                  <a:pt x="525494" y="593802"/>
                  <a:pt x="482250" y="502362"/>
                </a:cubicBezTo>
                <a:cubicBezTo>
                  <a:pt x="404907" y="338818"/>
                  <a:pt x="251745" y="57449"/>
                  <a:pt x="94678" y="9729"/>
                </a:cubicBezTo>
                <a:cubicBezTo>
                  <a:pt x="92011" y="8967"/>
                  <a:pt x="90582" y="6110"/>
                  <a:pt x="91344" y="3538"/>
                </a:cubicBezTo>
                <a:cubicBezTo>
                  <a:pt x="92106" y="871"/>
                  <a:pt x="94964" y="-558"/>
                  <a:pt x="97535" y="204"/>
                </a:cubicBezTo>
                <a:cubicBezTo>
                  <a:pt x="258222" y="49067"/>
                  <a:pt x="413194" y="333103"/>
                  <a:pt x="491204" y="498076"/>
                </a:cubicBezTo>
                <a:cubicBezTo>
                  <a:pt x="536067" y="592945"/>
                  <a:pt x="523494" y="654667"/>
                  <a:pt x="512063" y="683051"/>
                </a:cubicBezTo>
                <a:cubicBezTo>
                  <a:pt x="500634" y="711245"/>
                  <a:pt x="483108" y="726390"/>
                  <a:pt x="471487" y="730772"/>
                </a:cubicBezTo>
                <a:cubicBezTo>
                  <a:pt x="449484" y="739058"/>
                  <a:pt x="427862" y="742583"/>
                  <a:pt x="407098" y="742583"/>
                </a:cubicBezTo>
                <a:close/>
              </a:path>
            </a:pathLst>
          </a:custGeom>
          <a:solidFill>
            <a:srgbClr val="231F20"/>
          </a:solidFill>
          <a:ln w="9525" cap="flat">
            <a:noFill/>
            <a:prstDash val="solid"/>
            <a:miter/>
          </a:ln>
        </p:spPr>
        <p:txBody>
          <a:bodyPr rtlCol="0" anchor="ctr"/>
          <a:lstStyle/>
          <a:p>
            <a:endParaRPr lang="zh-CN" altLang="en-US"/>
          </a:p>
        </p:txBody>
      </p:sp>
      <p:sp>
        <p:nvSpPr>
          <p:cNvPr id="190" name="任意多边形: 形状 316"/>
          <p:cNvSpPr/>
          <p:nvPr userDrawn="1">
            <p:custDataLst>
              <p:tags r:id="rId91"/>
            </p:custDataLst>
          </p:nvPr>
        </p:nvSpPr>
        <p:spPr>
          <a:xfrm>
            <a:off x="10406380" y="3632200"/>
            <a:ext cx="639445" cy="516255"/>
          </a:xfrm>
          <a:custGeom>
            <a:avLst/>
            <a:gdLst>
              <a:gd name="connsiteX0" fmla="*/ 587883 w 588295"/>
              <a:gd name="connsiteY0" fmla="*/ 50935 h 474804"/>
              <a:gd name="connsiteX1" fmla="*/ 296037 w 588295"/>
              <a:gd name="connsiteY1" fmla="*/ 319540 h 474804"/>
              <a:gd name="connsiteX2" fmla="*/ 180308 w 588295"/>
              <a:gd name="connsiteY2" fmla="*/ 363831 h 474804"/>
              <a:gd name="connsiteX3" fmla="*/ 124777 w 588295"/>
              <a:gd name="connsiteY3" fmla="*/ 471178 h 474804"/>
              <a:gd name="connsiteX4" fmla="*/ 0 w 588295"/>
              <a:gd name="connsiteY4" fmla="*/ 441745 h 474804"/>
              <a:gd name="connsiteX5" fmla="*/ 72580 w 588295"/>
              <a:gd name="connsiteY5" fmla="*/ 294679 h 474804"/>
              <a:gd name="connsiteX6" fmla="*/ 145732 w 588295"/>
              <a:gd name="connsiteY6" fmla="*/ 273058 h 474804"/>
              <a:gd name="connsiteX7" fmla="*/ 333280 w 588295"/>
              <a:gd name="connsiteY7" fmla="*/ 82462 h 474804"/>
              <a:gd name="connsiteX8" fmla="*/ 501110 w 588295"/>
              <a:gd name="connsiteY8" fmla="*/ 833 h 474804"/>
              <a:gd name="connsiteX9" fmla="*/ 587978 w 588295"/>
              <a:gd name="connsiteY9" fmla="*/ 50839 h 47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295" h="474804">
                <a:moveTo>
                  <a:pt x="587883" y="50935"/>
                </a:moveTo>
                <a:cubicBezTo>
                  <a:pt x="599789" y="131421"/>
                  <a:pt x="350615" y="295918"/>
                  <a:pt x="296037" y="319540"/>
                </a:cubicBezTo>
                <a:cubicBezTo>
                  <a:pt x="241459" y="343257"/>
                  <a:pt x="180308" y="363831"/>
                  <a:pt x="180308" y="363831"/>
                </a:cubicBezTo>
                <a:lnTo>
                  <a:pt x="124777" y="471178"/>
                </a:lnTo>
                <a:cubicBezTo>
                  <a:pt x="124777" y="471178"/>
                  <a:pt x="37338" y="490037"/>
                  <a:pt x="0" y="441745"/>
                </a:cubicBezTo>
                <a:cubicBezTo>
                  <a:pt x="2191" y="395073"/>
                  <a:pt x="59817" y="300109"/>
                  <a:pt x="72580" y="294679"/>
                </a:cubicBezTo>
                <a:cubicBezTo>
                  <a:pt x="91726" y="286488"/>
                  <a:pt x="127540" y="276201"/>
                  <a:pt x="145732" y="273058"/>
                </a:cubicBezTo>
                <a:cubicBezTo>
                  <a:pt x="156019" y="271248"/>
                  <a:pt x="263366" y="139898"/>
                  <a:pt x="333280" y="82462"/>
                </a:cubicBezTo>
                <a:cubicBezTo>
                  <a:pt x="403193" y="25027"/>
                  <a:pt x="434340" y="-5549"/>
                  <a:pt x="501110" y="833"/>
                </a:cubicBezTo>
                <a:cubicBezTo>
                  <a:pt x="545878" y="5119"/>
                  <a:pt x="587978" y="50839"/>
                  <a:pt x="587978" y="50839"/>
                </a:cubicBezTo>
                <a:close/>
              </a:path>
            </a:pathLst>
          </a:custGeom>
          <a:solidFill>
            <a:srgbClr val="FFFFFF"/>
          </a:solidFill>
          <a:ln w="9525" cap="flat">
            <a:noFill/>
            <a:prstDash val="solid"/>
            <a:miter/>
          </a:ln>
        </p:spPr>
        <p:txBody>
          <a:bodyPr rtlCol="0" anchor="ctr"/>
          <a:lstStyle/>
          <a:p>
            <a:endParaRPr lang="zh-CN" altLang="en-US"/>
          </a:p>
        </p:txBody>
      </p:sp>
      <p:sp>
        <p:nvSpPr>
          <p:cNvPr id="191" name="任意多边形: 形状 317"/>
          <p:cNvSpPr/>
          <p:nvPr userDrawn="1">
            <p:custDataLst>
              <p:tags r:id="rId92"/>
            </p:custDataLst>
          </p:nvPr>
        </p:nvSpPr>
        <p:spPr>
          <a:xfrm>
            <a:off x="10400665" y="3627120"/>
            <a:ext cx="650240" cy="527050"/>
          </a:xfrm>
          <a:custGeom>
            <a:avLst/>
            <a:gdLst>
              <a:gd name="connsiteX0" fmla="*/ 90678 w 598236"/>
              <a:gd name="connsiteY0" fmla="*/ 484715 h 484905"/>
              <a:gd name="connsiteX1" fmla="*/ 1048 w 598236"/>
              <a:gd name="connsiteY1" fmla="*/ 449663 h 484905"/>
              <a:gd name="connsiteX2" fmla="*/ 0 w 598236"/>
              <a:gd name="connsiteY2" fmla="*/ 446424 h 484905"/>
              <a:gd name="connsiteX3" fmla="*/ 75628 w 598236"/>
              <a:gd name="connsiteY3" fmla="*/ 294977 h 484905"/>
              <a:gd name="connsiteX4" fmla="*/ 149447 w 598236"/>
              <a:gd name="connsiteY4" fmla="*/ 273069 h 484905"/>
              <a:gd name="connsiteX5" fmla="*/ 199739 w 598236"/>
              <a:gd name="connsiteY5" fmla="*/ 220586 h 484905"/>
              <a:gd name="connsiteX6" fmla="*/ 335089 w 598236"/>
              <a:gd name="connsiteY6" fmla="*/ 83522 h 484905"/>
              <a:gd name="connsiteX7" fmla="*/ 349663 w 598236"/>
              <a:gd name="connsiteY7" fmla="*/ 71520 h 484905"/>
              <a:gd name="connsiteX8" fmla="*/ 506539 w 598236"/>
              <a:gd name="connsiteY8" fmla="*/ 845 h 484905"/>
              <a:gd name="connsiteX9" fmla="*/ 596551 w 598236"/>
              <a:gd name="connsiteY9" fmla="*/ 52470 h 484905"/>
              <a:gd name="connsiteX10" fmla="*/ 597789 w 598236"/>
              <a:gd name="connsiteY10" fmla="*/ 55137 h 484905"/>
              <a:gd name="connsiteX11" fmla="*/ 302990 w 598236"/>
              <a:gd name="connsiteY11" fmla="*/ 329076 h 484905"/>
              <a:gd name="connsiteX12" fmla="*/ 188785 w 598236"/>
              <a:gd name="connsiteY12" fmla="*/ 372891 h 484905"/>
              <a:gd name="connsiteX13" fmla="*/ 134112 w 598236"/>
              <a:gd name="connsiteY13" fmla="*/ 478524 h 484905"/>
              <a:gd name="connsiteX14" fmla="*/ 130778 w 598236"/>
              <a:gd name="connsiteY14" fmla="*/ 481095 h 484905"/>
              <a:gd name="connsiteX15" fmla="*/ 90583 w 598236"/>
              <a:gd name="connsiteY15" fmla="*/ 484905 h 484905"/>
              <a:gd name="connsiteX16" fmla="*/ 10096 w 598236"/>
              <a:gd name="connsiteY16" fmla="*/ 444995 h 484905"/>
              <a:gd name="connsiteX17" fmla="*/ 126492 w 598236"/>
              <a:gd name="connsiteY17" fmla="*/ 471570 h 484905"/>
              <a:gd name="connsiteX18" fmla="*/ 180975 w 598236"/>
              <a:gd name="connsiteY18" fmla="*/ 366319 h 484905"/>
              <a:gd name="connsiteX19" fmla="*/ 183832 w 598236"/>
              <a:gd name="connsiteY19" fmla="*/ 363842 h 484905"/>
              <a:gd name="connsiteX20" fmla="*/ 299180 w 598236"/>
              <a:gd name="connsiteY20" fmla="*/ 319742 h 484905"/>
              <a:gd name="connsiteX21" fmla="*/ 588264 w 598236"/>
              <a:gd name="connsiteY21" fmla="*/ 57899 h 484905"/>
              <a:gd name="connsiteX22" fmla="*/ 505682 w 598236"/>
              <a:gd name="connsiteY22" fmla="*/ 10560 h 484905"/>
              <a:gd name="connsiteX23" fmla="*/ 356140 w 598236"/>
              <a:gd name="connsiteY23" fmla="*/ 79045 h 484905"/>
              <a:gd name="connsiteX24" fmla="*/ 341566 w 598236"/>
              <a:gd name="connsiteY24" fmla="*/ 91142 h 484905"/>
              <a:gd name="connsiteX25" fmla="*/ 207264 w 598236"/>
              <a:gd name="connsiteY25" fmla="*/ 227254 h 484905"/>
              <a:gd name="connsiteX26" fmla="*/ 151733 w 598236"/>
              <a:gd name="connsiteY26" fmla="*/ 282785 h 484905"/>
              <a:gd name="connsiteX27" fmla="*/ 79629 w 598236"/>
              <a:gd name="connsiteY27" fmla="*/ 304121 h 484905"/>
              <a:gd name="connsiteX28" fmla="*/ 10192 w 598236"/>
              <a:gd name="connsiteY28" fmla="*/ 444995 h 48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8236" h="484905">
                <a:moveTo>
                  <a:pt x="90678" y="484715"/>
                </a:moveTo>
                <a:cubicBezTo>
                  <a:pt x="61436" y="484715"/>
                  <a:pt x="23336" y="478428"/>
                  <a:pt x="1048" y="449663"/>
                </a:cubicBezTo>
                <a:cubicBezTo>
                  <a:pt x="286" y="448710"/>
                  <a:pt x="0" y="447567"/>
                  <a:pt x="0" y="446424"/>
                </a:cubicBezTo>
                <a:cubicBezTo>
                  <a:pt x="2191" y="400228"/>
                  <a:pt x="59722" y="301740"/>
                  <a:pt x="75628" y="294977"/>
                </a:cubicBezTo>
                <a:cubicBezTo>
                  <a:pt x="95821" y="286404"/>
                  <a:pt x="131731" y="276212"/>
                  <a:pt x="149447" y="273069"/>
                </a:cubicBezTo>
                <a:cubicBezTo>
                  <a:pt x="154496" y="270307"/>
                  <a:pt x="177451" y="245066"/>
                  <a:pt x="199739" y="220586"/>
                </a:cubicBezTo>
                <a:cubicBezTo>
                  <a:pt x="239363" y="177057"/>
                  <a:pt x="293656" y="117526"/>
                  <a:pt x="335089" y="83522"/>
                </a:cubicBezTo>
                <a:cubicBezTo>
                  <a:pt x="340138" y="79331"/>
                  <a:pt x="344996" y="75330"/>
                  <a:pt x="349663" y="71520"/>
                </a:cubicBezTo>
                <a:cubicBezTo>
                  <a:pt x="409575" y="21990"/>
                  <a:pt x="442531" y="-5251"/>
                  <a:pt x="506539" y="845"/>
                </a:cubicBezTo>
                <a:cubicBezTo>
                  <a:pt x="552640" y="5226"/>
                  <a:pt x="594836" y="50565"/>
                  <a:pt x="596551" y="52470"/>
                </a:cubicBezTo>
                <a:cubicBezTo>
                  <a:pt x="597217" y="53232"/>
                  <a:pt x="597694" y="54090"/>
                  <a:pt x="597789" y="55137"/>
                </a:cubicBezTo>
                <a:cubicBezTo>
                  <a:pt x="610457" y="141243"/>
                  <a:pt x="350615" y="308407"/>
                  <a:pt x="302990" y="329076"/>
                </a:cubicBezTo>
                <a:cubicBezTo>
                  <a:pt x="254222" y="350222"/>
                  <a:pt x="199644" y="369176"/>
                  <a:pt x="188785" y="372891"/>
                </a:cubicBezTo>
                <a:lnTo>
                  <a:pt x="134112" y="478524"/>
                </a:lnTo>
                <a:cubicBezTo>
                  <a:pt x="133445" y="479857"/>
                  <a:pt x="132207" y="480809"/>
                  <a:pt x="130778" y="481095"/>
                </a:cubicBezTo>
                <a:cubicBezTo>
                  <a:pt x="129159" y="481476"/>
                  <a:pt x="112395" y="484905"/>
                  <a:pt x="90583" y="484905"/>
                </a:cubicBezTo>
                <a:close/>
                <a:moveTo>
                  <a:pt x="10096" y="444995"/>
                </a:moveTo>
                <a:cubicBezTo>
                  <a:pt x="42481" y="484334"/>
                  <a:pt x="112966" y="473951"/>
                  <a:pt x="126492" y="471570"/>
                </a:cubicBezTo>
                <a:lnTo>
                  <a:pt x="180975" y="366319"/>
                </a:lnTo>
                <a:cubicBezTo>
                  <a:pt x="181546" y="365176"/>
                  <a:pt x="182594" y="364319"/>
                  <a:pt x="183832" y="363842"/>
                </a:cubicBezTo>
                <a:cubicBezTo>
                  <a:pt x="184404" y="363652"/>
                  <a:pt x="245364" y="343078"/>
                  <a:pt x="299180" y="319742"/>
                </a:cubicBezTo>
                <a:cubicBezTo>
                  <a:pt x="351853" y="296882"/>
                  <a:pt x="596360" y="136100"/>
                  <a:pt x="588264" y="57899"/>
                </a:cubicBezTo>
                <a:cubicBezTo>
                  <a:pt x="581501" y="50946"/>
                  <a:pt x="544163" y="14275"/>
                  <a:pt x="505682" y="10560"/>
                </a:cubicBezTo>
                <a:cubicBezTo>
                  <a:pt x="445865" y="4845"/>
                  <a:pt x="415861" y="29610"/>
                  <a:pt x="356140" y="79045"/>
                </a:cubicBezTo>
                <a:cubicBezTo>
                  <a:pt x="351472" y="82950"/>
                  <a:pt x="346615" y="86951"/>
                  <a:pt x="341566" y="91142"/>
                </a:cubicBezTo>
                <a:cubicBezTo>
                  <a:pt x="300704" y="124670"/>
                  <a:pt x="246697" y="183915"/>
                  <a:pt x="207264" y="227254"/>
                </a:cubicBezTo>
                <a:cubicBezTo>
                  <a:pt x="167068" y="271450"/>
                  <a:pt x="157067" y="281832"/>
                  <a:pt x="151733" y="282785"/>
                </a:cubicBezTo>
                <a:cubicBezTo>
                  <a:pt x="134683" y="285737"/>
                  <a:pt x="99441" y="295739"/>
                  <a:pt x="79629" y="304121"/>
                </a:cubicBezTo>
                <a:cubicBezTo>
                  <a:pt x="70104" y="308502"/>
                  <a:pt x="13811" y="397180"/>
                  <a:pt x="10192" y="444995"/>
                </a:cubicBezTo>
                <a:close/>
              </a:path>
            </a:pathLst>
          </a:custGeom>
          <a:solidFill>
            <a:srgbClr val="231F20"/>
          </a:solidFill>
          <a:ln w="9525" cap="flat">
            <a:noFill/>
            <a:prstDash val="solid"/>
            <a:miter/>
          </a:ln>
        </p:spPr>
        <p:txBody>
          <a:bodyPr rtlCol="0" anchor="ctr"/>
          <a:lstStyle/>
          <a:p>
            <a:endParaRPr lang="zh-CN" altLang="en-US"/>
          </a:p>
        </p:txBody>
      </p:sp>
      <p:sp>
        <p:nvSpPr>
          <p:cNvPr id="192" name="任意多边形: 形状 318"/>
          <p:cNvSpPr/>
          <p:nvPr userDrawn="1">
            <p:custDataLst>
              <p:tags r:id="rId93"/>
            </p:custDataLst>
          </p:nvPr>
        </p:nvSpPr>
        <p:spPr>
          <a:xfrm>
            <a:off x="10781030" y="3552825"/>
            <a:ext cx="297180" cy="130810"/>
          </a:xfrm>
          <a:custGeom>
            <a:avLst/>
            <a:gdLst>
              <a:gd name="connsiteX0" fmla="*/ 4987 w 273280"/>
              <a:gd name="connsiteY0" fmla="*/ 120016 h 120111"/>
              <a:gd name="connsiteX1" fmla="*/ 3178 w 273280"/>
              <a:gd name="connsiteY1" fmla="*/ 119730 h 120111"/>
              <a:gd name="connsiteX2" fmla="*/ 320 w 273280"/>
              <a:gd name="connsiteY2" fmla="*/ 113253 h 120111"/>
              <a:gd name="connsiteX3" fmla="*/ 179295 w 273280"/>
              <a:gd name="connsiteY3" fmla="*/ 1811 h 120111"/>
              <a:gd name="connsiteX4" fmla="*/ 273021 w 273280"/>
              <a:gd name="connsiteY4" fmla="*/ 69248 h 120111"/>
              <a:gd name="connsiteX5" fmla="*/ 269973 w 273280"/>
              <a:gd name="connsiteY5" fmla="*/ 75629 h 120111"/>
              <a:gd name="connsiteX6" fmla="*/ 263591 w 273280"/>
              <a:gd name="connsiteY6" fmla="*/ 72581 h 120111"/>
              <a:gd name="connsiteX7" fmla="*/ 177676 w 273280"/>
              <a:gd name="connsiteY7" fmla="*/ 11717 h 120111"/>
              <a:gd name="connsiteX8" fmla="*/ 9655 w 273280"/>
              <a:gd name="connsiteY8" fmla="*/ 116873 h 120111"/>
              <a:gd name="connsiteX9" fmla="*/ 4987 w 273280"/>
              <a:gd name="connsiteY9" fmla="*/ 120111 h 1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280" h="120111">
                <a:moveTo>
                  <a:pt x="4987" y="120016"/>
                </a:moveTo>
                <a:cubicBezTo>
                  <a:pt x="4416" y="120016"/>
                  <a:pt x="3749" y="119921"/>
                  <a:pt x="3178" y="119730"/>
                </a:cubicBezTo>
                <a:cubicBezTo>
                  <a:pt x="606" y="118778"/>
                  <a:pt x="-633" y="115825"/>
                  <a:pt x="320" y="113253"/>
                </a:cubicBezTo>
                <a:cubicBezTo>
                  <a:pt x="29181" y="37815"/>
                  <a:pt x="106143" y="-10096"/>
                  <a:pt x="179295" y="1811"/>
                </a:cubicBezTo>
                <a:cubicBezTo>
                  <a:pt x="253018" y="13812"/>
                  <a:pt x="272164" y="66962"/>
                  <a:pt x="273021" y="69248"/>
                </a:cubicBezTo>
                <a:cubicBezTo>
                  <a:pt x="273878" y="71819"/>
                  <a:pt x="272545" y="74677"/>
                  <a:pt x="269973" y="75629"/>
                </a:cubicBezTo>
                <a:cubicBezTo>
                  <a:pt x="267401" y="76487"/>
                  <a:pt x="264544" y="75153"/>
                  <a:pt x="263591" y="72581"/>
                </a:cubicBezTo>
                <a:cubicBezTo>
                  <a:pt x="262924" y="70581"/>
                  <a:pt x="245398" y="22766"/>
                  <a:pt x="177676" y="11717"/>
                </a:cubicBezTo>
                <a:cubicBezTo>
                  <a:pt x="109096" y="572"/>
                  <a:pt x="36801" y="45721"/>
                  <a:pt x="9655" y="116873"/>
                </a:cubicBezTo>
                <a:cubicBezTo>
                  <a:pt x="8892" y="118873"/>
                  <a:pt x="6988" y="120111"/>
                  <a:pt x="4987" y="120111"/>
                </a:cubicBezTo>
                <a:close/>
              </a:path>
            </a:pathLst>
          </a:custGeom>
          <a:solidFill>
            <a:srgbClr val="231F20"/>
          </a:solidFill>
          <a:ln w="9525" cap="flat">
            <a:noFill/>
            <a:prstDash val="solid"/>
            <a:miter/>
          </a:ln>
        </p:spPr>
        <p:txBody>
          <a:bodyPr rtlCol="0" anchor="ctr"/>
          <a:lstStyle/>
          <a:p>
            <a:endParaRPr lang="zh-CN" altLang="en-US"/>
          </a:p>
        </p:txBody>
      </p:sp>
      <p:sp>
        <p:nvSpPr>
          <p:cNvPr id="193" name="任意多边形: 形状 95"/>
          <p:cNvSpPr/>
          <p:nvPr userDrawn="1">
            <p:custDataLst>
              <p:tags r:id="rId94"/>
            </p:custDataLst>
          </p:nvPr>
        </p:nvSpPr>
        <p:spPr>
          <a:xfrm>
            <a:off x="10354310" y="3952875"/>
            <a:ext cx="532130" cy="1923415"/>
          </a:xfrm>
          <a:custGeom>
            <a:avLst/>
            <a:gdLst>
              <a:gd name="connsiteX0" fmla="*/ 484540 w 489591"/>
              <a:gd name="connsiteY0" fmla="*/ 1769748 h 1769748"/>
              <a:gd name="connsiteX1" fmla="*/ 479587 w 489591"/>
              <a:gd name="connsiteY1" fmla="*/ 1764986 h 1769748"/>
              <a:gd name="connsiteX2" fmla="*/ 445868 w 489591"/>
              <a:gd name="connsiteY2" fmla="*/ 1462853 h 1769748"/>
              <a:gd name="connsiteX3" fmla="*/ 280133 w 489591"/>
              <a:gd name="connsiteY3" fmla="*/ 720474 h 1769748"/>
              <a:gd name="connsiteX4" fmla="*/ 231461 w 489591"/>
              <a:gd name="connsiteY4" fmla="*/ 175549 h 1769748"/>
              <a:gd name="connsiteX5" fmla="*/ 114303 w 489591"/>
              <a:gd name="connsiteY5" fmla="*/ 182597 h 1769748"/>
              <a:gd name="connsiteX6" fmla="*/ 3 w 489591"/>
              <a:gd name="connsiteY6" fmla="*/ 5242 h 1769748"/>
              <a:gd name="connsiteX7" fmla="*/ 4766 w 489591"/>
              <a:gd name="connsiteY7" fmla="*/ 3 h 1769748"/>
              <a:gd name="connsiteX8" fmla="*/ 10004 w 489591"/>
              <a:gd name="connsiteY8" fmla="*/ 4766 h 1769748"/>
              <a:gd name="connsiteX9" fmla="*/ 114970 w 489591"/>
              <a:gd name="connsiteY9" fmla="*/ 172596 h 1769748"/>
              <a:gd name="connsiteX10" fmla="*/ 235842 w 489591"/>
              <a:gd name="connsiteY10" fmla="*/ 164881 h 1769748"/>
              <a:gd name="connsiteX11" fmla="*/ 239843 w 489591"/>
              <a:gd name="connsiteY11" fmla="*/ 166024 h 1769748"/>
              <a:gd name="connsiteX12" fmla="*/ 241557 w 489591"/>
              <a:gd name="connsiteY12" fmla="*/ 169834 h 1769748"/>
              <a:gd name="connsiteX13" fmla="*/ 289753 w 489591"/>
              <a:gd name="connsiteY13" fmla="*/ 717521 h 1769748"/>
              <a:gd name="connsiteX14" fmla="*/ 455774 w 489591"/>
              <a:gd name="connsiteY14" fmla="*/ 1461615 h 1769748"/>
              <a:gd name="connsiteX15" fmla="*/ 489588 w 489591"/>
              <a:gd name="connsiteY15" fmla="*/ 1764605 h 1769748"/>
              <a:gd name="connsiteX16" fmla="*/ 484826 w 489591"/>
              <a:gd name="connsiteY16" fmla="*/ 1769748 h 1769748"/>
              <a:gd name="connsiteX17" fmla="*/ 484635 w 489591"/>
              <a:gd name="connsiteY17" fmla="*/ 1769748 h 17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9591" h="1769748">
                <a:moveTo>
                  <a:pt x="484540" y="1769748"/>
                </a:moveTo>
                <a:cubicBezTo>
                  <a:pt x="481873" y="1769748"/>
                  <a:pt x="479682" y="1767653"/>
                  <a:pt x="479587" y="1764986"/>
                </a:cubicBezTo>
                <a:cubicBezTo>
                  <a:pt x="479587" y="1764509"/>
                  <a:pt x="477586" y="1717932"/>
                  <a:pt x="445868" y="1462853"/>
                </a:cubicBezTo>
                <a:cubicBezTo>
                  <a:pt x="414817" y="1213393"/>
                  <a:pt x="339950" y="915832"/>
                  <a:pt x="280133" y="720474"/>
                </a:cubicBezTo>
                <a:cubicBezTo>
                  <a:pt x="229841" y="556073"/>
                  <a:pt x="230984" y="223650"/>
                  <a:pt x="231461" y="175549"/>
                </a:cubicBezTo>
                <a:cubicBezTo>
                  <a:pt x="213268" y="178025"/>
                  <a:pt x="156403" y="185074"/>
                  <a:pt x="114303" y="182597"/>
                </a:cubicBezTo>
                <a:cubicBezTo>
                  <a:pt x="43056" y="178406"/>
                  <a:pt x="5623" y="120399"/>
                  <a:pt x="3" y="5242"/>
                </a:cubicBezTo>
                <a:cubicBezTo>
                  <a:pt x="-92" y="2480"/>
                  <a:pt x="2003" y="194"/>
                  <a:pt x="4766" y="3"/>
                </a:cubicBezTo>
                <a:cubicBezTo>
                  <a:pt x="7433" y="-92"/>
                  <a:pt x="9814" y="2003"/>
                  <a:pt x="10004" y="4766"/>
                </a:cubicBezTo>
                <a:cubicBezTo>
                  <a:pt x="15338" y="113922"/>
                  <a:pt x="49628" y="168786"/>
                  <a:pt x="114970" y="172596"/>
                </a:cubicBezTo>
                <a:cubicBezTo>
                  <a:pt x="163643" y="175454"/>
                  <a:pt x="235080" y="164976"/>
                  <a:pt x="235842" y="164881"/>
                </a:cubicBezTo>
                <a:cubicBezTo>
                  <a:pt x="237271" y="164690"/>
                  <a:pt x="238795" y="165071"/>
                  <a:pt x="239843" y="166024"/>
                </a:cubicBezTo>
                <a:cubicBezTo>
                  <a:pt x="240986" y="166976"/>
                  <a:pt x="241557" y="168405"/>
                  <a:pt x="241557" y="169834"/>
                </a:cubicBezTo>
                <a:cubicBezTo>
                  <a:pt x="241557" y="173549"/>
                  <a:pt x="236128" y="542452"/>
                  <a:pt x="289753" y="717521"/>
                </a:cubicBezTo>
                <a:cubicBezTo>
                  <a:pt x="349666" y="913260"/>
                  <a:pt x="424723" y="1211488"/>
                  <a:pt x="455774" y="1461615"/>
                </a:cubicBezTo>
                <a:cubicBezTo>
                  <a:pt x="487588" y="1717742"/>
                  <a:pt x="489493" y="1762795"/>
                  <a:pt x="489588" y="1764605"/>
                </a:cubicBezTo>
                <a:cubicBezTo>
                  <a:pt x="489683" y="1767367"/>
                  <a:pt x="487588" y="1769653"/>
                  <a:pt x="484826" y="1769748"/>
                </a:cubicBezTo>
                <a:cubicBezTo>
                  <a:pt x="484826" y="1769748"/>
                  <a:pt x="484730" y="1769748"/>
                  <a:pt x="484635" y="1769748"/>
                </a:cubicBezTo>
                <a:close/>
              </a:path>
            </a:pathLst>
          </a:custGeom>
          <a:solidFill>
            <a:srgbClr val="FFFFFF"/>
          </a:solidFill>
          <a:ln w="9525" cap="flat">
            <a:noFill/>
            <a:prstDash val="solid"/>
            <a:miter/>
          </a:ln>
        </p:spPr>
        <p:txBody>
          <a:bodyPr rtlCol="0" anchor="ctr"/>
          <a:lstStyle/>
          <a:p>
            <a:endParaRPr lang="zh-CN" altLang="en-US"/>
          </a:p>
        </p:txBody>
      </p:sp>
      <p:sp>
        <p:nvSpPr>
          <p:cNvPr id="197" name="弧形 196"/>
          <p:cNvSpPr/>
          <p:nvPr userDrawn="1">
            <p:custDataLst>
              <p:tags r:id="rId95"/>
            </p:custDataLst>
          </p:nvPr>
        </p:nvSpPr>
        <p:spPr>
          <a:xfrm>
            <a:off x="6772910" y="1544955"/>
            <a:ext cx="2108200" cy="21082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0" name="椭圆 199"/>
          <p:cNvSpPr/>
          <p:nvPr userDrawn="1">
            <p:custDataLst>
              <p:tags r:id="rId96"/>
            </p:custDataLst>
          </p:nvPr>
        </p:nvSpPr>
        <p:spPr>
          <a:xfrm flipH="1">
            <a:off x="1118679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userDrawn="1">
            <p:custDataLst>
              <p:tags r:id="rId97"/>
            </p:custDataLst>
          </p:nvPr>
        </p:nvSpPr>
        <p:spPr>
          <a:xfrm flipH="1">
            <a:off x="1118679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userDrawn="1">
            <p:custDataLst>
              <p:tags r:id="rId98"/>
            </p:custDataLst>
          </p:nvPr>
        </p:nvSpPr>
        <p:spPr>
          <a:xfrm flipH="1">
            <a:off x="1118679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userDrawn="1">
            <p:custDataLst>
              <p:tags r:id="rId99"/>
            </p:custDataLst>
          </p:nvPr>
        </p:nvSpPr>
        <p:spPr>
          <a:xfrm flipH="1">
            <a:off x="1118679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userDrawn="1">
            <p:custDataLst>
              <p:tags r:id="rId100"/>
            </p:custDataLst>
          </p:nvPr>
        </p:nvSpPr>
        <p:spPr>
          <a:xfrm flipH="1">
            <a:off x="1118679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userDrawn="1">
            <p:custDataLst>
              <p:tags r:id="rId101"/>
            </p:custDataLst>
          </p:nvPr>
        </p:nvSpPr>
        <p:spPr>
          <a:xfrm flipH="1">
            <a:off x="1118679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userDrawn="1">
            <p:custDataLst>
              <p:tags r:id="rId102"/>
            </p:custDataLst>
          </p:nvPr>
        </p:nvSpPr>
        <p:spPr>
          <a:xfrm flipH="1">
            <a:off x="1118679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userDrawn="1">
            <p:custDataLst>
              <p:tags r:id="rId103"/>
            </p:custDataLst>
          </p:nvPr>
        </p:nvSpPr>
        <p:spPr>
          <a:xfrm flipH="1">
            <a:off x="1118679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userDrawn="1">
            <p:custDataLst>
              <p:tags r:id="rId104"/>
            </p:custDataLst>
          </p:nvPr>
        </p:nvSpPr>
        <p:spPr>
          <a:xfrm flipH="1">
            <a:off x="1105662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userDrawn="1">
            <p:custDataLst>
              <p:tags r:id="rId105"/>
            </p:custDataLst>
          </p:nvPr>
        </p:nvSpPr>
        <p:spPr>
          <a:xfrm flipH="1">
            <a:off x="1105662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userDrawn="1">
            <p:custDataLst>
              <p:tags r:id="rId106"/>
            </p:custDataLst>
          </p:nvPr>
        </p:nvSpPr>
        <p:spPr>
          <a:xfrm flipH="1">
            <a:off x="1105662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userDrawn="1">
            <p:custDataLst>
              <p:tags r:id="rId107"/>
            </p:custDataLst>
          </p:nvPr>
        </p:nvSpPr>
        <p:spPr>
          <a:xfrm flipH="1">
            <a:off x="1105662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userDrawn="1">
            <p:custDataLst>
              <p:tags r:id="rId108"/>
            </p:custDataLst>
          </p:nvPr>
        </p:nvSpPr>
        <p:spPr>
          <a:xfrm flipH="1">
            <a:off x="1105662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userDrawn="1">
            <p:custDataLst>
              <p:tags r:id="rId109"/>
            </p:custDataLst>
          </p:nvPr>
        </p:nvSpPr>
        <p:spPr>
          <a:xfrm flipH="1">
            <a:off x="1105662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userDrawn="1">
            <p:custDataLst>
              <p:tags r:id="rId110"/>
            </p:custDataLst>
          </p:nvPr>
        </p:nvSpPr>
        <p:spPr>
          <a:xfrm flipH="1">
            <a:off x="1105662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userDrawn="1">
            <p:custDataLst>
              <p:tags r:id="rId111"/>
            </p:custDataLst>
          </p:nvPr>
        </p:nvSpPr>
        <p:spPr>
          <a:xfrm flipH="1">
            <a:off x="1105662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userDrawn="1">
            <p:custDataLst>
              <p:tags r:id="rId112"/>
            </p:custDataLst>
          </p:nvPr>
        </p:nvSpPr>
        <p:spPr>
          <a:xfrm flipH="1">
            <a:off x="1092644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userDrawn="1">
            <p:custDataLst>
              <p:tags r:id="rId113"/>
            </p:custDataLst>
          </p:nvPr>
        </p:nvSpPr>
        <p:spPr>
          <a:xfrm flipH="1">
            <a:off x="1092644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p:nvPr userDrawn="1">
            <p:custDataLst>
              <p:tags r:id="rId114"/>
            </p:custDataLst>
          </p:nvPr>
        </p:nvSpPr>
        <p:spPr>
          <a:xfrm flipH="1">
            <a:off x="1092644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p:nvPr userDrawn="1">
            <p:custDataLst>
              <p:tags r:id="rId115"/>
            </p:custDataLst>
          </p:nvPr>
        </p:nvSpPr>
        <p:spPr>
          <a:xfrm flipH="1">
            <a:off x="1092644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userDrawn="1">
            <p:custDataLst>
              <p:tags r:id="rId116"/>
            </p:custDataLst>
          </p:nvPr>
        </p:nvSpPr>
        <p:spPr>
          <a:xfrm flipH="1">
            <a:off x="1092644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p:nvPr userDrawn="1">
            <p:custDataLst>
              <p:tags r:id="rId117"/>
            </p:custDataLst>
          </p:nvPr>
        </p:nvSpPr>
        <p:spPr>
          <a:xfrm flipH="1">
            <a:off x="1092644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userDrawn="1">
            <p:custDataLst>
              <p:tags r:id="rId118"/>
            </p:custDataLst>
          </p:nvPr>
        </p:nvSpPr>
        <p:spPr>
          <a:xfrm flipH="1">
            <a:off x="1092644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p:nvPr userDrawn="1">
            <p:custDataLst>
              <p:tags r:id="rId119"/>
            </p:custDataLst>
          </p:nvPr>
        </p:nvSpPr>
        <p:spPr>
          <a:xfrm flipH="1">
            <a:off x="1092644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p:nvPr userDrawn="1">
            <p:custDataLst>
              <p:tags r:id="rId120"/>
            </p:custDataLst>
          </p:nvPr>
        </p:nvSpPr>
        <p:spPr>
          <a:xfrm flipH="1">
            <a:off x="1079436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p:nvPr userDrawn="1">
            <p:custDataLst>
              <p:tags r:id="rId121"/>
            </p:custDataLst>
          </p:nvPr>
        </p:nvSpPr>
        <p:spPr>
          <a:xfrm flipH="1">
            <a:off x="1079436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p:nvPr userDrawn="1">
            <p:custDataLst>
              <p:tags r:id="rId122"/>
            </p:custDataLst>
          </p:nvPr>
        </p:nvSpPr>
        <p:spPr>
          <a:xfrm flipH="1">
            <a:off x="1079436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p:cNvSpPr/>
          <p:nvPr userDrawn="1">
            <p:custDataLst>
              <p:tags r:id="rId123"/>
            </p:custDataLst>
          </p:nvPr>
        </p:nvSpPr>
        <p:spPr>
          <a:xfrm flipH="1">
            <a:off x="1079436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p:nvPr userDrawn="1">
            <p:custDataLst>
              <p:tags r:id="rId124"/>
            </p:custDataLst>
          </p:nvPr>
        </p:nvSpPr>
        <p:spPr>
          <a:xfrm flipH="1">
            <a:off x="1079436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p:nvPr userDrawn="1">
            <p:custDataLst>
              <p:tags r:id="rId125"/>
            </p:custDataLst>
          </p:nvPr>
        </p:nvSpPr>
        <p:spPr>
          <a:xfrm flipH="1">
            <a:off x="1079436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p:nvPr userDrawn="1">
            <p:custDataLst>
              <p:tags r:id="rId126"/>
            </p:custDataLst>
          </p:nvPr>
        </p:nvSpPr>
        <p:spPr>
          <a:xfrm flipH="1">
            <a:off x="1079436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p:nvPr userDrawn="1">
            <p:custDataLst>
              <p:tags r:id="rId127"/>
            </p:custDataLst>
          </p:nvPr>
        </p:nvSpPr>
        <p:spPr>
          <a:xfrm flipH="1">
            <a:off x="1079436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p:nvPr userDrawn="1">
            <p:custDataLst>
              <p:tags r:id="rId128"/>
            </p:custDataLst>
          </p:nvPr>
        </p:nvSpPr>
        <p:spPr>
          <a:xfrm flipH="1">
            <a:off x="10664190"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p:nvPr userDrawn="1">
            <p:custDataLst>
              <p:tags r:id="rId129"/>
            </p:custDataLst>
          </p:nvPr>
        </p:nvSpPr>
        <p:spPr>
          <a:xfrm flipH="1">
            <a:off x="10664190"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userDrawn="1">
            <p:custDataLst>
              <p:tags r:id="rId130"/>
            </p:custDataLst>
          </p:nvPr>
        </p:nvSpPr>
        <p:spPr>
          <a:xfrm flipH="1">
            <a:off x="10664190"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p:nvPr userDrawn="1">
            <p:custDataLst>
              <p:tags r:id="rId131"/>
            </p:custDataLst>
          </p:nvPr>
        </p:nvSpPr>
        <p:spPr>
          <a:xfrm flipH="1">
            <a:off x="10664190"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userDrawn="1">
            <p:custDataLst>
              <p:tags r:id="rId132"/>
            </p:custDataLst>
          </p:nvPr>
        </p:nvSpPr>
        <p:spPr>
          <a:xfrm flipH="1">
            <a:off x="10664190"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p:nvPr userDrawn="1">
            <p:custDataLst>
              <p:tags r:id="rId133"/>
            </p:custDataLst>
          </p:nvPr>
        </p:nvSpPr>
        <p:spPr>
          <a:xfrm flipH="1">
            <a:off x="10664190"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userDrawn="1">
            <p:custDataLst>
              <p:tags r:id="rId134"/>
            </p:custDataLst>
          </p:nvPr>
        </p:nvSpPr>
        <p:spPr>
          <a:xfrm flipH="1">
            <a:off x="10664190"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p:nvPr userDrawn="1">
            <p:custDataLst>
              <p:tags r:id="rId135"/>
            </p:custDataLst>
          </p:nvPr>
        </p:nvSpPr>
        <p:spPr>
          <a:xfrm flipH="1">
            <a:off x="10664190"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p:nvPr userDrawn="1">
            <p:custDataLst>
              <p:tags r:id="rId136"/>
            </p:custDataLst>
          </p:nvPr>
        </p:nvSpPr>
        <p:spPr>
          <a:xfrm flipH="1">
            <a:off x="10534015" y="147256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7"/>
            </p:custDataLst>
          </p:nvPr>
        </p:nvSpPr>
        <p:spPr>
          <a:xfrm flipH="1">
            <a:off x="10534015" y="161163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8"/>
            </p:custDataLst>
          </p:nvPr>
        </p:nvSpPr>
        <p:spPr>
          <a:xfrm flipH="1">
            <a:off x="10534015" y="175006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9"/>
            </p:custDataLst>
          </p:nvPr>
        </p:nvSpPr>
        <p:spPr>
          <a:xfrm flipH="1">
            <a:off x="10534015" y="188912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40"/>
            </p:custDataLst>
          </p:nvPr>
        </p:nvSpPr>
        <p:spPr>
          <a:xfrm flipH="1">
            <a:off x="10534015" y="202819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1"/>
            </p:custDataLst>
          </p:nvPr>
        </p:nvSpPr>
        <p:spPr>
          <a:xfrm flipH="1">
            <a:off x="10534015" y="216725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2"/>
            </p:custDataLst>
          </p:nvPr>
        </p:nvSpPr>
        <p:spPr>
          <a:xfrm flipH="1">
            <a:off x="10534015" y="2305685"/>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3"/>
            </p:custDataLst>
          </p:nvPr>
        </p:nvSpPr>
        <p:spPr>
          <a:xfrm flipH="1">
            <a:off x="10534015" y="2444750"/>
            <a:ext cx="32385"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56" name="单圆角矩形 55"/>
          <p:cNvSpPr/>
          <p:nvPr userDrawn="1">
            <p:custDataLst>
              <p:tags r:id="rId5"/>
            </p:custDataLst>
          </p:nvPr>
        </p:nvSpPr>
        <p:spPr>
          <a:xfrm>
            <a:off x="0" y="0"/>
            <a:ext cx="3317240" cy="6858000"/>
          </a:xfrm>
          <a:prstGeom prst="round1Rect">
            <a:avLst>
              <a:gd name="adj" fmla="val 292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形 82"/>
          <p:cNvPicPr>
            <a:picLocks noChangeAspect="1"/>
          </p:cNvPicPr>
          <p:nvPr userDrawn="1">
            <p:custDataLst>
              <p:tags r:id="rId6"/>
            </p:custDataLst>
          </p:nvPr>
        </p:nvPicPr>
        <p:blipFill>
          <a:blip r:embed="rId7"/>
          <a:stretch>
            <a:fillRect/>
          </a:stretch>
        </p:blipFill>
        <p:spPr>
          <a:xfrm>
            <a:off x="718820" y="3846195"/>
            <a:ext cx="1960880" cy="2962910"/>
          </a:xfrm>
          <a:prstGeom prst="rect">
            <a:avLst/>
          </a:prstGeom>
        </p:spPr>
      </p:pic>
      <p:sp>
        <p:nvSpPr>
          <p:cNvPr id="64" name="椭圆 63"/>
          <p:cNvSpPr/>
          <p:nvPr userDrawn="1">
            <p:custDataLst>
              <p:tags r:id="rId8"/>
            </p:custDataLst>
          </p:nvPr>
        </p:nvSpPr>
        <p:spPr>
          <a:xfrm rot="10800000">
            <a:off x="70485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userDrawn="1">
            <p:custDataLst>
              <p:tags r:id="rId9"/>
            </p:custDataLst>
          </p:nvPr>
        </p:nvSpPr>
        <p:spPr>
          <a:xfrm rot="10800000">
            <a:off x="70485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userDrawn="1">
            <p:custDataLst>
              <p:tags r:id="rId10"/>
            </p:custDataLst>
          </p:nvPr>
        </p:nvSpPr>
        <p:spPr>
          <a:xfrm rot="10800000">
            <a:off x="70485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userDrawn="1">
            <p:custDataLst>
              <p:tags r:id="rId11"/>
            </p:custDataLst>
          </p:nvPr>
        </p:nvSpPr>
        <p:spPr>
          <a:xfrm rot="10800000">
            <a:off x="70485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userDrawn="1">
            <p:custDataLst>
              <p:tags r:id="rId12"/>
            </p:custDataLst>
          </p:nvPr>
        </p:nvSpPr>
        <p:spPr>
          <a:xfrm rot="10800000">
            <a:off x="70485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userDrawn="1">
            <p:custDataLst>
              <p:tags r:id="rId13"/>
            </p:custDataLst>
          </p:nvPr>
        </p:nvSpPr>
        <p:spPr>
          <a:xfrm rot="10800000">
            <a:off x="70485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userDrawn="1">
            <p:custDataLst>
              <p:tags r:id="rId14"/>
            </p:custDataLst>
          </p:nvPr>
        </p:nvSpPr>
        <p:spPr>
          <a:xfrm rot="10800000">
            <a:off x="70485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userDrawn="1">
            <p:custDataLst>
              <p:tags r:id="rId15"/>
            </p:custDataLst>
          </p:nvPr>
        </p:nvSpPr>
        <p:spPr>
          <a:xfrm rot="10800000">
            <a:off x="70485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userDrawn="1">
            <p:custDataLst>
              <p:tags r:id="rId16"/>
            </p:custDataLst>
          </p:nvPr>
        </p:nvSpPr>
        <p:spPr>
          <a:xfrm rot="10800000">
            <a:off x="575310"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userDrawn="1">
            <p:custDataLst>
              <p:tags r:id="rId17"/>
            </p:custDataLst>
          </p:nvPr>
        </p:nvSpPr>
        <p:spPr>
          <a:xfrm rot="10800000">
            <a:off x="575310"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userDrawn="1">
            <p:custDataLst>
              <p:tags r:id="rId18"/>
            </p:custDataLst>
          </p:nvPr>
        </p:nvSpPr>
        <p:spPr>
          <a:xfrm rot="10800000">
            <a:off x="575310"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userDrawn="1">
            <p:custDataLst>
              <p:tags r:id="rId19"/>
            </p:custDataLst>
          </p:nvPr>
        </p:nvSpPr>
        <p:spPr>
          <a:xfrm rot="10800000">
            <a:off x="575310"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userDrawn="1">
            <p:custDataLst>
              <p:tags r:id="rId20"/>
            </p:custDataLst>
          </p:nvPr>
        </p:nvSpPr>
        <p:spPr>
          <a:xfrm rot="10800000">
            <a:off x="575310"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userDrawn="1">
            <p:custDataLst>
              <p:tags r:id="rId21"/>
            </p:custDataLst>
          </p:nvPr>
        </p:nvSpPr>
        <p:spPr>
          <a:xfrm rot="10800000">
            <a:off x="575310"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userDrawn="1">
            <p:custDataLst>
              <p:tags r:id="rId22"/>
            </p:custDataLst>
          </p:nvPr>
        </p:nvSpPr>
        <p:spPr>
          <a:xfrm rot="10800000">
            <a:off x="575310"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userDrawn="1">
            <p:custDataLst>
              <p:tags r:id="rId23"/>
            </p:custDataLst>
          </p:nvPr>
        </p:nvSpPr>
        <p:spPr>
          <a:xfrm rot="10800000">
            <a:off x="575310"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userDrawn="1">
            <p:custDataLst>
              <p:tags r:id="rId24"/>
            </p:custDataLst>
          </p:nvPr>
        </p:nvSpPr>
        <p:spPr>
          <a:xfrm rot="10800000">
            <a:off x="446405" y="617855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userDrawn="1">
            <p:custDataLst>
              <p:tags r:id="rId25"/>
            </p:custDataLst>
          </p:nvPr>
        </p:nvSpPr>
        <p:spPr>
          <a:xfrm rot="10800000">
            <a:off x="446405" y="604075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userDrawn="1">
            <p:custDataLst>
              <p:tags r:id="rId26"/>
            </p:custDataLst>
          </p:nvPr>
        </p:nvSpPr>
        <p:spPr>
          <a:xfrm rot="10800000">
            <a:off x="446405" y="590296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userDrawn="1">
            <p:custDataLst>
              <p:tags r:id="rId27"/>
            </p:custDataLst>
          </p:nvPr>
        </p:nvSpPr>
        <p:spPr>
          <a:xfrm rot="10800000">
            <a:off x="446405" y="576516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userDrawn="1">
            <p:custDataLst>
              <p:tags r:id="rId28"/>
            </p:custDataLst>
          </p:nvPr>
        </p:nvSpPr>
        <p:spPr>
          <a:xfrm rot="10800000">
            <a:off x="446405" y="562737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userDrawn="1">
            <p:custDataLst>
              <p:tags r:id="rId29"/>
            </p:custDataLst>
          </p:nvPr>
        </p:nvSpPr>
        <p:spPr>
          <a:xfrm rot="10800000">
            <a:off x="446405" y="548957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userDrawn="1">
            <p:custDataLst>
              <p:tags r:id="rId30"/>
            </p:custDataLst>
          </p:nvPr>
        </p:nvSpPr>
        <p:spPr>
          <a:xfrm rot="10800000">
            <a:off x="446405" y="5351780"/>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userDrawn="1">
            <p:custDataLst>
              <p:tags r:id="rId31"/>
            </p:custDataLst>
          </p:nvPr>
        </p:nvSpPr>
        <p:spPr>
          <a:xfrm rot="10800000">
            <a:off x="446405" y="5213985"/>
            <a:ext cx="31750" cy="323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2"/>
            </p:custDataLst>
          </p:nvPr>
        </p:nvSpPr>
        <p:spPr>
          <a:xfrm>
            <a:off x="700405" y="1111250"/>
            <a:ext cx="2079625" cy="1081405"/>
          </a:xfrm>
        </p:spPr>
        <p:txBody>
          <a:bodyPr anchor="b">
            <a:normAutofit/>
          </a:bodyPr>
          <a:lstStyle>
            <a:lvl1pPr algn="ctr">
              <a:defRPr sz="6000">
                <a:solidFill>
                  <a:schemeClr val="tx2"/>
                </a:solidFill>
              </a:defRPr>
            </a:lvl1pPr>
          </a:lstStyle>
          <a:p>
            <a:r>
              <a:rPr lang="zh-CN" altLang="en-US" dirty="0"/>
              <a:t>标题</a:t>
            </a:r>
            <a:endParaRPr lang="zh-CN" altLang="en-US" dirty="0"/>
          </a:p>
        </p:txBody>
      </p:sp>
      <p:sp>
        <p:nvSpPr>
          <p:cNvPr id="3" name="文本占位符 2"/>
          <p:cNvSpPr>
            <a:spLocks noGrp="1"/>
          </p:cNvSpPr>
          <p:nvPr>
            <p:ph type="body" idx="1" hasCustomPrompt="1"/>
            <p:custDataLst>
              <p:tags r:id="rId33"/>
            </p:custDataLst>
          </p:nvPr>
        </p:nvSpPr>
        <p:spPr>
          <a:xfrm>
            <a:off x="700405" y="2205355"/>
            <a:ext cx="2079625" cy="504190"/>
          </a:xfrm>
        </p:spPr>
        <p:txBody>
          <a:bodyPr anchor="t"/>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副标题</a:t>
            </a:r>
            <a:endParaRPr lang="zh-CN" altLang="en-US" dirty="0"/>
          </a:p>
        </p:txBody>
      </p:sp>
      <p:sp>
        <p:nvSpPr>
          <p:cNvPr id="7" name="日期占位符 6"/>
          <p:cNvSpPr>
            <a:spLocks noGrp="1"/>
          </p:cNvSpPr>
          <p:nvPr>
            <p:ph type="dt" sz="half" idx="10"/>
            <p:custDataLst>
              <p:tags r:id="rId3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5"/>
            </p:custDataLst>
          </p:nvPr>
        </p:nvSpPr>
        <p:spPr/>
        <p:txBody>
          <a:bodyPr/>
          <a:lstStyle/>
          <a:p>
            <a:endParaRPr lang="zh-CN" altLang="en-US"/>
          </a:p>
        </p:txBody>
      </p:sp>
      <p:sp>
        <p:nvSpPr>
          <p:cNvPr id="9" name="灯片编号占位符 8"/>
          <p:cNvSpPr>
            <a:spLocks noGrp="1"/>
          </p:cNvSpPr>
          <p:nvPr>
            <p:ph type="sldNum" sz="quarter" idx="12"/>
            <p:custDataLst>
              <p:tags r:id="rId3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2" name="矩形 21"/>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10" name="矩形 9"/>
          <p:cNvSpPr/>
          <p:nvPr userDrawn="1">
            <p:custDataLst>
              <p:tags r:id="rId5"/>
            </p:custDataLst>
          </p:nvPr>
        </p:nvSpPr>
        <p:spPr>
          <a:xfrm>
            <a:off x="470535" y="514350"/>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6"/>
            </p:custDataLst>
          </p:nvPr>
        </p:nvSpPr>
        <p:spPr>
          <a:xfrm>
            <a:off x="479425" y="518160"/>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文本框 282"/>
          <p:cNvSpPr txBox="1"/>
          <p:nvPr userDrawn="1">
            <p:custDataLst>
              <p:tags r:id="rId7"/>
            </p:custDataLst>
          </p:nvPr>
        </p:nvSpPr>
        <p:spPr>
          <a:xfrm flipH="1">
            <a:off x="1052830" y="719455"/>
            <a:ext cx="1536700" cy="306705"/>
          </a:xfrm>
          <a:prstGeom prst="rect">
            <a:avLst/>
          </a:prstGeom>
          <a:noFill/>
        </p:spPr>
        <p:txBody>
          <a:bodyPr wrap="square" rtlCol="0">
            <a:spAutoFit/>
          </a:bodyPr>
          <a:lstStyle/>
          <a:p>
            <a:pPr algn="l"/>
            <a:r>
              <a:rPr lang="zh-CN" altLang="en-US" sz="1400" b="1" cap="all" dirty="0">
                <a:solidFill>
                  <a:schemeClr val="bg1"/>
                </a:solidFill>
                <a:uFillTx/>
              </a:rPr>
              <a:t>template</a:t>
            </a:r>
            <a:endParaRPr lang="zh-CN" altLang="en-US" sz="1400" b="1" cap="all" dirty="0">
              <a:solidFill>
                <a:schemeClr val="bg1"/>
              </a:solidFill>
              <a:uFillTx/>
            </a:endParaRPr>
          </a:p>
        </p:txBody>
      </p:sp>
      <p:sp>
        <p:nvSpPr>
          <p:cNvPr id="12" name="矩形 11"/>
          <p:cNvSpPr/>
          <p:nvPr userDrawn="1">
            <p:custDataLst>
              <p:tags r:id="rId8"/>
            </p:custDataLst>
          </p:nvPr>
        </p:nvSpPr>
        <p:spPr>
          <a:xfrm>
            <a:off x="478790" y="514350"/>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9"/>
            </p:custDataLst>
          </p:nvPr>
        </p:nvSpPr>
        <p:spPr>
          <a:xfrm>
            <a:off x="5704205" y="3400425"/>
            <a:ext cx="5309235" cy="1151890"/>
          </a:xfrm>
        </p:spPr>
        <p:txBody>
          <a:bodyPr anchor="t" anchorCtr="0"/>
          <a:lstStyle>
            <a:lvl1pPr algn="r">
              <a:defRPr sz="6600">
                <a:solidFill>
                  <a:schemeClr val="tx2"/>
                </a:solidFill>
              </a:defRPr>
            </a:lvl1pPr>
          </a:lstStyle>
          <a:p>
            <a:r>
              <a:rPr lang="zh-CN" altLang="en-US" dirty="0"/>
              <a:t>添加章节标题</a:t>
            </a:r>
            <a:endParaRPr lang="zh-CN" altLang="en-US" dirty="0"/>
          </a:p>
        </p:txBody>
      </p:sp>
      <p:sp>
        <p:nvSpPr>
          <p:cNvPr id="3" name="文本占位符 2"/>
          <p:cNvSpPr>
            <a:spLocks noGrp="1"/>
          </p:cNvSpPr>
          <p:nvPr>
            <p:ph type="body" idx="1" hasCustomPrompt="1"/>
            <p:custDataLst>
              <p:tags r:id="rId10"/>
            </p:custDataLst>
          </p:nvPr>
        </p:nvSpPr>
        <p:spPr>
          <a:xfrm>
            <a:off x="5704205" y="4533265"/>
            <a:ext cx="5309235" cy="935990"/>
          </a:xfrm>
        </p:spPr>
        <p:txBody>
          <a:bodyPr/>
          <a:lstStyle>
            <a:lvl1pPr marL="0" indent="0" algn="r">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添加副标题</a:t>
            </a:r>
            <a:endParaRPr lang="zh-CN" altLang="en-US" dirty="0"/>
          </a:p>
        </p:txBody>
      </p:sp>
      <p:sp>
        <p:nvSpPr>
          <p:cNvPr id="4" name="日期占位符 3"/>
          <p:cNvSpPr>
            <a:spLocks noGrp="1"/>
          </p:cNvSpPr>
          <p:nvPr>
            <p:ph type="dt" sz="half" idx="10"/>
            <p:custDataLst>
              <p:tags r:id="rId1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4"/>
            </p:custDataLst>
          </p:nvPr>
        </p:nvSpPr>
        <p:spPr>
          <a:xfrm>
            <a:off x="5701665" y="2051685"/>
            <a:ext cx="5309235" cy="1224280"/>
          </a:xfrm>
        </p:spPr>
        <p:txBody>
          <a:bodyPr anchor="ctr">
            <a:noAutofit/>
          </a:bodyPr>
          <a:lstStyle>
            <a:lvl1pPr marL="0" indent="0" algn="r">
              <a:buNone/>
              <a:defRPr sz="8000" b="1">
                <a:ln>
                  <a:solidFill>
                    <a:schemeClr val="tx2"/>
                  </a:solidFill>
                </a:ln>
                <a:solidFill>
                  <a:schemeClr val="accent1"/>
                </a:solidFill>
              </a:defRPr>
            </a:lvl1pPr>
          </a:lstStyle>
          <a:p>
            <a:pPr lvl="0"/>
            <a:r>
              <a:rPr lang="zh-CN" altLang="en-US" dirty="0"/>
              <a:t>节编号</a:t>
            </a:r>
            <a:endParaRPr lang="zh-CN" altLang="en-US" dirty="0"/>
          </a:p>
        </p:txBody>
      </p:sp>
      <p:sp>
        <p:nvSpPr>
          <p:cNvPr id="13" name="圆角矩形 12"/>
          <p:cNvSpPr/>
          <p:nvPr userDrawn="1">
            <p:custDataLst>
              <p:tags r:id="rId15"/>
            </p:custDataLst>
          </p:nvPr>
        </p:nvSpPr>
        <p:spPr>
          <a:xfrm>
            <a:off x="2755900" y="781685"/>
            <a:ext cx="7200265" cy="11049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16"/>
            </p:custDataLst>
          </p:nvPr>
        </p:nvSpPr>
        <p:spPr>
          <a:xfrm rot="5400000">
            <a:off x="10916920"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17"/>
            </p:custDataLst>
          </p:nvPr>
        </p:nvSpPr>
        <p:spPr>
          <a:xfrm rot="5400000">
            <a:off x="10739755"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18"/>
            </p:custDataLst>
          </p:nvPr>
        </p:nvSpPr>
        <p:spPr>
          <a:xfrm rot="5400000">
            <a:off x="10561955" y="7893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7" name="椭圆 16"/>
          <p:cNvSpPr/>
          <p:nvPr userDrawn="1">
            <p:custDataLst>
              <p:tags r:id="rId19"/>
            </p:custDataLst>
          </p:nvPr>
        </p:nvSpPr>
        <p:spPr>
          <a:xfrm rot="5400000">
            <a:off x="11094720" y="789305"/>
            <a:ext cx="110490" cy="11049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4"/>
          <p:cNvSpPr/>
          <p:nvPr userDrawn="1">
            <p:custDataLst>
              <p:tags r:id="rId20"/>
            </p:custDataLst>
          </p:nvPr>
        </p:nvSpPr>
        <p:spPr>
          <a:xfrm rot="3032444" flipH="1">
            <a:off x="1141730" y="2177415"/>
            <a:ext cx="3825875" cy="2882900"/>
          </a:xfrm>
          <a:custGeom>
            <a:avLst/>
            <a:gdLst>
              <a:gd name="connsiteX0" fmla="*/ 668657 w 4523309"/>
              <a:gd name="connsiteY0" fmla="*/ 3200343 h 3409540"/>
              <a:gd name="connsiteX1" fmla="*/ 2114266 w 4523309"/>
              <a:gd name="connsiteY1" fmla="*/ 284740 h 3409540"/>
              <a:gd name="connsiteX2" fmla="*/ 4463132 w 4523309"/>
              <a:gd name="connsiteY2" fmla="*/ 797185 h 3409540"/>
              <a:gd name="connsiteX3" fmla="*/ 2114266 w 4523309"/>
              <a:gd name="connsiteY3" fmla="*/ 3297688 h 3409540"/>
              <a:gd name="connsiteX4" fmla="*/ 668752 w 4523309"/>
              <a:gd name="connsiteY4" fmla="*/ 3200343 h 340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309" h="3409540">
                <a:moveTo>
                  <a:pt x="668657" y="3200343"/>
                </a:moveTo>
                <a:cubicBezTo>
                  <a:pt x="-471676" y="2470918"/>
                  <a:pt x="-255649" y="862907"/>
                  <a:pt x="2114266" y="284740"/>
                </a:cubicBezTo>
                <a:cubicBezTo>
                  <a:pt x="4484182" y="-293428"/>
                  <a:pt x="4661918" y="75095"/>
                  <a:pt x="4463132" y="797185"/>
                </a:cubicBezTo>
                <a:cubicBezTo>
                  <a:pt x="4309874" y="1353826"/>
                  <a:pt x="3228882" y="2965742"/>
                  <a:pt x="2114266" y="3297688"/>
                </a:cubicBezTo>
                <a:cubicBezTo>
                  <a:pt x="1499237" y="3480854"/>
                  <a:pt x="1031845" y="3432562"/>
                  <a:pt x="668752" y="3200343"/>
                </a:cubicBezTo>
                <a:close/>
              </a:path>
            </a:pathLst>
          </a:custGeom>
          <a:solidFill>
            <a:schemeClr val="accent1"/>
          </a:solidFill>
          <a:ln w="9525" cap="flat">
            <a:noFill/>
            <a:prstDash val="solid"/>
            <a:miter/>
          </a:ln>
        </p:spPr>
        <p:txBody>
          <a:bodyPr rtlCol="0" anchor="ctr"/>
          <a:lstStyle/>
          <a:p>
            <a:endParaRPr lang="zh-CN" altLang="en-US" dirty="0"/>
          </a:p>
        </p:txBody>
      </p:sp>
      <p:pic>
        <p:nvPicPr>
          <p:cNvPr id="20" name="图形 23"/>
          <p:cNvPicPr>
            <a:picLocks noChangeAspect="1"/>
          </p:cNvPicPr>
          <p:nvPr userDrawn="1">
            <p:custDataLst>
              <p:tags r:id="rId21"/>
            </p:custDataLst>
          </p:nvPr>
        </p:nvPicPr>
        <p:blipFill>
          <a:blip r:embed="rId22"/>
          <a:stretch>
            <a:fillRect/>
          </a:stretch>
        </p:blipFill>
        <p:spPr>
          <a:xfrm>
            <a:off x="1195070" y="2140585"/>
            <a:ext cx="3390900" cy="4182745"/>
          </a:xfrm>
          <a:prstGeom prst="rect">
            <a:avLst/>
          </a:prstGeom>
        </p:spPr>
      </p:pic>
      <p:sp>
        <p:nvSpPr>
          <p:cNvPr id="48" name="任意多边形: 形状 31"/>
          <p:cNvSpPr/>
          <p:nvPr userDrawn="1">
            <p:custDataLst>
              <p:tags r:id="rId23"/>
            </p:custDataLst>
          </p:nvPr>
        </p:nvSpPr>
        <p:spPr>
          <a:xfrm flipH="1">
            <a:off x="1713865" y="1808480"/>
            <a:ext cx="1010920" cy="489585"/>
          </a:xfrm>
          <a:custGeom>
            <a:avLst/>
            <a:gdLst>
              <a:gd name="connsiteX0" fmla="*/ 1029367 w 1086040"/>
              <a:gd name="connsiteY0" fmla="*/ 430530 h 525684"/>
              <a:gd name="connsiteX1" fmla="*/ 949928 w 1086040"/>
              <a:gd name="connsiteY1" fmla="*/ 430530 h 525684"/>
              <a:gd name="connsiteX2" fmla="*/ 874586 w 1086040"/>
              <a:gd name="connsiteY2" fmla="*/ 525685 h 525684"/>
              <a:gd name="connsiteX3" fmla="*/ 817055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2 w 1086040"/>
              <a:gd name="connsiteY8" fmla="*/ 0 h 525684"/>
              <a:gd name="connsiteX9" fmla="*/ 1086041 w 1086040"/>
              <a:gd name="connsiteY9" fmla="*/ 56769 h 525684"/>
              <a:gd name="connsiteX10" fmla="*/ 1086041 w 1086040"/>
              <a:gd name="connsiteY10" fmla="*/ 373761 h 525684"/>
              <a:gd name="connsiteX11" fmla="*/ 1029272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6" y="525685"/>
                </a:lnTo>
                <a:lnTo>
                  <a:pt x="817055" y="430530"/>
                </a:lnTo>
                <a:lnTo>
                  <a:pt x="56769" y="430530"/>
                </a:lnTo>
                <a:cubicBezTo>
                  <a:pt x="25527" y="430530"/>
                  <a:pt x="0" y="405003"/>
                  <a:pt x="0" y="373761"/>
                </a:cubicBezTo>
                <a:lnTo>
                  <a:pt x="0" y="56769"/>
                </a:lnTo>
                <a:cubicBezTo>
                  <a:pt x="0" y="25527"/>
                  <a:pt x="25527" y="0"/>
                  <a:pt x="56769" y="0"/>
                </a:cubicBezTo>
                <a:lnTo>
                  <a:pt x="1029272" y="0"/>
                </a:lnTo>
                <a:cubicBezTo>
                  <a:pt x="1060514" y="0"/>
                  <a:pt x="1086041" y="25527"/>
                  <a:pt x="1086041" y="56769"/>
                </a:cubicBezTo>
                <a:lnTo>
                  <a:pt x="1086041" y="373761"/>
                </a:lnTo>
                <a:cubicBezTo>
                  <a:pt x="1086041" y="405003"/>
                  <a:pt x="1060514" y="430530"/>
                  <a:pt x="1029272"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任意多边形: 形状 32"/>
          <p:cNvSpPr/>
          <p:nvPr userDrawn="1">
            <p:custDataLst>
              <p:tags r:id="rId24"/>
            </p:custDataLst>
          </p:nvPr>
        </p:nvSpPr>
        <p:spPr>
          <a:xfrm flipH="1">
            <a:off x="1709420" y="1804035"/>
            <a:ext cx="1019810" cy="498475"/>
          </a:xfrm>
          <a:custGeom>
            <a:avLst/>
            <a:gdLst>
              <a:gd name="connsiteX0" fmla="*/ 879539 w 1095946"/>
              <a:gd name="connsiteY0" fmla="*/ 535591 h 535590"/>
              <a:gd name="connsiteX1" fmla="*/ 879253 w 1095946"/>
              <a:gd name="connsiteY1" fmla="*/ 535591 h 535590"/>
              <a:gd name="connsiteX2" fmla="*/ 875348 w 1095946"/>
              <a:gd name="connsiteY2" fmla="*/ 533210 h 535590"/>
              <a:gd name="connsiteX3" fmla="*/ 819245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722 w 1095946"/>
              <a:gd name="connsiteY15" fmla="*/ 10001 h 535590"/>
              <a:gd name="connsiteX16" fmla="*/ 9906 w 1095946"/>
              <a:gd name="connsiteY16" fmla="*/ 61817 h 535590"/>
              <a:gd name="connsiteX17" fmla="*/ 9906 w 1095946"/>
              <a:gd name="connsiteY17" fmla="*/ 378714 h 535590"/>
              <a:gd name="connsiteX18" fmla="*/ 61722 w 1095946"/>
              <a:gd name="connsiteY18" fmla="*/ 430530 h 535590"/>
              <a:gd name="connsiteX19" fmla="*/ 822008 w 1095946"/>
              <a:gd name="connsiteY19" fmla="*/ 430530 h 535590"/>
              <a:gd name="connsiteX20" fmla="*/ 826294 w 1095946"/>
              <a:gd name="connsiteY20" fmla="*/ 432911 h 535590"/>
              <a:gd name="connsiteX21" fmla="*/ 880110 w 1095946"/>
              <a:gd name="connsiteY21" fmla="*/ 521875 h 535590"/>
              <a:gd name="connsiteX22" fmla="*/ 950976 w 1095946"/>
              <a:gd name="connsiteY22" fmla="*/ 432340 h 535590"/>
              <a:gd name="connsiteX23" fmla="*/ 954881 w 1095946"/>
              <a:gd name="connsiteY23" fmla="*/ 430435 h 535590"/>
              <a:gd name="connsiteX24" fmla="*/ 1034320 w 1095946"/>
              <a:gd name="connsiteY24" fmla="*/ 430435 h 535590"/>
              <a:gd name="connsiteX25" fmla="*/ 1086136 w 1095946"/>
              <a:gd name="connsiteY25" fmla="*/ 378619 h 535590"/>
              <a:gd name="connsiteX26" fmla="*/ 1086136 w 1095946"/>
              <a:gd name="connsiteY26" fmla="*/ 61722 h 535590"/>
              <a:gd name="connsiteX27" fmla="*/ 1034320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539" y="535591"/>
                </a:moveTo>
                <a:cubicBezTo>
                  <a:pt x="879539" y="535591"/>
                  <a:pt x="879348" y="535591"/>
                  <a:pt x="879253" y="535591"/>
                </a:cubicBezTo>
                <a:cubicBezTo>
                  <a:pt x="877634" y="535496"/>
                  <a:pt x="876110" y="534638"/>
                  <a:pt x="875348" y="533210"/>
                </a:cubicBezTo>
                <a:lnTo>
                  <a:pt x="819245"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722" y="10001"/>
                </a:moveTo>
                <a:cubicBezTo>
                  <a:pt x="33147" y="10001"/>
                  <a:pt x="9906" y="33242"/>
                  <a:pt x="9906" y="61817"/>
                </a:cubicBezTo>
                <a:lnTo>
                  <a:pt x="9906" y="378714"/>
                </a:lnTo>
                <a:cubicBezTo>
                  <a:pt x="9906" y="407289"/>
                  <a:pt x="33147" y="430530"/>
                  <a:pt x="61722" y="430530"/>
                </a:cubicBezTo>
                <a:lnTo>
                  <a:pt x="822008" y="430530"/>
                </a:lnTo>
                <a:cubicBezTo>
                  <a:pt x="823722" y="430530"/>
                  <a:pt x="825341" y="431483"/>
                  <a:pt x="826294" y="432911"/>
                </a:cubicBezTo>
                <a:lnTo>
                  <a:pt x="880110" y="521875"/>
                </a:lnTo>
                <a:lnTo>
                  <a:pt x="950976" y="432340"/>
                </a:lnTo>
                <a:cubicBezTo>
                  <a:pt x="951929" y="431101"/>
                  <a:pt x="953357" y="430435"/>
                  <a:pt x="954881" y="430435"/>
                </a:cubicBezTo>
                <a:lnTo>
                  <a:pt x="1034320" y="430435"/>
                </a:lnTo>
                <a:cubicBezTo>
                  <a:pt x="1062895" y="430435"/>
                  <a:pt x="1086136" y="407194"/>
                  <a:pt x="1086136" y="378619"/>
                </a:cubicBezTo>
                <a:lnTo>
                  <a:pt x="1086136" y="61722"/>
                </a:lnTo>
                <a:cubicBezTo>
                  <a:pt x="1086136" y="33147"/>
                  <a:pt x="1062895" y="9906"/>
                  <a:pt x="1034320"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任意多边形: 形状 33"/>
          <p:cNvSpPr/>
          <p:nvPr userDrawn="1">
            <p:custDataLst>
              <p:tags r:id="rId25"/>
            </p:custDataLst>
          </p:nvPr>
        </p:nvSpPr>
        <p:spPr>
          <a:xfrm flipH="1">
            <a:off x="1948815" y="1903730"/>
            <a:ext cx="569595" cy="19685"/>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任意多边形: 形状 34"/>
          <p:cNvSpPr/>
          <p:nvPr userDrawn="1">
            <p:custDataLst>
              <p:tags r:id="rId26"/>
            </p:custDataLst>
          </p:nvPr>
        </p:nvSpPr>
        <p:spPr>
          <a:xfrm flipH="1">
            <a:off x="2118360" y="1954530"/>
            <a:ext cx="400685" cy="19685"/>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任意多边形: 形状 37"/>
          <p:cNvSpPr/>
          <p:nvPr userDrawn="1">
            <p:custDataLst>
              <p:tags r:id="rId27"/>
            </p:custDataLst>
          </p:nvPr>
        </p:nvSpPr>
        <p:spPr>
          <a:xfrm flipH="1">
            <a:off x="2453640" y="2087880"/>
            <a:ext cx="778510" cy="501650"/>
          </a:xfrm>
          <a:custGeom>
            <a:avLst/>
            <a:gdLst>
              <a:gd name="connsiteX0" fmla="*/ 760381 w 836580"/>
              <a:gd name="connsiteY0" fmla="*/ 430054 h 539210"/>
              <a:gd name="connsiteX1" fmla="*/ 311087 w 836580"/>
              <a:gd name="connsiteY1" fmla="*/ 430054 h 539210"/>
              <a:gd name="connsiteX2" fmla="*/ 155067 w 836580"/>
              <a:gd name="connsiteY2" fmla="*/ 539210 h 539210"/>
              <a:gd name="connsiteX3" fmla="*/ 155067 w 836580"/>
              <a:gd name="connsiteY3" fmla="*/ 430054 h 539210"/>
              <a:gd name="connsiteX4" fmla="*/ 76200 w 836580"/>
              <a:gd name="connsiteY4" fmla="*/ 430054 h 539210"/>
              <a:gd name="connsiteX5" fmla="*/ 0 w 836580"/>
              <a:gd name="connsiteY5" fmla="*/ 353854 h 539210"/>
              <a:gd name="connsiteX6" fmla="*/ 0 w 836580"/>
              <a:gd name="connsiteY6" fmla="*/ 76200 h 539210"/>
              <a:gd name="connsiteX7" fmla="*/ 76200 w 836580"/>
              <a:gd name="connsiteY7" fmla="*/ 0 h 539210"/>
              <a:gd name="connsiteX8" fmla="*/ 760381 w 836580"/>
              <a:gd name="connsiteY8" fmla="*/ 0 h 539210"/>
              <a:gd name="connsiteX9" fmla="*/ 836581 w 836580"/>
              <a:gd name="connsiteY9" fmla="*/ 76200 h 539210"/>
              <a:gd name="connsiteX10" fmla="*/ 836581 w 836580"/>
              <a:gd name="connsiteY10" fmla="*/ 353854 h 539210"/>
              <a:gd name="connsiteX11" fmla="*/ 760381 w 836580"/>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580"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381" y="0"/>
                </a:lnTo>
                <a:cubicBezTo>
                  <a:pt x="802291" y="0"/>
                  <a:pt x="836581" y="34290"/>
                  <a:pt x="836581" y="76200"/>
                </a:cubicBezTo>
                <a:lnTo>
                  <a:pt x="836581" y="353854"/>
                </a:lnTo>
                <a:cubicBezTo>
                  <a:pt x="836581" y="395764"/>
                  <a:pt x="802291" y="430054"/>
                  <a:pt x="760381"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任意多边形: 形状 38"/>
          <p:cNvSpPr/>
          <p:nvPr userDrawn="1">
            <p:custDataLst>
              <p:tags r:id="rId28"/>
            </p:custDataLst>
          </p:nvPr>
        </p:nvSpPr>
        <p:spPr>
          <a:xfrm flipH="1">
            <a:off x="2449195" y="2083435"/>
            <a:ext cx="788035" cy="511175"/>
          </a:xfrm>
          <a:custGeom>
            <a:avLst/>
            <a:gdLst>
              <a:gd name="connsiteX0" fmla="*/ 160020 w 846486"/>
              <a:gd name="connsiteY0" fmla="*/ 549116 h 549116"/>
              <a:gd name="connsiteX1" fmla="*/ 157734 w 846486"/>
              <a:gd name="connsiteY1" fmla="*/ 548545 h 549116"/>
              <a:gd name="connsiteX2" fmla="*/ 155067 w 846486"/>
              <a:gd name="connsiteY2" fmla="*/ 544163 h 549116"/>
              <a:gd name="connsiteX3" fmla="*/ 155067 w 846486"/>
              <a:gd name="connsiteY3" fmla="*/ 439960 h 549116"/>
              <a:gd name="connsiteX4" fmla="*/ 81153 w 846486"/>
              <a:gd name="connsiteY4" fmla="*/ 439960 h 549116"/>
              <a:gd name="connsiteX5" fmla="*/ 0 w 846486"/>
              <a:gd name="connsiteY5" fmla="*/ 358807 h 549116"/>
              <a:gd name="connsiteX6" fmla="*/ 0 w 846486"/>
              <a:gd name="connsiteY6" fmla="*/ 81153 h 549116"/>
              <a:gd name="connsiteX7" fmla="*/ 81153 w 846486"/>
              <a:gd name="connsiteY7" fmla="*/ 0 h 549116"/>
              <a:gd name="connsiteX8" fmla="*/ 765334 w 846486"/>
              <a:gd name="connsiteY8" fmla="*/ 0 h 549116"/>
              <a:gd name="connsiteX9" fmla="*/ 846487 w 846486"/>
              <a:gd name="connsiteY9" fmla="*/ 81153 h 549116"/>
              <a:gd name="connsiteX10" fmla="*/ 846487 w 846486"/>
              <a:gd name="connsiteY10" fmla="*/ 358807 h 549116"/>
              <a:gd name="connsiteX11" fmla="*/ 765334 w 846486"/>
              <a:gd name="connsiteY11" fmla="*/ 439960 h 549116"/>
              <a:gd name="connsiteX12" fmla="*/ 317659 w 846486"/>
              <a:gd name="connsiteY12" fmla="*/ 439960 h 549116"/>
              <a:gd name="connsiteX13" fmla="*/ 162878 w 846486"/>
              <a:gd name="connsiteY13" fmla="*/ 548259 h 549116"/>
              <a:gd name="connsiteX14" fmla="*/ 160020 w 846486"/>
              <a:gd name="connsiteY14" fmla="*/ 549116 h 549116"/>
              <a:gd name="connsiteX15" fmla="*/ 81058 w 846486"/>
              <a:gd name="connsiteY15" fmla="*/ 9906 h 549116"/>
              <a:gd name="connsiteX16" fmla="*/ 9811 w 846486"/>
              <a:gd name="connsiteY16" fmla="*/ 81153 h 549116"/>
              <a:gd name="connsiteX17" fmla="*/ 9811 w 846486"/>
              <a:gd name="connsiteY17" fmla="*/ 358807 h 549116"/>
              <a:gd name="connsiteX18" fmla="*/ 81058 w 846486"/>
              <a:gd name="connsiteY18" fmla="*/ 430054 h 549116"/>
              <a:gd name="connsiteX19" fmla="*/ 159925 w 846486"/>
              <a:gd name="connsiteY19" fmla="*/ 430054 h 549116"/>
              <a:gd name="connsiteX20" fmla="*/ 163449 w 846486"/>
              <a:gd name="connsiteY20" fmla="*/ 431483 h 549116"/>
              <a:gd name="connsiteX21" fmla="*/ 164878 w 846486"/>
              <a:gd name="connsiteY21" fmla="*/ 435007 h 549116"/>
              <a:gd name="connsiteX22" fmla="*/ 164878 w 846486"/>
              <a:gd name="connsiteY22" fmla="*/ 534638 h 549116"/>
              <a:gd name="connsiteX23" fmla="*/ 313087 w 846486"/>
              <a:gd name="connsiteY23" fmla="*/ 430911 h 549116"/>
              <a:gd name="connsiteX24" fmla="*/ 315944 w 846486"/>
              <a:gd name="connsiteY24" fmla="*/ 430054 h 549116"/>
              <a:gd name="connsiteX25" fmla="*/ 765239 w 846486"/>
              <a:gd name="connsiteY25" fmla="*/ 430054 h 549116"/>
              <a:gd name="connsiteX26" fmla="*/ 836486 w 846486"/>
              <a:gd name="connsiteY26" fmla="*/ 358807 h 549116"/>
              <a:gd name="connsiteX27" fmla="*/ 836486 w 846486"/>
              <a:gd name="connsiteY27" fmla="*/ 81153 h 549116"/>
              <a:gd name="connsiteX28" fmla="*/ 765239 w 846486"/>
              <a:gd name="connsiteY28" fmla="*/ 9906 h 549116"/>
              <a:gd name="connsiteX29" fmla="*/ 81058 w 846486"/>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486"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334" y="0"/>
                </a:lnTo>
                <a:cubicBezTo>
                  <a:pt x="810101" y="0"/>
                  <a:pt x="846487" y="36385"/>
                  <a:pt x="846487" y="81153"/>
                </a:cubicBezTo>
                <a:lnTo>
                  <a:pt x="846487" y="358807"/>
                </a:lnTo>
                <a:cubicBezTo>
                  <a:pt x="846487" y="403574"/>
                  <a:pt x="810101" y="439960"/>
                  <a:pt x="765334" y="439960"/>
                </a:cubicBezTo>
                <a:lnTo>
                  <a:pt x="317659" y="439960"/>
                </a:lnTo>
                <a:lnTo>
                  <a:pt x="162878" y="548259"/>
                </a:lnTo>
                <a:cubicBezTo>
                  <a:pt x="162020" y="548831"/>
                  <a:pt x="161068" y="549116"/>
                  <a:pt x="160020" y="549116"/>
                </a:cubicBezTo>
                <a:close/>
                <a:moveTo>
                  <a:pt x="81058" y="9906"/>
                </a:moveTo>
                <a:cubicBezTo>
                  <a:pt x="41815" y="9906"/>
                  <a:pt x="9811" y="41815"/>
                  <a:pt x="9811" y="81153"/>
                </a:cubicBezTo>
                <a:lnTo>
                  <a:pt x="9811" y="358807"/>
                </a:lnTo>
                <a:cubicBezTo>
                  <a:pt x="9811" y="398050"/>
                  <a:pt x="41720" y="430054"/>
                  <a:pt x="81058" y="430054"/>
                </a:cubicBezTo>
                <a:lnTo>
                  <a:pt x="159925" y="430054"/>
                </a:lnTo>
                <a:cubicBezTo>
                  <a:pt x="161258" y="430054"/>
                  <a:pt x="162497" y="430625"/>
                  <a:pt x="163449" y="431483"/>
                </a:cubicBezTo>
                <a:cubicBezTo>
                  <a:pt x="164402" y="432435"/>
                  <a:pt x="164878" y="433673"/>
                  <a:pt x="164878" y="435007"/>
                </a:cubicBezTo>
                <a:lnTo>
                  <a:pt x="164878" y="534638"/>
                </a:lnTo>
                <a:cubicBezTo>
                  <a:pt x="164878" y="534638"/>
                  <a:pt x="313087" y="430911"/>
                  <a:pt x="313087" y="430911"/>
                </a:cubicBezTo>
                <a:cubicBezTo>
                  <a:pt x="313944" y="430340"/>
                  <a:pt x="314897" y="430054"/>
                  <a:pt x="315944" y="430054"/>
                </a:cubicBezTo>
                <a:lnTo>
                  <a:pt x="765239" y="430054"/>
                </a:lnTo>
                <a:cubicBezTo>
                  <a:pt x="804482" y="430054"/>
                  <a:pt x="836486" y="398145"/>
                  <a:pt x="836486" y="358807"/>
                </a:cubicBezTo>
                <a:lnTo>
                  <a:pt x="836486" y="81153"/>
                </a:lnTo>
                <a:cubicBezTo>
                  <a:pt x="836486" y="41910"/>
                  <a:pt x="804577" y="9906"/>
                  <a:pt x="765239"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任意多边形: 形状 39"/>
          <p:cNvSpPr/>
          <p:nvPr userDrawn="1">
            <p:custDataLst>
              <p:tags r:id="rId29"/>
            </p:custDataLst>
          </p:nvPr>
        </p:nvSpPr>
        <p:spPr>
          <a:xfrm flipH="1">
            <a:off x="2830195" y="2216150"/>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任意多边形: 形状 40"/>
          <p:cNvSpPr/>
          <p:nvPr userDrawn="1">
            <p:custDataLst>
              <p:tags r:id="rId30"/>
            </p:custDataLst>
          </p:nvPr>
        </p:nvSpPr>
        <p:spPr>
          <a:xfrm flipH="1">
            <a:off x="2830195" y="2265045"/>
            <a:ext cx="287020" cy="19685"/>
          </a:xfrm>
          <a:custGeom>
            <a:avLst/>
            <a:gdLst>
              <a:gd name="connsiteX0" fmla="*/ 298990 w 308609"/>
              <a:gd name="connsiteY0" fmla="*/ 0 h 21145"/>
              <a:gd name="connsiteX1" fmla="*/ 308610 w 308609"/>
              <a:gd name="connsiteY1" fmla="*/ 9620 h 21145"/>
              <a:gd name="connsiteX2" fmla="*/ 308610 w 308609"/>
              <a:gd name="connsiteY2" fmla="*/ 11525 h 21145"/>
              <a:gd name="connsiteX3" fmla="*/ 298990 w 308609"/>
              <a:gd name="connsiteY3" fmla="*/ 21145 h 21145"/>
              <a:gd name="connsiteX4" fmla="*/ 9620 w 308609"/>
              <a:gd name="connsiteY4" fmla="*/ 21145 h 21145"/>
              <a:gd name="connsiteX5" fmla="*/ 0 w 308609"/>
              <a:gd name="connsiteY5" fmla="*/ 11525 h 21145"/>
              <a:gd name="connsiteX6" fmla="*/ 0 w 308609"/>
              <a:gd name="connsiteY6" fmla="*/ 9620 h 21145"/>
              <a:gd name="connsiteX7" fmla="*/ 9620 w 308609"/>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09"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任意多边形: 形状 41"/>
          <p:cNvSpPr/>
          <p:nvPr userDrawn="1">
            <p:custDataLst>
              <p:tags r:id="rId31"/>
            </p:custDataLst>
          </p:nvPr>
        </p:nvSpPr>
        <p:spPr>
          <a:xfrm flipH="1">
            <a:off x="2613660" y="2205990"/>
            <a:ext cx="96520" cy="161925"/>
          </a:xfrm>
          <a:custGeom>
            <a:avLst/>
            <a:gdLst>
              <a:gd name="connsiteX0" fmla="*/ 92393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7 w 103441"/>
              <a:gd name="connsiteY20" fmla="*/ 31909 h 174021"/>
              <a:gd name="connsiteX21" fmla="*/ 90487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1 w 103441"/>
              <a:gd name="connsiteY26" fmla="*/ 115253 h 174021"/>
              <a:gd name="connsiteX27" fmla="*/ 92393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9 w 103441"/>
              <a:gd name="connsiteY37" fmla="*/ 100298 h 174021"/>
              <a:gd name="connsiteX38" fmla="*/ 60389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3"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0"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7" y="31909"/>
                </a:cubicBezTo>
                <a:lnTo>
                  <a:pt x="90487" y="50578"/>
                </a:lnTo>
                <a:cubicBezTo>
                  <a:pt x="81153" y="45149"/>
                  <a:pt x="71152" y="41815"/>
                  <a:pt x="60484" y="40577"/>
                </a:cubicBezTo>
                <a:lnTo>
                  <a:pt x="60484" y="78010"/>
                </a:lnTo>
                <a:cubicBezTo>
                  <a:pt x="69342" y="80105"/>
                  <a:pt x="76772" y="82391"/>
                  <a:pt x="82582" y="84868"/>
                </a:cubicBezTo>
                <a:cubicBezTo>
                  <a:pt x="88487" y="87344"/>
                  <a:pt x="93345" y="90964"/>
                  <a:pt x="97441" y="95917"/>
                </a:cubicBezTo>
                <a:cubicBezTo>
                  <a:pt x="101441" y="100775"/>
                  <a:pt x="103441" y="107252"/>
                  <a:pt x="103441" y="115253"/>
                </a:cubicBezTo>
                <a:cubicBezTo>
                  <a:pt x="103441" y="125254"/>
                  <a:pt x="99727" y="133731"/>
                  <a:pt x="92393"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9" y="100298"/>
                </a:cubicBezTo>
                <a:lnTo>
                  <a:pt x="60389"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弧形 204"/>
          <p:cNvSpPr/>
          <p:nvPr userDrawn="1">
            <p:custDataLst>
              <p:tags r:id="rId32"/>
            </p:custDataLst>
          </p:nvPr>
        </p:nvSpPr>
        <p:spPr>
          <a:xfrm flipH="1">
            <a:off x="3229610" y="1811655"/>
            <a:ext cx="2082800" cy="2082800"/>
          </a:xfrm>
          <a:prstGeom prst="arc">
            <a:avLst>
              <a:gd name="adj1" fmla="val 10209649"/>
              <a:gd name="adj2" fmla="val 15941294"/>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706880"/>
            <a:ext cx="5181600" cy="4471035"/>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5676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40105" y="2264410"/>
            <a:ext cx="5157470"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5676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264410"/>
            <a:ext cx="5183505" cy="40906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7913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49" name="矩形 48"/>
          <p:cNvSpPr/>
          <p:nvPr userDrawn="1">
            <p:custDataLst>
              <p:tags r:id="rId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descr="1"/>
          <p:cNvPicPr>
            <a:picLocks noChangeAspect="1"/>
          </p:cNvPicPr>
          <p:nvPr userDrawn="1">
            <p:custDataLst>
              <p:tags r:id="rId3"/>
            </p:custDataLst>
          </p:nvPr>
        </p:nvPicPr>
        <p:blipFill>
          <a:blip r:embed="rId4">
            <a:alphaModFix amt="10000"/>
          </a:blip>
          <a:stretch>
            <a:fillRect/>
          </a:stretch>
        </p:blipFill>
        <p:spPr>
          <a:xfrm>
            <a:off x="0" y="635"/>
            <a:ext cx="12192000" cy="6856730"/>
          </a:xfrm>
          <a:prstGeom prst="rect">
            <a:avLst/>
          </a:prstGeom>
        </p:spPr>
      </p:pic>
      <p:sp>
        <p:nvSpPr>
          <p:cNvPr id="7" name="矩形 6"/>
          <p:cNvSpPr/>
          <p:nvPr userDrawn="1">
            <p:custDataLst>
              <p:tags r:id="rId5"/>
            </p:custDataLst>
          </p:nvPr>
        </p:nvSpPr>
        <p:spPr>
          <a:xfrm>
            <a:off x="640080" y="693420"/>
            <a:ext cx="11242675" cy="5829935"/>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6"/>
            </p:custDataLst>
          </p:nvPr>
        </p:nvSpPr>
        <p:spPr>
          <a:xfrm>
            <a:off x="482600" y="521970"/>
            <a:ext cx="11242675" cy="582993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7"/>
            </p:custDataLst>
          </p:nvPr>
        </p:nvSpPr>
        <p:spPr>
          <a:xfrm>
            <a:off x="338455" y="3638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8"/>
            </p:custDataLst>
          </p:nvPr>
        </p:nvSpPr>
        <p:spPr>
          <a:xfrm>
            <a:off x="315595" y="351155"/>
            <a:ext cx="11242675" cy="58299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9"/>
            </p:custDataLst>
          </p:nvPr>
        </p:nvSpPr>
        <p:spPr>
          <a:xfrm>
            <a:off x="324485" y="358612"/>
            <a:ext cx="11242675" cy="6610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userDrawn="1">
            <p:custDataLst>
              <p:tags r:id="rId10"/>
            </p:custDataLst>
          </p:nvPr>
        </p:nvSpPr>
        <p:spPr>
          <a:xfrm>
            <a:off x="2374900" y="641985"/>
            <a:ext cx="7752715" cy="110490"/>
          </a:xfrm>
          <a:prstGeom prst="roundRect">
            <a:avLst>
              <a:gd name="adj" fmla="val 5000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userDrawn="1">
            <p:custDataLst>
              <p:tags r:id="rId11"/>
            </p:custDataLst>
          </p:nvPr>
        </p:nvSpPr>
        <p:spPr>
          <a:xfrm rot="5400000">
            <a:off x="10916920"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userDrawn="1">
            <p:custDataLst>
              <p:tags r:id="rId12"/>
            </p:custDataLst>
          </p:nvPr>
        </p:nvSpPr>
        <p:spPr>
          <a:xfrm rot="5400000">
            <a:off x="10739755"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userDrawn="1">
            <p:custDataLst>
              <p:tags r:id="rId13"/>
            </p:custDataLst>
          </p:nvPr>
        </p:nvSpPr>
        <p:spPr>
          <a:xfrm rot="5400000">
            <a:off x="10561955" y="649605"/>
            <a:ext cx="110490" cy="1104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23" name="椭圆 222"/>
          <p:cNvSpPr/>
          <p:nvPr userDrawn="1">
            <p:custDataLst>
              <p:tags r:id="rId14"/>
            </p:custDataLst>
          </p:nvPr>
        </p:nvSpPr>
        <p:spPr>
          <a:xfrm rot="5400000">
            <a:off x="11094720" y="649605"/>
            <a:ext cx="110490" cy="110490"/>
          </a:xfrm>
          <a:prstGeom prst="ellipse">
            <a:avLst/>
          </a:prstGeom>
          <a:solidFill>
            <a:srgbClr val="FAD7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32"/>
          <p:cNvSpPr/>
          <p:nvPr userDrawn="1">
            <p:custDataLst>
              <p:tags r:id="rId15"/>
            </p:custDataLst>
          </p:nvPr>
        </p:nvSpPr>
        <p:spPr>
          <a:xfrm>
            <a:off x="6798945" y="2145030"/>
            <a:ext cx="1491615" cy="1146175"/>
          </a:xfrm>
          <a:custGeom>
            <a:avLst/>
            <a:gdLst>
              <a:gd name="connsiteX0" fmla="*/ 1677257 w 1682686"/>
              <a:gd name="connsiteY0" fmla="*/ 1292924 h 1292923"/>
              <a:gd name="connsiteX1" fmla="*/ 5429 w 1682686"/>
              <a:gd name="connsiteY1" fmla="*/ 1292924 h 1292923"/>
              <a:gd name="connsiteX2" fmla="*/ 0 w 1682686"/>
              <a:gd name="connsiteY2" fmla="*/ 1287494 h 1292923"/>
              <a:gd name="connsiteX3" fmla="*/ 0 w 1682686"/>
              <a:gd name="connsiteY3" fmla="*/ 5429 h 1292923"/>
              <a:gd name="connsiteX4" fmla="*/ 5429 w 1682686"/>
              <a:gd name="connsiteY4" fmla="*/ 0 h 1292923"/>
              <a:gd name="connsiteX5" fmla="*/ 1677257 w 1682686"/>
              <a:gd name="connsiteY5" fmla="*/ 0 h 1292923"/>
              <a:gd name="connsiteX6" fmla="*/ 1682687 w 1682686"/>
              <a:gd name="connsiteY6" fmla="*/ 5429 h 1292923"/>
              <a:gd name="connsiteX7" fmla="*/ 1682687 w 1682686"/>
              <a:gd name="connsiteY7" fmla="*/ 1287494 h 1292923"/>
              <a:gd name="connsiteX8" fmla="*/ 1677257 w 1682686"/>
              <a:gd name="connsiteY8" fmla="*/ 1292924 h 1292923"/>
              <a:gd name="connsiteX9" fmla="*/ 10954 w 1682686"/>
              <a:gd name="connsiteY9" fmla="*/ 1282065 h 1292923"/>
              <a:gd name="connsiteX10" fmla="*/ 1671828 w 1682686"/>
              <a:gd name="connsiteY10" fmla="*/ 1282065 h 1292923"/>
              <a:gd name="connsiteX11" fmla="*/ 1671828 w 1682686"/>
              <a:gd name="connsiteY11" fmla="*/ 10858 h 1292923"/>
              <a:gd name="connsiteX12" fmla="*/ 10954 w 1682686"/>
              <a:gd name="connsiteY12" fmla="*/ 10858 h 1292923"/>
              <a:gd name="connsiteX13" fmla="*/ 10954 w 1682686"/>
              <a:gd name="connsiteY13" fmla="*/ 1282065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686" h="1292923">
                <a:moveTo>
                  <a:pt x="1677257" y="1292924"/>
                </a:moveTo>
                <a:lnTo>
                  <a:pt x="5429" y="1292924"/>
                </a:lnTo>
                <a:cubicBezTo>
                  <a:pt x="2381" y="1292924"/>
                  <a:pt x="0" y="1290447"/>
                  <a:pt x="0" y="1287494"/>
                </a:cubicBezTo>
                <a:lnTo>
                  <a:pt x="0" y="5429"/>
                </a:lnTo>
                <a:cubicBezTo>
                  <a:pt x="0" y="2381"/>
                  <a:pt x="2477" y="0"/>
                  <a:pt x="5429" y="0"/>
                </a:cubicBezTo>
                <a:lnTo>
                  <a:pt x="1677257" y="0"/>
                </a:lnTo>
                <a:cubicBezTo>
                  <a:pt x="1680305" y="0"/>
                  <a:pt x="1682687" y="2476"/>
                  <a:pt x="1682687" y="5429"/>
                </a:cubicBezTo>
                <a:lnTo>
                  <a:pt x="1682687" y="1287494"/>
                </a:lnTo>
                <a:cubicBezTo>
                  <a:pt x="1682687" y="1290542"/>
                  <a:pt x="1680210" y="1292924"/>
                  <a:pt x="1677257" y="1292924"/>
                </a:cubicBezTo>
                <a:close/>
                <a:moveTo>
                  <a:pt x="10954" y="1282065"/>
                </a:moveTo>
                <a:lnTo>
                  <a:pt x="1671828" y="1282065"/>
                </a:lnTo>
                <a:lnTo>
                  <a:pt x="1671828" y="10858"/>
                </a:lnTo>
                <a:lnTo>
                  <a:pt x="10954" y="10858"/>
                </a:lnTo>
                <a:lnTo>
                  <a:pt x="10954" y="128206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134"/>
          <p:cNvSpPr/>
          <p:nvPr userDrawn="1">
            <p:custDataLst>
              <p:tags r:id="rId16"/>
            </p:custDataLst>
          </p:nvPr>
        </p:nvSpPr>
        <p:spPr>
          <a:xfrm>
            <a:off x="7254240" y="2428240"/>
            <a:ext cx="67945" cy="643255"/>
          </a:xfrm>
          <a:custGeom>
            <a:avLst/>
            <a:gdLst>
              <a:gd name="connsiteX0" fmla="*/ 0 w 76485"/>
              <a:gd name="connsiteY0" fmla="*/ 0 h 725424"/>
              <a:gd name="connsiteX1" fmla="*/ 76486 w 76485"/>
              <a:gd name="connsiteY1" fmla="*/ 0 h 725424"/>
              <a:gd name="connsiteX2" fmla="*/ 76486 w 76485"/>
              <a:gd name="connsiteY2" fmla="*/ 725424 h 725424"/>
              <a:gd name="connsiteX3" fmla="*/ 0 w 76485"/>
              <a:gd name="connsiteY3" fmla="*/ 725424 h 725424"/>
            </a:gdLst>
            <a:ahLst/>
            <a:cxnLst>
              <a:cxn ang="0">
                <a:pos x="connsiteX0" y="connsiteY0"/>
              </a:cxn>
              <a:cxn ang="0">
                <a:pos x="connsiteX1" y="connsiteY1"/>
              </a:cxn>
              <a:cxn ang="0">
                <a:pos x="connsiteX2" y="connsiteY2"/>
              </a:cxn>
              <a:cxn ang="0">
                <a:pos x="connsiteX3" y="connsiteY3"/>
              </a:cxn>
            </a:cxnLst>
            <a:rect l="l" t="t" r="r" b="b"/>
            <a:pathLst>
              <a:path w="76485" h="725424">
                <a:moveTo>
                  <a:pt x="0" y="0"/>
                </a:moveTo>
                <a:lnTo>
                  <a:pt x="76486" y="0"/>
                </a:lnTo>
                <a:lnTo>
                  <a:pt x="76486" y="725424"/>
                </a:lnTo>
                <a:lnTo>
                  <a:pt x="0" y="72542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135"/>
          <p:cNvSpPr/>
          <p:nvPr userDrawn="1">
            <p:custDataLst>
              <p:tags r:id="rId17"/>
            </p:custDataLst>
          </p:nvPr>
        </p:nvSpPr>
        <p:spPr>
          <a:xfrm>
            <a:off x="7249160" y="2423160"/>
            <a:ext cx="77470" cy="652780"/>
          </a:xfrm>
          <a:custGeom>
            <a:avLst/>
            <a:gdLst>
              <a:gd name="connsiteX0" fmla="*/ 81915 w 87344"/>
              <a:gd name="connsiteY0" fmla="*/ 736282 h 736282"/>
              <a:gd name="connsiteX1" fmla="*/ 5429 w 87344"/>
              <a:gd name="connsiteY1" fmla="*/ 736282 h 736282"/>
              <a:gd name="connsiteX2" fmla="*/ 0 w 87344"/>
              <a:gd name="connsiteY2" fmla="*/ 730853 h 736282"/>
              <a:gd name="connsiteX3" fmla="*/ 0 w 87344"/>
              <a:gd name="connsiteY3" fmla="*/ 5429 h 736282"/>
              <a:gd name="connsiteX4" fmla="*/ 5429 w 87344"/>
              <a:gd name="connsiteY4" fmla="*/ 0 h 736282"/>
              <a:gd name="connsiteX5" fmla="*/ 81915 w 87344"/>
              <a:gd name="connsiteY5" fmla="*/ 0 h 736282"/>
              <a:gd name="connsiteX6" fmla="*/ 87344 w 87344"/>
              <a:gd name="connsiteY6" fmla="*/ 5429 h 736282"/>
              <a:gd name="connsiteX7" fmla="*/ 87344 w 87344"/>
              <a:gd name="connsiteY7" fmla="*/ 730853 h 736282"/>
              <a:gd name="connsiteX8" fmla="*/ 81915 w 87344"/>
              <a:gd name="connsiteY8" fmla="*/ 736282 h 736282"/>
              <a:gd name="connsiteX9" fmla="*/ 10858 w 87344"/>
              <a:gd name="connsiteY9" fmla="*/ 725329 h 736282"/>
              <a:gd name="connsiteX10" fmla="*/ 76391 w 87344"/>
              <a:gd name="connsiteY10" fmla="*/ 725329 h 736282"/>
              <a:gd name="connsiteX11" fmla="*/ 76391 w 87344"/>
              <a:gd name="connsiteY11" fmla="*/ 10858 h 736282"/>
              <a:gd name="connsiteX12" fmla="*/ 10858 w 87344"/>
              <a:gd name="connsiteY12" fmla="*/ 10858 h 736282"/>
              <a:gd name="connsiteX13" fmla="*/ 10858 w 87344"/>
              <a:gd name="connsiteY13" fmla="*/ 725424 h 73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736282">
                <a:moveTo>
                  <a:pt x="81915" y="736282"/>
                </a:moveTo>
                <a:lnTo>
                  <a:pt x="5429" y="736282"/>
                </a:lnTo>
                <a:cubicBezTo>
                  <a:pt x="2381" y="736282"/>
                  <a:pt x="0" y="733806"/>
                  <a:pt x="0" y="730853"/>
                </a:cubicBezTo>
                <a:lnTo>
                  <a:pt x="0" y="5429"/>
                </a:lnTo>
                <a:cubicBezTo>
                  <a:pt x="0" y="2381"/>
                  <a:pt x="2476" y="0"/>
                  <a:pt x="5429" y="0"/>
                </a:cubicBezTo>
                <a:lnTo>
                  <a:pt x="81915" y="0"/>
                </a:lnTo>
                <a:cubicBezTo>
                  <a:pt x="84963" y="0"/>
                  <a:pt x="87344" y="2477"/>
                  <a:pt x="87344" y="5429"/>
                </a:cubicBezTo>
                <a:lnTo>
                  <a:pt x="87344" y="730853"/>
                </a:lnTo>
                <a:cubicBezTo>
                  <a:pt x="87344" y="733901"/>
                  <a:pt x="84868" y="736282"/>
                  <a:pt x="81915" y="736282"/>
                </a:cubicBezTo>
                <a:close/>
                <a:moveTo>
                  <a:pt x="10858" y="725329"/>
                </a:moveTo>
                <a:lnTo>
                  <a:pt x="76391" y="725329"/>
                </a:lnTo>
                <a:lnTo>
                  <a:pt x="76391" y="10858"/>
                </a:lnTo>
                <a:lnTo>
                  <a:pt x="10858" y="10858"/>
                </a:lnTo>
                <a:lnTo>
                  <a:pt x="10858" y="7254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137"/>
          <p:cNvSpPr/>
          <p:nvPr userDrawn="1">
            <p:custDataLst>
              <p:tags r:id="rId18"/>
            </p:custDataLst>
          </p:nvPr>
        </p:nvSpPr>
        <p:spPr>
          <a:xfrm>
            <a:off x="6939280" y="2670810"/>
            <a:ext cx="67945" cy="400685"/>
          </a:xfrm>
          <a:custGeom>
            <a:avLst/>
            <a:gdLst>
              <a:gd name="connsiteX0" fmla="*/ 0 w 76485"/>
              <a:gd name="connsiteY0" fmla="*/ 0 h 451770"/>
              <a:gd name="connsiteX1" fmla="*/ 76486 w 76485"/>
              <a:gd name="connsiteY1" fmla="*/ 0 h 451770"/>
              <a:gd name="connsiteX2" fmla="*/ 76486 w 76485"/>
              <a:gd name="connsiteY2" fmla="*/ 451771 h 451770"/>
              <a:gd name="connsiteX3" fmla="*/ 0 w 76485"/>
              <a:gd name="connsiteY3" fmla="*/ 451771 h 451770"/>
            </a:gdLst>
            <a:ahLst/>
            <a:cxnLst>
              <a:cxn ang="0">
                <a:pos x="connsiteX0" y="connsiteY0"/>
              </a:cxn>
              <a:cxn ang="0">
                <a:pos x="connsiteX1" y="connsiteY1"/>
              </a:cxn>
              <a:cxn ang="0">
                <a:pos x="connsiteX2" y="connsiteY2"/>
              </a:cxn>
              <a:cxn ang="0">
                <a:pos x="connsiteX3" y="connsiteY3"/>
              </a:cxn>
            </a:cxnLst>
            <a:rect l="l" t="t" r="r" b="b"/>
            <a:pathLst>
              <a:path w="76485" h="451770">
                <a:moveTo>
                  <a:pt x="0" y="0"/>
                </a:moveTo>
                <a:lnTo>
                  <a:pt x="76486" y="0"/>
                </a:lnTo>
                <a:lnTo>
                  <a:pt x="76486" y="451771"/>
                </a:lnTo>
                <a:lnTo>
                  <a:pt x="0" y="451771"/>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138"/>
          <p:cNvSpPr/>
          <p:nvPr userDrawn="1">
            <p:custDataLst>
              <p:tags r:id="rId19"/>
            </p:custDataLst>
          </p:nvPr>
        </p:nvSpPr>
        <p:spPr>
          <a:xfrm>
            <a:off x="6934200" y="2665730"/>
            <a:ext cx="77470" cy="410210"/>
          </a:xfrm>
          <a:custGeom>
            <a:avLst/>
            <a:gdLst>
              <a:gd name="connsiteX0" fmla="*/ 81915 w 87344"/>
              <a:gd name="connsiteY0" fmla="*/ 462629 h 462629"/>
              <a:gd name="connsiteX1" fmla="*/ 5429 w 87344"/>
              <a:gd name="connsiteY1" fmla="*/ 462629 h 462629"/>
              <a:gd name="connsiteX2" fmla="*/ 0 w 87344"/>
              <a:gd name="connsiteY2" fmla="*/ 457200 h 462629"/>
              <a:gd name="connsiteX3" fmla="*/ 0 w 87344"/>
              <a:gd name="connsiteY3" fmla="*/ 5429 h 462629"/>
              <a:gd name="connsiteX4" fmla="*/ 5429 w 87344"/>
              <a:gd name="connsiteY4" fmla="*/ 0 h 462629"/>
              <a:gd name="connsiteX5" fmla="*/ 81915 w 87344"/>
              <a:gd name="connsiteY5" fmla="*/ 0 h 462629"/>
              <a:gd name="connsiteX6" fmla="*/ 87344 w 87344"/>
              <a:gd name="connsiteY6" fmla="*/ 5429 h 462629"/>
              <a:gd name="connsiteX7" fmla="*/ 87344 w 87344"/>
              <a:gd name="connsiteY7" fmla="*/ 457200 h 462629"/>
              <a:gd name="connsiteX8" fmla="*/ 81915 w 87344"/>
              <a:gd name="connsiteY8" fmla="*/ 462629 h 462629"/>
              <a:gd name="connsiteX9" fmla="*/ 10858 w 87344"/>
              <a:gd name="connsiteY9" fmla="*/ 451675 h 462629"/>
              <a:gd name="connsiteX10" fmla="*/ 76391 w 87344"/>
              <a:gd name="connsiteY10" fmla="*/ 451675 h 462629"/>
              <a:gd name="connsiteX11" fmla="*/ 76391 w 87344"/>
              <a:gd name="connsiteY11" fmla="*/ 10858 h 462629"/>
              <a:gd name="connsiteX12" fmla="*/ 10858 w 87344"/>
              <a:gd name="connsiteY12" fmla="*/ 10858 h 462629"/>
              <a:gd name="connsiteX13" fmla="*/ 10858 w 87344"/>
              <a:gd name="connsiteY13" fmla="*/ 451675 h 4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462629">
                <a:moveTo>
                  <a:pt x="81915" y="462629"/>
                </a:moveTo>
                <a:lnTo>
                  <a:pt x="5429" y="462629"/>
                </a:lnTo>
                <a:cubicBezTo>
                  <a:pt x="2381" y="462629"/>
                  <a:pt x="0" y="460153"/>
                  <a:pt x="0" y="457200"/>
                </a:cubicBezTo>
                <a:lnTo>
                  <a:pt x="0" y="5429"/>
                </a:lnTo>
                <a:cubicBezTo>
                  <a:pt x="0" y="2381"/>
                  <a:pt x="2477" y="0"/>
                  <a:pt x="5429" y="0"/>
                </a:cubicBezTo>
                <a:lnTo>
                  <a:pt x="81915" y="0"/>
                </a:lnTo>
                <a:cubicBezTo>
                  <a:pt x="84963" y="0"/>
                  <a:pt x="87344" y="2476"/>
                  <a:pt x="87344" y="5429"/>
                </a:cubicBezTo>
                <a:lnTo>
                  <a:pt x="87344" y="457200"/>
                </a:lnTo>
                <a:cubicBezTo>
                  <a:pt x="87344" y="460248"/>
                  <a:pt x="84868" y="462629"/>
                  <a:pt x="81915" y="462629"/>
                </a:cubicBezTo>
                <a:close/>
                <a:moveTo>
                  <a:pt x="10858" y="451675"/>
                </a:moveTo>
                <a:lnTo>
                  <a:pt x="76391" y="451675"/>
                </a:lnTo>
                <a:lnTo>
                  <a:pt x="76391" y="10858"/>
                </a:lnTo>
                <a:lnTo>
                  <a:pt x="10858" y="10858"/>
                </a:lnTo>
                <a:lnTo>
                  <a:pt x="10858" y="45167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任意多边形: 形状 140"/>
          <p:cNvSpPr/>
          <p:nvPr userDrawn="1">
            <p:custDataLst>
              <p:tags r:id="rId20"/>
            </p:custDataLst>
          </p:nvPr>
        </p:nvSpPr>
        <p:spPr>
          <a:xfrm>
            <a:off x="7094220" y="2530475"/>
            <a:ext cx="67945" cy="541020"/>
          </a:xfrm>
          <a:custGeom>
            <a:avLst/>
            <a:gdLst>
              <a:gd name="connsiteX0" fmla="*/ 0 w 76485"/>
              <a:gd name="connsiteY0" fmla="*/ 0 h 610266"/>
              <a:gd name="connsiteX1" fmla="*/ 76486 w 76485"/>
              <a:gd name="connsiteY1" fmla="*/ 0 h 610266"/>
              <a:gd name="connsiteX2" fmla="*/ 76486 w 76485"/>
              <a:gd name="connsiteY2" fmla="*/ 610267 h 610266"/>
              <a:gd name="connsiteX3" fmla="*/ 0 w 76485"/>
              <a:gd name="connsiteY3" fmla="*/ 610267 h 610266"/>
            </a:gdLst>
            <a:ahLst/>
            <a:cxnLst>
              <a:cxn ang="0">
                <a:pos x="connsiteX0" y="connsiteY0"/>
              </a:cxn>
              <a:cxn ang="0">
                <a:pos x="connsiteX1" y="connsiteY1"/>
              </a:cxn>
              <a:cxn ang="0">
                <a:pos x="connsiteX2" y="connsiteY2"/>
              </a:cxn>
              <a:cxn ang="0">
                <a:pos x="connsiteX3" y="connsiteY3"/>
              </a:cxn>
            </a:cxnLst>
            <a:rect l="l" t="t" r="r" b="b"/>
            <a:pathLst>
              <a:path w="76485" h="610266">
                <a:moveTo>
                  <a:pt x="0" y="0"/>
                </a:moveTo>
                <a:lnTo>
                  <a:pt x="76486" y="0"/>
                </a:lnTo>
                <a:lnTo>
                  <a:pt x="76486" y="610267"/>
                </a:lnTo>
                <a:lnTo>
                  <a:pt x="0" y="6102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141"/>
          <p:cNvSpPr/>
          <p:nvPr userDrawn="1">
            <p:custDataLst>
              <p:tags r:id="rId21"/>
            </p:custDataLst>
          </p:nvPr>
        </p:nvSpPr>
        <p:spPr>
          <a:xfrm>
            <a:off x="7089140" y="2525395"/>
            <a:ext cx="77470" cy="550545"/>
          </a:xfrm>
          <a:custGeom>
            <a:avLst/>
            <a:gdLst>
              <a:gd name="connsiteX0" fmla="*/ 81915 w 87344"/>
              <a:gd name="connsiteY0" fmla="*/ 621030 h 621125"/>
              <a:gd name="connsiteX1" fmla="*/ 5429 w 87344"/>
              <a:gd name="connsiteY1" fmla="*/ 621030 h 621125"/>
              <a:gd name="connsiteX2" fmla="*/ 0 w 87344"/>
              <a:gd name="connsiteY2" fmla="*/ 615601 h 621125"/>
              <a:gd name="connsiteX3" fmla="*/ 0 w 87344"/>
              <a:gd name="connsiteY3" fmla="*/ 5429 h 621125"/>
              <a:gd name="connsiteX4" fmla="*/ 5429 w 87344"/>
              <a:gd name="connsiteY4" fmla="*/ 0 h 621125"/>
              <a:gd name="connsiteX5" fmla="*/ 81915 w 87344"/>
              <a:gd name="connsiteY5" fmla="*/ 0 h 621125"/>
              <a:gd name="connsiteX6" fmla="*/ 87344 w 87344"/>
              <a:gd name="connsiteY6" fmla="*/ 5429 h 621125"/>
              <a:gd name="connsiteX7" fmla="*/ 87344 w 87344"/>
              <a:gd name="connsiteY7" fmla="*/ 615696 h 621125"/>
              <a:gd name="connsiteX8" fmla="*/ 81915 w 87344"/>
              <a:gd name="connsiteY8" fmla="*/ 621125 h 621125"/>
              <a:gd name="connsiteX9" fmla="*/ 10858 w 87344"/>
              <a:gd name="connsiteY9" fmla="*/ 610076 h 621125"/>
              <a:gd name="connsiteX10" fmla="*/ 76391 w 87344"/>
              <a:gd name="connsiteY10" fmla="*/ 610076 h 621125"/>
              <a:gd name="connsiteX11" fmla="*/ 76391 w 87344"/>
              <a:gd name="connsiteY11" fmla="*/ 10763 h 621125"/>
              <a:gd name="connsiteX12" fmla="*/ 10858 w 87344"/>
              <a:gd name="connsiteY12" fmla="*/ 10763 h 621125"/>
              <a:gd name="connsiteX13" fmla="*/ 10858 w 87344"/>
              <a:gd name="connsiteY13" fmla="*/ 610076 h 62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44" h="621125">
                <a:moveTo>
                  <a:pt x="81915" y="621030"/>
                </a:moveTo>
                <a:lnTo>
                  <a:pt x="5429" y="621030"/>
                </a:lnTo>
                <a:cubicBezTo>
                  <a:pt x="2381" y="621030"/>
                  <a:pt x="0" y="618554"/>
                  <a:pt x="0" y="615601"/>
                </a:cubicBezTo>
                <a:lnTo>
                  <a:pt x="0" y="5429"/>
                </a:lnTo>
                <a:cubicBezTo>
                  <a:pt x="0" y="2381"/>
                  <a:pt x="2476" y="0"/>
                  <a:pt x="5429" y="0"/>
                </a:cubicBezTo>
                <a:lnTo>
                  <a:pt x="81915" y="0"/>
                </a:lnTo>
                <a:cubicBezTo>
                  <a:pt x="84963" y="0"/>
                  <a:pt x="87344" y="2477"/>
                  <a:pt x="87344" y="5429"/>
                </a:cubicBezTo>
                <a:lnTo>
                  <a:pt x="87344" y="615696"/>
                </a:lnTo>
                <a:cubicBezTo>
                  <a:pt x="87344" y="618744"/>
                  <a:pt x="84868" y="621125"/>
                  <a:pt x="81915" y="621125"/>
                </a:cubicBezTo>
                <a:close/>
                <a:moveTo>
                  <a:pt x="10858" y="610076"/>
                </a:moveTo>
                <a:lnTo>
                  <a:pt x="76391" y="610076"/>
                </a:lnTo>
                <a:lnTo>
                  <a:pt x="76391" y="10763"/>
                </a:lnTo>
                <a:lnTo>
                  <a:pt x="10858" y="10763"/>
                </a:lnTo>
                <a:lnTo>
                  <a:pt x="10858" y="61007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143"/>
          <p:cNvSpPr/>
          <p:nvPr userDrawn="1">
            <p:custDataLst>
              <p:tags r:id="rId22"/>
            </p:custDataLst>
          </p:nvPr>
        </p:nvSpPr>
        <p:spPr>
          <a:xfrm>
            <a:off x="6971665" y="2310130"/>
            <a:ext cx="246380" cy="119380"/>
          </a:xfrm>
          <a:custGeom>
            <a:avLst/>
            <a:gdLst>
              <a:gd name="connsiteX0" fmla="*/ 5433 w 277915"/>
              <a:gd name="connsiteY0" fmla="*/ 134846 h 134941"/>
              <a:gd name="connsiteX1" fmla="*/ 1338 w 277915"/>
              <a:gd name="connsiteY1" fmla="*/ 132941 h 134941"/>
              <a:gd name="connsiteX2" fmla="*/ 1909 w 277915"/>
              <a:gd name="connsiteY2" fmla="*/ 125226 h 134941"/>
              <a:gd name="connsiteX3" fmla="*/ 49534 w 277915"/>
              <a:gd name="connsiteY3" fmla="*/ 88269 h 134941"/>
              <a:gd name="connsiteX4" fmla="*/ 57154 w 277915"/>
              <a:gd name="connsiteY4" fmla="*/ 89698 h 134941"/>
              <a:gd name="connsiteX5" fmla="*/ 55725 w 277915"/>
              <a:gd name="connsiteY5" fmla="*/ 97318 h 134941"/>
              <a:gd name="connsiteX6" fmla="*/ 9053 w 277915"/>
              <a:gd name="connsiteY6" fmla="*/ 133608 h 134941"/>
              <a:gd name="connsiteX7" fmla="*/ 5433 w 277915"/>
              <a:gd name="connsiteY7" fmla="*/ 134942 h 134941"/>
              <a:gd name="connsiteX8" fmla="*/ 103446 w 277915"/>
              <a:gd name="connsiteY8" fmla="*/ 67124 h 134941"/>
              <a:gd name="connsiteX9" fmla="*/ 98588 w 277915"/>
              <a:gd name="connsiteY9" fmla="*/ 64266 h 134941"/>
              <a:gd name="connsiteX10" fmla="*/ 100779 w 277915"/>
              <a:gd name="connsiteY10" fmla="*/ 56837 h 134941"/>
              <a:gd name="connsiteX11" fmla="*/ 155452 w 277915"/>
              <a:gd name="connsiteY11" fmla="*/ 31405 h 134941"/>
              <a:gd name="connsiteX12" fmla="*/ 162501 w 277915"/>
              <a:gd name="connsiteY12" fmla="*/ 34453 h 134941"/>
              <a:gd name="connsiteX13" fmla="*/ 159453 w 277915"/>
              <a:gd name="connsiteY13" fmla="*/ 41501 h 134941"/>
              <a:gd name="connsiteX14" fmla="*/ 105922 w 277915"/>
              <a:gd name="connsiteY14" fmla="*/ 66362 h 134941"/>
              <a:gd name="connsiteX15" fmla="*/ 103350 w 277915"/>
              <a:gd name="connsiteY15" fmla="*/ 67028 h 134941"/>
              <a:gd name="connsiteX16" fmla="*/ 214126 w 277915"/>
              <a:gd name="connsiteY16" fmla="*/ 23118 h 134941"/>
              <a:gd name="connsiteX17" fmla="*/ 208887 w 277915"/>
              <a:gd name="connsiteY17" fmla="*/ 19118 h 134941"/>
              <a:gd name="connsiteX18" fmla="*/ 212697 w 277915"/>
              <a:gd name="connsiteY18" fmla="*/ 12450 h 134941"/>
              <a:gd name="connsiteX19" fmla="*/ 271657 w 277915"/>
              <a:gd name="connsiteY19" fmla="*/ 68 h 134941"/>
              <a:gd name="connsiteX20" fmla="*/ 277848 w 277915"/>
              <a:gd name="connsiteY20" fmla="*/ 4640 h 134941"/>
              <a:gd name="connsiteX21" fmla="*/ 273276 w 277915"/>
              <a:gd name="connsiteY21" fmla="*/ 10831 h 134941"/>
              <a:gd name="connsiteX22" fmla="*/ 215460 w 277915"/>
              <a:gd name="connsiteY22" fmla="*/ 23023 h 134941"/>
              <a:gd name="connsiteX23" fmla="*/ 214031 w 277915"/>
              <a:gd name="connsiteY23" fmla="*/ 23213 h 13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7915" h="134941">
                <a:moveTo>
                  <a:pt x="5433" y="134846"/>
                </a:moveTo>
                <a:cubicBezTo>
                  <a:pt x="3909" y="134846"/>
                  <a:pt x="2385" y="134180"/>
                  <a:pt x="1338" y="132941"/>
                </a:cubicBezTo>
                <a:cubicBezTo>
                  <a:pt x="-663" y="130655"/>
                  <a:pt x="-377" y="127226"/>
                  <a:pt x="1909" y="125226"/>
                </a:cubicBezTo>
                <a:cubicBezTo>
                  <a:pt x="17054" y="112082"/>
                  <a:pt x="33056" y="99604"/>
                  <a:pt x="49534" y="88269"/>
                </a:cubicBezTo>
                <a:cubicBezTo>
                  <a:pt x="52011" y="86555"/>
                  <a:pt x="55440" y="87221"/>
                  <a:pt x="57154" y="89698"/>
                </a:cubicBezTo>
                <a:cubicBezTo>
                  <a:pt x="58869" y="92174"/>
                  <a:pt x="58202" y="95603"/>
                  <a:pt x="55725" y="97318"/>
                </a:cubicBezTo>
                <a:cubicBezTo>
                  <a:pt x="39628" y="108462"/>
                  <a:pt x="23912" y="120654"/>
                  <a:pt x="9053" y="133608"/>
                </a:cubicBezTo>
                <a:cubicBezTo>
                  <a:pt x="8005" y="134465"/>
                  <a:pt x="6767" y="134942"/>
                  <a:pt x="5433" y="134942"/>
                </a:cubicBezTo>
                <a:close/>
                <a:moveTo>
                  <a:pt x="103446" y="67124"/>
                </a:moveTo>
                <a:cubicBezTo>
                  <a:pt x="101541" y="67124"/>
                  <a:pt x="99636" y="66076"/>
                  <a:pt x="98588" y="64266"/>
                </a:cubicBezTo>
                <a:cubicBezTo>
                  <a:pt x="97159" y="61599"/>
                  <a:pt x="98207" y="58265"/>
                  <a:pt x="100779" y="56837"/>
                </a:cubicBezTo>
                <a:cubicBezTo>
                  <a:pt x="118495" y="47407"/>
                  <a:pt x="136878" y="38834"/>
                  <a:pt x="155452" y="31405"/>
                </a:cubicBezTo>
                <a:cubicBezTo>
                  <a:pt x="158310" y="30262"/>
                  <a:pt x="161453" y="31691"/>
                  <a:pt x="162501" y="34453"/>
                </a:cubicBezTo>
                <a:cubicBezTo>
                  <a:pt x="163644" y="37215"/>
                  <a:pt x="162215" y="40454"/>
                  <a:pt x="159453" y="41501"/>
                </a:cubicBezTo>
                <a:cubicBezTo>
                  <a:pt x="141260" y="48740"/>
                  <a:pt x="123258" y="57122"/>
                  <a:pt x="105922" y="66362"/>
                </a:cubicBezTo>
                <a:cubicBezTo>
                  <a:pt x="105065" y="66838"/>
                  <a:pt x="104208" y="67028"/>
                  <a:pt x="103350" y="67028"/>
                </a:cubicBezTo>
                <a:close/>
                <a:moveTo>
                  <a:pt x="214126" y="23118"/>
                </a:moveTo>
                <a:cubicBezTo>
                  <a:pt x="211745" y="23118"/>
                  <a:pt x="209554" y="21499"/>
                  <a:pt x="208887" y="19118"/>
                </a:cubicBezTo>
                <a:cubicBezTo>
                  <a:pt x="208125" y="16165"/>
                  <a:pt x="209840" y="13212"/>
                  <a:pt x="212697" y="12450"/>
                </a:cubicBezTo>
                <a:cubicBezTo>
                  <a:pt x="232033" y="7211"/>
                  <a:pt x="251845" y="3020"/>
                  <a:pt x="271657" y="68"/>
                </a:cubicBezTo>
                <a:cubicBezTo>
                  <a:pt x="274610" y="-409"/>
                  <a:pt x="277467" y="1687"/>
                  <a:pt x="277848" y="4640"/>
                </a:cubicBezTo>
                <a:cubicBezTo>
                  <a:pt x="278325" y="7592"/>
                  <a:pt x="276229" y="10450"/>
                  <a:pt x="273276" y="10831"/>
                </a:cubicBezTo>
                <a:cubicBezTo>
                  <a:pt x="253845" y="13784"/>
                  <a:pt x="234414" y="17879"/>
                  <a:pt x="215460" y="23023"/>
                </a:cubicBezTo>
                <a:cubicBezTo>
                  <a:pt x="214983" y="23118"/>
                  <a:pt x="214507" y="23213"/>
                  <a:pt x="214031" y="2321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144"/>
          <p:cNvSpPr/>
          <p:nvPr userDrawn="1">
            <p:custDataLst>
              <p:tags r:id="rId23"/>
            </p:custDataLst>
          </p:nvPr>
        </p:nvSpPr>
        <p:spPr>
          <a:xfrm>
            <a:off x="7261225" y="2305050"/>
            <a:ext cx="38735" cy="10160"/>
          </a:xfrm>
          <a:custGeom>
            <a:avLst/>
            <a:gdLst>
              <a:gd name="connsiteX0" fmla="*/ 5432 w 43725"/>
              <a:gd name="connsiteY0" fmla="*/ 11335 h 11334"/>
              <a:gd name="connsiteX1" fmla="*/ 3 w 43725"/>
              <a:gd name="connsiteY1" fmla="*/ 6096 h 11334"/>
              <a:gd name="connsiteX2" fmla="*/ 5242 w 43725"/>
              <a:gd name="connsiteY2" fmla="*/ 381 h 11334"/>
              <a:gd name="connsiteX3" fmla="*/ 38389 w 43725"/>
              <a:gd name="connsiteY3" fmla="*/ 95 h 11334"/>
              <a:gd name="connsiteX4" fmla="*/ 43723 w 43725"/>
              <a:gd name="connsiteY4" fmla="*/ 5715 h 11334"/>
              <a:gd name="connsiteX5" fmla="*/ 38103 w 43725"/>
              <a:gd name="connsiteY5" fmla="*/ 11049 h 11334"/>
              <a:gd name="connsiteX6" fmla="*/ 5623 w 43725"/>
              <a:gd name="connsiteY6" fmla="*/ 11335 h 11334"/>
              <a:gd name="connsiteX7" fmla="*/ 5432 w 43725"/>
              <a:gd name="connsiteY7" fmla="*/ 11335 h 1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5" h="11334">
                <a:moveTo>
                  <a:pt x="5432" y="11335"/>
                </a:moveTo>
                <a:cubicBezTo>
                  <a:pt x="2479" y="11335"/>
                  <a:pt x="98" y="9049"/>
                  <a:pt x="3" y="6096"/>
                </a:cubicBezTo>
                <a:cubicBezTo>
                  <a:pt x="-92" y="3048"/>
                  <a:pt x="2194" y="572"/>
                  <a:pt x="5242" y="381"/>
                </a:cubicBezTo>
                <a:cubicBezTo>
                  <a:pt x="16195" y="0"/>
                  <a:pt x="27435" y="-95"/>
                  <a:pt x="38389" y="95"/>
                </a:cubicBezTo>
                <a:cubicBezTo>
                  <a:pt x="41437" y="95"/>
                  <a:pt x="43818" y="2667"/>
                  <a:pt x="43723" y="5715"/>
                </a:cubicBezTo>
                <a:cubicBezTo>
                  <a:pt x="43723" y="8763"/>
                  <a:pt x="40960" y="11144"/>
                  <a:pt x="38103" y="11049"/>
                </a:cubicBezTo>
                <a:cubicBezTo>
                  <a:pt x="27340" y="10858"/>
                  <a:pt x="16481" y="10858"/>
                  <a:pt x="5623" y="11335"/>
                </a:cubicBezTo>
                <a:cubicBezTo>
                  <a:pt x="5623" y="11335"/>
                  <a:pt x="5432" y="11335"/>
                  <a:pt x="5432" y="11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145"/>
          <p:cNvSpPr/>
          <p:nvPr userDrawn="1">
            <p:custDataLst>
              <p:tags r:id="rId24"/>
            </p:custDataLst>
          </p:nvPr>
        </p:nvSpPr>
        <p:spPr>
          <a:xfrm>
            <a:off x="6914515" y="2456815"/>
            <a:ext cx="28575" cy="31750"/>
          </a:xfrm>
          <a:custGeom>
            <a:avLst/>
            <a:gdLst>
              <a:gd name="connsiteX0" fmla="*/ 5458 w 32278"/>
              <a:gd name="connsiteY0" fmla="*/ 35774 h 35773"/>
              <a:gd name="connsiteX1" fmla="*/ 2029 w 32278"/>
              <a:gd name="connsiteY1" fmla="*/ 34535 h 35773"/>
              <a:gd name="connsiteX2" fmla="*/ 1172 w 32278"/>
              <a:gd name="connsiteY2" fmla="*/ 26820 h 35773"/>
              <a:gd name="connsiteX3" fmla="*/ 22794 w 32278"/>
              <a:gd name="connsiteY3" fmla="*/ 1769 h 35773"/>
              <a:gd name="connsiteX4" fmla="*/ 30509 w 32278"/>
              <a:gd name="connsiteY4" fmla="*/ 1388 h 35773"/>
              <a:gd name="connsiteX5" fmla="*/ 30890 w 32278"/>
              <a:gd name="connsiteY5" fmla="*/ 9104 h 35773"/>
              <a:gd name="connsiteX6" fmla="*/ 9745 w 32278"/>
              <a:gd name="connsiteY6" fmla="*/ 33678 h 35773"/>
              <a:gd name="connsiteX7" fmla="*/ 5458 w 32278"/>
              <a:gd name="connsiteY7" fmla="*/ 35678 h 3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8" h="35773">
                <a:moveTo>
                  <a:pt x="5458" y="35774"/>
                </a:moveTo>
                <a:cubicBezTo>
                  <a:pt x="4220" y="35774"/>
                  <a:pt x="3077" y="35393"/>
                  <a:pt x="2029" y="34535"/>
                </a:cubicBezTo>
                <a:cubicBezTo>
                  <a:pt x="-352" y="32630"/>
                  <a:pt x="-638" y="29201"/>
                  <a:pt x="1172" y="26820"/>
                </a:cubicBezTo>
                <a:cubicBezTo>
                  <a:pt x="8030" y="18248"/>
                  <a:pt x="15364" y="9866"/>
                  <a:pt x="22794" y="1769"/>
                </a:cubicBezTo>
                <a:cubicBezTo>
                  <a:pt x="24794" y="-421"/>
                  <a:pt x="28318" y="-612"/>
                  <a:pt x="30509" y="1388"/>
                </a:cubicBezTo>
                <a:cubicBezTo>
                  <a:pt x="32700" y="3389"/>
                  <a:pt x="32890" y="6913"/>
                  <a:pt x="30890" y="9104"/>
                </a:cubicBezTo>
                <a:cubicBezTo>
                  <a:pt x="23651" y="17009"/>
                  <a:pt x="16507" y="25296"/>
                  <a:pt x="9745" y="33678"/>
                </a:cubicBezTo>
                <a:cubicBezTo>
                  <a:pt x="8697" y="35012"/>
                  <a:pt x="7078" y="35678"/>
                  <a:pt x="5458" y="3567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146"/>
          <p:cNvSpPr/>
          <p:nvPr userDrawn="1">
            <p:custDataLst>
              <p:tags r:id="rId25"/>
            </p:custDataLst>
          </p:nvPr>
        </p:nvSpPr>
        <p:spPr>
          <a:xfrm>
            <a:off x="7264400" y="2286000"/>
            <a:ext cx="45720" cy="46990"/>
          </a:xfrm>
          <a:custGeom>
            <a:avLst/>
            <a:gdLst>
              <a:gd name="connsiteX0" fmla="*/ 6769 w 51822"/>
              <a:gd name="connsiteY0" fmla="*/ 53251 h 53251"/>
              <a:gd name="connsiteX1" fmla="*/ 1912 w 51822"/>
              <a:gd name="connsiteY1" fmla="*/ 50394 h 53251"/>
              <a:gd name="connsiteX2" fmla="*/ 4198 w 51822"/>
              <a:gd name="connsiteY2" fmla="*/ 42964 h 53251"/>
              <a:gd name="connsiteX3" fmla="*/ 34678 w 51822"/>
              <a:gd name="connsiteY3" fmla="*/ 26677 h 53251"/>
              <a:gd name="connsiteX4" fmla="*/ 2959 w 51822"/>
              <a:gd name="connsiteY4" fmla="*/ 10293 h 53251"/>
              <a:gd name="connsiteX5" fmla="*/ 578 w 51822"/>
              <a:gd name="connsiteY5" fmla="*/ 2959 h 53251"/>
              <a:gd name="connsiteX6" fmla="*/ 7912 w 51822"/>
              <a:gd name="connsiteY6" fmla="*/ 578 h 53251"/>
              <a:gd name="connsiteX7" fmla="*/ 48870 w 51822"/>
              <a:gd name="connsiteY7" fmla="*/ 21724 h 53251"/>
              <a:gd name="connsiteX8" fmla="*/ 51823 w 51822"/>
              <a:gd name="connsiteY8" fmla="*/ 26581 h 53251"/>
              <a:gd name="connsiteX9" fmla="*/ 48965 w 51822"/>
              <a:gd name="connsiteY9" fmla="*/ 31439 h 53251"/>
              <a:gd name="connsiteX10" fmla="*/ 9341 w 51822"/>
              <a:gd name="connsiteY10" fmla="*/ 52585 h 53251"/>
              <a:gd name="connsiteX11" fmla="*/ 6769 w 51822"/>
              <a:gd name="connsiteY11" fmla="*/ 53251 h 5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22" h="53251">
                <a:moveTo>
                  <a:pt x="6769" y="53251"/>
                </a:moveTo>
                <a:cubicBezTo>
                  <a:pt x="4864" y="53251"/>
                  <a:pt x="2959" y="52204"/>
                  <a:pt x="1912" y="50394"/>
                </a:cubicBezTo>
                <a:cubicBezTo>
                  <a:pt x="483" y="47727"/>
                  <a:pt x="1531" y="44393"/>
                  <a:pt x="4198" y="42964"/>
                </a:cubicBezTo>
                <a:lnTo>
                  <a:pt x="34678" y="26677"/>
                </a:lnTo>
                <a:lnTo>
                  <a:pt x="2959" y="10293"/>
                </a:lnTo>
                <a:cubicBezTo>
                  <a:pt x="292" y="8865"/>
                  <a:pt x="-755" y="5626"/>
                  <a:pt x="578" y="2959"/>
                </a:cubicBezTo>
                <a:cubicBezTo>
                  <a:pt x="1912" y="292"/>
                  <a:pt x="5245" y="-755"/>
                  <a:pt x="7912" y="578"/>
                </a:cubicBezTo>
                <a:lnTo>
                  <a:pt x="48870" y="21724"/>
                </a:lnTo>
                <a:cubicBezTo>
                  <a:pt x="50680" y="22676"/>
                  <a:pt x="51823" y="24486"/>
                  <a:pt x="51823" y="26581"/>
                </a:cubicBezTo>
                <a:cubicBezTo>
                  <a:pt x="51823" y="28582"/>
                  <a:pt x="50680" y="30487"/>
                  <a:pt x="48965" y="31439"/>
                </a:cubicBezTo>
                <a:lnTo>
                  <a:pt x="9341" y="52585"/>
                </a:lnTo>
                <a:cubicBezTo>
                  <a:pt x="8484" y="53061"/>
                  <a:pt x="7627" y="53251"/>
                  <a:pt x="6769" y="532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149"/>
          <p:cNvSpPr/>
          <p:nvPr userDrawn="1">
            <p:custDataLst>
              <p:tags r:id="rId26"/>
            </p:custDataLst>
          </p:nvPr>
        </p:nvSpPr>
        <p:spPr>
          <a:xfrm>
            <a:off x="8525510" y="1631950"/>
            <a:ext cx="962660" cy="466090"/>
          </a:xfrm>
          <a:custGeom>
            <a:avLst/>
            <a:gdLst>
              <a:gd name="connsiteX0" fmla="*/ 1029367 w 1086040"/>
              <a:gd name="connsiteY0" fmla="*/ 430530 h 525684"/>
              <a:gd name="connsiteX1" fmla="*/ 949928 w 1086040"/>
              <a:gd name="connsiteY1" fmla="*/ 430530 h 525684"/>
              <a:gd name="connsiteX2" fmla="*/ 874585 w 1086040"/>
              <a:gd name="connsiteY2" fmla="*/ 525685 h 525684"/>
              <a:gd name="connsiteX3" fmla="*/ 817054 w 1086040"/>
              <a:gd name="connsiteY3" fmla="*/ 430530 h 525684"/>
              <a:gd name="connsiteX4" fmla="*/ 56769 w 1086040"/>
              <a:gd name="connsiteY4" fmla="*/ 430530 h 525684"/>
              <a:gd name="connsiteX5" fmla="*/ 0 w 1086040"/>
              <a:gd name="connsiteY5" fmla="*/ 373761 h 525684"/>
              <a:gd name="connsiteX6" fmla="*/ 0 w 1086040"/>
              <a:gd name="connsiteY6" fmla="*/ 56769 h 525684"/>
              <a:gd name="connsiteX7" fmla="*/ 56769 w 1086040"/>
              <a:gd name="connsiteY7" fmla="*/ 0 h 525684"/>
              <a:gd name="connsiteX8" fmla="*/ 1029271 w 1086040"/>
              <a:gd name="connsiteY8" fmla="*/ 0 h 525684"/>
              <a:gd name="connsiteX9" fmla="*/ 1086041 w 1086040"/>
              <a:gd name="connsiteY9" fmla="*/ 56769 h 525684"/>
              <a:gd name="connsiteX10" fmla="*/ 1086041 w 1086040"/>
              <a:gd name="connsiteY10" fmla="*/ 373761 h 525684"/>
              <a:gd name="connsiteX11" fmla="*/ 1029271 w 1086040"/>
              <a:gd name="connsiteY11" fmla="*/ 430530 h 5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6040" h="525684">
                <a:moveTo>
                  <a:pt x="1029367" y="430530"/>
                </a:moveTo>
                <a:lnTo>
                  <a:pt x="949928" y="430530"/>
                </a:lnTo>
                <a:lnTo>
                  <a:pt x="874585" y="525685"/>
                </a:lnTo>
                <a:lnTo>
                  <a:pt x="817054" y="430530"/>
                </a:lnTo>
                <a:lnTo>
                  <a:pt x="56769" y="430530"/>
                </a:lnTo>
                <a:cubicBezTo>
                  <a:pt x="25527" y="430530"/>
                  <a:pt x="0" y="405003"/>
                  <a:pt x="0" y="373761"/>
                </a:cubicBezTo>
                <a:lnTo>
                  <a:pt x="0" y="56769"/>
                </a:lnTo>
                <a:cubicBezTo>
                  <a:pt x="0" y="25527"/>
                  <a:pt x="25527" y="0"/>
                  <a:pt x="56769" y="0"/>
                </a:cubicBezTo>
                <a:lnTo>
                  <a:pt x="1029271" y="0"/>
                </a:lnTo>
                <a:cubicBezTo>
                  <a:pt x="1060513" y="0"/>
                  <a:pt x="1086041" y="25527"/>
                  <a:pt x="1086041" y="56769"/>
                </a:cubicBezTo>
                <a:lnTo>
                  <a:pt x="1086041" y="373761"/>
                </a:lnTo>
                <a:cubicBezTo>
                  <a:pt x="1086041" y="405003"/>
                  <a:pt x="1060513" y="430530"/>
                  <a:pt x="1029271" y="430530"/>
                </a:cubicBezTo>
                <a:close/>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任意多边形: 形状 150"/>
          <p:cNvSpPr/>
          <p:nvPr userDrawn="1">
            <p:custDataLst>
              <p:tags r:id="rId27"/>
            </p:custDataLst>
          </p:nvPr>
        </p:nvSpPr>
        <p:spPr>
          <a:xfrm>
            <a:off x="8521065" y="1627505"/>
            <a:ext cx="971550" cy="474980"/>
          </a:xfrm>
          <a:custGeom>
            <a:avLst/>
            <a:gdLst>
              <a:gd name="connsiteX0" fmla="*/ 879443 w 1095946"/>
              <a:gd name="connsiteY0" fmla="*/ 535591 h 535590"/>
              <a:gd name="connsiteX1" fmla="*/ 879158 w 1095946"/>
              <a:gd name="connsiteY1" fmla="*/ 535591 h 535590"/>
              <a:gd name="connsiteX2" fmla="*/ 875252 w 1095946"/>
              <a:gd name="connsiteY2" fmla="*/ 533210 h 535590"/>
              <a:gd name="connsiteX3" fmla="*/ 819150 w 1095946"/>
              <a:gd name="connsiteY3" fmla="*/ 440531 h 535590"/>
              <a:gd name="connsiteX4" fmla="*/ 61722 w 1095946"/>
              <a:gd name="connsiteY4" fmla="*/ 440531 h 535590"/>
              <a:gd name="connsiteX5" fmla="*/ 0 w 1095946"/>
              <a:gd name="connsiteY5" fmla="*/ 378809 h 535590"/>
              <a:gd name="connsiteX6" fmla="*/ 0 w 1095946"/>
              <a:gd name="connsiteY6" fmla="*/ 61722 h 535590"/>
              <a:gd name="connsiteX7" fmla="*/ 61722 w 1095946"/>
              <a:gd name="connsiteY7" fmla="*/ 0 h 535590"/>
              <a:gd name="connsiteX8" fmla="*/ 1034225 w 1095946"/>
              <a:gd name="connsiteY8" fmla="*/ 0 h 535590"/>
              <a:gd name="connsiteX9" fmla="*/ 1095947 w 1095946"/>
              <a:gd name="connsiteY9" fmla="*/ 61722 h 535590"/>
              <a:gd name="connsiteX10" fmla="*/ 1095947 w 1095946"/>
              <a:gd name="connsiteY10" fmla="*/ 378714 h 535590"/>
              <a:gd name="connsiteX11" fmla="*/ 1034225 w 1095946"/>
              <a:gd name="connsiteY11" fmla="*/ 440436 h 535590"/>
              <a:gd name="connsiteX12" fmla="*/ 957263 w 1095946"/>
              <a:gd name="connsiteY12" fmla="*/ 440436 h 535590"/>
              <a:gd name="connsiteX13" fmla="*/ 883444 w 1095946"/>
              <a:gd name="connsiteY13" fmla="*/ 533686 h 535590"/>
              <a:gd name="connsiteX14" fmla="*/ 879539 w 1095946"/>
              <a:gd name="connsiteY14" fmla="*/ 535591 h 535590"/>
              <a:gd name="connsiteX15" fmla="*/ 61627 w 1095946"/>
              <a:gd name="connsiteY15" fmla="*/ 10001 h 535590"/>
              <a:gd name="connsiteX16" fmla="*/ 9811 w 1095946"/>
              <a:gd name="connsiteY16" fmla="*/ 61817 h 535590"/>
              <a:gd name="connsiteX17" fmla="*/ 9811 w 1095946"/>
              <a:gd name="connsiteY17" fmla="*/ 378714 h 535590"/>
              <a:gd name="connsiteX18" fmla="*/ 61627 w 1095946"/>
              <a:gd name="connsiteY18" fmla="*/ 430530 h 535590"/>
              <a:gd name="connsiteX19" fmla="*/ 821912 w 1095946"/>
              <a:gd name="connsiteY19" fmla="*/ 430530 h 535590"/>
              <a:gd name="connsiteX20" fmla="*/ 826199 w 1095946"/>
              <a:gd name="connsiteY20" fmla="*/ 432911 h 535590"/>
              <a:gd name="connsiteX21" fmla="*/ 880015 w 1095946"/>
              <a:gd name="connsiteY21" fmla="*/ 521875 h 535590"/>
              <a:gd name="connsiteX22" fmla="*/ 950881 w 1095946"/>
              <a:gd name="connsiteY22" fmla="*/ 432340 h 535590"/>
              <a:gd name="connsiteX23" fmla="*/ 954786 w 1095946"/>
              <a:gd name="connsiteY23" fmla="*/ 430435 h 535590"/>
              <a:gd name="connsiteX24" fmla="*/ 1034225 w 1095946"/>
              <a:gd name="connsiteY24" fmla="*/ 430435 h 535590"/>
              <a:gd name="connsiteX25" fmla="*/ 1086041 w 1095946"/>
              <a:gd name="connsiteY25" fmla="*/ 378619 h 535590"/>
              <a:gd name="connsiteX26" fmla="*/ 1086041 w 1095946"/>
              <a:gd name="connsiteY26" fmla="*/ 61722 h 535590"/>
              <a:gd name="connsiteX27" fmla="*/ 1034225 w 1095946"/>
              <a:gd name="connsiteY27" fmla="*/ 9906 h 535590"/>
              <a:gd name="connsiteX28" fmla="*/ 61722 w 1095946"/>
              <a:gd name="connsiteY28" fmla="*/ 9906 h 53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946" h="535590">
                <a:moveTo>
                  <a:pt x="879443" y="535591"/>
                </a:moveTo>
                <a:cubicBezTo>
                  <a:pt x="879443" y="535591"/>
                  <a:pt x="879253" y="535591"/>
                  <a:pt x="879158" y="535591"/>
                </a:cubicBezTo>
                <a:cubicBezTo>
                  <a:pt x="877538" y="535496"/>
                  <a:pt x="876014" y="534638"/>
                  <a:pt x="875252" y="533210"/>
                </a:cubicBezTo>
                <a:lnTo>
                  <a:pt x="819150" y="440531"/>
                </a:lnTo>
                <a:lnTo>
                  <a:pt x="61722" y="440531"/>
                </a:lnTo>
                <a:cubicBezTo>
                  <a:pt x="27718" y="440531"/>
                  <a:pt x="0" y="412814"/>
                  <a:pt x="0" y="378809"/>
                </a:cubicBezTo>
                <a:lnTo>
                  <a:pt x="0" y="61722"/>
                </a:lnTo>
                <a:cubicBezTo>
                  <a:pt x="0" y="27718"/>
                  <a:pt x="27718" y="0"/>
                  <a:pt x="61722" y="0"/>
                </a:cubicBezTo>
                <a:lnTo>
                  <a:pt x="1034225" y="0"/>
                </a:lnTo>
                <a:cubicBezTo>
                  <a:pt x="1068229" y="0"/>
                  <a:pt x="1095947" y="27718"/>
                  <a:pt x="1095947" y="61722"/>
                </a:cubicBezTo>
                <a:lnTo>
                  <a:pt x="1095947" y="378714"/>
                </a:lnTo>
                <a:cubicBezTo>
                  <a:pt x="1095947" y="412718"/>
                  <a:pt x="1068229" y="440436"/>
                  <a:pt x="1034225" y="440436"/>
                </a:cubicBezTo>
                <a:lnTo>
                  <a:pt x="957263" y="440436"/>
                </a:lnTo>
                <a:lnTo>
                  <a:pt x="883444" y="533686"/>
                </a:lnTo>
                <a:cubicBezTo>
                  <a:pt x="882491" y="534924"/>
                  <a:pt x="881063" y="535591"/>
                  <a:pt x="879539" y="535591"/>
                </a:cubicBezTo>
                <a:close/>
                <a:moveTo>
                  <a:pt x="61627" y="10001"/>
                </a:moveTo>
                <a:cubicBezTo>
                  <a:pt x="33052" y="10001"/>
                  <a:pt x="9811" y="33242"/>
                  <a:pt x="9811" y="61817"/>
                </a:cubicBezTo>
                <a:lnTo>
                  <a:pt x="9811" y="378714"/>
                </a:lnTo>
                <a:cubicBezTo>
                  <a:pt x="9811" y="407289"/>
                  <a:pt x="33052" y="430530"/>
                  <a:pt x="61627" y="430530"/>
                </a:cubicBezTo>
                <a:lnTo>
                  <a:pt x="821912" y="430530"/>
                </a:lnTo>
                <a:cubicBezTo>
                  <a:pt x="823627" y="430530"/>
                  <a:pt x="825246" y="431483"/>
                  <a:pt x="826199" y="432911"/>
                </a:cubicBezTo>
                <a:lnTo>
                  <a:pt x="880015" y="521875"/>
                </a:lnTo>
                <a:lnTo>
                  <a:pt x="950881" y="432340"/>
                </a:lnTo>
                <a:cubicBezTo>
                  <a:pt x="951833" y="431101"/>
                  <a:pt x="953262" y="430435"/>
                  <a:pt x="954786" y="430435"/>
                </a:cubicBezTo>
                <a:lnTo>
                  <a:pt x="1034225" y="430435"/>
                </a:lnTo>
                <a:cubicBezTo>
                  <a:pt x="1062800" y="430435"/>
                  <a:pt x="1086041" y="407194"/>
                  <a:pt x="1086041" y="378619"/>
                </a:cubicBezTo>
                <a:lnTo>
                  <a:pt x="1086041" y="61722"/>
                </a:lnTo>
                <a:cubicBezTo>
                  <a:pt x="1086041" y="33147"/>
                  <a:pt x="1062800" y="9906"/>
                  <a:pt x="1034225" y="9906"/>
                </a:cubicBezTo>
                <a:lnTo>
                  <a:pt x="61722"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任意多边形: 形状 151"/>
          <p:cNvSpPr/>
          <p:nvPr userDrawn="1">
            <p:custDataLst>
              <p:tags r:id="rId28"/>
            </p:custDataLst>
          </p:nvPr>
        </p:nvSpPr>
        <p:spPr>
          <a:xfrm>
            <a:off x="8721725" y="1722120"/>
            <a:ext cx="542290" cy="19050"/>
          </a:xfrm>
          <a:custGeom>
            <a:avLst/>
            <a:gdLst>
              <a:gd name="connsiteX0" fmla="*/ 601409 w 611981"/>
              <a:gd name="connsiteY0" fmla="*/ 21145 h 21145"/>
              <a:gd name="connsiteX1" fmla="*/ 10573 w 611981"/>
              <a:gd name="connsiteY1" fmla="*/ 21145 h 21145"/>
              <a:gd name="connsiteX2" fmla="*/ 0 w 611981"/>
              <a:gd name="connsiteY2" fmla="*/ 10573 h 21145"/>
              <a:gd name="connsiteX3" fmla="*/ 10573 w 611981"/>
              <a:gd name="connsiteY3" fmla="*/ 0 h 21145"/>
              <a:gd name="connsiteX4" fmla="*/ 601409 w 611981"/>
              <a:gd name="connsiteY4" fmla="*/ 0 h 21145"/>
              <a:gd name="connsiteX5" fmla="*/ 611981 w 611981"/>
              <a:gd name="connsiteY5" fmla="*/ 10573 h 21145"/>
              <a:gd name="connsiteX6" fmla="*/ 601409 w 611981"/>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81" h="21145">
                <a:moveTo>
                  <a:pt x="601409" y="21145"/>
                </a:moveTo>
                <a:lnTo>
                  <a:pt x="10573" y="21145"/>
                </a:lnTo>
                <a:cubicBezTo>
                  <a:pt x="4763" y="21145"/>
                  <a:pt x="0" y="16383"/>
                  <a:pt x="0" y="10573"/>
                </a:cubicBezTo>
                <a:cubicBezTo>
                  <a:pt x="0" y="4763"/>
                  <a:pt x="4763" y="0"/>
                  <a:pt x="10573" y="0"/>
                </a:cubicBezTo>
                <a:lnTo>
                  <a:pt x="601409" y="0"/>
                </a:lnTo>
                <a:cubicBezTo>
                  <a:pt x="607219" y="0"/>
                  <a:pt x="611981" y="4763"/>
                  <a:pt x="611981" y="10573"/>
                </a:cubicBezTo>
                <a:cubicBezTo>
                  <a:pt x="611981" y="16383"/>
                  <a:pt x="607219" y="21145"/>
                  <a:pt x="601409"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任意多边形: 形状 152"/>
          <p:cNvSpPr/>
          <p:nvPr userDrawn="1">
            <p:custDataLst>
              <p:tags r:id="rId29"/>
            </p:custDataLst>
          </p:nvPr>
        </p:nvSpPr>
        <p:spPr>
          <a:xfrm>
            <a:off x="8721725" y="1771015"/>
            <a:ext cx="381000" cy="19050"/>
          </a:xfrm>
          <a:custGeom>
            <a:avLst/>
            <a:gdLst>
              <a:gd name="connsiteX0" fmla="*/ 419290 w 429863"/>
              <a:gd name="connsiteY0" fmla="*/ 21145 h 21145"/>
              <a:gd name="connsiteX1" fmla="*/ 10573 w 429863"/>
              <a:gd name="connsiteY1" fmla="*/ 21145 h 21145"/>
              <a:gd name="connsiteX2" fmla="*/ 0 w 429863"/>
              <a:gd name="connsiteY2" fmla="*/ 10573 h 21145"/>
              <a:gd name="connsiteX3" fmla="*/ 10573 w 429863"/>
              <a:gd name="connsiteY3" fmla="*/ 0 h 21145"/>
              <a:gd name="connsiteX4" fmla="*/ 419290 w 429863"/>
              <a:gd name="connsiteY4" fmla="*/ 0 h 21145"/>
              <a:gd name="connsiteX5" fmla="*/ 429863 w 429863"/>
              <a:gd name="connsiteY5" fmla="*/ 10573 h 21145"/>
              <a:gd name="connsiteX6" fmla="*/ 419290 w 429863"/>
              <a:gd name="connsiteY6"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63" h="21145">
                <a:moveTo>
                  <a:pt x="419290" y="21145"/>
                </a:moveTo>
                <a:lnTo>
                  <a:pt x="10573" y="21145"/>
                </a:lnTo>
                <a:cubicBezTo>
                  <a:pt x="4763" y="21145"/>
                  <a:pt x="0" y="16383"/>
                  <a:pt x="0" y="10573"/>
                </a:cubicBezTo>
                <a:cubicBezTo>
                  <a:pt x="0" y="4763"/>
                  <a:pt x="4763" y="0"/>
                  <a:pt x="10573" y="0"/>
                </a:cubicBezTo>
                <a:lnTo>
                  <a:pt x="419290" y="0"/>
                </a:lnTo>
                <a:cubicBezTo>
                  <a:pt x="425101" y="0"/>
                  <a:pt x="429863" y="4763"/>
                  <a:pt x="429863" y="10573"/>
                </a:cubicBezTo>
                <a:cubicBezTo>
                  <a:pt x="429863" y="16383"/>
                  <a:pt x="425101" y="21145"/>
                  <a:pt x="419290" y="21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任意多边形: 形状 155"/>
          <p:cNvSpPr/>
          <p:nvPr userDrawn="1">
            <p:custDataLst>
              <p:tags r:id="rId30"/>
            </p:custDataLst>
          </p:nvPr>
        </p:nvSpPr>
        <p:spPr>
          <a:xfrm>
            <a:off x="8042275" y="1898015"/>
            <a:ext cx="741680" cy="478155"/>
          </a:xfrm>
          <a:custGeom>
            <a:avLst/>
            <a:gdLst>
              <a:gd name="connsiteX0" fmla="*/ 760381 w 836676"/>
              <a:gd name="connsiteY0" fmla="*/ 430054 h 539210"/>
              <a:gd name="connsiteX1" fmla="*/ 311087 w 836676"/>
              <a:gd name="connsiteY1" fmla="*/ 430054 h 539210"/>
              <a:gd name="connsiteX2" fmla="*/ 155067 w 836676"/>
              <a:gd name="connsiteY2" fmla="*/ 539210 h 539210"/>
              <a:gd name="connsiteX3" fmla="*/ 155067 w 836676"/>
              <a:gd name="connsiteY3" fmla="*/ 430054 h 539210"/>
              <a:gd name="connsiteX4" fmla="*/ 76200 w 836676"/>
              <a:gd name="connsiteY4" fmla="*/ 430054 h 539210"/>
              <a:gd name="connsiteX5" fmla="*/ 0 w 836676"/>
              <a:gd name="connsiteY5" fmla="*/ 353854 h 539210"/>
              <a:gd name="connsiteX6" fmla="*/ 0 w 836676"/>
              <a:gd name="connsiteY6" fmla="*/ 76200 h 539210"/>
              <a:gd name="connsiteX7" fmla="*/ 76200 w 836676"/>
              <a:gd name="connsiteY7" fmla="*/ 0 h 539210"/>
              <a:gd name="connsiteX8" fmla="*/ 760476 w 836676"/>
              <a:gd name="connsiteY8" fmla="*/ 0 h 539210"/>
              <a:gd name="connsiteX9" fmla="*/ 836676 w 836676"/>
              <a:gd name="connsiteY9" fmla="*/ 76200 h 539210"/>
              <a:gd name="connsiteX10" fmla="*/ 836676 w 836676"/>
              <a:gd name="connsiteY10" fmla="*/ 353854 h 539210"/>
              <a:gd name="connsiteX11" fmla="*/ 760476 w 836676"/>
              <a:gd name="connsiteY11" fmla="*/ 430054 h 53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676" h="539210">
                <a:moveTo>
                  <a:pt x="760381" y="430054"/>
                </a:moveTo>
                <a:lnTo>
                  <a:pt x="311087" y="430054"/>
                </a:lnTo>
                <a:lnTo>
                  <a:pt x="155067" y="539210"/>
                </a:lnTo>
                <a:lnTo>
                  <a:pt x="155067" y="430054"/>
                </a:lnTo>
                <a:cubicBezTo>
                  <a:pt x="155067" y="430054"/>
                  <a:pt x="76200" y="430054"/>
                  <a:pt x="76200" y="430054"/>
                </a:cubicBezTo>
                <a:cubicBezTo>
                  <a:pt x="34290" y="430054"/>
                  <a:pt x="0" y="395764"/>
                  <a:pt x="0" y="353854"/>
                </a:cubicBezTo>
                <a:lnTo>
                  <a:pt x="0" y="76200"/>
                </a:lnTo>
                <a:cubicBezTo>
                  <a:pt x="0" y="34290"/>
                  <a:pt x="34290" y="0"/>
                  <a:pt x="76200" y="0"/>
                </a:cubicBezTo>
                <a:lnTo>
                  <a:pt x="760476" y="0"/>
                </a:lnTo>
                <a:cubicBezTo>
                  <a:pt x="802386" y="0"/>
                  <a:pt x="836676" y="34290"/>
                  <a:pt x="836676" y="76200"/>
                </a:cubicBezTo>
                <a:lnTo>
                  <a:pt x="836676" y="353854"/>
                </a:lnTo>
                <a:cubicBezTo>
                  <a:pt x="836676" y="395764"/>
                  <a:pt x="802386" y="430054"/>
                  <a:pt x="760476" y="43005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156"/>
          <p:cNvSpPr/>
          <p:nvPr userDrawn="1">
            <p:custDataLst>
              <p:tags r:id="rId31"/>
            </p:custDataLst>
          </p:nvPr>
        </p:nvSpPr>
        <p:spPr>
          <a:xfrm>
            <a:off x="8037830" y="1893570"/>
            <a:ext cx="750570" cy="487045"/>
          </a:xfrm>
          <a:custGeom>
            <a:avLst/>
            <a:gdLst>
              <a:gd name="connsiteX0" fmla="*/ 160020 w 846582"/>
              <a:gd name="connsiteY0" fmla="*/ 549116 h 549116"/>
              <a:gd name="connsiteX1" fmla="*/ 157734 w 846582"/>
              <a:gd name="connsiteY1" fmla="*/ 548545 h 549116"/>
              <a:gd name="connsiteX2" fmla="*/ 155067 w 846582"/>
              <a:gd name="connsiteY2" fmla="*/ 544163 h 549116"/>
              <a:gd name="connsiteX3" fmla="*/ 155067 w 846582"/>
              <a:gd name="connsiteY3" fmla="*/ 439960 h 549116"/>
              <a:gd name="connsiteX4" fmla="*/ 81153 w 846582"/>
              <a:gd name="connsiteY4" fmla="*/ 439960 h 549116"/>
              <a:gd name="connsiteX5" fmla="*/ 0 w 846582"/>
              <a:gd name="connsiteY5" fmla="*/ 358807 h 549116"/>
              <a:gd name="connsiteX6" fmla="*/ 0 w 846582"/>
              <a:gd name="connsiteY6" fmla="*/ 81153 h 549116"/>
              <a:gd name="connsiteX7" fmla="*/ 81153 w 846582"/>
              <a:gd name="connsiteY7" fmla="*/ 0 h 549116"/>
              <a:gd name="connsiteX8" fmla="*/ 765429 w 846582"/>
              <a:gd name="connsiteY8" fmla="*/ 0 h 549116"/>
              <a:gd name="connsiteX9" fmla="*/ 846582 w 846582"/>
              <a:gd name="connsiteY9" fmla="*/ 81153 h 549116"/>
              <a:gd name="connsiteX10" fmla="*/ 846582 w 846582"/>
              <a:gd name="connsiteY10" fmla="*/ 358807 h 549116"/>
              <a:gd name="connsiteX11" fmla="*/ 765429 w 846582"/>
              <a:gd name="connsiteY11" fmla="*/ 439960 h 549116"/>
              <a:gd name="connsiteX12" fmla="*/ 317659 w 846582"/>
              <a:gd name="connsiteY12" fmla="*/ 439960 h 549116"/>
              <a:gd name="connsiteX13" fmla="*/ 162878 w 846582"/>
              <a:gd name="connsiteY13" fmla="*/ 548259 h 549116"/>
              <a:gd name="connsiteX14" fmla="*/ 160020 w 846582"/>
              <a:gd name="connsiteY14" fmla="*/ 549116 h 549116"/>
              <a:gd name="connsiteX15" fmla="*/ 81153 w 846582"/>
              <a:gd name="connsiteY15" fmla="*/ 9906 h 549116"/>
              <a:gd name="connsiteX16" fmla="*/ 9906 w 846582"/>
              <a:gd name="connsiteY16" fmla="*/ 81153 h 549116"/>
              <a:gd name="connsiteX17" fmla="*/ 9906 w 846582"/>
              <a:gd name="connsiteY17" fmla="*/ 358807 h 549116"/>
              <a:gd name="connsiteX18" fmla="*/ 81153 w 846582"/>
              <a:gd name="connsiteY18" fmla="*/ 430054 h 549116"/>
              <a:gd name="connsiteX19" fmla="*/ 160020 w 846582"/>
              <a:gd name="connsiteY19" fmla="*/ 430054 h 549116"/>
              <a:gd name="connsiteX20" fmla="*/ 163544 w 846582"/>
              <a:gd name="connsiteY20" fmla="*/ 431483 h 549116"/>
              <a:gd name="connsiteX21" fmla="*/ 164973 w 846582"/>
              <a:gd name="connsiteY21" fmla="*/ 435007 h 549116"/>
              <a:gd name="connsiteX22" fmla="*/ 164973 w 846582"/>
              <a:gd name="connsiteY22" fmla="*/ 534638 h 549116"/>
              <a:gd name="connsiteX23" fmla="*/ 313182 w 846582"/>
              <a:gd name="connsiteY23" fmla="*/ 430911 h 549116"/>
              <a:gd name="connsiteX24" fmla="*/ 316040 w 846582"/>
              <a:gd name="connsiteY24" fmla="*/ 430054 h 549116"/>
              <a:gd name="connsiteX25" fmla="*/ 765334 w 846582"/>
              <a:gd name="connsiteY25" fmla="*/ 430054 h 549116"/>
              <a:gd name="connsiteX26" fmla="*/ 836581 w 846582"/>
              <a:gd name="connsiteY26" fmla="*/ 358807 h 549116"/>
              <a:gd name="connsiteX27" fmla="*/ 836581 w 846582"/>
              <a:gd name="connsiteY27" fmla="*/ 81153 h 549116"/>
              <a:gd name="connsiteX28" fmla="*/ 765334 w 846582"/>
              <a:gd name="connsiteY28" fmla="*/ 9906 h 549116"/>
              <a:gd name="connsiteX29" fmla="*/ 81058 w 846582"/>
              <a:gd name="connsiteY29" fmla="*/ 9906 h 5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582" h="549116">
                <a:moveTo>
                  <a:pt x="160020" y="549116"/>
                </a:moveTo>
                <a:cubicBezTo>
                  <a:pt x="159258" y="549116"/>
                  <a:pt x="158401" y="548926"/>
                  <a:pt x="157734" y="548545"/>
                </a:cubicBezTo>
                <a:cubicBezTo>
                  <a:pt x="156115" y="547688"/>
                  <a:pt x="155067" y="545973"/>
                  <a:pt x="155067" y="544163"/>
                </a:cubicBezTo>
                <a:lnTo>
                  <a:pt x="155067" y="439960"/>
                </a:lnTo>
                <a:cubicBezTo>
                  <a:pt x="155067" y="439960"/>
                  <a:pt x="81153" y="439960"/>
                  <a:pt x="81153" y="439960"/>
                </a:cubicBezTo>
                <a:cubicBezTo>
                  <a:pt x="36386" y="439960"/>
                  <a:pt x="0" y="403574"/>
                  <a:pt x="0" y="358807"/>
                </a:cubicBezTo>
                <a:lnTo>
                  <a:pt x="0" y="81153"/>
                </a:lnTo>
                <a:cubicBezTo>
                  <a:pt x="0" y="36385"/>
                  <a:pt x="36386" y="0"/>
                  <a:pt x="81153" y="0"/>
                </a:cubicBezTo>
                <a:lnTo>
                  <a:pt x="765429" y="0"/>
                </a:lnTo>
                <a:cubicBezTo>
                  <a:pt x="810197" y="0"/>
                  <a:pt x="846582" y="36385"/>
                  <a:pt x="846582" y="81153"/>
                </a:cubicBezTo>
                <a:lnTo>
                  <a:pt x="846582" y="358807"/>
                </a:lnTo>
                <a:cubicBezTo>
                  <a:pt x="846582" y="403574"/>
                  <a:pt x="810197" y="439960"/>
                  <a:pt x="765429" y="439960"/>
                </a:cubicBezTo>
                <a:lnTo>
                  <a:pt x="317659" y="439960"/>
                </a:lnTo>
                <a:lnTo>
                  <a:pt x="162878" y="548259"/>
                </a:lnTo>
                <a:cubicBezTo>
                  <a:pt x="162020" y="548831"/>
                  <a:pt x="161068" y="549116"/>
                  <a:pt x="160020" y="549116"/>
                </a:cubicBezTo>
                <a:close/>
                <a:moveTo>
                  <a:pt x="81153" y="9906"/>
                </a:moveTo>
                <a:cubicBezTo>
                  <a:pt x="41910" y="9906"/>
                  <a:pt x="9906" y="41815"/>
                  <a:pt x="9906" y="81153"/>
                </a:cubicBezTo>
                <a:lnTo>
                  <a:pt x="9906" y="358807"/>
                </a:lnTo>
                <a:cubicBezTo>
                  <a:pt x="9906" y="398050"/>
                  <a:pt x="41815" y="430054"/>
                  <a:pt x="81153" y="430054"/>
                </a:cubicBezTo>
                <a:lnTo>
                  <a:pt x="160020" y="430054"/>
                </a:lnTo>
                <a:cubicBezTo>
                  <a:pt x="161354" y="430054"/>
                  <a:pt x="162592" y="430625"/>
                  <a:pt x="163544" y="431483"/>
                </a:cubicBezTo>
                <a:cubicBezTo>
                  <a:pt x="164497" y="432435"/>
                  <a:pt x="164973" y="433673"/>
                  <a:pt x="164973" y="435007"/>
                </a:cubicBezTo>
                <a:lnTo>
                  <a:pt x="164973" y="534638"/>
                </a:lnTo>
                <a:cubicBezTo>
                  <a:pt x="164973" y="534638"/>
                  <a:pt x="313182" y="430911"/>
                  <a:pt x="313182" y="430911"/>
                </a:cubicBezTo>
                <a:cubicBezTo>
                  <a:pt x="314039" y="430340"/>
                  <a:pt x="314992" y="430054"/>
                  <a:pt x="316040" y="430054"/>
                </a:cubicBezTo>
                <a:lnTo>
                  <a:pt x="765334" y="430054"/>
                </a:lnTo>
                <a:cubicBezTo>
                  <a:pt x="804577" y="430054"/>
                  <a:pt x="836581" y="398145"/>
                  <a:pt x="836581" y="358807"/>
                </a:cubicBezTo>
                <a:lnTo>
                  <a:pt x="836581" y="81153"/>
                </a:lnTo>
                <a:cubicBezTo>
                  <a:pt x="836581" y="41910"/>
                  <a:pt x="804672" y="9906"/>
                  <a:pt x="765334" y="9906"/>
                </a:cubicBezTo>
                <a:lnTo>
                  <a:pt x="81058" y="990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157"/>
          <p:cNvSpPr/>
          <p:nvPr userDrawn="1">
            <p:custDataLst>
              <p:tags r:id="rId32"/>
            </p:custDataLst>
          </p:nvPr>
        </p:nvSpPr>
        <p:spPr>
          <a:xfrm>
            <a:off x="8151495" y="201993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158"/>
          <p:cNvSpPr/>
          <p:nvPr userDrawn="1">
            <p:custDataLst>
              <p:tags r:id="rId33"/>
            </p:custDataLst>
          </p:nvPr>
        </p:nvSpPr>
        <p:spPr>
          <a:xfrm>
            <a:off x="8151495" y="2066925"/>
            <a:ext cx="273685" cy="19050"/>
          </a:xfrm>
          <a:custGeom>
            <a:avLst/>
            <a:gdLst>
              <a:gd name="connsiteX0" fmla="*/ 298990 w 308610"/>
              <a:gd name="connsiteY0" fmla="*/ 0 h 21145"/>
              <a:gd name="connsiteX1" fmla="*/ 308610 w 308610"/>
              <a:gd name="connsiteY1" fmla="*/ 9620 h 21145"/>
              <a:gd name="connsiteX2" fmla="*/ 308610 w 308610"/>
              <a:gd name="connsiteY2" fmla="*/ 11525 h 21145"/>
              <a:gd name="connsiteX3" fmla="*/ 298990 w 308610"/>
              <a:gd name="connsiteY3" fmla="*/ 21145 h 21145"/>
              <a:gd name="connsiteX4" fmla="*/ 9620 w 308610"/>
              <a:gd name="connsiteY4" fmla="*/ 21145 h 21145"/>
              <a:gd name="connsiteX5" fmla="*/ 0 w 308610"/>
              <a:gd name="connsiteY5" fmla="*/ 11525 h 21145"/>
              <a:gd name="connsiteX6" fmla="*/ 0 w 308610"/>
              <a:gd name="connsiteY6" fmla="*/ 9620 h 21145"/>
              <a:gd name="connsiteX7" fmla="*/ 9620 w 308610"/>
              <a:gd name="connsiteY7" fmla="*/ 0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0" h="21145">
                <a:moveTo>
                  <a:pt x="298990" y="0"/>
                </a:moveTo>
                <a:cubicBezTo>
                  <a:pt x="304303" y="0"/>
                  <a:pt x="308610" y="4307"/>
                  <a:pt x="308610" y="9620"/>
                </a:cubicBezTo>
                <a:lnTo>
                  <a:pt x="308610" y="11525"/>
                </a:lnTo>
                <a:cubicBezTo>
                  <a:pt x="308610" y="16838"/>
                  <a:pt x="304303" y="21145"/>
                  <a:pt x="298990" y="21145"/>
                </a:cubicBezTo>
                <a:lnTo>
                  <a:pt x="9620" y="21145"/>
                </a:lnTo>
                <a:cubicBezTo>
                  <a:pt x="4307" y="21145"/>
                  <a:pt x="0" y="16838"/>
                  <a:pt x="0" y="11525"/>
                </a:cubicBezTo>
                <a:lnTo>
                  <a:pt x="0" y="9620"/>
                </a:lnTo>
                <a:cubicBezTo>
                  <a:pt x="0" y="4307"/>
                  <a:pt x="4307" y="0"/>
                  <a:pt x="9620"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任意多边形: 形状 159"/>
          <p:cNvSpPr/>
          <p:nvPr userDrawn="1">
            <p:custDataLst>
              <p:tags r:id="rId34"/>
            </p:custDataLst>
          </p:nvPr>
        </p:nvSpPr>
        <p:spPr>
          <a:xfrm>
            <a:off x="8540115" y="2010410"/>
            <a:ext cx="91440" cy="154305"/>
          </a:xfrm>
          <a:custGeom>
            <a:avLst/>
            <a:gdLst>
              <a:gd name="connsiteX0" fmla="*/ 92392 w 103441"/>
              <a:gd name="connsiteY0" fmla="*/ 140589 h 174021"/>
              <a:gd name="connsiteX1" fmla="*/ 60484 w 103441"/>
              <a:gd name="connsiteY1" fmla="*/ 153257 h 174021"/>
              <a:gd name="connsiteX2" fmla="*/ 60484 w 103441"/>
              <a:gd name="connsiteY2" fmla="*/ 174022 h 174021"/>
              <a:gd name="connsiteX3" fmla="*/ 45339 w 103441"/>
              <a:gd name="connsiteY3" fmla="*/ 174022 h 174021"/>
              <a:gd name="connsiteX4" fmla="*/ 45339 w 103441"/>
              <a:gd name="connsiteY4" fmla="*/ 153448 h 174021"/>
              <a:gd name="connsiteX5" fmla="*/ 19431 w 103441"/>
              <a:gd name="connsiteY5" fmla="*/ 148495 h 174021"/>
              <a:gd name="connsiteX6" fmla="*/ 0 w 103441"/>
              <a:gd name="connsiteY6" fmla="*/ 138113 h 174021"/>
              <a:gd name="connsiteX7" fmla="*/ 8287 w 103441"/>
              <a:gd name="connsiteY7" fmla="*/ 119444 h 174021"/>
              <a:gd name="connsiteX8" fmla="*/ 24955 w 103441"/>
              <a:gd name="connsiteY8" fmla="*/ 128778 h 174021"/>
              <a:gd name="connsiteX9" fmla="*/ 45339 w 103441"/>
              <a:gd name="connsiteY9" fmla="*/ 133541 h 174021"/>
              <a:gd name="connsiteX10" fmla="*/ 45339 w 103441"/>
              <a:gd name="connsiteY10" fmla="*/ 96488 h 174021"/>
              <a:gd name="connsiteX11" fmla="*/ 23431 w 103441"/>
              <a:gd name="connsiteY11" fmla="*/ 89535 h 174021"/>
              <a:gd name="connsiteX12" fmla="*/ 8668 w 103441"/>
              <a:gd name="connsiteY12" fmla="*/ 78391 h 174021"/>
              <a:gd name="connsiteX13" fmla="*/ 2762 w 103441"/>
              <a:gd name="connsiteY13" fmla="*/ 59055 h 174021"/>
              <a:gd name="connsiteX14" fmla="*/ 13716 w 103441"/>
              <a:gd name="connsiteY14" fmla="*/ 33528 h 174021"/>
              <a:gd name="connsiteX15" fmla="*/ 45339 w 103441"/>
              <a:gd name="connsiteY15" fmla="*/ 20955 h 174021"/>
              <a:gd name="connsiteX16" fmla="*/ 45339 w 103441"/>
              <a:gd name="connsiteY16" fmla="*/ 0 h 174021"/>
              <a:gd name="connsiteX17" fmla="*/ 60484 w 103441"/>
              <a:gd name="connsiteY17" fmla="*/ 0 h 174021"/>
              <a:gd name="connsiteX18" fmla="*/ 60484 w 103441"/>
              <a:gd name="connsiteY18" fmla="*/ 20574 h 174021"/>
              <a:gd name="connsiteX19" fmla="*/ 80772 w 103441"/>
              <a:gd name="connsiteY19" fmla="*/ 24098 h 174021"/>
              <a:gd name="connsiteX20" fmla="*/ 98108 w 103441"/>
              <a:gd name="connsiteY20" fmla="*/ 31909 h 174021"/>
              <a:gd name="connsiteX21" fmla="*/ 90488 w 103441"/>
              <a:gd name="connsiteY21" fmla="*/ 50578 h 174021"/>
              <a:gd name="connsiteX22" fmla="*/ 60484 w 103441"/>
              <a:gd name="connsiteY22" fmla="*/ 40577 h 174021"/>
              <a:gd name="connsiteX23" fmla="*/ 60484 w 103441"/>
              <a:gd name="connsiteY23" fmla="*/ 78010 h 174021"/>
              <a:gd name="connsiteX24" fmla="*/ 82582 w 103441"/>
              <a:gd name="connsiteY24" fmla="*/ 84868 h 174021"/>
              <a:gd name="connsiteX25" fmla="*/ 97441 w 103441"/>
              <a:gd name="connsiteY25" fmla="*/ 95917 h 174021"/>
              <a:gd name="connsiteX26" fmla="*/ 103442 w 103441"/>
              <a:gd name="connsiteY26" fmla="*/ 115253 h 174021"/>
              <a:gd name="connsiteX27" fmla="*/ 92392 w 103441"/>
              <a:gd name="connsiteY27" fmla="*/ 140684 h 174021"/>
              <a:gd name="connsiteX28" fmla="*/ 31337 w 103441"/>
              <a:gd name="connsiteY28" fmla="*/ 67723 h 174021"/>
              <a:gd name="connsiteX29" fmla="*/ 45244 w 103441"/>
              <a:gd name="connsiteY29" fmla="*/ 74009 h 174021"/>
              <a:gd name="connsiteX30" fmla="*/ 45244 w 103441"/>
              <a:gd name="connsiteY30" fmla="*/ 41053 h 174021"/>
              <a:gd name="connsiteX31" fmla="*/ 31147 w 103441"/>
              <a:gd name="connsiteY31" fmla="*/ 46958 h 174021"/>
              <a:gd name="connsiteX32" fmla="*/ 26479 w 103441"/>
              <a:gd name="connsiteY32" fmla="*/ 57912 h 174021"/>
              <a:gd name="connsiteX33" fmla="*/ 31242 w 103441"/>
              <a:gd name="connsiteY33" fmla="*/ 67723 h 174021"/>
              <a:gd name="connsiteX34" fmla="*/ 74962 w 103441"/>
              <a:gd name="connsiteY34" fmla="*/ 127349 h 174021"/>
              <a:gd name="connsiteX35" fmla="*/ 79724 w 103441"/>
              <a:gd name="connsiteY35" fmla="*/ 116777 h 174021"/>
              <a:gd name="connsiteX36" fmla="*/ 74676 w 103441"/>
              <a:gd name="connsiteY36" fmla="*/ 106680 h 174021"/>
              <a:gd name="connsiteX37" fmla="*/ 60388 w 103441"/>
              <a:gd name="connsiteY37" fmla="*/ 100298 h 174021"/>
              <a:gd name="connsiteX38" fmla="*/ 60388 w 103441"/>
              <a:gd name="connsiteY38" fmla="*/ 133064 h 174021"/>
              <a:gd name="connsiteX39" fmla="*/ 74962 w 103441"/>
              <a:gd name="connsiteY39" fmla="*/ 127349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441" h="174021">
                <a:moveTo>
                  <a:pt x="92392" y="140589"/>
                </a:moveTo>
                <a:cubicBezTo>
                  <a:pt x="85058" y="147542"/>
                  <a:pt x="74390" y="151829"/>
                  <a:pt x="60484" y="153257"/>
                </a:cubicBezTo>
                <a:lnTo>
                  <a:pt x="60484" y="174022"/>
                </a:lnTo>
                <a:lnTo>
                  <a:pt x="45339" y="174022"/>
                </a:lnTo>
                <a:lnTo>
                  <a:pt x="45339" y="153448"/>
                </a:lnTo>
                <a:cubicBezTo>
                  <a:pt x="36195" y="152876"/>
                  <a:pt x="27527" y="151162"/>
                  <a:pt x="19431" y="148495"/>
                </a:cubicBezTo>
                <a:cubicBezTo>
                  <a:pt x="11239" y="145828"/>
                  <a:pt x="4763" y="142304"/>
                  <a:pt x="0" y="138113"/>
                </a:cubicBezTo>
                <a:lnTo>
                  <a:pt x="8287" y="119444"/>
                </a:lnTo>
                <a:cubicBezTo>
                  <a:pt x="12859" y="123158"/>
                  <a:pt x="18383" y="126302"/>
                  <a:pt x="24955" y="128778"/>
                </a:cubicBezTo>
                <a:cubicBezTo>
                  <a:pt x="31528" y="131350"/>
                  <a:pt x="38291" y="132874"/>
                  <a:pt x="45339" y="133541"/>
                </a:cubicBezTo>
                <a:lnTo>
                  <a:pt x="45339" y="96488"/>
                </a:lnTo>
                <a:cubicBezTo>
                  <a:pt x="36576" y="94393"/>
                  <a:pt x="29242" y="92107"/>
                  <a:pt x="23431" y="89535"/>
                </a:cubicBezTo>
                <a:cubicBezTo>
                  <a:pt x="17526" y="86963"/>
                  <a:pt x="12668" y="83344"/>
                  <a:pt x="8668" y="78391"/>
                </a:cubicBezTo>
                <a:cubicBezTo>
                  <a:pt x="4763" y="73533"/>
                  <a:pt x="2762" y="67056"/>
                  <a:pt x="2762" y="59055"/>
                </a:cubicBezTo>
                <a:cubicBezTo>
                  <a:pt x="2762" y="49054"/>
                  <a:pt x="6382" y="40577"/>
                  <a:pt x="13716" y="33528"/>
                </a:cubicBezTo>
                <a:cubicBezTo>
                  <a:pt x="20955" y="26480"/>
                  <a:pt x="31528" y="22289"/>
                  <a:pt x="45339" y="20955"/>
                </a:cubicBezTo>
                <a:lnTo>
                  <a:pt x="45339" y="0"/>
                </a:lnTo>
                <a:lnTo>
                  <a:pt x="60484" y="0"/>
                </a:lnTo>
                <a:lnTo>
                  <a:pt x="60484" y="20574"/>
                </a:lnTo>
                <a:cubicBezTo>
                  <a:pt x="67437" y="20955"/>
                  <a:pt x="74200" y="22098"/>
                  <a:pt x="80772" y="24098"/>
                </a:cubicBezTo>
                <a:cubicBezTo>
                  <a:pt x="87344" y="26099"/>
                  <a:pt x="93154" y="28670"/>
                  <a:pt x="98108" y="31909"/>
                </a:cubicBezTo>
                <a:lnTo>
                  <a:pt x="90488" y="50578"/>
                </a:lnTo>
                <a:cubicBezTo>
                  <a:pt x="81153" y="45149"/>
                  <a:pt x="71152" y="41815"/>
                  <a:pt x="60484" y="40577"/>
                </a:cubicBezTo>
                <a:lnTo>
                  <a:pt x="60484" y="78010"/>
                </a:lnTo>
                <a:cubicBezTo>
                  <a:pt x="69342" y="80105"/>
                  <a:pt x="76771" y="82391"/>
                  <a:pt x="82582" y="84868"/>
                </a:cubicBezTo>
                <a:cubicBezTo>
                  <a:pt x="88487" y="87344"/>
                  <a:pt x="93345" y="90964"/>
                  <a:pt x="97441" y="95917"/>
                </a:cubicBezTo>
                <a:cubicBezTo>
                  <a:pt x="101441" y="100775"/>
                  <a:pt x="103442" y="107252"/>
                  <a:pt x="103442" y="115253"/>
                </a:cubicBezTo>
                <a:cubicBezTo>
                  <a:pt x="103442" y="125254"/>
                  <a:pt x="99727" y="133731"/>
                  <a:pt x="92392" y="140684"/>
                </a:cubicBezTo>
                <a:close/>
                <a:moveTo>
                  <a:pt x="31337" y="67723"/>
                </a:moveTo>
                <a:cubicBezTo>
                  <a:pt x="34576" y="70199"/>
                  <a:pt x="39148" y="72295"/>
                  <a:pt x="45244" y="74009"/>
                </a:cubicBezTo>
                <a:lnTo>
                  <a:pt x="45244" y="41053"/>
                </a:lnTo>
                <a:cubicBezTo>
                  <a:pt x="38957" y="42005"/>
                  <a:pt x="34290" y="44005"/>
                  <a:pt x="31147" y="46958"/>
                </a:cubicBezTo>
                <a:cubicBezTo>
                  <a:pt x="28099" y="49911"/>
                  <a:pt x="26479" y="53530"/>
                  <a:pt x="26479" y="57912"/>
                </a:cubicBezTo>
                <a:cubicBezTo>
                  <a:pt x="26479" y="62008"/>
                  <a:pt x="28099" y="65246"/>
                  <a:pt x="31242" y="67723"/>
                </a:cubicBezTo>
                <a:close/>
                <a:moveTo>
                  <a:pt x="74962" y="127349"/>
                </a:moveTo>
                <a:cubicBezTo>
                  <a:pt x="78105" y="124492"/>
                  <a:pt x="79724" y="120968"/>
                  <a:pt x="79724" y="116777"/>
                </a:cubicBezTo>
                <a:cubicBezTo>
                  <a:pt x="79724" y="112586"/>
                  <a:pt x="78105" y="109252"/>
                  <a:pt x="74676" y="106680"/>
                </a:cubicBezTo>
                <a:cubicBezTo>
                  <a:pt x="71342" y="104108"/>
                  <a:pt x="66580" y="102013"/>
                  <a:pt x="60388" y="100298"/>
                </a:cubicBezTo>
                <a:lnTo>
                  <a:pt x="60388" y="133064"/>
                </a:lnTo>
                <a:cubicBezTo>
                  <a:pt x="66961" y="132112"/>
                  <a:pt x="71818" y="130207"/>
                  <a:pt x="74962" y="127349"/>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任意多边形: 形状 8"/>
          <p:cNvSpPr/>
          <p:nvPr userDrawn="1">
            <p:custDataLst>
              <p:tags r:id="rId35"/>
            </p:custDataLst>
          </p:nvPr>
        </p:nvSpPr>
        <p:spPr>
          <a:xfrm>
            <a:off x="6852285" y="2696210"/>
            <a:ext cx="3914140" cy="2794000"/>
          </a:xfrm>
          <a:custGeom>
            <a:avLst/>
            <a:gdLst>
              <a:gd name="connsiteX0" fmla="*/ 43138 w 3582231"/>
              <a:gd name="connsiteY0" fmla="*/ 1991757 h 2555983"/>
              <a:gd name="connsiteX1" fmla="*/ 3417750 w 3582231"/>
              <a:gd name="connsiteY1" fmla="*/ 77517 h 2555983"/>
              <a:gd name="connsiteX2" fmla="*/ 2194549 w 3582231"/>
              <a:gd name="connsiteY2" fmla="*/ 2137584 h 2555983"/>
              <a:gd name="connsiteX3" fmla="*/ 43138 w 3582231"/>
              <a:gd name="connsiteY3" fmla="*/ 1991757 h 2555983"/>
            </a:gdLst>
            <a:ahLst/>
            <a:cxnLst>
              <a:cxn ang="0">
                <a:pos x="connsiteX0" y="connsiteY0"/>
              </a:cxn>
              <a:cxn ang="0">
                <a:pos x="connsiteX1" y="connsiteY1"/>
              </a:cxn>
              <a:cxn ang="0">
                <a:pos x="connsiteX2" y="connsiteY2"/>
              </a:cxn>
              <a:cxn ang="0">
                <a:pos x="connsiteX3" y="connsiteY3"/>
              </a:cxn>
            </a:cxnLst>
            <a:rect l="l" t="t" r="r" b="b"/>
            <a:pathLst>
              <a:path w="3582231" h="2555983">
                <a:moveTo>
                  <a:pt x="43138" y="1991757"/>
                </a:moveTo>
                <a:cubicBezTo>
                  <a:pt x="-411681" y="267255"/>
                  <a:pt x="2867586" y="-208328"/>
                  <a:pt x="3417750" y="77517"/>
                </a:cubicBezTo>
                <a:cubicBezTo>
                  <a:pt x="3968009" y="363458"/>
                  <a:pt x="3029701" y="1626092"/>
                  <a:pt x="2194549" y="2137584"/>
                </a:cubicBezTo>
                <a:cubicBezTo>
                  <a:pt x="1359397" y="2649077"/>
                  <a:pt x="253831" y="2790428"/>
                  <a:pt x="43138" y="1991757"/>
                </a:cubicBezTo>
                <a:close/>
              </a:path>
            </a:pathLst>
          </a:cu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任意多边形: 形状 10"/>
          <p:cNvSpPr/>
          <p:nvPr userDrawn="1">
            <p:custDataLst>
              <p:tags r:id="rId36"/>
            </p:custDataLst>
          </p:nvPr>
        </p:nvSpPr>
        <p:spPr>
          <a:xfrm>
            <a:off x="8640445" y="3909060"/>
            <a:ext cx="255905" cy="248285"/>
          </a:xfrm>
          <a:custGeom>
            <a:avLst/>
            <a:gdLst>
              <a:gd name="connsiteX0" fmla="*/ 0 w 234381"/>
              <a:gd name="connsiteY0" fmla="*/ 31695 h 227402"/>
              <a:gd name="connsiteX1" fmla="*/ 112681 w 234381"/>
              <a:gd name="connsiteY1" fmla="*/ 1025 h 227402"/>
              <a:gd name="connsiteX2" fmla="*/ 192596 w 234381"/>
              <a:gd name="connsiteY2" fmla="*/ 37124 h 227402"/>
              <a:gd name="connsiteX3" fmla="*/ 228600 w 234381"/>
              <a:gd name="connsiteY3" fmla="*/ 150567 h 227402"/>
              <a:gd name="connsiteX4" fmla="*/ 217742 w 234381"/>
              <a:gd name="connsiteY4" fmla="*/ 202193 h 227402"/>
              <a:gd name="connsiteX5" fmla="*/ 142113 w 234381"/>
              <a:gd name="connsiteY5" fmla="*/ 222005 h 227402"/>
              <a:gd name="connsiteX6" fmla="*/ 7525 w 234381"/>
              <a:gd name="connsiteY6" fmla="*/ 127993 h 227402"/>
              <a:gd name="connsiteX7" fmla="*/ 0 w 234381"/>
              <a:gd name="connsiteY7" fmla="*/ 31695 h 22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81" h="227402">
                <a:moveTo>
                  <a:pt x="0" y="31695"/>
                </a:moveTo>
                <a:cubicBezTo>
                  <a:pt x="0" y="31695"/>
                  <a:pt x="82867" y="-6691"/>
                  <a:pt x="112681" y="1025"/>
                </a:cubicBezTo>
                <a:cubicBezTo>
                  <a:pt x="142494" y="8740"/>
                  <a:pt x="192596" y="37124"/>
                  <a:pt x="192596" y="37124"/>
                </a:cubicBezTo>
                <a:cubicBezTo>
                  <a:pt x="192596" y="37124"/>
                  <a:pt x="215360" y="139423"/>
                  <a:pt x="228600" y="150567"/>
                </a:cubicBezTo>
                <a:cubicBezTo>
                  <a:pt x="241078" y="161140"/>
                  <a:pt x="231458" y="188381"/>
                  <a:pt x="217742" y="202193"/>
                </a:cubicBezTo>
                <a:cubicBezTo>
                  <a:pt x="204121" y="216004"/>
                  <a:pt x="176022" y="237530"/>
                  <a:pt x="142113" y="222005"/>
                </a:cubicBezTo>
                <a:cubicBezTo>
                  <a:pt x="108109" y="206479"/>
                  <a:pt x="7525" y="127993"/>
                  <a:pt x="7525" y="127993"/>
                </a:cubicBezTo>
                <a:lnTo>
                  <a:pt x="0" y="31695"/>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任意多边形: 形状 11"/>
          <p:cNvSpPr/>
          <p:nvPr userDrawn="1">
            <p:custDataLst>
              <p:tags r:id="rId37"/>
            </p:custDataLst>
          </p:nvPr>
        </p:nvSpPr>
        <p:spPr>
          <a:xfrm>
            <a:off x="8510905" y="3903980"/>
            <a:ext cx="347980" cy="40005"/>
          </a:xfrm>
          <a:custGeom>
            <a:avLst/>
            <a:gdLst>
              <a:gd name="connsiteX0" fmla="*/ 314611 w 318230"/>
              <a:gd name="connsiteY0" fmla="*/ 36672 h 36767"/>
              <a:gd name="connsiteX1" fmla="*/ 234315 w 318230"/>
              <a:gd name="connsiteY1" fmla="*/ 11145 h 36767"/>
              <a:gd name="connsiteX2" fmla="*/ 133255 w 318230"/>
              <a:gd name="connsiteY2" fmla="*/ 32005 h 36767"/>
              <a:gd name="connsiteX3" fmla="*/ 131731 w 318230"/>
              <a:gd name="connsiteY3" fmla="*/ 32195 h 36767"/>
              <a:gd name="connsiteX4" fmla="*/ 0 w 318230"/>
              <a:gd name="connsiteY4" fmla="*/ 32195 h 36767"/>
              <a:gd name="connsiteX5" fmla="*/ 0 w 318230"/>
              <a:gd name="connsiteY5" fmla="*/ 21242 h 36767"/>
              <a:gd name="connsiteX6" fmla="*/ 130969 w 318230"/>
              <a:gd name="connsiteY6" fmla="*/ 21242 h 36767"/>
              <a:gd name="connsiteX7" fmla="*/ 236696 w 318230"/>
              <a:gd name="connsiteY7" fmla="*/ 477 h 36767"/>
              <a:gd name="connsiteX8" fmla="*/ 318230 w 318230"/>
              <a:gd name="connsiteY8" fmla="*/ 26385 h 36767"/>
              <a:gd name="connsiteX9" fmla="*/ 314706 w 318230"/>
              <a:gd name="connsiteY9" fmla="*/ 36768 h 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230" h="36767">
                <a:moveTo>
                  <a:pt x="314611" y="36672"/>
                </a:moveTo>
                <a:cubicBezTo>
                  <a:pt x="313944" y="36482"/>
                  <a:pt x="250984" y="14860"/>
                  <a:pt x="234315" y="11145"/>
                </a:cubicBezTo>
                <a:cubicBezTo>
                  <a:pt x="222790" y="8573"/>
                  <a:pt x="166211" y="22575"/>
                  <a:pt x="133255" y="32005"/>
                </a:cubicBezTo>
                <a:lnTo>
                  <a:pt x="131731" y="32195"/>
                </a:lnTo>
                <a:lnTo>
                  <a:pt x="0" y="32195"/>
                </a:lnTo>
                <a:lnTo>
                  <a:pt x="0" y="21242"/>
                </a:lnTo>
                <a:lnTo>
                  <a:pt x="130969" y="21242"/>
                </a:lnTo>
                <a:cubicBezTo>
                  <a:pt x="142875" y="17813"/>
                  <a:pt x="219075" y="-3428"/>
                  <a:pt x="236696" y="477"/>
                </a:cubicBezTo>
                <a:cubicBezTo>
                  <a:pt x="253937" y="4287"/>
                  <a:pt x="315563" y="25433"/>
                  <a:pt x="318230" y="26385"/>
                </a:cubicBezTo>
                <a:lnTo>
                  <a:pt x="314706" y="3676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任意多边形: 形状 13"/>
          <p:cNvSpPr/>
          <p:nvPr userDrawn="1">
            <p:custDataLst>
              <p:tags r:id="rId38"/>
            </p:custDataLst>
          </p:nvPr>
        </p:nvSpPr>
        <p:spPr>
          <a:xfrm>
            <a:off x="8692515" y="3902710"/>
            <a:ext cx="288290" cy="172720"/>
          </a:xfrm>
          <a:custGeom>
            <a:avLst/>
            <a:gdLst>
              <a:gd name="connsiteX0" fmla="*/ 263411 w 263505"/>
              <a:gd name="connsiteY0" fmla="*/ 0 h 157960"/>
              <a:gd name="connsiteX1" fmla="*/ 160350 w 263505"/>
              <a:gd name="connsiteY1" fmla="*/ 20955 h 157960"/>
              <a:gd name="connsiteX2" fmla="*/ 63290 w 263505"/>
              <a:gd name="connsiteY2" fmla="*/ 48101 h 157960"/>
              <a:gd name="connsiteX3" fmla="*/ 235 w 263505"/>
              <a:gd name="connsiteY3" fmla="*/ 114681 h 157960"/>
              <a:gd name="connsiteX4" fmla="*/ 52527 w 263505"/>
              <a:gd name="connsiteY4" fmla="*/ 117538 h 157960"/>
              <a:gd name="connsiteX5" fmla="*/ 104819 w 263505"/>
              <a:gd name="connsiteY5" fmla="*/ 88297 h 157960"/>
              <a:gd name="connsiteX6" fmla="*/ 187115 w 263505"/>
              <a:gd name="connsiteY6" fmla="*/ 157925 h 157960"/>
              <a:gd name="connsiteX7" fmla="*/ 230930 w 263505"/>
              <a:gd name="connsiteY7" fmla="*/ 132779 h 157960"/>
              <a:gd name="connsiteX8" fmla="*/ 263506 w 263505"/>
              <a:gd name="connsiteY8" fmla="*/ 0 h 15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05" h="157960">
                <a:moveTo>
                  <a:pt x="263411" y="0"/>
                </a:moveTo>
                <a:lnTo>
                  <a:pt x="160350" y="20955"/>
                </a:lnTo>
                <a:cubicBezTo>
                  <a:pt x="160350" y="20955"/>
                  <a:pt x="91865" y="10001"/>
                  <a:pt x="63290" y="48101"/>
                </a:cubicBezTo>
                <a:cubicBezTo>
                  <a:pt x="53575" y="61150"/>
                  <a:pt x="235" y="114681"/>
                  <a:pt x="235" y="114681"/>
                </a:cubicBezTo>
                <a:cubicBezTo>
                  <a:pt x="235" y="114681"/>
                  <a:pt x="-6528" y="141351"/>
                  <a:pt x="52527" y="117538"/>
                </a:cubicBezTo>
                <a:cubicBezTo>
                  <a:pt x="80245" y="106394"/>
                  <a:pt x="104819" y="88297"/>
                  <a:pt x="104819" y="88297"/>
                </a:cubicBezTo>
                <a:cubicBezTo>
                  <a:pt x="104819" y="88297"/>
                  <a:pt x="160255" y="155448"/>
                  <a:pt x="187115" y="157925"/>
                </a:cubicBezTo>
                <a:cubicBezTo>
                  <a:pt x="199688" y="159067"/>
                  <a:pt x="230930" y="132779"/>
                  <a:pt x="230930" y="132779"/>
                </a:cubicBezTo>
                <a:lnTo>
                  <a:pt x="26350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任意多边形: 形状 14"/>
          <p:cNvSpPr/>
          <p:nvPr userDrawn="1">
            <p:custDataLst>
              <p:tags r:id="rId39"/>
            </p:custDataLst>
          </p:nvPr>
        </p:nvSpPr>
        <p:spPr>
          <a:xfrm>
            <a:off x="8686800" y="3895090"/>
            <a:ext cx="302260" cy="186055"/>
          </a:xfrm>
          <a:custGeom>
            <a:avLst/>
            <a:gdLst>
              <a:gd name="connsiteX0" fmla="*/ 193109 w 276357"/>
              <a:gd name="connsiteY0" fmla="*/ 170402 h 170402"/>
              <a:gd name="connsiteX1" fmla="*/ 191966 w 276357"/>
              <a:gd name="connsiteY1" fmla="*/ 170402 h 170402"/>
              <a:gd name="connsiteX2" fmla="*/ 109289 w 276357"/>
              <a:gd name="connsiteY2" fmla="*/ 102679 h 170402"/>
              <a:gd name="connsiteX3" fmla="*/ 60045 w 276357"/>
              <a:gd name="connsiteY3" fmla="*/ 129635 h 170402"/>
              <a:gd name="connsiteX4" fmla="*/ 4990 w 276357"/>
              <a:gd name="connsiteY4" fmla="*/ 135350 h 170402"/>
              <a:gd name="connsiteX5" fmla="*/ 418 w 276357"/>
              <a:gd name="connsiteY5" fmla="*/ 120396 h 170402"/>
              <a:gd name="connsiteX6" fmla="*/ 799 w 276357"/>
              <a:gd name="connsiteY6" fmla="*/ 118967 h 170402"/>
              <a:gd name="connsiteX7" fmla="*/ 1847 w 276357"/>
              <a:gd name="connsiteY7" fmla="*/ 117920 h 170402"/>
              <a:gd name="connsiteX8" fmla="*/ 64426 w 276357"/>
              <a:gd name="connsiteY8" fmla="*/ 51911 h 170402"/>
              <a:gd name="connsiteX9" fmla="*/ 165772 w 276357"/>
              <a:gd name="connsiteY9" fmla="*/ 22479 h 170402"/>
              <a:gd name="connsiteX10" fmla="*/ 276357 w 276357"/>
              <a:gd name="connsiteY10" fmla="*/ 0 h 170402"/>
              <a:gd name="connsiteX11" fmla="*/ 241210 w 276357"/>
              <a:gd name="connsiteY11" fmla="*/ 142875 h 170402"/>
              <a:gd name="connsiteX12" fmla="*/ 239877 w 276357"/>
              <a:gd name="connsiteY12" fmla="*/ 144018 h 170402"/>
              <a:gd name="connsiteX13" fmla="*/ 193299 w 276357"/>
              <a:gd name="connsiteY13" fmla="*/ 170402 h 170402"/>
              <a:gd name="connsiteX14" fmla="*/ 111099 w 276357"/>
              <a:gd name="connsiteY14" fmla="*/ 87821 h 170402"/>
              <a:gd name="connsiteX15" fmla="*/ 114432 w 276357"/>
              <a:gd name="connsiteY15" fmla="*/ 91821 h 170402"/>
              <a:gd name="connsiteX16" fmla="*/ 192919 w 276357"/>
              <a:gd name="connsiteY16" fmla="*/ 159449 h 170402"/>
              <a:gd name="connsiteX17" fmla="*/ 231304 w 276357"/>
              <a:gd name="connsiteY17" fmla="*/ 136779 h 170402"/>
              <a:gd name="connsiteX18" fmla="*/ 261403 w 276357"/>
              <a:gd name="connsiteY18" fmla="*/ 14097 h 170402"/>
              <a:gd name="connsiteX19" fmla="*/ 165868 w 276357"/>
              <a:gd name="connsiteY19" fmla="*/ 33528 h 170402"/>
              <a:gd name="connsiteX20" fmla="*/ 164915 w 276357"/>
              <a:gd name="connsiteY20" fmla="*/ 33338 h 170402"/>
              <a:gd name="connsiteX21" fmla="*/ 73094 w 276357"/>
              <a:gd name="connsiteY21" fmla="*/ 58388 h 170402"/>
              <a:gd name="connsiteX22" fmla="*/ 10896 w 276357"/>
              <a:gd name="connsiteY22" fmla="*/ 124206 h 170402"/>
              <a:gd name="connsiteX23" fmla="*/ 12229 w 276357"/>
              <a:gd name="connsiteY23" fmla="*/ 127159 h 170402"/>
              <a:gd name="connsiteX24" fmla="*/ 55949 w 276357"/>
              <a:gd name="connsiteY24" fmla="*/ 119539 h 170402"/>
              <a:gd name="connsiteX25" fmla="*/ 107003 w 276357"/>
              <a:gd name="connsiteY25" fmla="*/ 90964 h 170402"/>
              <a:gd name="connsiteX26" fmla="*/ 111194 w 276357"/>
              <a:gd name="connsiteY26" fmla="*/ 87916 h 1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357" h="170402">
                <a:moveTo>
                  <a:pt x="193109" y="170402"/>
                </a:moveTo>
                <a:cubicBezTo>
                  <a:pt x="193109" y="170402"/>
                  <a:pt x="192347" y="170402"/>
                  <a:pt x="191966" y="170402"/>
                </a:cubicBezTo>
                <a:cubicBezTo>
                  <a:pt x="166630" y="168116"/>
                  <a:pt x="122434" y="118205"/>
                  <a:pt x="109289" y="102679"/>
                </a:cubicBezTo>
                <a:cubicBezTo>
                  <a:pt x="101002" y="108395"/>
                  <a:pt x="81571" y="120967"/>
                  <a:pt x="60045" y="129635"/>
                </a:cubicBezTo>
                <a:cubicBezTo>
                  <a:pt x="31756" y="141065"/>
                  <a:pt x="13753" y="142875"/>
                  <a:pt x="4990" y="135350"/>
                </a:cubicBezTo>
                <a:cubicBezTo>
                  <a:pt x="-439" y="130588"/>
                  <a:pt x="-439" y="123730"/>
                  <a:pt x="418" y="120396"/>
                </a:cubicBezTo>
                <a:lnTo>
                  <a:pt x="799" y="118967"/>
                </a:lnTo>
                <a:lnTo>
                  <a:pt x="1847" y="117920"/>
                </a:lnTo>
                <a:cubicBezTo>
                  <a:pt x="2419" y="117348"/>
                  <a:pt x="54997" y="64389"/>
                  <a:pt x="64426" y="51911"/>
                </a:cubicBezTo>
                <a:cubicBezTo>
                  <a:pt x="93001" y="13811"/>
                  <a:pt x="156628" y="21241"/>
                  <a:pt x="165772" y="22479"/>
                </a:cubicBezTo>
                <a:lnTo>
                  <a:pt x="276357" y="0"/>
                </a:lnTo>
                <a:lnTo>
                  <a:pt x="241210" y="142875"/>
                </a:lnTo>
                <a:lnTo>
                  <a:pt x="239877" y="144018"/>
                </a:lnTo>
                <a:cubicBezTo>
                  <a:pt x="234543" y="148495"/>
                  <a:pt x="207682" y="170402"/>
                  <a:pt x="193299" y="170402"/>
                </a:cubicBezTo>
                <a:close/>
                <a:moveTo>
                  <a:pt x="111099" y="87821"/>
                </a:moveTo>
                <a:lnTo>
                  <a:pt x="114432" y="91821"/>
                </a:lnTo>
                <a:cubicBezTo>
                  <a:pt x="129482" y="110014"/>
                  <a:pt x="172821" y="157639"/>
                  <a:pt x="192919" y="159449"/>
                </a:cubicBezTo>
                <a:cubicBezTo>
                  <a:pt x="199015" y="160020"/>
                  <a:pt x="217302" y="148304"/>
                  <a:pt x="231304" y="136779"/>
                </a:cubicBezTo>
                <a:lnTo>
                  <a:pt x="261403" y="14097"/>
                </a:lnTo>
                <a:lnTo>
                  <a:pt x="165868" y="33528"/>
                </a:lnTo>
                <a:lnTo>
                  <a:pt x="164915" y="33338"/>
                </a:lnTo>
                <a:cubicBezTo>
                  <a:pt x="164248" y="33242"/>
                  <a:pt x="99288" y="23432"/>
                  <a:pt x="73094" y="58388"/>
                </a:cubicBezTo>
                <a:cubicBezTo>
                  <a:pt x="63950" y="70580"/>
                  <a:pt x="19373" y="115633"/>
                  <a:pt x="10896" y="124206"/>
                </a:cubicBezTo>
                <a:cubicBezTo>
                  <a:pt x="10896" y="125063"/>
                  <a:pt x="11181" y="126301"/>
                  <a:pt x="12229" y="127159"/>
                </a:cubicBezTo>
                <a:cubicBezTo>
                  <a:pt x="14134" y="128778"/>
                  <a:pt x="22802" y="132874"/>
                  <a:pt x="55949" y="119539"/>
                </a:cubicBezTo>
                <a:cubicBezTo>
                  <a:pt x="82619" y="108775"/>
                  <a:pt x="106812" y="91059"/>
                  <a:pt x="107003" y="90964"/>
                </a:cubicBezTo>
                <a:lnTo>
                  <a:pt x="111194" y="87916"/>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任意多边形: 形状 15"/>
          <p:cNvSpPr/>
          <p:nvPr userDrawn="1">
            <p:custDataLst>
              <p:tags r:id="rId40"/>
            </p:custDataLst>
          </p:nvPr>
        </p:nvSpPr>
        <p:spPr>
          <a:xfrm>
            <a:off x="8549640" y="4053205"/>
            <a:ext cx="356235" cy="113665"/>
          </a:xfrm>
          <a:custGeom>
            <a:avLst/>
            <a:gdLst>
              <a:gd name="connsiteX0" fmla="*/ 248317 w 326198"/>
              <a:gd name="connsiteY0" fmla="*/ 104204 h 104203"/>
              <a:gd name="connsiteX1" fmla="*/ 203359 w 326198"/>
              <a:gd name="connsiteY1" fmla="*/ 92297 h 104203"/>
              <a:gd name="connsiteX2" fmla="*/ 97346 w 326198"/>
              <a:gd name="connsiteY2" fmla="*/ 11239 h 104203"/>
              <a:gd name="connsiteX3" fmla="*/ 572 w 326198"/>
              <a:gd name="connsiteY3" fmla="*/ 16288 h 104203"/>
              <a:gd name="connsiteX4" fmla="*/ 0 w 326198"/>
              <a:gd name="connsiteY4" fmla="*/ 5334 h 104203"/>
              <a:gd name="connsiteX5" fmla="*/ 101156 w 326198"/>
              <a:gd name="connsiteY5" fmla="*/ 0 h 104203"/>
              <a:gd name="connsiteX6" fmla="*/ 102870 w 326198"/>
              <a:gd name="connsiteY6" fmla="*/ 1429 h 104203"/>
              <a:gd name="connsiteX7" fmla="*/ 208407 w 326198"/>
              <a:gd name="connsiteY7" fmla="*/ 82487 h 104203"/>
              <a:gd name="connsiteX8" fmla="*/ 287655 w 326198"/>
              <a:gd name="connsiteY8" fmla="*/ 76962 h 104203"/>
              <a:gd name="connsiteX9" fmla="*/ 313944 w 326198"/>
              <a:gd name="connsiteY9" fmla="*/ 23622 h 104203"/>
              <a:gd name="connsiteX10" fmla="*/ 322517 w 326198"/>
              <a:gd name="connsiteY10" fmla="*/ 16859 h 104203"/>
              <a:gd name="connsiteX11" fmla="*/ 295561 w 326198"/>
              <a:gd name="connsiteY11" fmla="*/ 84582 h 104203"/>
              <a:gd name="connsiteX12" fmla="*/ 248412 w 326198"/>
              <a:gd name="connsiteY12" fmla="*/ 104204 h 1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198" h="104203">
                <a:moveTo>
                  <a:pt x="248317" y="104204"/>
                </a:moveTo>
                <a:cubicBezTo>
                  <a:pt x="234125" y="104204"/>
                  <a:pt x="218885" y="100203"/>
                  <a:pt x="203359" y="92297"/>
                </a:cubicBezTo>
                <a:cubicBezTo>
                  <a:pt x="173927" y="77153"/>
                  <a:pt x="108871" y="21241"/>
                  <a:pt x="97346" y="11239"/>
                </a:cubicBezTo>
                <a:lnTo>
                  <a:pt x="572" y="16288"/>
                </a:lnTo>
                <a:lnTo>
                  <a:pt x="0" y="5334"/>
                </a:lnTo>
                <a:lnTo>
                  <a:pt x="101156" y="0"/>
                </a:lnTo>
                <a:lnTo>
                  <a:pt x="102870" y="1429"/>
                </a:lnTo>
                <a:cubicBezTo>
                  <a:pt x="103632" y="2096"/>
                  <a:pt x="177927" y="66770"/>
                  <a:pt x="208407" y="82487"/>
                </a:cubicBezTo>
                <a:cubicBezTo>
                  <a:pt x="239363" y="98488"/>
                  <a:pt x="268986" y="96393"/>
                  <a:pt x="287655" y="76962"/>
                </a:cubicBezTo>
                <a:cubicBezTo>
                  <a:pt x="323660" y="39529"/>
                  <a:pt x="314039" y="23717"/>
                  <a:pt x="313944" y="23622"/>
                </a:cubicBezTo>
                <a:lnTo>
                  <a:pt x="322517" y="16859"/>
                </a:lnTo>
                <a:cubicBezTo>
                  <a:pt x="324326" y="19050"/>
                  <a:pt x="338519" y="39814"/>
                  <a:pt x="295561" y="84582"/>
                </a:cubicBezTo>
                <a:cubicBezTo>
                  <a:pt x="283083" y="97536"/>
                  <a:pt x="266700" y="104204"/>
                  <a:pt x="248412" y="10420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任意多边形: 形状 17"/>
          <p:cNvSpPr/>
          <p:nvPr userDrawn="1">
            <p:custDataLst>
              <p:tags r:id="rId41"/>
            </p:custDataLst>
          </p:nvPr>
        </p:nvSpPr>
        <p:spPr>
          <a:xfrm>
            <a:off x="8692515" y="4073525"/>
            <a:ext cx="114300" cy="92075"/>
          </a:xfrm>
          <a:custGeom>
            <a:avLst/>
            <a:gdLst>
              <a:gd name="connsiteX0" fmla="*/ 274 w 104558"/>
              <a:gd name="connsiteY0" fmla="*/ 20220 h 84254"/>
              <a:gd name="connsiteX1" fmla="*/ 25992 w 104558"/>
              <a:gd name="connsiteY1" fmla="*/ 61178 h 84254"/>
              <a:gd name="connsiteX2" fmla="*/ 96381 w 104558"/>
              <a:gd name="connsiteY2" fmla="*/ 80228 h 84254"/>
              <a:gd name="connsiteX3" fmla="*/ 102096 w 104558"/>
              <a:gd name="connsiteY3" fmla="*/ 44033 h 84254"/>
              <a:gd name="connsiteX4" fmla="*/ 18372 w 104558"/>
              <a:gd name="connsiteY4" fmla="*/ 1551 h 84254"/>
              <a:gd name="connsiteX5" fmla="*/ 274 w 104558"/>
              <a:gd name="connsiteY5" fmla="*/ 20220 h 8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58" h="84254">
                <a:moveTo>
                  <a:pt x="274" y="20220"/>
                </a:moveTo>
                <a:cubicBezTo>
                  <a:pt x="274" y="20220"/>
                  <a:pt x="-2107" y="42890"/>
                  <a:pt x="25992" y="61178"/>
                </a:cubicBezTo>
                <a:cubicBezTo>
                  <a:pt x="54090" y="79466"/>
                  <a:pt x="92571" y="90705"/>
                  <a:pt x="96381" y="80228"/>
                </a:cubicBezTo>
                <a:cubicBezTo>
                  <a:pt x="100191" y="69750"/>
                  <a:pt x="108764" y="54510"/>
                  <a:pt x="102096" y="44033"/>
                </a:cubicBezTo>
                <a:cubicBezTo>
                  <a:pt x="95429" y="33555"/>
                  <a:pt x="34659" y="-8546"/>
                  <a:pt x="18372" y="1551"/>
                </a:cubicBezTo>
                <a:cubicBezTo>
                  <a:pt x="2084" y="11743"/>
                  <a:pt x="-1059" y="11933"/>
                  <a:pt x="274" y="2022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任意多边形: 形状 18"/>
          <p:cNvSpPr/>
          <p:nvPr userDrawn="1">
            <p:custDataLst>
              <p:tags r:id="rId42"/>
            </p:custDataLst>
          </p:nvPr>
        </p:nvSpPr>
        <p:spPr>
          <a:xfrm>
            <a:off x="8686800" y="4067810"/>
            <a:ext cx="126365" cy="104140"/>
          </a:xfrm>
          <a:custGeom>
            <a:avLst/>
            <a:gdLst>
              <a:gd name="connsiteX0" fmla="*/ 92344 w 115455"/>
              <a:gd name="connsiteY0" fmla="*/ 94894 h 94989"/>
              <a:gd name="connsiteX1" fmla="*/ 28432 w 115455"/>
              <a:gd name="connsiteY1" fmla="*/ 70986 h 94989"/>
              <a:gd name="connsiteX2" fmla="*/ 238 w 115455"/>
              <a:gd name="connsiteY2" fmla="*/ 25743 h 94989"/>
              <a:gd name="connsiteX3" fmla="*/ 14525 w 115455"/>
              <a:gd name="connsiteY3" fmla="*/ 6121 h 94989"/>
              <a:gd name="connsiteX4" fmla="*/ 20907 w 115455"/>
              <a:gd name="connsiteY4" fmla="*/ 2216 h 94989"/>
              <a:gd name="connsiteX5" fmla="*/ 112156 w 115455"/>
              <a:gd name="connsiteY5" fmla="*/ 46412 h 94989"/>
              <a:gd name="connsiteX6" fmla="*/ 109204 w 115455"/>
              <a:gd name="connsiteY6" fmla="*/ 81750 h 94989"/>
              <a:gd name="connsiteX7" fmla="*/ 107013 w 115455"/>
              <a:gd name="connsiteY7" fmla="*/ 87369 h 94989"/>
              <a:gd name="connsiteX8" fmla="*/ 99774 w 115455"/>
              <a:gd name="connsiteY8" fmla="*/ 93942 h 94989"/>
              <a:gd name="connsiteX9" fmla="*/ 92344 w 115455"/>
              <a:gd name="connsiteY9" fmla="*/ 94989 h 94989"/>
              <a:gd name="connsiteX10" fmla="*/ 11096 w 115455"/>
              <a:gd name="connsiteY10" fmla="*/ 26028 h 94989"/>
              <a:gd name="connsiteX11" fmla="*/ 34337 w 115455"/>
              <a:gd name="connsiteY11" fmla="*/ 61842 h 94989"/>
              <a:gd name="connsiteX12" fmla="*/ 96916 w 115455"/>
              <a:gd name="connsiteY12" fmla="*/ 83274 h 94989"/>
              <a:gd name="connsiteX13" fmla="*/ 99107 w 115455"/>
              <a:gd name="connsiteY13" fmla="*/ 77559 h 94989"/>
              <a:gd name="connsiteX14" fmla="*/ 102917 w 115455"/>
              <a:gd name="connsiteY14" fmla="*/ 52222 h 94989"/>
              <a:gd name="connsiteX15" fmla="*/ 26622 w 115455"/>
              <a:gd name="connsiteY15" fmla="*/ 11455 h 94989"/>
              <a:gd name="connsiteX16" fmla="*/ 20145 w 115455"/>
              <a:gd name="connsiteY16" fmla="*/ 15456 h 94989"/>
              <a:gd name="connsiteX17" fmla="*/ 11096 w 115455"/>
              <a:gd name="connsiteY17" fmla="*/ 24695 h 94989"/>
              <a:gd name="connsiteX18" fmla="*/ 11096 w 115455"/>
              <a:gd name="connsiteY18" fmla="*/ 25362 h 94989"/>
              <a:gd name="connsiteX19" fmla="*/ 11096 w 115455"/>
              <a:gd name="connsiteY19" fmla="*/ 26028 h 9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455" h="94989">
                <a:moveTo>
                  <a:pt x="92344" y="94894"/>
                </a:moveTo>
                <a:cubicBezTo>
                  <a:pt x="75771" y="94894"/>
                  <a:pt x="47958" y="83750"/>
                  <a:pt x="28432" y="70986"/>
                </a:cubicBezTo>
                <a:cubicBezTo>
                  <a:pt x="523" y="52794"/>
                  <a:pt x="47" y="30315"/>
                  <a:pt x="238" y="25743"/>
                </a:cubicBezTo>
                <a:cubicBezTo>
                  <a:pt x="-1191" y="15551"/>
                  <a:pt x="3857" y="12598"/>
                  <a:pt x="14525" y="6121"/>
                </a:cubicBezTo>
                <a:cubicBezTo>
                  <a:pt x="16335" y="4978"/>
                  <a:pt x="18526" y="3740"/>
                  <a:pt x="20907" y="2216"/>
                </a:cubicBezTo>
                <a:cubicBezTo>
                  <a:pt x="41576" y="-10643"/>
                  <a:pt x="105679" y="36220"/>
                  <a:pt x="112156" y="46412"/>
                </a:cubicBezTo>
                <a:cubicBezTo>
                  <a:pt x="119205" y="57461"/>
                  <a:pt x="113395" y="71463"/>
                  <a:pt x="109204" y="81750"/>
                </a:cubicBezTo>
                <a:cubicBezTo>
                  <a:pt x="108346" y="83750"/>
                  <a:pt x="107584" y="85655"/>
                  <a:pt x="107013" y="87369"/>
                </a:cubicBezTo>
                <a:cubicBezTo>
                  <a:pt x="106251" y="89560"/>
                  <a:pt x="104346" y="92418"/>
                  <a:pt x="99774" y="93942"/>
                </a:cubicBezTo>
                <a:cubicBezTo>
                  <a:pt x="97678" y="94608"/>
                  <a:pt x="95202" y="94989"/>
                  <a:pt x="92344" y="94989"/>
                </a:cubicBezTo>
                <a:close/>
                <a:moveTo>
                  <a:pt x="11096" y="26028"/>
                </a:moveTo>
                <a:cubicBezTo>
                  <a:pt x="11096" y="26981"/>
                  <a:pt x="9858" y="45840"/>
                  <a:pt x="34337" y="61842"/>
                </a:cubicBezTo>
                <a:cubicBezTo>
                  <a:pt x="61388" y="79464"/>
                  <a:pt x="92440" y="86893"/>
                  <a:pt x="96916" y="83274"/>
                </a:cubicBezTo>
                <a:cubicBezTo>
                  <a:pt x="97393" y="81750"/>
                  <a:pt x="98250" y="79654"/>
                  <a:pt x="99107" y="77559"/>
                </a:cubicBezTo>
                <a:cubicBezTo>
                  <a:pt x="102631" y="69081"/>
                  <a:pt x="106918" y="58509"/>
                  <a:pt x="102917" y="52222"/>
                </a:cubicBezTo>
                <a:cubicBezTo>
                  <a:pt x="96250" y="41745"/>
                  <a:pt x="38433" y="4121"/>
                  <a:pt x="26622" y="11455"/>
                </a:cubicBezTo>
                <a:cubicBezTo>
                  <a:pt x="24145" y="12979"/>
                  <a:pt x="22050" y="14313"/>
                  <a:pt x="20145" y="15456"/>
                </a:cubicBezTo>
                <a:cubicBezTo>
                  <a:pt x="13735" y="19332"/>
                  <a:pt x="10715" y="22409"/>
                  <a:pt x="11096" y="24695"/>
                </a:cubicBezTo>
                <a:lnTo>
                  <a:pt x="11096" y="25362"/>
                </a:lnTo>
                <a:cubicBezTo>
                  <a:pt x="11096" y="25362"/>
                  <a:pt x="11096" y="26028"/>
                  <a:pt x="11096" y="2602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任意多边形: 形状 22"/>
          <p:cNvSpPr/>
          <p:nvPr userDrawn="1">
            <p:custDataLst>
              <p:tags r:id="rId43"/>
            </p:custDataLst>
          </p:nvPr>
        </p:nvSpPr>
        <p:spPr>
          <a:xfrm>
            <a:off x="758444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任意多边形: 形状 23"/>
          <p:cNvSpPr/>
          <p:nvPr userDrawn="1">
            <p:custDataLst>
              <p:tags r:id="rId44"/>
            </p:custDataLst>
          </p:nvPr>
        </p:nvSpPr>
        <p:spPr>
          <a:xfrm>
            <a:off x="7578725" y="6035040"/>
            <a:ext cx="501015" cy="155575"/>
          </a:xfrm>
          <a:custGeom>
            <a:avLst/>
            <a:gdLst>
              <a:gd name="connsiteX0" fmla="*/ 452818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4 w 458247"/>
              <a:gd name="connsiteY5" fmla="*/ 0 h 142208"/>
              <a:gd name="connsiteX6" fmla="*/ 194024 w 458247"/>
              <a:gd name="connsiteY6" fmla="*/ 3810 h 142208"/>
              <a:gd name="connsiteX7" fmla="*/ 195929 w 458247"/>
              <a:gd name="connsiteY7" fmla="*/ 4191 h 142208"/>
              <a:gd name="connsiteX8" fmla="*/ 435673 w 458247"/>
              <a:gd name="connsiteY8" fmla="*/ 101155 h 142208"/>
              <a:gd name="connsiteX9" fmla="*/ 458248 w 458247"/>
              <a:gd name="connsiteY9" fmla="*/ 134588 h 142208"/>
              <a:gd name="connsiteX10" fmla="*/ 458248 w 458247"/>
              <a:gd name="connsiteY10" fmla="*/ 136779 h 142208"/>
              <a:gd name="connsiteX11" fmla="*/ 452818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8" y="142208"/>
                </a:moveTo>
                <a:lnTo>
                  <a:pt x="5429" y="142208"/>
                </a:lnTo>
                <a:cubicBezTo>
                  <a:pt x="2381" y="142208"/>
                  <a:pt x="0" y="139732"/>
                  <a:pt x="0" y="136779"/>
                </a:cubicBezTo>
                <a:lnTo>
                  <a:pt x="0" y="5429"/>
                </a:lnTo>
                <a:cubicBezTo>
                  <a:pt x="0" y="4001"/>
                  <a:pt x="571" y="2572"/>
                  <a:pt x="1619" y="1524"/>
                </a:cubicBezTo>
                <a:cubicBezTo>
                  <a:pt x="2667" y="476"/>
                  <a:pt x="4191" y="0"/>
                  <a:pt x="5524" y="0"/>
                </a:cubicBezTo>
                <a:lnTo>
                  <a:pt x="194024" y="3810"/>
                </a:lnTo>
                <a:cubicBezTo>
                  <a:pt x="194691" y="3810"/>
                  <a:pt x="195358" y="4001"/>
                  <a:pt x="195929" y="4191"/>
                </a:cubicBezTo>
                <a:lnTo>
                  <a:pt x="435673" y="101155"/>
                </a:lnTo>
                <a:cubicBezTo>
                  <a:pt x="449390" y="106680"/>
                  <a:pt x="458248" y="119824"/>
                  <a:pt x="458248" y="134588"/>
                </a:cubicBezTo>
                <a:lnTo>
                  <a:pt x="458248" y="136779"/>
                </a:lnTo>
                <a:cubicBezTo>
                  <a:pt x="458248" y="139827"/>
                  <a:pt x="455771" y="142208"/>
                  <a:pt x="452818" y="142208"/>
                </a:cubicBezTo>
                <a:close/>
                <a:moveTo>
                  <a:pt x="10954" y="131254"/>
                </a:moveTo>
                <a:lnTo>
                  <a:pt x="447199" y="131254"/>
                </a:lnTo>
                <a:cubicBezTo>
                  <a:pt x="446056" y="122301"/>
                  <a:pt x="440245"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24"/>
          <p:cNvSpPr/>
          <p:nvPr userDrawn="1">
            <p:custDataLst>
              <p:tags r:id="rId45"/>
            </p:custDataLst>
          </p:nvPr>
        </p:nvSpPr>
        <p:spPr>
          <a:xfrm>
            <a:off x="7585075" y="6045200"/>
            <a:ext cx="262255" cy="29845"/>
          </a:xfrm>
          <a:custGeom>
            <a:avLst/>
            <a:gdLst>
              <a:gd name="connsiteX0" fmla="*/ 0 w 239744"/>
              <a:gd name="connsiteY0" fmla="*/ 27527 h 27527"/>
              <a:gd name="connsiteX1" fmla="*/ 239744 w 239744"/>
              <a:gd name="connsiteY1" fmla="*/ 27527 h 27527"/>
              <a:gd name="connsiteX2" fmla="*/ 182690 w 239744"/>
              <a:gd name="connsiteY2" fmla="*/ 0 h 27527"/>
              <a:gd name="connsiteX3" fmla="*/ 0 w 239744"/>
              <a:gd name="connsiteY3" fmla="*/ 0 h 27527"/>
              <a:gd name="connsiteX4" fmla="*/ 0 w 239744"/>
              <a:gd name="connsiteY4" fmla="*/ 27527 h 2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44" h="27527">
                <a:moveTo>
                  <a:pt x="0" y="27527"/>
                </a:moveTo>
                <a:lnTo>
                  <a:pt x="239744" y="27527"/>
                </a:lnTo>
                <a:lnTo>
                  <a:pt x="182690" y="0"/>
                </a:lnTo>
                <a:lnTo>
                  <a:pt x="0" y="0"/>
                </a:lnTo>
                <a:lnTo>
                  <a:pt x="0" y="2752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26"/>
          <p:cNvSpPr/>
          <p:nvPr userDrawn="1">
            <p:custDataLst>
              <p:tags r:id="rId46"/>
            </p:custDataLst>
          </p:nvPr>
        </p:nvSpPr>
        <p:spPr>
          <a:xfrm>
            <a:off x="8328660" y="6040755"/>
            <a:ext cx="488950" cy="143510"/>
          </a:xfrm>
          <a:custGeom>
            <a:avLst/>
            <a:gdLst>
              <a:gd name="connsiteX0" fmla="*/ 188500 w 447389"/>
              <a:gd name="connsiteY0" fmla="*/ 3810 h 131349"/>
              <a:gd name="connsiteX1" fmla="*/ 428244 w 447389"/>
              <a:gd name="connsiteY1" fmla="*/ 100774 h 131349"/>
              <a:gd name="connsiteX2" fmla="*/ 447389 w 447389"/>
              <a:gd name="connsiteY2" fmla="*/ 129159 h 131349"/>
              <a:gd name="connsiteX3" fmla="*/ 447389 w 447389"/>
              <a:gd name="connsiteY3" fmla="*/ 131350 h 131349"/>
              <a:gd name="connsiteX4" fmla="*/ 0 w 447389"/>
              <a:gd name="connsiteY4" fmla="*/ 131350 h 131349"/>
              <a:gd name="connsiteX5" fmla="*/ 0 w 447389"/>
              <a:gd name="connsiteY5" fmla="*/ 0 h 131349"/>
              <a:gd name="connsiteX6" fmla="*/ 188500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188500" y="3810"/>
                </a:moveTo>
                <a:lnTo>
                  <a:pt x="428244" y="100774"/>
                </a:lnTo>
                <a:cubicBezTo>
                  <a:pt x="439769" y="105442"/>
                  <a:pt x="447389" y="116681"/>
                  <a:pt x="447389" y="129159"/>
                </a:cubicBezTo>
                <a:lnTo>
                  <a:pt x="447389" y="131350"/>
                </a:lnTo>
                <a:lnTo>
                  <a:pt x="0" y="131350"/>
                </a:lnTo>
                <a:lnTo>
                  <a:pt x="0" y="0"/>
                </a:lnTo>
                <a:lnTo>
                  <a:pt x="188500"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27"/>
          <p:cNvSpPr/>
          <p:nvPr userDrawn="1">
            <p:custDataLst>
              <p:tags r:id="rId47"/>
            </p:custDataLst>
          </p:nvPr>
        </p:nvSpPr>
        <p:spPr>
          <a:xfrm>
            <a:off x="8322945"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5429 h 142208"/>
              <a:gd name="connsiteX4" fmla="*/ 1619 w 458247"/>
              <a:gd name="connsiteY4" fmla="*/ 1524 h 142208"/>
              <a:gd name="connsiteX5" fmla="*/ 5525 w 458247"/>
              <a:gd name="connsiteY5" fmla="*/ 0 h 142208"/>
              <a:gd name="connsiteX6" fmla="*/ 194024 w 458247"/>
              <a:gd name="connsiteY6" fmla="*/ 3810 h 142208"/>
              <a:gd name="connsiteX7" fmla="*/ 195929 w 458247"/>
              <a:gd name="connsiteY7" fmla="*/ 4191 h 142208"/>
              <a:gd name="connsiteX8" fmla="*/ 435674 w 458247"/>
              <a:gd name="connsiteY8" fmla="*/ 101155 h 142208"/>
              <a:gd name="connsiteX9" fmla="*/ 458248 w 458247"/>
              <a:gd name="connsiteY9" fmla="*/ 134588 h 142208"/>
              <a:gd name="connsiteX10" fmla="*/ 458248 w 458247"/>
              <a:gd name="connsiteY10" fmla="*/ 136779 h 142208"/>
              <a:gd name="connsiteX11" fmla="*/ 452819 w 458247"/>
              <a:gd name="connsiteY11" fmla="*/ 142208 h 142208"/>
              <a:gd name="connsiteX12" fmla="*/ 10954 w 458247"/>
              <a:gd name="connsiteY12" fmla="*/ 131254 h 142208"/>
              <a:gd name="connsiteX13" fmla="*/ 447199 w 458247"/>
              <a:gd name="connsiteY13" fmla="*/ 131254 h 142208"/>
              <a:gd name="connsiteX14" fmla="*/ 431673 w 458247"/>
              <a:gd name="connsiteY14" fmla="*/ 111157 h 142208"/>
              <a:gd name="connsiteX15" fmla="*/ 192881 w 458247"/>
              <a:gd name="connsiteY15" fmla="*/ 14573 h 142208"/>
              <a:gd name="connsiteX16" fmla="*/ 11049 w 458247"/>
              <a:gd name="connsiteY16" fmla="*/ 10858 h 142208"/>
              <a:gd name="connsiteX17" fmla="*/ 11049 w 458247"/>
              <a:gd name="connsiteY17" fmla="*/ 131159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5429"/>
                </a:lnTo>
                <a:cubicBezTo>
                  <a:pt x="0" y="4001"/>
                  <a:pt x="571" y="2572"/>
                  <a:pt x="1619" y="1524"/>
                </a:cubicBezTo>
                <a:cubicBezTo>
                  <a:pt x="2667" y="476"/>
                  <a:pt x="4191" y="0"/>
                  <a:pt x="5525" y="0"/>
                </a:cubicBezTo>
                <a:lnTo>
                  <a:pt x="194024" y="3810"/>
                </a:lnTo>
                <a:cubicBezTo>
                  <a:pt x="194691" y="3810"/>
                  <a:pt x="195358" y="4001"/>
                  <a:pt x="195929" y="4191"/>
                </a:cubicBezTo>
                <a:lnTo>
                  <a:pt x="435674" y="101155"/>
                </a:lnTo>
                <a:cubicBezTo>
                  <a:pt x="449390" y="106680"/>
                  <a:pt x="458248" y="119824"/>
                  <a:pt x="458248" y="134588"/>
                </a:cubicBezTo>
                <a:lnTo>
                  <a:pt x="458248" y="136779"/>
                </a:lnTo>
                <a:cubicBezTo>
                  <a:pt x="458248" y="139827"/>
                  <a:pt x="455771" y="142208"/>
                  <a:pt x="452819" y="142208"/>
                </a:cubicBezTo>
                <a:close/>
                <a:moveTo>
                  <a:pt x="10954" y="131254"/>
                </a:moveTo>
                <a:lnTo>
                  <a:pt x="447199" y="131254"/>
                </a:lnTo>
                <a:cubicBezTo>
                  <a:pt x="446056" y="122301"/>
                  <a:pt x="440246" y="114681"/>
                  <a:pt x="431673" y="111157"/>
                </a:cubicBezTo>
                <a:lnTo>
                  <a:pt x="192881" y="14573"/>
                </a:lnTo>
                <a:lnTo>
                  <a:pt x="11049" y="10858"/>
                </a:lnTo>
                <a:lnTo>
                  <a:pt x="11049" y="13115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28"/>
          <p:cNvSpPr/>
          <p:nvPr userDrawn="1">
            <p:custDataLst>
              <p:tags r:id="rId48"/>
            </p:custDataLst>
          </p:nvPr>
        </p:nvSpPr>
        <p:spPr>
          <a:xfrm>
            <a:off x="8328660" y="6045200"/>
            <a:ext cx="267335" cy="29845"/>
          </a:xfrm>
          <a:custGeom>
            <a:avLst/>
            <a:gdLst>
              <a:gd name="connsiteX0" fmla="*/ 0 w 244316"/>
              <a:gd name="connsiteY0" fmla="*/ 27432 h 27432"/>
              <a:gd name="connsiteX1" fmla="*/ 244316 w 244316"/>
              <a:gd name="connsiteY1" fmla="*/ 27432 h 27432"/>
              <a:gd name="connsiteX2" fmla="*/ 188500 w 244316"/>
              <a:gd name="connsiteY2" fmla="*/ 0 h 27432"/>
              <a:gd name="connsiteX3" fmla="*/ 0 w 244316"/>
              <a:gd name="connsiteY3" fmla="*/ 0 h 27432"/>
              <a:gd name="connsiteX4" fmla="*/ 0 w 244316"/>
              <a:gd name="connsiteY4" fmla="*/ 27432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6" h="27432">
                <a:moveTo>
                  <a:pt x="0" y="27432"/>
                </a:moveTo>
                <a:lnTo>
                  <a:pt x="244316" y="27432"/>
                </a:lnTo>
                <a:lnTo>
                  <a:pt x="188500" y="0"/>
                </a:lnTo>
                <a:lnTo>
                  <a:pt x="0" y="0"/>
                </a:lnTo>
                <a:lnTo>
                  <a:pt x="0" y="2743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29"/>
          <p:cNvSpPr/>
          <p:nvPr userDrawn="1">
            <p:custDataLst>
              <p:tags r:id="rId49"/>
            </p:custDataLst>
          </p:nvPr>
        </p:nvSpPr>
        <p:spPr>
          <a:xfrm>
            <a:off x="7929880" y="4460240"/>
            <a:ext cx="654685" cy="1581150"/>
          </a:xfrm>
          <a:custGeom>
            <a:avLst/>
            <a:gdLst>
              <a:gd name="connsiteX0" fmla="*/ 325982 w 599063"/>
              <a:gd name="connsiteY0" fmla="*/ 0 h 1446752"/>
              <a:gd name="connsiteX1" fmla="*/ 599064 w 599063"/>
              <a:gd name="connsiteY1" fmla="*/ 1446752 h 1446752"/>
              <a:gd name="connsiteX2" fmla="*/ 347889 w 599063"/>
              <a:gd name="connsiteY2" fmla="*/ 1446752 h 1446752"/>
              <a:gd name="connsiteX3" fmla="*/ 227 w 599063"/>
              <a:gd name="connsiteY3" fmla="*/ 544449 h 1446752"/>
              <a:gd name="connsiteX4" fmla="*/ 174915 w 599063"/>
              <a:gd name="connsiteY4" fmla="*/ 0 h 1446752"/>
              <a:gd name="connsiteX5" fmla="*/ 326077 w 599063"/>
              <a:gd name="connsiteY5" fmla="*/ 0 h 14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063" h="1446752">
                <a:moveTo>
                  <a:pt x="325982" y="0"/>
                </a:moveTo>
                <a:cubicBezTo>
                  <a:pt x="371416" y="496824"/>
                  <a:pt x="599064" y="1446752"/>
                  <a:pt x="599064" y="1446752"/>
                </a:cubicBezTo>
                <a:lnTo>
                  <a:pt x="347889" y="1446752"/>
                </a:lnTo>
                <a:cubicBezTo>
                  <a:pt x="347889" y="1446752"/>
                  <a:pt x="10419" y="768382"/>
                  <a:pt x="227" y="544449"/>
                </a:cubicBezTo>
                <a:cubicBezTo>
                  <a:pt x="-7298" y="378619"/>
                  <a:pt x="174915" y="0"/>
                  <a:pt x="174915" y="0"/>
                </a:cubicBezTo>
                <a:lnTo>
                  <a:pt x="326077"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任意多边形: 形状 30"/>
          <p:cNvSpPr/>
          <p:nvPr userDrawn="1">
            <p:custDataLst>
              <p:tags r:id="rId50"/>
            </p:custDataLst>
          </p:nvPr>
        </p:nvSpPr>
        <p:spPr>
          <a:xfrm>
            <a:off x="7923530" y="4453890"/>
            <a:ext cx="666750" cy="1593215"/>
          </a:xfrm>
          <a:custGeom>
            <a:avLst/>
            <a:gdLst>
              <a:gd name="connsiteX0" fmla="*/ 604502 w 609979"/>
              <a:gd name="connsiteY0" fmla="*/ 1457611 h 1457705"/>
              <a:gd name="connsiteX1" fmla="*/ 353327 w 609979"/>
              <a:gd name="connsiteY1" fmla="*/ 1457611 h 1457705"/>
              <a:gd name="connsiteX2" fmla="*/ 348469 w 609979"/>
              <a:gd name="connsiteY2" fmla="*/ 1454563 h 1457705"/>
              <a:gd name="connsiteX3" fmla="*/ 235 w 609979"/>
              <a:gd name="connsiteY3" fmla="*/ 550069 h 1457705"/>
              <a:gd name="connsiteX4" fmla="*/ 175400 w 609979"/>
              <a:gd name="connsiteY4" fmla="*/ 3048 h 1457705"/>
              <a:gd name="connsiteX5" fmla="*/ 180353 w 609979"/>
              <a:gd name="connsiteY5" fmla="*/ 0 h 1457705"/>
              <a:gd name="connsiteX6" fmla="*/ 331515 w 609979"/>
              <a:gd name="connsiteY6" fmla="*/ 0 h 1457705"/>
              <a:gd name="connsiteX7" fmla="*/ 336944 w 609979"/>
              <a:gd name="connsiteY7" fmla="*/ 4953 h 1457705"/>
              <a:gd name="connsiteX8" fmla="*/ 609836 w 609979"/>
              <a:gd name="connsiteY8" fmla="*/ 1450943 h 1457705"/>
              <a:gd name="connsiteX9" fmla="*/ 608788 w 609979"/>
              <a:gd name="connsiteY9" fmla="*/ 1455610 h 1457705"/>
              <a:gd name="connsiteX10" fmla="*/ 604502 w 609979"/>
              <a:gd name="connsiteY10" fmla="*/ 1457706 h 1457705"/>
              <a:gd name="connsiteX11" fmla="*/ 356756 w 609979"/>
              <a:gd name="connsiteY11" fmla="*/ 1446657 h 1457705"/>
              <a:gd name="connsiteX12" fmla="*/ 597548 w 609979"/>
              <a:gd name="connsiteY12" fmla="*/ 1446657 h 1457705"/>
              <a:gd name="connsiteX13" fmla="*/ 326467 w 609979"/>
              <a:gd name="connsiteY13" fmla="*/ 10858 h 1457705"/>
              <a:gd name="connsiteX14" fmla="*/ 183782 w 609979"/>
              <a:gd name="connsiteY14" fmla="*/ 10858 h 1457705"/>
              <a:gd name="connsiteX15" fmla="*/ 11094 w 609979"/>
              <a:gd name="connsiteY15" fmla="*/ 549593 h 1457705"/>
              <a:gd name="connsiteX16" fmla="*/ 356756 w 609979"/>
              <a:gd name="connsiteY16" fmla="*/ 1446657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979" h="1457705">
                <a:moveTo>
                  <a:pt x="604502" y="1457611"/>
                </a:moveTo>
                <a:lnTo>
                  <a:pt x="353327" y="1457611"/>
                </a:lnTo>
                <a:cubicBezTo>
                  <a:pt x="351232" y="1457611"/>
                  <a:pt x="349327" y="1456468"/>
                  <a:pt x="348469" y="1454563"/>
                </a:cubicBezTo>
                <a:cubicBezTo>
                  <a:pt x="334658" y="1426845"/>
                  <a:pt x="10332" y="772573"/>
                  <a:pt x="235" y="550069"/>
                </a:cubicBezTo>
                <a:cubicBezTo>
                  <a:pt x="-7289" y="384810"/>
                  <a:pt x="167971" y="18574"/>
                  <a:pt x="175400" y="3048"/>
                </a:cubicBezTo>
                <a:cubicBezTo>
                  <a:pt x="176353" y="1143"/>
                  <a:pt x="178258" y="0"/>
                  <a:pt x="180353" y="0"/>
                </a:cubicBezTo>
                <a:lnTo>
                  <a:pt x="331515" y="0"/>
                </a:lnTo>
                <a:cubicBezTo>
                  <a:pt x="334373" y="0"/>
                  <a:pt x="336658" y="2191"/>
                  <a:pt x="336944" y="4953"/>
                </a:cubicBezTo>
                <a:cubicBezTo>
                  <a:pt x="381807" y="495681"/>
                  <a:pt x="607549" y="1441418"/>
                  <a:pt x="609836" y="1450943"/>
                </a:cubicBezTo>
                <a:cubicBezTo>
                  <a:pt x="610216" y="1452562"/>
                  <a:pt x="609836" y="1454277"/>
                  <a:pt x="608788" y="1455610"/>
                </a:cubicBezTo>
                <a:cubicBezTo>
                  <a:pt x="607740" y="1456944"/>
                  <a:pt x="606216" y="1457706"/>
                  <a:pt x="604502" y="1457706"/>
                </a:cubicBezTo>
                <a:close/>
                <a:moveTo>
                  <a:pt x="356756" y="1446657"/>
                </a:moveTo>
                <a:lnTo>
                  <a:pt x="597548" y="1446657"/>
                </a:lnTo>
                <a:cubicBezTo>
                  <a:pt x="577165" y="1360646"/>
                  <a:pt x="370377" y="481679"/>
                  <a:pt x="326467" y="10858"/>
                </a:cubicBezTo>
                <a:lnTo>
                  <a:pt x="183782" y="10858"/>
                </a:lnTo>
                <a:cubicBezTo>
                  <a:pt x="166447" y="47434"/>
                  <a:pt x="4141" y="394906"/>
                  <a:pt x="11094" y="549593"/>
                </a:cubicBezTo>
                <a:cubicBezTo>
                  <a:pt x="20809" y="762191"/>
                  <a:pt x="332182" y="1397032"/>
                  <a:pt x="356756" y="1446657"/>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任意多边形: 形状 31"/>
          <p:cNvSpPr/>
          <p:nvPr userDrawn="1">
            <p:custDataLst>
              <p:tags r:id="rId51"/>
            </p:custDataLst>
          </p:nvPr>
        </p:nvSpPr>
        <p:spPr>
          <a:xfrm>
            <a:off x="7497445" y="4460240"/>
            <a:ext cx="740410" cy="1581150"/>
          </a:xfrm>
          <a:custGeom>
            <a:avLst/>
            <a:gdLst>
              <a:gd name="connsiteX0" fmla="*/ 677513 w 677513"/>
              <a:gd name="connsiteY0" fmla="*/ 0 h 1446752"/>
              <a:gd name="connsiteX1" fmla="*/ 311277 w 677513"/>
              <a:gd name="connsiteY1" fmla="*/ 1446752 h 1446752"/>
              <a:gd name="connsiteX2" fmla="*/ 60674 w 677513"/>
              <a:gd name="connsiteY2" fmla="*/ 1446752 h 1446752"/>
              <a:gd name="connsiteX3" fmla="*/ 0 w 677513"/>
              <a:gd name="connsiteY3" fmla="*/ 0 h 1446752"/>
              <a:gd name="connsiteX4" fmla="*/ 677513 w 677513"/>
              <a:gd name="connsiteY4" fmla="*/ 0 h 144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3" h="1446752">
                <a:moveTo>
                  <a:pt x="677513" y="0"/>
                </a:moveTo>
                <a:cubicBezTo>
                  <a:pt x="412909" y="515874"/>
                  <a:pt x="311277" y="1446752"/>
                  <a:pt x="311277" y="1446752"/>
                </a:cubicBezTo>
                <a:lnTo>
                  <a:pt x="60674" y="1446752"/>
                </a:lnTo>
                <a:lnTo>
                  <a:pt x="0" y="0"/>
                </a:lnTo>
                <a:lnTo>
                  <a:pt x="677513"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任意多边形: 形状 32"/>
          <p:cNvSpPr/>
          <p:nvPr userDrawn="1">
            <p:custDataLst>
              <p:tags r:id="rId52"/>
            </p:custDataLst>
          </p:nvPr>
        </p:nvSpPr>
        <p:spPr>
          <a:xfrm>
            <a:off x="7491730" y="4453890"/>
            <a:ext cx="752475" cy="1593215"/>
          </a:xfrm>
          <a:custGeom>
            <a:avLst/>
            <a:gdLst>
              <a:gd name="connsiteX0" fmla="*/ 316706 w 688387"/>
              <a:gd name="connsiteY0" fmla="*/ 1457706 h 1457705"/>
              <a:gd name="connsiteX1" fmla="*/ 66104 w 688387"/>
              <a:gd name="connsiteY1" fmla="*/ 1457706 h 1457705"/>
              <a:gd name="connsiteX2" fmla="*/ 60674 w 688387"/>
              <a:gd name="connsiteY2" fmla="*/ 1452467 h 1457705"/>
              <a:gd name="connsiteX3" fmla="*/ 0 w 688387"/>
              <a:gd name="connsiteY3" fmla="*/ 5715 h 1457705"/>
              <a:gd name="connsiteX4" fmla="*/ 1524 w 688387"/>
              <a:gd name="connsiteY4" fmla="*/ 1714 h 1457705"/>
              <a:gd name="connsiteX5" fmla="*/ 5429 w 688387"/>
              <a:gd name="connsiteY5" fmla="*/ 0 h 1457705"/>
              <a:gd name="connsiteX6" fmla="*/ 682943 w 688387"/>
              <a:gd name="connsiteY6" fmla="*/ 0 h 1457705"/>
              <a:gd name="connsiteX7" fmla="*/ 687610 w 688387"/>
              <a:gd name="connsiteY7" fmla="*/ 2572 h 1457705"/>
              <a:gd name="connsiteX8" fmla="*/ 687800 w 688387"/>
              <a:gd name="connsiteY8" fmla="*/ 7906 h 1457705"/>
              <a:gd name="connsiteX9" fmla="*/ 322136 w 688387"/>
              <a:gd name="connsiteY9" fmla="*/ 1452753 h 1457705"/>
              <a:gd name="connsiteX10" fmla="*/ 316706 w 688387"/>
              <a:gd name="connsiteY10" fmla="*/ 1457611 h 1457705"/>
              <a:gd name="connsiteX11" fmla="*/ 71342 w 688387"/>
              <a:gd name="connsiteY11" fmla="*/ 1446752 h 1457705"/>
              <a:gd name="connsiteX12" fmla="*/ 311848 w 688387"/>
              <a:gd name="connsiteY12" fmla="*/ 1446752 h 1457705"/>
              <a:gd name="connsiteX13" fmla="*/ 674084 w 688387"/>
              <a:gd name="connsiteY13" fmla="*/ 10954 h 1457705"/>
              <a:gd name="connsiteX14" fmla="*/ 11049 w 688387"/>
              <a:gd name="connsiteY14" fmla="*/ 10954 h 1457705"/>
              <a:gd name="connsiteX15" fmla="*/ 71247 w 688387"/>
              <a:gd name="connsiteY15" fmla="*/ 1446752 h 145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387" h="1457705">
                <a:moveTo>
                  <a:pt x="316706" y="1457706"/>
                </a:moveTo>
                <a:lnTo>
                  <a:pt x="66104" y="1457706"/>
                </a:lnTo>
                <a:cubicBezTo>
                  <a:pt x="63151" y="1457706"/>
                  <a:pt x="60769" y="1455420"/>
                  <a:pt x="60674" y="1452467"/>
                </a:cubicBezTo>
                <a:lnTo>
                  <a:pt x="0" y="5715"/>
                </a:lnTo>
                <a:cubicBezTo>
                  <a:pt x="0" y="4191"/>
                  <a:pt x="476" y="2762"/>
                  <a:pt x="1524" y="1714"/>
                </a:cubicBezTo>
                <a:cubicBezTo>
                  <a:pt x="2572" y="667"/>
                  <a:pt x="4000" y="0"/>
                  <a:pt x="5429" y="0"/>
                </a:cubicBezTo>
                <a:lnTo>
                  <a:pt x="682943" y="0"/>
                </a:lnTo>
                <a:cubicBezTo>
                  <a:pt x="684847" y="0"/>
                  <a:pt x="686657" y="952"/>
                  <a:pt x="687610" y="2572"/>
                </a:cubicBezTo>
                <a:cubicBezTo>
                  <a:pt x="688562" y="4191"/>
                  <a:pt x="688658" y="6191"/>
                  <a:pt x="687800" y="7906"/>
                </a:cubicBezTo>
                <a:cubicBezTo>
                  <a:pt x="426625" y="517017"/>
                  <a:pt x="323183" y="1443418"/>
                  <a:pt x="322136" y="1452753"/>
                </a:cubicBezTo>
                <a:cubicBezTo>
                  <a:pt x="321850" y="1455515"/>
                  <a:pt x="319469" y="1457611"/>
                  <a:pt x="316706" y="1457611"/>
                </a:cubicBezTo>
                <a:close/>
                <a:moveTo>
                  <a:pt x="71342" y="1446752"/>
                </a:moveTo>
                <a:lnTo>
                  <a:pt x="311848" y="1446752"/>
                </a:lnTo>
                <a:cubicBezTo>
                  <a:pt x="320326" y="1373505"/>
                  <a:pt x="424720" y="504063"/>
                  <a:pt x="674084" y="10954"/>
                </a:cubicBezTo>
                <a:lnTo>
                  <a:pt x="11049" y="10954"/>
                </a:lnTo>
                <a:lnTo>
                  <a:pt x="71247" y="144675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任意多边形: 形状 33"/>
          <p:cNvSpPr/>
          <p:nvPr userDrawn="1">
            <p:custDataLst>
              <p:tags r:id="rId53"/>
            </p:custDataLst>
          </p:nvPr>
        </p:nvSpPr>
        <p:spPr>
          <a:xfrm>
            <a:off x="7497445" y="4460240"/>
            <a:ext cx="795655" cy="513715"/>
          </a:xfrm>
          <a:custGeom>
            <a:avLst/>
            <a:gdLst>
              <a:gd name="connsiteX0" fmla="*/ 727996 w 727995"/>
              <a:gd name="connsiteY0" fmla="*/ 64579 h 469868"/>
              <a:gd name="connsiteX1" fmla="*/ 501110 w 727995"/>
              <a:gd name="connsiteY1" fmla="*/ 469868 h 469868"/>
              <a:gd name="connsiteX2" fmla="*/ 667512 w 727995"/>
              <a:gd name="connsiteY2" fmla="*/ 19812 h 469868"/>
              <a:gd name="connsiteX3" fmla="*/ 3239 w 727995"/>
              <a:gd name="connsiteY3" fmla="*/ 78200 h 469868"/>
              <a:gd name="connsiteX4" fmla="*/ 0 w 727995"/>
              <a:gd name="connsiteY4" fmla="*/ 0 h 469868"/>
              <a:gd name="connsiteX5" fmla="*/ 721328 w 727995"/>
              <a:gd name="connsiteY5" fmla="*/ 0 h 469868"/>
              <a:gd name="connsiteX6" fmla="*/ 727996 w 727995"/>
              <a:gd name="connsiteY6" fmla="*/ 64579 h 46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995" h="469868">
                <a:moveTo>
                  <a:pt x="727996" y="64579"/>
                </a:moveTo>
                <a:cubicBezTo>
                  <a:pt x="727996" y="64579"/>
                  <a:pt x="620173" y="171355"/>
                  <a:pt x="501110" y="469868"/>
                </a:cubicBezTo>
                <a:cubicBezTo>
                  <a:pt x="565976" y="220790"/>
                  <a:pt x="667512" y="19812"/>
                  <a:pt x="667512" y="19812"/>
                </a:cubicBezTo>
                <a:lnTo>
                  <a:pt x="3239" y="78200"/>
                </a:lnTo>
                <a:lnTo>
                  <a:pt x="0" y="0"/>
                </a:lnTo>
                <a:lnTo>
                  <a:pt x="721328" y="0"/>
                </a:lnTo>
                <a:lnTo>
                  <a:pt x="727996" y="6457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34"/>
          <p:cNvSpPr/>
          <p:nvPr userDrawn="1">
            <p:custDataLst>
              <p:tags r:id="rId54"/>
            </p:custDataLst>
          </p:nvPr>
        </p:nvSpPr>
        <p:spPr>
          <a:xfrm>
            <a:off x="7714615" y="4474845"/>
            <a:ext cx="290830" cy="186690"/>
          </a:xfrm>
          <a:custGeom>
            <a:avLst/>
            <a:gdLst>
              <a:gd name="connsiteX0" fmla="*/ 5517 w 266208"/>
              <a:gd name="connsiteY0" fmla="*/ 170871 h 170870"/>
              <a:gd name="connsiteX1" fmla="*/ 850 w 266208"/>
              <a:gd name="connsiteY1" fmla="*/ 168299 h 170870"/>
              <a:gd name="connsiteX2" fmla="*/ 2564 w 266208"/>
              <a:gd name="connsiteY2" fmla="*/ 160774 h 170870"/>
              <a:gd name="connsiteX3" fmla="*/ 257834 w 266208"/>
              <a:gd name="connsiteY3" fmla="*/ 850 h 170870"/>
              <a:gd name="connsiteX4" fmla="*/ 265359 w 266208"/>
              <a:gd name="connsiteY4" fmla="*/ 2564 h 170870"/>
              <a:gd name="connsiteX5" fmla="*/ 263645 w 266208"/>
              <a:gd name="connsiteY5" fmla="*/ 10089 h 170870"/>
              <a:gd name="connsiteX6" fmla="*/ 8375 w 266208"/>
              <a:gd name="connsiteY6" fmla="*/ 170014 h 170870"/>
              <a:gd name="connsiteX7" fmla="*/ 5517 w 266208"/>
              <a:gd name="connsiteY7" fmla="*/ 170871 h 17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208" h="170870">
                <a:moveTo>
                  <a:pt x="5517" y="170871"/>
                </a:moveTo>
                <a:cubicBezTo>
                  <a:pt x="3707" y="170871"/>
                  <a:pt x="1898" y="169919"/>
                  <a:pt x="850" y="168299"/>
                </a:cubicBezTo>
                <a:cubicBezTo>
                  <a:pt x="-769" y="165727"/>
                  <a:pt x="-7" y="162394"/>
                  <a:pt x="2564" y="160774"/>
                </a:cubicBezTo>
                <a:lnTo>
                  <a:pt x="257834" y="850"/>
                </a:lnTo>
                <a:cubicBezTo>
                  <a:pt x="260406" y="-769"/>
                  <a:pt x="263740" y="-7"/>
                  <a:pt x="265359" y="2564"/>
                </a:cubicBezTo>
                <a:cubicBezTo>
                  <a:pt x="266978" y="5136"/>
                  <a:pt x="266216" y="8470"/>
                  <a:pt x="263645" y="10089"/>
                </a:cubicBezTo>
                <a:lnTo>
                  <a:pt x="8375" y="170014"/>
                </a:lnTo>
                <a:cubicBezTo>
                  <a:pt x="7517" y="170585"/>
                  <a:pt x="6470" y="170871"/>
                  <a:pt x="5517" y="17087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36"/>
          <p:cNvSpPr/>
          <p:nvPr userDrawn="1">
            <p:custDataLst>
              <p:tags r:id="rId55"/>
            </p:custDataLst>
          </p:nvPr>
        </p:nvSpPr>
        <p:spPr>
          <a:xfrm>
            <a:off x="7757160" y="2825750"/>
            <a:ext cx="251460" cy="328295"/>
          </a:xfrm>
          <a:custGeom>
            <a:avLst/>
            <a:gdLst>
              <a:gd name="connsiteX0" fmla="*/ 36862 w 229743"/>
              <a:gd name="connsiteY0" fmla="*/ 0 h 300513"/>
              <a:gd name="connsiteX1" fmla="*/ 0 w 229743"/>
              <a:gd name="connsiteY1" fmla="*/ 247840 h 300513"/>
              <a:gd name="connsiteX2" fmla="*/ 210407 w 229743"/>
              <a:gd name="connsiteY2" fmla="*/ 300514 h 300513"/>
              <a:gd name="connsiteX3" fmla="*/ 229743 w 229743"/>
              <a:gd name="connsiteY3" fmla="*/ 150209 h 300513"/>
              <a:gd name="connsiteX4" fmla="*/ 36862 w 229743"/>
              <a:gd name="connsiteY4" fmla="*/ 0 h 30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43" h="300513">
                <a:moveTo>
                  <a:pt x="36862" y="0"/>
                </a:moveTo>
                <a:lnTo>
                  <a:pt x="0" y="247840"/>
                </a:lnTo>
                <a:lnTo>
                  <a:pt x="210407" y="300514"/>
                </a:lnTo>
                <a:lnTo>
                  <a:pt x="229743" y="150209"/>
                </a:lnTo>
                <a:lnTo>
                  <a:pt x="3686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37"/>
          <p:cNvSpPr/>
          <p:nvPr userDrawn="1">
            <p:custDataLst>
              <p:tags r:id="rId56"/>
            </p:custDataLst>
          </p:nvPr>
        </p:nvSpPr>
        <p:spPr>
          <a:xfrm>
            <a:off x="7806690" y="2614930"/>
            <a:ext cx="346710" cy="398780"/>
          </a:xfrm>
          <a:custGeom>
            <a:avLst/>
            <a:gdLst>
              <a:gd name="connsiteX0" fmla="*/ 297551 w 317383"/>
              <a:gd name="connsiteY0" fmla="*/ 232960 h 364906"/>
              <a:gd name="connsiteX1" fmla="*/ 228590 w 317383"/>
              <a:gd name="connsiteY1" fmla="*/ 362977 h 364906"/>
              <a:gd name="connsiteX2" fmla="*/ 12563 w 317383"/>
              <a:gd name="connsiteY2" fmla="*/ 236866 h 364906"/>
              <a:gd name="connsiteX3" fmla="*/ 2848 w 317383"/>
              <a:gd name="connsiteY3" fmla="*/ 176096 h 364906"/>
              <a:gd name="connsiteX4" fmla="*/ 119148 w 317383"/>
              <a:gd name="connsiteY4" fmla="*/ 2170 h 364906"/>
              <a:gd name="connsiteX5" fmla="*/ 288217 w 317383"/>
              <a:gd name="connsiteY5" fmla="*/ 117327 h 364906"/>
              <a:gd name="connsiteX6" fmla="*/ 290313 w 317383"/>
              <a:gd name="connsiteY6" fmla="*/ 127804 h 364906"/>
              <a:gd name="connsiteX7" fmla="*/ 316506 w 317383"/>
              <a:gd name="connsiteY7" fmla="*/ 226388 h 364906"/>
              <a:gd name="connsiteX8" fmla="*/ 297551 w 317383"/>
              <a:gd name="connsiteY8" fmla="*/ 232960 h 36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383" h="364906">
                <a:moveTo>
                  <a:pt x="297551" y="232960"/>
                </a:moveTo>
                <a:cubicBezTo>
                  <a:pt x="298409" y="302588"/>
                  <a:pt x="291075" y="354309"/>
                  <a:pt x="228590" y="362977"/>
                </a:cubicBezTo>
                <a:cubicBezTo>
                  <a:pt x="155915" y="373073"/>
                  <a:pt x="33995" y="345355"/>
                  <a:pt x="12563" y="236866"/>
                </a:cubicBezTo>
                <a:cubicBezTo>
                  <a:pt x="11039" y="229246"/>
                  <a:pt x="3896" y="184002"/>
                  <a:pt x="2848" y="176096"/>
                </a:cubicBezTo>
                <a:cubicBezTo>
                  <a:pt x="-13154" y="58367"/>
                  <a:pt x="39995" y="13123"/>
                  <a:pt x="119148" y="2170"/>
                </a:cubicBezTo>
                <a:cubicBezTo>
                  <a:pt x="198301" y="-8784"/>
                  <a:pt x="274787" y="20553"/>
                  <a:pt x="288217" y="117327"/>
                </a:cubicBezTo>
                <a:cubicBezTo>
                  <a:pt x="288407" y="118470"/>
                  <a:pt x="290313" y="127804"/>
                  <a:pt x="290313" y="127804"/>
                </a:cubicBezTo>
                <a:cubicBezTo>
                  <a:pt x="301552" y="160856"/>
                  <a:pt x="321840" y="223245"/>
                  <a:pt x="316506" y="226388"/>
                </a:cubicBezTo>
                <a:cubicBezTo>
                  <a:pt x="309172" y="230674"/>
                  <a:pt x="297551" y="232960"/>
                  <a:pt x="297551" y="232960"/>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38"/>
          <p:cNvSpPr/>
          <p:nvPr userDrawn="1">
            <p:custDataLst>
              <p:tags r:id="rId57"/>
            </p:custDataLst>
          </p:nvPr>
        </p:nvSpPr>
        <p:spPr>
          <a:xfrm>
            <a:off x="7800975" y="2608580"/>
            <a:ext cx="358775" cy="410845"/>
          </a:xfrm>
          <a:custGeom>
            <a:avLst/>
            <a:gdLst>
              <a:gd name="connsiteX0" fmla="*/ 204683 w 328157"/>
              <a:gd name="connsiteY0" fmla="*/ 375903 h 375902"/>
              <a:gd name="connsiteX1" fmla="*/ 12564 w 328157"/>
              <a:gd name="connsiteY1" fmla="*/ 243410 h 375902"/>
              <a:gd name="connsiteX2" fmla="*/ 2849 w 328157"/>
              <a:gd name="connsiteY2" fmla="*/ 182260 h 375902"/>
              <a:gd name="connsiteX3" fmla="*/ 123816 w 328157"/>
              <a:gd name="connsiteY3" fmla="*/ 2142 h 375902"/>
              <a:gd name="connsiteX4" fmla="*/ 298981 w 328157"/>
              <a:gd name="connsiteY4" fmla="*/ 121966 h 375902"/>
              <a:gd name="connsiteX5" fmla="*/ 300981 w 328157"/>
              <a:gd name="connsiteY5" fmla="*/ 131777 h 375902"/>
              <a:gd name="connsiteX6" fmla="*/ 324603 w 328157"/>
              <a:gd name="connsiteY6" fmla="*/ 236552 h 375902"/>
              <a:gd name="connsiteX7" fmla="*/ 308411 w 328157"/>
              <a:gd name="connsiteY7" fmla="*/ 242743 h 375902"/>
              <a:gd name="connsiteX8" fmla="*/ 234687 w 328157"/>
              <a:gd name="connsiteY8" fmla="*/ 373807 h 375902"/>
              <a:gd name="connsiteX9" fmla="*/ 204683 w 328157"/>
              <a:gd name="connsiteY9" fmla="*/ 375808 h 375902"/>
              <a:gd name="connsiteX10" fmla="*/ 156106 w 328157"/>
              <a:gd name="connsiteY10" fmla="*/ 10810 h 375902"/>
              <a:gd name="connsiteX11" fmla="*/ 125245 w 328157"/>
              <a:gd name="connsiteY11" fmla="*/ 13000 h 375902"/>
              <a:gd name="connsiteX12" fmla="*/ 13612 w 328157"/>
              <a:gd name="connsiteY12" fmla="*/ 180736 h 375902"/>
              <a:gd name="connsiteX13" fmla="*/ 23232 w 328157"/>
              <a:gd name="connsiteY13" fmla="*/ 241219 h 375902"/>
              <a:gd name="connsiteX14" fmla="*/ 233163 w 328157"/>
              <a:gd name="connsiteY14" fmla="*/ 363044 h 375902"/>
              <a:gd name="connsiteX15" fmla="*/ 297362 w 328157"/>
              <a:gd name="connsiteY15" fmla="*/ 238552 h 375902"/>
              <a:gd name="connsiteX16" fmla="*/ 297362 w 328157"/>
              <a:gd name="connsiteY16" fmla="*/ 233980 h 375902"/>
              <a:gd name="connsiteX17" fmla="*/ 301743 w 328157"/>
              <a:gd name="connsiteY17" fmla="*/ 233123 h 375902"/>
              <a:gd name="connsiteX18" fmla="*/ 317174 w 328157"/>
              <a:gd name="connsiteY18" fmla="*/ 228170 h 375902"/>
              <a:gd name="connsiteX19" fmla="*/ 290408 w 328157"/>
              <a:gd name="connsiteY19" fmla="*/ 135111 h 375902"/>
              <a:gd name="connsiteX20" fmla="*/ 290218 w 328157"/>
              <a:gd name="connsiteY20" fmla="*/ 134444 h 375902"/>
              <a:gd name="connsiteX21" fmla="*/ 288027 w 328157"/>
              <a:gd name="connsiteY21" fmla="*/ 123586 h 375902"/>
              <a:gd name="connsiteX22" fmla="*/ 156011 w 328157"/>
              <a:gd name="connsiteY22" fmla="*/ 10810 h 37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157" h="375902">
                <a:moveTo>
                  <a:pt x="204683" y="375903"/>
                </a:moveTo>
                <a:cubicBezTo>
                  <a:pt x="127721" y="375903"/>
                  <a:pt x="31424" y="338755"/>
                  <a:pt x="12564" y="243410"/>
                </a:cubicBezTo>
                <a:cubicBezTo>
                  <a:pt x="11040" y="235885"/>
                  <a:pt x="3896" y="190451"/>
                  <a:pt x="2849" y="182260"/>
                </a:cubicBezTo>
                <a:cubicBezTo>
                  <a:pt x="-11629" y="75865"/>
                  <a:pt x="29138" y="15286"/>
                  <a:pt x="123816" y="2142"/>
                </a:cubicBezTo>
                <a:cubicBezTo>
                  <a:pt x="199064" y="-8336"/>
                  <a:pt x="284598" y="17763"/>
                  <a:pt x="298981" y="121966"/>
                </a:cubicBezTo>
                <a:cubicBezTo>
                  <a:pt x="299171" y="123109"/>
                  <a:pt x="300600" y="130158"/>
                  <a:pt x="300981" y="131777"/>
                </a:cubicBezTo>
                <a:cubicBezTo>
                  <a:pt x="334509" y="230647"/>
                  <a:pt x="329556" y="233695"/>
                  <a:pt x="324603" y="236552"/>
                </a:cubicBezTo>
                <a:cubicBezTo>
                  <a:pt x="319460" y="239600"/>
                  <a:pt x="312792" y="241600"/>
                  <a:pt x="308411" y="242743"/>
                </a:cubicBezTo>
                <a:cubicBezTo>
                  <a:pt x="308887" y="306847"/>
                  <a:pt x="302600" y="364378"/>
                  <a:pt x="234687" y="373807"/>
                </a:cubicBezTo>
                <a:cubicBezTo>
                  <a:pt x="225257" y="375141"/>
                  <a:pt x="215161" y="375808"/>
                  <a:pt x="204683" y="375808"/>
                </a:cubicBezTo>
                <a:close/>
                <a:moveTo>
                  <a:pt x="156106" y="10810"/>
                </a:moveTo>
                <a:cubicBezTo>
                  <a:pt x="146200" y="10810"/>
                  <a:pt x="135913" y="11572"/>
                  <a:pt x="125245" y="13000"/>
                </a:cubicBezTo>
                <a:cubicBezTo>
                  <a:pt x="36472" y="25288"/>
                  <a:pt x="-9" y="80152"/>
                  <a:pt x="13612" y="180736"/>
                </a:cubicBezTo>
                <a:cubicBezTo>
                  <a:pt x="14755" y="188832"/>
                  <a:pt x="21803" y="233790"/>
                  <a:pt x="23232" y="241219"/>
                </a:cubicBezTo>
                <a:cubicBezTo>
                  <a:pt x="43235" y="342565"/>
                  <a:pt x="158011" y="373426"/>
                  <a:pt x="233163" y="363044"/>
                </a:cubicBezTo>
                <a:cubicBezTo>
                  <a:pt x="288313" y="355424"/>
                  <a:pt x="298314" y="313419"/>
                  <a:pt x="297362" y="238552"/>
                </a:cubicBezTo>
                <a:lnTo>
                  <a:pt x="297362" y="233980"/>
                </a:lnTo>
                <a:cubicBezTo>
                  <a:pt x="297362" y="233980"/>
                  <a:pt x="301743" y="233123"/>
                  <a:pt x="301743" y="233123"/>
                </a:cubicBezTo>
                <a:cubicBezTo>
                  <a:pt x="301838" y="233123"/>
                  <a:pt x="310697" y="231313"/>
                  <a:pt x="317174" y="228170"/>
                </a:cubicBezTo>
                <a:cubicBezTo>
                  <a:pt x="316983" y="220836"/>
                  <a:pt x="310030" y="193023"/>
                  <a:pt x="290408" y="135111"/>
                </a:cubicBezTo>
                <a:lnTo>
                  <a:pt x="290218" y="134444"/>
                </a:lnTo>
                <a:cubicBezTo>
                  <a:pt x="289646" y="131587"/>
                  <a:pt x="288218" y="124729"/>
                  <a:pt x="288027" y="123586"/>
                </a:cubicBezTo>
                <a:cubicBezTo>
                  <a:pt x="278026" y="51481"/>
                  <a:pt x="229544" y="10810"/>
                  <a:pt x="156011" y="108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39"/>
          <p:cNvSpPr/>
          <p:nvPr userDrawn="1">
            <p:custDataLst>
              <p:tags r:id="rId58"/>
            </p:custDataLst>
          </p:nvPr>
        </p:nvSpPr>
        <p:spPr>
          <a:xfrm rot="16768199">
            <a:off x="7599045" y="2912110"/>
            <a:ext cx="362585" cy="12065"/>
          </a:xfrm>
          <a:custGeom>
            <a:avLst/>
            <a:gdLst>
              <a:gd name="connsiteX0" fmla="*/ 0 w 331470"/>
              <a:gd name="connsiteY0" fmla="*/ 0 h 10953"/>
              <a:gd name="connsiteX1" fmla="*/ 331470 w 331470"/>
              <a:gd name="connsiteY1" fmla="*/ 0 h 10953"/>
              <a:gd name="connsiteX2" fmla="*/ 331470 w 331470"/>
              <a:gd name="connsiteY2" fmla="*/ 10954 h 10953"/>
              <a:gd name="connsiteX3" fmla="*/ 0 w 331470"/>
              <a:gd name="connsiteY3" fmla="*/ 10954 h 10953"/>
            </a:gdLst>
            <a:ahLst/>
            <a:cxnLst>
              <a:cxn ang="0">
                <a:pos x="connsiteX0" y="connsiteY0"/>
              </a:cxn>
              <a:cxn ang="0">
                <a:pos x="connsiteX1" y="connsiteY1"/>
              </a:cxn>
              <a:cxn ang="0">
                <a:pos x="connsiteX2" y="connsiteY2"/>
              </a:cxn>
              <a:cxn ang="0">
                <a:pos x="connsiteX3" y="connsiteY3"/>
              </a:cxn>
            </a:cxnLst>
            <a:rect l="l" t="t" r="r" b="b"/>
            <a:pathLst>
              <a:path w="331470" h="10953">
                <a:moveTo>
                  <a:pt x="0" y="0"/>
                </a:moveTo>
                <a:lnTo>
                  <a:pt x="331470" y="0"/>
                </a:lnTo>
                <a:lnTo>
                  <a:pt x="331470" y="10954"/>
                </a:lnTo>
                <a:lnTo>
                  <a:pt x="0" y="1095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任意多边形: 形状 40"/>
          <p:cNvSpPr/>
          <p:nvPr userDrawn="1">
            <p:custDataLst>
              <p:tags r:id="rId59"/>
            </p:custDataLst>
          </p:nvPr>
        </p:nvSpPr>
        <p:spPr>
          <a:xfrm>
            <a:off x="7806690" y="3016250"/>
            <a:ext cx="207645" cy="182245"/>
          </a:xfrm>
          <a:custGeom>
            <a:avLst/>
            <a:gdLst>
              <a:gd name="connsiteX0" fmla="*/ 169069 w 190023"/>
              <a:gd name="connsiteY0" fmla="*/ 166497 h 166496"/>
              <a:gd name="connsiteX1" fmla="*/ 0 w 190023"/>
              <a:gd name="connsiteY1" fmla="*/ 142875 h 166496"/>
              <a:gd name="connsiteX2" fmla="*/ 1524 w 190023"/>
              <a:gd name="connsiteY2" fmla="*/ 132112 h 166496"/>
              <a:gd name="connsiteX3" fmla="*/ 159639 w 190023"/>
              <a:gd name="connsiteY3" fmla="*/ 154115 h 166496"/>
              <a:gd name="connsiteX4" fmla="*/ 179165 w 190023"/>
              <a:gd name="connsiteY4" fmla="*/ 0 h 166496"/>
              <a:gd name="connsiteX5" fmla="*/ 190024 w 190023"/>
              <a:gd name="connsiteY5" fmla="*/ 1333 h 166496"/>
              <a:gd name="connsiteX6" fmla="*/ 169069 w 190023"/>
              <a:gd name="connsiteY6" fmla="*/ 166497 h 16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23" h="166496">
                <a:moveTo>
                  <a:pt x="169069" y="166497"/>
                </a:moveTo>
                <a:lnTo>
                  <a:pt x="0" y="142875"/>
                </a:lnTo>
                <a:lnTo>
                  <a:pt x="1524" y="132112"/>
                </a:lnTo>
                <a:lnTo>
                  <a:pt x="159639" y="154115"/>
                </a:lnTo>
                <a:lnTo>
                  <a:pt x="179165" y="0"/>
                </a:lnTo>
                <a:lnTo>
                  <a:pt x="190024" y="1333"/>
                </a:lnTo>
                <a:lnTo>
                  <a:pt x="169069" y="166497"/>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任意多边形: 形状 41"/>
          <p:cNvSpPr/>
          <p:nvPr userDrawn="1">
            <p:custDataLst>
              <p:tags r:id="rId60"/>
            </p:custDataLst>
          </p:nvPr>
        </p:nvSpPr>
        <p:spPr>
          <a:xfrm>
            <a:off x="7790180" y="2759075"/>
            <a:ext cx="218440" cy="332740"/>
          </a:xfrm>
          <a:custGeom>
            <a:avLst/>
            <a:gdLst>
              <a:gd name="connsiteX0" fmla="*/ 0 w 199574"/>
              <a:gd name="connsiteY0" fmla="*/ 89726 h 304419"/>
              <a:gd name="connsiteX1" fmla="*/ 191167 w 199574"/>
              <a:gd name="connsiteY1" fmla="*/ 304419 h 304419"/>
              <a:gd name="connsiteX2" fmla="*/ 198977 w 199574"/>
              <a:gd name="connsiteY2" fmla="*/ 236411 h 304419"/>
              <a:gd name="connsiteX3" fmla="*/ 99822 w 199574"/>
              <a:gd name="connsiteY3" fmla="*/ 181166 h 304419"/>
              <a:gd name="connsiteX4" fmla="*/ 57817 w 199574"/>
              <a:gd name="connsiteY4" fmla="*/ 99155 h 304419"/>
              <a:gd name="connsiteX5" fmla="*/ 36290 w 199574"/>
              <a:gd name="connsiteY5" fmla="*/ 49340 h 304419"/>
              <a:gd name="connsiteX6" fmla="*/ 14954 w 199574"/>
              <a:gd name="connsiteY6" fmla="*/ 0 h 304419"/>
              <a:gd name="connsiteX7" fmla="*/ 0 w 199574"/>
              <a:gd name="connsiteY7" fmla="*/ 89821 h 30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574" h="304419">
                <a:moveTo>
                  <a:pt x="0" y="89726"/>
                </a:moveTo>
                <a:cubicBezTo>
                  <a:pt x="44482" y="274225"/>
                  <a:pt x="135731" y="294323"/>
                  <a:pt x="191167" y="304419"/>
                </a:cubicBezTo>
                <a:cubicBezTo>
                  <a:pt x="202787" y="223171"/>
                  <a:pt x="198977" y="236411"/>
                  <a:pt x="198977" y="236411"/>
                </a:cubicBezTo>
                <a:cubicBezTo>
                  <a:pt x="198977" y="236411"/>
                  <a:pt x="138113" y="222504"/>
                  <a:pt x="99822" y="181166"/>
                </a:cubicBezTo>
                <a:cubicBezTo>
                  <a:pt x="62675" y="140970"/>
                  <a:pt x="57817" y="99155"/>
                  <a:pt x="57817" y="99155"/>
                </a:cubicBezTo>
                <a:cubicBezTo>
                  <a:pt x="57817" y="99155"/>
                  <a:pt x="22955" y="79153"/>
                  <a:pt x="36290" y="49340"/>
                </a:cubicBezTo>
                <a:cubicBezTo>
                  <a:pt x="30956" y="36957"/>
                  <a:pt x="14954" y="0"/>
                  <a:pt x="14954" y="0"/>
                </a:cubicBezTo>
                <a:lnTo>
                  <a:pt x="0" y="8982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任意多边形: 形状 42"/>
          <p:cNvSpPr/>
          <p:nvPr userDrawn="1">
            <p:custDataLst>
              <p:tags r:id="rId61"/>
            </p:custDataLst>
          </p:nvPr>
        </p:nvSpPr>
        <p:spPr>
          <a:xfrm>
            <a:off x="7821930" y="2803525"/>
            <a:ext cx="66040" cy="73660"/>
          </a:xfrm>
          <a:custGeom>
            <a:avLst/>
            <a:gdLst>
              <a:gd name="connsiteX0" fmla="*/ 35349 w 60125"/>
              <a:gd name="connsiteY0" fmla="*/ 67097 h 67192"/>
              <a:gd name="connsiteX1" fmla="*/ 5250 w 60125"/>
              <a:gd name="connsiteY1" fmla="*/ 47285 h 67192"/>
              <a:gd name="connsiteX2" fmla="*/ 392 w 60125"/>
              <a:gd name="connsiteY2" fmla="*/ 22330 h 67192"/>
              <a:gd name="connsiteX3" fmla="*/ 13156 w 60125"/>
              <a:gd name="connsiteY3" fmla="*/ 2994 h 67192"/>
              <a:gd name="connsiteX4" fmla="*/ 36301 w 60125"/>
              <a:gd name="connsiteY4" fmla="*/ 2518 h 67192"/>
              <a:gd name="connsiteX5" fmla="*/ 54875 w 60125"/>
              <a:gd name="connsiteY5" fmla="*/ 19949 h 67192"/>
              <a:gd name="connsiteX6" fmla="*/ 59733 w 60125"/>
              <a:gd name="connsiteY6" fmla="*/ 44904 h 67192"/>
              <a:gd name="connsiteX7" fmla="*/ 47065 w 60125"/>
              <a:gd name="connsiteY7" fmla="*/ 64240 h 67192"/>
              <a:gd name="connsiteX8" fmla="*/ 35539 w 60125"/>
              <a:gd name="connsiteY8" fmla="*/ 67193 h 67192"/>
              <a:gd name="connsiteX9" fmla="*/ 24776 w 60125"/>
              <a:gd name="connsiteY9" fmla="*/ 10900 h 67192"/>
              <a:gd name="connsiteX10" fmla="*/ 18394 w 60125"/>
              <a:gd name="connsiteY10" fmla="*/ 12519 h 67192"/>
              <a:gd name="connsiteX11" fmla="*/ 11155 w 60125"/>
              <a:gd name="connsiteY11" fmla="*/ 23949 h 67192"/>
              <a:gd name="connsiteX12" fmla="*/ 14775 w 60125"/>
              <a:gd name="connsiteY12" fmla="*/ 41951 h 67192"/>
              <a:gd name="connsiteX13" fmla="*/ 41635 w 60125"/>
              <a:gd name="connsiteY13" fmla="*/ 54620 h 67192"/>
              <a:gd name="connsiteX14" fmla="*/ 48874 w 60125"/>
              <a:gd name="connsiteY14" fmla="*/ 43190 h 67192"/>
              <a:gd name="connsiteX15" fmla="*/ 45255 w 60125"/>
              <a:gd name="connsiteY15" fmla="*/ 25187 h 67192"/>
              <a:gd name="connsiteX16" fmla="*/ 31920 w 60125"/>
              <a:gd name="connsiteY16" fmla="*/ 12519 h 67192"/>
              <a:gd name="connsiteX17" fmla="*/ 24776 w 60125"/>
              <a:gd name="connsiteY17" fmla="*/ 10900 h 6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125" h="67192">
                <a:moveTo>
                  <a:pt x="35349" y="67097"/>
                </a:moveTo>
                <a:cubicBezTo>
                  <a:pt x="24014" y="67097"/>
                  <a:pt x="12108" y="59668"/>
                  <a:pt x="5250" y="47285"/>
                </a:cubicBezTo>
                <a:cubicBezTo>
                  <a:pt x="868" y="39380"/>
                  <a:pt x="-846" y="30426"/>
                  <a:pt x="392" y="22330"/>
                </a:cubicBezTo>
                <a:cubicBezTo>
                  <a:pt x="1726" y="13662"/>
                  <a:pt x="6298" y="6804"/>
                  <a:pt x="13156" y="2994"/>
                </a:cubicBezTo>
                <a:cubicBezTo>
                  <a:pt x="20014" y="-816"/>
                  <a:pt x="28205" y="-1006"/>
                  <a:pt x="36301" y="2518"/>
                </a:cubicBezTo>
                <a:cubicBezTo>
                  <a:pt x="43921" y="5756"/>
                  <a:pt x="50494" y="11948"/>
                  <a:pt x="54875" y="19949"/>
                </a:cubicBezTo>
                <a:cubicBezTo>
                  <a:pt x="59257" y="27854"/>
                  <a:pt x="60971" y="36808"/>
                  <a:pt x="59733" y="44904"/>
                </a:cubicBezTo>
                <a:cubicBezTo>
                  <a:pt x="58399" y="53572"/>
                  <a:pt x="53827" y="60430"/>
                  <a:pt x="47065" y="64240"/>
                </a:cubicBezTo>
                <a:cubicBezTo>
                  <a:pt x="43445" y="66240"/>
                  <a:pt x="39540" y="67193"/>
                  <a:pt x="35539" y="67193"/>
                </a:cubicBezTo>
                <a:close/>
                <a:moveTo>
                  <a:pt x="24776" y="10900"/>
                </a:moveTo>
                <a:cubicBezTo>
                  <a:pt x="22490" y="10900"/>
                  <a:pt x="20299" y="11471"/>
                  <a:pt x="18394" y="12519"/>
                </a:cubicBezTo>
                <a:cubicBezTo>
                  <a:pt x="14584" y="14615"/>
                  <a:pt x="12013" y="18710"/>
                  <a:pt x="11155" y="23949"/>
                </a:cubicBezTo>
                <a:cubicBezTo>
                  <a:pt x="10298" y="29759"/>
                  <a:pt x="11536" y="36141"/>
                  <a:pt x="14775" y="41951"/>
                </a:cubicBezTo>
                <a:cubicBezTo>
                  <a:pt x="21157" y="53572"/>
                  <a:pt x="33253" y="59192"/>
                  <a:pt x="41635" y="54620"/>
                </a:cubicBezTo>
                <a:cubicBezTo>
                  <a:pt x="45445" y="52524"/>
                  <a:pt x="48017" y="48428"/>
                  <a:pt x="48874" y="43190"/>
                </a:cubicBezTo>
                <a:cubicBezTo>
                  <a:pt x="49732" y="37379"/>
                  <a:pt x="48493" y="30998"/>
                  <a:pt x="45255" y="25187"/>
                </a:cubicBezTo>
                <a:cubicBezTo>
                  <a:pt x="42016" y="19377"/>
                  <a:pt x="37254" y="14805"/>
                  <a:pt x="31920" y="12519"/>
                </a:cubicBezTo>
                <a:cubicBezTo>
                  <a:pt x="29443" y="11471"/>
                  <a:pt x="27062" y="10900"/>
                  <a:pt x="24776" y="109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任意多边形: 形状 43"/>
          <p:cNvSpPr/>
          <p:nvPr userDrawn="1">
            <p:custDataLst>
              <p:tags r:id="rId62"/>
            </p:custDataLst>
          </p:nvPr>
        </p:nvSpPr>
        <p:spPr>
          <a:xfrm>
            <a:off x="8024495" y="2708910"/>
            <a:ext cx="59055" cy="41910"/>
          </a:xfrm>
          <a:custGeom>
            <a:avLst/>
            <a:gdLst>
              <a:gd name="connsiteX0" fmla="*/ 5435 w 53946"/>
              <a:gd name="connsiteY0" fmla="*/ 38100 h 38100"/>
              <a:gd name="connsiteX1" fmla="*/ 4388 w 53946"/>
              <a:gd name="connsiteY1" fmla="*/ 38005 h 38100"/>
              <a:gd name="connsiteX2" fmla="*/ 101 w 53946"/>
              <a:gd name="connsiteY2" fmla="*/ 31528 h 38100"/>
              <a:gd name="connsiteX3" fmla="*/ 19627 w 53946"/>
              <a:gd name="connsiteY3" fmla="*/ 4953 h 38100"/>
              <a:gd name="connsiteX4" fmla="*/ 50584 w 53946"/>
              <a:gd name="connsiteY4" fmla="*/ 2096 h 38100"/>
              <a:gd name="connsiteX5" fmla="*/ 53536 w 53946"/>
              <a:gd name="connsiteY5" fmla="*/ 9239 h 38100"/>
              <a:gd name="connsiteX6" fmla="*/ 46393 w 53946"/>
              <a:gd name="connsiteY6" fmla="*/ 12192 h 38100"/>
              <a:gd name="connsiteX7" fmla="*/ 24771 w 53946"/>
              <a:gd name="connsiteY7" fmla="*/ 14669 h 38100"/>
              <a:gd name="connsiteX8" fmla="*/ 10769 w 53946"/>
              <a:gd name="connsiteY8" fmla="*/ 33719 h 38100"/>
              <a:gd name="connsiteX9" fmla="*/ 5435 w 53946"/>
              <a:gd name="connsiteY9"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46" h="38100">
                <a:moveTo>
                  <a:pt x="5435" y="38100"/>
                </a:moveTo>
                <a:cubicBezTo>
                  <a:pt x="5435" y="38100"/>
                  <a:pt x="4673" y="38100"/>
                  <a:pt x="4388" y="38005"/>
                </a:cubicBezTo>
                <a:cubicBezTo>
                  <a:pt x="1435" y="37433"/>
                  <a:pt x="-470" y="34576"/>
                  <a:pt x="101" y="31528"/>
                </a:cubicBezTo>
                <a:cubicBezTo>
                  <a:pt x="2482" y="19907"/>
                  <a:pt x="9340" y="10478"/>
                  <a:pt x="19627" y="4953"/>
                </a:cubicBezTo>
                <a:cubicBezTo>
                  <a:pt x="29629" y="-381"/>
                  <a:pt x="42011" y="-1524"/>
                  <a:pt x="50584" y="2096"/>
                </a:cubicBezTo>
                <a:cubicBezTo>
                  <a:pt x="53346" y="3239"/>
                  <a:pt x="54679" y="6477"/>
                  <a:pt x="53536" y="9239"/>
                </a:cubicBezTo>
                <a:cubicBezTo>
                  <a:pt x="52394" y="12002"/>
                  <a:pt x="49155" y="13335"/>
                  <a:pt x="46393" y="12192"/>
                </a:cubicBezTo>
                <a:cubicBezTo>
                  <a:pt x="41630" y="10192"/>
                  <a:pt x="32677" y="10382"/>
                  <a:pt x="24771" y="14669"/>
                </a:cubicBezTo>
                <a:cubicBezTo>
                  <a:pt x="19532" y="17431"/>
                  <a:pt x="12960" y="22955"/>
                  <a:pt x="10769" y="33719"/>
                </a:cubicBezTo>
                <a:cubicBezTo>
                  <a:pt x="10293" y="36290"/>
                  <a:pt x="8007" y="38100"/>
                  <a:pt x="5435" y="3810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44"/>
          <p:cNvSpPr/>
          <p:nvPr userDrawn="1">
            <p:custDataLst>
              <p:tags r:id="rId63"/>
            </p:custDataLst>
          </p:nvPr>
        </p:nvSpPr>
        <p:spPr>
          <a:xfrm>
            <a:off x="8072755" y="2758440"/>
            <a:ext cx="16510" cy="27940"/>
          </a:xfrm>
          <a:custGeom>
            <a:avLst/>
            <a:gdLst>
              <a:gd name="connsiteX0" fmla="*/ 15195 w 15245"/>
              <a:gd name="connsiteY0" fmla="*/ 12298 h 25643"/>
              <a:gd name="connsiteX1" fmla="*/ 8528 w 15245"/>
              <a:gd name="connsiteY1" fmla="*/ 25633 h 25643"/>
              <a:gd name="connsiteX2" fmla="*/ 50 w 15245"/>
              <a:gd name="connsiteY2" fmla="*/ 13346 h 25643"/>
              <a:gd name="connsiteX3" fmla="*/ 6718 w 15245"/>
              <a:gd name="connsiteY3" fmla="*/ 11 h 25643"/>
              <a:gd name="connsiteX4" fmla="*/ 15195 w 15245"/>
              <a:gd name="connsiteY4" fmla="*/ 12298 h 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5" h="25643">
                <a:moveTo>
                  <a:pt x="15195" y="12298"/>
                </a:moveTo>
                <a:cubicBezTo>
                  <a:pt x="15671" y="19346"/>
                  <a:pt x="12719" y="25347"/>
                  <a:pt x="8528" y="25633"/>
                </a:cubicBezTo>
                <a:cubicBezTo>
                  <a:pt x="4337" y="25919"/>
                  <a:pt x="527" y="20394"/>
                  <a:pt x="50" y="13346"/>
                </a:cubicBezTo>
                <a:cubicBezTo>
                  <a:pt x="-426" y="6297"/>
                  <a:pt x="2527" y="296"/>
                  <a:pt x="6718" y="11"/>
                </a:cubicBezTo>
                <a:cubicBezTo>
                  <a:pt x="10909" y="-275"/>
                  <a:pt x="14719" y="5249"/>
                  <a:pt x="15195" y="1229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45"/>
          <p:cNvSpPr/>
          <p:nvPr userDrawn="1">
            <p:custDataLst>
              <p:tags r:id="rId64"/>
            </p:custDataLst>
          </p:nvPr>
        </p:nvSpPr>
        <p:spPr>
          <a:xfrm>
            <a:off x="8039100" y="2877820"/>
            <a:ext cx="85090" cy="40640"/>
          </a:xfrm>
          <a:custGeom>
            <a:avLst/>
            <a:gdLst>
              <a:gd name="connsiteX0" fmla="*/ 64244 w 77551"/>
              <a:gd name="connsiteY0" fmla="*/ 36907 h 37002"/>
              <a:gd name="connsiteX1" fmla="*/ 1379 w 77551"/>
              <a:gd name="connsiteY1" fmla="*/ 9094 h 37002"/>
              <a:gd name="connsiteX2" fmla="*/ 1855 w 77551"/>
              <a:gd name="connsiteY2" fmla="*/ 1379 h 37002"/>
              <a:gd name="connsiteX3" fmla="*/ 9570 w 77551"/>
              <a:gd name="connsiteY3" fmla="*/ 1855 h 37002"/>
              <a:gd name="connsiteX4" fmla="*/ 71292 w 77551"/>
              <a:gd name="connsiteY4" fmla="*/ 25668 h 37002"/>
              <a:gd name="connsiteX5" fmla="*/ 77484 w 77551"/>
              <a:gd name="connsiteY5" fmla="*/ 30240 h 37002"/>
              <a:gd name="connsiteX6" fmla="*/ 72912 w 77551"/>
              <a:gd name="connsiteY6" fmla="*/ 36431 h 37002"/>
              <a:gd name="connsiteX7" fmla="*/ 64244 w 77551"/>
              <a:gd name="connsiteY7" fmla="*/ 37002 h 3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51" h="37002">
                <a:moveTo>
                  <a:pt x="64244" y="36907"/>
                </a:moveTo>
                <a:cubicBezTo>
                  <a:pt x="50433" y="36907"/>
                  <a:pt x="23096" y="33478"/>
                  <a:pt x="1379" y="9094"/>
                </a:cubicBezTo>
                <a:cubicBezTo>
                  <a:pt x="-621" y="6808"/>
                  <a:pt x="-431" y="3379"/>
                  <a:pt x="1855" y="1379"/>
                </a:cubicBezTo>
                <a:cubicBezTo>
                  <a:pt x="4141" y="-621"/>
                  <a:pt x="7570" y="-431"/>
                  <a:pt x="9570" y="1855"/>
                </a:cubicBezTo>
                <a:cubicBezTo>
                  <a:pt x="35193" y="30811"/>
                  <a:pt x="70911" y="25668"/>
                  <a:pt x="71292" y="25668"/>
                </a:cubicBezTo>
                <a:cubicBezTo>
                  <a:pt x="74245" y="25191"/>
                  <a:pt x="77103" y="27287"/>
                  <a:pt x="77484" y="30240"/>
                </a:cubicBezTo>
                <a:cubicBezTo>
                  <a:pt x="77960" y="33192"/>
                  <a:pt x="75864" y="36050"/>
                  <a:pt x="72912" y="36431"/>
                </a:cubicBezTo>
                <a:cubicBezTo>
                  <a:pt x="72436" y="36431"/>
                  <a:pt x="69197" y="37002"/>
                  <a:pt x="64244" y="37002"/>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46"/>
          <p:cNvSpPr/>
          <p:nvPr userDrawn="1">
            <p:custDataLst>
              <p:tags r:id="rId65"/>
            </p:custDataLst>
          </p:nvPr>
        </p:nvSpPr>
        <p:spPr>
          <a:xfrm>
            <a:off x="7791450" y="2690495"/>
            <a:ext cx="171450" cy="178435"/>
          </a:xfrm>
          <a:custGeom>
            <a:avLst/>
            <a:gdLst>
              <a:gd name="connsiteX0" fmla="*/ 132847 w 156976"/>
              <a:gd name="connsiteY0" fmla="*/ 15335 h 163390"/>
              <a:gd name="connsiteX1" fmla="*/ 66363 w 156976"/>
              <a:gd name="connsiteY1" fmla="*/ 17431 h 163390"/>
              <a:gd name="connsiteX2" fmla="*/ 22072 w 156976"/>
              <a:gd name="connsiteY2" fmla="*/ 0 h 163390"/>
              <a:gd name="connsiteX3" fmla="*/ 1117 w 156976"/>
              <a:gd name="connsiteY3" fmla="*/ 55817 h 163390"/>
              <a:gd name="connsiteX4" fmla="*/ 35216 w 156976"/>
              <a:gd name="connsiteY4" fmla="*/ 120872 h 163390"/>
              <a:gd name="connsiteX5" fmla="*/ 67315 w 156976"/>
              <a:gd name="connsiteY5" fmla="*/ 113919 h 163390"/>
              <a:gd name="connsiteX6" fmla="*/ 102939 w 156976"/>
              <a:gd name="connsiteY6" fmla="*/ 163354 h 163390"/>
              <a:gd name="connsiteX7" fmla="*/ 120465 w 156976"/>
              <a:gd name="connsiteY7" fmla="*/ 85344 h 163390"/>
              <a:gd name="connsiteX8" fmla="*/ 155898 w 156976"/>
              <a:gd name="connsiteY8" fmla="*/ 45244 h 163390"/>
              <a:gd name="connsiteX9" fmla="*/ 132847 w 156976"/>
              <a:gd name="connsiteY9" fmla="*/ 15335 h 16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6" h="163390">
                <a:moveTo>
                  <a:pt x="132847" y="15335"/>
                </a:moveTo>
                <a:cubicBezTo>
                  <a:pt x="132847" y="15335"/>
                  <a:pt x="106463" y="20479"/>
                  <a:pt x="66363" y="17431"/>
                </a:cubicBezTo>
                <a:cubicBezTo>
                  <a:pt x="23977" y="14192"/>
                  <a:pt x="22072" y="0"/>
                  <a:pt x="22072" y="0"/>
                </a:cubicBezTo>
                <a:cubicBezTo>
                  <a:pt x="22072" y="0"/>
                  <a:pt x="5688" y="19907"/>
                  <a:pt x="1117" y="55817"/>
                </a:cubicBezTo>
                <a:cubicBezTo>
                  <a:pt x="-7361" y="122587"/>
                  <a:pt x="35216" y="120872"/>
                  <a:pt x="35216" y="120872"/>
                </a:cubicBezTo>
                <a:cubicBezTo>
                  <a:pt x="35216" y="120872"/>
                  <a:pt x="50456" y="103251"/>
                  <a:pt x="67315" y="113919"/>
                </a:cubicBezTo>
                <a:cubicBezTo>
                  <a:pt x="84079" y="124587"/>
                  <a:pt x="87794" y="164783"/>
                  <a:pt x="102939" y="163354"/>
                </a:cubicBezTo>
                <a:cubicBezTo>
                  <a:pt x="126656" y="161163"/>
                  <a:pt x="120465" y="85344"/>
                  <a:pt x="120465" y="85344"/>
                </a:cubicBezTo>
                <a:cubicBezTo>
                  <a:pt x="120465" y="85344"/>
                  <a:pt x="153802" y="71152"/>
                  <a:pt x="155898" y="45244"/>
                </a:cubicBezTo>
                <a:cubicBezTo>
                  <a:pt x="157898" y="19336"/>
                  <a:pt x="160089" y="8668"/>
                  <a:pt x="132847" y="153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48"/>
          <p:cNvSpPr/>
          <p:nvPr userDrawn="1">
            <p:custDataLst>
              <p:tags r:id="rId66"/>
            </p:custDataLst>
          </p:nvPr>
        </p:nvSpPr>
        <p:spPr>
          <a:xfrm>
            <a:off x="7468870" y="3091180"/>
            <a:ext cx="834390" cy="1368425"/>
          </a:xfrm>
          <a:custGeom>
            <a:avLst/>
            <a:gdLst>
              <a:gd name="connsiteX0" fmla="*/ 239086 w 763688"/>
              <a:gd name="connsiteY0" fmla="*/ 0 h 1251870"/>
              <a:gd name="connsiteX1" fmla="*/ 44395 w 763688"/>
              <a:gd name="connsiteY1" fmla="*/ 268319 h 1251870"/>
              <a:gd name="connsiteX2" fmla="*/ 2866 w 763688"/>
              <a:gd name="connsiteY2" fmla="*/ 1251871 h 1251870"/>
              <a:gd name="connsiteX3" fmla="*/ 762008 w 763688"/>
              <a:gd name="connsiteY3" fmla="*/ 1251871 h 1251870"/>
              <a:gd name="connsiteX4" fmla="*/ 743625 w 763688"/>
              <a:gd name="connsiteY4" fmla="*/ 615220 h 1251870"/>
              <a:gd name="connsiteX5" fmla="*/ 428348 w 763688"/>
              <a:gd name="connsiteY5" fmla="*/ 91630 h 1251870"/>
              <a:gd name="connsiteX6" fmla="*/ 239086 w 763688"/>
              <a:gd name="connsiteY6" fmla="*/ 0 h 125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688" h="1251870">
                <a:moveTo>
                  <a:pt x="239086" y="0"/>
                </a:moveTo>
                <a:cubicBezTo>
                  <a:pt x="239086" y="0"/>
                  <a:pt x="80114" y="169736"/>
                  <a:pt x="44395" y="268319"/>
                </a:cubicBezTo>
                <a:cubicBezTo>
                  <a:pt x="-16279" y="435864"/>
                  <a:pt x="2866" y="1251871"/>
                  <a:pt x="2866" y="1251871"/>
                </a:cubicBezTo>
                <a:lnTo>
                  <a:pt x="762008" y="1251871"/>
                </a:lnTo>
                <a:cubicBezTo>
                  <a:pt x="762008" y="1251871"/>
                  <a:pt x="771915" y="880491"/>
                  <a:pt x="743625" y="615220"/>
                </a:cubicBezTo>
                <a:cubicBezTo>
                  <a:pt x="711716" y="315659"/>
                  <a:pt x="428348" y="91630"/>
                  <a:pt x="428348" y="91630"/>
                </a:cubicBezTo>
                <a:lnTo>
                  <a:pt x="23908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任意多边形: 形状 49"/>
          <p:cNvSpPr/>
          <p:nvPr userDrawn="1">
            <p:custDataLst>
              <p:tags r:id="rId67"/>
            </p:custDataLst>
          </p:nvPr>
        </p:nvSpPr>
        <p:spPr>
          <a:xfrm>
            <a:off x="7462520" y="3087370"/>
            <a:ext cx="846455" cy="1378585"/>
          </a:xfrm>
          <a:custGeom>
            <a:avLst/>
            <a:gdLst>
              <a:gd name="connsiteX0" fmla="*/ 772880 w 774679"/>
              <a:gd name="connsiteY0" fmla="*/ 1261110 h 1261110"/>
              <a:gd name="connsiteX1" fmla="*/ 3070 w 774679"/>
              <a:gd name="connsiteY1" fmla="*/ 1261110 h 1261110"/>
              <a:gd name="connsiteX2" fmla="*/ 3070 w 774679"/>
              <a:gd name="connsiteY2" fmla="*/ 1255776 h 1261110"/>
              <a:gd name="connsiteX3" fmla="*/ 44885 w 774679"/>
              <a:gd name="connsiteY3" fmla="*/ 270224 h 1261110"/>
              <a:gd name="connsiteX4" fmla="*/ 240719 w 774679"/>
              <a:gd name="connsiteY4" fmla="*/ 0 h 1261110"/>
              <a:gd name="connsiteX5" fmla="*/ 248720 w 774679"/>
              <a:gd name="connsiteY5" fmla="*/ 7429 h 1261110"/>
              <a:gd name="connsiteX6" fmla="*/ 55172 w 774679"/>
              <a:gd name="connsiteY6" fmla="*/ 273939 h 1261110"/>
              <a:gd name="connsiteX7" fmla="*/ 13833 w 774679"/>
              <a:gd name="connsiteY7" fmla="*/ 1250156 h 1261110"/>
              <a:gd name="connsiteX8" fmla="*/ 762308 w 774679"/>
              <a:gd name="connsiteY8" fmla="*/ 1250156 h 1261110"/>
              <a:gd name="connsiteX9" fmla="*/ 743829 w 774679"/>
              <a:gd name="connsiteY9" fmla="*/ 619506 h 1261110"/>
              <a:gd name="connsiteX10" fmla="*/ 430647 w 774679"/>
              <a:gd name="connsiteY10" fmla="*/ 99631 h 1261110"/>
              <a:gd name="connsiteX11" fmla="*/ 437410 w 774679"/>
              <a:gd name="connsiteY11" fmla="*/ 91059 h 1261110"/>
              <a:gd name="connsiteX12" fmla="*/ 754688 w 774679"/>
              <a:gd name="connsiteY12" fmla="*/ 618363 h 1261110"/>
              <a:gd name="connsiteX13" fmla="*/ 773071 w 774679"/>
              <a:gd name="connsiteY13" fmla="*/ 1255776 h 1261110"/>
              <a:gd name="connsiteX14" fmla="*/ 773071 w 774679"/>
              <a:gd name="connsiteY14" fmla="*/ 1261110 h 126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679" h="1261110">
                <a:moveTo>
                  <a:pt x="772880" y="1261110"/>
                </a:moveTo>
                <a:lnTo>
                  <a:pt x="3070" y="1261110"/>
                </a:lnTo>
                <a:lnTo>
                  <a:pt x="3070" y="1255776"/>
                </a:lnTo>
                <a:cubicBezTo>
                  <a:pt x="2213" y="1222439"/>
                  <a:pt x="-15504" y="436817"/>
                  <a:pt x="44885" y="270224"/>
                </a:cubicBezTo>
                <a:cubicBezTo>
                  <a:pt x="80603" y="171640"/>
                  <a:pt x="234242" y="6953"/>
                  <a:pt x="240719" y="0"/>
                </a:cubicBezTo>
                <a:lnTo>
                  <a:pt x="248720" y="7429"/>
                </a:lnTo>
                <a:cubicBezTo>
                  <a:pt x="247100" y="9144"/>
                  <a:pt x="90128" y="177451"/>
                  <a:pt x="55172" y="273939"/>
                </a:cubicBezTo>
                <a:cubicBezTo>
                  <a:pt x="-1883" y="431578"/>
                  <a:pt x="12309" y="1179290"/>
                  <a:pt x="13833" y="1250156"/>
                </a:cubicBezTo>
                <a:lnTo>
                  <a:pt x="762308" y="1250156"/>
                </a:lnTo>
                <a:cubicBezTo>
                  <a:pt x="763355" y="1203674"/>
                  <a:pt x="769928" y="864203"/>
                  <a:pt x="743829" y="619506"/>
                </a:cubicBezTo>
                <a:cubicBezTo>
                  <a:pt x="712587" y="325755"/>
                  <a:pt x="433409" y="101822"/>
                  <a:pt x="430647" y="99631"/>
                </a:cubicBezTo>
                <a:lnTo>
                  <a:pt x="437410" y="91059"/>
                </a:lnTo>
                <a:cubicBezTo>
                  <a:pt x="440267" y="93345"/>
                  <a:pt x="722969" y="319945"/>
                  <a:pt x="754688" y="618363"/>
                </a:cubicBezTo>
                <a:cubicBezTo>
                  <a:pt x="782596" y="880967"/>
                  <a:pt x="773166" y="1252061"/>
                  <a:pt x="773071" y="1255776"/>
                </a:cubicBezTo>
                <a:lnTo>
                  <a:pt x="773071" y="126111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任意多边形: 形状 50"/>
          <p:cNvSpPr/>
          <p:nvPr userDrawn="1">
            <p:custDataLst>
              <p:tags r:id="rId68"/>
            </p:custDataLst>
          </p:nvPr>
        </p:nvSpPr>
        <p:spPr>
          <a:xfrm>
            <a:off x="7727315" y="3053080"/>
            <a:ext cx="281305" cy="264160"/>
          </a:xfrm>
          <a:custGeom>
            <a:avLst/>
            <a:gdLst>
              <a:gd name="connsiteX0" fmla="*/ 7715 w 257460"/>
              <a:gd name="connsiteY0" fmla="*/ 0 h 241649"/>
              <a:gd name="connsiteX1" fmla="*/ 257461 w 257460"/>
              <a:gd name="connsiteY1" fmla="*/ 81820 h 241649"/>
              <a:gd name="connsiteX2" fmla="*/ 242983 w 257460"/>
              <a:gd name="connsiteY2" fmla="*/ 241649 h 241649"/>
              <a:gd name="connsiteX3" fmla="*/ 0 w 257460"/>
              <a:gd name="connsiteY3" fmla="*/ 40576 h 241649"/>
              <a:gd name="connsiteX4" fmla="*/ 7715 w 257460"/>
              <a:gd name="connsiteY4" fmla="*/ 0 h 24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60" h="241649">
                <a:moveTo>
                  <a:pt x="7715" y="0"/>
                </a:moveTo>
                <a:lnTo>
                  <a:pt x="257461" y="81820"/>
                </a:lnTo>
                <a:lnTo>
                  <a:pt x="242983" y="241649"/>
                </a:lnTo>
                <a:lnTo>
                  <a:pt x="0" y="40576"/>
                </a:lnTo>
                <a:lnTo>
                  <a:pt x="771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任意多边形: 形状 51"/>
          <p:cNvSpPr/>
          <p:nvPr userDrawn="1">
            <p:custDataLst>
              <p:tags r:id="rId69"/>
            </p:custDataLst>
          </p:nvPr>
        </p:nvSpPr>
        <p:spPr>
          <a:xfrm>
            <a:off x="7720330" y="3045460"/>
            <a:ext cx="294005" cy="283845"/>
          </a:xfrm>
          <a:custGeom>
            <a:avLst/>
            <a:gdLst>
              <a:gd name="connsiteX0" fmla="*/ 253460 w 269271"/>
              <a:gd name="connsiteY0" fmla="*/ 259651 h 259651"/>
              <a:gd name="connsiteX1" fmla="*/ 0 w 269271"/>
              <a:gd name="connsiteY1" fmla="*/ 49911 h 259651"/>
              <a:gd name="connsiteX2" fmla="*/ 9525 w 269271"/>
              <a:gd name="connsiteY2" fmla="*/ 0 h 259651"/>
              <a:gd name="connsiteX3" fmla="*/ 269272 w 269271"/>
              <a:gd name="connsiteY3" fmla="*/ 85153 h 259651"/>
              <a:gd name="connsiteX4" fmla="*/ 253556 w 269271"/>
              <a:gd name="connsiteY4" fmla="*/ 259651 h 259651"/>
              <a:gd name="connsiteX5" fmla="*/ 11906 w 269271"/>
              <a:gd name="connsiteY5" fmla="*/ 45625 h 259651"/>
              <a:gd name="connsiteX6" fmla="*/ 244412 w 269271"/>
              <a:gd name="connsiteY6" fmla="*/ 238030 h 259651"/>
              <a:gd name="connsiteX7" fmla="*/ 257556 w 269271"/>
              <a:gd name="connsiteY7" fmla="*/ 92773 h 259651"/>
              <a:gd name="connsiteX8" fmla="*/ 17907 w 269271"/>
              <a:gd name="connsiteY8" fmla="*/ 14192 h 259651"/>
              <a:gd name="connsiteX9" fmla="*/ 11906 w 269271"/>
              <a:gd name="connsiteY9" fmla="*/ 45529 h 2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71" h="259651">
                <a:moveTo>
                  <a:pt x="253460" y="259651"/>
                </a:moveTo>
                <a:lnTo>
                  <a:pt x="0" y="49911"/>
                </a:lnTo>
                <a:lnTo>
                  <a:pt x="9525" y="0"/>
                </a:lnTo>
                <a:lnTo>
                  <a:pt x="269272" y="85153"/>
                </a:lnTo>
                <a:lnTo>
                  <a:pt x="253556" y="259651"/>
                </a:lnTo>
                <a:close/>
                <a:moveTo>
                  <a:pt x="11906" y="45625"/>
                </a:moveTo>
                <a:lnTo>
                  <a:pt x="244412" y="238030"/>
                </a:lnTo>
                <a:lnTo>
                  <a:pt x="257556" y="92773"/>
                </a:lnTo>
                <a:lnTo>
                  <a:pt x="17907" y="14192"/>
                </a:lnTo>
                <a:lnTo>
                  <a:pt x="11906" y="4552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任意多边形: 形状 52"/>
          <p:cNvSpPr/>
          <p:nvPr userDrawn="1">
            <p:custDataLst>
              <p:tags r:id="rId70"/>
            </p:custDataLst>
          </p:nvPr>
        </p:nvSpPr>
        <p:spPr>
          <a:xfrm>
            <a:off x="7988935" y="3312795"/>
            <a:ext cx="229870" cy="229235"/>
          </a:xfrm>
          <a:custGeom>
            <a:avLst/>
            <a:gdLst>
              <a:gd name="connsiteX0" fmla="*/ 201073 w 210312"/>
              <a:gd name="connsiteY0" fmla="*/ 209931 h 209931"/>
              <a:gd name="connsiteX1" fmla="*/ 0 w 210312"/>
              <a:gd name="connsiteY1" fmla="*/ 8858 h 209931"/>
              <a:gd name="connsiteX2" fmla="*/ 6382 w 210312"/>
              <a:gd name="connsiteY2" fmla="*/ 0 h 209931"/>
              <a:gd name="connsiteX3" fmla="*/ 210312 w 210312"/>
              <a:gd name="connsiteY3" fmla="*/ 204121 h 209931"/>
              <a:gd name="connsiteX4" fmla="*/ 201073 w 210312"/>
              <a:gd name="connsiteY4" fmla="*/ 209931 h 209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209931">
                <a:moveTo>
                  <a:pt x="201073" y="209931"/>
                </a:moveTo>
                <a:cubicBezTo>
                  <a:pt x="137255" y="109061"/>
                  <a:pt x="1333" y="9811"/>
                  <a:pt x="0" y="8858"/>
                </a:cubicBezTo>
                <a:lnTo>
                  <a:pt x="6382" y="0"/>
                </a:lnTo>
                <a:cubicBezTo>
                  <a:pt x="7810" y="1048"/>
                  <a:pt x="145447" y="101537"/>
                  <a:pt x="210312" y="204121"/>
                </a:cubicBezTo>
                <a:lnTo>
                  <a:pt x="201073" y="20993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任意多边形: 形状 53"/>
          <p:cNvSpPr/>
          <p:nvPr userDrawn="1">
            <p:custDataLst>
              <p:tags r:id="rId71"/>
            </p:custDataLst>
          </p:nvPr>
        </p:nvSpPr>
        <p:spPr>
          <a:xfrm>
            <a:off x="7999095" y="3179445"/>
            <a:ext cx="205105" cy="340995"/>
          </a:xfrm>
          <a:custGeom>
            <a:avLst/>
            <a:gdLst>
              <a:gd name="connsiteX0" fmla="*/ 8001 w 187928"/>
              <a:gd name="connsiteY0" fmla="*/ 0 h 312134"/>
              <a:gd name="connsiteX1" fmla="*/ 61341 w 187928"/>
              <a:gd name="connsiteY1" fmla="*/ 64865 h 312134"/>
              <a:gd name="connsiteX2" fmla="*/ 74390 w 187928"/>
              <a:gd name="connsiteY2" fmla="*/ 110014 h 312134"/>
              <a:gd name="connsiteX3" fmla="*/ 131731 w 187928"/>
              <a:gd name="connsiteY3" fmla="*/ 186690 h 312134"/>
              <a:gd name="connsiteX4" fmla="*/ 187928 w 187928"/>
              <a:gd name="connsiteY4" fmla="*/ 312134 h 312134"/>
              <a:gd name="connsiteX5" fmla="*/ 102870 w 187928"/>
              <a:gd name="connsiteY5" fmla="*/ 222409 h 312134"/>
              <a:gd name="connsiteX6" fmla="*/ 32861 w 187928"/>
              <a:gd name="connsiteY6" fmla="*/ 104203 h 312134"/>
              <a:gd name="connsiteX7" fmla="*/ 0 w 187928"/>
              <a:gd name="connsiteY7" fmla="*/ 88487 h 312134"/>
              <a:gd name="connsiteX8" fmla="*/ 8001 w 187928"/>
              <a:gd name="connsiteY8" fmla="*/ 0 h 31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28" h="312134">
                <a:moveTo>
                  <a:pt x="8001" y="0"/>
                </a:moveTo>
                <a:cubicBezTo>
                  <a:pt x="8001" y="0"/>
                  <a:pt x="49054" y="27432"/>
                  <a:pt x="61341" y="64865"/>
                </a:cubicBezTo>
                <a:cubicBezTo>
                  <a:pt x="69913" y="90868"/>
                  <a:pt x="74390" y="110014"/>
                  <a:pt x="74390" y="110014"/>
                </a:cubicBezTo>
                <a:cubicBezTo>
                  <a:pt x="74390" y="110014"/>
                  <a:pt x="109061" y="153924"/>
                  <a:pt x="131731" y="186690"/>
                </a:cubicBezTo>
                <a:cubicBezTo>
                  <a:pt x="166021" y="236220"/>
                  <a:pt x="187928" y="312134"/>
                  <a:pt x="187928" y="312134"/>
                </a:cubicBezTo>
                <a:lnTo>
                  <a:pt x="102870" y="222409"/>
                </a:lnTo>
                <a:cubicBezTo>
                  <a:pt x="102870" y="222409"/>
                  <a:pt x="60960" y="119443"/>
                  <a:pt x="32861" y="104203"/>
                </a:cubicBezTo>
                <a:cubicBezTo>
                  <a:pt x="4763" y="88963"/>
                  <a:pt x="0" y="88487"/>
                  <a:pt x="0" y="88487"/>
                </a:cubicBezTo>
                <a:lnTo>
                  <a:pt x="8001" y="0"/>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任意多边形: 形状 54"/>
          <p:cNvSpPr/>
          <p:nvPr userDrawn="1">
            <p:custDataLst>
              <p:tags r:id="rId72"/>
            </p:custDataLst>
          </p:nvPr>
        </p:nvSpPr>
        <p:spPr>
          <a:xfrm>
            <a:off x="7593965" y="3846830"/>
            <a:ext cx="708660" cy="436880"/>
          </a:xfrm>
          <a:custGeom>
            <a:avLst/>
            <a:gdLst>
              <a:gd name="connsiteX0" fmla="*/ 648718 w 648718"/>
              <a:gd name="connsiteY0" fmla="*/ 399787 h 399882"/>
              <a:gd name="connsiteX1" fmla="*/ 4162 w 648718"/>
              <a:gd name="connsiteY1" fmla="*/ 7643 h 399882"/>
              <a:gd name="connsiteX2" fmla="*/ 21592 w 648718"/>
              <a:gd name="connsiteY2" fmla="*/ 15263 h 399882"/>
              <a:gd name="connsiteX3" fmla="*/ 438311 w 648718"/>
              <a:gd name="connsiteY3" fmla="*/ 252626 h 399882"/>
              <a:gd name="connsiteX4" fmla="*/ 647671 w 648718"/>
              <a:gd name="connsiteY4" fmla="*/ 279296 h 399882"/>
              <a:gd name="connsiteX5" fmla="*/ 648718 w 648718"/>
              <a:gd name="connsiteY5" fmla="*/ 399882 h 3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718" h="399882">
                <a:moveTo>
                  <a:pt x="648718" y="399787"/>
                </a:moveTo>
                <a:cubicBezTo>
                  <a:pt x="274386" y="337589"/>
                  <a:pt x="15973" y="22883"/>
                  <a:pt x="4162" y="7643"/>
                </a:cubicBezTo>
                <a:cubicBezTo>
                  <a:pt x="-7649" y="-7597"/>
                  <a:pt x="8067" y="2594"/>
                  <a:pt x="21592" y="15263"/>
                </a:cubicBezTo>
                <a:cubicBezTo>
                  <a:pt x="35118" y="27931"/>
                  <a:pt x="295246" y="231576"/>
                  <a:pt x="438311" y="252626"/>
                </a:cubicBezTo>
                <a:cubicBezTo>
                  <a:pt x="581377" y="273676"/>
                  <a:pt x="647671" y="279296"/>
                  <a:pt x="647671" y="279296"/>
                </a:cubicBezTo>
                <a:lnTo>
                  <a:pt x="648718" y="39988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任意多边形: 形状 55"/>
          <p:cNvSpPr/>
          <p:nvPr userDrawn="1">
            <p:custDataLst>
              <p:tags r:id="rId73"/>
            </p:custDataLst>
          </p:nvPr>
        </p:nvSpPr>
        <p:spPr>
          <a:xfrm>
            <a:off x="7713980" y="3136900"/>
            <a:ext cx="441325" cy="376555"/>
          </a:xfrm>
          <a:custGeom>
            <a:avLst/>
            <a:gdLst>
              <a:gd name="connsiteX0" fmla="*/ 398723 w 404147"/>
              <a:gd name="connsiteY0" fmla="*/ 344335 h 344335"/>
              <a:gd name="connsiteX1" fmla="*/ 396151 w 404147"/>
              <a:gd name="connsiteY1" fmla="*/ 343669 h 344335"/>
              <a:gd name="connsiteX2" fmla="*/ 139929 w 404147"/>
              <a:gd name="connsiteY2" fmla="*/ 204604 h 344335"/>
              <a:gd name="connsiteX3" fmla="*/ 137071 w 404147"/>
              <a:gd name="connsiteY3" fmla="*/ 200413 h 344335"/>
              <a:gd name="connsiteX4" fmla="*/ 129356 w 404147"/>
              <a:gd name="connsiteY4" fmla="*/ 134119 h 344335"/>
              <a:gd name="connsiteX5" fmla="*/ 71825 w 404147"/>
              <a:gd name="connsiteY5" fmla="*/ 140881 h 344335"/>
              <a:gd name="connsiteX6" fmla="*/ 66301 w 404147"/>
              <a:gd name="connsiteY6" fmla="*/ 137929 h 344335"/>
              <a:gd name="connsiteX7" fmla="*/ 578 w 404147"/>
              <a:gd name="connsiteY7" fmla="*/ 7912 h 344335"/>
              <a:gd name="connsiteX8" fmla="*/ 2959 w 404147"/>
              <a:gd name="connsiteY8" fmla="*/ 578 h 344335"/>
              <a:gd name="connsiteX9" fmla="*/ 10294 w 404147"/>
              <a:gd name="connsiteY9" fmla="*/ 2959 h 344335"/>
              <a:gd name="connsiteX10" fmla="*/ 74302 w 404147"/>
              <a:gd name="connsiteY10" fmla="*/ 129547 h 344335"/>
              <a:gd name="connsiteX11" fmla="*/ 133547 w 404147"/>
              <a:gd name="connsiteY11" fmla="*/ 122593 h 344335"/>
              <a:gd name="connsiteX12" fmla="*/ 137548 w 404147"/>
              <a:gd name="connsiteY12" fmla="*/ 123736 h 344335"/>
              <a:gd name="connsiteX13" fmla="*/ 139548 w 404147"/>
              <a:gd name="connsiteY13" fmla="*/ 127356 h 344335"/>
              <a:gd name="connsiteX14" fmla="*/ 147549 w 404147"/>
              <a:gd name="connsiteY14" fmla="*/ 196222 h 344335"/>
              <a:gd name="connsiteX15" fmla="*/ 401295 w 404147"/>
              <a:gd name="connsiteY15" fmla="*/ 333858 h 344335"/>
              <a:gd name="connsiteX16" fmla="*/ 403486 w 404147"/>
              <a:gd name="connsiteY16" fmla="*/ 341287 h 344335"/>
              <a:gd name="connsiteX17" fmla="*/ 398723 w 404147"/>
              <a:gd name="connsiteY17" fmla="*/ 344145 h 34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147" h="344335">
                <a:moveTo>
                  <a:pt x="398723" y="344335"/>
                </a:moveTo>
                <a:cubicBezTo>
                  <a:pt x="397866" y="344335"/>
                  <a:pt x="396913" y="344145"/>
                  <a:pt x="396151" y="343669"/>
                </a:cubicBezTo>
                <a:lnTo>
                  <a:pt x="139929" y="204604"/>
                </a:lnTo>
                <a:cubicBezTo>
                  <a:pt x="138405" y="203746"/>
                  <a:pt x="137357" y="202222"/>
                  <a:pt x="137071" y="200413"/>
                </a:cubicBezTo>
                <a:lnTo>
                  <a:pt x="129356" y="134119"/>
                </a:lnTo>
                <a:lnTo>
                  <a:pt x="71825" y="140881"/>
                </a:lnTo>
                <a:cubicBezTo>
                  <a:pt x="69539" y="141167"/>
                  <a:pt x="67348" y="139929"/>
                  <a:pt x="66301" y="137929"/>
                </a:cubicBezTo>
                <a:lnTo>
                  <a:pt x="578" y="7912"/>
                </a:lnTo>
                <a:cubicBezTo>
                  <a:pt x="-755" y="5245"/>
                  <a:pt x="292" y="1912"/>
                  <a:pt x="2959" y="578"/>
                </a:cubicBezTo>
                <a:cubicBezTo>
                  <a:pt x="5626" y="-755"/>
                  <a:pt x="8960" y="292"/>
                  <a:pt x="10294" y="2959"/>
                </a:cubicBezTo>
                <a:lnTo>
                  <a:pt x="74302" y="129547"/>
                </a:lnTo>
                <a:lnTo>
                  <a:pt x="133547" y="122593"/>
                </a:lnTo>
                <a:cubicBezTo>
                  <a:pt x="134976" y="122403"/>
                  <a:pt x="136405" y="122879"/>
                  <a:pt x="137548" y="123736"/>
                </a:cubicBezTo>
                <a:cubicBezTo>
                  <a:pt x="138691" y="124594"/>
                  <a:pt x="139453" y="125927"/>
                  <a:pt x="139548" y="127356"/>
                </a:cubicBezTo>
                <a:lnTo>
                  <a:pt x="147549" y="196222"/>
                </a:lnTo>
                <a:lnTo>
                  <a:pt x="401295" y="333858"/>
                </a:lnTo>
                <a:cubicBezTo>
                  <a:pt x="403962" y="335287"/>
                  <a:pt x="404914" y="338620"/>
                  <a:pt x="403486" y="341287"/>
                </a:cubicBezTo>
                <a:cubicBezTo>
                  <a:pt x="402533" y="343097"/>
                  <a:pt x="400628" y="344145"/>
                  <a:pt x="398723" y="344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57"/>
          <p:cNvSpPr/>
          <p:nvPr userDrawn="1">
            <p:custDataLst>
              <p:tags r:id="rId74"/>
            </p:custDataLst>
          </p:nvPr>
        </p:nvSpPr>
        <p:spPr>
          <a:xfrm>
            <a:off x="8615680" y="3925570"/>
            <a:ext cx="48895" cy="179070"/>
          </a:xfrm>
          <a:custGeom>
            <a:avLst/>
            <a:gdLst>
              <a:gd name="connsiteX0" fmla="*/ 0 w 44862"/>
              <a:gd name="connsiteY0" fmla="*/ 0 h 163639"/>
              <a:gd name="connsiteX1" fmla="*/ 33433 w 44862"/>
              <a:gd name="connsiteY1" fmla="*/ 0 h 163639"/>
              <a:gd name="connsiteX2" fmla="*/ 44863 w 44862"/>
              <a:gd name="connsiteY2" fmla="*/ 154876 h 163639"/>
              <a:gd name="connsiteX3" fmla="*/ 8096 w 44862"/>
              <a:gd name="connsiteY3" fmla="*/ 163639 h 163639"/>
              <a:gd name="connsiteX4" fmla="*/ 0 w 44862"/>
              <a:gd name="connsiteY4" fmla="*/ 0 h 16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2" h="163639">
                <a:moveTo>
                  <a:pt x="0" y="0"/>
                </a:moveTo>
                <a:lnTo>
                  <a:pt x="33433" y="0"/>
                </a:lnTo>
                <a:lnTo>
                  <a:pt x="44863" y="154876"/>
                </a:lnTo>
                <a:lnTo>
                  <a:pt x="8096" y="163639"/>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58"/>
          <p:cNvSpPr/>
          <p:nvPr userDrawn="1">
            <p:custDataLst>
              <p:tags r:id="rId75"/>
            </p:custDataLst>
          </p:nvPr>
        </p:nvSpPr>
        <p:spPr>
          <a:xfrm>
            <a:off x="8609330" y="3919220"/>
            <a:ext cx="61595" cy="192405"/>
          </a:xfrm>
          <a:custGeom>
            <a:avLst/>
            <a:gdLst>
              <a:gd name="connsiteX0" fmla="*/ 8668 w 56292"/>
              <a:gd name="connsiteY0" fmla="*/ 176022 h 176021"/>
              <a:gd name="connsiteX1" fmla="*/ 0 w 56292"/>
              <a:gd name="connsiteY1" fmla="*/ 0 h 176021"/>
              <a:gd name="connsiteX2" fmla="*/ 44196 w 56292"/>
              <a:gd name="connsiteY2" fmla="*/ 0 h 176021"/>
              <a:gd name="connsiteX3" fmla="*/ 56293 w 56292"/>
              <a:gd name="connsiteY3" fmla="*/ 164592 h 176021"/>
              <a:gd name="connsiteX4" fmla="*/ 8668 w 56292"/>
              <a:gd name="connsiteY4" fmla="*/ 176022 h 176021"/>
              <a:gd name="connsiteX5" fmla="*/ 11430 w 56292"/>
              <a:gd name="connsiteY5" fmla="*/ 10954 h 176021"/>
              <a:gd name="connsiteX6" fmla="*/ 18860 w 56292"/>
              <a:gd name="connsiteY6" fmla="*/ 162306 h 176021"/>
              <a:gd name="connsiteX7" fmla="*/ 44672 w 56292"/>
              <a:gd name="connsiteY7" fmla="*/ 156115 h 176021"/>
              <a:gd name="connsiteX8" fmla="*/ 34004 w 56292"/>
              <a:gd name="connsiteY8" fmla="*/ 10858 h 176021"/>
              <a:gd name="connsiteX9" fmla="*/ 11430 w 56292"/>
              <a:gd name="connsiteY9" fmla="*/ 10858 h 17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92" h="176021">
                <a:moveTo>
                  <a:pt x="8668" y="176022"/>
                </a:moveTo>
                <a:lnTo>
                  <a:pt x="0" y="0"/>
                </a:lnTo>
                <a:lnTo>
                  <a:pt x="44196" y="0"/>
                </a:lnTo>
                <a:lnTo>
                  <a:pt x="56293" y="164592"/>
                </a:lnTo>
                <a:lnTo>
                  <a:pt x="8668" y="176022"/>
                </a:lnTo>
                <a:close/>
                <a:moveTo>
                  <a:pt x="11430" y="10954"/>
                </a:moveTo>
                <a:lnTo>
                  <a:pt x="18860" y="162306"/>
                </a:lnTo>
                <a:lnTo>
                  <a:pt x="44672" y="156115"/>
                </a:lnTo>
                <a:lnTo>
                  <a:pt x="34004" y="10858"/>
                </a:lnTo>
                <a:lnTo>
                  <a:pt x="11430" y="1085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59"/>
          <p:cNvSpPr/>
          <p:nvPr userDrawn="1">
            <p:custDataLst>
              <p:tags r:id="rId76"/>
            </p:custDataLst>
          </p:nvPr>
        </p:nvSpPr>
        <p:spPr>
          <a:xfrm>
            <a:off x="7598410" y="3340100"/>
            <a:ext cx="1026160" cy="810895"/>
          </a:xfrm>
          <a:custGeom>
            <a:avLst/>
            <a:gdLst>
              <a:gd name="connsiteX0" fmla="*/ 191167 w 938783"/>
              <a:gd name="connsiteY0" fmla="*/ 0 h 742371"/>
              <a:gd name="connsiteX1" fmla="*/ 621983 w 938783"/>
              <a:gd name="connsiteY1" fmla="*/ 483489 h 742371"/>
              <a:gd name="connsiteX2" fmla="*/ 930402 w 938783"/>
              <a:gd name="connsiteY2" fmla="*/ 527304 h 742371"/>
              <a:gd name="connsiteX3" fmla="*/ 938784 w 938783"/>
              <a:gd name="connsiteY3" fmla="*/ 729044 h 742371"/>
              <a:gd name="connsiteX4" fmla="*/ 478631 w 938783"/>
              <a:gd name="connsiteY4" fmla="*/ 725234 h 742371"/>
              <a:gd name="connsiteX5" fmla="*/ 0 w 938783"/>
              <a:gd name="connsiteY5" fmla="*/ 464439 h 742371"/>
              <a:gd name="connsiteX6" fmla="*/ 191072 w 938783"/>
              <a:gd name="connsiteY6" fmla="*/ 0 h 74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783" h="742371">
                <a:moveTo>
                  <a:pt x="191167" y="0"/>
                </a:moveTo>
                <a:cubicBezTo>
                  <a:pt x="354044" y="269081"/>
                  <a:pt x="485489" y="434054"/>
                  <a:pt x="621983" y="483489"/>
                </a:cubicBezTo>
                <a:cubicBezTo>
                  <a:pt x="720471" y="519208"/>
                  <a:pt x="930402" y="527304"/>
                  <a:pt x="930402" y="527304"/>
                </a:cubicBezTo>
                <a:lnTo>
                  <a:pt x="938784" y="729044"/>
                </a:lnTo>
                <a:cubicBezTo>
                  <a:pt x="938784" y="729044"/>
                  <a:pt x="714661" y="761429"/>
                  <a:pt x="478631" y="725234"/>
                </a:cubicBezTo>
                <a:cubicBezTo>
                  <a:pt x="272891" y="693706"/>
                  <a:pt x="0" y="464439"/>
                  <a:pt x="0" y="464439"/>
                </a:cubicBezTo>
                <a:lnTo>
                  <a:pt x="191072"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60"/>
          <p:cNvSpPr/>
          <p:nvPr userDrawn="1">
            <p:custDataLst>
              <p:tags r:id="rId77"/>
            </p:custDataLst>
          </p:nvPr>
        </p:nvSpPr>
        <p:spPr>
          <a:xfrm>
            <a:off x="7592695" y="3334385"/>
            <a:ext cx="1037590" cy="822960"/>
          </a:xfrm>
          <a:custGeom>
            <a:avLst/>
            <a:gdLst>
              <a:gd name="connsiteX0" fmla="*/ 722872 w 949570"/>
              <a:gd name="connsiteY0" fmla="*/ 753160 h 753160"/>
              <a:gd name="connsiteX1" fmla="*/ 483224 w 949570"/>
              <a:gd name="connsiteY1" fmla="*/ 736111 h 753160"/>
              <a:gd name="connsiteX2" fmla="*/ 1925 w 949570"/>
              <a:gd name="connsiteY2" fmla="*/ 474078 h 753160"/>
              <a:gd name="connsiteX3" fmla="*/ 1258 w 949570"/>
              <a:gd name="connsiteY3" fmla="*/ 466363 h 753160"/>
              <a:gd name="connsiteX4" fmla="*/ 8974 w 949570"/>
              <a:gd name="connsiteY4" fmla="*/ 465696 h 753160"/>
              <a:gd name="connsiteX5" fmla="*/ 484938 w 949570"/>
              <a:gd name="connsiteY5" fmla="*/ 725252 h 753160"/>
              <a:gd name="connsiteX6" fmla="*/ 938518 w 949570"/>
              <a:gd name="connsiteY6" fmla="*/ 729729 h 753160"/>
              <a:gd name="connsiteX7" fmla="*/ 930518 w 949570"/>
              <a:gd name="connsiteY7" fmla="*/ 537991 h 753160"/>
              <a:gd name="connsiteX8" fmla="*/ 625432 w 949570"/>
              <a:gd name="connsiteY8" fmla="*/ 494080 h 753160"/>
              <a:gd name="connsiteX9" fmla="*/ 191759 w 949570"/>
              <a:gd name="connsiteY9" fmla="*/ 8305 h 753160"/>
              <a:gd name="connsiteX10" fmla="*/ 193568 w 949570"/>
              <a:gd name="connsiteY10" fmla="*/ 781 h 753160"/>
              <a:gd name="connsiteX11" fmla="*/ 201093 w 949570"/>
              <a:gd name="connsiteY11" fmla="*/ 2590 h 753160"/>
              <a:gd name="connsiteX12" fmla="*/ 629147 w 949570"/>
              <a:gd name="connsiteY12" fmla="*/ 483793 h 753160"/>
              <a:gd name="connsiteX13" fmla="*/ 935947 w 949570"/>
              <a:gd name="connsiteY13" fmla="*/ 527227 h 753160"/>
              <a:gd name="connsiteX14" fmla="*/ 941185 w 949570"/>
              <a:gd name="connsiteY14" fmla="*/ 532466 h 753160"/>
              <a:gd name="connsiteX15" fmla="*/ 949568 w 949570"/>
              <a:gd name="connsiteY15" fmla="*/ 734206 h 753160"/>
              <a:gd name="connsiteX16" fmla="*/ 944900 w 949570"/>
              <a:gd name="connsiteY16" fmla="*/ 739825 h 753160"/>
              <a:gd name="connsiteX17" fmla="*/ 722872 w 949570"/>
              <a:gd name="connsiteY17" fmla="*/ 753065 h 7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9570" h="753160">
                <a:moveTo>
                  <a:pt x="722872" y="753160"/>
                </a:moveTo>
                <a:cubicBezTo>
                  <a:pt x="650768" y="753160"/>
                  <a:pt x="567520" y="748969"/>
                  <a:pt x="483224" y="736111"/>
                </a:cubicBezTo>
                <a:cubicBezTo>
                  <a:pt x="278341" y="704678"/>
                  <a:pt x="4592" y="476364"/>
                  <a:pt x="1925" y="474078"/>
                </a:cubicBezTo>
                <a:cubicBezTo>
                  <a:pt x="-361" y="472173"/>
                  <a:pt x="-646" y="468649"/>
                  <a:pt x="1258" y="466363"/>
                </a:cubicBezTo>
                <a:cubicBezTo>
                  <a:pt x="3163" y="464077"/>
                  <a:pt x="6688" y="463791"/>
                  <a:pt x="8974" y="465696"/>
                </a:cubicBezTo>
                <a:cubicBezTo>
                  <a:pt x="11736" y="467982"/>
                  <a:pt x="283103" y="694296"/>
                  <a:pt x="484938" y="725252"/>
                </a:cubicBezTo>
                <a:cubicBezTo>
                  <a:pt x="698298" y="757923"/>
                  <a:pt x="904514" y="734110"/>
                  <a:pt x="938518" y="729729"/>
                </a:cubicBezTo>
                <a:lnTo>
                  <a:pt x="930518" y="537991"/>
                </a:lnTo>
                <a:cubicBezTo>
                  <a:pt x="897275" y="536467"/>
                  <a:pt x="716396" y="527037"/>
                  <a:pt x="625432" y="494080"/>
                </a:cubicBezTo>
                <a:cubicBezTo>
                  <a:pt x="498463" y="448075"/>
                  <a:pt x="372829" y="307295"/>
                  <a:pt x="191759" y="8305"/>
                </a:cubicBezTo>
                <a:cubicBezTo>
                  <a:pt x="190234" y="5734"/>
                  <a:pt x="190996" y="2400"/>
                  <a:pt x="193568" y="781"/>
                </a:cubicBezTo>
                <a:cubicBezTo>
                  <a:pt x="196140" y="-743"/>
                  <a:pt x="199474" y="19"/>
                  <a:pt x="201093" y="2590"/>
                </a:cubicBezTo>
                <a:cubicBezTo>
                  <a:pt x="380734" y="299294"/>
                  <a:pt x="504750" y="438645"/>
                  <a:pt x="629147" y="483793"/>
                </a:cubicBezTo>
                <a:cubicBezTo>
                  <a:pt x="725730" y="518845"/>
                  <a:pt x="933851" y="527132"/>
                  <a:pt x="935947" y="527227"/>
                </a:cubicBezTo>
                <a:cubicBezTo>
                  <a:pt x="938804" y="527323"/>
                  <a:pt x="941090" y="529609"/>
                  <a:pt x="941185" y="532466"/>
                </a:cubicBezTo>
                <a:lnTo>
                  <a:pt x="949568" y="734206"/>
                </a:lnTo>
                <a:cubicBezTo>
                  <a:pt x="949663" y="736968"/>
                  <a:pt x="947663" y="739444"/>
                  <a:pt x="944900" y="739825"/>
                </a:cubicBezTo>
                <a:cubicBezTo>
                  <a:pt x="943472" y="740016"/>
                  <a:pt x="850698" y="753065"/>
                  <a:pt x="722872" y="75306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61"/>
          <p:cNvSpPr/>
          <p:nvPr userDrawn="1">
            <p:custDataLst>
              <p:tags r:id="rId78"/>
            </p:custDataLst>
          </p:nvPr>
        </p:nvSpPr>
        <p:spPr>
          <a:xfrm>
            <a:off x="8532495" y="4075430"/>
            <a:ext cx="19685" cy="19685"/>
          </a:xfrm>
          <a:custGeom>
            <a:avLst/>
            <a:gdLst>
              <a:gd name="connsiteX0" fmla="*/ 17907 w 17907"/>
              <a:gd name="connsiteY0" fmla="*/ 8953 h 17906"/>
              <a:gd name="connsiteX1" fmla="*/ 8954 w 17907"/>
              <a:gd name="connsiteY1" fmla="*/ 17907 h 17906"/>
              <a:gd name="connsiteX2" fmla="*/ 0 w 17907"/>
              <a:gd name="connsiteY2" fmla="*/ 8953 h 17906"/>
              <a:gd name="connsiteX3" fmla="*/ 8954 w 17907"/>
              <a:gd name="connsiteY3" fmla="*/ 0 h 17906"/>
              <a:gd name="connsiteX4" fmla="*/ 17907 w 17907"/>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 h="17906">
                <a:moveTo>
                  <a:pt x="17907" y="8953"/>
                </a:moveTo>
                <a:cubicBezTo>
                  <a:pt x="17907" y="13906"/>
                  <a:pt x="13907" y="17907"/>
                  <a:pt x="8954" y="17907"/>
                </a:cubicBezTo>
                <a:cubicBezTo>
                  <a:pt x="4000" y="17907"/>
                  <a:pt x="0" y="13906"/>
                  <a:pt x="0" y="8953"/>
                </a:cubicBezTo>
                <a:cubicBezTo>
                  <a:pt x="0" y="4000"/>
                  <a:pt x="4000" y="0"/>
                  <a:pt x="8954" y="0"/>
                </a:cubicBezTo>
                <a:cubicBezTo>
                  <a:pt x="13907" y="0"/>
                  <a:pt x="17907" y="4000"/>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任意多边形: 形状 62"/>
          <p:cNvSpPr/>
          <p:nvPr userDrawn="1">
            <p:custDataLst>
              <p:tags r:id="rId79"/>
            </p:custDataLst>
          </p:nvPr>
        </p:nvSpPr>
        <p:spPr>
          <a:xfrm>
            <a:off x="8566150" y="4075430"/>
            <a:ext cx="19685" cy="19685"/>
          </a:xfrm>
          <a:custGeom>
            <a:avLst/>
            <a:gdLst>
              <a:gd name="connsiteX0" fmla="*/ 17907 w 17906"/>
              <a:gd name="connsiteY0" fmla="*/ 8953 h 17906"/>
              <a:gd name="connsiteX1" fmla="*/ 8954 w 17906"/>
              <a:gd name="connsiteY1" fmla="*/ 17907 h 17906"/>
              <a:gd name="connsiteX2" fmla="*/ 0 w 17906"/>
              <a:gd name="connsiteY2" fmla="*/ 8953 h 17906"/>
              <a:gd name="connsiteX3" fmla="*/ 8954 w 17906"/>
              <a:gd name="connsiteY3" fmla="*/ 0 h 17906"/>
              <a:gd name="connsiteX4" fmla="*/ 17907 w 17906"/>
              <a:gd name="connsiteY4" fmla="*/ 8953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 h="17906">
                <a:moveTo>
                  <a:pt x="17907" y="8953"/>
                </a:moveTo>
                <a:cubicBezTo>
                  <a:pt x="17907" y="13898"/>
                  <a:pt x="13898" y="17907"/>
                  <a:pt x="8954" y="17907"/>
                </a:cubicBezTo>
                <a:cubicBezTo>
                  <a:pt x="4009" y="17907"/>
                  <a:pt x="0" y="13898"/>
                  <a:pt x="0" y="8953"/>
                </a:cubicBezTo>
                <a:cubicBezTo>
                  <a:pt x="0" y="4009"/>
                  <a:pt x="4009" y="0"/>
                  <a:pt x="8954" y="0"/>
                </a:cubicBezTo>
                <a:cubicBezTo>
                  <a:pt x="13898" y="0"/>
                  <a:pt x="17907" y="4009"/>
                  <a:pt x="17907" y="895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任意多边形: 形状 66"/>
          <p:cNvSpPr/>
          <p:nvPr userDrawn="1">
            <p:custDataLst>
              <p:tags r:id="rId80"/>
            </p:custDataLst>
          </p:nvPr>
        </p:nvSpPr>
        <p:spPr>
          <a:xfrm>
            <a:off x="9603105" y="6040755"/>
            <a:ext cx="488950" cy="143510"/>
          </a:xfrm>
          <a:custGeom>
            <a:avLst/>
            <a:gdLst>
              <a:gd name="connsiteX0" fmla="*/ 258889 w 447389"/>
              <a:gd name="connsiteY0" fmla="*/ 3810 h 131349"/>
              <a:gd name="connsiteX1" fmla="*/ 19145 w 447389"/>
              <a:gd name="connsiteY1" fmla="*/ 100774 h 131349"/>
              <a:gd name="connsiteX2" fmla="*/ 0 w 447389"/>
              <a:gd name="connsiteY2" fmla="*/ 129159 h 131349"/>
              <a:gd name="connsiteX3" fmla="*/ 0 w 447389"/>
              <a:gd name="connsiteY3" fmla="*/ 131350 h 131349"/>
              <a:gd name="connsiteX4" fmla="*/ 447389 w 447389"/>
              <a:gd name="connsiteY4" fmla="*/ 131350 h 131349"/>
              <a:gd name="connsiteX5" fmla="*/ 447389 w 447389"/>
              <a:gd name="connsiteY5" fmla="*/ 0 h 131349"/>
              <a:gd name="connsiteX6" fmla="*/ 258889 w 447389"/>
              <a:gd name="connsiteY6" fmla="*/ 3810 h 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89" h="131349">
                <a:moveTo>
                  <a:pt x="258889" y="3810"/>
                </a:moveTo>
                <a:lnTo>
                  <a:pt x="19145" y="100774"/>
                </a:lnTo>
                <a:cubicBezTo>
                  <a:pt x="7620" y="105442"/>
                  <a:pt x="0" y="116681"/>
                  <a:pt x="0" y="129159"/>
                </a:cubicBezTo>
                <a:lnTo>
                  <a:pt x="0" y="131350"/>
                </a:lnTo>
                <a:lnTo>
                  <a:pt x="447389" y="131350"/>
                </a:lnTo>
                <a:lnTo>
                  <a:pt x="447389" y="0"/>
                </a:lnTo>
                <a:lnTo>
                  <a:pt x="25888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任意多边形: 形状 67"/>
          <p:cNvSpPr/>
          <p:nvPr userDrawn="1">
            <p:custDataLst>
              <p:tags r:id="rId81"/>
            </p:custDataLst>
          </p:nvPr>
        </p:nvSpPr>
        <p:spPr>
          <a:xfrm>
            <a:off x="9597390" y="6035040"/>
            <a:ext cx="501015" cy="155575"/>
          </a:xfrm>
          <a:custGeom>
            <a:avLst/>
            <a:gdLst>
              <a:gd name="connsiteX0" fmla="*/ 452819 w 458247"/>
              <a:gd name="connsiteY0" fmla="*/ 142208 h 142208"/>
              <a:gd name="connsiteX1" fmla="*/ 5429 w 458247"/>
              <a:gd name="connsiteY1" fmla="*/ 142208 h 142208"/>
              <a:gd name="connsiteX2" fmla="*/ 0 w 458247"/>
              <a:gd name="connsiteY2" fmla="*/ 136779 h 142208"/>
              <a:gd name="connsiteX3" fmla="*/ 0 w 458247"/>
              <a:gd name="connsiteY3" fmla="*/ 134588 h 142208"/>
              <a:gd name="connsiteX4" fmla="*/ 22574 w 458247"/>
              <a:gd name="connsiteY4" fmla="*/ 101155 h 142208"/>
              <a:gd name="connsiteX5" fmla="*/ 262319 w 458247"/>
              <a:gd name="connsiteY5" fmla="*/ 4191 h 142208"/>
              <a:gd name="connsiteX6" fmla="*/ 264224 w 458247"/>
              <a:gd name="connsiteY6" fmla="*/ 3810 h 142208"/>
              <a:gd name="connsiteX7" fmla="*/ 452723 w 458247"/>
              <a:gd name="connsiteY7" fmla="*/ 0 h 142208"/>
              <a:gd name="connsiteX8" fmla="*/ 456629 w 458247"/>
              <a:gd name="connsiteY8" fmla="*/ 1524 h 142208"/>
              <a:gd name="connsiteX9" fmla="*/ 458248 w 458247"/>
              <a:gd name="connsiteY9" fmla="*/ 5429 h 142208"/>
              <a:gd name="connsiteX10" fmla="*/ 458248 w 458247"/>
              <a:gd name="connsiteY10" fmla="*/ 136779 h 142208"/>
              <a:gd name="connsiteX11" fmla="*/ 452819 w 458247"/>
              <a:gd name="connsiteY11" fmla="*/ 142208 h 142208"/>
              <a:gd name="connsiteX12" fmla="*/ 11144 w 458247"/>
              <a:gd name="connsiteY12" fmla="*/ 131254 h 142208"/>
              <a:gd name="connsiteX13" fmla="*/ 447389 w 458247"/>
              <a:gd name="connsiteY13" fmla="*/ 131254 h 142208"/>
              <a:gd name="connsiteX14" fmla="*/ 447389 w 458247"/>
              <a:gd name="connsiteY14" fmla="*/ 10954 h 142208"/>
              <a:gd name="connsiteX15" fmla="*/ 265557 w 458247"/>
              <a:gd name="connsiteY15" fmla="*/ 14669 h 142208"/>
              <a:gd name="connsiteX16" fmla="*/ 26765 w 458247"/>
              <a:gd name="connsiteY16" fmla="*/ 111252 h 142208"/>
              <a:gd name="connsiteX17" fmla="*/ 11240 w 458247"/>
              <a:gd name="connsiteY17" fmla="*/ 13135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47" h="142208">
                <a:moveTo>
                  <a:pt x="452819" y="142208"/>
                </a:moveTo>
                <a:lnTo>
                  <a:pt x="5429" y="142208"/>
                </a:lnTo>
                <a:cubicBezTo>
                  <a:pt x="2381" y="142208"/>
                  <a:pt x="0" y="139732"/>
                  <a:pt x="0" y="136779"/>
                </a:cubicBezTo>
                <a:lnTo>
                  <a:pt x="0" y="134588"/>
                </a:lnTo>
                <a:cubicBezTo>
                  <a:pt x="0" y="119824"/>
                  <a:pt x="8858" y="106680"/>
                  <a:pt x="22574" y="101155"/>
                </a:cubicBezTo>
                <a:lnTo>
                  <a:pt x="262319" y="4191"/>
                </a:lnTo>
                <a:cubicBezTo>
                  <a:pt x="262890" y="3905"/>
                  <a:pt x="263557" y="3810"/>
                  <a:pt x="264224" y="3810"/>
                </a:cubicBezTo>
                <a:lnTo>
                  <a:pt x="452723" y="0"/>
                </a:lnTo>
                <a:cubicBezTo>
                  <a:pt x="454057" y="0"/>
                  <a:pt x="455581" y="571"/>
                  <a:pt x="456629" y="1524"/>
                </a:cubicBezTo>
                <a:cubicBezTo>
                  <a:pt x="457676" y="2572"/>
                  <a:pt x="458248" y="4001"/>
                  <a:pt x="458248" y="5429"/>
                </a:cubicBezTo>
                <a:lnTo>
                  <a:pt x="458248" y="136779"/>
                </a:lnTo>
                <a:cubicBezTo>
                  <a:pt x="458248" y="139827"/>
                  <a:pt x="455771" y="142208"/>
                  <a:pt x="452819" y="142208"/>
                </a:cubicBezTo>
                <a:close/>
                <a:moveTo>
                  <a:pt x="11144" y="131254"/>
                </a:moveTo>
                <a:lnTo>
                  <a:pt x="447389" y="131254"/>
                </a:lnTo>
                <a:lnTo>
                  <a:pt x="447389" y="10954"/>
                </a:lnTo>
                <a:lnTo>
                  <a:pt x="265557" y="14669"/>
                </a:lnTo>
                <a:lnTo>
                  <a:pt x="26765" y="111252"/>
                </a:lnTo>
                <a:cubicBezTo>
                  <a:pt x="18193" y="114681"/>
                  <a:pt x="12383" y="122396"/>
                  <a:pt x="11240" y="13135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任意多边形: 形状 68"/>
          <p:cNvSpPr/>
          <p:nvPr userDrawn="1">
            <p:custDataLst>
              <p:tags r:id="rId82"/>
            </p:custDataLst>
          </p:nvPr>
        </p:nvSpPr>
        <p:spPr>
          <a:xfrm>
            <a:off x="9989820" y="6041390"/>
            <a:ext cx="317500" cy="143510"/>
          </a:xfrm>
          <a:custGeom>
            <a:avLst/>
            <a:gdLst>
              <a:gd name="connsiteX0" fmla="*/ 34039 w 290546"/>
              <a:gd name="connsiteY0" fmla="*/ 3715 h 131254"/>
              <a:gd name="connsiteX1" fmla="*/ 130 w 290546"/>
              <a:gd name="connsiteY1" fmla="*/ 131254 h 131254"/>
              <a:gd name="connsiteX2" fmla="*/ 288738 w 290546"/>
              <a:gd name="connsiteY2" fmla="*/ 131254 h 131254"/>
              <a:gd name="connsiteX3" fmla="*/ 270926 w 290546"/>
              <a:gd name="connsiteY3" fmla="*/ 65627 h 131254"/>
              <a:gd name="connsiteX4" fmla="*/ 187201 w 290546"/>
              <a:gd name="connsiteY4" fmla="*/ 0 h 131254"/>
              <a:gd name="connsiteX5" fmla="*/ 34039 w 290546"/>
              <a:gd name="connsiteY5" fmla="*/ 3810 h 13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546" h="131254">
                <a:moveTo>
                  <a:pt x="34039" y="3715"/>
                </a:moveTo>
                <a:cubicBezTo>
                  <a:pt x="34039" y="3715"/>
                  <a:pt x="-2442" y="108585"/>
                  <a:pt x="130" y="131254"/>
                </a:cubicBezTo>
                <a:lnTo>
                  <a:pt x="288738" y="131254"/>
                </a:lnTo>
                <a:cubicBezTo>
                  <a:pt x="288738" y="131254"/>
                  <a:pt x="298929" y="86296"/>
                  <a:pt x="270926" y="65627"/>
                </a:cubicBezTo>
                <a:cubicBezTo>
                  <a:pt x="243017" y="44863"/>
                  <a:pt x="187201" y="0"/>
                  <a:pt x="187201" y="0"/>
                </a:cubicBezTo>
                <a:lnTo>
                  <a:pt x="34039" y="381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69"/>
          <p:cNvSpPr/>
          <p:nvPr userDrawn="1">
            <p:custDataLst>
              <p:tags r:id="rId83"/>
            </p:custDataLst>
          </p:nvPr>
        </p:nvSpPr>
        <p:spPr>
          <a:xfrm>
            <a:off x="9983470" y="6035040"/>
            <a:ext cx="329565" cy="155575"/>
          </a:xfrm>
          <a:custGeom>
            <a:avLst/>
            <a:gdLst>
              <a:gd name="connsiteX0" fmla="*/ 298561 w 301497"/>
              <a:gd name="connsiteY0" fmla="*/ 142208 h 142303"/>
              <a:gd name="connsiteX1" fmla="*/ 714 w 301497"/>
              <a:gd name="connsiteY1" fmla="*/ 142208 h 142303"/>
              <a:gd name="connsiteX2" fmla="*/ 142 w 301497"/>
              <a:gd name="connsiteY2" fmla="*/ 137351 h 142303"/>
              <a:gd name="connsiteX3" fmla="*/ 34337 w 301497"/>
              <a:gd name="connsiteY3" fmla="*/ 7429 h 142303"/>
              <a:gd name="connsiteX4" fmla="*/ 35575 w 301497"/>
              <a:gd name="connsiteY4" fmla="*/ 3905 h 142303"/>
              <a:gd name="connsiteX5" fmla="*/ 194548 w 301497"/>
              <a:gd name="connsiteY5" fmla="*/ 0 h 142303"/>
              <a:gd name="connsiteX6" fmla="*/ 196072 w 301497"/>
              <a:gd name="connsiteY6" fmla="*/ 1238 h 142303"/>
              <a:gd name="connsiteX7" fmla="*/ 279701 w 301497"/>
              <a:gd name="connsiteY7" fmla="*/ 66770 h 142303"/>
              <a:gd name="connsiteX8" fmla="*/ 299513 w 301497"/>
              <a:gd name="connsiteY8" fmla="*/ 138017 h 142303"/>
              <a:gd name="connsiteX9" fmla="*/ 298561 w 301497"/>
              <a:gd name="connsiteY9" fmla="*/ 142304 h 142303"/>
              <a:gd name="connsiteX10" fmla="*/ 11001 w 301497"/>
              <a:gd name="connsiteY10" fmla="*/ 131254 h 142303"/>
              <a:gd name="connsiteX11" fmla="*/ 289607 w 301497"/>
              <a:gd name="connsiteY11" fmla="*/ 131254 h 142303"/>
              <a:gd name="connsiteX12" fmla="*/ 273224 w 301497"/>
              <a:gd name="connsiteY12" fmla="*/ 75438 h 142303"/>
              <a:gd name="connsiteX13" fmla="*/ 190833 w 301497"/>
              <a:gd name="connsiteY13" fmla="*/ 10858 h 142303"/>
              <a:gd name="connsiteX14" fmla="*/ 43481 w 301497"/>
              <a:gd name="connsiteY14" fmla="*/ 14478 h 142303"/>
              <a:gd name="connsiteX15" fmla="*/ 11001 w 301497"/>
              <a:gd name="connsiteY15" fmla="*/ 13115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497" h="142303">
                <a:moveTo>
                  <a:pt x="298561" y="142208"/>
                </a:moveTo>
                <a:lnTo>
                  <a:pt x="714" y="142208"/>
                </a:lnTo>
                <a:lnTo>
                  <a:pt x="142" y="137351"/>
                </a:lnTo>
                <a:cubicBezTo>
                  <a:pt x="-2429" y="114110"/>
                  <a:pt x="30623" y="18288"/>
                  <a:pt x="34337" y="7429"/>
                </a:cubicBezTo>
                <a:lnTo>
                  <a:pt x="35575" y="3905"/>
                </a:lnTo>
                <a:lnTo>
                  <a:pt x="194548" y="0"/>
                </a:lnTo>
                <a:lnTo>
                  <a:pt x="196072" y="1238"/>
                </a:lnTo>
                <a:cubicBezTo>
                  <a:pt x="196643" y="1714"/>
                  <a:pt x="252174" y="46291"/>
                  <a:pt x="279701" y="66770"/>
                </a:cubicBezTo>
                <a:cubicBezTo>
                  <a:pt x="310086" y="89345"/>
                  <a:pt x="299990" y="136017"/>
                  <a:pt x="299513" y="138017"/>
                </a:cubicBezTo>
                <a:lnTo>
                  <a:pt x="298561" y="142304"/>
                </a:lnTo>
                <a:close/>
                <a:moveTo>
                  <a:pt x="11001" y="131254"/>
                </a:moveTo>
                <a:lnTo>
                  <a:pt x="289607" y="131254"/>
                </a:lnTo>
                <a:cubicBezTo>
                  <a:pt x="291131" y="120205"/>
                  <a:pt x="293132" y="90297"/>
                  <a:pt x="273224" y="75438"/>
                </a:cubicBezTo>
                <a:cubicBezTo>
                  <a:pt x="248174" y="56769"/>
                  <a:pt x="200167" y="18288"/>
                  <a:pt x="190833" y="10858"/>
                </a:cubicBezTo>
                <a:lnTo>
                  <a:pt x="43481" y="14478"/>
                </a:lnTo>
                <a:cubicBezTo>
                  <a:pt x="33575" y="43339"/>
                  <a:pt x="12716" y="108109"/>
                  <a:pt x="11001" y="13115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70"/>
          <p:cNvSpPr/>
          <p:nvPr userDrawn="1">
            <p:custDataLst>
              <p:tags r:id="rId84"/>
            </p:custDataLst>
          </p:nvPr>
        </p:nvSpPr>
        <p:spPr>
          <a:xfrm>
            <a:off x="10007600" y="6040755"/>
            <a:ext cx="259080" cy="76835"/>
          </a:xfrm>
          <a:custGeom>
            <a:avLst/>
            <a:gdLst>
              <a:gd name="connsiteX0" fmla="*/ 0 w 236886"/>
              <a:gd name="connsiteY0" fmla="*/ 70199 h 70199"/>
              <a:gd name="connsiteX1" fmla="*/ 168116 w 236886"/>
              <a:gd name="connsiteY1" fmla="*/ 25337 h 70199"/>
              <a:gd name="connsiteX2" fmla="*/ 236887 w 236886"/>
              <a:gd name="connsiteY2" fmla="*/ 59626 h 70199"/>
              <a:gd name="connsiteX3" fmla="*/ 170688 w 236886"/>
              <a:gd name="connsiteY3" fmla="*/ 0 h 70199"/>
              <a:gd name="connsiteX4" fmla="*/ 17526 w 236886"/>
              <a:gd name="connsiteY4" fmla="*/ 3810 h 70199"/>
              <a:gd name="connsiteX5" fmla="*/ 95 w 236886"/>
              <a:gd name="connsiteY5" fmla="*/ 70199 h 7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886" h="70199">
                <a:moveTo>
                  <a:pt x="0" y="70199"/>
                </a:moveTo>
                <a:cubicBezTo>
                  <a:pt x="59722" y="49911"/>
                  <a:pt x="134017" y="17431"/>
                  <a:pt x="168116" y="25337"/>
                </a:cubicBezTo>
                <a:cubicBezTo>
                  <a:pt x="193643" y="31242"/>
                  <a:pt x="236887" y="59626"/>
                  <a:pt x="236887" y="59626"/>
                </a:cubicBezTo>
                <a:lnTo>
                  <a:pt x="170688" y="0"/>
                </a:lnTo>
                <a:lnTo>
                  <a:pt x="17526" y="3810"/>
                </a:lnTo>
                <a:lnTo>
                  <a:pt x="95" y="701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任意多边形: 形状 71"/>
          <p:cNvSpPr/>
          <p:nvPr userDrawn="1">
            <p:custDataLst>
              <p:tags r:id="rId85"/>
            </p:custDataLst>
          </p:nvPr>
        </p:nvSpPr>
        <p:spPr>
          <a:xfrm>
            <a:off x="9825355" y="6046470"/>
            <a:ext cx="202565" cy="28575"/>
          </a:xfrm>
          <a:custGeom>
            <a:avLst/>
            <a:gdLst>
              <a:gd name="connsiteX0" fmla="*/ 0 w 185546"/>
              <a:gd name="connsiteY0" fmla="*/ 26099 h 26098"/>
              <a:gd name="connsiteX1" fmla="*/ 179641 w 185546"/>
              <a:gd name="connsiteY1" fmla="*/ 26099 h 26098"/>
              <a:gd name="connsiteX2" fmla="*/ 185547 w 185546"/>
              <a:gd name="connsiteY2" fmla="*/ 0 h 26098"/>
              <a:gd name="connsiteX3" fmla="*/ 55531 w 185546"/>
              <a:gd name="connsiteY3" fmla="*/ 0 h 26098"/>
              <a:gd name="connsiteX4" fmla="*/ 0 w 185546"/>
              <a:gd name="connsiteY4" fmla="*/ 26099 h 26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46" h="26098">
                <a:moveTo>
                  <a:pt x="0" y="26099"/>
                </a:moveTo>
                <a:lnTo>
                  <a:pt x="179641" y="26099"/>
                </a:lnTo>
                <a:lnTo>
                  <a:pt x="185547" y="0"/>
                </a:lnTo>
                <a:lnTo>
                  <a:pt x="55531" y="0"/>
                </a:lnTo>
                <a:lnTo>
                  <a:pt x="0" y="2609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72"/>
          <p:cNvSpPr/>
          <p:nvPr userDrawn="1">
            <p:custDataLst>
              <p:tags r:id="rId86"/>
            </p:custDataLst>
          </p:nvPr>
        </p:nvSpPr>
        <p:spPr>
          <a:xfrm>
            <a:off x="9692640" y="4338320"/>
            <a:ext cx="364490" cy="1703070"/>
          </a:xfrm>
          <a:custGeom>
            <a:avLst/>
            <a:gdLst>
              <a:gd name="connsiteX0" fmla="*/ 95 w 333565"/>
              <a:gd name="connsiteY0" fmla="*/ 0 h 1557909"/>
              <a:gd name="connsiteX1" fmla="*/ 140684 w 333565"/>
              <a:gd name="connsiteY1" fmla="*/ 1557909 h 1557909"/>
              <a:gd name="connsiteX2" fmla="*/ 333566 w 333565"/>
              <a:gd name="connsiteY2" fmla="*/ 1557909 h 1557909"/>
              <a:gd name="connsiteX3" fmla="*/ 304991 w 333565"/>
              <a:gd name="connsiteY3" fmla="*/ 0 h 1557909"/>
              <a:gd name="connsiteX4" fmla="*/ 0 w 333565"/>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65" h="1557909">
                <a:moveTo>
                  <a:pt x="95" y="0"/>
                </a:moveTo>
                <a:cubicBezTo>
                  <a:pt x="52769" y="577120"/>
                  <a:pt x="140684" y="1557909"/>
                  <a:pt x="140684" y="1557909"/>
                </a:cubicBezTo>
                <a:lnTo>
                  <a:pt x="333566" y="1557909"/>
                </a:lnTo>
                <a:lnTo>
                  <a:pt x="304991"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73"/>
          <p:cNvSpPr/>
          <p:nvPr userDrawn="1">
            <p:custDataLst>
              <p:tags r:id="rId87"/>
            </p:custDataLst>
          </p:nvPr>
        </p:nvSpPr>
        <p:spPr>
          <a:xfrm>
            <a:off x="9686290" y="4331970"/>
            <a:ext cx="377190" cy="1715135"/>
          </a:xfrm>
          <a:custGeom>
            <a:avLst/>
            <a:gdLst>
              <a:gd name="connsiteX0" fmla="*/ 345091 w 345090"/>
              <a:gd name="connsiteY0" fmla="*/ 1568863 h 1568862"/>
              <a:gd name="connsiteX1" fmla="*/ 141637 w 345090"/>
              <a:gd name="connsiteY1" fmla="*/ 1568863 h 1568862"/>
              <a:gd name="connsiteX2" fmla="*/ 141161 w 345090"/>
              <a:gd name="connsiteY2" fmla="*/ 1563910 h 1568862"/>
              <a:gd name="connsiteX3" fmla="*/ 571 w 345090"/>
              <a:gd name="connsiteY3" fmla="*/ 6001 h 1568862"/>
              <a:gd name="connsiteX4" fmla="*/ 0 w 345090"/>
              <a:gd name="connsiteY4" fmla="*/ 0 h 1568862"/>
              <a:gd name="connsiteX5" fmla="*/ 316325 w 345090"/>
              <a:gd name="connsiteY5" fmla="*/ 0 h 1568862"/>
              <a:gd name="connsiteX6" fmla="*/ 345091 w 345090"/>
              <a:gd name="connsiteY6" fmla="*/ 1568863 h 1568862"/>
              <a:gd name="connsiteX7" fmla="*/ 151638 w 345090"/>
              <a:gd name="connsiteY7" fmla="*/ 1557909 h 1568862"/>
              <a:gd name="connsiteX8" fmla="*/ 333946 w 345090"/>
              <a:gd name="connsiteY8" fmla="*/ 1557909 h 1568862"/>
              <a:gd name="connsiteX9" fmla="*/ 305562 w 345090"/>
              <a:gd name="connsiteY9" fmla="*/ 10954 h 1568862"/>
              <a:gd name="connsiteX10" fmla="*/ 11906 w 345090"/>
              <a:gd name="connsiteY10" fmla="*/ 10954 h 1568862"/>
              <a:gd name="connsiteX11" fmla="*/ 151543 w 345090"/>
              <a:gd name="connsiteY11" fmla="*/ 1557909 h 156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090" h="1568862">
                <a:moveTo>
                  <a:pt x="345091" y="1568863"/>
                </a:moveTo>
                <a:lnTo>
                  <a:pt x="141637" y="1568863"/>
                </a:lnTo>
                <a:lnTo>
                  <a:pt x="141161" y="1563910"/>
                </a:lnTo>
                <a:cubicBezTo>
                  <a:pt x="140303" y="1554099"/>
                  <a:pt x="52578" y="576548"/>
                  <a:pt x="571" y="6001"/>
                </a:cubicBezTo>
                <a:lnTo>
                  <a:pt x="0" y="0"/>
                </a:lnTo>
                <a:lnTo>
                  <a:pt x="316325" y="0"/>
                </a:lnTo>
                <a:lnTo>
                  <a:pt x="345091" y="1568863"/>
                </a:lnTo>
                <a:close/>
                <a:moveTo>
                  <a:pt x="151638" y="1557909"/>
                </a:moveTo>
                <a:lnTo>
                  <a:pt x="333946" y="1557909"/>
                </a:lnTo>
                <a:lnTo>
                  <a:pt x="305562" y="10954"/>
                </a:lnTo>
                <a:lnTo>
                  <a:pt x="11906" y="10954"/>
                </a:lnTo>
                <a:cubicBezTo>
                  <a:pt x="62103" y="561118"/>
                  <a:pt x="144685" y="1481709"/>
                  <a:pt x="151543" y="155790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74"/>
          <p:cNvSpPr/>
          <p:nvPr userDrawn="1">
            <p:custDataLst>
              <p:tags r:id="rId88"/>
            </p:custDataLst>
          </p:nvPr>
        </p:nvSpPr>
        <p:spPr>
          <a:xfrm>
            <a:off x="9883775" y="4338320"/>
            <a:ext cx="514350" cy="1703070"/>
          </a:xfrm>
          <a:custGeom>
            <a:avLst/>
            <a:gdLst>
              <a:gd name="connsiteX0" fmla="*/ 0 w 470630"/>
              <a:gd name="connsiteY0" fmla="*/ 0 h 1557909"/>
              <a:gd name="connsiteX1" fmla="*/ 82677 w 470630"/>
              <a:gd name="connsiteY1" fmla="*/ 1557909 h 1557909"/>
              <a:gd name="connsiteX2" fmla="*/ 389096 w 470630"/>
              <a:gd name="connsiteY2" fmla="*/ 1557909 h 1557909"/>
              <a:gd name="connsiteX3" fmla="*/ 470630 w 470630"/>
              <a:gd name="connsiteY3" fmla="*/ 0 h 1557909"/>
              <a:gd name="connsiteX4" fmla="*/ 0 w 470630"/>
              <a:gd name="connsiteY4" fmla="*/ 0 h 155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630" h="1557909">
                <a:moveTo>
                  <a:pt x="0" y="0"/>
                </a:moveTo>
                <a:lnTo>
                  <a:pt x="82677" y="1557909"/>
                </a:lnTo>
                <a:lnTo>
                  <a:pt x="389096" y="1557909"/>
                </a:lnTo>
                <a:lnTo>
                  <a:pt x="470630" y="0"/>
                </a:lnTo>
                <a:lnTo>
                  <a:pt x="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75"/>
          <p:cNvSpPr/>
          <p:nvPr userDrawn="1">
            <p:custDataLst>
              <p:tags r:id="rId89"/>
            </p:custDataLst>
          </p:nvPr>
        </p:nvSpPr>
        <p:spPr>
          <a:xfrm>
            <a:off x="9878060" y="4337685"/>
            <a:ext cx="526415" cy="1709420"/>
          </a:xfrm>
          <a:custGeom>
            <a:avLst/>
            <a:gdLst>
              <a:gd name="connsiteX0" fmla="*/ 399764 w 481488"/>
              <a:gd name="connsiteY0" fmla="*/ 1563624 h 1563623"/>
              <a:gd name="connsiteX1" fmla="*/ 82868 w 481488"/>
              <a:gd name="connsiteY1" fmla="*/ 1563624 h 1563623"/>
              <a:gd name="connsiteX2" fmla="*/ 0 w 481488"/>
              <a:gd name="connsiteY2" fmla="*/ 571 h 1563623"/>
              <a:gd name="connsiteX3" fmla="*/ 10859 w 481488"/>
              <a:gd name="connsiteY3" fmla="*/ 0 h 1563623"/>
              <a:gd name="connsiteX4" fmla="*/ 93250 w 481488"/>
              <a:gd name="connsiteY4" fmla="*/ 1552766 h 1563623"/>
              <a:gd name="connsiteX5" fmla="*/ 389382 w 481488"/>
              <a:gd name="connsiteY5" fmla="*/ 1552766 h 1563623"/>
              <a:gd name="connsiteX6" fmla="*/ 470535 w 481488"/>
              <a:gd name="connsiteY6" fmla="*/ 0 h 1563623"/>
              <a:gd name="connsiteX7" fmla="*/ 481489 w 481488"/>
              <a:gd name="connsiteY7" fmla="*/ 571 h 1563623"/>
              <a:gd name="connsiteX8" fmla="*/ 399764 w 481488"/>
              <a:gd name="connsiteY8" fmla="*/ 1563624 h 156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488" h="1563623">
                <a:moveTo>
                  <a:pt x="399764" y="1563624"/>
                </a:moveTo>
                <a:lnTo>
                  <a:pt x="82868" y="1563624"/>
                </a:lnTo>
                <a:lnTo>
                  <a:pt x="0" y="571"/>
                </a:lnTo>
                <a:lnTo>
                  <a:pt x="10859" y="0"/>
                </a:lnTo>
                <a:lnTo>
                  <a:pt x="93250" y="1552766"/>
                </a:lnTo>
                <a:lnTo>
                  <a:pt x="389382" y="1552766"/>
                </a:lnTo>
                <a:lnTo>
                  <a:pt x="470535" y="0"/>
                </a:lnTo>
                <a:lnTo>
                  <a:pt x="481489" y="571"/>
                </a:lnTo>
                <a:lnTo>
                  <a:pt x="399764" y="1563624"/>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76"/>
          <p:cNvSpPr/>
          <p:nvPr userDrawn="1">
            <p:custDataLst>
              <p:tags r:id="rId90"/>
            </p:custDataLst>
          </p:nvPr>
        </p:nvSpPr>
        <p:spPr>
          <a:xfrm>
            <a:off x="9692640" y="4338320"/>
            <a:ext cx="709295" cy="49530"/>
          </a:xfrm>
          <a:custGeom>
            <a:avLst/>
            <a:gdLst>
              <a:gd name="connsiteX0" fmla="*/ 2857 w 648938"/>
              <a:gd name="connsiteY0" fmla="*/ 31718 h 45434"/>
              <a:gd name="connsiteX1" fmla="*/ 174688 w 648938"/>
              <a:gd name="connsiteY1" fmla="*/ 31718 h 45434"/>
              <a:gd name="connsiteX2" fmla="*/ 648938 w 648938"/>
              <a:gd name="connsiteY2" fmla="*/ 45434 h 45434"/>
              <a:gd name="connsiteX3" fmla="*/ 645319 w 648938"/>
              <a:gd name="connsiteY3" fmla="*/ 0 h 45434"/>
              <a:gd name="connsiteX4" fmla="*/ 0 w 648938"/>
              <a:gd name="connsiteY4" fmla="*/ 0 h 45434"/>
              <a:gd name="connsiteX5" fmla="*/ 2857 w 648938"/>
              <a:gd name="connsiteY5" fmla="*/ 31718 h 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938" h="45434">
                <a:moveTo>
                  <a:pt x="2857" y="31718"/>
                </a:moveTo>
                <a:lnTo>
                  <a:pt x="174688" y="31718"/>
                </a:lnTo>
                <a:lnTo>
                  <a:pt x="648938" y="45434"/>
                </a:lnTo>
                <a:lnTo>
                  <a:pt x="645319" y="0"/>
                </a:lnTo>
                <a:lnTo>
                  <a:pt x="0" y="0"/>
                </a:lnTo>
                <a:lnTo>
                  <a:pt x="2857" y="31718"/>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78"/>
          <p:cNvSpPr/>
          <p:nvPr userDrawn="1">
            <p:custDataLst>
              <p:tags r:id="rId91"/>
            </p:custDataLst>
          </p:nvPr>
        </p:nvSpPr>
        <p:spPr>
          <a:xfrm>
            <a:off x="8909685" y="3896995"/>
            <a:ext cx="104140" cy="178435"/>
          </a:xfrm>
          <a:custGeom>
            <a:avLst/>
            <a:gdLst>
              <a:gd name="connsiteX0" fmla="*/ 51435 w 95250"/>
              <a:gd name="connsiteY0" fmla="*/ 0 h 163067"/>
              <a:gd name="connsiteX1" fmla="*/ 0 w 95250"/>
              <a:gd name="connsiteY1" fmla="*/ 16574 h 163067"/>
              <a:gd name="connsiteX2" fmla="*/ 25717 w 95250"/>
              <a:gd name="connsiteY2" fmla="*/ 163068 h 163067"/>
              <a:gd name="connsiteX3" fmla="*/ 95250 w 95250"/>
              <a:gd name="connsiteY3" fmla="*/ 151733 h 163067"/>
              <a:gd name="connsiteX4" fmla="*/ 51435 w 95250"/>
              <a:gd name="connsiteY4" fmla="*/ 0 h 16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63067">
                <a:moveTo>
                  <a:pt x="51435" y="0"/>
                </a:moveTo>
                <a:lnTo>
                  <a:pt x="0" y="16574"/>
                </a:lnTo>
                <a:lnTo>
                  <a:pt x="25717" y="163068"/>
                </a:lnTo>
                <a:lnTo>
                  <a:pt x="95250" y="151733"/>
                </a:lnTo>
                <a:lnTo>
                  <a:pt x="51435"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79"/>
          <p:cNvSpPr/>
          <p:nvPr userDrawn="1">
            <p:custDataLst>
              <p:tags r:id="rId92"/>
            </p:custDataLst>
          </p:nvPr>
        </p:nvSpPr>
        <p:spPr>
          <a:xfrm>
            <a:off x="8902700" y="3889375"/>
            <a:ext cx="118110" cy="192405"/>
          </a:xfrm>
          <a:custGeom>
            <a:avLst/>
            <a:gdLst>
              <a:gd name="connsiteX0" fmla="*/ 27432 w 108299"/>
              <a:gd name="connsiteY0" fmla="*/ 176308 h 176307"/>
              <a:gd name="connsiteX1" fmla="*/ 0 w 108299"/>
              <a:gd name="connsiteY1" fmla="*/ 19812 h 176307"/>
              <a:gd name="connsiteX2" fmla="*/ 61246 w 108299"/>
              <a:gd name="connsiteY2" fmla="*/ 0 h 176307"/>
              <a:gd name="connsiteX3" fmla="*/ 108299 w 108299"/>
              <a:gd name="connsiteY3" fmla="*/ 163068 h 176307"/>
              <a:gd name="connsiteX4" fmla="*/ 27432 w 108299"/>
              <a:gd name="connsiteY4" fmla="*/ 176308 h 176307"/>
              <a:gd name="connsiteX5" fmla="*/ 12382 w 108299"/>
              <a:gd name="connsiteY5" fmla="*/ 27242 h 176307"/>
              <a:gd name="connsiteX6" fmla="*/ 36290 w 108299"/>
              <a:gd name="connsiteY6" fmla="*/ 163735 h 176307"/>
              <a:gd name="connsiteX7" fmla="*/ 94393 w 108299"/>
              <a:gd name="connsiteY7" fmla="*/ 154210 h 176307"/>
              <a:gd name="connsiteX8" fmla="*/ 53911 w 108299"/>
              <a:gd name="connsiteY8" fmla="*/ 13811 h 176307"/>
              <a:gd name="connsiteX9" fmla="*/ 12382 w 108299"/>
              <a:gd name="connsiteY9" fmla="*/ 27242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99" h="176307">
                <a:moveTo>
                  <a:pt x="27432" y="176308"/>
                </a:moveTo>
                <a:lnTo>
                  <a:pt x="0" y="19812"/>
                </a:lnTo>
                <a:lnTo>
                  <a:pt x="61246" y="0"/>
                </a:lnTo>
                <a:lnTo>
                  <a:pt x="108299" y="163068"/>
                </a:lnTo>
                <a:lnTo>
                  <a:pt x="27432" y="176308"/>
                </a:lnTo>
                <a:close/>
                <a:moveTo>
                  <a:pt x="12382" y="27242"/>
                </a:moveTo>
                <a:lnTo>
                  <a:pt x="36290" y="163735"/>
                </a:lnTo>
                <a:lnTo>
                  <a:pt x="94393" y="154210"/>
                </a:lnTo>
                <a:lnTo>
                  <a:pt x="53911" y="13811"/>
                </a:lnTo>
                <a:lnTo>
                  <a:pt x="12382" y="2724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80"/>
          <p:cNvSpPr/>
          <p:nvPr userDrawn="1">
            <p:custDataLst>
              <p:tags r:id="rId93"/>
            </p:custDataLst>
          </p:nvPr>
        </p:nvSpPr>
        <p:spPr>
          <a:xfrm>
            <a:off x="8944610" y="3053080"/>
            <a:ext cx="644525" cy="1031875"/>
          </a:xfrm>
          <a:custGeom>
            <a:avLst/>
            <a:gdLst>
              <a:gd name="connsiteX0" fmla="*/ 465487 w 590073"/>
              <a:gd name="connsiteY0" fmla="*/ 11872 h 943988"/>
              <a:gd name="connsiteX1" fmla="*/ 456629 w 590073"/>
              <a:gd name="connsiteY1" fmla="*/ 252 h 943988"/>
              <a:gd name="connsiteX2" fmla="*/ 312230 w 590073"/>
              <a:gd name="connsiteY2" fmla="*/ 603089 h 943988"/>
              <a:gd name="connsiteX3" fmla="*/ 0 w 590073"/>
              <a:gd name="connsiteY3" fmla="*/ 761871 h 943988"/>
              <a:gd name="connsiteX4" fmla="*/ 53340 w 590073"/>
              <a:gd name="connsiteY4" fmla="*/ 943989 h 943988"/>
              <a:gd name="connsiteX5" fmla="*/ 518160 w 590073"/>
              <a:gd name="connsiteY5" fmla="*/ 788541 h 943988"/>
              <a:gd name="connsiteX6" fmla="*/ 590074 w 590073"/>
              <a:gd name="connsiteY6" fmla="*/ 670526 h 943988"/>
              <a:gd name="connsiteX7" fmla="*/ 465487 w 590073"/>
              <a:gd name="connsiteY7" fmla="*/ 11967 h 9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073" h="943988">
                <a:moveTo>
                  <a:pt x="465487" y="11872"/>
                </a:moveTo>
                <a:cubicBezTo>
                  <a:pt x="465106" y="9777"/>
                  <a:pt x="456819" y="-1844"/>
                  <a:pt x="456629" y="252"/>
                </a:cubicBezTo>
                <a:cubicBezTo>
                  <a:pt x="424720" y="296289"/>
                  <a:pt x="367379" y="563084"/>
                  <a:pt x="312230" y="603089"/>
                </a:cubicBezTo>
                <a:cubicBezTo>
                  <a:pt x="256413" y="643570"/>
                  <a:pt x="0" y="761871"/>
                  <a:pt x="0" y="761871"/>
                </a:cubicBezTo>
                <a:lnTo>
                  <a:pt x="53340" y="943989"/>
                </a:lnTo>
                <a:cubicBezTo>
                  <a:pt x="53340" y="943989"/>
                  <a:pt x="445008" y="857597"/>
                  <a:pt x="518160" y="788541"/>
                </a:cubicBezTo>
                <a:cubicBezTo>
                  <a:pt x="571405" y="738249"/>
                  <a:pt x="590074" y="670526"/>
                  <a:pt x="590074" y="670526"/>
                </a:cubicBezTo>
                <a:lnTo>
                  <a:pt x="465487" y="11967"/>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81"/>
          <p:cNvSpPr/>
          <p:nvPr userDrawn="1">
            <p:custDataLst>
              <p:tags r:id="rId94"/>
            </p:custDataLst>
          </p:nvPr>
        </p:nvSpPr>
        <p:spPr>
          <a:xfrm>
            <a:off x="8937625" y="3047365"/>
            <a:ext cx="657860" cy="1045210"/>
          </a:xfrm>
          <a:custGeom>
            <a:avLst/>
            <a:gdLst>
              <a:gd name="connsiteX0" fmla="*/ 56102 w 602170"/>
              <a:gd name="connsiteY0" fmla="*/ 955838 h 956028"/>
              <a:gd name="connsiteX1" fmla="*/ 0 w 602170"/>
              <a:gd name="connsiteY1" fmla="*/ 764290 h 956028"/>
              <a:gd name="connsiteX2" fmla="*/ 4286 w 602170"/>
              <a:gd name="connsiteY2" fmla="*/ 762290 h 956028"/>
              <a:gd name="connsiteX3" fmla="*/ 315563 w 602170"/>
              <a:gd name="connsiteY3" fmla="*/ 604080 h 956028"/>
              <a:gd name="connsiteX4" fmla="*/ 457676 w 602170"/>
              <a:gd name="connsiteY4" fmla="*/ 5148 h 956028"/>
              <a:gd name="connsiteX5" fmla="*/ 458153 w 602170"/>
              <a:gd name="connsiteY5" fmla="*/ 480 h 956028"/>
              <a:gd name="connsiteX6" fmla="*/ 463010 w 602170"/>
              <a:gd name="connsiteY6" fmla="*/ 4 h 956028"/>
              <a:gd name="connsiteX7" fmla="*/ 477298 w 602170"/>
              <a:gd name="connsiteY7" fmla="*/ 16292 h 956028"/>
              <a:gd name="connsiteX8" fmla="*/ 602171 w 602170"/>
              <a:gd name="connsiteY8" fmla="*/ 676184 h 956028"/>
              <a:gd name="connsiteX9" fmla="*/ 601885 w 602170"/>
              <a:gd name="connsiteY9" fmla="*/ 677422 h 956028"/>
              <a:gd name="connsiteX10" fmla="*/ 528447 w 602170"/>
              <a:gd name="connsiteY10" fmla="*/ 798009 h 956028"/>
              <a:gd name="connsiteX11" fmla="*/ 61055 w 602170"/>
              <a:gd name="connsiteY11" fmla="*/ 954885 h 956028"/>
              <a:gd name="connsiteX12" fmla="*/ 56102 w 602170"/>
              <a:gd name="connsiteY12" fmla="*/ 956028 h 956028"/>
              <a:gd name="connsiteX13" fmla="*/ 13144 w 602170"/>
              <a:gd name="connsiteY13" fmla="*/ 770291 h 956028"/>
              <a:gd name="connsiteX14" fmla="*/ 63722 w 602170"/>
              <a:gd name="connsiteY14" fmla="*/ 942979 h 956028"/>
              <a:gd name="connsiteX15" fmla="*/ 521017 w 602170"/>
              <a:gd name="connsiteY15" fmla="*/ 790008 h 956028"/>
              <a:gd name="connsiteX16" fmla="*/ 591026 w 602170"/>
              <a:gd name="connsiteY16" fmla="*/ 675708 h 956028"/>
              <a:gd name="connsiteX17" fmla="*/ 467011 w 602170"/>
              <a:gd name="connsiteY17" fmla="*/ 20483 h 956028"/>
              <a:gd name="connsiteX18" fmla="*/ 321945 w 602170"/>
              <a:gd name="connsiteY18" fmla="*/ 613128 h 956028"/>
              <a:gd name="connsiteX19" fmla="*/ 13144 w 602170"/>
              <a:gd name="connsiteY19" fmla="*/ 770386 h 95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170" h="956028">
                <a:moveTo>
                  <a:pt x="56102" y="955838"/>
                </a:moveTo>
                <a:lnTo>
                  <a:pt x="0" y="764290"/>
                </a:lnTo>
                <a:lnTo>
                  <a:pt x="4286" y="762290"/>
                </a:lnTo>
                <a:cubicBezTo>
                  <a:pt x="6858" y="761147"/>
                  <a:pt x="260794" y="643799"/>
                  <a:pt x="315563" y="604080"/>
                </a:cubicBezTo>
                <a:cubicBezTo>
                  <a:pt x="365188" y="568075"/>
                  <a:pt x="423577" y="321758"/>
                  <a:pt x="457676" y="5148"/>
                </a:cubicBezTo>
                <a:lnTo>
                  <a:pt x="458153" y="480"/>
                </a:lnTo>
                <a:lnTo>
                  <a:pt x="463010" y="4"/>
                </a:lnTo>
                <a:cubicBezTo>
                  <a:pt x="469487" y="-282"/>
                  <a:pt x="477012" y="14863"/>
                  <a:pt x="477298" y="16292"/>
                </a:cubicBezTo>
                <a:cubicBezTo>
                  <a:pt x="477298" y="16292"/>
                  <a:pt x="602171" y="676184"/>
                  <a:pt x="602171" y="676184"/>
                </a:cubicBezTo>
                <a:lnTo>
                  <a:pt x="601885" y="677422"/>
                </a:lnTo>
                <a:cubicBezTo>
                  <a:pt x="601123" y="680280"/>
                  <a:pt x="582263" y="747240"/>
                  <a:pt x="528447" y="798009"/>
                </a:cubicBezTo>
                <a:cubicBezTo>
                  <a:pt x="455009" y="867350"/>
                  <a:pt x="77057" y="951361"/>
                  <a:pt x="61055" y="954885"/>
                </a:cubicBezTo>
                <a:lnTo>
                  <a:pt x="56102" y="956028"/>
                </a:lnTo>
                <a:close/>
                <a:moveTo>
                  <a:pt x="13144" y="770291"/>
                </a:moveTo>
                <a:lnTo>
                  <a:pt x="63722" y="942979"/>
                </a:lnTo>
                <a:cubicBezTo>
                  <a:pt x="109442" y="932597"/>
                  <a:pt x="454152" y="853063"/>
                  <a:pt x="521017" y="790008"/>
                </a:cubicBezTo>
                <a:cubicBezTo>
                  <a:pt x="568833" y="744954"/>
                  <a:pt x="588264" y="684756"/>
                  <a:pt x="591026" y="675708"/>
                </a:cubicBezTo>
                <a:lnTo>
                  <a:pt x="467011" y="20483"/>
                </a:lnTo>
                <a:cubicBezTo>
                  <a:pt x="437483" y="286611"/>
                  <a:pt x="381762" y="569694"/>
                  <a:pt x="321945" y="613128"/>
                </a:cubicBezTo>
                <a:cubicBezTo>
                  <a:pt x="269653" y="651133"/>
                  <a:pt x="48006" y="754289"/>
                  <a:pt x="13144" y="770386"/>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2" name="任意多边形: 形状 82"/>
          <p:cNvSpPr/>
          <p:nvPr userDrawn="1">
            <p:custDataLst>
              <p:tags r:id="rId95"/>
            </p:custDataLst>
          </p:nvPr>
        </p:nvSpPr>
        <p:spPr>
          <a:xfrm>
            <a:off x="9003030" y="3060700"/>
            <a:ext cx="586740" cy="1024890"/>
          </a:xfrm>
          <a:custGeom>
            <a:avLst/>
            <a:gdLst>
              <a:gd name="connsiteX0" fmla="*/ 402622 w 536733"/>
              <a:gd name="connsiteY0" fmla="*/ 0 h 937450"/>
              <a:gd name="connsiteX1" fmla="*/ 437864 w 536733"/>
              <a:gd name="connsiteY1" fmla="*/ 544544 h 937450"/>
              <a:gd name="connsiteX2" fmla="*/ 355378 w 536733"/>
              <a:gd name="connsiteY2" fmla="*/ 809815 h 937450"/>
              <a:gd name="connsiteX3" fmla="*/ 0 w 536733"/>
              <a:gd name="connsiteY3" fmla="*/ 937450 h 937450"/>
              <a:gd name="connsiteX4" fmla="*/ 464820 w 536733"/>
              <a:gd name="connsiteY4" fmla="*/ 782003 h 937450"/>
              <a:gd name="connsiteX5" fmla="*/ 536734 w 536733"/>
              <a:gd name="connsiteY5" fmla="*/ 663988 h 937450"/>
              <a:gd name="connsiteX6" fmla="*/ 469392 w 536733"/>
              <a:gd name="connsiteY6" fmla="*/ 301847 h 937450"/>
              <a:gd name="connsiteX7" fmla="*/ 402622 w 536733"/>
              <a:gd name="connsiteY7" fmla="*/ 0 h 93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733" h="937450">
                <a:moveTo>
                  <a:pt x="402622" y="0"/>
                </a:moveTo>
                <a:cubicBezTo>
                  <a:pt x="402622" y="0"/>
                  <a:pt x="434054" y="407480"/>
                  <a:pt x="437864" y="544544"/>
                </a:cubicBezTo>
                <a:cubicBezTo>
                  <a:pt x="441674" y="681609"/>
                  <a:pt x="469582" y="747236"/>
                  <a:pt x="355378" y="809815"/>
                </a:cubicBezTo>
                <a:cubicBezTo>
                  <a:pt x="241173" y="872395"/>
                  <a:pt x="0" y="937450"/>
                  <a:pt x="0" y="937450"/>
                </a:cubicBezTo>
                <a:cubicBezTo>
                  <a:pt x="0" y="937450"/>
                  <a:pt x="404717" y="846582"/>
                  <a:pt x="464820" y="782003"/>
                </a:cubicBezTo>
                <a:cubicBezTo>
                  <a:pt x="516731" y="726281"/>
                  <a:pt x="536734" y="663988"/>
                  <a:pt x="536734" y="663988"/>
                </a:cubicBezTo>
                <a:cubicBezTo>
                  <a:pt x="536734" y="663988"/>
                  <a:pt x="478060" y="340900"/>
                  <a:pt x="469392" y="301847"/>
                </a:cubicBezTo>
                <a:cubicBezTo>
                  <a:pt x="460724" y="262890"/>
                  <a:pt x="402622" y="0"/>
                  <a:pt x="402622" y="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任意多边形: 形状 84"/>
          <p:cNvSpPr/>
          <p:nvPr userDrawn="1">
            <p:custDataLst>
              <p:tags r:id="rId96"/>
            </p:custDataLst>
          </p:nvPr>
        </p:nvSpPr>
        <p:spPr>
          <a:xfrm>
            <a:off x="9606280" y="2463800"/>
            <a:ext cx="229870" cy="467995"/>
          </a:xfrm>
          <a:custGeom>
            <a:avLst/>
            <a:gdLst>
              <a:gd name="connsiteX0" fmla="*/ 103156 w 210216"/>
              <a:gd name="connsiteY0" fmla="*/ 0 h 427863"/>
              <a:gd name="connsiteX1" fmla="*/ 210217 w 210216"/>
              <a:gd name="connsiteY1" fmla="*/ 325565 h 427863"/>
              <a:gd name="connsiteX2" fmla="*/ 59912 w 210216"/>
              <a:gd name="connsiteY2" fmla="*/ 427863 h 427863"/>
              <a:gd name="connsiteX3" fmla="*/ 0 w 210216"/>
              <a:gd name="connsiteY3" fmla="*/ 261176 h 427863"/>
              <a:gd name="connsiteX4" fmla="*/ 103156 w 210216"/>
              <a:gd name="connsiteY4" fmla="*/ 0 h 427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16" h="427863">
                <a:moveTo>
                  <a:pt x="103156" y="0"/>
                </a:moveTo>
                <a:lnTo>
                  <a:pt x="210217" y="325565"/>
                </a:lnTo>
                <a:lnTo>
                  <a:pt x="59912" y="427863"/>
                </a:lnTo>
                <a:lnTo>
                  <a:pt x="0" y="261176"/>
                </a:lnTo>
                <a:lnTo>
                  <a:pt x="10315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85"/>
          <p:cNvSpPr/>
          <p:nvPr userDrawn="1">
            <p:custDataLst>
              <p:tags r:id="rId97"/>
            </p:custDataLst>
          </p:nvPr>
        </p:nvSpPr>
        <p:spPr>
          <a:xfrm>
            <a:off x="9599930" y="2458085"/>
            <a:ext cx="241300" cy="479425"/>
          </a:xfrm>
          <a:custGeom>
            <a:avLst/>
            <a:gdLst>
              <a:gd name="connsiteX0" fmla="*/ 65387 w 221015"/>
              <a:gd name="connsiteY0" fmla="*/ 438718 h 438813"/>
              <a:gd name="connsiteX1" fmla="*/ 63673 w 221015"/>
              <a:gd name="connsiteY1" fmla="*/ 438433 h 438813"/>
              <a:gd name="connsiteX2" fmla="*/ 60244 w 221015"/>
              <a:gd name="connsiteY2" fmla="*/ 435099 h 438813"/>
              <a:gd name="connsiteX3" fmla="*/ 332 w 221015"/>
              <a:gd name="connsiteY3" fmla="*/ 268411 h 438813"/>
              <a:gd name="connsiteX4" fmla="*/ 3665 w 221015"/>
              <a:gd name="connsiteY4" fmla="*/ 261458 h 438813"/>
              <a:gd name="connsiteX5" fmla="*/ 10618 w 221015"/>
              <a:gd name="connsiteY5" fmla="*/ 264792 h 438813"/>
              <a:gd name="connsiteX6" fmla="*/ 68150 w 221015"/>
              <a:gd name="connsiteY6" fmla="*/ 424812 h 438813"/>
              <a:gd name="connsiteX7" fmla="*/ 209119 w 221015"/>
              <a:gd name="connsiteY7" fmla="*/ 328800 h 438813"/>
              <a:gd name="connsiteX8" fmla="*/ 103297 w 221015"/>
              <a:gd name="connsiteY8" fmla="*/ 7141 h 438813"/>
              <a:gd name="connsiteX9" fmla="*/ 106821 w 221015"/>
              <a:gd name="connsiteY9" fmla="*/ 283 h 438813"/>
              <a:gd name="connsiteX10" fmla="*/ 113679 w 221015"/>
              <a:gd name="connsiteY10" fmla="*/ 3807 h 438813"/>
              <a:gd name="connsiteX11" fmla="*/ 220740 w 221015"/>
              <a:gd name="connsiteY11" fmla="*/ 329371 h 438813"/>
              <a:gd name="connsiteX12" fmla="*/ 218644 w 221015"/>
              <a:gd name="connsiteY12" fmla="*/ 335563 h 438813"/>
              <a:gd name="connsiteX13" fmla="*/ 68435 w 221015"/>
              <a:gd name="connsiteY13" fmla="*/ 437861 h 438813"/>
              <a:gd name="connsiteX14" fmla="*/ 65387 w 221015"/>
              <a:gd name="connsiteY14" fmla="*/ 438814 h 43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015" h="438813">
                <a:moveTo>
                  <a:pt x="65387" y="438718"/>
                </a:moveTo>
                <a:cubicBezTo>
                  <a:pt x="64816" y="438718"/>
                  <a:pt x="64244" y="438718"/>
                  <a:pt x="63673" y="438433"/>
                </a:cubicBezTo>
                <a:cubicBezTo>
                  <a:pt x="62053" y="437956"/>
                  <a:pt x="60815" y="436718"/>
                  <a:pt x="60244" y="435099"/>
                </a:cubicBezTo>
                <a:lnTo>
                  <a:pt x="332" y="268411"/>
                </a:lnTo>
                <a:cubicBezTo>
                  <a:pt x="-716" y="265554"/>
                  <a:pt x="808" y="262411"/>
                  <a:pt x="3665" y="261458"/>
                </a:cubicBezTo>
                <a:cubicBezTo>
                  <a:pt x="6523" y="260410"/>
                  <a:pt x="9666" y="261934"/>
                  <a:pt x="10618" y="264792"/>
                </a:cubicBezTo>
                <a:lnTo>
                  <a:pt x="68150" y="424812"/>
                </a:lnTo>
                <a:lnTo>
                  <a:pt x="209119" y="328800"/>
                </a:lnTo>
                <a:lnTo>
                  <a:pt x="103297" y="7141"/>
                </a:lnTo>
                <a:cubicBezTo>
                  <a:pt x="102344" y="4283"/>
                  <a:pt x="103868" y="1140"/>
                  <a:pt x="106821" y="283"/>
                </a:cubicBezTo>
                <a:cubicBezTo>
                  <a:pt x="109678" y="-670"/>
                  <a:pt x="112822" y="854"/>
                  <a:pt x="113679" y="3807"/>
                </a:cubicBezTo>
                <a:lnTo>
                  <a:pt x="220740" y="329371"/>
                </a:lnTo>
                <a:cubicBezTo>
                  <a:pt x="221502" y="331657"/>
                  <a:pt x="220645" y="334229"/>
                  <a:pt x="218644" y="335563"/>
                </a:cubicBezTo>
                <a:lnTo>
                  <a:pt x="68435" y="437861"/>
                </a:lnTo>
                <a:cubicBezTo>
                  <a:pt x="67483" y="438528"/>
                  <a:pt x="66435" y="438814"/>
                  <a:pt x="65387" y="43881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86"/>
          <p:cNvSpPr/>
          <p:nvPr userDrawn="1">
            <p:custDataLst>
              <p:tags r:id="rId98"/>
            </p:custDataLst>
          </p:nvPr>
        </p:nvSpPr>
        <p:spPr>
          <a:xfrm>
            <a:off x="9403080" y="2351405"/>
            <a:ext cx="316230" cy="414020"/>
          </a:xfrm>
          <a:custGeom>
            <a:avLst/>
            <a:gdLst>
              <a:gd name="connsiteX0" fmla="*/ 0 w 289179"/>
              <a:gd name="connsiteY0" fmla="*/ 162748 h 378775"/>
              <a:gd name="connsiteX1" fmla="*/ 101060 w 289179"/>
              <a:gd name="connsiteY1" fmla="*/ 6538 h 378775"/>
              <a:gd name="connsiteX2" fmla="*/ 289179 w 289179"/>
              <a:gd name="connsiteY2" fmla="*/ 169987 h 378775"/>
              <a:gd name="connsiteX3" fmla="*/ 138208 w 289179"/>
              <a:gd name="connsiteY3" fmla="*/ 378775 h 378775"/>
              <a:gd name="connsiteX4" fmla="*/ 15716 w 289179"/>
              <a:gd name="connsiteY4" fmla="*/ 260284 h 378775"/>
              <a:gd name="connsiteX5" fmla="*/ 0 w 289179"/>
              <a:gd name="connsiteY5" fmla="*/ 162748 h 37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179" h="378775">
                <a:moveTo>
                  <a:pt x="0" y="162748"/>
                </a:moveTo>
                <a:cubicBezTo>
                  <a:pt x="1619" y="85120"/>
                  <a:pt x="36385" y="23398"/>
                  <a:pt x="101060" y="6538"/>
                </a:cubicBezTo>
                <a:cubicBezTo>
                  <a:pt x="210407" y="-21941"/>
                  <a:pt x="289084" y="44448"/>
                  <a:pt x="289179" y="169987"/>
                </a:cubicBezTo>
                <a:cubicBezTo>
                  <a:pt x="289179" y="308195"/>
                  <a:pt x="188976" y="378775"/>
                  <a:pt x="138208" y="378775"/>
                </a:cubicBezTo>
                <a:cubicBezTo>
                  <a:pt x="98298" y="378775"/>
                  <a:pt x="42291" y="331436"/>
                  <a:pt x="15716" y="260284"/>
                </a:cubicBezTo>
                <a:lnTo>
                  <a:pt x="0" y="162748"/>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9" name="任意多边形: 形状 87"/>
          <p:cNvSpPr/>
          <p:nvPr userDrawn="1">
            <p:custDataLst>
              <p:tags r:id="rId99"/>
            </p:custDataLst>
          </p:nvPr>
        </p:nvSpPr>
        <p:spPr>
          <a:xfrm>
            <a:off x="9396730" y="2345690"/>
            <a:ext cx="327660" cy="426085"/>
          </a:xfrm>
          <a:custGeom>
            <a:avLst/>
            <a:gdLst>
              <a:gd name="connsiteX0" fmla="*/ 143640 w 300040"/>
              <a:gd name="connsiteY0" fmla="*/ 389788 h 389788"/>
              <a:gd name="connsiteX1" fmla="*/ 16005 w 300040"/>
              <a:gd name="connsiteY1" fmla="*/ 267773 h 389788"/>
              <a:gd name="connsiteX2" fmla="*/ 19243 w 300040"/>
              <a:gd name="connsiteY2" fmla="*/ 260724 h 389788"/>
              <a:gd name="connsiteX3" fmla="*/ 26292 w 300040"/>
              <a:gd name="connsiteY3" fmla="*/ 263963 h 389788"/>
              <a:gd name="connsiteX4" fmla="*/ 143640 w 300040"/>
              <a:gd name="connsiteY4" fmla="*/ 378834 h 389788"/>
              <a:gd name="connsiteX5" fmla="*/ 234127 w 300040"/>
              <a:gd name="connsiteY5" fmla="*/ 328066 h 389788"/>
              <a:gd name="connsiteX6" fmla="*/ 289182 w 300040"/>
              <a:gd name="connsiteY6" fmla="*/ 175476 h 389788"/>
              <a:gd name="connsiteX7" fmla="*/ 233175 w 300040"/>
              <a:gd name="connsiteY7" fmla="*/ 36220 h 389788"/>
              <a:gd name="connsiteX8" fmla="*/ 107921 w 300040"/>
              <a:gd name="connsiteY8" fmla="*/ 17361 h 389788"/>
              <a:gd name="connsiteX9" fmla="*/ 10957 w 300040"/>
              <a:gd name="connsiteY9" fmla="*/ 168427 h 389788"/>
              <a:gd name="connsiteX10" fmla="*/ 5337 w 300040"/>
              <a:gd name="connsiteY10" fmla="*/ 173761 h 389788"/>
              <a:gd name="connsiteX11" fmla="*/ 3 w 300040"/>
              <a:gd name="connsiteY11" fmla="*/ 168141 h 389788"/>
              <a:gd name="connsiteX12" fmla="*/ 105159 w 300040"/>
              <a:gd name="connsiteY12" fmla="*/ 6788 h 389788"/>
              <a:gd name="connsiteX13" fmla="*/ 239842 w 300040"/>
              <a:gd name="connsiteY13" fmla="*/ 27552 h 389788"/>
              <a:gd name="connsiteX14" fmla="*/ 300040 w 300040"/>
              <a:gd name="connsiteY14" fmla="*/ 175476 h 389788"/>
              <a:gd name="connsiteX15" fmla="*/ 242224 w 300040"/>
              <a:gd name="connsiteY15" fmla="*/ 335400 h 389788"/>
              <a:gd name="connsiteX16" fmla="*/ 143640 w 300040"/>
              <a:gd name="connsiteY16" fmla="*/ 389788 h 38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40" h="389788">
                <a:moveTo>
                  <a:pt x="143640" y="389788"/>
                </a:moveTo>
                <a:cubicBezTo>
                  <a:pt x="103254" y="389788"/>
                  <a:pt x="44484" y="344163"/>
                  <a:pt x="16005" y="267773"/>
                </a:cubicBezTo>
                <a:cubicBezTo>
                  <a:pt x="14957" y="264915"/>
                  <a:pt x="16386" y="261772"/>
                  <a:pt x="19243" y="260724"/>
                </a:cubicBezTo>
                <a:cubicBezTo>
                  <a:pt x="22101" y="259677"/>
                  <a:pt x="25244" y="261105"/>
                  <a:pt x="26292" y="263963"/>
                </a:cubicBezTo>
                <a:cubicBezTo>
                  <a:pt x="52771" y="334924"/>
                  <a:pt x="107826" y="378834"/>
                  <a:pt x="143640" y="378834"/>
                </a:cubicBezTo>
                <a:cubicBezTo>
                  <a:pt x="165928" y="378834"/>
                  <a:pt x="202600" y="363118"/>
                  <a:pt x="234127" y="328066"/>
                </a:cubicBezTo>
                <a:cubicBezTo>
                  <a:pt x="259273" y="300158"/>
                  <a:pt x="289182" y="251009"/>
                  <a:pt x="289182" y="175476"/>
                </a:cubicBezTo>
                <a:cubicBezTo>
                  <a:pt x="289182" y="113563"/>
                  <a:pt x="269275" y="64128"/>
                  <a:pt x="233175" y="36220"/>
                </a:cubicBezTo>
                <a:cubicBezTo>
                  <a:pt x="200599" y="10979"/>
                  <a:pt x="157260" y="4502"/>
                  <a:pt x="107921" y="17361"/>
                </a:cubicBezTo>
                <a:cubicBezTo>
                  <a:pt x="48771" y="32791"/>
                  <a:pt x="12576" y="89179"/>
                  <a:pt x="10957" y="168427"/>
                </a:cubicBezTo>
                <a:cubicBezTo>
                  <a:pt x="10957" y="171475"/>
                  <a:pt x="8575" y="173666"/>
                  <a:pt x="5337" y="173761"/>
                </a:cubicBezTo>
                <a:cubicBezTo>
                  <a:pt x="2289" y="173761"/>
                  <a:pt x="-92" y="171189"/>
                  <a:pt x="3" y="168141"/>
                </a:cubicBezTo>
                <a:cubicBezTo>
                  <a:pt x="1717" y="83750"/>
                  <a:pt x="41056" y="23457"/>
                  <a:pt x="105159" y="6788"/>
                </a:cubicBezTo>
                <a:cubicBezTo>
                  <a:pt x="157927" y="-6928"/>
                  <a:pt x="204505" y="216"/>
                  <a:pt x="239842" y="27552"/>
                </a:cubicBezTo>
                <a:cubicBezTo>
                  <a:pt x="278704" y="57556"/>
                  <a:pt x="300040" y="110039"/>
                  <a:pt x="300040" y="175476"/>
                </a:cubicBezTo>
                <a:cubicBezTo>
                  <a:pt x="300040" y="254438"/>
                  <a:pt x="268608" y="305968"/>
                  <a:pt x="242224" y="335400"/>
                </a:cubicBezTo>
                <a:cubicBezTo>
                  <a:pt x="212506" y="368452"/>
                  <a:pt x="173834" y="389788"/>
                  <a:pt x="143640" y="38978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0" name="任意多边形: 形状 88"/>
          <p:cNvSpPr/>
          <p:nvPr userDrawn="1">
            <p:custDataLst>
              <p:tags r:id="rId100"/>
            </p:custDataLst>
          </p:nvPr>
        </p:nvSpPr>
        <p:spPr>
          <a:xfrm>
            <a:off x="9396730" y="2523490"/>
            <a:ext cx="29210" cy="118745"/>
          </a:xfrm>
          <a:custGeom>
            <a:avLst/>
            <a:gdLst>
              <a:gd name="connsiteX0" fmla="*/ 21195 w 26681"/>
              <a:gd name="connsiteY0" fmla="*/ 108490 h 108584"/>
              <a:gd name="connsiteX1" fmla="*/ 16052 w 26681"/>
              <a:gd name="connsiteY1" fmla="*/ 104965 h 108584"/>
              <a:gd name="connsiteX2" fmla="*/ 2907 w 26681"/>
              <a:gd name="connsiteY2" fmla="*/ 52768 h 108584"/>
              <a:gd name="connsiteX3" fmla="*/ 49 w 26681"/>
              <a:gd name="connsiteY3" fmla="*/ 5334 h 108584"/>
              <a:gd name="connsiteX4" fmla="*/ 5669 w 26681"/>
              <a:gd name="connsiteY4" fmla="*/ 0 h 108584"/>
              <a:gd name="connsiteX5" fmla="*/ 11003 w 26681"/>
              <a:gd name="connsiteY5" fmla="*/ 5620 h 108584"/>
              <a:gd name="connsiteX6" fmla="*/ 13766 w 26681"/>
              <a:gd name="connsiteY6" fmla="*/ 51340 h 108584"/>
              <a:gd name="connsiteX7" fmla="*/ 26338 w 26681"/>
              <a:gd name="connsiteY7" fmla="*/ 101155 h 108584"/>
              <a:gd name="connsiteX8" fmla="*/ 23100 w 26681"/>
              <a:gd name="connsiteY8" fmla="*/ 108204 h 108584"/>
              <a:gd name="connsiteX9" fmla="*/ 21195 w 26681"/>
              <a:gd name="connsiteY9" fmla="*/ 108585 h 1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81" h="108584">
                <a:moveTo>
                  <a:pt x="21195" y="108490"/>
                </a:moveTo>
                <a:cubicBezTo>
                  <a:pt x="19004" y="108490"/>
                  <a:pt x="16909" y="107156"/>
                  <a:pt x="16052" y="104965"/>
                </a:cubicBezTo>
                <a:cubicBezTo>
                  <a:pt x="9765" y="88106"/>
                  <a:pt x="5288" y="70580"/>
                  <a:pt x="2907" y="52768"/>
                </a:cubicBezTo>
                <a:cubicBezTo>
                  <a:pt x="716" y="36671"/>
                  <a:pt x="-236" y="20669"/>
                  <a:pt x="49" y="5334"/>
                </a:cubicBezTo>
                <a:cubicBezTo>
                  <a:pt x="49" y="2286"/>
                  <a:pt x="2431" y="95"/>
                  <a:pt x="5669" y="0"/>
                </a:cubicBezTo>
                <a:cubicBezTo>
                  <a:pt x="8717" y="0"/>
                  <a:pt x="11098" y="2572"/>
                  <a:pt x="11003" y="5620"/>
                </a:cubicBezTo>
                <a:cubicBezTo>
                  <a:pt x="10718" y="20383"/>
                  <a:pt x="11670" y="35719"/>
                  <a:pt x="13766" y="51340"/>
                </a:cubicBezTo>
                <a:cubicBezTo>
                  <a:pt x="16052" y="68294"/>
                  <a:pt x="20338" y="85058"/>
                  <a:pt x="26338" y="101155"/>
                </a:cubicBezTo>
                <a:cubicBezTo>
                  <a:pt x="27386" y="104013"/>
                  <a:pt x="25958" y="107156"/>
                  <a:pt x="23100" y="108204"/>
                </a:cubicBezTo>
                <a:cubicBezTo>
                  <a:pt x="22433" y="108394"/>
                  <a:pt x="21862" y="108585"/>
                  <a:pt x="21195" y="10858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89"/>
          <p:cNvSpPr/>
          <p:nvPr userDrawn="1">
            <p:custDataLst>
              <p:tags r:id="rId101"/>
            </p:custDataLst>
          </p:nvPr>
        </p:nvSpPr>
        <p:spPr>
          <a:xfrm>
            <a:off x="9606280" y="2468245"/>
            <a:ext cx="132715" cy="351790"/>
          </a:xfrm>
          <a:custGeom>
            <a:avLst/>
            <a:gdLst>
              <a:gd name="connsiteX0" fmla="*/ 120968 w 121496"/>
              <a:gd name="connsiteY0" fmla="*/ 50102 h 321564"/>
              <a:gd name="connsiteX1" fmla="*/ 24384 w 121496"/>
              <a:gd name="connsiteY1" fmla="*/ 321564 h 321564"/>
              <a:gd name="connsiteX2" fmla="*/ 0 w 121496"/>
              <a:gd name="connsiteY2" fmla="*/ 257175 h 321564"/>
              <a:gd name="connsiteX3" fmla="*/ 82487 w 121496"/>
              <a:gd name="connsiteY3" fmla="*/ 82582 h 321564"/>
              <a:gd name="connsiteX4" fmla="*/ 103061 w 121496"/>
              <a:gd name="connsiteY4" fmla="*/ 0 h 321564"/>
              <a:gd name="connsiteX5" fmla="*/ 120872 w 121496"/>
              <a:gd name="connsiteY5" fmla="*/ 50102 h 32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96" h="321564">
                <a:moveTo>
                  <a:pt x="120968" y="50102"/>
                </a:moveTo>
                <a:cubicBezTo>
                  <a:pt x="129826" y="235934"/>
                  <a:pt x="24384" y="321564"/>
                  <a:pt x="24384" y="321564"/>
                </a:cubicBezTo>
                <a:lnTo>
                  <a:pt x="0" y="257175"/>
                </a:lnTo>
                <a:cubicBezTo>
                  <a:pt x="0" y="257175"/>
                  <a:pt x="95536" y="190976"/>
                  <a:pt x="82487" y="82582"/>
                </a:cubicBezTo>
                <a:cubicBezTo>
                  <a:pt x="72485" y="-667"/>
                  <a:pt x="103061" y="0"/>
                  <a:pt x="103061" y="0"/>
                </a:cubicBezTo>
                <a:lnTo>
                  <a:pt x="120872" y="50102"/>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2" name="任意多边形: 形状 90"/>
          <p:cNvSpPr/>
          <p:nvPr userDrawn="1">
            <p:custDataLst>
              <p:tags r:id="rId102"/>
            </p:custDataLst>
          </p:nvPr>
        </p:nvSpPr>
        <p:spPr>
          <a:xfrm>
            <a:off x="9370060" y="2521585"/>
            <a:ext cx="88900" cy="120650"/>
          </a:xfrm>
          <a:custGeom>
            <a:avLst/>
            <a:gdLst>
              <a:gd name="connsiteX0" fmla="*/ 42334 w 81535"/>
              <a:gd name="connsiteY0" fmla="*/ 110551 h 110551"/>
              <a:gd name="connsiteX1" fmla="*/ 138 w 81535"/>
              <a:gd name="connsiteY1" fmla="*/ 57783 h 110551"/>
              <a:gd name="connsiteX2" fmla="*/ 9092 w 81535"/>
              <a:gd name="connsiteY2" fmla="*/ 18730 h 110551"/>
              <a:gd name="connsiteX3" fmla="*/ 37381 w 81535"/>
              <a:gd name="connsiteY3" fmla="*/ 61 h 110551"/>
              <a:gd name="connsiteX4" fmla="*/ 81387 w 81535"/>
              <a:gd name="connsiteY4" fmla="*/ 52735 h 110551"/>
              <a:gd name="connsiteX5" fmla="*/ 44144 w 81535"/>
              <a:gd name="connsiteY5" fmla="*/ 110456 h 110551"/>
              <a:gd name="connsiteX6" fmla="*/ 42239 w 81535"/>
              <a:gd name="connsiteY6" fmla="*/ 110456 h 110551"/>
              <a:gd name="connsiteX7" fmla="*/ 39286 w 81535"/>
              <a:gd name="connsiteY7" fmla="*/ 10920 h 110551"/>
              <a:gd name="connsiteX8" fmla="*/ 38048 w 81535"/>
              <a:gd name="connsiteY8" fmla="*/ 10920 h 110551"/>
              <a:gd name="connsiteX9" fmla="*/ 18426 w 81535"/>
              <a:gd name="connsiteY9" fmla="*/ 24445 h 110551"/>
              <a:gd name="connsiteX10" fmla="*/ 11092 w 81535"/>
              <a:gd name="connsiteY10" fmla="*/ 57021 h 110551"/>
              <a:gd name="connsiteX11" fmla="*/ 43572 w 81535"/>
              <a:gd name="connsiteY11" fmla="*/ 99502 h 110551"/>
              <a:gd name="connsiteX12" fmla="*/ 70528 w 81535"/>
              <a:gd name="connsiteY12" fmla="*/ 53401 h 110551"/>
              <a:gd name="connsiteX13" fmla="*/ 39286 w 81535"/>
              <a:gd name="connsiteY13" fmla="*/ 10920 h 11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535" h="110551">
                <a:moveTo>
                  <a:pt x="42334" y="110551"/>
                </a:moveTo>
                <a:cubicBezTo>
                  <a:pt x="20712" y="110551"/>
                  <a:pt x="2043" y="87406"/>
                  <a:pt x="138" y="57783"/>
                </a:cubicBezTo>
                <a:cubicBezTo>
                  <a:pt x="-719" y="43400"/>
                  <a:pt x="2424" y="29494"/>
                  <a:pt x="9092" y="18730"/>
                </a:cubicBezTo>
                <a:cubicBezTo>
                  <a:pt x="16140" y="7396"/>
                  <a:pt x="26142" y="728"/>
                  <a:pt x="37381" y="61"/>
                </a:cubicBezTo>
                <a:cubicBezTo>
                  <a:pt x="59670" y="-1367"/>
                  <a:pt x="79482" y="22350"/>
                  <a:pt x="81387" y="52735"/>
                </a:cubicBezTo>
                <a:cubicBezTo>
                  <a:pt x="83292" y="83215"/>
                  <a:pt x="66623" y="109027"/>
                  <a:pt x="44144" y="110456"/>
                </a:cubicBezTo>
                <a:cubicBezTo>
                  <a:pt x="43477" y="110456"/>
                  <a:pt x="42906" y="110456"/>
                  <a:pt x="42239" y="110456"/>
                </a:cubicBezTo>
                <a:close/>
                <a:moveTo>
                  <a:pt x="39286" y="10920"/>
                </a:moveTo>
                <a:cubicBezTo>
                  <a:pt x="39286" y="10920"/>
                  <a:pt x="38429" y="10920"/>
                  <a:pt x="38048" y="10920"/>
                </a:cubicBezTo>
                <a:cubicBezTo>
                  <a:pt x="30523" y="11396"/>
                  <a:pt x="23475" y="16159"/>
                  <a:pt x="18426" y="24445"/>
                </a:cubicBezTo>
                <a:cubicBezTo>
                  <a:pt x="12997" y="33304"/>
                  <a:pt x="10330" y="44924"/>
                  <a:pt x="11092" y="57021"/>
                </a:cubicBezTo>
                <a:cubicBezTo>
                  <a:pt x="12616" y="81405"/>
                  <a:pt x="27094" y="100645"/>
                  <a:pt x="43572" y="99502"/>
                </a:cubicBezTo>
                <a:cubicBezTo>
                  <a:pt x="59955" y="98455"/>
                  <a:pt x="72052" y="77785"/>
                  <a:pt x="70528" y="53401"/>
                </a:cubicBezTo>
                <a:cubicBezTo>
                  <a:pt x="69099" y="29589"/>
                  <a:pt x="55193" y="10920"/>
                  <a:pt x="39286" y="1092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任意多边形: 形状 91"/>
          <p:cNvSpPr/>
          <p:nvPr userDrawn="1">
            <p:custDataLst>
              <p:tags r:id="rId103"/>
            </p:custDataLst>
          </p:nvPr>
        </p:nvSpPr>
        <p:spPr>
          <a:xfrm>
            <a:off x="9478645" y="2505075"/>
            <a:ext cx="102235" cy="128270"/>
          </a:xfrm>
          <a:custGeom>
            <a:avLst/>
            <a:gdLst>
              <a:gd name="connsiteX0" fmla="*/ 48148 w 93821"/>
              <a:gd name="connsiteY0" fmla="*/ 117243 h 117242"/>
              <a:gd name="connsiteX1" fmla="*/ 142 w 93821"/>
              <a:gd name="connsiteY1" fmla="*/ 61522 h 117242"/>
              <a:gd name="connsiteX2" fmla="*/ 43290 w 93821"/>
              <a:gd name="connsiteY2" fmla="*/ 85 h 117242"/>
              <a:gd name="connsiteX3" fmla="*/ 77866 w 93821"/>
              <a:gd name="connsiteY3" fmla="*/ 15706 h 117242"/>
              <a:gd name="connsiteX4" fmla="*/ 93678 w 93821"/>
              <a:gd name="connsiteY4" fmla="*/ 55807 h 117242"/>
              <a:gd name="connsiteX5" fmla="*/ 83010 w 93821"/>
              <a:gd name="connsiteY5" fmla="*/ 97526 h 117242"/>
              <a:gd name="connsiteX6" fmla="*/ 50625 w 93821"/>
              <a:gd name="connsiteY6" fmla="*/ 117243 h 117242"/>
              <a:gd name="connsiteX7" fmla="*/ 48244 w 93821"/>
              <a:gd name="connsiteY7" fmla="*/ 117243 h 117242"/>
              <a:gd name="connsiteX8" fmla="*/ 45577 w 93821"/>
              <a:gd name="connsiteY8" fmla="*/ 10944 h 117242"/>
              <a:gd name="connsiteX9" fmla="*/ 43862 w 93821"/>
              <a:gd name="connsiteY9" fmla="*/ 10944 h 117242"/>
              <a:gd name="connsiteX10" fmla="*/ 11001 w 93821"/>
              <a:gd name="connsiteY10" fmla="*/ 60760 h 117242"/>
              <a:gd name="connsiteX11" fmla="*/ 49768 w 93821"/>
              <a:gd name="connsiteY11" fmla="*/ 106194 h 117242"/>
              <a:gd name="connsiteX12" fmla="*/ 73866 w 93821"/>
              <a:gd name="connsiteY12" fmla="*/ 91240 h 117242"/>
              <a:gd name="connsiteX13" fmla="*/ 82724 w 93821"/>
              <a:gd name="connsiteY13" fmla="*/ 56378 h 117242"/>
              <a:gd name="connsiteX14" fmla="*/ 69675 w 93821"/>
              <a:gd name="connsiteY14" fmla="*/ 22850 h 117242"/>
              <a:gd name="connsiteX15" fmla="*/ 45672 w 93821"/>
              <a:gd name="connsiteY15" fmla="*/ 10944 h 1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821" h="117242">
                <a:moveTo>
                  <a:pt x="48148" y="117243"/>
                </a:moveTo>
                <a:cubicBezTo>
                  <a:pt x="23383" y="117243"/>
                  <a:pt x="2047" y="92859"/>
                  <a:pt x="142" y="61522"/>
                </a:cubicBezTo>
                <a:cubicBezTo>
                  <a:pt x="-1858" y="29232"/>
                  <a:pt x="17478" y="1705"/>
                  <a:pt x="43290" y="85"/>
                </a:cubicBezTo>
                <a:cubicBezTo>
                  <a:pt x="55959" y="-772"/>
                  <a:pt x="68341" y="4848"/>
                  <a:pt x="77866" y="15706"/>
                </a:cubicBezTo>
                <a:cubicBezTo>
                  <a:pt x="87106" y="26184"/>
                  <a:pt x="92725" y="40376"/>
                  <a:pt x="93678" y="55807"/>
                </a:cubicBezTo>
                <a:cubicBezTo>
                  <a:pt x="94630" y="71237"/>
                  <a:pt x="90820" y="86001"/>
                  <a:pt x="83010" y="97526"/>
                </a:cubicBezTo>
                <a:cubicBezTo>
                  <a:pt x="74818" y="109432"/>
                  <a:pt x="63388" y="116481"/>
                  <a:pt x="50625" y="117243"/>
                </a:cubicBezTo>
                <a:cubicBezTo>
                  <a:pt x="49863" y="117243"/>
                  <a:pt x="49101" y="117243"/>
                  <a:pt x="48244" y="117243"/>
                </a:cubicBezTo>
                <a:close/>
                <a:moveTo>
                  <a:pt x="45577" y="10944"/>
                </a:moveTo>
                <a:cubicBezTo>
                  <a:pt x="45005" y="10944"/>
                  <a:pt x="44434" y="10944"/>
                  <a:pt x="43862" y="10944"/>
                </a:cubicBezTo>
                <a:cubicBezTo>
                  <a:pt x="24145" y="12182"/>
                  <a:pt x="9381" y="34566"/>
                  <a:pt x="11001" y="60760"/>
                </a:cubicBezTo>
                <a:cubicBezTo>
                  <a:pt x="12620" y="87049"/>
                  <a:pt x="29860" y="107432"/>
                  <a:pt x="49768" y="106194"/>
                </a:cubicBezTo>
                <a:cubicBezTo>
                  <a:pt x="59102" y="105622"/>
                  <a:pt x="67579" y="100288"/>
                  <a:pt x="73866" y="91240"/>
                </a:cubicBezTo>
                <a:cubicBezTo>
                  <a:pt x="80343" y="81715"/>
                  <a:pt x="83486" y="69332"/>
                  <a:pt x="82724" y="56378"/>
                </a:cubicBezTo>
                <a:cubicBezTo>
                  <a:pt x="81962" y="43424"/>
                  <a:pt x="77295" y="31518"/>
                  <a:pt x="69675" y="22850"/>
                </a:cubicBezTo>
                <a:cubicBezTo>
                  <a:pt x="62817" y="15135"/>
                  <a:pt x="54339" y="10944"/>
                  <a:pt x="45672" y="1094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92"/>
          <p:cNvSpPr/>
          <p:nvPr userDrawn="1">
            <p:custDataLst>
              <p:tags r:id="rId104"/>
            </p:custDataLst>
          </p:nvPr>
        </p:nvSpPr>
        <p:spPr>
          <a:xfrm>
            <a:off x="9453245" y="2576195"/>
            <a:ext cx="41910" cy="95885"/>
          </a:xfrm>
          <a:custGeom>
            <a:avLst/>
            <a:gdLst>
              <a:gd name="connsiteX0" fmla="*/ 19985 w 38372"/>
              <a:gd name="connsiteY0" fmla="*/ 87423 h 87518"/>
              <a:gd name="connsiteX1" fmla="*/ 6174 w 38372"/>
              <a:gd name="connsiteY1" fmla="*/ 83613 h 87518"/>
              <a:gd name="connsiteX2" fmla="*/ 9032 w 38372"/>
              <a:gd name="connsiteY2" fmla="*/ 4175 h 87518"/>
              <a:gd name="connsiteX3" fmla="*/ 15604 w 38372"/>
              <a:gd name="connsiteY3" fmla="*/ 174 h 87518"/>
              <a:gd name="connsiteX4" fmla="*/ 19605 w 38372"/>
              <a:gd name="connsiteY4" fmla="*/ 6747 h 87518"/>
              <a:gd name="connsiteX5" fmla="*/ 12175 w 38372"/>
              <a:gd name="connsiteY5" fmla="*/ 74660 h 87518"/>
              <a:gd name="connsiteX6" fmla="*/ 30463 w 38372"/>
              <a:gd name="connsiteY6" fmla="*/ 74184 h 87518"/>
              <a:gd name="connsiteX7" fmla="*/ 37797 w 38372"/>
              <a:gd name="connsiteY7" fmla="*/ 76660 h 87518"/>
              <a:gd name="connsiteX8" fmla="*/ 35321 w 38372"/>
              <a:gd name="connsiteY8" fmla="*/ 83994 h 87518"/>
              <a:gd name="connsiteX9" fmla="*/ 19890 w 38372"/>
              <a:gd name="connsiteY9" fmla="*/ 87519 h 8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72" h="87518">
                <a:moveTo>
                  <a:pt x="19985" y="87423"/>
                </a:moveTo>
                <a:cubicBezTo>
                  <a:pt x="15604" y="87423"/>
                  <a:pt x="10746" y="86471"/>
                  <a:pt x="6174" y="83613"/>
                </a:cubicBezTo>
                <a:cubicBezTo>
                  <a:pt x="-5351" y="76374"/>
                  <a:pt x="1412" y="36465"/>
                  <a:pt x="9032" y="4175"/>
                </a:cubicBezTo>
                <a:cubicBezTo>
                  <a:pt x="9699" y="1222"/>
                  <a:pt x="12651" y="-588"/>
                  <a:pt x="15604" y="174"/>
                </a:cubicBezTo>
                <a:cubicBezTo>
                  <a:pt x="18557" y="841"/>
                  <a:pt x="20366" y="3794"/>
                  <a:pt x="19605" y="6747"/>
                </a:cubicBezTo>
                <a:cubicBezTo>
                  <a:pt x="11889" y="38941"/>
                  <a:pt x="8556" y="69993"/>
                  <a:pt x="12175" y="74660"/>
                </a:cubicBezTo>
                <a:cubicBezTo>
                  <a:pt x="19700" y="79327"/>
                  <a:pt x="30368" y="74184"/>
                  <a:pt x="30463" y="74184"/>
                </a:cubicBezTo>
                <a:cubicBezTo>
                  <a:pt x="33130" y="72850"/>
                  <a:pt x="36464" y="73993"/>
                  <a:pt x="37797" y="76660"/>
                </a:cubicBezTo>
                <a:cubicBezTo>
                  <a:pt x="39131" y="79327"/>
                  <a:pt x="38083" y="82661"/>
                  <a:pt x="35321" y="83994"/>
                </a:cubicBezTo>
                <a:cubicBezTo>
                  <a:pt x="34940" y="84185"/>
                  <a:pt x="28082" y="87519"/>
                  <a:pt x="19890" y="875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93"/>
          <p:cNvSpPr/>
          <p:nvPr userDrawn="1">
            <p:custDataLst>
              <p:tags r:id="rId105"/>
            </p:custDataLst>
          </p:nvPr>
        </p:nvSpPr>
        <p:spPr>
          <a:xfrm>
            <a:off x="9554845" y="2478405"/>
            <a:ext cx="128905" cy="52070"/>
          </a:xfrm>
          <a:custGeom>
            <a:avLst/>
            <a:gdLst>
              <a:gd name="connsiteX0" fmla="*/ 5475 w 118153"/>
              <a:gd name="connsiteY0" fmla="*/ 47623 h 47622"/>
              <a:gd name="connsiteX1" fmla="*/ 332 w 118153"/>
              <a:gd name="connsiteY1" fmla="*/ 44003 h 47622"/>
              <a:gd name="connsiteX2" fmla="*/ 3665 w 118153"/>
              <a:gd name="connsiteY2" fmla="*/ 37050 h 47622"/>
              <a:gd name="connsiteX3" fmla="*/ 110917 w 118153"/>
              <a:gd name="connsiteY3" fmla="*/ 283 h 47622"/>
              <a:gd name="connsiteX4" fmla="*/ 117870 w 118153"/>
              <a:gd name="connsiteY4" fmla="*/ 3712 h 47622"/>
              <a:gd name="connsiteX5" fmla="*/ 114441 w 118153"/>
              <a:gd name="connsiteY5" fmla="*/ 10666 h 47622"/>
              <a:gd name="connsiteX6" fmla="*/ 7285 w 118153"/>
              <a:gd name="connsiteY6" fmla="*/ 47337 h 47622"/>
              <a:gd name="connsiteX7" fmla="*/ 5475 w 118153"/>
              <a:gd name="connsiteY7" fmla="*/ 47623 h 4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53" h="47622">
                <a:moveTo>
                  <a:pt x="5475" y="47623"/>
                </a:moveTo>
                <a:cubicBezTo>
                  <a:pt x="3189" y="47623"/>
                  <a:pt x="1093" y="46194"/>
                  <a:pt x="332" y="44003"/>
                </a:cubicBezTo>
                <a:cubicBezTo>
                  <a:pt x="-716" y="41146"/>
                  <a:pt x="808" y="38002"/>
                  <a:pt x="3665" y="37050"/>
                </a:cubicBezTo>
                <a:cubicBezTo>
                  <a:pt x="7380" y="35716"/>
                  <a:pt x="106726" y="1712"/>
                  <a:pt x="110917" y="283"/>
                </a:cubicBezTo>
                <a:cubicBezTo>
                  <a:pt x="113774" y="-669"/>
                  <a:pt x="116917" y="855"/>
                  <a:pt x="117870" y="3712"/>
                </a:cubicBezTo>
                <a:cubicBezTo>
                  <a:pt x="118823" y="6570"/>
                  <a:pt x="117299" y="9713"/>
                  <a:pt x="114441" y="10666"/>
                </a:cubicBezTo>
                <a:cubicBezTo>
                  <a:pt x="113393" y="11047"/>
                  <a:pt x="10999" y="46099"/>
                  <a:pt x="7285" y="47337"/>
                </a:cubicBezTo>
                <a:cubicBezTo>
                  <a:pt x="6713" y="47527"/>
                  <a:pt x="6047" y="47623"/>
                  <a:pt x="5475" y="4762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94"/>
          <p:cNvSpPr/>
          <p:nvPr userDrawn="1">
            <p:custDataLst>
              <p:tags r:id="rId106"/>
            </p:custDataLst>
          </p:nvPr>
        </p:nvSpPr>
        <p:spPr>
          <a:xfrm>
            <a:off x="9415145" y="2578735"/>
            <a:ext cx="17780" cy="28575"/>
          </a:xfrm>
          <a:custGeom>
            <a:avLst/>
            <a:gdLst>
              <a:gd name="connsiteX0" fmla="*/ 16035 w 16354"/>
              <a:gd name="connsiteY0" fmla="*/ 11695 h 26152"/>
              <a:gd name="connsiteX1" fmla="*/ 10511 w 16354"/>
              <a:gd name="connsiteY1" fmla="*/ 26078 h 26152"/>
              <a:gd name="connsiteX2" fmla="*/ 319 w 16354"/>
              <a:gd name="connsiteY2" fmla="*/ 14458 h 26152"/>
              <a:gd name="connsiteX3" fmla="*/ 5843 w 16354"/>
              <a:gd name="connsiteY3" fmla="*/ 75 h 26152"/>
              <a:gd name="connsiteX4" fmla="*/ 16035 w 16354"/>
              <a:gd name="connsiteY4" fmla="*/ 11695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4" h="26152">
                <a:moveTo>
                  <a:pt x="16035" y="11695"/>
                </a:moveTo>
                <a:cubicBezTo>
                  <a:pt x="17274" y="18839"/>
                  <a:pt x="14797" y="25316"/>
                  <a:pt x="10511" y="26078"/>
                </a:cubicBezTo>
                <a:cubicBezTo>
                  <a:pt x="6129" y="26840"/>
                  <a:pt x="1652" y="21697"/>
                  <a:pt x="319" y="14458"/>
                </a:cubicBezTo>
                <a:cubicBezTo>
                  <a:pt x="-919" y="7314"/>
                  <a:pt x="1557" y="837"/>
                  <a:pt x="5843" y="75"/>
                </a:cubicBezTo>
                <a:cubicBezTo>
                  <a:pt x="10130" y="-687"/>
                  <a:pt x="14702" y="4456"/>
                  <a:pt x="16035" y="11695"/>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 name="任意多边形: 形状 95"/>
          <p:cNvSpPr/>
          <p:nvPr userDrawn="1">
            <p:custDataLst>
              <p:tags r:id="rId107"/>
            </p:custDataLst>
          </p:nvPr>
        </p:nvSpPr>
        <p:spPr>
          <a:xfrm>
            <a:off x="9511665" y="2563495"/>
            <a:ext cx="21590" cy="30480"/>
          </a:xfrm>
          <a:custGeom>
            <a:avLst/>
            <a:gdLst>
              <a:gd name="connsiteX0" fmla="*/ 19777 w 19931"/>
              <a:gd name="connsiteY0" fmla="*/ 12627 h 27729"/>
              <a:gd name="connsiteX1" fmla="*/ 11776 w 19931"/>
              <a:gd name="connsiteY1" fmla="*/ 27676 h 27729"/>
              <a:gd name="connsiteX2" fmla="*/ 155 w 19931"/>
              <a:gd name="connsiteY2" fmla="*/ 15103 h 27729"/>
              <a:gd name="connsiteX3" fmla="*/ 8156 w 19931"/>
              <a:gd name="connsiteY3" fmla="*/ 54 h 27729"/>
              <a:gd name="connsiteX4" fmla="*/ 19777 w 19931"/>
              <a:gd name="connsiteY4" fmla="*/ 12627 h 2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1" h="27729">
                <a:moveTo>
                  <a:pt x="19777" y="12627"/>
                </a:moveTo>
                <a:cubicBezTo>
                  <a:pt x="20729" y="20247"/>
                  <a:pt x="17205" y="27009"/>
                  <a:pt x="11776" y="27676"/>
                </a:cubicBezTo>
                <a:cubicBezTo>
                  <a:pt x="6347" y="28343"/>
                  <a:pt x="1203" y="22723"/>
                  <a:pt x="155" y="15103"/>
                </a:cubicBezTo>
                <a:cubicBezTo>
                  <a:pt x="-797" y="7483"/>
                  <a:pt x="2727" y="720"/>
                  <a:pt x="8156" y="54"/>
                </a:cubicBezTo>
                <a:cubicBezTo>
                  <a:pt x="13585" y="-613"/>
                  <a:pt x="18729" y="5007"/>
                  <a:pt x="19777" y="12627"/>
                </a:cubicBezTo>
                <a:close/>
              </a:path>
            </a:pathLst>
          </a:custGeom>
          <a:solidFill>
            <a:srgbClr val="231F20">
              <a:alpha val="5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任意多边形: 形状 96"/>
          <p:cNvSpPr/>
          <p:nvPr userDrawn="1">
            <p:custDataLst>
              <p:tags r:id="rId108"/>
            </p:custDataLst>
          </p:nvPr>
        </p:nvSpPr>
        <p:spPr>
          <a:xfrm>
            <a:off x="9483090" y="2654300"/>
            <a:ext cx="100965" cy="67310"/>
          </a:xfrm>
          <a:custGeom>
            <a:avLst/>
            <a:gdLst>
              <a:gd name="connsiteX0" fmla="*/ 5432 w 92649"/>
              <a:gd name="connsiteY0" fmla="*/ 61500 h 61500"/>
              <a:gd name="connsiteX1" fmla="*/ 98 w 92649"/>
              <a:gd name="connsiteY1" fmla="*/ 57023 h 61500"/>
              <a:gd name="connsiteX2" fmla="*/ 4479 w 92649"/>
              <a:gd name="connsiteY2" fmla="*/ 50642 h 61500"/>
              <a:gd name="connsiteX3" fmla="*/ 82489 w 92649"/>
              <a:gd name="connsiteY3" fmla="*/ 2731 h 61500"/>
              <a:gd name="connsiteX4" fmla="*/ 89919 w 92649"/>
              <a:gd name="connsiteY4" fmla="*/ 731 h 61500"/>
              <a:gd name="connsiteX5" fmla="*/ 91919 w 92649"/>
              <a:gd name="connsiteY5" fmla="*/ 8160 h 61500"/>
              <a:gd name="connsiteX6" fmla="*/ 6384 w 92649"/>
              <a:gd name="connsiteY6" fmla="*/ 61310 h 61500"/>
              <a:gd name="connsiteX7" fmla="*/ 5432 w 92649"/>
              <a:gd name="connsiteY7" fmla="*/ 61310 h 6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9" h="61500">
                <a:moveTo>
                  <a:pt x="5432" y="61500"/>
                </a:moveTo>
                <a:cubicBezTo>
                  <a:pt x="2860" y="61500"/>
                  <a:pt x="574" y="59690"/>
                  <a:pt x="98" y="57023"/>
                </a:cubicBezTo>
                <a:cubicBezTo>
                  <a:pt x="-474" y="54071"/>
                  <a:pt x="1527" y="51213"/>
                  <a:pt x="4479" y="50642"/>
                </a:cubicBezTo>
                <a:cubicBezTo>
                  <a:pt x="59820" y="40545"/>
                  <a:pt x="82298" y="3112"/>
                  <a:pt x="82489" y="2731"/>
                </a:cubicBezTo>
                <a:cubicBezTo>
                  <a:pt x="84013" y="159"/>
                  <a:pt x="87347" y="-793"/>
                  <a:pt x="89919" y="731"/>
                </a:cubicBezTo>
                <a:cubicBezTo>
                  <a:pt x="92490" y="2255"/>
                  <a:pt x="93443" y="5588"/>
                  <a:pt x="91919" y="8160"/>
                </a:cubicBezTo>
                <a:cubicBezTo>
                  <a:pt x="90871" y="9875"/>
                  <a:pt x="66678" y="50356"/>
                  <a:pt x="6384" y="61310"/>
                </a:cubicBezTo>
                <a:cubicBezTo>
                  <a:pt x="6098" y="61310"/>
                  <a:pt x="5717" y="61310"/>
                  <a:pt x="5432" y="61310"/>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97"/>
          <p:cNvSpPr/>
          <p:nvPr userDrawn="1">
            <p:custDataLst>
              <p:tags r:id="rId109"/>
            </p:custDataLst>
          </p:nvPr>
        </p:nvSpPr>
        <p:spPr>
          <a:xfrm>
            <a:off x="9505950" y="2467610"/>
            <a:ext cx="54610" cy="21590"/>
          </a:xfrm>
          <a:custGeom>
            <a:avLst/>
            <a:gdLst>
              <a:gd name="connsiteX0" fmla="*/ 44863 w 50229"/>
              <a:gd name="connsiteY0" fmla="*/ 19568 h 19567"/>
              <a:gd name="connsiteX1" fmla="*/ 41720 w 50229"/>
              <a:gd name="connsiteY1" fmla="*/ 18615 h 19567"/>
              <a:gd name="connsiteX2" fmla="*/ 5620 w 50229"/>
              <a:gd name="connsiteY2" fmla="*/ 10995 h 19567"/>
              <a:gd name="connsiteX3" fmla="*/ 0 w 50229"/>
              <a:gd name="connsiteY3" fmla="*/ 5661 h 19567"/>
              <a:gd name="connsiteX4" fmla="*/ 5334 w 50229"/>
              <a:gd name="connsiteY4" fmla="*/ 41 h 19567"/>
              <a:gd name="connsiteX5" fmla="*/ 47911 w 50229"/>
              <a:gd name="connsiteY5" fmla="*/ 9662 h 19567"/>
              <a:gd name="connsiteX6" fmla="*/ 49244 w 50229"/>
              <a:gd name="connsiteY6" fmla="*/ 17282 h 19567"/>
              <a:gd name="connsiteX7" fmla="*/ 44768 w 50229"/>
              <a:gd name="connsiteY7" fmla="*/ 19568 h 1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29" h="19567">
                <a:moveTo>
                  <a:pt x="44863" y="19568"/>
                </a:moveTo>
                <a:cubicBezTo>
                  <a:pt x="43815" y="19568"/>
                  <a:pt x="42672" y="19282"/>
                  <a:pt x="41720" y="18615"/>
                </a:cubicBezTo>
                <a:cubicBezTo>
                  <a:pt x="41720" y="18615"/>
                  <a:pt x="29337" y="10328"/>
                  <a:pt x="5620" y="10995"/>
                </a:cubicBezTo>
                <a:cubicBezTo>
                  <a:pt x="2477" y="11090"/>
                  <a:pt x="95" y="8709"/>
                  <a:pt x="0" y="5661"/>
                </a:cubicBezTo>
                <a:cubicBezTo>
                  <a:pt x="0" y="2613"/>
                  <a:pt x="2286" y="137"/>
                  <a:pt x="5334" y="41"/>
                </a:cubicBezTo>
                <a:cubicBezTo>
                  <a:pt x="32861" y="-721"/>
                  <a:pt x="47339" y="9281"/>
                  <a:pt x="47911" y="9662"/>
                </a:cubicBezTo>
                <a:cubicBezTo>
                  <a:pt x="50387" y="11376"/>
                  <a:pt x="50959" y="14805"/>
                  <a:pt x="49244" y="17282"/>
                </a:cubicBezTo>
                <a:cubicBezTo>
                  <a:pt x="48196" y="18806"/>
                  <a:pt x="46482" y="19568"/>
                  <a:pt x="44768" y="19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 name="任意多边形: 形状 98"/>
          <p:cNvSpPr/>
          <p:nvPr userDrawn="1">
            <p:custDataLst>
              <p:tags r:id="rId110"/>
            </p:custDataLst>
          </p:nvPr>
        </p:nvSpPr>
        <p:spPr>
          <a:xfrm>
            <a:off x="9399905" y="2498090"/>
            <a:ext cx="28575" cy="15240"/>
          </a:xfrm>
          <a:custGeom>
            <a:avLst/>
            <a:gdLst>
              <a:gd name="connsiteX0" fmla="*/ 5542 w 26309"/>
              <a:gd name="connsiteY0" fmla="*/ 13758 h 13758"/>
              <a:gd name="connsiteX1" fmla="*/ 1066 w 26309"/>
              <a:gd name="connsiteY1" fmla="*/ 11472 h 13758"/>
              <a:gd name="connsiteX2" fmla="*/ 2018 w 26309"/>
              <a:gd name="connsiteY2" fmla="*/ 4043 h 13758"/>
              <a:gd name="connsiteX3" fmla="*/ 21068 w 26309"/>
              <a:gd name="connsiteY3" fmla="*/ 42 h 13758"/>
              <a:gd name="connsiteX4" fmla="*/ 26307 w 26309"/>
              <a:gd name="connsiteY4" fmla="*/ 5662 h 13758"/>
              <a:gd name="connsiteX5" fmla="*/ 20687 w 26309"/>
              <a:gd name="connsiteY5" fmla="*/ 10901 h 13758"/>
              <a:gd name="connsiteX6" fmla="*/ 8590 w 26309"/>
              <a:gd name="connsiteY6" fmla="*/ 12710 h 13758"/>
              <a:gd name="connsiteX7" fmla="*/ 5542 w 26309"/>
              <a:gd name="connsiteY7" fmla="*/ 13568 h 1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09" h="13758">
                <a:moveTo>
                  <a:pt x="5542" y="13758"/>
                </a:moveTo>
                <a:cubicBezTo>
                  <a:pt x="3828" y="13758"/>
                  <a:pt x="2113" y="12996"/>
                  <a:pt x="1066" y="11472"/>
                </a:cubicBezTo>
                <a:cubicBezTo>
                  <a:pt x="-649" y="9091"/>
                  <a:pt x="-268" y="5852"/>
                  <a:pt x="2018" y="4043"/>
                </a:cubicBezTo>
                <a:cubicBezTo>
                  <a:pt x="2971" y="3281"/>
                  <a:pt x="8400" y="-434"/>
                  <a:pt x="21068" y="42"/>
                </a:cubicBezTo>
                <a:cubicBezTo>
                  <a:pt x="24116" y="137"/>
                  <a:pt x="26402" y="2709"/>
                  <a:pt x="26307" y="5662"/>
                </a:cubicBezTo>
                <a:cubicBezTo>
                  <a:pt x="26212" y="8710"/>
                  <a:pt x="23640" y="11091"/>
                  <a:pt x="20687" y="10901"/>
                </a:cubicBezTo>
                <a:cubicBezTo>
                  <a:pt x="12019" y="10615"/>
                  <a:pt x="8590" y="12710"/>
                  <a:pt x="8590" y="12710"/>
                </a:cubicBezTo>
                <a:cubicBezTo>
                  <a:pt x="7638" y="13282"/>
                  <a:pt x="6590" y="13568"/>
                  <a:pt x="5542" y="1356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 name="任意多边形: 形状 99"/>
          <p:cNvSpPr/>
          <p:nvPr userDrawn="1">
            <p:custDataLst>
              <p:tags r:id="rId111"/>
            </p:custDataLst>
          </p:nvPr>
        </p:nvSpPr>
        <p:spPr>
          <a:xfrm>
            <a:off x="9377680" y="2344420"/>
            <a:ext cx="345440" cy="195580"/>
          </a:xfrm>
          <a:custGeom>
            <a:avLst/>
            <a:gdLst>
              <a:gd name="connsiteX0" fmla="*/ 0 w 316408"/>
              <a:gd name="connsiteY0" fmla="*/ 90114 h 179172"/>
              <a:gd name="connsiteX1" fmla="*/ 196786 w 316408"/>
              <a:gd name="connsiteY1" fmla="*/ 34298 h 179172"/>
              <a:gd name="connsiteX2" fmla="*/ 242030 w 316408"/>
              <a:gd name="connsiteY2" fmla="*/ 179173 h 179172"/>
              <a:gd name="connsiteX3" fmla="*/ 257270 w 316408"/>
              <a:gd name="connsiteY3" fmla="*/ 179173 h 179172"/>
              <a:gd name="connsiteX4" fmla="*/ 316135 w 316408"/>
              <a:gd name="connsiteY4" fmla="*/ 109355 h 179172"/>
              <a:gd name="connsiteX5" fmla="*/ 207169 w 316408"/>
              <a:gd name="connsiteY5" fmla="*/ 2579 h 179172"/>
              <a:gd name="connsiteX6" fmla="*/ 83534 w 316408"/>
              <a:gd name="connsiteY6" fmla="*/ 24201 h 179172"/>
              <a:gd name="connsiteX7" fmla="*/ 95 w 316408"/>
              <a:gd name="connsiteY7" fmla="*/ 90019 h 17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408" h="179172">
                <a:moveTo>
                  <a:pt x="0" y="90114"/>
                </a:moveTo>
                <a:cubicBezTo>
                  <a:pt x="77057" y="112688"/>
                  <a:pt x="186118" y="27630"/>
                  <a:pt x="196786" y="34298"/>
                </a:cubicBezTo>
                <a:cubicBezTo>
                  <a:pt x="207454" y="40965"/>
                  <a:pt x="232696" y="179173"/>
                  <a:pt x="242030" y="179173"/>
                </a:cubicBezTo>
                <a:lnTo>
                  <a:pt x="257270" y="179173"/>
                </a:lnTo>
                <a:cubicBezTo>
                  <a:pt x="257270" y="179173"/>
                  <a:pt x="321088" y="130024"/>
                  <a:pt x="316135" y="109355"/>
                </a:cubicBezTo>
                <a:cubicBezTo>
                  <a:pt x="311182" y="88781"/>
                  <a:pt x="281940" y="12485"/>
                  <a:pt x="207169" y="2579"/>
                </a:cubicBezTo>
                <a:cubicBezTo>
                  <a:pt x="139446" y="-6374"/>
                  <a:pt x="113348" y="9723"/>
                  <a:pt x="83534" y="24201"/>
                </a:cubicBezTo>
                <a:cubicBezTo>
                  <a:pt x="52768" y="39155"/>
                  <a:pt x="95" y="90019"/>
                  <a:pt x="95" y="900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101"/>
          <p:cNvSpPr/>
          <p:nvPr userDrawn="1">
            <p:custDataLst>
              <p:tags r:id="rId112"/>
            </p:custDataLst>
          </p:nvPr>
        </p:nvSpPr>
        <p:spPr>
          <a:xfrm>
            <a:off x="9658985" y="2482850"/>
            <a:ext cx="53975" cy="71120"/>
          </a:xfrm>
          <a:custGeom>
            <a:avLst/>
            <a:gdLst>
              <a:gd name="connsiteX0" fmla="*/ 49149 w 49149"/>
              <a:gd name="connsiteY0" fmla="*/ 32575 h 65150"/>
              <a:gd name="connsiteX1" fmla="*/ 24575 w 49149"/>
              <a:gd name="connsiteY1" fmla="*/ 65151 h 65150"/>
              <a:gd name="connsiteX2" fmla="*/ 0 w 49149"/>
              <a:gd name="connsiteY2" fmla="*/ 32575 h 65150"/>
              <a:gd name="connsiteX3" fmla="*/ 24575 w 49149"/>
              <a:gd name="connsiteY3" fmla="*/ 0 h 65150"/>
              <a:gd name="connsiteX4" fmla="*/ 49149 w 49149"/>
              <a:gd name="connsiteY4" fmla="*/ 32575 h 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9" h="65150">
                <a:moveTo>
                  <a:pt x="49149" y="32575"/>
                </a:moveTo>
                <a:cubicBezTo>
                  <a:pt x="49149" y="50578"/>
                  <a:pt x="38100" y="65151"/>
                  <a:pt x="24575" y="65151"/>
                </a:cubicBezTo>
                <a:cubicBezTo>
                  <a:pt x="11049" y="65151"/>
                  <a:pt x="0" y="50578"/>
                  <a:pt x="0" y="32575"/>
                </a:cubicBezTo>
                <a:cubicBezTo>
                  <a:pt x="0" y="14573"/>
                  <a:pt x="11049" y="0"/>
                  <a:pt x="24575" y="0"/>
                </a:cubicBezTo>
                <a:cubicBezTo>
                  <a:pt x="38100" y="0"/>
                  <a:pt x="49149" y="14573"/>
                  <a:pt x="49149" y="32575"/>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 name="任意多边形: 形状 102"/>
          <p:cNvSpPr/>
          <p:nvPr userDrawn="1">
            <p:custDataLst>
              <p:tags r:id="rId113"/>
            </p:custDataLst>
          </p:nvPr>
        </p:nvSpPr>
        <p:spPr>
          <a:xfrm>
            <a:off x="9652635" y="2477135"/>
            <a:ext cx="66040" cy="83185"/>
          </a:xfrm>
          <a:custGeom>
            <a:avLst/>
            <a:gdLst>
              <a:gd name="connsiteX0" fmla="*/ 30099 w 60197"/>
              <a:gd name="connsiteY0" fmla="*/ 76010 h 76009"/>
              <a:gd name="connsiteX1" fmla="*/ 0 w 60197"/>
              <a:gd name="connsiteY1" fmla="*/ 38005 h 76009"/>
              <a:gd name="connsiteX2" fmla="*/ 30099 w 60197"/>
              <a:gd name="connsiteY2" fmla="*/ 0 h 76009"/>
              <a:gd name="connsiteX3" fmla="*/ 60198 w 60197"/>
              <a:gd name="connsiteY3" fmla="*/ 38005 h 76009"/>
              <a:gd name="connsiteX4" fmla="*/ 30099 w 60197"/>
              <a:gd name="connsiteY4" fmla="*/ 76010 h 76009"/>
              <a:gd name="connsiteX5" fmla="*/ 30099 w 60197"/>
              <a:gd name="connsiteY5" fmla="*/ 10858 h 76009"/>
              <a:gd name="connsiteX6" fmla="*/ 10954 w 60197"/>
              <a:gd name="connsiteY6" fmla="*/ 38005 h 76009"/>
              <a:gd name="connsiteX7" fmla="*/ 30099 w 60197"/>
              <a:gd name="connsiteY7" fmla="*/ 65151 h 76009"/>
              <a:gd name="connsiteX8" fmla="*/ 49244 w 60197"/>
              <a:gd name="connsiteY8" fmla="*/ 38005 h 76009"/>
              <a:gd name="connsiteX9" fmla="*/ 30099 w 60197"/>
              <a:gd name="connsiteY9" fmla="*/ 10858 h 7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97" h="76009">
                <a:moveTo>
                  <a:pt x="30099" y="76010"/>
                </a:moveTo>
                <a:cubicBezTo>
                  <a:pt x="13525" y="76010"/>
                  <a:pt x="0" y="58960"/>
                  <a:pt x="0" y="38005"/>
                </a:cubicBezTo>
                <a:cubicBezTo>
                  <a:pt x="0" y="17050"/>
                  <a:pt x="13525" y="0"/>
                  <a:pt x="30099" y="0"/>
                </a:cubicBezTo>
                <a:cubicBezTo>
                  <a:pt x="46672" y="0"/>
                  <a:pt x="60198" y="17050"/>
                  <a:pt x="60198" y="38005"/>
                </a:cubicBezTo>
                <a:cubicBezTo>
                  <a:pt x="60198" y="58960"/>
                  <a:pt x="46672" y="76010"/>
                  <a:pt x="30099" y="76010"/>
                </a:cubicBezTo>
                <a:close/>
                <a:moveTo>
                  <a:pt x="30099" y="10858"/>
                </a:moveTo>
                <a:cubicBezTo>
                  <a:pt x="19526" y="10858"/>
                  <a:pt x="10954" y="23051"/>
                  <a:pt x="10954" y="38005"/>
                </a:cubicBezTo>
                <a:cubicBezTo>
                  <a:pt x="10954" y="52959"/>
                  <a:pt x="19526" y="65151"/>
                  <a:pt x="30099" y="65151"/>
                </a:cubicBezTo>
                <a:cubicBezTo>
                  <a:pt x="40672" y="65151"/>
                  <a:pt x="49244" y="52959"/>
                  <a:pt x="49244" y="38005"/>
                </a:cubicBezTo>
                <a:cubicBezTo>
                  <a:pt x="49244" y="23051"/>
                  <a:pt x="40672" y="10858"/>
                  <a:pt x="30099" y="10858"/>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104"/>
          <p:cNvSpPr/>
          <p:nvPr userDrawn="1">
            <p:custDataLst>
              <p:tags r:id="rId114"/>
            </p:custDataLst>
          </p:nvPr>
        </p:nvSpPr>
        <p:spPr>
          <a:xfrm>
            <a:off x="9444990" y="2813685"/>
            <a:ext cx="994410" cy="1524635"/>
          </a:xfrm>
          <a:custGeom>
            <a:avLst/>
            <a:gdLst>
              <a:gd name="connsiteX0" fmla="*/ 172117 w 909923"/>
              <a:gd name="connsiteY0" fmla="*/ 94964 h 1394555"/>
              <a:gd name="connsiteX1" fmla="*/ 0 w 909923"/>
              <a:gd name="connsiteY1" fmla="*/ 218885 h 1394555"/>
              <a:gd name="connsiteX2" fmla="*/ 154210 w 909923"/>
              <a:gd name="connsiteY2" fmla="*/ 1044321 h 1394555"/>
              <a:gd name="connsiteX3" fmla="*/ 188500 w 909923"/>
              <a:gd name="connsiteY3" fmla="*/ 1394555 h 1394555"/>
              <a:gd name="connsiteX4" fmla="*/ 909923 w 909923"/>
              <a:gd name="connsiteY4" fmla="*/ 1394555 h 1394555"/>
              <a:gd name="connsiteX5" fmla="*/ 869728 w 909923"/>
              <a:gd name="connsiteY5" fmla="*/ 490347 h 1394555"/>
              <a:gd name="connsiteX6" fmla="*/ 780479 w 909923"/>
              <a:gd name="connsiteY6" fmla="*/ 50101 h 1394555"/>
              <a:gd name="connsiteX7" fmla="*/ 386429 w 909923"/>
              <a:gd name="connsiteY7" fmla="*/ 0 h 1394555"/>
              <a:gd name="connsiteX8" fmla="*/ 172117 w 909923"/>
              <a:gd name="connsiteY8" fmla="*/ 94964 h 139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923" h="1394555">
                <a:moveTo>
                  <a:pt x="172117" y="94964"/>
                </a:moveTo>
                <a:lnTo>
                  <a:pt x="0" y="218885"/>
                </a:lnTo>
                <a:cubicBezTo>
                  <a:pt x="0" y="218885"/>
                  <a:pt x="125635" y="789242"/>
                  <a:pt x="154210" y="1044321"/>
                </a:cubicBezTo>
                <a:cubicBezTo>
                  <a:pt x="182785" y="1299401"/>
                  <a:pt x="188500" y="1394555"/>
                  <a:pt x="188500" y="1394555"/>
                </a:cubicBezTo>
                <a:lnTo>
                  <a:pt x="909923" y="1394555"/>
                </a:lnTo>
                <a:cubicBezTo>
                  <a:pt x="909923" y="1394555"/>
                  <a:pt x="909923" y="834866"/>
                  <a:pt x="869728" y="490347"/>
                </a:cubicBezTo>
                <a:cubicBezTo>
                  <a:pt x="842105" y="253841"/>
                  <a:pt x="780479" y="50101"/>
                  <a:pt x="780479" y="50101"/>
                </a:cubicBezTo>
                <a:lnTo>
                  <a:pt x="386429" y="0"/>
                </a:lnTo>
                <a:lnTo>
                  <a:pt x="172117" y="94964"/>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6" name="任意多边形: 形状 105"/>
          <p:cNvSpPr/>
          <p:nvPr userDrawn="1">
            <p:custDataLst>
              <p:tags r:id="rId115"/>
            </p:custDataLst>
          </p:nvPr>
        </p:nvSpPr>
        <p:spPr>
          <a:xfrm>
            <a:off x="9438640" y="2807335"/>
            <a:ext cx="1007110" cy="1536700"/>
          </a:xfrm>
          <a:custGeom>
            <a:avLst/>
            <a:gdLst>
              <a:gd name="connsiteX0" fmla="*/ 921449 w 921639"/>
              <a:gd name="connsiteY0" fmla="*/ 1405604 h 1405699"/>
              <a:gd name="connsiteX1" fmla="*/ 189357 w 921639"/>
              <a:gd name="connsiteY1" fmla="*/ 1405604 h 1405699"/>
              <a:gd name="connsiteX2" fmla="*/ 189071 w 921639"/>
              <a:gd name="connsiteY2" fmla="*/ 1400461 h 1405699"/>
              <a:gd name="connsiteX3" fmla="*/ 154877 w 921639"/>
              <a:gd name="connsiteY3" fmla="*/ 1050512 h 1405699"/>
              <a:gd name="connsiteX4" fmla="*/ 762 w 921639"/>
              <a:gd name="connsiteY4" fmla="*/ 225647 h 1405699"/>
              <a:gd name="connsiteX5" fmla="*/ 0 w 921639"/>
              <a:gd name="connsiteY5" fmla="*/ 222123 h 1405699"/>
              <a:gd name="connsiteX6" fmla="*/ 176022 w 921639"/>
              <a:gd name="connsiteY6" fmla="*/ 95536 h 1405699"/>
              <a:gd name="connsiteX7" fmla="*/ 391763 w 921639"/>
              <a:gd name="connsiteY7" fmla="*/ 0 h 1405699"/>
              <a:gd name="connsiteX8" fmla="*/ 790861 w 921639"/>
              <a:gd name="connsiteY8" fmla="*/ 50768 h 1405699"/>
              <a:gd name="connsiteX9" fmla="*/ 791909 w 921639"/>
              <a:gd name="connsiteY9" fmla="*/ 54197 h 1405699"/>
              <a:gd name="connsiteX10" fmla="*/ 881348 w 921639"/>
              <a:gd name="connsiteY10" fmla="*/ 495395 h 1405699"/>
              <a:gd name="connsiteX11" fmla="*/ 921639 w 921639"/>
              <a:gd name="connsiteY11" fmla="*/ 1400270 h 1405699"/>
              <a:gd name="connsiteX12" fmla="*/ 921639 w 921639"/>
              <a:gd name="connsiteY12" fmla="*/ 1405700 h 1405699"/>
              <a:gd name="connsiteX13" fmla="*/ 199644 w 921639"/>
              <a:gd name="connsiteY13" fmla="*/ 1394651 h 1405699"/>
              <a:gd name="connsiteX14" fmla="*/ 910495 w 921639"/>
              <a:gd name="connsiteY14" fmla="*/ 1394651 h 1405699"/>
              <a:gd name="connsiteX15" fmla="*/ 870299 w 921639"/>
              <a:gd name="connsiteY15" fmla="*/ 496538 h 1405699"/>
              <a:gd name="connsiteX16" fmla="*/ 782288 w 921639"/>
              <a:gd name="connsiteY16" fmla="*/ 60674 h 1405699"/>
              <a:gd name="connsiteX17" fmla="*/ 393287 w 921639"/>
              <a:gd name="connsiteY17" fmla="*/ 11144 h 1405699"/>
              <a:gd name="connsiteX18" fmla="*/ 180880 w 921639"/>
              <a:gd name="connsiteY18" fmla="*/ 105251 h 1405699"/>
              <a:gd name="connsiteX19" fmla="*/ 12192 w 921639"/>
              <a:gd name="connsiteY19" fmla="*/ 226790 h 1405699"/>
              <a:gd name="connsiteX20" fmla="*/ 165735 w 921639"/>
              <a:gd name="connsiteY20" fmla="*/ 1049274 h 1405699"/>
              <a:gd name="connsiteX21" fmla="*/ 199644 w 921639"/>
              <a:gd name="connsiteY21" fmla="*/ 1394651 h 140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1639" h="1405699">
                <a:moveTo>
                  <a:pt x="921449" y="1405604"/>
                </a:moveTo>
                <a:lnTo>
                  <a:pt x="189357" y="1405604"/>
                </a:lnTo>
                <a:lnTo>
                  <a:pt x="189071" y="1400461"/>
                </a:lnTo>
                <a:cubicBezTo>
                  <a:pt x="189071" y="1399508"/>
                  <a:pt x="183071" y="1302449"/>
                  <a:pt x="154877" y="1050512"/>
                </a:cubicBezTo>
                <a:cubicBezTo>
                  <a:pt x="126683" y="798671"/>
                  <a:pt x="2000" y="231362"/>
                  <a:pt x="762" y="225647"/>
                </a:cubicBezTo>
                <a:lnTo>
                  <a:pt x="0" y="222123"/>
                </a:lnTo>
                <a:lnTo>
                  <a:pt x="176022" y="95536"/>
                </a:lnTo>
                <a:lnTo>
                  <a:pt x="391763" y="0"/>
                </a:lnTo>
                <a:lnTo>
                  <a:pt x="790861" y="50768"/>
                </a:lnTo>
                <a:lnTo>
                  <a:pt x="791909" y="54197"/>
                </a:lnTo>
                <a:cubicBezTo>
                  <a:pt x="792480" y="56198"/>
                  <a:pt x="854012" y="260985"/>
                  <a:pt x="881348" y="495395"/>
                </a:cubicBezTo>
                <a:cubicBezTo>
                  <a:pt x="921163" y="836390"/>
                  <a:pt x="921639" y="1394651"/>
                  <a:pt x="921639" y="1400270"/>
                </a:cubicBezTo>
                <a:lnTo>
                  <a:pt x="921639" y="1405700"/>
                </a:lnTo>
                <a:close/>
                <a:moveTo>
                  <a:pt x="199644" y="1394651"/>
                </a:moveTo>
                <a:lnTo>
                  <a:pt x="910495" y="1394651"/>
                </a:lnTo>
                <a:cubicBezTo>
                  <a:pt x="910304" y="1335786"/>
                  <a:pt x="907923" y="818674"/>
                  <a:pt x="870299" y="496538"/>
                </a:cubicBezTo>
                <a:cubicBezTo>
                  <a:pt x="844963" y="279654"/>
                  <a:pt x="790385" y="88297"/>
                  <a:pt x="782288" y="60674"/>
                </a:cubicBezTo>
                <a:lnTo>
                  <a:pt x="393287" y="11144"/>
                </a:lnTo>
                <a:lnTo>
                  <a:pt x="180880" y="105251"/>
                </a:lnTo>
                <a:lnTo>
                  <a:pt x="12192" y="226790"/>
                </a:lnTo>
                <a:cubicBezTo>
                  <a:pt x="22765" y="275272"/>
                  <a:pt x="138684" y="807244"/>
                  <a:pt x="165735" y="1049274"/>
                </a:cubicBezTo>
                <a:cubicBezTo>
                  <a:pt x="190405" y="1269587"/>
                  <a:pt x="198120" y="1371695"/>
                  <a:pt x="199644" y="139465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7" name="任意多边形: 形状 106"/>
          <p:cNvSpPr/>
          <p:nvPr userDrawn="1">
            <p:custDataLst>
              <p:tags r:id="rId116"/>
            </p:custDataLst>
          </p:nvPr>
        </p:nvSpPr>
        <p:spPr>
          <a:xfrm>
            <a:off x="9613900" y="2715260"/>
            <a:ext cx="254000" cy="241300"/>
          </a:xfrm>
          <a:custGeom>
            <a:avLst/>
            <a:gdLst>
              <a:gd name="connsiteX0" fmla="*/ 0 w 232219"/>
              <a:gd name="connsiteY0" fmla="*/ 90392 h 220979"/>
              <a:gd name="connsiteX1" fmla="*/ 184690 w 232219"/>
              <a:gd name="connsiteY1" fmla="*/ 0 h 220979"/>
              <a:gd name="connsiteX2" fmla="*/ 232220 w 232219"/>
              <a:gd name="connsiteY2" fmla="*/ 90392 h 220979"/>
              <a:gd name="connsiteX3" fmla="*/ 116110 w 232219"/>
              <a:gd name="connsiteY3" fmla="*/ 220980 h 220979"/>
              <a:gd name="connsiteX4" fmla="*/ 46482 w 232219"/>
              <a:gd name="connsiteY4" fmla="*/ 114300 h 220979"/>
              <a:gd name="connsiteX5" fmla="*/ 22860 w 232219"/>
              <a:gd name="connsiteY5" fmla="*/ 211455 h 220979"/>
              <a:gd name="connsiteX6" fmla="*/ 0 w 232219"/>
              <a:gd name="connsiteY6" fmla="*/ 90392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19" h="220979">
                <a:moveTo>
                  <a:pt x="0" y="90392"/>
                </a:moveTo>
                <a:lnTo>
                  <a:pt x="184690" y="0"/>
                </a:lnTo>
                <a:lnTo>
                  <a:pt x="232220" y="90392"/>
                </a:lnTo>
                <a:lnTo>
                  <a:pt x="116110" y="220980"/>
                </a:lnTo>
                <a:lnTo>
                  <a:pt x="46482" y="114300"/>
                </a:lnTo>
                <a:lnTo>
                  <a:pt x="22860" y="211455"/>
                </a:lnTo>
                <a:lnTo>
                  <a:pt x="0" y="90392"/>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107"/>
          <p:cNvSpPr/>
          <p:nvPr userDrawn="1">
            <p:custDataLst>
              <p:tags r:id="rId117"/>
            </p:custDataLst>
          </p:nvPr>
        </p:nvSpPr>
        <p:spPr>
          <a:xfrm>
            <a:off x="9606915" y="2707005"/>
            <a:ext cx="267970" cy="267335"/>
          </a:xfrm>
          <a:custGeom>
            <a:avLst/>
            <a:gdLst>
              <a:gd name="connsiteX0" fmla="*/ 28289 w 244982"/>
              <a:gd name="connsiteY0" fmla="*/ 244507 h 244601"/>
              <a:gd name="connsiteX1" fmla="*/ 0 w 244982"/>
              <a:gd name="connsiteY1" fmla="*/ 94488 h 244601"/>
              <a:gd name="connsiteX2" fmla="*/ 193167 w 244982"/>
              <a:gd name="connsiteY2" fmla="*/ 0 h 244601"/>
              <a:gd name="connsiteX3" fmla="*/ 244983 w 244982"/>
              <a:gd name="connsiteY3" fmla="*/ 98393 h 244601"/>
              <a:gd name="connsiteX4" fmla="*/ 121634 w 244982"/>
              <a:gd name="connsiteY4" fmla="*/ 237172 h 244601"/>
              <a:gd name="connsiteX5" fmla="*/ 54959 w 244982"/>
              <a:gd name="connsiteY5" fmla="*/ 135160 h 244601"/>
              <a:gd name="connsiteX6" fmla="*/ 28384 w 244982"/>
              <a:gd name="connsiteY6" fmla="*/ 244602 h 244601"/>
              <a:gd name="connsiteX7" fmla="*/ 50197 w 244982"/>
              <a:gd name="connsiteY7" fmla="*/ 108013 h 244601"/>
              <a:gd name="connsiteX8" fmla="*/ 122872 w 244982"/>
              <a:gd name="connsiteY8" fmla="*/ 219170 h 244601"/>
              <a:gd name="connsiteX9" fmla="*/ 231743 w 244982"/>
              <a:gd name="connsiteY9" fmla="*/ 96774 h 244601"/>
              <a:gd name="connsiteX10" fmla="*/ 188404 w 244982"/>
              <a:gd name="connsiteY10" fmla="*/ 14478 h 244601"/>
              <a:gd name="connsiteX11" fmla="*/ 12287 w 244982"/>
              <a:gd name="connsiteY11" fmla="*/ 100679 h 244601"/>
              <a:gd name="connsiteX12" fmla="*/ 29623 w 244982"/>
              <a:gd name="connsiteY12" fmla="*/ 192786 h 244601"/>
              <a:gd name="connsiteX13" fmla="*/ 50197 w 244982"/>
              <a:gd name="connsiteY13" fmla="*/ 108013 h 2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982" h="244601">
                <a:moveTo>
                  <a:pt x="28289" y="244507"/>
                </a:moveTo>
                <a:lnTo>
                  <a:pt x="0" y="94488"/>
                </a:lnTo>
                <a:lnTo>
                  <a:pt x="193167" y="0"/>
                </a:lnTo>
                <a:lnTo>
                  <a:pt x="244983" y="98393"/>
                </a:lnTo>
                <a:lnTo>
                  <a:pt x="121634" y="237172"/>
                </a:lnTo>
                <a:lnTo>
                  <a:pt x="54959" y="135160"/>
                </a:lnTo>
                <a:lnTo>
                  <a:pt x="28384" y="244602"/>
                </a:lnTo>
                <a:close/>
                <a:moveTo>
                  <a:pt x="50197" y="108013"/>
                </a:moveTo>
                <a:lnTo>
                  <a:pt x="122872" y="219170"/>
                </a:lnTo>
                <a:lnTo>
                  <a:pt x="231743" y="96774"/>
                </a:lnTo>
                <a:lnTo>
                  <a:pt x="188404" y="14478"/>
                </a:lnTo>
                <a:lnTo>
                  <a:pt x="12287" y="100679"/>
                </a:lnTo>
                <a:lnTo>
                  <a:pt x="29623" y="192786"/>
                </a:lnTo>
                <a:lnTo>
                  <a:pt x="50197" y="108013"/>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108"/>
          <p:cNvSpPr/>
          <p:nvPr userDrawn="1">
            <p:custDataLst>
              <p:tags r:id="rId118"/>
            </p:custDataLst>
          </p:nvPr>
        </p:nvSpPr>
        <p:spPr>
          <a:xfrm>
            <a:off x="9638665" y="2839720"/>
            <a:ext cx="190500" cy="898525"/>
          </a:xfrm>
          <a:custGeom>
            <a:avLst/>
            <a:gdLst>
              <a:gd name="connsiteX0" fmla="*/ 0 w 174116"/>
              <a:gd name="connsiteY0" fmla="*/ 97155 h 822197"/>
              <a:gd name="connsiteX1" fmla="*/ 32385 w 174116"/>
              <a:gd name="connsiteY1" fmla="*/ 130778 h 822197"/>
              <a:gd name="connsiteX2" fmla="*/ 83534 w 174116"/>
              <a:gd name="connsiteY2" fmla="*/ 513683 h 822197"/>
              <a:gd name="connsiteX3" fmla="*/ 145256 w 174116"/>
              <a:gd name="connsiteY3" fmla="*/ 822198 h 822197"/>
              <a:gd name="connsiteX4" fmla="*/ 174117 w 174116"/>
              <a:gd name="connsiteY4" fmla="*/ 526637 h 822197"/>
              <a:gd name="connsiteX5" fmla="*/ 64103 w 174116"/>
              <a:gd name="connsiteY5" fmla="*/ 123158 h 822197"/>
              <a:gd name="connsiteX6" fmla="*/ 78296 w 174116"/>
              <a:gd name="connsiteY6" fmla="*/ 90678 h 822197"/>
              <a:gd name="connsiteX7" fmla="*/ 23622 w 174116"/>
              <a:gd name="connsiteY7" fmla="*/ 0 h 822197"/>
              <a:gd name="connsiteX8" fmla="*/ 0 w 174116"/>
              <a:gd name="connsiteY8" fmla="*/ 97155 h 82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116" h="822197">
                <a:moveTo>
                  <a:pt x="0" y="97155"/>
                </a:moveTo>
                <a:lnTo>
                  <a:pt x="32385" y="130778"/>
                </a:lnTo>
                <a:lnTo>
                  <a:pt x="83534" y="513683"/>
                </a:lnTo>
                <a:lnTo>
                  <a:pt x="145256" y="822198"/>
                </a:lnTo>
                <a:lnTo>
                  <a:pt x="174117" y="526637"/>
                </a:lnTo>
                <a:lnTo>
                  <a:pt x="64103" y="123158"/>
                </a:lnTo>
                <a:lnTo>
                  <a:pt x="78296" y="90678"/>
                </a:lnTo>
                <a:lnTo>
                  <a:pt x="23622" y="0"/>
                </a:lnTo>
                <a:lnTo>
                  <a:pt x="0" y="9715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0" name="任意多边形: 形状 109"/>
          <p:cNvSpPr/>
          <p:nvPr userDrawn="1">
            <p:custDataLst>
              <p:tags r:id="rId119"/>
            </p:custDataLst>
          </p:nvPr>
        </p:nvSpPr>
        <p:spPr>
          <a:xfrm>
            <a:off x="9627235" y="2809875"/>
            <a:ext cx="262255" cy="942340"/>
          </a:xfrm>
          <a:custGeom>
            <a:avLst/>
            <a:gdLst>
              <a:gd name="connsiteX0" fmla="*/ 156978 w 239965"/>
              <a:gd name="connsiteY0" fmla="*/ 861834 h 861834"/>
              <a:gd name="connsiteX1" fmla="*/ 151644 w 239965"/>
              <a:gd name="connsiteY1" fmla="*/ 857453 h 861834"/>
              <a:gd name="connsiteX2" fmla="*/ 101 w 239965"/>
              <a:gd name="connsiteY2" fmla="*/ 99548 h 861834"/>
              <a:gd name="connsiteX3" fmla="*/ 4387 w 239965"/>
              <a:gd name="connsiteY3" fmla="*/ 93167 h 861834"/>
              <a:gd name="connsiteX4" fmla="*/ 10769 w 239965"/>
              <a:gd name="connsiteY4" fmla="*/ 97453 h 861834"/>
              <a:gd name="connsiteX5" fmla="*/ 154882 w 239965"/>
              <a:gd name="connsiteY5" fmla="*/ 818400 h 861834"/>
              <a:gd name="connsiteX6" fmla="*/ 229082 w 239965"/>
              <a:gd name="connsiteY6" fmla="*/ 4965 h 861834"/>
              <a:gd name="connsiteX7" fmla="*/ 234988 w 239965"/>
              <a:gd name="connsiteY7" fmla="*/ 12 h 861834"/>
              <a:gd name="connsiteX8" fmla="*/ 239941 w 239965"/>
              <a:gd name="connsiteY8" fmla="*/ 5918 h 861834"/>
              <a:gd name="connsiteX9" fmla="*/ 162312 w 239965"/>
              <a:gd name="connsiteY9" fmla="*/ 856881 h 861834"/>
              <a:gd name="connsiteX10" fmla="*/ 157168 w 239965"/>
              <a:gd name="connsiteY10" fmla="*/ 861834 h 861834"/>
              <a:gd name="connsiteX11" fmla="*/ 156883 w 239965"/>
              <a:gd name="connsiteY11" fmla="*/ 861834 h 86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965" h="861834">
                <a:moveTo>
                  <a:pt x="156978" y="861834"/>
                </a:moveTo>
                <a:cubicBezTo>
                  <a:pt x="154406" y="861834"/>
                  <a:pt x="152120" y="860024"/>
                  <a:pt x="151644" y="857453"/>
                </a:cubicBezTo>
                <a:lnTo>
                  <a:pt x="101" y="99548"/>
                </a:lnTo>
                <a:cubicBezTo>
                  <a:pt x="-470" y="96596"/>
                  <a:pt x="1435" y="93738"/>
                  <a:pt x="4387" y="93167"/>
                </a:cubicBezTo>
                <a:cubicBezTo>
                  <a:pt x="7340" y="92595"/>
                  <a:pt x="10198" y="94500"/>
                  <a:pt x="10769" y="97453"/>
                </a:cubicBezTo>
                <a:lnTo>
                  <a:pt x="154882" y="818400"/>
                </a:lnTo>
                <a:lnTo>
                  <a:pt x="229082" y="4965"/>
                </a:lnTo>
                <a:cubicBezTo>
                  <a:pt x="229368" y="1917"/>
                  <a:pt x="232035" y="-178"/>
                  <a:pt x="234988" y="12"/>
                </a:cubicBezTo>
                <a:cubicBezTo>
                  <a:pt x="238036" y="298"/>
                  <a:pt x="240226" y="2965"/>
                  <a:pt x="239941" y="5918"/>
                </a:cubicBezTo>
                <a:lnTo>
                  <a:pt x="162312" y="856881"/>
                </a:lnTo>
                <a:cubicBezTo>
                  <a:pt x="162026" y="859548"/>
                  <a:pt x="159835" y="861739"/>
                  <a:pt x="157168" y="861834"/>
                </a:cubicBezTo>
                <a:cubicBezTo>
                  <a:pt x="157073" y="861834"/>
                  <a:pt x="156978" y="861834"/>
                  <a:pt x="156883" y="861834"/>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110"/>
          <p:cNvSpPr/>
          <p:nvPr userDrawn="1">
            <p:custDataLst>
              <p:tags r:id="rId120"/>
            </p:custDataLst>
          </p:nvPr>
        </p:nvSpPr>
        <p:spPr>
          <a:xfrm>
            <a:off x="9568815" y="2934970"/>
            <a:ext cx="138430" cy="499110"/>
          </a:xfrm>
          <a:custGeom>
            <a:avLst/>
            <a:gdLst>
              <a:gd name="connsiteX0" fmla="*/ 120922 w 126460"/>
              <a:gd name="connsiteY0" fmla="*/ 456625 h 456720"/>
              <a:gd name="connsiteX1" fmla="*/ 115873 w 126460"/>
              <a:gd name="connsiteY1" fmla="*/ 453196 h 456720"/>
              <a:gd name="connsiteX2" fmla="*/ 18147 w 126460"/>
              <a:gd name="connsiteY2" fmla="*/ 206499 h 456720"/>
              <a:gd name="connsiteX3" fmla="*/ 17956 w 126460"/>
              <a:gd name="connsiteY3" fmla="*/ 203165 h 456720"/>
              <a:gd name="connsiteX4" fmla="*/ 35006 w 126460"/>
              <a:gd name="connsiteY4" fmla="*/ 133633 h 456720"/>
              <a:gd name="connsiteX5" fmla="*/ 1383 w 126460"/>
              <a:gd name="connsiteY5" fmla="*/ 95818 h 456720"/>
              <a:gd name="connsiteX6" fmla="*/ 240 w 126460"/>
              <a:gd name="connsiteY6" fmla="*/ 90770 h 456720"/>
              <a:gd name="connsiteX7" fmla="*/ 24243 w 126460"/>
              <a:gd name="connsiteY7" fmla="*/ 3997 h 456720"/>
              <a:gd name="connsiteX8" fmla="*/ 31006 w 126460"/>
              <a:gd name="connsiteY8" fmla="*/ 187 h 456720"/>
              <a:gd name="connsiteX9" fmla="*/ 34816 w 126460"/>
              <a:gd name="connsiteY9" fmla="*/ 6950 h 456720"/>
              <a:gd name="connsiteX10" fmla="*/ 11575 w 126460"/>
              <a:gd name="connsiteY10" fmla="*/ 90865 h 456720"/>
              <a:gd name="connsiteX11" fmla="*/ 45103 w 126460"/>
              <a:gd name="connsiteY11" fmla="*/ 128584 h 456720"/>
              <a:gd name="connsiteX12" fmla="*/ 46341 w 126460"/>
              <a:gd name="connsiteY12" fmla="*/ 133537 h 456720"/>
              <a:gd name="connsiteX13" fmla="*/ 29005 w 126460"/>
              <a:gd name="connsiteY13" fmla="*/ 204213 h 456720"/>
              <a:gd name="connsiteX14" fmla="*/ 126065 w 126460"/>
              <a:gd name="connsiteY14" fmla="*/ 449291 h 456720"/>
              <a:gd name="connsiteX15" fmla="*/ 123017 w 126460"/>
              <a:gd name="connsiteY15" fmla="*/ 456340 h 456720"/>
              <a:gd name="connsiteX16" fmla="*/ 121017 w 126460"/>
              <a:gd name="connsiteY16" fmla="*/ 456721 h 4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460" h="456720">
                <a:moveTo>
                  <a:pt x="120922" y="456625"/>
                </a:moveTo>
                <a:cubicBezTo>
                  <a:pt x="118731" y="456625"/>
                  <a:pt x="116731" y="455292"/>
                  <a:pt x="115873" y="453196"/>
                </a:cubicBezTo>
                <a:lnTo>
                  <a:pt x="18147" y="206499"/>
                </a:lnTo>
                <a:cubicBezTo>
                  <a:pt x="17766" y="205451"/>
                  <a:pt x="17671" y="204308"/>
                  <a:pt x="17956" y="203165"/>
                </a:cubicBezTo>
                <a:lnTo>
                  <a:pt x="35006" y="133633"/>
                </a:lnTo>
                <a:lnTo>
                  <a:pt x="1383" y="95818"/>
                </a:lnTo>
                <a:cubicBezTo>
                  <a:pt x="145" y="94390"/>
                  <a:pt x="-332" y="92485"/>
                  <a:pt x="240" y="90770"/>
                </a:cubicBezTo>
                <a:lnTo>
                  <a:pt x="24243" y="3997"/>
                </a:lnTo>
                <a:cubicBezTo>
                  <a:pt x="25005" y="1045"/>
                  <a:pt x="28053" y="-575"/>
                  <a:pt x="31006" y="187"/>
                </a:cubicBezTo>
                <a:cubicBezTo>
                  <a:pt x="33958" y="949"/>
                  <a:pt x="35578" y="3997"/>
                  <a:pt x="34816" y="6950"/>
                </a:cubicBezTo>
                <a:lnTo>
                  <a:pt x="11575" y="90865"/>
                </a:lnTo>
                <a:lnTo>
                  <a:pt x="45103" y="128584"/>
                </a:lnTo>
                <a:cubicBezTo>
                  <a:pt x="46341" y="129918"/>
                  <a:pt x="46722" y="131728"/>
                  <a:pt x="46341" y="133537"/>
                </a:cubicBezTo>
                <a:lnTo>
                  <a:pt x="29005" y="204213"/>
                </a:lnTo>
                <a:lnTo>
                  <a:pt x="126065" y="449291"/>
                </a:lnTo>
                <a:cubicBezTo>
                  <a:pt x="127208" y="452053"/>
                  <a:pt x="125779" y="455292"/>
                  <a:pt x="123017" y="456340"/>
                </a:cubicBezTo>
                <a:cubicBezTo>
                  <a:pt x="122350" y="456625"/>
                  <a:pt x="121684" y="456721"/>
                  <a:pt x="121017" y="456721"/>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111"/>
          <p:cNvSpPr/>
          <p:nvPr userDrawn="1">
            <p:custDataLst>
              <p:tags r:id="rId121"/>
            </p:custDataLst>
          </p:nvPr>
        </p:nvSpPr>
        <p:spPr>
          <a:xfrm>
            <a:off x="9792970" y="2818130"/>
            <a:ext cx="186690" cy="1525905"/>
          </a:xfrm>
          <a:custGeom>
            <a:avLst/>
            <a:gdLst>
              <a:gd name="connsiteX0" fmla="*/ 33052 w 170919"/>
              <a:gd name="connsiteY0" fmla="*/ 1395859 h 1395858"/>
              <a:gd name="connsiteX1" fmla="*/ 27623 w 170919"/>
              <a:gd name="connsiteY1" fmla="*/ 1390715 h 1395858"/>
              <a:gd name="connsiteX2" fmla="*/ 0 w 170919"/>
              <a:gd name="connsiteY2" fmla="*/ 848933 h 1395858"/>
              <a:gd name="connsiteX3" fmla="*/ 191 w 170919"/>
              <a:gd name="connsiteY3" fmla="*/ 847314 h 1395858"/>
              <a:gd name="connsiteX4" fmla="*/ 144304 w 170919"/>
              <a:gd name="connsiteY4" fmla="*/ 298007 h 1395858"/>
              <a:gd name="connsiteX5" fmla="*/ 101727 w 170919"/>
              <a:gd name="connsiteY5" fmla="*/ 228284 h 1395858"/>
              <a:gd name="connsiteX6" fmla="*/ 102299 w 170919"/>
              <a:gd name="connsiteY6" fmla="*/ 221807 h 1395858"/>
              <a:gd name="connsiteX7" fmla="*/ 159639 w 170919"/>
              <a:gd name="connsiteY7" fmla="*/ 157037 h 1395858"/>
              <a:gd name="connsiteX8" fmla="*/ 139160 w 170919"/>
              <a:gd name="connsiteY8" fmla="*/ 6256 h 1395858"/>
              <a:gd name="connsiteX9" fmla="*/ 143828 w 170919"/>
              <a:gd name="connsiteY9" fmla="*/ 65 h 1395858"/>
              <a:gd name="connsiteX10" fmla="*/ 150019 w 170919"/>
              <a:gd name="connsiteY10" fmla="*/ 4732 h 1395858"/>
              <a:gd name="connsiteX11" fmla="*/ 170879 w 170919"/>
              <a:gd name="connsiteY11" fmla="*/ 157990 h 1395858"/>
              <a:gd name="connsiteX12" fmla="*/ 169545 w 170919"/>
              <a:gd name="connsiteY12" fmla="*/ 162371 h 1395858"/>
              <a:gd name="connsiteX13" fmla="*/ 113252 w 170919"/>
              <a:gd name="connsiteY13" fmla="*/ 225998 h 1395858"/>
              <a:gd name="connsiteX14" fmla="*/ 154972 w 170919"/>
              <a:gd name="connsiteY14" fmla="*/ 294197 h 1395858"/>
              <a:gd name="connsiteX15" fmla="*/ 155638 w 170919"/>
              <a:gd name="connsiteY15" fmla="*/ 298388 h 1395858"/>
              <a:gd name="connsiteX16" fmla="*/ 11144 w 170919"/>
              <a:gd name="connsiteY16" fmla="*/ 849124 h 1395858"/>
              <a:gd name="connsiteX17" fmla="*/ 38671 w 170919"/>
              <a:gd name="connsiteY17" fmla="*/ 1390049 h 1395858"/>
              <a:gd name="connsiteX18" fmla="*/ 33528 w 170919"/>
              <a:gd name="connsiteY18" fmla="*/ 1395763 h 1395858"/>
              <a:gd name="connsiteX19" fmla="*/ 33242 w 170919"/>
              <a:gd name="connsiteY19" fmla="*/ 1395763 h 13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919" h="1395858">
                <a:moveTo>
                  <a:pt x="33052" y="1395859"/>
                </a:moveTo>
                <a:cubicBezTo>
                  <a:pt x="30194" y="1395859"/>
                  <a:pt x="27718" y="1393573"/>
                  <a:pt x="27623" y="1390715"/>
                </a:cubicBezTo>
                <a:lnTo>
                  <a:pt x="0" y="848933"/>
                </a:lnTo>
                <a:cubicBezTo>
                  <a:pt x="0" y="848362"/>
                  <a:pt x="0" y="847790"/>
                  <a:pt x="191" y="847314"/>
                </a:cubicBezTo>
                <a:lnTo>
                  <a:pt x="144304" y="298007"/>
                </a:lnTo>
                <a:lnTo>
                  <a:pt x="101727" y="228284"/>
                </a:lnTo>
                <a:cubicBezTo>
                  <a:pt x="100489" y="226189"/>
                  <a:pt x="100679" y="223617"/>
                  <a:pt x="102299" y="221807"/>
                </a:cubicBezTo>
                <a:lnTo>
                  <a:pt x="159639" y="157037"/>
                </a:lnTo>
                <a:lnTo>
                  <a:pt x="139160" y="6256"/>
                </a:lnTo>
                <a:cubicBezTo>
                  <a:pt x="138779" y="3304"/>
                  <a:pt x="140875" y="541"/>
                  <a:pt x="143828" y="65"/>
                </a:cubicBezTo>
                <a:cubicBezTo>
                  <a:pt x="146780" y="-411"/>
                  <a:pt x="149543" y="1780"/>
                  <a:pt x="150019" y="4732"/>
                </a:cubicBezTo>
                <a:lnTo>
                  <a:pt x="170879" y="157990"/>
                </a:lnTo>
                <a:cubicBezTo>
                  <a:pt x="171069" y="159609"/>
                  <a:pt x="170593" y="161133"/>
                  <a:pt x="169545" y="162371"/>
                </a:cubicBezTo>
                <a:lnTo>
                  <a:pt x="113252" y="225998"/>
                </a:lnTo>
                <a:lnTo>
                  <a:pt x="154972" y="294197"/>
                </a:lnTo>
                <a:cubicBezTo>
                  <a:pt x="155734" y="295435"/>
                  <a:pt x="155924" y="296959"/>
                  <a:pt x="155638" y="298388"/>
                </a:cubicBezTo>
                <a:lnTo>
                  <a:pt x="11144" y="849124"/>
                </a:lnTo>
                <a:lnTo>
                  <a:pt x="38671" y="1390049"/>
                </a:lnTo>
                <a:cubicBezTo>
                  <a:pt x="38862" y="1393096"/>
                  <a:pt x="36481" y="1395668"/>
                  <a:pt x="33528" y="1395763"/>
                </a:cubicBezTo>
                <a:cubicBezTo>
                  <a:pt x="33528" y="1395763"/>
                  <a:pt x="33338" y="1395763"/>
                  <a:pt x="33242" y="1395763"/>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112"/>
          <p:cNvSpPr/>
          <p:nvPr userDrawn="1">
            <p:custDataLst>
              <p:tags r:id="rId122"/>
            </p:custDataLst>
          </p:nvPr>
        </p:nvSpPr>
        <p:spPr>
          <a:xfrm>
            <a:off x="9829800" y="378587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5" name="任意多边形: 形状 113"/>
          <p:cNvSpPr/>
          <p:nvPr userDrawn="1">
            <p:custDataLst>
              <p:tags r:id="rId123"/>
            </p:custDataLst>
          </p:nvPr>
        </p:nvSpPr>
        <p:spPr>
          <a:xfrm>
            <a:off x="9838690" y="3915410"/>
            <a:ext cx="37465" cy="37465"/>
          </a:xfrm>
          <a:custGeom>
            <a:avLst/>
            <a:gdLst>
              <a:gd name="connsiteX0" fmla="*/ 34290 w 34290"/>
              <a:gd name="connsiteY0" fmla="*/ 17145 h 34290"/>
              <a:gd name="connsiteX1" fmla="*/ 17145 w 34290"/>
              <a:gd name="connsiteY1" fmla="*/ 34290 h 34290"/>
              <a:gd name="connsiteX2" fmla="*/ 0 w 34290"/>
              <a:gd name="connsiteY2" fmla="*/ 17145 h 34290"/>
              <a:gd name="connsiteX3" fmla="*/ 17145 w 34290"/>
              <a:gd name="connsiteY3" fmla="*/ 0 h 34290"/>
              <a:gd name="connsiteX4" fmla="*/ 34290 w 34290"/>
              <a:gd name="connsiteY4" fmla="*/ 17145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6" name="任意多边形: 形状 114"/>
          <p:cNvSpPr/>
          <p:nvPr userDrawn="1">
            <p:custDataLst>
              <p:tags r:id="rId124"/>
            </p:custDataLst>
          </p:nvPr>
        </p:nvSpPr>
        <p:spPr>
          <a:xfrm>
            <a:off x="9846945" y="4044315"/>
            <a:ext cx="37465" cy="37465"/>
          </a:xfrm>
          <a:custGeom>
            <a:avLst/>
            <a:gdLst>
              <a:gd name="connsiteX0" fmla="*/ 34290 w 34290"/>
              <a:gd name="connsiteY0" fmla="*/ 17145 h 34289"/>
              <a:gd name="connsiteX1" fmla="*/ 17145 w 34290"/>
              <a:gd name="connsiteY1" fmla="*/ 34290 h 34289"/>
              <a:gd name="connsiteX2" fmla="*/ 0 w 34290"/>
              <a:gd name="connsiteY2" fmla="*/ 17145 h 34289"/>
              <a:gd name="connsiteX3" fmla="*/ 17145 w 34290"/>
              <a:gd name="connsiteY3" fmla="*/ 0 h 34289"/>
              <a:gd name="connsiteX4" fmla="*/ 34290 w 34290"/>
              <a:gd name="connsiteY4" fmla="*/ 17145 h 34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89">
                <a:moveTo>
                  <a:pt x="34290" y="17145"/>
                </a:moveTo>
                <a:cubicBezTo>
                  <a:pt x="34290" y="26575"/>
                  <a:pt x="26575" y="34290"/>
                  <a:pt x="17145" y="34290"/>
                </a:cubicBezTo>
                <a:cubicBezTo>
                  <a:pt x="7715" y="34290"/>
                  <a:pt x="0" y="26575"/>
                  <a:pt x="0" y="17145"/>
                </a:cubicBezTo>
                <a:cubicBezTo>
                  <a:pt x="0" y="7715"/>
                  <a:pt x="7715" y="0"/>
                  <a:pt x="17145" y="0"/>
                </a:cubicBezTo>
                <a:cubicBezTo>
                  <a:pt x="26575" y="0"/>
                  <a:pt x="34290" y="7715"/>
                  <a:pt x="34290" y="1714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115"/>
          <p:cNvSpPr/>
          <p:nvPr userDrawn="1">
            <p:custDataLst>
              <p:tags r:id="rId125"/>
            </p:custDataLst>
          </p:nvPr>
        </p:nvSpPr>
        <p:spPr>
          <a:xfrm>
            <a:off x="10188575" y="3158490"/>
            <a:ext cx="162560" cy="1184275"/>
          </a:xfrm>
          <a:custGeom>
            <a:avLst/>
            <a:gdLst>
              <a:gd name="connsiteX0" fmla="*/ 15515 w 148865"/>
              <a:gd name="connsiteY0" fmla="*/ 0 h 1083183"/>
              <a:gd name="connsiteX1" fmla="*/ 14848 w 148865"/>
              <a:gd name="connsiteY1" fmla="*/ 888968 h 1083183"/>
              <a:gd name="connsiteX2" fmla="*/ 28850 w 148865"/>
              <a:gd name="connsiteY2" fmla="*/ 1079373 h 1083183"/>
              <a:gd name="connsiteX3" fmla="*/ 93620 w 148865"/>
              <a:gd name="connsiteY3" fmla="*/ 1083183 h 1083183"/>
              <a:gd name="connsiteX4" fmla="*/ 148865 w 148865"/>
              <a:gd name="connsiteY4" fmla="*/ 338900 h 1083183"/>
              <a:gd name="connsiteX5" fmla="*/ 15610 w 148865"/>
              <a:gd name="connsiteY5" fmla="*/ 95 h 108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65" h="1083183">
                <a:moveTo>
                  <a:pt x="15515" y="0"/>
                </a:moveTo>
                <a:cubicBezTo>
                  <a:pt x="-13060" y="224600"/>
                  <a:pt x="4656" y="742379"/>
                  <a:pt x="14848" y="888968"/>
                </a:cubicBezTo>
                <a:cubicBezTo>
                  <a:pt x="25040" y="1035558"/>
                  <a:pt x="28850" y="1079373"/>
                  <a:pt x="28850" y="1079373"/>
                </a:cubicBezTo>
                <a:lnTo>
                  <a:pt x="93620" y="1083183"/>
                </a:lnTo>
                <a:lnTo>
                  <a:pt x="148865" y="338900"/>
                </a:lnTo>
                <a:lnTo>
                  <a:pt x="15610" y="95"/>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118"/>
          <p:cNvSpPr/>
          <p:nvPr userDrawn="1">
            <p:custDataLst>
              <p:tags r:id="rId126"/>
            </p:custDataLst>
          </p:nvPr>
        </p:nvSpPr>
        <p:spPr>
          <a:xfrm>
            <a:off x="10304145" y="4203065"/>
            <a:ext cx="176530" cy="447675"/>
          </a:xfrm>
          <a:custGeom>
            <a:avLst/>
            <a:gdLst>
              <a:gd name="connsiteX0" fmla="*/ 19050 w 161639"/>
              <a:gd name="connsiteY0" fmla="*/ 95 h 409455"/>
              <a:gd name="connsiteX1" fmla="*/ 0 w 161639"/>
              <a:gd name="connsiteY1" fmla="*/ 198787 h 409455"/>
              <a:gd name="connsiteX2" fmla="*/ 40005 w 161639"/>
              <a:gd name="connsiteY2" fmla="*/ 338900 h 409455"/>
              <a:gd name="connsiteX3" fmla="*/ 132493 w 161639"/>
              <a:gd name="connsiteY3" fmla="*/ 409289 h 409455"/>
              <a:gd name="connsiteX4" fmla="*/ 161639 w 161639"/>
              <a:gd name="connsiteY4" fmla="*/ 291275 h 409455"/>
              <a:gd name="connsiteX5" fmla="*/ 132493 w 161639"/>
              <a:gd name="connsiteY5" fmla="*/ 204788 h 409455"/>
              <a:gd name="connsiteX6" fmla="*/ 132493 w 161639"/>
              <a:gd name="connsiteY6" fmla="*/ 60960 h 409455"/>
              <a:gd name="connsiteX7" fmla="*/ 19050 w 161639"/>
              <a:gd name="connsiteY7" fmla="*/ 0 h 40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639" h="409455">
                <a:moveTo>
                  <a:pt x="19050" y="95"/>
                </a:moveTo>
                <a:lnTo>
                  <a:pt x="0" y="198787"/>
                </a:lnTo>
                <a:cubicBezTo>
                  <a:pt x="0" y="198787"/>
                  <a:pt x="32385" y="327470"/>
                  <a:pt x="40005" y="338900"/>
                </a:cubicBezTo>
                <a:cubicBezTo>
                  <a:pt x="47625" y="350330"/>
                  <a:pt x="122206" y="413099"/>
                  <a:pt x="132493" y="409289"/>
                </a:cubicBezTo>
                <a:cubicBezTo>
                  <a:pt x="142780" y="405479"/>
                  <a:pt x="161544" y="310325"/>
                  <a:pt x="161639" y="291275"/>
                </a:cubicBezTo>
                <a:cubicBezTo>
                  <a:pt x="161735" y="272225"/>
                  <a:pt x="141161" y="230505"/>
                  <a:pt x="132493" y="204788"/>
                </a:cubicBezTo>
                <a:cubicBezTo>
                  <a:pt x="123730" y="178975"/>
                  <a:pt x="132493" y="60960"/>
                  <a:pt x="132493" y="60960"/>
                </a:cubicBezTo>
                <a:lnTo>
                  <a:pt x="19050"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119"/>
          <p:cNvSpPr/>
          <p:nvPr userDrawn="1">
            <p:custDataLst>
              <p:tags r:id="rId127"/>
            </p:custDataLst>
          </p:nvPr>
        </p:nvSpPr>
        <p:spPr>
          <a:xfrm>
            <a:off x="10297795" y="4193540"/>
            <a:ext cx="188595" cy="462915"/>
          </a:xfrm>
          <a:custGeom>
            <a:avLst/>
            <a:gdLst>
              <a:gd name="connsiteX0" fmla="*/ 137731 w 172593"/>
              <a:gd name="connsiteY0" fmla="*/ 423481 h 423481"/>
              <a:gd name="connsiteX1" fmla="*/ 40957 w 172593"/>
              <a:gd name="connsiteY1" fmla="*/ 350615 h 423481"/>
              <a:gd name="connsiteX2" fmla="*/ 190 w 172593"/>
              <a:gd name="connsiteY2" fmla="*/ 208788 h 423481"/>
              <a:gd name="connsiteX3" fmla="*/ 0 w 172593"/>
              <a:gd name="connsiteY3" fmla="*/ 207835 h 423481"/>
              <a:gd name="connsiteX4" fmla="*/ 0 w 172593"/>
              <a:gd name="connsiteY4" fmla="*/ 206883 h 423481"/>
              <a:gd name="connsiteX5" fmla="*/ 19907 w 172593"/>
              <a:gd name="connsiteY5" fmla="*/ 0 h 423481"/>
              <a:gd name="connsiteX6" fmla="*/ 143732 w 172593"/>
              <a:gd name="connsiteY6" fmla="*/ 66484 h 423481"/>
              <a:gd name="connsiteX7" fmla="*/ 143446 w 172593"/>
              <a:gd name="connsiteY7" fmla="*/ 70009 h 423481"/>
              <a:gd name="connsiteX8" fmla="*/ 143161 w 172593"/>
              <a:gd name="connsiteY8" fmla="*/ 211646 h 423481"/>
              <a:gd name="connsiteX9" fmla="*/ 153924 w 172593"/>
              <a:gd name="connsiteY9" fmla="*/ 239554 h 423481"/>
              <a:gd name="connsiteX10" fmla="*/ 172593 w 172593"/>
              <a:gd name="connsiteY10" fmla="*/ 299942 h 423481"/>
              <a:gd name="connsiteX11" fmla="*/ 139827 w 172593"/>
              <a:gd name="connsiteY11" fmla="*/ 423005 h 423481"/>
              <a:gd name="connsiteX12" fmla="*/ 137636 w 172593"/>
              <a:gd name="connsiteY12" fmla="*/ 423386 h 423481"/>
              <a:gd name="connsiteX13" fmla="*/ 11049 w 172593"/>
              <a:gd name="connsiteY13" fmla="*/ 207073 h 423481"/>
              <a:gd name="connsiteX14" fmla="*/ 50006 w 172593"/>
              <a:gd name="connsiteY14" fmla="*/ 344519 h 423481"/>
              <a:gd name="connsiteX15" fmla="*/ 136017 w 172593"/>
              <a:gd name="connsiteY15" fmla="*/ 412528 h 423481"/>
              <a:gd name="connsiteX16" fmla="*/ 161735 w 172593"/>
              <a:gd name="connsiteY16" fmla="*/ 299942 h 423481"/>
              <a:gd name="connsiteX17" fmla="*/ 143828 w 172593"/>
              <a:gd name="connsiteY17" fmla="*/ 243745 h 423481"/>
              <a:gd name="connsiteX18" fmla="*/ 132779 w 172593"/>
              <a:gd name="connsiteY18" fmla="*/ 215265 h 423481"/>
              <a:gd name="connsiteX19" fmla="*/ 132207 w 172593"/>
              <a:gd name="connsiteY19" fmla="*/ 72866 h 423481"/>
              <a:gd name="connsiteX20" fmla="*/ 29146 w 172593"/>
              <a:gd name="connsiteY20" fmla="*/ 17526 h 423481"/>
              <a:gd name="connsiteX21" fmla="*/ 10954 w 172593"/>
              <a:gd name="connsiteY21" fmla="*/ 207169 h 4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93" h="423481">
                <a:moveTo>
                  <a:pt x="137731" y="423481"/>
                </a:moveTo>
                <a:cubicBezTo>
                  <a:pt x="117920" y="423481"/>
                  <a:pt x="46101" y="358235"/>
                  <a:pt x="40957" y="350615"/>
                </a:cubicBezTo>
                <a:cubicBezTo>
                  <a:pt x="33242" y="338995"/>
                  <a:pt x="5715" y="230410"/>
                  <a:pt x="190" y="208788"/>
                </a:cubicBezTo>
                <a:lnTo>
                  <a:pt x="0" y="207835"/>
                </a:lnTo>
                <a:lnTo>
                  <a:pt x="0" y="206883"/>
                </a:lnTo>
                <a:cubicBezTo>
                  <a:pt x="0" y="206883"/>
                  <a:pt x="19907" y="0"/>
                  <a:pt x="19907" y="0"/>
                </a:cubicBezTo>
                <a:lnTo>
                  <a:pt x="143732" y="66484"/>
                </a:lnTo>
                <a:lnTo>
                  <a:pt x="143446" y="70009"/>
                </a:lnTo>
                <a:cubicBezTo>
                  <a:pt x="141065" y="102489"/>
                  <a:pt x="136303" y="191357"/>
                  <a:pt x="143161" y="211646"/>
                </a:cubicBezTo>
                <a:cubicBezTo>
                  <a:pt x="145923" y="219742"/>
                  <a:pt x="149828" y="229362"/>
                  <a:pt x="153924" y="239554"/>
                </a:cubicBezTo>
                <a:cubicBezTo>
                  <a:pt x="163163" y="262318"/>
                  <a:pt x="172688" y="285940"/>
                  <a:pt x="172593" y="299942"/>
                </a:cubicBezTo>
                <a:cubicBezTo>
                  <a:pt x="172498" y="312325"/>
                  <a:pt x="155543" y="417290"/>
                  <a:pt x="139827" y="423005"/>
                </a:cubicBezTo>
                <a:cubicBezTo>
                  <a:pt x="139160" y="423196"/>
                  <a:pt x="138494" y="423386"/>
                  <a:pt x="137636" y="423386"/>
                </a:cubicBezTo>
                <a:close/>
                <a:moveTo>
                  <a:pt x="11049" y="207073"/>
                </a:moveTo>
                <a:cubicBezTo>
                  <a:pt x="23527" y="256508"/>
                  <a:pt x="44958" y="336899"/>
                  <a:pt x="50006" y="344519"/>
                </a:cubicBezTo>
                <a:cubicBezTo>
                  <a:pt x="58103" y="356711"/>
                  <a:pt x="123158" y="409289"/>
                  <a:pt x="136017" y="412528"/>
                </a:cubicBezTo>
                <a:cubicBezTo>
                  <a:pt x="144494" y="401574"/>
                  <a:pt x="161544" y="318992"/>
                  <a:pt x="161735" y="299942"/>
                </a:cubicBezTo>
                <a:cubicBezTo>
                  <a:pt x="161830" y="288036"/>
                  <a:pt x="152305" y="264509"/>
                  <a:pt x="143828" y="243745"/>
                </a:cubicBezTo>
                <a:cubicBezTo>
                  <a:pt x="139637" y="233363"/>
                  <a:pt x="135636" y="223552"/>
                  <a:pt x="132779" y="215265"/>
                </a:cubicBezTo>
                <a:cubicBezTo>
                  <a:pt x="124587" y="190976"/>
                  <a:pt x="130873" y="93154"/>
                  <a:pt x="132207" y="72866"/>
                </a:cubicBezTo>
                <a:lnTo>
                  <a:pt x="29146" y="17526"/>
                </a:lnTo>
                <a:lnTo>
                  <a:pt x="10954" y="20716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120"/>
          <p:cNvSpPr/>
          <p:nvPr userDrawn="1">
            <p:custDataLst>
              <p:tags r:id="rId128"/>
            </p:custDataLst>
          </p:nvPr>
        </p:nvSpPr>
        <p:spPr>
          <a:xfrm>
            <a:off x="10304145" y="4380230"/>
            <a:ext cx="140970" cy="40005"/>
          </a:xfrm>
          <a:custGeom>
            <a:avLst/>
            <a:gdLst>
              <a:gd name="connsiteX0" fmla="*/ 0 w 129158"/>
              <a:gd name="connsiteY0" fmla="*/ 36671 h 36671"/>
              <a:gd name="connsiteX1" fmla="*/ 129159 w 129158"/>
              <a:gd name="connsiteY1" fmla="*/ 19526 h 36671"/>
              <a:gd name="connsiteX2" fmla="*/ 128683 w 129158"/>
              <a:gd name="connsiteY2" fmla="*/ 6763 h 36671"/>
              <a:gd name="connsiteX3" fmla="*/ 3429 w 129158"/>
              <a:gd name="connsiteY3" fmla="*/ 0 h 36671"/>
              <a:gd name="connsiteX4" fmla="*/ 0 w 129158"/>
              <a:gd name="connsiteY4" fmla="*/ 36671 h 3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58" h="36671">
                <a:moveTo>
                  <a:pt x="0" y="36671"/>
                </a:moveTo>
                <a:lnTo>
                  <a:pt x="129159" y="19526"/>
                </a:lnTo>
                <a:lnTo>
                  <a:pt x="128683" y="6763"/>
                </a:lnTo>
                <a:lnTo>
                  <a:pt x="3429" y="0"/>
                </a:lnTo>
                <a:lnTo>
                  <a:pt x="0" y="36671"/>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121"/>
          <p:cNvSpPr/>
          <p:nvPr userDrawn="1">
            <p:custDataLst>
              <p:tags r:id="rId129"/>
            </p:custDataLst>
          </p:nvPr>
        </p:nvSpPr>
        <p:spPr>
          <a:xfrm>
            <a:off x="10285095" y="4291965"/>
            <a:ext cx="192405" cy="95885"/>
          </a:xfrm>
          <a:custGeom>
            <a:avLst/>
            <a:gdLst>
              <a:gd name="connsiteX0" fmla="*/ 4858 w 176212"/>
              <a:gd name="connsiteY0" fmla="*/ 0 h 87629"/>
              <a:gd name="connsiteX1" fmla="*/ 0 w 176212"/>
              <a:gd name="connsiteY1" fmla="*/ 79915 h 87629"/>
              <a:gd name="connsiteX2" fmla="*/ 167926 w 176212"/>
              <a:gd name="connsiteY2" fmla="*/ 87630 h 87629"/>
              <a:gd name="connsiteX3" fmla="*/ 176213 w 176212"/>
              <a:gd name="connsiteY3" fmla="*/ 37814 h 87629"/>
              <a:gd name="connsiteX4" fmla="*/ 4858 w 176212"/>
              <a:gd name="connsiteY4" fmla="*/ 0 h 8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 h="87629">
                <a:moveTo>
                  <a:pt x="4858" y="0"/>
                </a:moveTo>
                <a:lnTo>
                  <a:pt x="0" y="79915"/>
                </a:lnTo>
                <a:lnTo>
                  <a:pt x="167926" y="87630"/>
                </a:lnTo>
                <a:lnTo>
                  <a:pt x="176213" y="37814"/>
                </a:lnTo>
                <a:lnTo>
                  <a:pt x="4858"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122"/>
          <p:cNvSpPr/>
          <p:nvPr userDrawn="1">
            <p:custDataLst>
              <p:tags r:id="rId130"/>
            </p:custDataLst>
          </p:nvPr>
        </p:nvSpPr>
        <p:spPr>
          <a:xfrm>
            <a:off x="10279380" y="4284345"/>
            <a:ext cx="205740" cy="109220"/>
          </a:xfrm>
          <a:custGeom>
            <a:avLst/>
            <a:gdLst>
              <a:gd name="connsiteX0" fmla="*/ 178308 w 188214"/>
              <a:gd name="connsiteY0" fmla="*/ 100013 h 100012"/>
              <a:gd name="connsiteX1" fmla="*/ 0 w 188214"/>
              <a:gd name="connsiteY1" fmla="*/ 91821 h 100012"/>
              <a:gd name="connsiteX2" fmla="*/ 5620 w 188214"/>
              <a:gd name="connsiteY2" fmla="*/ 0 h 100012"/>
              <a:gd name="connsiteX3" fmla="*/ 188214 w 188214"/>
              <a:gd name="connsiteY3" fmla="*/ 40291 h 100012"/>
              <a:gd name="connsiteX4" fmla="*/ 178213 w 188214"/>
              <a:gd name="connsiteY4" fmla="*/ 100013 h 100012"/>
              <a:gd name="connsiteX5" fmla="*/ 11621 w 188214"/>
              <a:gd name="connsiteY5" fmla="*/ 81439 h 100012"/>
              <a:gd name="connsiteX6" fmla="*/ 169164 w 188214"/>
              <a:gd name="connsiteY6" fmla="*/ 88678 h 100012"/>
              <a:gd name="connsiteX7" fmla="*/ 175832 w 188214"/>
              <a:gd name="connsiteY7" fmla="*/ 48768 h 100012"/>
              <a:gd name="connsiteX8" fmla="*/ 15812 w 188214"/>
              <a:gd name="connsiteY8" fmla="*/ 13430 h 100012"/>
              <a:gd name="connsiteX9" fmla="*/ 11621 w 188214"/>
              <a:gd name="connsiteY9" fmla="*/ 8143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214" h="100012">
                <a:moveTo>
                  <a:pt x="178308" y="100013"/>
                </a:moveTo>
                <a:lnTo>
                  <a:pt x="0" y="91821"/>
                </a:lnTo>
                <a:lnTo>
                  <a:pt x="5620" y="0"/>
                </a:lnTo>
                <a:lnTo>
                  <a:pt x="188214" y="40291"/>
                </a:lnTo>
                <a:lnTo>
                  <a:pt x="178213" y="100013"/>
                </a:lnTo>
                <a:close/>
                <a:moveTo>
                  <a:pt x="11621" y="81439"/>
                </a:moveTo>
                <a:lnTo>
                  <a:pt x="169164" y="88678"/>
                </a:lnTo>
                <a:lnTo>
                  <a:pt x="175832" y="48768"/>
                </a:lnTo>
                <a:lnTo>
                  <a:pt x="15812" y="13430"/>
                </a:lnTo>
                <a:lnTo>
                  <a:pt x="11621" y="81439"/>
                </a:ln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123"/>
          <p:cNvSpPr/>
          <p:nvPr userDrawn="1">
            <p:custDataLst>
              <p:tags r:id="rId131"/>
            </p:custDataLst>
          </p:nvPr>
        </p:nvSpPr>
        <p:spPr>
          <a:xfrm>
            <a:off x="10206355" y="2868295"/>
            <a:ext cx="373380" cy="1479550"/>
          </a:xfrm>
          <a:custGeom>
            <a:avLst/>
            <a:gdLst>
              <a:gd name="connsiteX0" fmla="*/ 83841 w 341593"/>
              <a:gd name="connsiteY0" fmla="*/ 0 h 1353312"/>
              <a:gd name="connsiteX1" fmla="*/ 340825 w 341593"/>
              <a:gd name="connsiteY1" fmla="*/ 754285 h 1353312"/>
              <a:gd name="connsiteX2" fmla="*/ 261577 w 341593"/>
              <a:gd name="connsiteY2" fmla="*/ 1353312 h 1353312"/>
              <a:gd name="connsiteX3" fmla="*/ 61743 w 341593"/>
              <a:gd name="connsiteY3" fmla="*/ 1322832 h 1353312"/>
              <a:gd name="connsiteX4" fmla="*/ 57266 w 341593"/>
              <a:gd name="connsiteY4" fmla="*/ 689610 h 1353312"/>
              <a:gd name="connsiteX5" fmla="*/ 24881 w 341593"/>
              <a:gd name="connsiteY5" fmla="*/ 66008 h 1353312"/>
              <a:gd name="connsiteX6" fmla="*/ 83936 w 341593"/>
              <a:gd name="connsiteY6"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93" h="1353312">
                <a:moveTo>
                  <a:pt x="83841" y="0"/>
                </a:moveTo>
                <a:cubicBezTo>
                  <a:pt x="123846" y="10001"/>
                  <a:pt x="325585" y="592550"/>
                  <a:pt x="340825" y="754285"/>
                </a:cubicBezTo>
                <a:cubicBezTo>
                  <a:pt x="350731" y="859155"/>
                  <a:pt x="261577" y="1353312"/>
                  <a:pt x="261577" y="1353312"/>
                </a:cubicBezTo>
                <a:lnTo>
                  <a:pt x="61743" y="1322832"/>
                </a:lnTo>
                <a:cubicBezTo>
                  <a:pt x="61743" y="1322832"/>
                  <a:pt x="105558" y="856583"/>
                  <a:pt x="57266" y="689610"/>
                </a:cubicBezTo>
                <a:cubicBezTo>
                  <a:pt x="26214" y="582454"/>
                  <a:pt x="-34079" y="123920"/>
                  <a:pt x="24881" y="66008"/>
                </a:cubicBezTo>
                <a:lnTo>
                  <a:pt x="83936" y="0"/>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124"/>
          <p:cNvSpPr/>
          <p:nvPr userDrawn="1">
            <p:custDataLst>
              <p:tags r:id="rId132"/>
            </p:custDataLst>
          </p:nvPr>
        </p:nvSpPr>
        <p:spPr>
          <a:xfrm>
            <a:off x="10200005" y="2862580"/>
            <a:ext cx="385445" cy="1490980"/>
          </a:xfrm>
          <a:custGeom>
            <a:avLst/>
            <a:gdLst>
              <a:gd name="connsiteX0" fmla="*/ 267148 w 352799"/>
              <a:gd name="connsiteY0" fmla="*/ 1364314 h 1364314"/>
              <a:gd name="connsiteX1" fmla="*/ 266290 w 352799"/>
              <a:gd name="connsiteY1" fmla="*/ 1364314 h 1364314"/>
              <a:gd name="connsiteX2" fmla="*/ 66456 w 352799"/>
              <a:gd name="connsiteY2" fmla="*/ 1333834 h 1364314"/>
              <a:gd name="connsiteX3" fmla="*/ 61884 w 352799"/>
              <a:gd name="connsiteY3" fmla="*/ 1327929 h 1364314"/>
              <a:gd name="connsiteX4" fmla="*/ 57598 w 352799"/>
              <a:gd name="connsiteY4" fmla="*/ 696707 h 1364314"/>
              <a:gd name="connsiteX5" fmla="*/ 26641 w 352799"/>
              <a:gd name="connsiteY5" fmla="*/ 67676 h 1364314"/>
              <a:gd name="connsiteX6" fmla="*/ 34357 w 352799"/>
              <a:gd name="connsiteY6" fmla="*/ 67676 h 1364314"/>
              <a:gd name="connsiteX7" fmla="*/ 34357 w 352799"/>
              <a:gd name="connsiteY7" fmla="*/ 75391 h 1364314"/>
              <a:gd name="connsiteX8" fmla="*/ 68170 w 352799"/>
              <a:gd name="connsiteY8" fmla="*/ 693564 h 1364314"/>
              <a:gd name="connsiteX9" fmla="*/ 73314 w 352799"/>
              <a:gd name="connsiteY9" fmla="*/ 1323738 h 1364314"/>
              <a:gd name="connsiteX10" fmla="*/ 262861 w 352799"/>
              <a:gd name="connsiteY10" fmla="*/ 1352598 h 1364314"/>
              <a:gd name="connsiteX11" fmla="*/ 341157 w 352799"/>
              <a:gd name="connsiteY11" fmla="*/ 760334 h 1364314"/>
              <a:gd name="connsiteX12" fmla="*/ 222571 w 352799"/>
              <a:gd name="connsiteY12" fmla="*/ 328661 h 1364314"/>
              <a:gd name="connsiteX13" fmla="*/ 88268 w 352799"/>
              <a:gd name="connsiteY13" fmla="*/ 10812 h 1364314"/>
              <a:gd name="connsiteX14" fmla="*/ 84458 w 352799"/>
              <a:gd name="connsiteY14" fmla="*/ 4049 h 1364314"/>
              <a:gd name="connsiteX15" fmla="*/ 90935 w 352799"/>
              <a:gd name="connsiteY15" fmla="*/ 144 h 1364314"/>
              <a:gd name="connsiteX16" fmla="*/ 232572 w 352799"/>
              <a:gd name="connsiteY16" fmla="*/ 323898 h 1364314"/>
              <a:gd name="connsiteX17" fmla="*/ 352015 w 352799"/>
              <a:gd name="connsiteY17" fmla="*/ 759286 h 1364314"/>
              <a:gd name="connsiteX18" fmla="*/ 272672 w 352799"/>
              <a:gd name="connsiteY18" fmla="*/ 1359742 h 1364314"/>
              <a:gd name="connsiteX19" fmla="*/ 267338 w 352799"/>
              <a:gd name="connsiteY19" fmla="*/ 1364219 h 1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2799" h="1364314">
                <a:moveTo>
                  <a:pt x="267148" y="1364314"/>
                </a:moveTo>
                <a:cubicBezTo>
                  <a:pt x="267148" y="1364314"/>
                  <a:pt x="266576" y="1364314"/>
                  <a:pt x="266290" y="1364314"/>
                </a:cubicBezTo>
                <a:lnTo>
                  <a:pt x="66456" y="1333834"/>
                </a:lnTo>
                <a:cubicBezTo>
                  <a:pt x="63598" y="1333358"/>
                  <a:pt x="61598" y="1330786"/>
                  <a:pt x="61884" y="1327929"/>
                </a:cubicBezTo>
                <a:cubicBezTo>
                  <a:pt x="62360" y="1323261"/>
                  <a:pt x="105127" y="860727"/>
                  <a:pt x="57598" y="696707"/>
                </a:cubicBezTo>
                <a:cubicBezTo>
                  <a:pt x="29308" y="599171"/>
                  <a:pt x="-36795" y="129969"/>
                  <a:pt x="26641" y="67676"/>
                </a:cubicBezTo>
                <a:cubicBezTo>
                  <a:pt x="28832" y="65580"/>
                  <a:pt x="32261" y="65580"/>
                  <a:pt x="34357" y="67676"/>
                </a:cubicBezTo>
                <a:cubicBezTo>
                  <a:pt x="36452" y="69867"/>
                  <a:pt x="36452" y="73296"/>
                  <a:pt x="34357" y="75391"/>
                </a:cubicBezTo>
                <a:cubicBezTo>
                  <a:pt x="-21269" y="129969"/>
                  <a:pt x="37119" y="586407"/>
                  <a:pt x="68170" y="693564"/>
                </a:cubicBezTo>
                <a:cubicBezTo>
                  <a:pt x="114081" y="852155"/>
                  <a:pt x="78267" y="1269826"/>
                  <a:pt x="73314" y="1323738"/>
                </a:cubicBezTo>
                <a:lnTo>
                  <a:pt x="262861" y="1352598"/>
                </a:lnTo>
                <a:cubicBezTo>
                  <a:pt x="272386" y="1299258"/>
                  <a:pt x="350301" y="857489"/>
                  <a:pt x="341157" y="760334"/>
                </a:cubicBezTo>
                <a:cubicBezTo>
                  <a:pt x="332965" y="672894"/>
                  <a:pt x="272100" y="473060"/>
                  <a:pt x="222571" y="328661"/>
                </a:cubicBezTo>
                <a:cubicBezTo>
                  <a:pt x="153705" y="127874"/>
                  <a:pt x="101984" y="15098"/>
                  <a:pt x="88268" y="10812"/>
                </a:cubicBezTo>
                <a:cubicBezTo>
                  <a:pt x="85410" y="9954"/>
                  <a:pt x="83696" y="6906"/>
                  <a:pt x="84458" y="4049"/>
                </a:cubicBezTo>
                <a:cubicBezTo>
                  <a:pt x="85220" y="1191"/>
                  <a:pt x="87982" y="-523"/>
                  <a:pt x="90935" y="144"/>
                </a:cubicBezTo>
                <a:cubicBezTo>
                  <a:pt x="121891" y="7859"/>
                  <a:pt x="207140" y="249889"/>
                  <a:pt x="232572" y="323898"/>
                </a:cubicBezTo>
                <a:cubicBezTo>
                  <a:pt x="282483" y="469345"/>
                  <a:pt x="343729" y="670608"/>
                  <a:pt x="352015" y="759286"/>
                </a:cubicBezTo>
                <a:cubicBezTo>
                  <a:pt x="361826" y="863680"/>
                  <a:pt x="276387" y="1339549"/>
                  <a:pt x="272672" y="1359742"/>
                </a:cubicBezTo>
                <a:cubicBezTo>
                  <a:pt x="272196" y="1362409"/>
                  <a:pt x="269910" y="1364219"/>
                  <a:pt x="267338" y="1364219"/>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125"/>
          <p:cNvSpPr/>
          <p:nvPr userDrawn="1">
            <p:custDataLst>
              <p:tags r:id="rId133"/>
            </p:custDataLst>
          </p:nvPr>
        </p:nvSpPr>
        <p:spPr>
          <a:xfrm>
            <a:off x="10460355" y="428371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126"/>
          <p:cNvSpPr/>
          <p:nvPr userDrawn="1">
            <p:custDataLst>
              <p:tags r:id="rId134"/>
            </p:custDataLst>
          </p:nvPr>
        </p:nvSpPr>
        <p:spPr>
          <a:xfrm>
            <a:off x="10465435" y="4250690"/>
            <a:ext cx="19685" cy="19685"/>
          </a:xfrm>
          <a:custGeom>
            <a:avLst/>
            <a:gdLst>
              <a:gd name="connsiteX0" fmla="*/ 10517 w 17985"/>
              <a:gd name="connsiteY0" fmla="*/ 135 h 17985"/>
              <a:gd name="connsiteX1" fmla="*/ 17851 w 17985"/>
              <a:gd name="connsiteY1" fmla="*/ 10517 h 17985"/>
              <a:gd name="connsiteX2" fmla="*/ 7469 w 17985"/>
              <a:gd name="connsiteY2" fmla="*/ 17851 h 17985"/>
              <a:gd name="connsiteX3" fmla="*/ 135 w 17985"/>
              <a:gd name="connsiteY3" fmla="*/ 7469 h 17985"/>
              <a:gd name="connsiteX4" fmla="*/ 10517 w 17985"/>
              <a:gd name="connsiteY4" fmla="*/ 135 h 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17985">
                <a:moveTo>
                  <a:pt x="10517" y="135"/>
                </a:moveTo>
                <a:cubicBezTo>
                  <a:pt x="15375" y="992"/>
                  <a:pt x="18708" y="5564"/>
                  <a:pt x="17851" y="10517"/>
                </a:cubicBezTo>
                <a:cubicBezTo>
                  <a:pt x="16994" y="15375"/>
                  <a:pt x="12422" y="18708"/>
                  <a:pt x="7469" y="17851"/>
                </a:cubicBezTo>
                <a:cubicBezTo>
                  <a:pt x="2611" y="16994"/>
                  <a:pt x="-723" y="12422"/>
                  <a:pt x="135" y="7469"/>
                </a:cubicBezTo>
                <a:cubicBezTo>
                  <a:pt x="992" y="2611"/>
                  <a:pt x="5564" y="-723"/>
                  <a:pt x="10517" y="135"/>
                </a:cubicBezTo>
                <a:close/>
              </a:path>
            </a:pathLst>
          </a:custGeom>
          <a:solidFill>
            <a:srgbClr val="231F2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椭圆 298"/>
          <p:cNvSpPr/>
          <p:nvPr userDrawn="1">
            <p:custDataLst>
              <p:tags r:id="rId135"/>
            </p:custDataLst>
          </p:nvPr>
        </p:nvSpPr>
        <p:spPr>
          <a:xfrm rot="5400000">
            <a:off x="1092009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userDrawn="1">
            <p:custDataLst>
              <p:tags r:id="rId136"/>
            </p:custDataLst>
          </p:nvPr>
        </p:nvSpPr>
        <p:spPr>
          <a:xfrm rot="5400000">
            <a:off x="1078801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p:nvPr userDrawn="1">
            <p:custDataLst>
              <p:tags r:id="rId137"/>
            </p:custDataLst>
          </p:nvPr>
        </p:nvSpPr>
        <p:spPr>
          <a:xfrm rot="5400000">
            <a:off x="1065593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userDrawn="1">
            <p:custDataLst>
              <p:tags r:id="rId138"/>
            </p:custDataLst>
          </p:nvPr>
        </p:nvSpPr>
        <p:spPr>
          <a:xfrm rot="5400000">
            <a:off x="1052322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p:nvPr userDrawn="1">
            <p:custDataLst>
              <p:tags r:id="rId139"/>
            </p:custDataLst>
          </p:nvPr>
        </p:nvSpPr>
        <p:spPr>
          <a:xfrm rot="5400000">
            <a:off x="1039114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p:nvPr userDrawn="1">
            <p:custDataLst>
              <p:tags r:id="rId140"/>
            </p:custDataLst>
          </p:nvPr>
        </p:nvSpPr>
        <p:spPr>
          <a:xfrm rot="5400000">
            <a:off x="10259060"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userDrawn="1">
            <p:custDataLst>
              <p:tags r:id="rId141"/>
            </p:custDataLst>
          </p:nvPr>
        </p:nvSpPr>
        <p:spPr>
          <a:xfrm rot="5400000">
            <a:off x="1012634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p:nvPr userDrawn="1">
            <p:custDataLst>
              <p:tags r:id="rId142"/>
            </p:custDataLst>
          </p:nvPr>
        </p:nvSpPr>
        <p:spPr>
          <a:xfrm rot="5400000">
            <a:off x="9994265" y="169926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p:nvPr userDrawn="1">
            <p:custDataLst>
              <p:tags r:id="rId143"/>
            </p:custDataLst>
          </p:nvPr>
        </p:nvSpPr>
        <p:spPr>
          <a:xfrm rot="5400000">
            <a:off x="1092009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p:nvPr userDrawn="1">
            <p:custDataLst>
              <p:tags r:id="rId144"/>
            </p:custDataLst>
          </p:nvPr>
        </p:nvSpPr>
        <p:spPr>
          <a:xfrm rot="5400000">
            <a:off x="1078801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p:nvPr userDrawn="1">
            <p:custDataLst>
              <p:tags r:id="rId145"/>
            </p:custDataLst>
          </p:nvPr>
        </p:nvSpPr>
        <p:spPr>
          <a:xfrm rot="5400000">
            <a:off x="1065593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p:nvPr userDrawn="1">
            <p:custDataLst>
              <p:tags r:id="rId146"/>
            </p:custDataLst>
          </p:nvPr>
        </p:nvSpPr>
        <p:spPr>
          <a:xfrm rot="5400000">
            <a:off x="1052322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p:nvPr userDrawn="1">
            <p:custDataLst>
              <p:tags r:id="rId147"/>
            </p:custDataLst>
          </p:nvPr>
        </p:nvSpPr>
        <p:spPr>
          <a:xfrm rot="5400000">
            <a:off x="1039114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p:nvPr userDrawn="1">
            <p:custDataLst>
              <p:tags r:id="rId148"/>
            </p:custDataLst>
          </p:nvPr>
        </p:nvSpPr>
        <p:spPr>
          <a:xfrm rot="5400000">
            <a:off x="10259060"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p:nvPr userDrawn="1">
            <p:custDataLst>
              <p:tags r:id="rId149"/>
            </p:custDataLst>
          </p:nvPr>
        </p:nvSpPr>
        <p:spPr>
          <a:xfrm rot="5400000">
            <a:off x="1012634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p:nvPr userDrawn="1">
            <p:custDataLst>
              <p:tags r:id="rId150"/>
            </p:custDataLst>
          </p:nvPr>
        </p:nvSpPr>
        <p:spPr>
          <a:xfrm rot="5400000">
            <a:off x="9994265" y="1823085"/>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p:nvPr userDrawn="1">
            <p:custDataLst>
              <p:tags r:id="rId151"/>
            </p:custDataLst>
          </p:nvPr>
        </p:nvSpPr>
        <p:spPr>
          <a:xfrm rot="5400000">
            <a:off x="1092009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p:nvPr userDrawn="1">
            <p:custDataLst>
              <p:tags r:id="rId152"/>
            </p:custDataLst>
          </p:nvPr>
        </p:nvSpPr>
        <p:spPr>
          <a:xfrm rot="5400000">
            <a:off x="1078801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p:nvPr userDrawn="1">
            <p:custDataLst>
              <p:tags r:id="rId153"/>
            </p:custDataLst>
          </p:nvPr>
        </p:nvSpPr>
        <p:spPr>
          <a:xfrm rot="5400000">
            <a:off x="1065593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p:nvPr userDrawn="1">
            <p:custDataLst>
              <p:tags r:id="rId154"/>
            </p:custDataLst>
          </p:nvPr>
        </p:nvSpPr>
        <p:spPr>
          <a:xfrm rot="5400000">
            <a:off x="1052322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p:nvPr userDrawn="1">
            <p:custDataLst>
              <p:tags r:id="rId155"/>
            </p:custDataLst>
          </p:nvPr>
        </p:nvSpPr>
        <p:spPr>
          <a:xfrm rot="5400000">
            <a:off x="1039114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p:nvPr userDrawn="1">
            <p:custDataLst>
              <p:tags r:id="rId156"/>
            </p:custDataLst>
          </p:nvPr>
        </p:nvSpPr>
        <p:spPr>
          <a:xfrm rot="5400000">
            <a:off x="10259060"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p:nvPr userDrawn="1">
            <p:custDataLst>
              <p:tags r:id="rId157"/>
            </p:custDataLst>
          </p:nvPr>
        </p:nvSpPr>
        <p:spPr>
          <a:xfrm rot="5400000">
            <a:off x="1012634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p:cNvSpPr/>
          <p:nvPr userDrawn="1">
            <p:custDataLst>
              <p:tags r:id="rId158"/>
            </p:custDataLst>
          </p:nvPr>
        </p:nvSpPr>
        <p:spPr>
          <a:xfrm rot="5400000">
            <a:off x="9994265" y="1946910"/>
            <a:ext cx="31115" cy="3111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任意多边形: 形状 49"/>
          <p:cNvSpPr/>
          <p:nvPr userDrawn="1">
            <p:custDataLst>
              <p:tags r:id="rId159"/>
            </p:custDataLst>
          </p:nvPr>
        </p:nvSpPr>
        <p:spPr>
          <a:xfrm>
            <a:off x="10479405" y="4759960"/>
            <a:ext cx="660400" cy="1090930"/>
          </a:xfrm>
          <a:custGeom>
            <a:avLst/>
            <a:gdLst>
              <a:gd name="connsiteX0" fmla="*/ 1006151 w 1578840"/>
              <a:gd name="connsiteY0" fmla="*/ 2602720 h 2603045"/>
              <a:gd name="connsiteX1" fmla="*/ 1006151 w 1578840"/>
              <a:gd name="connsiteY1" fmla="*/ 1024205 h 2603045"/>
              <a:gd name="connsiteX2" fmla="*/ 1578840 w 1578840"/>
              <a:gd name="connsiteY2" fmla="*/ 324649 h 2603045"/>
              <a:gd name="connsiteX3" fmla="*/ 1029735 w 1578840"/>
              <a:gd name="connsiteY3" fmla="*/ 897338 h 2603045"/>
              <a:gd name="connsiteX4" fmla="*/ 1120656 w 1578840"/>
              <a:gd name="connsiteY4" fmla="*/ 0 h 2603045"/>
              <a:gd name="connsiteX5" fmla="*/ 963537 w 1578840"/>
              <a:gd name="connsiteY5" fmla="*/ 853911 h 2603045"/>
              <a:gd name="connsiteX6" fmla="*/ 516901 w 1578840"/>
              <a:gd name="connsiteY6" fmla="*/ 41476 h 2603045"/>
              <a:gd name="connsiteX7" fmla="*/ 922224 w 1578840"/>
              <a:gd name="connsiteY7" fmla="*/ 893435 h 2603045"/>
              <a:gd name="connsiteX8" fmla="*/ 0 w 1578840"/>
              <a:gd name="connsiteY8" fmla="*/ 615629 h 2603045"/>
              <a:gd name="connsiteX9" fmla="*/ 913928 w 1578840"/>
              <a:gd name="connsiteY9" fmla="*/ 959633 h 2603045"/>
              <a:gd name="connsiteX10" fmla="*/ 140529 w 1578840"/>
              <a:gd name="connsiteY10" fmla="*/ 1199541 h 2603045"/>
              <a:gd name="connsiteX11" fmla="*/ 955241 w 1578840"/>
              <a:gd name="connsiteY11" fmla="*/ 1024368 h 2603045"/>
              <a:gd name="connsiteX12" fmla="*/ 955241 w 1578840"/>
              <a:gd name="connsiteY12" fmla="*/ 2562220 h 2603045"/>
              <a:gd name="connsiteX13" fmla="*/ 1005988 w 1578840"/>
              <a:gd name="connsiteY13" fmla="*/ 2603045 h 26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8840" h="2603045">
                <a:moveTo>
                  <a:pt x="1006151" y="2602720"/>
                </a:moveTo>
                <a:lnTo>
                  <a:pt x="1006151" y="1024205"/>
                </a:lnTo>
                <a:cubicBezTo>
                  <a:pt x="1006151" y="1024205"/>
                  <a:pt x="1443353" y="752905"/>
                  <a:pt x="1578840" y="324649"/>
                </a:cubicBezTo>
                <a:cubicBezTo>
                  <a:pt x="1124885" y="487461"/>
                  <a:pt x="1029735" y="897338"/>
                  <a:pt x="1029735" y="897338"/>
                </a:cubicBezTo>
                <a:cubicBezTo>
                  <a:pt x="1029735" y="897338"/>
                  <a:pt x="1250939" y="363847"/>
                  <a:pt x="1120656" y="0"/>
                </a:cubicBezTo>
                <a:cubicBezTo>
                  <a:pt x="868387" y="324649"/>
                  <a:pt x="963537" y="853911"/>
                  <a:pt x="963537" y="853911"/>
                </a:cubicBezTo>
                <a:cubicBezTo>
                  <a:pt x="963537" y="853911"/>
                  <a:pt x="876682" y="206890"/>
                  <a:pt x="516901" y="41476"/>
                </a:cubicBezTo>
                <a:cubicBezTo>
                  <a:pt x="467292" y="454281"/>
                  <a:pt x="922224" y="893435"/>
                  <a:pt x="922224" y="893435"/>
                </a:cubicBezTo>
                <a:cubicBezTo>
                  <a:pt x="922224" y="893435"/>
                  <a:pt x="388733" y="487624"/>
                  <a:pt x="0" y="615629"/>
                </a:cubicBezTo>
                <a:cubicBezTo>
                  <a:pt x="243974" y="919459"/>
                  <a:pt x="913928" y="959633"/>
                  <a:pt x="913928" y="959633"/>
                </a:cubicBezTo>
                <a:cubicBezTo>
                  <a:pt x="913928" y="959633"/>
                  <a:pt x="454931" y="919621"/>
                  <a:pt x="140529" y="1199541"/>
                </a:cubicBezTo>
                <a:cubicBezTo>
                  <a:pt x="628478" y="1222963"/>
                  <a:pt x="955241" y="1024368"/>
                  <a:pt x="955241" y="1024368"/>
                </a:cubicBezTo>
                <a:lnTo>
                  <a:pt x="955241" y="2562220"/>
                </a:lnTo>
                <a:lnTo>
                  <a:pt x="1005988" y="2603045"/>
                </a:ln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6" name="任意多边形: 形状 51"/>
          <p:cNvSpPr/>
          <p:nvPr userDrawn="1">
            <p:custDataLst>
              <p:tags r:id="rId160"/>
            </p:custDataLst>
          </p:nvPr>
        </p:nvSpPr>
        <p:spPr>
          <a:xfrm>
            <a:off x="10505440" y="5029200"/>
            <a:ext cx="537845" cy="888365"/>
          </a:xfrm>
          <a:custGeom>
            <a:avLst/>
            <a:gdLst>
              <a:gd name="connsiteX0" fmla="*/ 805116 w 1283631"/>
              <a:gd name="connsiteY0" fmla="*/ 2119651 h 2119650"/>
              <a:gd name="connsiteX1" fmla="*/ 805116 w 1283631"/>
              <a:gd name="connsiteY1" fmla="*/ 765429 h 2119650"/>
              <a:gd name="connsiteX2" fmla="*/ 1283631 w 1283631"/>
              <a:gd name="connsiteY2" fmla="*/ 492503 h 2119650"/>
              <a:gd name="connsiteX3" fmla="*/ 824796 w 1283631"/>
              <a:gd name="connsiteY3" fmla="*/ 694677 h 2119650"/>
              <a:gd name="connsiteX4" fmla="*/ 862043 w 1283631"/>
              <a:gd name="connsiteY4" fmla="*/ 0 h 2119650"/>
              <a:gd name="connsiteX5" fmla="*/ 769496 w 1283631"/>
              <a:gd name="connsiteY5" fmla="*/ 658406 h 2119650"/>
              <a:gd name="connsiteX6" fmla="*/ 318468 w 1283631"/>
              <a:gd name="connsiteY6" fmla="*/ 105234 h 2119650"/>
              <a:gd name="connsiteX7" fmla="*/ 735014 w 1283631"/>
              <a:gd name="connsiteY7" fmla="*/ 691261 h 2119650"/>
              <a:gd name="connsiteX8" fmla="*/ 0 w 1283631"/>
              <a:gd name="connsiteY8" fmla="*/ 686707 h 2119650"/>
              <a:gd name="connsiteX9" fmla="*/ 728020 w 1283631"/>
              <a:gd name="connsiteY9" fmla="*/ 746562 h 2119650"/>
              <a:gd name="connsiteX10" fmla="*/ 198433 w 1283631"/>
              <a:gd name="connsiteY10" fmla="*/ 1108783 h 2119650"/>
              <a:gd name="connsiteX11" fmla="*/ 762502 w 1283631"/>
              <a:gd name="connsiteY11" fmla="*/ 800724 h 2119650"/>
              <a:gd name="connsiteX12" fmla="*/ 762502 w 1283631"/>
              <a:gd name="connsiteY12" fmla="*/ 2085657 h 2119650"/>
              <a:gd name="connsiteX13" fmla="*/ 804953 w 1283631"/>
              <a:gd name="connsiteY13" fmla="*/ 2119651 h 21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3631" h="2119650">
                <a:moveTo>
                  <a:pt x="805116" y="2119651"/>
                </a:moveTo>
                <a:lnTo>
                  <a:pt x="805116" y="765429"/>
                </a:lnTo>
                <a:cubicBezTo>
                  <a:pt x="805116" y="765429"/>
                  <a:pt x="1079343" y="777791"/>
                  <a:pt x="1283631" y="492503"/>
                </a:cubicBezTo>
                <a:cubicBezTo>
                  <a:pt x="868387" y="609448"/>
                  <a:pt x="824796" y="694677"/>
                  <a:pt x="824796" y="694677"/>
                </a:cubicBezTo>
                <a:cubicBezTo>
                  <a:pt x="824796" y="694677"/>
                  <a:pt x="970856" y="303992"/>
                  <a:pt x="862043" y="0"/>
                </a:cubicBezTo>
                <a:cubicBezTo>
                  <a:pt x="651249" y="271300"/>
                  <a:pt x="769496" y="658406"/>
                  <a:pt x="769496" y="658406"/>
                </a:cubicBezTo>
                <a:cubicBezTo>
                  <a:pt x="769496" y="658406"/>
                  <a:pt x="619045" y="243487"/>
                  <a:pt x="318468" y="105234"/>
                </a:cubicBezTo>
                <a:cubicBezTo>
                  <a:pt x="276992" y="450214"/>
                  <a:pt x="735014" y="691261"/>
                  <a:pt x="735014" y="691261"/>
                </a:cubicBezTo>
                <a:cubicBezTo>
                  <a:pt x="735014" y="691261"/>
                  <a:pt x="351649" y="524220"/>
                  <a:pt x="0" y="686707"/>
                </a:cubicBezTo>
                <a:cubicBezTo>
                  <a:pt x="297812" y="856513"/>
                  <a:pt x="728020" y="746562"/>
                  <a:pt x="728020" y="746562"/>
                </a:cubicBezTo>
                <a:cubicBezTo>
                  <a:pt x="728020" y="746562"/>
                  <a:pt x="434275" y="852447"/>
                  <a:pt x="198433" y="1108783"/>
                </a:cubicBezTo>
                <a:cubicBezTo>
                  <a:pt x="578870" y="1033639"/>
                  <a:pt x="762502" y="800724"/>
                  <a:pt x="762502" y="800724"/>
                </a:cubicBezTo>
                <a:lnTo>
                  <a:pt x="762502" y="2085657"/>
                </a:lnTo>
                <a:lnTo>
                  <a:pt x="804953" y="2119651"/>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7" name="任意多边形: 形状 52"/>
          <p:cNvSpPr/>
          <p:nvPr userDrawn="1">
            <p:custDataLst>
              <p:tags r:id="rId161"/>
            </p:custDataLst>
          </p:nvPr>
        </p:nvSpPr>
        <p:spPr>
          <a:xfrm>
            <a:off x="10501630" y="5025390"/>
            <a:ext cx="544830" cy="895350"/>
          </a:xfrm>
          <a:custGeom>
            <a:avLst/>
            <a:gdLst>
              <a:gd name="connsiteX0" fmla="*/ 813585 w 1300842"/>
              <a:gd name="connsiteY0" fmla="*/ 2136830 h 2136830"/>
              <a:gd name="connsiteX1" fmla="*/ 808217 w 1300842"/>
              <a:gd name="connsiteY1" fmla="*/ 2135041 h 2136830"/>
              <a:gd name="connsiteX2" fmla="*/ 765766 w 1300842"/>
              <a:gd name="connsiteY2" fmla="*/ 2101047 h 2136830"/>
              <a:gd name="connsiteX3" fmla="*/ 762513 w 1300842"/>
              <a:gd name="connsiteY3" fmla="*/ 2094379 h 2136830"/>
              <a:gd name="connsiteX4" fmla="*/ 762513 w 1300842"/>
              <a:gd name="connsiteY4" fmla="*/ 831892 h 2136830"/>
              <a:gd name="connsiteX5" fmla="*/ 208528 w 1300842"/>
              <a:gd name="connsiteY5" fmla="*/ 1125800 h 2136830"/>
              <a:gd name="connsiteX6" fmla="*/ 199420 w 1300842"/>
              <a:gd name="connsiteY6" fmla="*/ 1121571 h 2136830"/>
              <a:gd name="connsiteX7" fmla="*/ 200558 w 1300842"/>
              <a:gd name="connsiteY7" fmla="*/ 1111649 h 2136830"/>
              <a:gd name="connsiteX8" fmla="*/ 660043 w 1300842"/>
              <a:gd name="connsiteY8" fmla="*/ 778868 h 2136830"/>
              <a:gd name="connsiteX9" fmla="*/ 4240 w 1300842"/>
              <a:gd name="connsiteY9" fmla="*/ 702748 h 2136830"/>
              <a:gd name="connsiteX10" fmla="*/ 11 w 1300842"/>
              <a:gd name="connsiteY10" fmla="*/ 694941 h 2136830"/>
              <a:gd name="connsiteX11" fmla="*/ 4891 w 1300842"/>
              <a:gd name="connsiteY11" fmla="*/ 687622 h 2136830"/>
              <a:gd name="connsiteX12" fmla="*/ 670616 w 1300842"/>
              <a:gd name="connsiteY12" fmla="*/ 665501 h 2136830"/>
              <a:gd name="connsiteX13" fmla="*/ 318479 w 1300842"/>
              <a:gd name="connsiteY13" fmla="*/ 112818 h 2136830"/>
              <a:gd name="connsiteX14" fmla="*/ 322708 w 1300842"/>
              <a:gd name="connsiteY14" fmla="*/ 106474 h 2136830"/>
              <a:gd name="connsiteX15" fmla="*/ 330353 w 1300842"/>
              <a:gd name="connsiteY15" fmla="*/ 106149 h 2136830"/>
              <a:gd name="connsiteX16" fmla="*/ 750965 w 1300842"/>
              <a:gd name="connsiteY16" fmla="*/ 583038 h 2136830"/>
              <a:gd name="connsiteX17" fmla="*/ 863844 w 1300842"/>
              <a:gd name="connsiteY17" fmla="*/ 3355 h 2136830"/>
              <a:gd name="connsiteX18" fmla="*/ 871976 w 1300842"/>
              <a:gd name="connsiteY18" fmla="*/ 102 h 2136830"/>
              <a:gd name="connsiteX19" fmla="*/ 878645 w 1300842"/>
              <a:gd name="connsiteY19" fmla="*/ 5632 h 2136830"/>
              <a:gd name="connsiteX20" fmla="*/ 852946 w 1300842"/>
              <a:gd name="connsiteY20" fmla="*/ 671845 h 2136830"/>
              <a:gd name="connsiteX21" fmla="*/ 1289986 w 1300842"/>
              <a:gd name="connsiteY21" fmla="*/ 492930 h 2136830"/>
              <a:gd name="connsiteX22" fmla="*/ 1299257 w 1300842"/>
              <a:gd name="connsiteY22" fmla="*/ 496183 h 2136830"/>
              <a:gd name="connsiteX23" fmla="*/ 1299257 w 1300842"/>
              <a:gd name="connsiteY23" fmla="*/ 505942 h 2136830"/>
              <a:gd name="connsiteX24" fmla="*/ 822205 w 1300842"/>
              <a:gd name="connsiteY24" fmla="*/ 782446 h 2136830"/>
              <a:gd name="connsiteX25" fmla="*/ 822205 w 1300842"/>
              <a:gd name="connsiteY25" fmla="*/ 2128047 h 2136830"/>
              <a:gd name="connsiteX26" fmla="*/ 817326 w 1300842"/>
              <a:gd name="connsiteY26" fmla="*/ 2135692 h 2136830"/>
              <a:gd name="connsiteX27" fmla="*/ 813585 w 1300842"/>
              <a:gd name="connsiteY27" fmla="*/ 2136505 h 2136830"/>
              <a:gd name="connsiteX28" fmla="*/ 779591 w 1300842"/>
              <a:gd name="connsiteY28" fmla="*/ 2090150 h 2136830"/>
              <a:gd name="connsiteX29" fmla="*/ 804964 w 1300842"/>
              <a:gd name="connsiteY29" fmla="*/ 2110481 h 2136830"/>
              <a:gd name="connsiteX30" fmla="*/ 804964 w 1300842"/>
              <a:gd name="connsiteY30" fmla="*/ 774151 h 2136830"/>
              <a:gd name="connsiteX31" fmla="*/ 807567 w 1300842"/>
              <a:gd name="connsiteY31" fmla="*/ 767971 h 2136830"/>
              <a:gd name="connsiteX32" fmla="*/ 813910 w 1300842"/>
              <a:gd name="connsiteY32" fmla="*/ 765694 h 2136830"/>
              <a:gd name="connsiteX33" fmla="*/ 1270305 w 1300842"/>
              <a:gd name="connsiteY33" fmla="*/ 516352 h 2136830"/>
              <a:gd name="connsiteX34" fmla="*/ 840747 w 1300842"/>
              <a:gd name="connsiteY34" fmla="*/ 707465 h 2136830"/>
              <a:gd name="connsiteX35" fmla="*/ 829687 w 1300842"/>
              <a:gd name="connsiteY35" fmla="*/ 711043 h 2136830"/>
              <a:gd name="connsiteX36" fmla="*/ 825296 w 1300842"/>
              <a:gd name="connsiteY36" fmla="*/ 700471 h 2136830"/>
              <a:gd name="connsiteX37" fmla="*/ 867747 w 1300842"/>
              <a:gd name="connsiteY37" fmla="*/ 26613 h 2136830"/>
              <a:gd name="connsiteX38" fmla="*/ 786260 w 1300842"/>
              <a:gd name="connsiteY38" fmla="*/ 664525 h 2136830"/>
              <a:gd name="connsiteX39" fmla="*/ 780892 w 1300842"/>
              <a:gd name="connsiteY39" fmla="*/ 675098 h 2136830"/>
              <a:gd name="connsiteX40" fmla="*/ 770157 w 1300842"/>
              <a:gd name="connsiteY40" fmla="*/ 669893 h 2136830"/>
              <a:gd name="connsiteX41" fmla="*/ 334256 w 1300842"/>
              <a:gd name="connsiteY41" fmla="*/ 126643 h 2136830"/>
              <a:gd name="connsiteX42" fmla="*/ 747549 w 1300842"/>
              <a:gd name="connsiteY42" fmla="*/ 692339 h 2136830"/>
              <a:gd name="connsiteX43" fmla="*/ 751290 w 1300842"/>
              <a:gd name="connsiteY43" fmla="*/ 703561 h 2136830"/>
              <a:gd name="connsiteX44" fmla="*/ 740230 w 1300842"/>
              <a:gd name="connsiteY44" fmla="*/ 707628 h 2136830"/>
              <a:gd name="connsiteX45" fmla="*/ 27662 w 1300842"/>
              <a:gd name="connsiteY45" fmla="*/ 696079 h 2136830"/>
              <a:gd name="connsiteX46" fmla="*/ 734537 w 1300842"/>
              <a:gd name="connsiteY46" fmla="*/ 746989 h 2136830"/>
              <a:gd name="connsiteX47" fmla="*/ 744784 w 1300842"/>
              <a:gd name="connsiteY47" fmla="*/ 752682 h 2136830"/>
              <a:gd name="connsiteX48" fmla="*/ 739579 w 1300842"/>
              <a:gd name="connsiteY48" fmla="*/ 763254 h 2136830"/>
              <a:gd name="connsiteX49" fmla="*/ 231787 w 1300842"/>
              <a:gd name="connsiteY49" fmla="*/ 1103517 h 2136830"/>
              <a:gd name="connsiteX50" fmla="*/ 764465 w 1300842"/>
              <a:gd name="connsiteY50" fmla="*/ 803916 h 2136830"/>
              <a:gd name="connsiteX51" fmla="*/ 773898 w 1300842"/>
              <a:gd name="connsiteY51" fmla="*/ 801151 h 2136830"/>
              <a:gd name="connsiteX52" fmla="*/ 779591 w 1300842"/>
              <a:gd name="connsiteY52" fmla="*/ 809121 h 2136830"/>
              <a:gd name="connsiteX53" fmla="*/ 779591 w 1300842"/>
              <a:gd name="connsiteY53" fmla="*/ 2089987 h 213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00842" h="2136830">
                <a:moveTo>
                  <a:pt x="813585" y="2136830"/>
                </a:moveTo>
                <a:cubicBezTo>
                  <a:pt x="811633" y="2136830"/>
                  <a:pt x="809844" y="2136180"/>
                  <a:pt x="808217" y="2135041"/>
                </a:cubicBezTo>
                <a:lnTo>
                  <a:pt x="765766" y="2101047"/>
                </a:lnTo>
                <a:cubicBezTo>
                  <a:pt x="763814" y="2099421"/>
                  <a:pt x="762513" y="2096981"/>
                  <a:pt x="762513" y="2094379"/>
                </a:cubicBezTo>
                <a:lnTo>
                  <a:pt x="762513" y="831892"/>
                </a:lnTo>
                <a:cubicBezTo>
                  <a:pt x="710790" y="887681"/>
                  <a:pt x="527159" y="1062854"/>
                  <a:pt x="208528" y="1125800"/>
                </a:cubicBezTo>
                <a:cubicBezTo>
                  <a:pt x="204950" y="1126451"/>
                  <a:pt x="201209" y="1124824"/>
                  <a:pt x="199420" y="1121571"/>
                </a:cubicBezTo>
                <a:cubicBezTo>
                  <a:pt x="197630" y="1118318"/>
                  <a:pt x="198118" y="1114414"/>
                  <a:pt x="200558" y="1111649"/>
                </a:cubicBezTo>
                <a:cubicBezTo>
                  <a:pt x="363858" y="934036"/>
                  <a:pt x="556924" y="827500"/>
                  <a:pt x="660043" y="778868"/>
                </a:cubicBezTo>
                <a:cubicBezTo>
                  <a:pt x="520978" y="801639"/>
                  <a:pt x="225118" y="828802"/>
                  <a:pt x="4240" y="702748"/>
                </a:cubicBezTo>
                <a:cubicBezTo>
                  <a:pt x="1475" y="701122"/>
                  <a:pt x="-151" y="698194"/>
                  <a:pt x="11" y="694941"/>
                </a:cubicBezTo>
                <a:cubicBezTo>
                  <a:pt x="11" y="691688"/>
                  <a:pt x="2126" y="688923"/>
                  <a:pt x="4891" y="687622"/>
                </a:cubicBezTo>
                <a:cubicBezTo>
                  <a:pt x="262690" y="568399"/>
                  <a:pt x="540008" y="625977"/>
                  <a:pt x="670616" y="665501"/>
                </a:cubicBezTo>
                <a:cubicBezTo>
                  <a:pt x="543261" y="581086"/>
                  <a:pt x="286763" y="376148"/>
                  <a:pt x="318479" y="112818"/>
                </a:cubicBezTo>
                <a:cubicBezTo>
                  <a:pt x="318804" y="110053"/>
                  <a:pt x="320431" y="107776"/>
                  <a:pt x="322708" y="106474"/>
                </a:cubicBezTo>
                <a:cubicBezTo>
                  <a:pt x="325148" y="105173"/>
                  <a:pt x="327913" y="105011"/>
                  <a:pt x="330353" y="106149"/>
                </a:cubicBezTo>
                <a:cubicBezTo>
                  <a:pt x="548954" y="206667"/>
                  <a:pt x="689808" y="454057"/>
                  <a:pt x="750965" y="583038"/>
                </a:cubicBezTo>
                <a:cubicBezTo>
                  <a:pt x="729007" y="451780"/>
                  <a:pt x="713067" y="197396"/>
                  <a:pt x="863844" y="3355"/>
                </a:cubicBezTo>
                <a:cubicBezTo>
                  <a:pt x="865795" y="915"/>
                  <a:pt x="868886" y="-386"/>
                  <a:pt x="871976" y="102"/>
                </a:cubicBezTo>
                <a:cubicBezTo>
                  <a:pt x="875066" y="589"/>
                  <a:pt x="877669" y="2704"/>
                  <a:pt x="878645" y="5632"/>
                </a:cubicBezTo>
                <a:cubicBezTo>
                  <a:pt x="968427" y="256763"/>
                  <a:pt x="885151" y="569050"/>
                  <a:pt x="852946" y="671845"/>
                </a:cubicBezTo>
                <a:cubicBezTo>
                  <a:pt x="897024" y="637038"/>
                  <a:pt x="1009740" y="571978"/>
                  <a:pt x="1289986" y="492930"/>
                </a:cubicBezTo>
                <a:cubicBezTo>
                  <a:pt x="1293401" y="491954"/>
                  <a:pt x="1297142" y="493255"/>
                  <a:pt x="1299257" y="496183"/>
                </a:cubicBezTo>
                <a:cubicBezTo>
                  <a:pt x="1301371" y="499111"/>
                  <a:pt x="1301371" y="503014"/>
                  <a:pt x="1299257" y="505942"/>
                </a:cubicBezTo>
                <a:cubicBezTo>
                  <a:pt x="1115300" y="762928"/>
                  <a:pt x="871651" y="781470"/>
                  <a:pt x="822205" y="782446"/>
                </a:cubicBezTo>
                <a:lnTo>
                  <a:pt x="822205" y="2128047"/>
                </a:lnTo>
                <a:cubicBezTo>
                  <a:pt x="822205" y="2131300"/>
                  <a:pt x="820253" y="2134228"/>
                  <a:pt x="817326" y="2135692"/>
                </a:cubicBezTo>
                <a:cubicBezTo>
                  <a:pt x="816187" y="2136180"/>
                  <a:pt x="814886" y="2136505"/>
                  <a:pt x="813585" y="2136505"/>
                </a:cubicBezTo>
                <a:close/>
                <a:moveTo>
                  <a:pt x="779591" y="2090150"/>
                </a:moveTo>
                <a:lnTo>
                  <a:pt x="804964" y="2110481"/>
                </a:lnTo>
                <a:lnTo>
                  <a:pt x="804964" y="774151"/>
                </a:lnTo>
                <a:cubicBezTo>
                  <a:pt x="804964" y="771874"/>
                  <a:pt x="805940" y="769597"/>
                  <a:pt x="807567" y="767971"/>
                </a:cubicBezTo>
                <a:cubicBezTo>
                  <a:pt x="809193" y="766344"/>
                  <a:pt x="811470" y="765531"/>
                  <a:pt x="813910" y="765694"/>
                </a:cubicBezTo>
                <a:cubicBezTo>
                  <a:pt x="816350" y="765694"/>
                  <a:pt x="1073011" y="773989"/>
                  <a:pt x="1270305" y="516352"/>
                </a:cubicBezTo>
                <a:cubicBezTo>
                  <a:pt x="890193" y="626140"/>
                  <a:pt x="841073" y="706652"/>
                  <a:pt x="840747" y="707465"/>
                </a:cubicBezTo>
                <a:cubicBezTo>
                  <a:pt x="838633" y="711369"/>
                  <a:pt x="833753" y="712995"/>
                  <a:pt x="829687" y="711043"/>
                </a:cubicBezTo>
                <a:cubicBezTo>
                  <a:pt x="825621" y="709254"/>
                  <a:pt x="823669" y="704537"/>
                  <a:pt x="825296" y="700471"/>
                </a:cubicBezTo>
                <a:cubicBezTo>
                  <a:pt x="826759" y="696730"/>
                  <a:pt x="964198" y="321985"/>
                  <a:pt x="867747" y="26613"/>
                </a:cubicBezTo>
                <a:cubicBezTo>
                  <a:pt x="675170" y="290756"/>
                  <a:pt x="784958" y="660784"/>
                  <a:pt x="786260" y="664525"/>
                </a:cubicBezTo>
                <a:cubicBezTo>
                  <a:pt x="787561" y="668917"/>
                  <a:pt x="785121" y="673634"/>
                  <a:pt x="780892" y="675098"/>
                </a:cubicBezTo>
                <a:cubicBezTo>
                  <a:pt x="776501" y="676562"/>
                  <a:pt x="771784" y="674284"/>
                  <a:pt x="770157" y="669893"/>
                </a:cubicBezTo>
                <a:cubicBezTo>
                  <a:pt x="768693" y="665827"/>
                  <a:pt x="621170" y="266684"/>
                  <a:pt x="334256" y="126643"/>
                </a:cubicBezTo>
                <a:cubicBezTo>
                  <a:pt x="305630" y="455683"/>
                  <a:pt x="742995" y="690061"/>
                  <a:pt x="747549" y="692339"/>
                </a:cubicBezTo>
                <a:cubicBezTo>
                  <a:pt x="751615" y="694453"/>
                  <a:pt x="753242" y="699495"/>
                  <a:pt x="751290" y="703561"/>
                </a:cubicBezTo>
                <a:cubicBezTo>
                  <a:pt x="749338" y="707628"/>
                  <a:pt x="744459" y="709579"/>
                  <a:pt x="740230" y="707628"/>
                </a:cubicBezTo>
                <a:cubicBezTo>
                  <a:pt x="736489" y="706001"/>
                  <a:pt x="367437" y="548882"/>
                  <a:pt x="27662" y="696079"/>
                </a:cubicBezTo>
                <a:cubicBezTo>
                  <a:pt x="318479" y="850597"/>
                  <a:pt x="730308" y="747965"/>
                  <a:pt x="734537" y="746989"/>
                </a:cubicBezTo>
                <a:cubicBezTo>
                  <a:pt x="738929" y="745850"/>
                  <a:pt x="743483" y="748453"/>
                  <a:pt x="744784" y="752682"/>
                </a:cubicBezTo>
                <a:cubicBezTo>
                  <a:pt x="746085" y="757073"/>
                  <a:pt x="743808" y="761627"/>
                  <a:pt x="739579" y="763254"/>
                </a:cubicBezTo>
                <a:cubicBezTo>
                  <a:pt x="736814" y="764230"/>
                  <a:pt x="460147" y="865886"/>
                  <a:pt x="231787" y="1103517"/>
                </a:cubicBezTo>
                <a:cubicBezTo>
                  <a:pt x="586851" y="1024632"/>
                  <a:pt x="762675" y="806193"/>
                  <a:pt x="764465" y="803916"/>
                </a:cubicBezTo>
                <a:cubicBezTo>
                  <a:pt x="766742" y="801151"/>
                  <a:pt x="770483" y="800013"/>
                  <a:pt x="773898" y="801151"/>
                </a:cubicBezTo>
                <a:cubicBezTo>
                  <a:pt x="777314" y="802290"/>
                  <a:pt x="779591" y="805543"/>
                  <a:pt x="779591" y="809121"/>
                </a:cubicBezTo>
                <a:lnTo>
                  <a:pt x="779591" y="2089987"/>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9" name="任意多边形: 形状 54"/>
          <p:cNvSpPr/>
          <p:nvPr userDrawn="1">
            <p:custDataLst>
              <p:tags r:id="rId162"/>
            </p:custDataLst>
          </p:nvPr>
        </p:nvSpPr>
        <p:spPr>
          <a:xfrm>
            <a:off x="10730230" y="4926965"/>
            <a:ext cx="535305" cy="991870"/>
          </a:xfrm>
          <a:custGeom>
            <a:avLst/>
            <a:gdLst>
              <a:gd name="connsiteX0" fmla="*/ 478841 w 1278588"/>
              <a:gd name="connsiteY0" fmla="*/ 2365902 h 2366227"/>
              <a:gd name="connsiteX1" fmla="*/ 478841 w 1278588"/>
              <a:gd name="connsiteY1" fmla="*/ 927916 h 2366227"/>
              <a:gd name="connsiteX2" fmla="*/ 0 w 1278588"/>
              <a:gd name="connsiteY2" fmla="*/ 399630 h 2366227"/>
              <a:gd name="connsiteX3" fmla="*/ 457371 w 1278588"/>
              <a:gd name="connsiteY3" fmla="*/ 812435 h 2366227"/>
              <a:gd name="connsiteX4" fmla="*/ 435088 w 1278588"/>
              <a:gd name="connsiteY4" fmla="*/ 0 h 2366227"/>
              <a:gd name="connsiteX5" fmla="*/ 517551 w 1278588"/>
              <a:gd name="connsiteY5" fmla="*/ 772911 h 2366227"/>
              <a:gd name="connsiteX6" fmla="*/ 993301 w 1278588"/>
              <a:gd name="connsiteY6" fmla="*/ 117270 h 2366227"/>
              <a:gd name="connsiteX7" fmla="*/ 555123 w 1278588"/>
              <a:gd name="connsiteY7" fmla="*/ 808857 h 2366227"/>
              <a:gd name="connsiteX8" fmla="*/ 1278589 w 1278588"/>
              <a:gd name="connsiteY8" fmla="*/ 588141 h 2366227"/>
              <a:gd name="connsiteX9" fmla="*/ 562605 w 1278588"/>
              <a:gd name="connsiteY9" fmla="*/ 869200 h 2366227"/>
              <a:gd name="connsiteX10" fmla="*/ 1059337 w 1278588"/>
              <a:gd name="connsiteY10" fmla="*/ 1180674 h 2366227"/>
              <a:gd name="connsiteX11" fmla="*/ 524870 w 1278588"/>
              <a:gd name="connsiteY11" fmla="*/ 928242 h 2366227"/>
              <a:gd name="connsiteX12" fmla="*/ 524870 w 1278588"/>
              <a:gd name="connsiteY12" fmla="*/ 2329143 h 2366227"/>
              <a:gd name="connsiteX13" fmla="*/ 478515 w 1278588"/>
              <a:gd name="connsiteY13" fmla="*/ 2366227 h 236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8588" h="2366227">
                <a:moveTo>
                  <a:pt x="478841" y="2365902"/>
                </a:moveTo>
                <a:lnTo>
                  <a:pt x="478841" y="927916"/>
                </a:lnTo>
                <a:cubicBezTo>
                  <a:pt x="478841" y="927916"/>
                  <a:pt x="123451" y="789827"/>
                  <a:pt x="0" y="399630"/>
                </a:cubicBezTo>
                <a:cubicBezTo>
                  <a:pt x="413618" y="547967"/>
                  <a:pt x="457371" y="812435"/>
                  <a:pt x="457371" y="812435"/>
                </a:cubicBezTo>
                <a:cubicBezTo>
                  <a:pt x="457371" y="812435"/>
                  <a:pt x="316516" y="331480"/>
                  <a:pt x="435088" y="0"/>
                </a:cubicBezTo>
                <a:cubicBezTo>
                  <a:pt x="664912" y="295697"/>
                  <a:pt x="517551" y="772911"/>
                  <a:pt x="517551" y="772911"/>
                </a:cubicBezTo>
                <a:cubicBezTo>
                  <a:pt x="517551" y="772911"/>
                  <a:pt x="665562" y="267884"/>
                  <a:pt x="993301" y="117270"/>
                </a:cubicBezTo>
                <a:cubicBezTo>
                  <a:pt x="1038518" y="493316"/>
                  <a:pt x="555123" y="808857"/>
                  <a:pt x="555123" y="808857"/>
                </a:cubicBezTo>
                <a:cubicBezTo>
                  <a:pt x="555123" y="808857"/>
                  <a:pt x="924501" y="471521"/>
                  <a:pt x="1278589" y="588141"/>
                </a:cubicBezTo>
                <a:cubicBezTo>
                  <a:pt x="1056247" y="864971"/>
                  <a:pt x="562605" y="869200"/>
                  <a:pt x="562605" y="869200"/>
                </a:cubicBezTo>
                <a:cubicBezTo>
                  <a:pt x="562605" y="869200"/>
                  <a:pt x="889856" y="931332"/>
                  <a:pt x="1059337" y="1180674"/>
                </a:cubicBezTo>
                <a:cubicBezTo>
                  <a:pt x="619695" y="1129927"/>
                  <a:pt x="524870" y="928242"/>
                  <a:pt x="524870" y="928242"/>
                </a:cubicBezTo>
                <a:lnTo>
                  <a:pt x="524870" y="2329143"/>
                </a:lnTo>
                <a:lnTo>
                  <a:pt x="478515" y="2366227"/>
                </a:ln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0" name="任意多边形: 形状 55"/>
          <p:cNvSpPr/>
          <p:nvPr userDrawn="1">
            <p:custDataLst>
              <p:tags r:id="rId163"/>
            </p:custDataLst>
          </p:nvPr>
        </p:nvSpPr>
        <p:spPr>
          <a:xfrm>
            <a:off x="10726420" y="4923155"/>
            <a:ext cx="542290" cy="998855"/>
          </a:xfrm>
          <a:custGeom>
            <a:avLst/>
            <a:gdLst>
              <a:gd name="connsiteX0" fmla="*/ 487513 w 1295743"/>
              <a:gd name="connsiteY0" fmla="*/ 2382765 h 2382927"/>
              <a:gd name="connsiteX1" fmla="*/ 483772 w 1295743"/>
              <a:gd name="connsiteY1" fmla="*/ 2381952 h 2382927"/>
              <a:gd name="connsiteX2" fmla="*/ 478892 w 1295743"/>
              <a:gd name="connsiteY2" fmla="*/ 2374308 h 2382927"/>
              <a:gd name="connsiteX3" fmla="*/ 478892 w 1295743"/>
              <a:gd name="connsiteY3" fmla="*/ 942015 h 2382927"/>
              <a:gd name="connsiteX4" fmla="*/ 377 w 1295743"/>
              <a:gd name="connsiteY4" fmla="*/ 410638 h 2382927"/>
              <a:gd name="connsiteX5" fmla="*/ 2654 w 1295743"/>
              <a:gd name="connsiteY5" fmla="*/ 402018 h 2382927"/>
              <a:gd name="connsiteX6" fmla="*/ 11437 w 1295743"/>
              <a:gd name="connsiteY6" fmla="*/ 400066 h 2382927"/>
              <a:gd name="connsiteX7" fmla="*/ 431886 w 1295743"/>
              <a:gd name="connsiteY7" fmla="*/ 716419 h 2382927"/>
              <a:gd name="connsiteX8" fmla="*/ 435627 w 1295743"/>
              <a:gd name="connsiteY8" fmla="*/ 5640 h 2382927"/>
              <a:gd name="connsiteX9" fmla="*/ 442296 w 1295743"/>
              <a:gd name="connsiteY9" fmla="*/ 110 h 2382927"/>
              <a:gd name="connsiteX10" fmla="*/ 450428 w 1295743"/>
              <a:gd name="connsiteY10" fmla="*/ 3363 h 2382927"/>
              <a:gd name="connsiteX11" fmla="*/ 562169 w 1295743"/>
              <a:gd name="connsiteY11" fmla="*/ 658842 h 2382927"/>
              <a:gd name="connsiteX12" fmla="*/ 998558 w 1295743"/>
              <a:gd name="connsiteY12" fmla="*/ 118031 h 2382927"/>
              <a:gd name="connsiteX13" fmla="*/ 1006202 w 1295743"/>
              <a:gd name="connsiteY13" fmla="*/ 118357 h 2382927"/>
              <a:gd name="connsiteX14" fmla="*/ 1010431 w 1295743"/>
              <a:gd name="connsiteY14" fmla="*/ 124700 h 2382927"/>
              <a:gd name="connsiteX15" fmla="*/ 806143 w 1295743"/>
              <a:gd name="connsiteY15" fmla="*/ 618179 h 2382927"/>
              <a:gd name="connsiteX16" fmla="*/ 746451 w 1295743"/>
              <a:gd name="connsiteY16" fmla="*/ 679173 h 2382927"/>
              <a:gd name="connsiteX17" fmla="*/ 1289863 w 1295743"/>
              <a:gd name="connsiteY17" fmla="*/ 588414 h 2382927"/>
              <a:gd name="connsiteX18" fmla="*/ 1295393 w 1295743"/>
              <a:gd name="connsiteY18" fmla="*/ 594107 h 2382927"/>
              <a:gd name="connsiteX19" fmla="*/ 1293930 w 1295743"/>
              <a:gd name="connsiteY19" fmla="*/ 601914 h 2382927"/>
              <a:gd name="connsiteX20" fmla="*/ 627066 w 1295743"/>
              <a:gd name="connsiteY20" fmla="*/ 883135 h 2382927"/>
              <a:gd name="connsiteX21" fmla="*/ 1075166 w 1295743"/>
              <a:gd name="connsiteY21" fmla="*/ 1184363 h 2382927"/>
              <a:gd name="connsiteX22" fmla="*/ 1075328 w 1295743"/>
              <a:gd name="connsiteY22" fmla="*/ 1193471 h 2382927"/>
              <a:gd name="connsiteX23" fmla="*/ 1067033 w 1295743"/>
              <a:gd name="connsiteY23" fmla="*/ 1197537 h 2382927"/>
              <a:gd name="connsiteX24" fmla="*/ 542163 w 1295743"/>
              <a:gd name="connsiteY24" fmla="*/ 966087 h 2382927"/>
              <a:gd name="connsiteX25" fmla="*/ 542163 w 1295743"/>
              <a:gd name="connsiteY25" fmla="*/ 2337386 h 2382927"/>
              <a:gd name="connsiteX26" fmla="*/ 538910 w 1295743"/>
              <a:gd name="connsiteY26" fmla="*/ 2344055 h 2382927"/>
              <a:gd name="connsiteX27" fmla="*/ 492555 w 1295743"/>
              <a:gd name="connsiteY27" fmla="*/ 2381139 h 2382927"/>
              <a:gd name="connsiteX28" fmla="*/ 487187 w 1295743"/>
              <a:gd name="connsiteY28" fmla="*/ 2382928 h 2382927"/>
              <a:gd name="connsiteX29" fmla="*/ 22335 w 1295743"/>
              <a:gd name="connsiteY29" fmla="*/ 422186 h 2382927"/>
              <a:gd name="connsiteX30" fmla="*/ 490765 w 1295743"/>
              <a:gd name="connsiteY30" fmla="*/ 928515 h 2382927"/>
              <a:gd name="connsiteX31" fmla="*/ 496133 w 1295743"/>
              <a:gd name="connsiteY31" fmla="*/ 936485 h 2382927"/>
              <a:gd name="connsiteX32" fmla="*/ 496133 w 1295743"/>
              <a:gd name="connsiteY32" fmla="*/ 2356741 h 2382927"/>
              <a:gd name="connsiteX33" fmla="*/ 525410 w 1295743"/>
              <a:gd name="connsiteY33" fmla="*/ 2333320 h 2382927"/>
              <a:gd name="connsiteX34" fmla="*/ 525410 w 1295743"/>
              <a:gd name="connsiteY34" fmla="*/ 936322 h 2382927"/>
              <a:gd name="connsiteX35" fmla="*/ 532079 w 1295743"/>
              <a:gd name="connsiteY35" fmla="*/ 928027 h 2382927"/>
              <a:gd name="connsiteX36" fmla="*/ 541675 w 1295743"/>
              <a:gd name="connsiteY36" fmla="*/ 932744 h 2382927"/>
              <a:gd name="connsiteX37" fmla="*/ 1050443 w 1295743"/>
              <a:gd name="connsiteY37" fmla="*/ 1178019 h 2382927"/>
              <a:gd name="connsiteX38" fmla="*/ 570139 w 1295743"/>
              <a:gd name="connsiteY38" fmla="*/ 885738 h 2382927"/>
              <a:gd name="connsiteX39" fmla="*/ 563307 w 1295743"/>
              <a:gd name="connsiteY39" fmla="*/ 876629 h 2382927"/>
              <a:gd name="connsiteX40" fmla="*/ 571765 w 1295743"/>
              <a:gd name="connsiteY40" fmla="*/ 868822 h 2382927"/>
              <a:gd name="connsiteX41" fmla="*/ 1273110 w 1295743"/>
              <a:gd name="connsiteY41" fmla="*/ 600613 h 2382927"/>
              <a:gd name="connsiteX42" fmla="*/ 675536 w 1295743"/>
              <a:gd name="connsiteY42" fmla="*/ 742931 h 2382927"/>
              <a:gd name="connsiteX43" fmla="*/ 568837 w 1295743"/>
              <a:gd name="connsiteY43" fmla="*/ 824094 h 2382927"/>
              <a:gd name="connsiteX44" fmla="*/ 557452 w 1295743"/>
              <a:gd name="connsiteY44" fmla="*/ 822142 h 2382927"/>
              <a:gd name="connsiteX45" fmla="*/ 558428 w 1295743"/>
              <a:gd name="connsiteY45" fmla="*/ 810594 h 2382927"/>
              <a:gd name="connsiteX46" fmla="*/ 662198 w 1295743"/>
              <a:gd name="connsiteY46" fmla="*/ 731383 h 2382927"/>
              <a:gd name="connsiteX47" fmla="*/ 995142 w 1295743"/>
              <a:gd name="connsiteY47" fmla="*/ 138200 h 2382927"/>
              <a:gd name="connsiteX48" fmla="*/ 535006 w 1295743"/>
              <a:gd name="connsiteY48" fmla="*/ 782618 h 2382927"/>
              <a:gd name="connsiteX49" fmla="*/ 534681 w 1295743"/>
              <a:gd name="connsiteY49" fmla="*/ 783594 h 2382927"/>
              <a:gd name="connsiteX50" fmla="*/ 524109 w 1295743"/>
              <a:gd name="connsiteY50" fmla="*/ 789287 h 2382927"/>
              <a:gd name="connsiteX51" fmla="*/ 518416 w 1295743"/>
              <a:gd name="connsiteY51" fmla="*/ 778714 h 2382927"/>
              <a:gd name="connsiteX52" fmla="*/ 518741 w 1295743"/>
              <a:gd name="connsiteY52" fmla="*/ 777738 h 2382927"/>
              <a:gd name="connsiteX53" fmla="*/ 447013 w 1295743"/>
              <a:gd name="connsiteY53" fmla="*/ 26134 h 2382927"/>
              <a:gd name="connsiteX54" fmla="*/ 468483 w 1295743"/>
              <a:gd name="connsiteY54" fmla="*/ 795630 h 2382927"/>
              <a:gd name="connsiteX55" fmla="*/ 474826 w 1295743"/>
              <a:gd name="connsiteY55" fmla="*/ 819214 h 2382927"/>
              <a:gd name="connsiteX56" fmla="*/ 468320 w 1295743"/>
              <a:gd name="connsiteY56" fmla="*/ 828973 h 2382927"/>
              <a:gd name="connsiteX57" fmla="*/ 458236 w 1295743"/>
              <a:gd name="connsiteY57" fmla="*/ 823118 h 2382927"/>
              <a:gd name="connsiteX58" fmla="*/ 451892 w 1295743"/>
              <a:gd name="connsiteY58" fmla="*/ 799533 h 2382927"/>
              <a:gd name="connsiteX59" fmla="*/ 22660 w 1295743"/>
              <a:gd name="connsiteY59" fmla="*/ 421861 h 238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95743" h="2382927">
                <a:moveTo>
                  <a:pt x="487513" y="2382765"/>
                </a:moveTo>
                <a:cubicBezTo>
                  <a:pt x="486211" y="2382765"/>
                  <a:pt x="485073" y="2382440"/>
                  <a:pt x="483772" y="2381952"/>
                </a:cubicBezTo>
                <a:cubicBezTo>
                  <a:pt x="480844" y="2380488"/>
                  <a:pt x="478892" y="2377561"/>
                  <a:pt x="478892" y="2374308"/>
                </a:cubicBezTo>
                <a:lnTo>
                  <a:pt x="478892" y="942015"/>
                </a:lnTo>
                <a:cubicBezTo>
                  <a:pt x="433350" y="922334"/>
                  <a:pt x="115370" y="773672"/>
                  <a:pt x="377" y="410638"/>
                </a:cubicBezTo>
                <a:cubicBezTo>
                  <a:pt x="-599" y="407548"/>
                  <a:pt x="377" y="404132"/>
                  <a:pt x="2654" y="402018"/>
                </a:cubicBezTo>
                <a:cubicBezTo>
                  <a:pt x="4931" y="399741"/>
                  <a:pt x="8347" y="399090"/>
                  <a:pt x="11437" y="400066"/>
                </a:cubicBezTo>
                <a:cubicBezTo>
                  <a:pt x="262080" y="490011"/>
                  <a:pt x="378863" y="624034"/>
                  <a:pt x="431886" y="716419"/>
                </a:cubicBezTo>
                <a:cubicBezTo>
                  <a:pt x="397730" y="554583"/>
                  <a:pt x="351212" y="241320"/>
                  <a:pt x="435627" y="5640"/>
                </a:cubicBezTo>
                <a:cubicBezTo>
                  <a:pt x="436603" y="2713"/>
                  <a:pt x="439206" y="598"/>
                  <a:pt x="442296" y="110"/>
                </a:cubicBezTo>
                <a:cubicBezTo>
                  <a:pt x="445386" y="-378"/>
                  <a:pt x="448477" y="761"/>
                  <a:pt x="450428" y="3363"/>
                </a:cubicBezTo>
                <a:cubicBezTo>
                  <a:pt x="608036" y="206025"/>
                  <a:pt x="589657" y="495379"/>
                  <a:pt x="562169" y="658842"/>
                </a:cubicBezTo>
                <a:cubicBezTo>
                  <a:pt x="628530" y="498469"/>
                  <a:pt x="771011" y="222615"/>
                  <a:pt x="998558" y="118031"/>
                </a:cubicBezTo>
                <a:cubicBezTo>
                  <a:pt x="1000998" y="116893"/>
                  <a:pt x="1003925" y="117055"/>
                  <a:pt x="1006202" y="118357"/>
                </a:cubicBezTo>
                <a:cubicBezTo>
                  <a:pt x="1008642" y="119658"/>
                  <a:pt x="1010106" y="122098"/>
                  <a:pt x="1010431" y="124700"/>
                </a:cubicBezTo>
                <a:cubicBezTo>
                  <a:pt x="1029136" y="281006"/>
                  <a:pt x="958546" y="451626"/>
                  <a:pt x="806143" y="618179"/>
                </a:cubicBezTo>
                <a:cubicBezTo>
                  <a:pt x="786300" y="639974"/>
                  <a:pt x="766131" y="660305"/>
                  <a:pt x="746451" y="679173"/>
                </a:cubicBezTo>
                <a:cubicBezTo>
                  <a:pt x="888607" y="598824"/>
                  <a:pt x="1092081" y="523192"/>
                  <a:pt x="1289863" y="588414"/>
                </a:cubicBezTo>
                <a:cubicBezTo>
                  <a:pt x="1292466" y="589227"/>
                  <a:pt x="1294580" y="591342"/>
                  <a:pt x="1295393" y="594107"/>
                </a:cubicBezTo>
                <a:cubicBezTo>
                  <a:pt x="1296207" y="596709"/>
                  <a:pt x="1295556" y="599637"/>
                  <a:pt x="1293930" y="601914"/>
                </a:cubicBezTo>
                <a:cubicBezTo>
                  <a:pt x="1116154" y="823280"/>
                  <a:pt x="763529" y="872401"/>
                  <a:pt x="627066" y="883135"/>
                </a:cubicBezTo>
                <a:cubicBezTo>
                  <a:pt x="728234" y="912900"/>
                  <a:pt x="947161" y="996177"/>
                  <a:pt x="1075166" y="1184363"/>
                </a:cubicBezTo>
                <a:cubicBezTo>
                  <a:pt x="1076955" y="1187128"/>
                  <a:pt x="1077118" y="1190706"/>
                  <a:pt x="1075328" y="1193471"/>
                </a:cubicBezTo>
                <a:cubicBezTo>
                  <a:pt x="1073539" y="1196399"/>
                  <a:pt x="1070286" y="1197863"/>
                  <a:pt x="1067033" y="1197537"/>
                </a:cubicBezTo>
                <a:cubicBezTo>
                  <a:pt x="717174" y="1157200"/>
                  <a:pt x="583964" y="1023339"/>
                  <a:pt x="542163" y="966087"/>
                </a:cubicBezTo>
                <a:lnTo>
                  <a:pt x="542163" y="2337386"/>
                </a:lnTo>
                <a:cubicBezTo>
                  <a:pt x="542163" y="2339988"/>
                  <a:pt x="541024" y="2342428"/>
                  <a:pt x="538910" y="2344055"/>
                </a:cubicBezTo>
                <a:lnTo>
                  <a:pt x="492555" y="2381139"/>
                </a:lnTo>
                <a:cubicBezTo>
                  <a:pt x="490928" y="2382440"/>
                  <a:pt x="489139" y="2382928"/>
                  <a:pt x="487187" y="2382928"/>
                </a:cubicBezTo>
                <a:close/>
                <a:moveTo>
                  <a:pt x="22335" y="422186"/>
                </a:moveTo>
                <a:cubicBezTo>
                  <a:pt x="147900" y="791401"/>
                  <a:pt x="487187" y="927214"/>
                  <a:pt x="490765" y="928515"/>
                </a:cubicBezTo>
                <a:cubicBezTo>
                  <a:pt x="494019" y="929816"/>
                  <a:pt x="496133" y="932906"/>
                  <a:pt x="496133" y="936485"/>
                </a:cubicBezTo>
                <a:lnTo>
                  <a:pt x="496133" y="2356741"/>
                </a:lnTo>
                <a:lnTo>
                  <a:pt x="525410" y="2333320"/>
                </a:lnTo>
                <a:lnTo>
                  <a:pt x="525410" y="936322"/>
                </a:lnTo>
                <a:cubicBezTo>
                  <a:pt x="525410" y="932418"/>
                  <a:pt x="528175" y="928840"/>
                  <a:pt x="532079" y="928027"/>
                </a:cubicBezTo>
                <a:cubicBezTo>
                  <a:pt x="535982" y="927214"/>
                  <a:pt x="539886" y="929165"/>
                  <a:pt x="541675" y="932744"/>
                </a:cubicBezTo>
                <a:cubicBezTo>
                  <a:pt x="542651" y="934695"/>
                  <a:pt x="637638" y="1125158"/>
                  <a:pt x="1050443" y="1178019"/>
                </a:cubicBezTo>
                <a:cubicBezTo>
                  <a:pt x="881938" y="947219"/>
                  <a:pt x="573229" y="886226"/>
                  <a:pt x="570139" y="885738"/>
                </a:cubicBezTo>
                <a:cubicBezTo>
                  <a:pt x="565910" y="884925"/>
                  <a:pt x="562819" y="881021"/>
                  <a:pt x="563307" y="876629"/>
                </a:cubicBezTo>
                <a:cubicBezTo>
                  <a:pt x="563633" y="872238"/>
                  <a:pt x="567374" y="868985"/>
                  <a:pt x="571765" y="868822"/>
                </a:cubicBezTo>
                <a:cubicBezTo>
                  <a:pt x="576645" y="868822"/>
                  <a:pt x="1052395" y="861503"/>
                  <a:pt x="1273110" y="600613"/>
                </a:cubicBezTo>
                <a:cubicBezTo>
                  <a:pt x="1043937" y="531812"/>
                  <a:pt x="807444" y="653962"/>
                  <a:pt x="675536" y="742931"/>
                </a:cubicBezTo>
                <a:cubicBezTo>
                  <a:pt x="614705" y="794003"/>
                  <a:pt x="569651" y="823606"/>
                  <a:pt x="568837" y="824094"/>
                </a:cubicBezTo>
                <a:cubicBezTo>
                  <a:pt x="565096" y="826533"/>
                  <a:pt x="560217" y="825720"/>
                  <a:pt x="557452" y="822142"/>
                </a:cubicBezTo>
                <a:cubicBezTo>
                  <a:pt x="554687" y="818564"/>
                  <a:pt x="555175" y="813684"/>
                  <a:pt x="558428" y="810594"/>
                </a:cubicBezTo>
                <a:cubicBezTo>
                  <a:pt x="559566" y="809455"/>
                  <a:pt x="598440" y="774648"/>
                  <a:pt x="662198" y="731383"/>
                </a:cubicBezTo>
                <a:cubicBezTo>
                  <a:pt x="798011" y="617203"/>
                  <a:pt x="1017913" y="390957"/>
                  <a:pt x="995142" y="138200"/>
                </a:cubicBezTo>
                <a:cubicBezTo>
                  <a:pt x="688222" y="288488"/>
                  <a:pt x="542000" y="759196"/>
                  <a:pt x="535006" y="782618"/>
                </a:cubicBezTo>
                <a:cubicBezTo>
                  <a:pt x="534844" y="783106"/>
                  <a:pt x="534681" y="783431"/>
                  <a:pt x="534681" y="783594"/>
                </a:cubicBezTo>
                <a:cubicBezTo>
                  <a:pt x="533380" y="787985"/>
                  <a:pt x="528663" y="790588"/>
                  <a:pt x="524109" y="789287"/>
                </a:cubicBezTo>
                <a:cubicBezTo>
                  <a:pt x="519555" y="787985"/>
                  <a:pt x="517115" y="783268"/>
                  <a:pt x="518416" y="778714"/>
                </a:cubicBezTo>
                <a:cubicBezTo>
                  <a:pt x="518416" y="778714"/>
                  <a:pt x="518416" y="778226"/>
                  <a:pt x="518741" y="777738"/>
                </a:cubicBezTo>
                <a:cubicBezTo>
                  <a:pt x="525410" y="754967"/>
                  <a:pt x="653253" y="309795"/>
                  <a:pt x="447013" y="26134"/>
                </a:cubicBezTo>
                <a:cubicBezTo>
                  <a:pt x="353652" y="309633"/>
                  <a:pt x="443272" y="698528"/>
                  <a:pt x="468483" y="795630"/>
                </a:cubicBezTo>
                <a:cubicBezTo>
                  <a:pt x="473199" y="810268"/>
                  <a:pt x="474826" y="818889"/>
                  <a:pt x="474826" y="819214"/>
                </a:cubicBezTo>
                <a:cubicBezTo>
                  <a:pt x="475639" y="823606"/>
                  <a:pt x="472711" y="827835"/>
                  <a:pt x="468320" y="828973"/>
                </a:cubicBezTo>
                <a:cubicBezTo>
                  <a:pt x="463928" y="829949"/>
                  <a:pt x="459537" y="827347"/>
                  <a:pt x="458236" y="823118"/>
                </a:cubicBezTo>
                <a:cubicBezTo>
                  <a:pt x="458073" y="822467"/>
                  <a:pt x="455633" y="814172"/>
                  <a:pt x="451892" y="799533"/>
                </a:cubicBezTo>
                <a:cubicBezTo>
                  <a:pt x="430585" y="734148"/>
                  <a:pt x="342592" y="541896"/>
                  <a:pt x="22660" y="421861"/>
                </a:cubicBez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1" name="任意多边形: 形状 57"/>
          <p:cNvSpPr/>
          <p:nvPr userDrawn="1">
            <p:custDataLst>
              <p:tags r:id="rId164"/>
            </p:custDataLst>
          </p:nvPr>
        </p:nvSpPr>
        <p:spPr>
          <a:xfrm>
            <a:off x="10784205" y="5716270"/>
            <a:ext cx="205105" cy="465455"/>
          </a:xfrm>
          <a:custGeom>
            <a:avLst/>
            <a:gdLst>
              <a:gd name="connsiteX0" fmla="*/ 281709 w 489738"/>
              <a:gd name="connsiteY0" fmla="*/ 1110572 h 1110571"/>
              <a:gd name="connsiteX1" fmla="*/ 208029 w 489738"/>
              <a:gd name="connsiteY1" fmla="*/ 1110572 h 1110571"/>
              <a:gd name="connsiteX2" fmla="*/ 0 w 489738"/>
              <a:gd name="connsiteY2" fmla="*/ 902543 h 1110571"/>
              <a:gd name="connsiteX3" fmla="*/ 0 w 489738"/>
              <a:gd name="connsiteY3" fmla="*/ 0 h 1110571"/>
              <a:gd name="connsiteX4" fmla="*/ 489738 w 489738"/>
              <a:gd name="connsiteY4" fmla="*/ 0 h 1110571"/>
              <a:gd name="connsiteX5" fmla="*/ 489738 w 489738"/>
              <a:gd name="connsiteY5" fmla="*/ 902543 h 1110571"/>
              <a:gd name="connsiteX6" fmla="*/ 281709 w 489738"/>
              <a:gd name="connsiteY6" fmla="*/ 1110572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738" h="1110571">
                <a:moveTo>
                  <a:pt x="281709" y="1110572"/>
                </a:moveTo>
                <a:lnTo>
                  <a:pt x="208029" y="1110572"/>
                </a:lnTo>
                <a:cubicBezTo>
                  <a:pt x="93198" y="1110572"/>
                  <a:pt x="0" y="1017374"/>
                  <a:pt x="0" y="902543"/>
                </a:cubicBezTo>
                <a:lnTo>
                  <a:pt x="0" y="0"/>
                </a:lnTo>
                <a:lnTo>
                  <a:pt x="489738" y="0"/>
                </a:lnTo>
                <a:lnTo>
                  <a:pt x="489738" y="902543"/>
                </a:lnTo>
                <a:cubicBezTo>
                  <a:pt x="489738" y="1017374"/>
                  <a:pt x="396540" y="1110572"/>
                  <a:pt x="281709" y="1110572"/>
                </a:cubicBezTo>
                <a:close/>
              </a:path>
            </a:pathLst>
          </a:custGeom>
          <a:solidFill>
            <a:srgbClr val="FFFFFF"/>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2" name="任意多边形: 形状 58"/>
          <p:cNvSpPr/>
          <p:nvPr userDrawn="1">
            <p:custDataLst>
              <p:tags r:id="rId165"/>
            </p:custDataLst>
          </p:nvPr>
        </p:nvSpPr>
        <p:spPr>
          <a:xfrm>
            <a:off x="10784205" y="5716270"/>
            <a:ext cx="194945" cy="465455"/>
          </a:xfrm>
          <a:custGeom>
            <a:avLst/>
            <a:gdLst>
              <a:gd name="connsiteX0" fmla="*/ 320094 w 465665"/>
              <a:gd name="connsiteY0" fmla="*/ 1067958 h 1110571"/>
              <a:gd name="connsiteX1" fmla="*/ 224294 w 465665"/>
              <a:gd name="connsiteY1" fmla="*/ 1067958 h 1110571"/>
              <a:gd name="connsiteX2" fmla="*/ 64572 w 465665"/>
              <a:gd name="connsiteY2" fmla="*/ 848218 h 1110571"/>
              <a:gd name="connsiteX3" fmla="*/ 64572 w 465665"/>
              <a:gd name="connsiteY3" fmla="*/ 0 h 1110571"/>
              <a:gd name="connsiteX4" fmla="*/ 0 w 465665"/>
              <a:gd name="connsiteY4" fmla="*/ 0 h 1110571"/>
              <a:gd name="connsiteX5" fmla="*/ 0 w 465665"/>
              <a:gd name="connsiteY5" fmla="*/ 890832 h 1110571"/>
              <a:gd name="connsiteX6" fmla="*/ 196969 w 465665"/>
              <a:gd name="connsiteY6" fmla="*/ 1110572 h 1110571"/>
              <a:gd name="connsiteX7" fmla="*/ 292769 w 465665"/>
              <a:gd name="connsiteY7" fmla="*/ 1110572 h 1110571"/>
              <a:gd name="connsiteX8" fmla="*/ 465666 w 465665"/>
              <a:gd name="connsiteY8" fmla="*/ 996066 h 1110571"/>
              <a:gd name="connsiteX9" fmla="*/ 320094 w 465665"/>
              <a:gd name="connsiteY9" fmla="*/ 1067795 h 11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665" h="1110571">
                <a:moveTo>
                  <a:pt x="320094" y="1067958"/>
                </a:moveTo>
                <a:lnTo>
                  <a:pt x="224294" y="1067958"/>
                </a:lnTo>
                <a:cubicBezTo>
                  <a:pt x="115481" y="1067958"/>
                  <a:pt x="64572" y="969555"/>
                  <a:pt x="64572" y="848218"/>
                </a:cubicBezTo>
                <a:lnTo>
                  <a:pt x="64572" y="0"/>
                </a:lnTo>
                <a:lnTo>
                  <a:pt x="0" y="0"/>
                </a:lnTo>
                <a:lnTo>
                  <a:pt x="0" y="890832"/>
                </a:lnTo>
                <a:cubicBezTo>
                  <a:pt x="0" y="1012169"/>
                  <a:pt x="88156" y="1110572"/>
                  <a:pt x="196969" y="1110572"/>
                </a:cubicBezTo>
                <a:lnTo>
                  <a:pt x="292769" y="1110572"/>
                </a:lnTo>
                <a:cubicBezTo>
                  <a:pt x="367426" y="1110572"/>
                  <a:pt x="432323" y="1064380"/>
                  <a:pt x="465666" y="996066"/>
                </a:cubicBezTo>
                <a:cubicBezTo>
                  <a:pt x="429720" y="1040145"/>
                  <a:pt x="377835" y="1067795"/>
                  <a:pt x="320094" y="1067795"/>
                </a:cubicBezTo>
                <a:close/>
              </a:path>
            </a:pathLst>
          </a:custGeom>
          <a:solidFill>
            <a:schemeClr val="tx1">
              <a:lumMod val="95000"/>
              <a:lumOff val="5000"/>
            </a:schemeClr>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3" name="任意多边形: 形状 59"/>
          <p:cNvSpPr/>
          <p:nvPr userDrawn="1">
            <p:custDataLst>
              <p:tags r:id="rId166"/>
            </p:custDataLst>
          </p:nvPr>
        </p:nvSpPr>
        <p:spPr>
          <a:xfrm>
            <a:off x="10781030" y="5713095"/>
            <a:ext cx="212090" cy="472440"/>
          </a:xfrm>
          <a:custGeom>
            <a:avLst/>
            <a:gdLst>
              <a:gd name="connsiteX0" fmla="*/ 290167 w 506653"/>
              <a:gd name="connsiteY0" fmla="*/ 1127488 h 1127487"/>
              <a:gd name="connsiteX1" fmla="*/ 216487 w 506653"/>
              <a:gd name="connsiteY1" fmla="*/ 1127488 h 1127487"/>
              <a:gd name="connsiteX2" fmla="*/ 0 w 506653"/>
              <a:gd name="connsiteY2" fmla="*/ 911001 h 1127487"/>
              <a:gd name="connsiteX3" fmla="*/ 0 w 506653"/>
              <a:gd name="connsiteY3" fmla="*/ 8458 h 1127487"/>
              <a:gd name="connsiteX4" fmla="*/ 8458 w 506653"/>
              <a:gd name="connsiteY4" fmla="*/ 0 h 1127487"/>
              <a:gd name="connsiteX5" fmla="*/ 498196 w 506653"/>
              <a:gd name="connsiteY5" fmla="*/ 0 h 1127487"/>
              <a:gd name="connsiteX6" fmla="*/ 506654 w 506653"/>
              <a:gd name="connsiteY6" fmla="*/ 8458 h 1127487"/>
              <a:gd name="connsiteX7" fmla="*/ 506654 w 506653"/>
              <a:gd name="connsiteY7" fmla="*/ 911001 h 1127487"/>
              <a:gd name="connsiteX8" fmla="*/ 290167 w 506653"/>
              <a:gd name="connsiteY8" fmla="*/ 1127488 h 1127487"/>
              <a:gd name="connsiteX9" fmla="*/ 17078 w 506653"/>
              <a:gd name="connsiteY9" fmla="*/ 16916 h 1127487"/>
              <a:gd name="connsiteX10" fmla="*/ 17078 w 506653"/>
              <a:gd name="connsiteY10" fmla="*/ 911001 h 1127487"/>
              <a:gd name="connsiteX11" fmla="*/ 216649 w 506653"/>
              <a:gd name="connsiteY11" fmla="*/ 1110572 h 1127487"/>
              <a:gd name="connsiteX12" fmla="*/ 290330 w 506653"/>
              <a:gd name="connsiteY12" fmla="*/ 1110572 h 1127487"/>
              <a:gd name="connsiteX13" fmla="*/ 489901 w 506653"/>
              <a:gd name="connsiteY13" fmla="*/ 911001 h 1127487"/>
              <a:gd name="connsiteX14" fmla="*/ 489901 w 506653"/>
              <a:gd name="connsiteY14" fmla="*/ 16916 h 1127487"/>
              <a:gd name="connsiteX15" fmla="*/ 17241 w 506653"/>
              <a:gd name="connsiteY15" fmla="*/ 16916 h 112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6653" h="1127487">
                <a:moveTo>
                  <a:pt x="290167" y="1127488"/>
                </a:moveTo>
                <a:lnTo>
                  <a:pt x="216487" y="1127488"/>
                </a:lnTo>
                <a:cubicBezTo>
                  <a:pt x="97102" y="1127488"/>
                  <a:pt x="0" y="1030386"/>
                  <a:pt x="0" y="911001"/>
                </a:cubicBezTo>
                <a:lnTo>
                  <a:pt x="0" y="8458"/>
                </a:lnTo>
                <a:cubicBezTo>
                  <a:pt x="0" y="3741"/>
                  <a:pt x="3741" y="0"/>
                  <a:pt x="8458" y="0"/>
                </a:cubicBezTo>
                <a:lnTo>
                  <a:pt x="498196" y="0"/>
                </a:lnTo>
                <a:cubicBezTo>
                  <a:pt x="502913" y="0"/>
                  <a:pt x="506654" y="3741"/>
                  <a:pt x="506654" y="8458"/>
                </a:cubicBezTo>
                <a:lnTo>
                  <a:pt x="506654" y="911001"/>
                </a:lnTo>
                <a:cubicBezTo>
                  <a:pt x="506654" y="1030386"/>
                  <a:pt x="409552" y="1127488"/>
                  <a:pt x="290167" y="1127488"/>
                </a:cubicBezTo>
                <a:close/>
                <a:moveTo>
                  <a:pt x="17078" y="16916"/>
                </a:moveTo>
                <a:lnTo>
                  <a:pt x="17078" y="911001"/>
                </a:lnTo>
                <a:cubicBezTo>
                  <a:pt x="17078" y="1020952"/>
                  <a:pt x="106536" y="1110572"/>
                  <a:pt x="216649" y="1110572"/>
                </a:cubicBezTo>
                <a:lnTo>
                  <a:pt x="290330" y="1110572"/>
                </a:lnTo>
                <a:cubicBezTo>
                  <a:pt x="400281" y="1110572"/>
                  <a:pt x="489901" y="1021115"/>
                  <a:pt x="489901" y="911001"/>
                </a:cubicBezTo>
                <a:lnTo>
                  <a:pt x="489901" y="16916"/>
                </a:lnTo>
                <a:lnTo>
                  <a:pt x="17241" y="16916"/>
                </a:lnTo>
                <a:close/>
              </a:path>
            </a:pathLst>
          </a:custGeom>
          <a:solidFill>
            <a:srgbClr val="231F20"/>
          </a:solidFill>
          <a:ln w="1625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矩形 46"/>
          <p:cNvSpPr/>
          <p:nvPr userDrawn="1">
            <p:custDataLst>
              <p:tags r:id="rId167"/>
            </p:custDataLst>
          </p:nvPr>
        </p:nvSpPr>
        <p:spPr>
          <a:xfrm>
            <a:off x="315595" y="351155"/>
            <a:ext cx="11242675" cy="582993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168"/>
            </p:custDataLst>
          </p:nvPr>
        </p:nvSpPr>
        <p:spPr>
          <a:xfrm>
            <a:off x="939800" y="1694180"/>
            <a:ext cx="4571365" cy="1800225"/>
          </a:xfrm>
        </p:spPr>
        <p:txBody>
          <a:bodyPr anchor="b"/>
          <a:lstStyle>
            <a:lvl1pPr algn="l">
              <a:lnSpc>
                <a:spcPct val="100000"/>
              </a:lnSpc>
              <a:defRPr sz="7200"/>
            </a:lvl1pPr>
          </a:lstStyle>
          <a:p>
            <a:r>
              <a:rPr lang="zh-CN" altLang="en-US" dirty="0"/>
              <a:t>感谢观看</a:t>
            </a:r>
            <a:endParaRPr lang="zh-CN" altLang="en-US" dirty="0"/>
          </a:p>
        </p:txBody>
      </p:sp>
      <p:sp>
        <p:nvSpPr>
          <p:cNvPr id="3" name="副标题 2"/>
          <p:cNvSpPr>
            <a:spLocks noGrp="1"/>
          </p:cNvSpPr>
          <p:nvPr>
            <p:ph type="subTitle" idx="1" hasCustomPrompt="1"/>
            <p:custDataLst>
              <p:tags r:id="rId169"/>
            </p:custDataLst>
          </p:nvPr>
        </p:nvSpPr>
        <p:spPr>
          <a:xfrm>
            <a:off x="939800" y="3599815"/>
            <a:ext cx="4571365" cy="972185"/>
          </a:xfrm>
        </p:spPr>
        <p:txBody>
          <a:bodyPr/>
          <a:lstStyle>
            <a:lvl1pPr marL="0" marR="0" lvl="0" indent="0" algn="l" defTabSz="914400" rtl="0" eaLnBrk="1" fontAlgn="auto" latinLnBrk="0" hangingPunct="1">
              <a:lnSpc>
                <a:spcPct val="100000"/>
              </a:lnSpc>
              <a:spcBef>
                <a:spcPts val="1000"/>
              </a:spcBef>
              <a:buClrTx/>
              <a:buSzTx/>
              <a:buFontTx/>
              <a:buNone/>
              <a:defRPr kumimoji="0" lang="en-US" altLang="zh-CN" sz="5400" b="1" i="0" u="none" strike="noStrike" kern="1200" cap="all" spc="0" normalizeH="0" baseline="0" noProof="1" dirty="0">
                <a:ln>
                  <a:solidFill>
                    <a:schemeClr val="tx1"/>
                  </a:solidFill>
                </a:ln>
                <a:solidFill>
                  <a:schemeClr val="bg1">
                    <a:lumMod val="95000"/>
                  </a:schemeClr>
                </a:solidFill>
                <a:uFillTx/>
                <a:latin typeface="+mj-ea"/>
                <a:ea typeface="+mj-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THANK YOU</a:t>
            </a:r>
            <a:endParaRPr lang="en-US" altLang="zh-CN" dirty="0"/>
          </a:p>
        </p:txBody>
      </p:sp>
      <p:sp>
        <p:nvSpPr>
          <p:cNvPr id="24" name="文本占位符 23"/>
          <p:cNvSpPr txBox="1">
            <a:spLocks noGrp="1"/>
          </p:cNvSpPr>
          <p:nvPr>
            <p:ph type="body" sz="quarter" idx="17" hasCustomPrompt="1"/>
            <p:custDataLst>
              <p:tags r:id="rId170"/>
            </p:custDataLst>
          </p:nvPr>
        </p:nvSpPr>
        <p:spPr>
          <a:xfrm>
            <a:off x="914400" y="4807400"/>
            <a:ext cx="2743200" cy="504000"/>
          </a:xfrm>
          <a:solidFill>
            <a:schemeClr val="accent1"/>
          </a:solidFill>
          <a:ln w="12700">
            <a:solidFill>
              <a:schemeClr val="tx2"/>
            </a:solidFill>
          </a:ln>
        </p:spPr>
        <p:txBody>
          <a:bodyPr vert="horz" wrap="square" lIns="0" tIns="0" rIns="0" bIns="72000" rtlCol="0" anchor="ctr" anchorCtr="0">
            <a:noAutofit/>
          </a:bodyPr>
          <a:lstStyle>
            <a:lvl1pPr marL="0" marR="0" lvl="0" indent="-228600" algn="ctr" defTabSz="914400" rtl="0" eaLnBrk="1" fontAlgn="auto" latinLnBrk="0" hangingPunct="1">
              <a:lnSpc>
                <a:spcPct val="150000"/>
              </a:lnSpc>
              <a:spcBef>
                <a:spcPts val="1000"/>
              </a:spcBef>
              <a:buClrTx/>
              <a:buSzTx/>
              <a:buFontTx/>
              <a:buNone/>
              <a:defRPr kumimoji="0" lang="zh-CN" altLang="en-US" sz="1600" b="1" i="0" u="none" strike="noStrike" kern="1200" cap="none" spc="0" normalizeH="0" baseline="0" noProof="1" dirty="0">
                <a:solidFill>
                  <a:schemeClr val="tx1">
                    <a:lumMod val="95000"/>
                    <a:lumOff val="5000"/>
                  </a:schemeClr>
                </a:solidFill>
                <a:latin typeface="+mn-lt"/>
                <a:ea typeface="+mn-ea"/>
                <a:cs typeface="+mn-cs"/>
                <a:sym typeface="+mn-ea"/>
              </a:defRPr>
            </a:lvl1pPr>
          </a:lstStyle>
          <a:p>
            <a:pPr lvl="0"/>
            <a:r>
              <a:rPr>
                <a:sym typeface="+mn-ea"/>
              </a:rPr>
              <a:t>署名占位符</a:t>
            </a:r>
            <a:endParaRPr>
              <a:sym typeface="+mn-ea"/>
            </a:endParaRPr>
          </a:p>
        </p:txBody>
      </p:sp>
      <p:sp>
        <p:nvSpPr>
          <p:cNvPr id="4" name="日期占位符 3"/>
          <p:cNvSpPr>
            <a:spLocks noGrp="1"/>
          </p:cNvSpPr>
          <p:nvPr>
            <p:ph type="dt" sz="half" idx="10"/>
            <p:custDataLst>
              <p:tags r:id="rId171"/>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72"/>
            </p:custDataLst>
          </p:nvPr>
        </p:nvSpPr>
        <p:spPr/>
        <p:txBody>
          <a:bodyPr/>
          <a:lstStyle/>
          <a:p>
            <a:endParaRPr lang="zh-CN" altLang="en-US"/>
          </a:p>
        </p:txBody>
      </p:sp>
      <p:sp>
        <p:nvSpPr>
          <p:cNvPr id="6" name="灯片编号占位符 5"/>
          <p:cNvSpPr>
            <a:spLocks noGrp="1"/>
          </p:cNvSpPr>
          <p:nvPr>
            <p:ph type="sldNum" sz="quarter" idx="12"/>
            <p:custDataLst>
              <p:tags r:id="rId173"/>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48" name="文本占位符 47"/>
          <p:cNvSpPr>
            <a:spLocks noGrp="1"/>
          </p:cNvSpPr>
          <p:nvPr>
            <p:ph type="body" sz="quarter" idx="13" hasCustomPrompt="1"/>
            <p:custDataLst>
              <p:tags r:id="rId174"/>
            </p:custDataLst>
          </p:nvPr>
        </p:nvSpPr>
        <p:spPr>
          <a:xfrm>
            <a:off x="978535" y="440690"/>
            <a:ext cx="1371600" cy="504190"/>
          </a:xfrm>
        </p:spPr>
        <p:txBody>
          <a:bodyPr anchor="ctr">
            <a:normAutofit/>
          </a:bodyPr>
          <a:lstStyle>
            <a:lvl1pPr marL="0" marR="0" lvl="0" indent="0" algn="ctr" defTabSz="914400" rtl="0" eaLnBrk="1" fontAlgn="auto" latinLnBrk="0" hangingPunct="1">
              <a:lnSpc>
                <a:spcPct val="100000"/>
              </a:lnSpc>
              <a:spcBef>
                <a:spcPts val="1000"/>
              </a:spcBef>
              <a:buClrTx/>
              <a:buSzTx/>
              <a:buFontTx/>
              <a:buNone/>
              <a:defRPr kumimoji="0" lang="zh-CN" altLang="en-US" sz="1600" b="1" i="0" u="none" strike="noStrike" kern="1200" cap="none" spc="0" normalizeH="0" baseline="0" noProof="1" dirty="0">
                <a:solidFill>
                  <a:schemeClr val="bg1"/>
                </a:solidFill>
                <a:latin typeface="+mn-lt"/>
                <a:ea typeface="+mn-ea"/>
                <a:cs typeface="+mn-cs"/>
              </a:defRPr>
            </a:lvl1pPr>
          </a:lstStyle>
          <a:p>
            <a:pPr lvl="0"/>
            <a:r>
              <a:rPr lang="zh-CN" altLang="en-US" dirty="0"/>
              <a:t>公司名占位符</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0" Type="http://schemas.openxmlformats.org/officeDocument/2006/relationships/theme" Target="../theme/theme1.xml"/><Relationship Id="rId3" Type="http://schemas.openxmlformats.org/officeDocument/2006/relationships/slideLayout" Target="../slideLayouts/slideLayout3.xml"/><Relationship Id="rId29" Type="http://schemas.openxmlformats.org/officeDocument/2006/relationships/image" Target="../media/image4.png"/><Relationship Id="rId28" Type="http://schemas.openxmlformats.org/officeDocument/2006/relationships/tags" Target="../tags/tag427.xml"/><Relationship Id="rId27" Type="http://schemas.openxmlformats.org/officeDocument/2006/relationships/tags" Target="../tags/tag426.xml"/><Relationship Id="rId26" Type="http://schemas.openxmlformats.org/officeDocument/2006/relationships/tags" Target="../tags/tag425.xml"/><Relationship Id="rId25" Type="http://schemas.openxmlformats.org/officeDocument/2006/relationships/tags" Target="../tags/tag424.xml"/><Relationship Id="rId24" Type="http://schemas.openxmlformats.org/officeDocument/2006/relationships/tags" Target="../tags/tag423.xml"/><Relationship Id="rId23" Type="http://schemas.openxmlformats.org/officeDocument/2006/relationships/tags" Target="../tags/tag422.xml"/><Relationship Id="rId22" Type="http://schemas.openxmlformats.org/officeDocument/2006/relationships/tags" Target="../tags/tag421.xml"/><Relationship Id="rId21" Type="http://schemas.openxmlformats.org/officeDocument/2006/relationships/tags" Target="../tags/tag420.xml"/><Relationship Id="rId20" Type="http://schemas.openxmlformats.org/officeDocument/2006/relationships/tags" Target="../tags/tag419.xml"/><Relationship Id="rId2" Type="http://schemas.openxmlformats.org/officeDocument/2006/relationships/slideLayout" Target="../slideLayouts/slideLayout2.xml"/><Relationship Id="rId19" Type="http://schemas.openxmlformats.org/officeDocument/2006/relationships/tags" Target="../tags/tag418.xml"/><Relationship Id="rId18" Type="http://schemas.openxmlformats.org/officeDocument/2006/relationships/tags" Target="../tags/tag417.xml"/><Relationship Id="rId17" Type="http://schemas.openxmlformats.org/officeDocument/2006/relationships/tags" Target="../tags/tag416.xml"/><Relationship Id="rId16" Type="http://schemas.openxmlformats.org/officeDocument/2006/relationships/tags" Target="../tags/tag415.xml"/><Relationship Id="rId15" Type="http://schemas.openxmlformats.org/officeDocument/2006/relationships/tags" Target="../tags/tag414.xml"/><Relationship Id="rId14" Type="http://schemas.openxmlformats.org/officeDocument/2006/relationships/image" Target="../media/image1.png"/><Relationship Id="rId13" Type="http://schemas.openxmlformats.org/officeDocument/2006/relationships/tags" Target="../tags/tag413.xml"/><Relationship Id="rId12" Type="http://schemas.openxmlformats.org/officeDocument/2006/relationships/tags" Target="../tags/tag4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0" Type="http://schemas.openxmlformats.org/officeDocument/2006/relationships/theme" Target="../theme/theme10.xml"/><Relationship Id="rId3" Type="http://schemas.openxmlformats.org/officeDocument/2006/relationships/slideLayout" Target="../slideLayouts/slideLayout102.xml"/><Relationship Id="rId29" Type="http://schemas.openxmlformats.org/officeDocument/2006/relationships/image" Target="../media/image4.png"/><Relationship Id="rId28" Type="http://schemas.openxmlformats.org/officeDocument/2006/relationships/tags" Target="../tags/tag4270.xml"/><Relationship Id="rId27" Type="http://schemas.openxmlformats.org/officeDocument/2006/relationships/tags" Target="../tags/tag4269.xml"/><Relationship Id="rId26" Type="http://schemas.openxmlformats.org/officeDocument/2006/relationships/tags" Target="../tags/tag4268.xml"/><Relationship Id="rId25" Type="http://schemas.openxmlformats.org/officeDocument/2006/relationships/tags" Target="../tags/tag4267.xml"/><Relationship Id="rId24" Type="http://schemas.openxmlformats.org/officeDocument/2006/relationships/tags" Target="../tags/tag4266.xml"/><Relationship Id="rId23" Type="http://schemas.openxmlformats.org/officeDocument/2006/relationships/tags" Target="../tags/tag4265.xml"/><Relationship Id="rId22" Type="http://schemas.openxmlformats.org/officeDocument/2006/relationships/tags" Target="../tags/tag4264.xml"/><Relationship Id="rId21" Type="http://schemas.openxmlformats.org/officeDocument/2006/relationships/tags" Target="../tags/tag4263.xml"/><Relationship Id="rId20" Type="http://schemas.openxmlformats.org/officeDocument/2006/relationships/tags" Target="../tags/tag4262.xml"/><Relationship Id="rId2" Type="http://schemas.openxmlformats.org/officeDocument/2006/relationships/slideLayout" Target="../slideLayouts/slideLayout101.xml"/><Relationship Id="rId19" Type="http://schemas.openxmlformats.org/officeDocument/2006/relationships/tags" Target="../tags/tag4261.xml"/><Relationship Id="rId18" Type="http://schemas.openxmlformats.org/officeDocument/2006/relationships/tags" Target="../tags/tag4260.xml"/><Relationship Id="rId17" Type="http://schemas.openxmlformats.org/officeDocument/2006/relationships/tags" Target="../tags/tag4259.xml"/><Relationship Id="rId16" Type="http://schemas.openxmlformats.org/officeDocument/2006/relationships/tags" Target="../tags/tag4258.xml"/><Relationship Id="rId15" Type="http://schemas.openxmlformats.org/officeDocument/2006/relationships/tags" Target="../tags/tag4257.xml"/><Relationship Id="rId14" Type="http://schemas.openxmlformats.org/officeDocument/2006/relationships/image" Target="../media/image1.png"/><Relationship Id="rId13" Type="http://schemas.openxmlformats.org/officeDocument/2006/relationships/tags" Target="../tags/tag4256.xml"/><Relationship Id="rId12" Type="http://schemas.openxmlformats.org/officeDocument/2006/relationships/tags" Target="../tags/tag4255.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0" Type="http://schemas.openxmlformats.org/officeDocument/2006/relationships/theme" Target="../theme/theme11.xml"/><Relationship Id="rId3" Type="http://schemas.openxmlformats.org/officeDocument/2006/relationships/slideLayout" Target="../slideLayouts/slideLayout113.xml"/><Relationship Id="rId29" Type="http://schemas.openxmlformats.org/officeDocument/2006/relationships/image" Target="../media/image4.png"/><Relationship Id="rId28" Type="http://schemas.openxmlformats.org/officeDocument/2006/relationships/tags" Target="../tags/tag4697.xml"/><Relationship Id="rId27" Type="http://schemas.openxmlformats.org/officeDocument/2006/relationships/tags" Target="../tags/tag4696.xml"/><Relationship Id="rId26" Type="http://schemas.openxmlformats.org/officeDocument/2006/relationships/tags" Target="../tags/tag4695.xml"/><Relationship Id="rId25" Type="http://schemas.openxmlformats.org/officeDocument/2006/relationships/tags" Target="../tags/tag4694.xml"/><Relationship Id="rId24" Type="http://schemas.openxmlformats.org/officeDocument/2006/relationships/tags" Target="../tags/tag4693.xml"/><Relationship Id="rId23" Type="http://schemas.openxmlformats.org/officeDocument/2006/relationships/tags" Target="../tags/tag4692.xml"/><Relationship Id="rId22" Type="http://schemas.openxmlformats.org/officeDocument/2006/relationships/tags" Target="../tags/tag4691.xml"/><Relationship Id="rId21" Type="http://schemas.openxmlformats.org/officeDocument/2006/relationships/tags" Target="../tags/tag4690.xml"/><Relationship Id="rId20" Type="http://schemas.openxmlformats.org/officeDocument/2006/relationships/tags" Target="../tags/tag4689.xml"/><Relationship Id="rId2" Type="http://schemas.openxmlformats.org/officeDocument/2006/relationships/slideLayout" Target="../slideLayouts/slideLayout112.xml"/><Relationship Id="rId19" Type="http://schemas.openxmlformats.org/officeDocument/2006/relationships/tags" Target="../tags/tag4688.xml"/><Relationship Id="rId18" Type="http://schemas.openxmlformats.org/officeDocument/2006/relationships/tags" Target="../tags/tag4687.xml"/><Relationship Id="rId17" Type="http://schemas.openxmlformats.org/officeDocument/2006/relationships/tags" Target="../tags/tag4686.xml"/><Relationship Id="rId16" Type="http://schemas.openxmlformats.org/officeDocument/2006/relationships/tags" Target="../tags/tag4685.xml"/><Relationship Id="rId15" Type="http://schemas.openxmlformats.org/officeDocument/2006/relationships/tags" Target="../tags/tag4684.xml"/><Relationship Id="rId14" Type="http://schemas.openxmlformats.org/officeDocument/2006/relationships/image" Target="../media/image1.png"/><Relationship Id="rId13" Type="http://schemas.openxmlformats.org/officeDocument/2006/relationships/tags" Target="../tags/tag4683.xml"/><Relationship Id="rId12" Type="http://schemas.openxmlformats.org/officeDocument/2006/relationships/tags" Target="../tags/tag4682.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9" Type="http://schemas.openxmlformats.org/officeDocument/2006/relationships/theme" Target="../theme/theme2.xml"/><Relationship Id="rId28" Type="http://schemas.openxmlformats.org/officeDocument/2006/relationships/tags" Target="../tags/tag854.xml"/><Relationship Id="rId27" Type="http://schemas.openxmlformats.org/officeDocument/2006/relationships/tags" Target="../tags/tag853.xml"/><Relationship Id="rId26" Type="http://schemas.openxmlformats.org/officeDocument/2006/relationships/tags" Target="../tags/tag852.xml"/><Relationship Id="rId25" Type="http://schemas.openxmlformats.org/officeDocument/2006/relationships/tags" Target="../tags/tag851.xml"/><Relationship Id="rId24" Type="http://schemas.openxmlformats.org/officeDocument/2006/relationships/tags" Target="../tags/tag850.xml"/><Relationship Id="rId23" Type="http://schemas.openxmlformats.org/officeDocument/2006/relationships/tags" Target="../tags/tag849.xml"/><Relationship Id="rId22" Type="http://schemas.openxmlformats.org/officeDocument/2006/relationships/tags" Target="../tags/tag848.xml"/><Relationship Id="rId21" Type="http://schemas.openxmlformats.org/officeDocument/2006/relationships/tags" Target="../tags/tag847.xml"/><Relationship Id="rId20" Type="http://schemas.openxmlformats.org/officeDocument/2006/relationships/tags" Target="../tags/tag846.xml"/><Relationship Id="rId2" Type="http://schemas.openxmlformats.org/officeDocument/2006/relationships/slideLayout" Target="../slideLayouts/slideLayout13.xml"/><Relationship Id="rId19" Type="http://schemas.openxmlformats.org/officeDocument/2006/relationships/tags" Target="../tags/tag845.xml"/><Relationship Id="rId18" Type="http://schemas.openxmlformats.org/officeDocument/2006/relationships/tags" Target="../tags/tag844.xml"/><Relationship Id="rId17" Type="http://schemas.openxmlformats.org/officeDocument/2006/relationships/tags" Target="../tags/tag843.xml"/><Relationship Id="rId16" Type="http://schemas.openxmlformats.org/officeDocument/2006/relationships/tags" Target="../tags/tag842.xml"/><Relationship Id="rId15" Type="http://schemas.openxmlformats.org/officeDocument/2006/relationships/tags" Target="../tags/tag841.xml"/><Relationship Id="rId14" Type="http://schemas.openxmlformats.org/officeDocument/2006/relationships/image" Target="../media/image1.png"/><Relationship Id="rId13" Type="http://schemas.openxmlformats.org/officeDocument/2006/relationships/tags" Target="../tags/tag840.xml"/><Relationship Id="rId12" Type="http://schemas.openxmlformats.org/officeDocument/2006/relationships/tags" Target="../tags/tag83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0" Type="http://schemas.openxmlformats.org/officeDocument/2006/relationships/theme" Target="../theme/theme3.xml"/><Relationship Id="rId3" Type="http://schemas.openxmlformats.org/officeDocument/2006/relationships/slideLayout" Target="../slideLayouts/slideLayout25.xml"/><Relationship Id="rId29" Type="http://schemas.openxmlformats.org/officeDocument/2006/relationships/image" Target="../media/image4.png"/><Relationship Id="rId28" Type="http://schemas.openxmlformats.org/officeDocument/2006/relationships/tags" Target="../tags/tag1281.xml"/><Relationship Id="rId27" Type="http://schemas.openxmlformats.org/officeDocument/2006/relationships/tags" Target="../tags/tag1280.xml"/><Relationship Id="rId26" Type="http://schemas.openxmlformats.org/officeDocument/2006/relationships/tags" Target="../tags/tag1279.xml"/><Relationship Id="rId25" Type="http://schemas.openxmlformats.org/officeDocument/2006/relationships/tags" Target="../tags/tag1278.xml"/><Relationship Id="rId24" Type="http://schemas.openxmlformats.org/officeDocument/2006/relationships/tags" Target="../tags/tag1277.xml"/><Relationship Id="rId23" Type="http://schemas.openxmlformats.org/officeDocument/2006/relationships/tags" Target="../tags/tag1276.xml"/><Relationship Id="rId22" Type="http://schemas.openxmlformats.org/officeDocument/2006/relationships/tags" Target="../tags/tag1275.xml"/><Relationship Id="rId21" Type="http://schemas.openxmlformats.org/officeDocument/2006/relationships/tags" Target="../tags/tag1274.xml"/><Relationship Id="rId20" Type="http://schemas.openxmlformats.org/officeDocument/2006/relationships/tags" Target="../tags/tag1273.xml"/><Relationship Id="rId2" Type="http://schemas.openxmlformats.org/officeDocument/2006/relationships/slideLayout" Target="../slideLayouts/slideLayout24.xml"/><Relationship Id="rId19" Type="http://schemas.openxmlformats.org/officeDocument/2006/relationships/tags" Target="../tags/tag1272.xml"/><Relationship Id="rId18" Type="http://schemas.openxmlformats.org/officeDocument/2006/relationships/tags" Target="../tags/tag1271.xml"/><Relationship Id="rId17" Type="http://schemas.openxmlformats.org/officeDocument/2006/relationships/tags" Target="../tags/tag1270.xml"/><Relationship Id="rId16" Type="http://schemas.openxmlformats.org/officeDocument/2006/relationships/tags" Target="../tags/tag1269.xml"/><Relationship Id="rId15" Type="http://schemas.openxmlformats.org/officeDocument/2006/relationships/tags" Target="../tags/tag1268.xml"/><Relationship Id="rId14" Type="http://schemas.openxmlformats.org/officeDocument/2006/relationships/image" Target="../media/image1.png"/><Relationship Id="rId13" Type="http://schemas.openxmlformats.org/officeDocument/2006/relationships/tags" Target="../tags/tag1267.xml"/><Relationship Id="rId12" Type="http://schemas.openxmlformats.org/officeDocument/2006/relationships/tags" Target="../tags/tag126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0" Type="http://schemas.openxmlformats.org/officeDocument/2006/relationships/theme" Target="../theme/theme4.xml"/><Relationship Id="rId3" Type="http://schemas.openxmlformats.org/officeDocument/2006/relationships/slideLayout" Target="../slideLayouts/slideLayout36.xml"/><Relationship Id="rId29" Type="http://schemas.openxmlformats.org/officeDocument/2006/relationships/image" Target="../media/image4.png"/><Relationship Id="rId28" Type="http://schemas.openxmlformats.org/officeDocument/2006/relationships/tags" Target="../tags/tag1708.xml"/><Relationship Id="rId27" Type="http://schemas.openxmlformats.org/officeDocument/2006/relationships/tags" Target="../tags/tag1707.xml"/><Relationship Id="rId26" Type="http://schemas.openxmlformats.org/officeDocument/2006/relationships/tags" Target="../tags/tag1706.xml"/><Relationship Id="rId25" Type="http://schemas.openxmlformats.org/officeDocument/2006/relationships/tags" Target="../tags/tag1705.xml"/><Relationship Id="rId24" Type="http://schemas.openxmlformats.org/officeDocument/2006/relationships/tags" Target="../tags/tag1704.xml"/><Relationship Id="rId23" Type="http://schemas.openxmlformats.org/officeDocument/2006/relationships/tags" Target="../tags/tag1703.xml"/><Relationship Id="rId22" Type="http://schemas.openxmlformats.org/officeDocument/2006/relationships/tags" Target="../tags/tag1702.xml"/><Relationship Id="rId21" Type="http://schemas.openxmlformats.org/officeDocument/2006/relationships/tags" Target="../tags/tag1701.xml"/><Relationship Id="rId20" Type="http://schemas.openxmlformats.org/officeDocument/2006/relationships/tags" Target="../tags/tag1700.xml"/><Relationship Id="rId2" Type="http://schemas.openxmlformats.org/officeDocument/2006/relationships/slideLayout" Target="../slideLayouts/slideLayout35.xml"/><Relationship Id="rId19" Type="http://schemas.openxmlformats.org/officeDocument/2006/relationships/tags" Target="../tags/tag1699.xml"/><Relationship Id="rId18" Type="http://schemas.openxmlformats.org/officeDocument/2006/relationships/tags" Target="../tags/tag1698.xml"/><Relationship Id="rId17" Type="http://schemas.openxmlformats.org/officeDocument/2006/relationships/tags" Target="../tags/tag1697.xml"/><Relationship Id="rId16" Type="http://schemas.openxmlformats.org/officeDocument/2006/relationships/tags" Target="../tags/tag1696.xml"/><Relationship Id="rId15" Type="http://schemas.openxmlformats.org/officeDocument/2006/relationships/tags" Target="../tags/tag1695.xml"/><Relationship Id="rId14" Type="http://schemas.openxmlformats.org/officeDocument/2006/relationships/image" Target="../media/image1.png"/><Relationship Id="rId13" Type="http://schemas.openxmlformats.org/officeDocument/2006/relationships/tags" Target="../tags/tag1694.xml"/><Relationship Id="rId12" Type="http://schemas.openxmlformats.org/officeDocument/2006/relationships/tags" Target="../tags/tag1693.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0" Type="http://schemas.openxmlformats.org/officeDocument/2006/relationships/theme" Target="../theme/theme5.xml"/><Relationship Id="rId3" Type="http://schemas.openxmlformats.org/officeDocument/2006/relationships/slideLayout" Target="../slideLayouts/slideLayout47.xml"/><Relationship Id="rId29" Type="http://schemas.openxmlformats.org/officeDocument/2006/relationships/image" Target="../media/image4.png"/><Relationship Id="rId28" Type="http://schemas.openxmlformats.org/officeDocument/2006/relationships/tags" Target="../tags/tag2135.xml"/><Relationship Id="rId27" Type="http://schemas.openxmlformats.org/officeDocument/2006/relationships/tags" Target="../tags/tag2134.xml"/><Relationship Id="rId26" Type="http://schemas.openxmlformats.org/officeDocument/2006/relationships/tags" Target="../tags/tag2133.xml"/><Relationship Id="rId25" Type="http://schemas.openxmlformats.org/officeDocument/2006/relationships/tags" Target="../tags/tag2132.xml"/><Relationship Id="rId24" Type="http://schemas.openxmlformats.org/officeDocument/2006/relationships/tags" Target="../tags/tag2131.xml"/><Relationship Id="rId23" Type="http://schemas.openxmlformats.org/officeDocument/2006/relationships/tags" Target="../tags/tag2130.xml"/><Relationship Id="rId22" Type="http://schemas.openxmlformats.org/officeDocument/2006/relationships/tags" Target="../tags/tag2129.xml"/><Relationship Id="rId21" Type="http://schemas.openxmlformats.org/officeDocument/2006/relationships/tags" Target="../tags/tag2128.xml"/><Relationship Id="rId20" Type="http://schemas.openxmlformats.org/officeDocument/2006/relationships/tags" Target="../tags/tag2127.xml"/><Relationship Id="rId2" Type="http://schemas.openxmlformats.org/officeDocument/2006/relationships/slideLayout" Target="../slideLayouts/slideLayout46.xml"/><Relationship Id="rId19" Type="http://schemas.openxmlformats.org/officeDocument/2006/relationships/tags" Target="../tags/tag2126.xml"/><Relationship Id="rId18" Type="http://schemas.openxmlformats.org/officeDocument/2006/relationships/tags" Target="../tags/tag2125.xml"/><Relationship Id="rId17" Type="http://schemas.openxmlformats.org/officeDocument/2006/relationships/tags" Target="../tags/tag2124.xml"/><Relationship Id="rId16" Type="http://schemas.openxmlformats.org/officeDocument/2006/relationships/tags" Target="../tags/tag2123.xml"/><Relationship Id="rId15" Type="http://schemas.openxmlformats.org/officeDocument/2006/relationships/tags" Target="../tags/tag2122.xml"/><Relationship Id="rId14" Type="http://schemas.openxmlformats.org/officeDocument/2006/relationships/image" Target="../media/image1.png"/><Relationship Id="rId13" Type="http://schemas.openxmlformats.org/officeDocument/2006/relationships/tags" Target="../tags/tag2121.xml"/><Relationship Id="rId12" Type="http://schemas.openxmlformats.org/officeDocument/2006/relationships/tags" Target="../tags/tag2120.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0" Type="http://schemas.openxmlformats.org/officeDocument/2006/relationships/theme" Target="../theme/theme6.xml"/><Relationship Id="rId3" Type="http://schemas.openxmlformats.org/officeDocument/2006/relationships/slideLayout" Target="../slideLayouts/slideLayout58.xml"/><Relationship Id="rId29" Type="http://schemas.openxmlformats.org/officeDocument/2006/relationships/image" Target="../media/image4.png"/><Relationship Id="rId28" Type="http://schemas.openxmlformats.org/officeDocument/2006/relationships/tags" Target="../tags/tag2562.xml"/><Relationship Id="rId27" Type="http://schemas.openxmlformats.org/officeDocument/2006/relationships/tags" Target="../tags/tag2561.xml"/><Relationship Id="rId26" Type="http://schemas.openxmlformats.org/officeDocument/2006/relationships/tags" Target="../tags/tag2560.xml"/><Relationship Id="rId25" Type="http://schemas.openxmlformats.org/officeDocument/2006/relationships/tags" Target="../tags/tag2559.xml"/><Relationship Id="rId24" Type="http://schemas.openxmlformats.org/officeDocument/2006/relationships/tags" Target="../tags/tag2558.xml"/><Relationship Id="rId23" Type="http://schemas.openxmlformats.org/officeDocument/2006/relationships/tags" Target="../tags/tag2557.xml"/><Relationship Id="rId22" Type="http://schemas.openxmlformats.org/officeDocument/2006/relationships/tags" Target="../tags/tag2556.xml"/><Relationship Id="rId21" Type="http://schemas.openxmlformats.org/officeDocument/2006/relationships/tags" Target="../tags/tag2555.xml"/><Relationship Id="rId20" Type="http://schemas.openxmlformats.org/officeDocument/2006/relationships/tags" Target="../tags/tag2554.xml"/><Relationship Id="rId2" Type="http://schemas.openxmlformats.org/officeDocument/2006/relationships/slideLayout" Target="../slideLayouts/slideLayout57.xml"/><Relationship Id="rId19" Type="http://schemas.openxmlformats.org/officeDocument/2006/relationships/tags" Target="../tags/tag2553.xml"/><Relationship Id="rId18" Type="http://schemas.openxmlformats.org/officeDocument/2006/relationships/tags" Target="../tags/tag2552.xml"/><Relationship Id="rId17" Type="http://schemas.openxmlformats.org/officeDocument/2006/relationships/tags" Target="../tags/tag2551.xml"/><Relationship Id="rId16" Type="http://schemas.openxmlformats.org/officeDocument/2006/relationships/tags" Target="../tags/tag2550.xml"/><Relationship Id="rId15" Type="http://schemas.openxmlformats.org/officeDocument/2006/relationships/tags" Target="../tags/tag2549.xml"/><Relationship Id="rId14" Type="http://schemas.openxmlformats.org/officeDocument/2006/relationships/image" Target="../media/image1.png"/><Relationship Id="rId13" Type="http://schemas.openxmlformats.org/officeDocument/2006/relationships/tags" Target="../tags/tag2548.xml"/><Relationship Id="rId12" Type="http://schemas.openxmlformats.org/officeDocument/2006/relationships/tags" Target="../tags/tag2547.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0" Type="http://schemas.openxmlformats.org/officeDocument/2006/relationships/theme" Target="../theme/theme7.xml"/><Relationship Id="rId3" Type="http://schemas.openxmlformats.org/officeDocument/2006/relationships/slideLayout" Target="../slideLayouts/slideLayout69.xml"/><Relationship Id="rId29" Type="http://schemas.openxmlformats.org/officeDocument/2006/relationships/image" Target="../media/image4.png"/><Relationship Id="rId28" Type="http://schemas.openxmlformats.org/officeDocument/2006/relationships/tags" Target="../tags/tag2989.xml"/><Relationship Id="rId27" Type="http://schemas.openxmlformats.org/officeDocument/2006/relationships/tags" Target="../tags/tag2988.xml"/><Relationship Id="rId26" Type="http://schemas.openxmlformats.org/officeDocument/2006/relationships/tags" Target="../tags/tag2987.xml"/><Relationship Id="rId25" Type="http://schemas.openxmlformats.org/officeDocument/2006/relationships/tags" Target="../tags/tag2986.xml"/><Relationship Id="rId24" Type="http://schemas.openxmlformats.org/officeDocument/2006/relationships/tags" Target="../tags/tag2985.xml"/><Relationship Id="rId23" Type="http://schemas.openxmlformats.org/officeDocument/2006/relationships/tags" Target="../tags/tag2984.xml"/><Relationship Id="rId22" Type="http://schemas.openxmlformats.org/officeDocument/2006/relationships/tags" Target="../tags/tag2983.xml"/><Relationship Id="rId21" Type="http://schemas.openxmlformats.org/officeDocument/2006/relationships/tags" Target="../tags/tag2982.xml"/><Relationship Id="rId20" Type="http://schemas.openxmlformats.org/officeDocument/2006/relationships/tags" Target="../tags/tag2981.xml"/><Relationship Id="rId2" Type="http://schemas.openxmlformats.org/officeDocument/2006/relationships/slideLayout" Target="../slideLayouts/slideLayout68.xml"/><Relationship Id="rId19" Type="http://schemas.openxmlformats.org/officeDocument/2006/relationships/tags" Target="../tags/tag2980.xml"/><Relationship Id="rId18" Type="http://schemas.openxmlformats.org/officeDocument/2006/relationships/tags" Target="../tags/tag2979.xml"/><Relationship Id="rId17" Type="http://schemas.openxmlformats.org/officeDocument/2006/relationships/tags" Target="../tags/tag2978.xml"/><Relationship Id="rId16" Type="http://schemas.openxmlformats.org/officeDocument/2006/relationships/tags" Target="../tags/tag2977.xml"/><Relationship Id="rId15" Type="http://schemas.openxmlformats.org/officeDocument/2006/relationships/tags" Target="../tags/tag2976.xml"/><Relationship Id="rId14" Type="http://schemas.openxmlformats.org/officeDocument/2006/relationships/image" Target="../media/image1.png"/><Relationship Id="rId13" Type="http://schemas.openxmlformats.org/officeDocument/2006/relationships/tags" Target="../tags/tag2975.xml"/><Relationship Id="rId12" Type="http://schemas.openxmlformats.org/officeDocument/2006/relationships/tags" Target="../tags/tag2974.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0" Type="http://schemas.openxmlformats.org/officeDocument/2006/relationships/theme" Target="../theme/theme8.xml"/><Relationship Id="rId3" Type="http://schemas.openxmlformats.org/officeDocument/2006/relationships/slideLayout" Target="../slideLayouts/slideLayout80.xml"/><Relationship Id="rId29" Type="http://schemas.openxmlformats.org/officeDocument/2006/relationships/image" Target="../media/image4.png"/><Relationship Id="rId28" Type="http://schemas.openxmlformats.org/officeDocument/2006/relationships/tags" Target="../tags/tag3416.xml"/><Relationship Id="rId27" Type="http://schemas.openxmlformats.org/officeDocument/2006/relationships/tags" Target="../tags/tag3415.xml"/><Relationship Id="rId26" Type="http://schemas.openxmlformats.org/officeDocument/2006/relationships/tags" Target="../tags/tag3414.xml"/><Relationship Id="rId25" Type="http://schemas.openxmlformats.org/officeDocument/2006/relationships/tags" Target="../tags/tag3413.xml"/><Relationship Id="rId24" Type="http://schemas.openxmlformats.org/officeDocument/2006/relationships/tags" Target="../tags/tag3412.xml"/><Relationship Id="rId23" Type="http://schemas.openxmlformats.org/officeDocument/2006/relationships/tags" Target="../tags/tag3411.xml"/><Relationship Id="rId22" Type="http://schemas.openxmlformats.org/officeDocument/2006/relationships/tags" Target="../tags/tag3410.xml"/><Relationship Id="rId21" Type="http://schemas.openxmlformats.org/officeDocument/2006/relationships/tags" Target="../tags/tag3409.xml"/><Relationship Id="rId20" Type="http://schemas.openxmlformats.org/officeDocument/2006/relationships/tags" Target="../tags/tag3408.xml"/><Relationship Id="rId2" Type="http://schemas.openxmlformats.org/officeDocument/2006/relationships/slideLayout" Target="../slideLayouts/slideLayout79.xml"/><Relationship Id="rId19" Type="http://schemas.openxmlformats.org/officeDocument/2006/relationships/tags" Target="../tags/tag3407.xml"/><Relationship Id="rId18" Type="http://schemas.openxmlformats.org/officeDocument/2006/relationships/tags" Target="../tags/tag3406.xml"/><Relationship Id="rId17" Type="http://schemas.openxmlformats.org/officeDocument/2006/relationships/tags" Target="../tags/tag3405.xml"/><Relationship Id="rId16" Type="http://schemas.openxmlformats.org/officeDocument/2006/relationships/tags" Target="../tags/tag3404.xml"/><Relationship Id="rId15" Type="http://schemas.openxmlformats.org/officeDocument/2006/relationships/tags" Target="../tags/tag3403.xml"/><Relationship Id="rId14" Type="http://schemas.openxmlformats.org/officeDocument/2006/relationships/image" Target="../media/image1.png"/><Relationship Id="rId13" Type="http://schemas.openxmlformats.org/officeDocument/2006/relationships/tags" Target="../tags/tag3402.xml"/><Relationship Id="rId12" Type="http://schemas.openxmlformats.org/officeDocument/2006/relationships/tags" Target="../tags/tag3401.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0" Type="http://schemas.openxmlformats.org/officeDocument/2006/relationships/theme" Target="../theme/theme9.xml"/><Relationship Id="rId3" Type="http://schemas.openxmlformats.org/officeDocument/2006/relationships/slideLayout" Target="../slideLayouts/slideLayout91.xml"/><Relationship Id="rId29" Type="http://schemas.openxmlformats.org/officeDocument/2006/relationships/image" Target="../media/image4.png"/><Relationship Id="rId28" Type="http://schemas.openxmlformats.org/officeDocument/2006/relationships/tags" Target="../tags/tag3843.xml"/><Relationship Id="rId27" Type="http://schemas.openxmlformats.org/officeDocument/2006/relationships/tags" Target="../tags/tag3842.xml"/><Relationship Id="rId26" Type="http://schemas.openxmlformats.org/officeDocument/2006/relationships/tags" Target="../tags/tag3841.xml"/><Relationship Id="rId25" Type="http://schemas.openxmlformats.org/officeDocument/2006/relationships/tags" Target="../tags/tag3840.xml"/><Relationship Id="rId24" Type="http://schemas.openxmlformats.org/officeDocument/2006/relationships/tags" Target="../tags/tag3839.xml"/><Relationship Id="rId23" Type="http://schemas.openxmlformats.org/officeDocument/2006/relationships/tags" Target="../tags/tag3838.xml"/><Relationship Id="rId22" Type="http://schemas.openxmlformats.org/officeDocument/2006/relationships/tags" Target="../tags/tag3837.xml"/><Relationship Id="rId21" Type="http://schemas.openxmlformats.org/officeDocument/2006/relationships/tags" Target="../tags/tag3836.xml"/><Relationship Id="rId20" Type="http://schemas.openxmlformats.org/officeDocument/2006/relationships/tags" Target="../tags/tag3835.xml"/><Relationship Id="rId2" Type="http://schemas.openxmlformats.org/officeDocument/2006/relationships/slideLayout" Target="../slideLayouts/slideLayout90.xml"/><Relationship Id="rId19" Type="http://schemas.openxmlformats.org/officeDocument/2006/relationships/tags" Target="../tags/tag3834.xml"/><Relationship Id="rId18" Type="http://schemas.openxmlformats.org/officeDocument/2006/relationships/tags" Target="../tags/tag3833.xml"/><Relationship Id="rId17" Type="http://schemas.openxmlformats.org/officeDocument/2006/relationships/tags" Target="../tags/tag3832.xml"/><Relationship Id="rId16" Type="http://schemas.openxmlformats.org/officeDocument/2006/relationships/tags" Target="../tags/tag3831.xml"/><Relationship Id="rId15" Type="http://schemas.openxmlformats.org/officeDocument/2006/relationships/tags" Target="../tags/tag3830.xml"/><Relationship Id="rId14" Type="http://schemas.openxmlformats.org/officeDocument/2006/relationships/image" Target="../media/image1.png"/><Relationship Id="rId13" Type="http://schemas.openxmlformats.org/officeDocument/2006/relationships/tags" Target="../tags/tag3829.xml"/><Relationship Id="rId12" Type="http://schemas.openxmlformats.org/officeDocument/2006/relationships/tags" Target="../tags/tag3828.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5" name="矩形 14"/>
          <p:cNvSpPr/>
          <p:nvPr userDrawn="1">
            <p:custDataLst>
              <p:tags r:id="rId1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13"/>
            </p:custDataLst>
          </p:nvPr>
        </p:nvPicPr>
        <p:blipFill>
          <a:blip r:embed="rId14">
            <a:alphaModFix amt="10000"/>
          </a:blip>
          <a:stretch>
            <a:fillRect/>
          </a:stretch>
        </p:blipFill>
        <p:spPr>
          <a:xfrm>
            <a:off x="0" y="635"/>
            <a:ext cx="12192000" cy="6856730"/>
          </a:xfrm>
          <a:prstGeom prst="rect">
            <a:avLst/>
          </a:prstGeom>
        </p:spPr>
      </p:pic>
      <p:sp>
        <p:nvSpPr>
          <p:cNvPr id="13" name="矩形 12"/>
          <p:cNvSpPr/>
          <p:nvPr userDrawn="1">
            <p:custDataLst>
              <p:tags r:id="rId15"/>
            </p:custDataLst>
          </p:nvPr>
        </p:nvSpPr>
        <p:spPr>
          <a:xfrm>
            <a:off x="476250" y="1517015"/>
            <a:ext cx="11213465" cy="49015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矩形 7"/>
          <p:cNvSpPr/>
          <p:nvPr userDrawn="1">
            <p:custDataLst>
              <p:tags r:id="rId16"/>
            </p:custDataLst>
          </p:nvPr>
        </p:nvSpPr>
        <p:spPr>
          <a:xfrm>
            <a:off x="464185" y="344170"/>
            <a:ext cx="11215370" cy="945515"/>
          </a:xfrm>
          <a:prstGeom prst="rect">
            <a:avLst/>
          </a:prstGeom>
          <a:solidFill>
            <a:schemeClr val="bg1">
              <a:lumMod val="95000"/>
            </a:schemeClr>
          </a:solidFill>
          <a:ln w="12700">
            <a:solidFill>
              <a:schemeClr val="tx1"/>
            </a:solidFill>
          </a:ln>
          <a:effectLst>
            <a:outerShdw dist="101600" dir="2700000" algn="tl" rotWithShape="0">
              <a:schemeClr val="bg1">
                <a:lumMod val="85000"/>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17"/>
            </p:custDataLst>
          </p:nvPr>
        </p:nvSpPr>
        <p:spPr>
          <a:xfrm>
            <a:off x="414655" y="287020"/>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18"/>
            </p:custDataLst>
          </p:nvPr>
        </p:nvSpPr>
        <p:spPr>
          <a:xfrm>
            <a:off x="414655" y="1224915"/>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custDataLst>
              <p:tags r:id="rId19"/>
            </p:custDataLst>
          </p:nvPr>
        </p:nvGrpSpPr>
        <p:grpSpPr>
          <a:xfrm>
            <a:off x="11614150" y="287020"/>
            <a:ext cx="109220" cy="1047115"/>
            <a:chOff x="9397" y="4011"/>
            <a:chExt cx="170" cy="1630"/>
          </a:xfrm>
          <a:solidFill>
            <a:schemeClr val="accent1"/>
          </a:solidFill>
        </p:grpSpPr>
        <p:sp>
          <p:nvSpPr>
            <p:cNvPr id="11" name="矩形 10"/>
            <p:cNvSpPr/>
            <p:nvPr>
              <p:custDataLst>
                <p:tags r:id="rId20"/>
              </p:custDataLst>
            </p:nvPr>
          </p:nvSpPr>
          <p:spPr>
            <a:xfrm>
              <a:off x="9397" y="401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21"/>
              </p:custDataLst>
            </p:nvPr>
          </p:nvSpPr>
          <p:spPr>
            <a:xfrm>
              <a:off x="9397" y="547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6" name="圆角矩形 215"/>
          <p:cNvSpPr/>
          <p:nvPr userDrawn="1">
            <p:custDataLst>
              <p:tags r:id="rId22"/>
            </p:custDataLst>
          </p:nvPr>
        </p:nvSpPr>
        <p:spPr>
          <a:xfrm>
            <a:off x="7397750" y="763270"/>
            <a:ext cx="3600000" cy="110490"/>
          </a:xfrm>
          <a:prstGeom prst="roundRect">
            <a:avLst>
              <a:gd name="adj" fmla="val 50000"/>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23"/>
            </p:custDataLst>
          </p:nvPr>
        </p:nvSpPr>
        <p:spPr>
          <a:xfrm>
            <a:off x="838200" y="36000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838200" y="1694815"/>
            <a:ext cx="10515600" cy="439483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2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8"/>
            </p:custDataLst>
          </p:nvPr>
        </p:nvSpPr>
        <p:spPr>
          <a:xfrm>
            <a:off x="0" y="0"/>
            <a:ext cx="0" cy="0"/>
          </a:xfrm>
          <a:prstGeom prst="rect">
            <a:avLst/>
          </a:prstGeom>
          <a:solidFill>
            <a:schemeClr val="bg2">
              <a:lumMod val="9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11" descr="水印"/>
          <p:cNvPicPr>
            <a:picLocks noChangeAspect="1"/>
          </p:cNvPicPr>
          <p:nvPr userDrawn="1"/>
        </p:nvPicPr>
        <p:blipFill>
          <a:blip r:embed="rId29"/>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5" name="矩形 14"/>
          <p:cNvSpPr/>
          <p:nvPr userDrawn="1">
            <p:custDataLst>
              <p:tags r:id="rId1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13"/>
            </p:custDataLst>
          </p:nvPr>
        </p:nvPicPr>
        <p:blipFill>
          <a:blip r:embed="rId14">
            <a:alphaModFix amt="10000"/>
          </a:blip>
          <a:stretch>
            <a:fillRect/>
          </a:stretch>
        </p:blipFill>
        <p:spPr>
          <a:xfrm>
            <a:off x="0" y="635"/>
            <a:ext cx="12192000" cy="6856730"/>
          </a:xfrm>
          <a:prstGeom prst="rect">
            <a:avLst/>
          </a:prstGeom>
        </p:spPr>
      </p:pic>
      <p:sp>
        <p:nvSpPr>
          <p:cNvPr id="13" name="矩形 12"/>
          <p:cNvSpPr/>
          <p:nvPr userDrawn="1">
            <p:custDataLst>
              <p:tags r:id="rId15"/>
            </p:custDataLst>
          </p:nvPr>
        </p:nvSpPr>
        <p:spPr>
          <a:xfrm>
            <a:off x="476250" y="1517015"/>
            <a:ext cx="11213465" cy="49015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矩形 7"/>
          <p:cNvSpPr/>
          <p:nvPr userDrawn="1">
            <p:custDataLst>
              <p:tags r:id="rId16"/>
            </p:custDataLst>
          </p:nvPr>
        </p:nvSpPr>
        <p:spPr>
          <a:xfrm>
            <a:off x="464185" y="344170"/>
            <a:ext cx="11215370" cy="945515"/>
          </a:xfrm>
          <a:prstGeom prst="rect">
            <a:avLst/>
          </a:prstGeom>
          <a:solidFill>
            <a:schemeClr val="bg1">
              <a:lumMod val="95000"/>
            </a:schemeClr>
          </a:solidFill>
          <a:ln w="12700">
            <a:solidFill>
              <a:schemeClr val="tx1"/>
            </a:solidFill>
          </a:ln>
          <a:effectLst>
            <a:outerShdw dist="101600" dir="2700000" algn="tl" rotWithShape="0">
              <a:schemeClr val="bg1">
                <a:lumMod val="85000"/>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17"/>
            </p:custDataLst>
          </p:nvPr>
        </p:nvSpPr>
        <p:spPr>
          <a:xfrm>
            <a:off x="414655" y="287020"/>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18"/>
            </p:custDataLst>
          </p:nvPr>
        </p:nvSpPr>
        <p:spPr>
          <a:xfrm>
            <a:off x="414655" y="1224915"/>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custDataLst>
              <p:tags r:id="rId19"/>
            </p:custDataLst>
          </p:nvPr>
        </p:nvGrpSpPr>
        <p:grpSpPr>
          <a:xfrm>
            <a:off x="11614150" y="287020"/>
            <a:ext cx="109220" cy="1047115"/>
            <a:chOff x="9397" y="4011"/>
            <a:chExt cx="170" cy="1630"/>
          </a:xfrm>
          <a:solidFill>
            <a:schemeClr val="accent1"/>
          </a:solidFill>
        </p:grpSpPr>
        <p:sp>
          <p:nvSpPr>
            <p:cNvPr id="11" name="矩形 10"/>
            <p:cNvSpPr/>
            <p:nvPr>
              <p:custDataLst>
                <p:tags r:id="rId20"/>
              </p:custDataLst>
            </p:nvPr>
          </p:nvSpPr>
          <p:spPr>
            <a:xfrm>
              <a:off x="9397" y="401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21"/>
              </p:custDataLst>
            </p:nvPr>
          </p:nvSpPr>
          <p:spPr>
            <a:xfrm>
              <a:off x="9397" y="547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6" name="圆角矩形 215"/>
          <p:cNvSpPr/>
          <p:nvPr userDrawn="1">
            <p:custDataLst>
              <p:tags r:id="rId22"/>
            </p:custDataLst>
          </p:nvPr>
        </p:nvSpPr>
        <p:spPr>
          <a:xfrm>
            <a:off x="7397750" y="763270"/>
            <a:ext cx="3600000" cy="110490"/>
          </a:xfrm>
          <a:prstGeom prst="roundRect">
            <a:avLst>
              <a:gd name="adj" fmla="val 50000"/>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23"/>
            </p:custDataLst>
          </p:nvPr>
        </p:nvSpPr>
        <p:spPr>
          <a:xfrm>
            <a:off x="838200" y="36000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838200" y="1694815"/>
            <a:ext cx="10515600" cy="439483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2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8"/>
            </p:custDataLst>
          </p:nvPr>
        </p:nvSpPr>
        <p:spPr>
          <a:xfrm>
            <a:off x="0" y="0"/>
            <a:ext cx="0" cy="0"/>
          </a:xfrm>
          <a:prstGeom prst="rect">
            <a:avLst/>
          </a:prstGeom>
          <a:solidFill>
            <a:schemeClr val="bg2">
              <a:lumMod val="9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11" descr="水印"/>
          <p:cNvPicPr>
            <a:picLocks noChangeAspect="1"/>
          </p:cNvPicPr>
          <p:nvPr userDrawn="1"/>
        </p:nvPicPr>
        <p:blipFill>
          <a:blip r:embed="rId29"/>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5" name="矩形 14"/>
          <p:cNvSpPr/>
          <p:nvPr userDrawn="1">
            <p:custDataLst>
              <p:tags r:id="rId1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13"/>
            </p:custDataLst>
          </p:nvPr>
        </p:nvPicPr>
        <p:blipFill>
          <a:blip r:embed="rId14">
            <a:alphaModFix amt="10000"/>
          </a:blip>
          <a:stretch>
            <a:fillRect/>
          </a:stretch>
        </p:blipFill>
        <p:spPr>
          <a:xfrm>
            <a:off x="0" y="635"/>
            <a:ext cx="12192000" cy="6856730"/>
          </a:xfrm>
          <a:prstGeom prst="rect">
            <a:avLst/>
          </a:prstGeom>
        </p:spPr>
      </p:pic>
      <p:sp>
        <p:nvSpPr>
          <p:cNvPr id="13" name="矩形 12"/>
          <p:cNvSpPr/>
          <p:nvPr userDrawn="1">
            <p:custDataLst>
              <p:tags r:id="rId15"/>
            </p:custDataLst>
          </p:nvPr>
        </p:nvSpPr>
        <p:spPr>
          <a:xfrm>
            <a:off x="476250" y="1517015"/>
            <a:ext cx="11213465" cy="49015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矩形 7"/>
          <p:cNvSpPr/>
          <p:nvPr userDrawn="1">
            <p:custDataLst>
              <p:tags r:id="rId16"/>
            </p:custDataLst>
          </p:nvPr>
        </p:nvSpPr>
        <p:spPr>
          <a:xfrm>
            <a:off x="464185" y="344170"/>
            <a:ext cx="11215370" cy="945515"/>
          </a:xfrm>
          <a:prstGeom prst="rect">
            <a:avLst/>
          </a:prstGeom>
          <a:solidFill>
            <a:schemeClr val="bg1">
              <a:lumMod val="95000"/>
            </a:schemeClr>
          </a:solidFill>
          <a:ln w="12700">
            <a:solidFill>
              <a:schemeClr val="tx1"/>
            </a:solidFill>
          </a:ln>
          <a:effectLst>
            <a:outerShdw dist="101600" dir="2700000" algn="tl" rotWithShape="0">
              <a:schemeClr val="bg1">
                <a:lumMod val="85000"/>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17"/>
            </p:custDataLst>
          </p:nvPr>
        </p:nvSpPr>
        <p:spPr>
          <a:xfrm>
            <a:off x="414655" y="287020"/>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18"/>
            </p:custDataLst>
          </p:nvPr>
        </p:nvSpPr>
        <p:spPr>
          <a:xfrm>
            <a:off x="414655" y="1224915"/>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custDataLst>
              <p:tags r:id="rId19"/>
            </p:custDataLst>
          </p:nvPr>
        </p:nvGrpSpPr>
        <p:grpSpPr>
          <a:xfrm>
            <a:off x="11614150" y="287020"/>
            <a:ext cx="109220" cy="1047115"/>
            <a:chOff x="9397" y="4011"/>
            <a:chExt cx="170" cy="1630"/>
          </a:xfrm>
          <a:solidFill>
            <a:schemeClr val="accent1"/>
          </a:solidFill>
        </p:grpSpPr>
        <p:sp>
          <p:nvSpPr>
            <p:cNvPr id="11" name="矩形 10"/>
            <p:cNvSpPr/>
            <p:nvPr>
              <p:custDataLst>
                <p:tags r:id="rId20"/>
              </p:custDataLst>
            </p:nvPr>
          </p:nvSpPr>
          <p:spPr>
            <a:xfrm>
              <a:off x="9397" y="401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21"/>
              </p:custDataLst>
            </p:nvPr>
          </p:nvSpPr>
          <p:spPr>
            <a:xfrm>
              <a:off x="9397" y="547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6" name="圆角矩形 215"/>
          <p:cNvSpPr/>
          <p:nvPr userDrawn="1">
            <p:custDataLst>
              <p:tags r:id="rId22"/>
            </p:custDataLst>
          </p:nvPr>
        </p:nvSpPr>
        <p:spPr>
          <a:xfrm>
            <a:off x="7397750" y="763270"/>
            <a:ext cx="3600000" cy="110490"/>
          </a:xfrm>
          <a:prstGeom prst="roundRect">
            <a:avLst>
              <a:gd name="adj" fmla="val 50000"/>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23"/>
            </p:custDataLst>
          </p:nvPr>
        </p:nvSpPr>
        <p:spPr>
          <a:xfrm>
            <a:off x="838200" y="36000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838200" y="1694815"/>
            <a:ext cx="10515600" cy="439483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2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8"/>
            </p:custDataLst>
          </p:nvPr>
        </p:nvSpPr>
        <p:spPr>
          <a:xfrm>
            <a:off x="0" y="0"/>
            <a:ext cx="0" cy="0"/>
          </a:xfrm>
          <a:prstGeom prst="rect">
            <a:avLst/>
          </a:prstGeom>
          <a:solidFill>
            <a:schemeClr val="bg2">
              <a:lumMod val="9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11" descr="水印"/>
          <p:cNvPicPr>
            <a:picLocks noChangeAspect="1"/>
          </p:cNvPicPr>
          <p:nvPr userDrawn="1"/>
        </p:nvPicPr>
        <p:blipFill>
          <a:blip r:embed="rId29"/>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5" name="矩形 14"/>
          <p:cNvSpPr/>
          <p:nvPr userDrawn="1">
            <p:custDataLst>
              <p:tags r:id="rId1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13"/>
            </p:custDataLst>
          </p:nvPr>
        </p:nvPicPr>
        <p:blipFill>
          <a:blip r:embed="rId14">
            <a:alphaModFix amt="10000"/>
          </a:blip>
          <a:stretch>
            <a:fillRect/>
          </a:stretch>
        </p:blipFill>
        <p:spPr>
          <a:xfrm>
            <a:off x="0" y="635"/>
            <a:ext cx="12192000" cy="6856730"/>
          </a:xfrm>
          <a:prstGeom prst="rect">
            <a:avLst/>
          </a:prstGeom>
        </p:spPr>
      </p:pic>
      <p:sp>
        <p:nvSpPr>
          <p:cNvPr id="13" name="矩形 12"/>
          <p:cNvSpPr/>
          <p:nvPr userDrawn="1">
            <p:custDataLst>
              <p:tags r:id="rId15"/>
            </p:custDataLst>
          </p:nvPr>
        </p:nvSpPr>
        <p:spPr>
          <a:xfrm>
            <a:off x="476250" y="1517015"/>
            <a:ext cx="11213465" cy="49015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矩形 7"/>
          <p:cNvSpPr/>
          <p:nvPr userDrawn="1">
            <p:custDataLst>
              <p:tags r:id="rId16"/>
            </p:custDataLst>
          </p:nvPr>
        </p:nvSpPr>
        <p:spPr>
          <a:xfrm>
            <a:off x="464185" y="344170"/>
            <a:ext cx="11215370" cy="945515"/>
          </a:xfrm>
          <a:prstGeom prst="rect">
            <a:avLst/>
          </a:prstGeom>
          <a:solidFill>
            <a:schemeClr val="bg1">
              <a:lumMod val="95000"/>
            </a:schemeClr>
          </a:solidFill>
          <a:ln w="12700">
            <a:solidFill>
              <a:schemeClr val="tx1"/>
            </a:solidFill>
          </a:ln>
          <a:effectLst>
            <a:outerShdw dist="101600" dir="2700000" algn="tl" rotWithShape="0">
              <a:schemeClr val="bg1">
                <a:lumMod val="85000"/>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17"/>
            </p:custDataLst>
          </p:nvPr>
        </p:nvSpPr>
        <p:spPr>
          <a:xfrm>
            <a:off x="414655" y="287020"/>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18"/>
            </p:custDataLst>
          </p:nvPr>
        </p:nvSpPr>
        <p:spPr>
          <a:xfrm>
            <a:off x="414655" y="1224915"/>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custDataLst>
              <p:tags r:id="rId19"/>
            </p:custDataLst>
          </p:nvPr>
        </p:nvGrpSpPr>
        <p:grpSpPr>
          <a:xfrm>
            <a:off x="11614150" y="287020"/>
            <a:ext cx="109220" cy="1047115"/>
            <a:chOff x="9397" y="4011"/>
            <a:chExt cx="170" cy="1630"/>
          </a:xfrm>
          <a:solidFill>
            <a:schemeClr val="accent1"/>
          </a:solidFill>
        </p:grpSpPr>
        <p:sp>
          <p:nvSpPr>
            <p:cNvPr id="11" name="矩形 10"/>
            <p:cNvSpPr/>
            <p:nvPr>
              <p:custDataLst>
                <p:tags r:id="rId20"/>
              </p:custDataLst>
            </p:nvPr>
          </p:nvSpPr>
          <p:spPr>
            <a:xfrm>
              <a:off x="9397" y="401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21"/>
              </p:custDataLst>
            </p:nvPr>
          </p:nvSpPr>
          <p:spPr>
            <a:xfrm>
              <a:off x="9397" y="547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6" name="圆角矩形 215"/>
          <p:cNvSpPr/>
          <p:nvPr userDrawn="1">
            <p:custDataLst>
              <p:tags r:id="rId22"/>
            </p:custDataLst>
          </p:nvPr>
        </p:nvSpPr>
        <p:spPr>
          <a:xfrm>
            <a:off x="7397750" y="763270"/>
            <a:ext cx="3600000" cy="110490"/>
          </a:xfrm>
          <a:prstGeom prst="roundRect">
            <a:avLst>
              <a:gd name="adj" fmla="val 50000"/>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23"/>
            </p:custDataLst>
          </p:nvPr>
        </p:nvSpPr>
        <p:spPr>
          <a:xfrm>
            <a:off x="838200" y="36000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838200" y="1694815"/>
            <a:ext cx="10515600" cy="439483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2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8"/>
            </p:custDataLst>
          </p:nvPr>
        </p:nvSpPr>
        <p:spPr>
          <a:xfrm>
            <a:off x="0" y="0"/>
            <a:ext cx="0" cy="0"/>
          </a:xfrm>
          <a:prstGeom prst="rect">
            <a:avLst/>
          </a:prstGeom>
          <a:solidFill>
            <a:schemeClr val="bg2">
              <a:lumMod val="9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5" name="矩形 14"/>
          <p:cNvSpPr/>
          <p:nvPr userDrawn="1">
            <p:custDataLst>
              <p:tags r:id="rId1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13"/>
            </p:custDataLst>
          </p:nvPr>
        </p:nvPicPr>
        <p:blipFill>
          <a:blip r:embed="rId14">
            <a:alphaModFix amt="10000"/>
          </a:blip>
          <a:stretch>
            <a:fillRect/>
          </a:stretch>
        </p:blipFill>
        <p:spPr>
          <a:xfrm>
            <a:off x="0" y="635"/>
            <a:ext cx="12192000" cy="6856730"/>
          </a:xfrm>
          <a:prstGeom prst="rect">
            <a:avLst/>
          </a:prstGeom>
        </p:spPr>
      </p:pic>
      <p:sp>
        <p:nvSpPr>
          <p:cNvPr id="13" name="矩形 12"/>
          <p:cNvSpPr/>
          <p:nvPr userDrawn="1">
            <p:custDataLst>
              <p:tags r:id="rId15"/>
            </p:custDataLst>
          </p:nvPr>
        </p:nvSpPr>
        <p:spPr>
          <a:xfrm>
            <a:off x="476250" y="1517015"/>
            <a:ext cx="11213465" cy="49015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矩形 7"/>
          <p:cNvSpPr/>
          <p:nvPr userDrawn="1">
            <p:custDataLst>
              <p:tags r:id="rId16"/>
            </p:custDataLst>
          </p:nvPr>
        </p:nvSpPr>
        <p:spPr>
          <a:xfrm>
            <a:off x="464185" y="344170"/>
            <a:ext cx="11215370" cy="945515"/>
          </a:xfrm>
          <a:prstGeom prst="rect">
            <a:avLst/>
          </a:prstGeom>
          <a:solidFill>
            <a:schemeClr val="bg1">
              <a:lumMod val="95000"/>
            </a:schemeClr>
          </a:solidFill>
          <a:ln w="12700">
            <a:solidFill>
              <a:schemeClr val="tx1"/>
            </a:solidFill>
          </a:ln>
          <a:effectLst>
            <a:outerShdw dist="101600" dir="2700000" algn="tl" rotWithShape="0">
              <a:schemeClr val="bg1">
                <a:lumMod val="85000"/>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17"/>
            </p:custDataLst>
          </p:nvPr>
        </p:nvSpPr>
        <p:spPr>
          <a:xfrm>
            <a:off x="414655" y="287020"/>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18"/>
            </p:custDataLst>
          </p:nvPr>
        </p:nvSpPr>
        <p:spPr>
          <a:xfrm>
            <a:off x="414655" y="1224915"/>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custDataLst>
              <p:tags r:id="rId19"/>
            </p:custDataLst>
          </p:nvPr>
        </p:nvGrpSpPr>
        <p:grpSpPr>
          <a:xfrm>
            <a:off x="11614150" y="287020"/>
            <a:ext cx="109220" cy="1047115"/>
            <a:chOff x="9397" y="4011"/>
            <a:chExt cx="170" cy="1630"/>
          </a:xfrm>
          <a:solidFill>
            <a:schemeClr val="accent1"/>
          </a:solidFill>
        </p:grpSpPr>
        <p:sp>
          <p:nvSpPr>
            <p:cNvPr id="11" name="矩形 10"/>
            <p:cNvSpPr/>
            <p:nvPr>
              <p:custDataLst>
                <p:tags r:id="rId20"/>
              </p:custDataLst>
            </p:nvPr>
          </p:nvSpPr>
          <p:spPr>
            <a:xfrm>
              <a:off x="9397" y="401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21"/>
              </p:custDataLst>
            </p:nvPr>
          </p:nvSpPr>
          <p:spPr>
            <a:xfrm>
              <a:off x="9397" y="547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6" name="圆角矩形 215"/>
          <p:cNvSpPr/>
          <p:nvPr userDrawn="1">
            <p:custDataLst>
              <p:tags r:id="rId22"/>
            </p:custDataLst>
          </p:nvPr>
        </p:nvSpPr>
        <p:spPr>
          <a:xfrm>
            <a:off x="7397750" y="763270"/>
            <a:ext cx="3600000" cy="110490"/>
          </a:xfrm>
          <a:prstGeom prst="roundRect">
            <a:avLst>
              <a:gd name="adj" fmla="val 50000"/>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23"/>
            </p:custDataLst>
          </p:nvPr>
        </p:nvSpPr>
        <p:spPr>
          <a:xfrm>
            <a:off x="838200" y="36000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838200" y="1694815"/>
            <a:ext cx="10515600" cy="439483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2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8"/>
            </p:custDataLst>
          </p:nvPr>
        </p:nvSpPr>
        <p:spPr>
          <a:xfrm>
            <a:off x="0" y="0"/>
            <a:ext cx="0" cy="0"/>
          </a:xfrm>
          <a:prstGeom prst="rect">
            <a:avLst/>
          </a:prstGeom>
          <a:solidFill>
            <a:schemeClr val="bg2">
              <a:lumMod val="9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11" descr="水印"/>
          <p:cNvPicPr>
            <a:picLocks noChangeAspect="1"/>
          </p:cNvPicPr>
          <p:nvPr userDrawn="1"/>
        </p:nvPicPr>
        <p:blipFill>
          <a:blip r:embed="rId29"/>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5" name="矩形 14"/>
          <p:cNvSpPr/>
          <p:nvPr userDrawn="1">
            <p:custDataLst>
              <p:tags r:id="rId1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13"/>
            </p:custDataLst>
          </p:nvPr>
        </p:nvPicPr>
        <p:blipFill>
          <a:blip r:embed="rId14">
            <a:alphaModFix amt="10000"/>
          </a:blip>
          <a:stretch>
            <a:fillRect/>
          </a:stretch>
        </p:blipFill>
        <p:spPr>
          <a:xfrm>
            <a:off x="0" y="635"/>
            <a:ext cx="12192000" cy="6856730"/>
          </a:xfrm>
          <a:prstGeom prst="rect">
            <a:avLst/>
          </a:prstGeom>
        </p:spPr>
      </p:pic>
      <p:sp>
        <p:nvSpPr>
          <p:cNvPr id="13" name="矩形 12"/>
          <p:cNvSpPr/>
          <p:nvPr userDrawn="1">
            <p:custDataLst>
              <p:tags r:id="rId15"/>
            </p:custDataLst>
          </p:nvPr>
        </p:nvSpPr>
        <p:spPr>
          <a:xfrm>
            <a:off x="476250" y="1517015"/>
            <a:ext cx="11213465" cy="49015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矩形 7"/>
          <p:cNvSpPr/>
          <p:nvPr userDrawn="1">
            <p:custDataLst>
              <p:tags r:id="rId16"/>
            </p:custDataLst>
          </p:nvPr>
        </p:nvSpPr>
        <p:spPr>
          <a:xfrm>
            <a:off x="464185" y="344170"/>
            <a:ext cx="11215370" cy="945515"/>
          </a:xfrm>
          <a:prstGeom prst="rect">
            <a:avLst/>
          </a:prstGeom>
          <a:solidFill>
            <a:schemeClr val="bg1">
              <a:lumMod val="95000"/>
            </a:schemeClr>
          </a:solidFill>
          <a:ln w="12700">
            <a:solidFill>
              <a:schemeClr val="tx1"/>
            </a:solidFill>
          </a:ln>
          <a:effectLst>
            <a:outerShdw dist="101600" dir="2700000" algn="tl" rotWithShape="0">
              <a:schemeClr val="bg1">
                <a:lumMod val="85000"/>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17"/>
            </p:custDataLst>
          </p:nvPr>
        </p:nvSpPr>
        <p:spPr>
          <a:xfrm>
            <a:off x="414655" y="287020"/>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18"/>
            </p:custDataLst>
          </p:nvPr>
        </p:nvSpPr>
        <p:spPr>
          <a:xfrm>
            <a:off x="414655" y="1224915"/>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custDataLst>
              <p:tags r:id="rId19"/>
            </p:custDataLst>
          </p:nvPr>
        </p:nvGrpSpPr>
        <p:grpSpPr>
          <a:xfrm>
            <a:off x="11614150" y="287020"/>
            <a:ext cx="109220" cy="1047115"/>
            <a:chOff x="9397" y="4011"/>
            <a:chExt cx="170" cy="1630"/>
          </a:xfrm>
          <a:solidFill>
            <a:schemeClr val="accent1"/>
          </a:solidFill>
        </p:grpSpPr>
        <p:sp>
          <p:nvSpPr>
            <p:cNvPr id="11" name="矩形 10"/>
            <p:cNvSpPr/>
            <p:nvPr>
              <p:custDataLst>
                <p:tags r:id="rId20"/>
              </p:custDataLst>
            </p:nvPr>
          </p:nvSpPr>
          <p:spPr>
            <a:xfrm>
              <a:off x="9397" y="401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21"/>
              </p:custDataLst>
            </p:nvPr>
          </p:nvSpPr>
          <p:spPr>
            <a:xfrm>
              <a:off x="9397" y="547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6" name="圆角矩形 215"/>
          <p:cNvSpPr/>
          <p:nvPr userDrawn="1">
            <p:custDataLst>
              <p:tags r:id="rId22"/>
            </p:custDataLst>
          </p:nvPr>
        </p:nvSpPr>
        <p:spPr>
          <a:xfrm>
            <a:off x="7397750" y="763270"/>
            <a:ext cx="3600000" cy="110490"/>
          </a:xfrm>
          <a:prstGeom prst="roundRect">
            <a:avLst>
              <a:gd name="adj" fmla="val 50000"/>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23"/>
            </p:custDataLst>
          </p:nvPr>
        </p:nvSpPr>
        <p:spPr>
          <a:xfrm>
            <a:off x="838200" y="36000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838200" y="1694815"/>
            <a:ext cx="10515600" cy="439483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2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8"/>
            </p:custDataLst>
          </p:nvPr>
        </p:nvSpPr>
        <p:spPr>
          <a:xfrm>
            <a:off x="0" y="0"/>
            <a:ext cx="0" cy="0"/>
          </a:xfrm>
          <a:prstGeom prst="rect">
            <a:avLst/>
          </a:prstGeom>
          <a:solidFill>
            <a:schemeClr val="bg2">
              <a:lumMod val="9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11" descr="水印"/>
          <p:cNvPicPr>
            <a:picLocks noChangeAspect="1"/>
          </p:cNvPicPr>
          <p:nvPr userDrawn="1"/>
        </p:nvPicPr>
        <p:blipFill>
          <a:blip r:embed="rId29"/>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5" name="矩形 14"/>
          <p:cNvSpPr/>
          <p:nvPr userDrawn="1">
            <p:custDataLst>
              <p:tags r:id="rId1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13"/>
            </p:custDataLst>
          </p:nvPr>
        </p:nvPicPr>
        <p:blipFill>
          <a:blip r:embed="rId14">
            <a:alphaModFix amt="10000"/>
          </a:blip>
          <a:stretch>
            <a:fillRect/>
          </a:stretch>
        </p:blipFill>
        <p:spPr>
          <a:xfrm>
            <a:off x="0" y="635"/>
            <a:ext cx="12192000" cy="6856730"/>
          </a:xfrm>
          <a:prstGeom prst="rect">
            <a:avLst/>
          </a:prstGeom>
        </p:spPr>
      </p:pic>
      <p:sp>
        <p:nvSpPr>
          <p:cNvPr id="13" name="矩形 12"/>
          <p:cNvSpPr/>
          <p:nvPr userDrawn="1">
            <p:custDataLst>
              <p:tags r:id="rId15"/>
            </p:custDataLst>
          </p:nvPr>
        </p:nvSpPr>
        <p:spPr>
          <a:xfrm>
            <a:off x="476250" y="1517015"/>
            <a:ext cx="11213465" cy="49015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矩形 7"/>
          <p:cNvSpPr/>
          <p:nvPr userDrawn="1">
            <p:custDataLst>
              <p:tags r:id="rId16"/>
            </p:custDataLst>
          </p:nvPr>
        </p:nvSpPr>
        <p:spPr>
          <a:xfrm>
            <a:off x="464185" y="344170"/>
            <a:ext cx="11215370" cy="945515"/>
          </a:xfrm>
          <a:prstGeom prst="rect">
            <a:avLst/>
          </a:prstGeom>
          <a:solidFill>
            <a:schemeClr val="bg1">
              <a:lumMod val="95000"/>
            </a:schemeClr>
          </a:solidFill>
          <a:ln w="12700">
            <a:solidFill>
              <a:schemeClr val="tx1"/>
            </a:solidFill>
          </a:ln>
          <a:effectLst>
            <a:outerShdw dist="101600" dir="2700000" algn="tl" rotWithShape="0">
              <a:schemeClr val="bg1">
                <a:lumMod val="85000"/>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17"/>
            </p:custDataLst>
          </p:nvPr>
        </p:nvSpPr>
        <p:spPr>
          <a:xfrm>
            <a:off x="414655" y="287020"/>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18"/>
            </p:custDataLst>
          </p:nvPr>
        </p:nvSpPr>
        <p:spPr>
          <a:xfrm>
            <a:off x="414655" y="1224915"/>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custDataLst>
              <p:tags r:id="rId19"/>
            </p:custDataLst>
          </p:nvPr>
        </p:nvGrpSpPr>
        <p:grpSpPr>
          <a:xfrm>
            <a:off x="11614150" y="287020"/>
            <a:ext cx="109220" cy="1047115"/>
            <a:chOff x="9397" y="4011"/>
            <a:chExt cx="170" cy="1630"/>
          </a:xfrm>
          <a:solidFill>
            <a:schemeClr val="accent1"/>
          </a:solidFill>
        </p:grpSpPr>
        <p:sp>
          <p:nvSpPr>
            <p:cNvPr id="11" name="矩形 10"/>
            <p:cNvSpPr/>
            <p:nvPr>
              <p:custDataLst>
                <p:tags r:id="rId20"/>
              </p:custDataLst>
            </p:nvPr>
          </p:nvSpPr>
          <p:spPr>
            <a:xfrm>
              <a:off x="9397" y="401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21"/>
              </p:custDataLst>
            </p:nvPr>
          </p:nvSpPr>
          <p:spPr>
            <a:xfrm>
              <a:off x="9397" y="547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6" name="圆角矩形 215"/>
          <p:cNvSpPr/>
          <p:nvPr userDrawn="1">
            <p:custDataLst>
              <p:tags r:id="rId22"/>
            </p:custDataLst>
          </p:nvPr>
        </p:nvSpPr>
        <p:spPr>
          <a:xfrm>
            <a:off x="7397750" y="763270"/>
            <a:ext cx="3600000" cy="110490"/>
          </a:xfrm>
          <a:prstGeom prst="roundRect">
            <a:avLst>
              <a:gd name="adj" fmla="val 50000"/>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23"/>
            </p:custDataLst>
          </p:nvPr>
        </p:nvSpPr>
        <p:spPr>
          <a:xfrm>
            <a:off x="838200" y="36000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838200" y="1694815"/>
            <a:ext cx="10515600" cy="439483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2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8"/>
            </p:custDataLst>
          </p:nvPr>
        </p:nvSpPr>
        <p:spPr>
          <a:xfrm>
            <a:off x="0" y="0"/>
            <a:ext cx="0" cy="0"/>
          </a:xfrm>
          <a:prstGeom prst="rect">
            <a:avLst/>
          </a:prstGeom>
          <a:solidFill>
            <a:schemeClr val="bg2">
              <a:lumMod val="9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11" descr="水印"/>
          <p:cNvPicPr>
            <a:picLocks noChangeAspect="1"/>
          </p:cNvPicPr>
          <p:nvPr userDrawn="1"/>
        </p:nvPicPr>
        <p:blipFill>
          <a:blip r:embed="rId29"/>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5" name="矩形 14"/>
          <p:cNvSpPr/>
          <p:nvPr userDrawn="1">
            <p:custDataLst>
              <p:tags r:id="rId1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13"/>
            </p:custDataLst>
          </p:nvPr>
        </p:nvPicPr>
        <p:blipFill>
          <a:blip r:embed="rId14">
            <a:alphaModFix amt="10000"/>
          </a:blip>
          <a:stretch>
            <a:fillRect/>
          </a:stretch>
        </p:blipFill>
        <p:spPr>
          <a:xfrm>
            <a:off x="0" y="635"/>
            <a:ext cx="12192000" cy="6856730"/>
          </a:xfrm>
          <a:prstGeom prst="rect">
            <a:avLst/>
          </a:prstGeom>
        </p:spPr>
      </p:pic>
      <p:sp>
        <p:nvSpPr>
          <p:cNvPr id="13" name="矩形 12"/>
          <p:cNvSpPr/>
          <p:nvPr userDrawn="1">
            <p:custDataLst>
              <p:tags r:id="rId15"/>
            </p:custDataLst>
          </p:nvPr>
        </p:nvSpPr>
        <p:spPr>
          <a:xfrm>
            <a:off x="476250" y="1517015"/>
            <a:ext cx="11213465" cy="49015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矩形 7"/>
          <p:cNvSpPr/>
          <p:nvPr userDrawn="1">
            <p:custDataLst>
              <p:tags r:id="rId16"/>
            </p:custDataLst>
          </p:nvPr>
        </p:nvSpPr>
        <p:spPr>
          <a:xfrm>
            <a:off x="464185" y="344170"/>
            <a:ext cx="11215370" cy="945515"/>
          </a:xfrm>
          <a:prstGeom prst="rect">
            <a:avLst/>
          </a:prstGeom>
          <a:solidFill>
            <a:schemeClr val="bg1">
              <a:lumMod val="95000"/>
            </a:schemeClr>
          </a:solidFill>
          <a:ln w="12700">
            <a:solidFill>
              <a:schemeClr val="tx1"/>
            </a:solidFill>
          </a:ln>
          <a:effectLst>
            <a:outerShdw dist="101600" dir="2700000" algn="tl" rotWithShape="0">
              <a:schemeClr val="bg1">
                <a:lumMod val="85000"/>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17"/>
            </p:custDataLst>
          </p:nvPr>
        </p:nvSpPr>
        <p:spPr>
          <a:xfrm>
            <a:off x="414655" y="287020"/>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18"/>
            </p:custDataLst>
          </p:nvPr>
        </p:nvSpPr>
        <p:spPr>
          <a:xfrm>
            <a:off x="414655" y="1224915"/>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custDataLst>
              <p:tags r:id="rId19"/>
            </p:custDataLst>
          </p:nvPr>
        </p:nvGrpSpPr>
        <p:grpSpPr>
          <a:xfrm>
            <a:off x="11614150" y="287020"/>
            <a:ext cx="109220" cy="1047115"/>
            <a:chOff x="9397" y="4011"/>
            <a:chExt cx="170" cy="1630"/>
          </a:xfrm>
          <a:solidFill>
            <a:schemeClr val="accent1"/>
          </a:solidFill>
        </p:grpSpPr>
        <p:sp>
          <p:nvSpPr>
            <p:cNvPr id="11" name="矩形 10"/>
            <p:cNvSpPr/>
            <p:nvPr>
              <p:custDataLst>
                <p:tags r:id="rId20"/>
              </p:custDataLst>
            </p:nvPr>
          </p:nvSpPr>
          <p:spPr>
            <a:xfrm>
              <a:off x="9397" y="401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21"/>
              </p:custDataLst>
            </p:nvPr>
          </p:nvSpPr>
          <p:spPr>
            <a:xfrm>
              <a:off x="9397" y="547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6" name="圆角矩形 215"/>
          <p:cNvSpPr/>
          <p:nvPr userDrawn="1">
            <p:custDataLst>
              <p:tags r:id="rId22"/>
            </p:custDataLst>
          </p:nvPr>
        </p:nvSpPr>
        <p:spPr>
          <a:xfrm>
            <a:off x="7397750" y="763270"/>
            <a:ext cx="3600000" cy="110490"/>
          </a:xfrm>
          <a:prstGeom prst="roundRect">
            <a:avLst>
              <a:gd name="adj" fmla="val 50000"/>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23"/>
            </p:custDataLst>
          </p:nvPr>
        </p:nvSpPr>
        <p:spPr>
          <a:xfrm>
            <a:off x="838200" y="36000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838200" y="1694815"/>
            <a:ext cx="10515600" cy="439483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2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8"/>
            </p:custDataLst>
          </p:nvPr>
        </p:nvSpPr>
        <p:spPr>
          <a:xfrm>
            <a:off x="0" y="0"/>
            <a:ext cx="0" cy="0"/>
          </a:xfrm>
          <a:prstGeom prst="rect">
            <a:avLst/>
          </a:prstGeom>
          <a:solidFill>
            <a:schemeClr val="bg2">
              <a:lumMod val="9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11" descr="水印"/>
          <p:cNvPicPr>
            <a:picLocks noChangeAspect="1"/>
          </p:cNvPicPr>
          <p:nvPr userDrawn="1"/>
        </p:nvPicPr>
        <p:blipFill>
          <a:blip r:embed="rId29"/>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5" name="矩形 14"/>
          <p:cNvSpPr/>
          <p:nvPr userDrawn="1">
            <p:custDataLst>
              <p:tags r:id="rId1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13"/>
            </p:custDataLst>
          </p:nvPr>
        </p:nvPicPr>
        <p:blipFill>
          <a:blip r:embed="rId14">
            <a:alphaModFix amt="10000"/>
          </a:blip>
          <a:stretch>
            <a:fillRect/>
          </a:stretch>
        </p:blipFill>
        <p:spPr>
          <a:xfrm>
            <a:off x="0" y="635"/>
            <a:ext cx="12192000" cy="6856730"/>
          </a:xfrm>
          <a:prstGeom prst="rect">
            <a:avLst/>
          </a:prstGeom>
        </p:spPr>
      </p:pic>
      <p:sp>
        <p:nvSpPr>
          <p:cNvPr id="13" name="矩形 12"/>
          <p:cNvSpPr/>
          <p:nvPr userDrawn="1">
            <p:custDataLst>
              <p:tags r:id="rId15"/>
            </p:custDataLst>
          </p:nvPr>
        </p:nvSpPr>
        <p:spPr>
          <a:xfrm>
            <a:off x="476250" y="1517015"/>
            <a:ext cx="11213465" cy="49015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矩形 7"/>
          <p:cNvSpPr/>
          <p:nvPr userDrawn="1">
            <p:custDataLst>
              <p:tags r:id="rId16"/>
            </p:custDataLst>
          </p:nvPr>
        </p:nvSpPr>
        <p:spPr>
          <a:xfrm>
            <a:off x="464185" y="344170"/>
            <a:ext cx="11215370" cy="945515"/>
          </a:xfrm>
          <a:prstGeom prst="rect">
            <a:avLst/>
          </a:prstGeom>
          <a:solidFill>
            <a:schemeClr val="bg1">
              <a:lumMod val="95000"/>
            </a:schemeClr>
          </a:solidFill>
          <a:ln w="12700">
            <a:solidFill>
              <a:schemeClr val="tx1"/>
            </a:solidFill>
          </a:ln>
          <a:effectLst>
            <a:outerShdw dist="101600" dir="2700000" algn="tl" rotWithShape="0">
              <a:schemeClr val="bg1">
                <a:lumMod val="85000"/>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17"/>
            </p:custDataLst>
          </p:nvPr>
        </p:nvSpPr>
        <p:spPr>
          <a:xfrm>
            <a:off x="414655" y="287020"/>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18"/>
            </p:custDataLst>
          </p:nvPr>
        </p:nvSpPr>
        <p:spPr>
          <a:xfrm>
            <a:off x="414655" y="1224915"/>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custDataLst>
              <p:tags r:id="rId19"/>
            </p:custDataLst>
          </p:nvPr>
        </p:nvGrpSpPr>
        <p:grpSpPr>
          <a:xfrm>
            <a:off x="11614150" y="287020"/>
            <a:ext cx="109220" cy="1047115"/>
            <a:chOff x="9397" y="4011"/>
            <a:chExt cx="170" cy="1630"/>
          </a:xfrm>
          <a:solidFill>
            <a:schemeClr val="accent1"/>
          </a:solidFill>
        </p:grpSpPr>
        <p:sp>
          <p:nvSpPr>
            <p:cNvPr id="11" name="矩形 10"/>
            <p:cNvSpPr/>
            <p:nvPr>
              <p:custDataLst>
                <p:tags r:id="rId20"/>
              </p:custDataLst>
            </p:nvPr>
          </p:nvSpPr>
          <p:spPr>
            <a:xfrm>
              <a:off x="9397" y="401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21"/>
              </p:custDataLst>
            </p:nvPr>
          </p:nvSpPr>
          <p:spPr>
            <a:xfrm>
              <a:off x="9397" y="547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6" name="圆角矩形 215"/>
          <p:cNvSpPr/>
          <p:nvPr userDrawn="1">
            <p:custDataLst>
              <p:tags r:id="rId22"/>
            </p:custDataLst>
          </p:nvPr>
        </p:nvSpPr>
        <p:spPr>
          <a:xfrm>
            <a:off x="7397750" y="763270"/>
            <a:ext cx="3600000" cy="110490"/>
          </a:xfrm>
          <a:prstGeom prst="roundRect">
            <a:avLst>
              <a:gd name="adj" fmla="val 50000"/>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23"/>
            </p:custDataLst>
          </p:nvPr>
        </p:nvSpPr>
        <p:spPr>
          <a:xfrm>
            <a:off x="838200" y="36000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838200" y="1694815"/>
            <a:ext cx="10515600" cy="439483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2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8"/>
            </p:custDataLst>
          </p:nvPr>
        </p:nvSpPr>
        <p:spPr>
          <a:xfrm>
            <a:off x="0" y="0"/>
            <a:ext cx="0" cy="0"/>
          </a:xfrm>
          <a:prstGeom prst="rect">
            <a:avLst/>
          </a:prstGeom>
          <a:solidFill>
            <a:schemeClr val="bg2">
              <a:lumMod val="9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11" descr="水印"/>
          <p:cNvPicPr>
            <a:picLocks noChangeAspect="1"/>
          </p:cNvPicPr>
          <p:nvPr userDrawn="1"/>
        </p:nvPicPr>
        <p:blipFill>
          <a:blip r:embed="rId29"/>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5" name="矩形 14"/>
          <p:cNvSpPr/>
          <p:nvPr userDrawn="1">
            <p:custDataLst>
              <p:tags r:id="rId1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13"/>
            </p:custDataLst>
          </p:nvPr>
        </p:nvPicPr>
        <p:blipFill>
          <a:blip r:embed="rId14">
            <a:alphaModFix amt="10000"/>
          </a:blip>
          <a:stretch>
            <a:fillRect/>
          </a:stretch>
        </p:blipFill>
        <p:spPr>
          <a:xfrm>
            <a:off x="0" y="635"/>
            <a:ext cx="12192000" cy="6856730"/>
          </a:xfrm>
          <a:prstGeom prst="rect">
            <a:avLst/>
          </a:prstGeom>
        </p:spPr>
      </p:pic>
      <p:sp>
        <p:nvSpPr>
          <p:cNvPr id="13" name="矩形 12"/>
          <p:cNvSpPr/>
          <p:nvPr userDrawn="1">
            <p:custDataLst>
              <p:tags r:id="rId15"/>
            </p:custDataLst>
          </p:nvPr>
        </p:nvSpPr>
        <p:spPr>
          <a:xfrm>
            <a:off x="476250" y="1517015"/>
            <a:ext cx="11213465" cy="49015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矩形 7"/>
          <p:cNvSpPr/>
          <p:nvPr userDrawn="1">
            <p:custDataLst>
              <p:tags r:id="rId16"/>
            </p:custDataLst>
          </p:nvPr>
        </p:nvSpPr>
        <p:spPr>
          <a:xfrm>
            <a:off x="464185" y="344170"/>
            <a:ext cx="11215370" cy="945515"/>
          </a:xfrm>
          <a:prstGeom prst="rect">
            <a:avLst/>
          </a:prstGeom>
          <a:solidFill>
            <a:schemeClr val="bg1">
              <a:lumMod val="95000"/>
            </a:schemeClr>
          </a:solidFill>
          <a:ln w="12700">
            <a:solidFill>
              <a:schemeClr val="tx1"/>
            </a:solidFill>
          </a:ln>
          <a:effectLst>
            <a:outerShdw dist="101600" dir="2700000" algn="tl" rotWithShape="0">
              <a:schemeClr val="bg1">
                <a:lumMod val="85000"/>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17"/>
            </p:custDataLst>
          </p:nvPr>
        </p:nvSpPr>
        <p:spPr>
          <a:xfrm>
            <a:off x="414655" y="287020"/>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18"/>
            </p:custDataLst>
          </p:nvPr>
        </p:nvSpPr>
        <p:spPr>
          <a:xfrm>
            <a:off x="414655" y="1224915"/>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custDataLst>
              <p:tags r:id="rId19"/>
            </p:custDataLst>
          </p:nvPr>
        </p:nvGrpSpPr>
        <p:grpSpPr>
          <a:xfrm>
            <a:off x="11614150" y="287020"/>
            <a:ext cx="109220" cy="1047115"/>
            <a:chOff x="9397" y="4011"/>
            <a:chExt cx="170" cy="1630"/>
          </a:xfrm>
          <a:solidFill>
            <a:schemeClr val="accent1"/>
          </a:solidFill>
        </p:grpSpPr>
        <p:sp>
          <p:nvSpPr>
            <p:cNvPr id="11" name="矩形 10"/>
            <p:cNvSpPr/>
            <p:nvPr>
              <p:custDataLst>
                <p:tags r:id="rId20"/>
              </p:custDataLst>
            </p:nvPr>
          </p:nvSpPr>
          <p:spPr>
            <a:xfrm>
              <a:off x="9397" y="401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21"/>
              </p:custDataLst>
            </p:nvPr>
          </p:nvSpPr>
          <p:spPr>
            <a:xfrm>
              <a:off x="9397" y="547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6" name="圆角矩形 215"/>
          <p:cNvSpPr/>
          <p:nvPr userDrawn="1">
            <p:custDataLst>
              <p:tags r:id="rId22"/>
            </p:custDataLst>
          </p:nvPr>
        </p:nvSpPr>
        <p:spPr>
          <a:xfrm>
            <a:off x="7397750" y="763270"/>
            <a:ext cx="3600000" cy="110490"/>
          </a:xfrm>
          <a:prstGeom prst="roundRect">
            <a:avLst>
              <a:gd name="adj" fmla="val 50000"/>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23"/>
            </p:custDataLst>
          </p:nvPr>
        </p:nvSpPr>
        <p:spPr>
          <a:xfrm>
            <a:off x="838200" y="36000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838200" y="1694815"/>
            <a:ext cx="10515600" cy="439483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2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8"/>
            </p:custDataLst>
          </p:nvPr>
        </p:nvSpPr>
        <p:spPr>
          <a:xfrm>
            <a:off x="0" y="0"/>
            <a:ext cx="0" cy="0"/>
          </a:xfrm>
          <a:prstGeom prst="rect">
            <a:avLst/>
          </a:prstGeom>
          <a:solidFill>
            <a:schemeClr val="bg2">
              <a:lumMod val="9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11" descr="水印"/>
          <p:cNvPicPr>
            <a:picLocks noChangeAspect="1"/>
          </p:cNvPicPr>
          <p:nvPr userDrawn="1"/>
        </p:nvPicPr>
        <p:blipFill>
          <a:blip r:embed="rId29"/>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5" name="矩形 14"/>
          <p:cNvSpPr/>
          <p:nvPr userDrawn="1">
            <p:custDataLst>
              <p:tags r:id="rId12"/>
            </p:custDataLst>
          </p:nvPr>
        </p:nvSpPr>
        <p:spPr>
          <a:xfrm>
            <a:off x="-12700" y="0"/>
            <a:ext cx="122047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7" name="图片 276" descr="1"/>
          <p:cNvPicPr>
            <a:picLocks noChangeAspect="1"/>
          </p:cNvPicPr>
          <p:nvPr userDrawn="1">
            <p:custDataLst>
              <p:tags r:id="rId13"/>
            </p:custDataLst>
          </p:nvPr>
        </p:nvPicPr>
        <p:blipFill>
          <a:blip r:embed="rId14">
            <a:alphaModFix amt="10000"/>
          </a:blip>
          <a:stretch>
            <a:fillRect/>
          </a:stretch>
        </p:blipFill>
        <p:spPr>
          <a:xfrm>
            <a:off x="0" y="635"/>
            <a:ext cx="12192000" cy="6856730"/>
          </a:xfrm>
          <a:prstGeom prst="rect">
            <a:avLst/>
          </a:prstGeom>
        </p:spPr>
      </p:pic>
      <p:sp>
        <p:nvSpPr>
          <p:cNvPr id="13" name="矩形 12"/>
          <p:cNvSpPr/>
          <p:nvPr userDrawn="1">
            <p:custDataLst>
              <p:tags r:id="rId15"/>
            </p:custDataLst>
          </p:nvPr>
        </p:nvSpPr>
        <p:spPr>
          <a:xfrm>
            <a:off x="476250" y="1517015"/>
            <a:ext cx="11213465" cy="49015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矩形 7"/>
          <p:cNvSpPr/>
          <p:nvPr userDrawn="1">
            <p:custDataLst>
              <p:tags r:id="rId16"/>
            </p:custDataLst>
          </p:nvPr>
        </p:nvSpPr>
        <p:spPr>
          <a:xfrm>
            <a:off x="464185" y="344170"/>
            <a:ext cx="11215370" cy="945515"/>
          </a:xfrm>
          <a:prstGeom prst="rect">
            <a:avLst/>
          </a:prstGeom>
          <a:solidFill>
            <a:schemeClr val="bg1">
              <a:lumMod val="95000"/>
            </a:schemeClr>
          </a:solidFill>
          <a:ln w="12700">
            <a:solidFill>
              <a:schemeClr val="tx1"/>
            </a:solidFill>
          </a:ln>
          <a:effectLst>
            <a:outerShdw dist="101600" dir="2700000" algn="tl" rotWithShape="0">
              <a:schemeClr val="bg1">
                <a:lumMod val="85000"/>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17"/>
            </p:custDataLst>
          </p:nvPr>
        </p:nvSpPr>
        <p:spPr>
          <a:xfrm>
            <a:off x="414655" y="287020"/>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18"/>
            </p:custDataLst>
          </p:nvPr>
        </p:nvSpPr>
        <p:spPr>
          <a:xfrm>
            <a:off x="414655" y="1224915"/>
            <a:ext cx="109220" cy="1092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custDataLst>
              <p:tags r:id="rId19"/>
            </p:custDataLst>
          </p:nvPr>
        </p:nvGrpSpPr>
        <p:grpSpPr>
          <a:xfrm>
            <a:off x="11614150" y="287020"/>
            <a:ext cx="109220" cy="1047115"/>
            <a:chOff x="9397" y="4011"/>
            <a:chExt cx="170" cy="1630"/>
          </a:xfrm>
          <a:solidFill>
            <a:schemeClr val="accent1"/>
          </a:solidFill>
        </p:grpSpPr>
        <p:sp>
          <p:nvSpPr>
            <p:cNvPr id="11" name="矩形 10"/>
            <p:cNvSpPr/>
            <p:nvPr>
              <p:custDataLst>
                <p:tags r:id="rId20"/>
              </p:custDataLst>
            </p:nvPr>
          </p:nvSpPr>
          <p:spPr>
            <a:xfrm>
              <a:off x="9397" y="401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21"/>
              </p:custDataLst>
            </p:nvPr>
          </p:nvSpPr>
          <p:spPr>
            <a:xfrm>
              <a:off x="9397" y="5471"/>
              <a:ext cx="170" cy="1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6" name="圆角矩形 215"/>
          <p:cNvSpPr/>
          <p:nvPr userDrawn="1">
            <p:custDataLst>
              <p:tags r:id="rId22"/>
            </p:custDataLst>
          </p:nvPr>
        </p:nvSpPr>
        <p:spPr>
          <a:xfrm>
            <a:off x="7397750" y="763270"/>
            <a:ext cx="3600000" cy="110490"/>
          </a:xfrm>
          <a:prstGeom prst="roundRect">
            <a:avLst>
              <a:gd name="adj" fmla="val 50000"/>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23"/>
            </p:custDataLst>
          </p:nvPr>
        </p:nvSpPr>
        <p:spPr>
          <a:xfrm>
            <a:off x="838200" y="36000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838200" y="1694815"/>
            <a:ext cx="10515600" cy="439483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2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8"/>
            </p:custDataLst>
          </p:nvPr>
        </p:nvSpPr>
        <p:spPr>
          <a:xfrm>
            <a:off x="0" y="0"/>
            <a:ext cx="0" cy="0"/>
          </a:xfrm>
          <a:prstGeom prst="rect">
            <a:avLst/>
          </a:prstGeom>
          <a:solidFill>
            <a:schemeClr val="bg2">
              <a:lumMod val="9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11" descr="水印"/>
          <p:cNvPicPr>
            <a:picLocks noChangeAspect="1"/>
          </p:cNvPicPr>
          <p:nvPr userDrawn="1"/>
        </p:nvPicPr>
        <p:blipFill>
          <a:blip r:embed="rId29"/>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9" Type="http://schemas.openxmlformats.org/officeDocument/2006/relationships/tags" Target="../tags/tag4752.xml"/><Relationship Id="rId8" Type="http://schemas.openxmlformats.org/officeDocument/2006/relationships/tags" Target="../tags/tag4751.xml"/><Relationship Id="rId7" Type="http://schemas.openxmlformats.org/officeDocument/2006/relationships/tags" Target="../tags/tag4750.xml"/><Relationship Id="rId6" Type="http://schemas.openxmlformats.org/officeDocument/2006/relationships/tags" Target="../tags/tag4749.xml"/><Relationship Id="rId5" Type="http://schemas.openxmlformats.org/officeDocument/2006/relationships/tags" Target="../tags/tag4748.xml"/><Relationship Id="rId4" Type="http://schemas.openxmlformats.org/officeDocument/2006/relationships/tags" Target="../tags/tag4747.xml"/><Relationship Id="rId3" Type="http://schemas.openxmlformats.org/officeDocument/2006/relationships/tags" Target="../tags/tag4746.xml"/><Relationship Id="rId2" Type="http://schemas.openxmlformats.org/officeDocument/2006/relationships/tags" Target="../tags/tag4745.xml"/><Relationship Id="rId18" Type="http://schemas.openxmlformats.org/officeDocument/2006/relationships/notesSlide" Target="../notesSlides/notesSlide3.xml"/><Relationship Id="rId17" Type="http://schemas.openxmlformats.org/officeDocument/2006/relationships/slideLayout" Target="../slideLayouts/slideLayout35.xml"/><Relationship Id="rId16" Type="http://schemas.openxmlformats.org/officeDocument/2006/relationships/tags" Target="../tags/tag4759.xml"/><Relationship Id="rId15" Type="http://schemas.openxmlformats.org/officeDocument/2006/relationships/tags" Target="../tags/tag4758.xml"/><Relationship Id="rId14" Type="http://schemas.openxmlformats.org/officeDocument/2006/relationships/tags" Target="../tags/tag4757.xml"/><Relationship Id="rId13" Type="http://schemas.openxmlformats.org/officeDocument/2006/relationships/tags" Target="../tags/tag4756.xml"/><Relationship Id="rId12" Type="http://schemas.openxmlformats.org/officeDocument/2006/relationships/tags" Target="../tags/tag4755.xml"/><Relationship Id="rId11" Type="http://schemas.openxmlformats.org/officeDocument/2006/relationships/tags" Target="../tags/tag4754.xml"/><Relationship Id="rId10" Type="http://schemas.openxmlformats.org/officeDocument/2006/relationships/tags" Target="../tags/tag4753.xml"/><Relationship Id="rId1" Type="http://schemas.openxmlformats.org/officeDocument/2006/relationships/tags" Target="../tags/tag474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4760.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tags" Target="../tags/tag4761.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80.xml"/><Relationship Id="rId3" Type="http://schemas.openxmlformats.org/officeDocument/2006/relationships/tags" Target="../tags/tag4763.xml"/><Relationship Id="rId2" Type="http://schemas.openxmlformats.org/officeDocument/2006/relationships/image" Target="../media/image4.png"/><Relationship Id="rId1" Type="http://schemas.openxmlformats.org/officeDocument/2006/relationships/tags" Target="../tags/tag476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91.xml"/><Relationship Id="rId3" Type="http://schemas.openxmlformats.org/officeDocument/2006/relationships/tags" Target="../tags/tag4765.xml"/><Relationship Id="rId2" Type="http://schemas.openxmlformats.org/officeDocument/2006/relationships/image" Target="../media/image4.png"/><Relationship Id="rId1" Type="http://schemas.openxmlformats.org/officeDocument/2006/relationships/tags" Target="../tags/tag476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4766.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91.xml"/><Relationship Id="rId3" Type="http://schemas.openxmlformats.org/officeDocument/2006/relationships/tags" Target="../tags/tag4768.xml"/><Relationship Id="rId2" Type="http://schemas.openxmlformats.org/officeDocument/2006/relationships/image" Target="../media/image4.png"/><Relationship Id="rId1" Type="http://schemas.openxmlformats.org/officeDocument/2006/relationships/tags" Target="../tags/tag4767.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48.xml"/><Relationship Id="rId4" Type="http://schemas.openxmlformats.org/officeDocument/2006/relationships/tags" Target="../tags/tag4772.xml"/><Relationship Id="rId3" Type="http://schemas.openxmlformats.org/officeDocument/2006/relationships/tags" Target="../tags/tag4771.xml"/><Relationship Id="rId2" Type="http://schemas.openxmlformats.org/officeDocument/2006/relationships/tags" Target="../tags/tag4770.xml"/><Relationship Id="rId1" Type="http://schemas.openxmlformats.org/officeDocument/2006/relationships/tags" Target="../tags/tag476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477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13.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701.xml"/><Relationship Id="rId3" Type="http://schemas.openxmlformats.org/officeDocument/2006/relationships/tags" Target="../tags/tag4700.xml"/><Relationship Id="rId2" Type="http://schemas.openxmlformats.org/officeDocument/2006/relationships/tags" Target="../tags/tag4699.xml"/><Relationship Id="rId1" Type="http://schemas.openxmlformats.org/officeDocument/2006/relationships/tags" Target="../tags/tag4698.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59.xml"/><Relationship Id="rId4" Type="http://schemas.openxmlformats.org/officeDocument/2006/relationships/tags" Target="../tags/tag4777.xml"/><Relationship Id="rId3" Type="http://schemas.openxmlformats.org/officeDocument/2006/relationships/tags" Target="../tags/tag4776.xml"/><Relationship Id="rId2" Type="http://schemas.openxmlformats.org/officeDocument/2006/relationships/tags" Target="../tags/tag4775.xml"/><Relationship Id="rId1" Type="http://schemas.openxmlformats.org/officeDocument/2006/relationships/tags" Target="../tags/tag477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477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477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7.xml"/><Relationship Id="rId1" Type="http://schemas.openxmlformats.org/officeDocument/2006/relationships/tags" Target="../tags/tag4780.xml"/></Relationships>
</file>

<file path=ppt/slides/_rels/slide3.xml.rels><?xml version="1.0" encoding="UTF-8" standalone="yes"?>
<Relationships xmlns="http://schemas.openxmlformats.org/package/2006/relationships"><Relationship Id="rId9" Type="http://schemas.openxmlformats.org/officeDocument/2006/relationships/tags" Target="../tags/tag4710.xml"/><Relationship Id="rId8" Type="http://schemas.openxmlformats.org/officeDocument/2006/relationships/tags" Target="../tags/tag4709.xml"/><Relationship Id="rId7" Type="http://schemas.openxmlformats.org/officeDocument/2006/relationships/tags" Target="../tags/tag4708.xml"/><Relationship Id="rId6" Type="http://schemas.openxmlformats.org/officeDocument/2006/relationships/tags" Target="../tags/tag4707.xml"/><Relationship Id="rId5" Type="http://schemas.openxmlformats.org/officeDocument/2006/relationships/tags" Target="../tags/tag4706.xml"/><Relationship Id="rId4" Type="http://schemas.openxmlformats.org/officeDocument/2006/relationships/tags" Target="../tags/tag4705.xml"/><Relationship Id="rId34" Type="http://schemas.openxmlformats.org/officeDocument/2006/relationships/notesSlide" Target="../notesSlides/notesSlide1.xml"/><Relationship Id="rId33" Type="http://schemas.openxmlformats.org/officeDocument/2006/relationships/slideLayout" Target="../slideLayouts/slideLayout14.xml"/><Relationship Id="rId32" Type="http://schemas.openxmlformats.org/officeDocument/2006/relationships/tags" Target="../tags/tag4732.xml"/><Relationship Id="rId31" Type="http://schemas.openxmlformats.org/officeDocument/2006/relationships/image" Target="../media/image4.png"/><Relationship Id="rId30" Type="http://schemas.openxmlformats.org/officeDocument/2006/relationships/tags" Target="../tags/tag4731.xml"/><Relationship Id="rId3" Type="http://schemas.openxmlformats.org/officeDocument/2006/relationships/tags" Target="../tags/tag4704.xml"/><Relationship Id="rId29" Type="http://schemas.openxmlformats.org/officeDocument/2006/relationships/tags" Target="../tags/tag4730.xml"/><Relationship Id="rId28" Type="http://schemas.openxmlformats.org/officeDocument/2006/relationships/tags" Target="../tags/tag4729.xml"/><Relationship Id="rId27" Type="http://schemas.openxmlformats.org/officeDocument/2006/relationships/tags" Target="../tags/tag4728.xml"/><Relationship Id="rId26" Type="http://schemas.openxmlformats.org/officeDocument/2006/relationships/tags" Target="../tags/tag4727.xml"/><Relationship Id="rId25" Type="http://schemas.openxmlformats.org/officeDocument/2006/relationships/tags" Target="../tags/tag4726.xml"/><Relationship Id="rId24" Type="http://schemas.openxmlformats.org/officeDocument/2006/relationships/tags" Target="../tags/tag4725.xml"/><Relationship Id="rId23" Type="http://schemas.openxmlformats.org/officeDocument/2006/relationships/tags" Target="../tags/tag4724.xml"/><Relationship Id="rId22" Type="http://schemas.openxmlformats.org/officeDocument/2006/relationships/tags" Target="../tags/tag4723.xml"/><Relationship Id="rId21" Type="http://schemas.openxmlformats.org/officeDocument/2006/relationships/tags" Target="../tags/tag4722.xml"/><Relationship Id="rId20" Type="http://schemas.openxmlformats.org/officeDocument/2006/relationships/tags" Target="../tags/tag4721.xml"/><Relationship Id="rId2" Type="http://schemas.openxmlformats.org/officeDocument/2006/relationships/tags" Target="../tags/tag4703.xml"/><Relationship Id="rId19" Type="http://schemas.openxmlformats.org/officeDocument/2006/relationships/tags" Target="../tags/tag4720.xml"/><Relationship Id="rId18" Type="http://schemas.openxmlformats.org/officeDocument/2006/relationships/tags" Target="../tags/tag4719.xml"/><Relationship Id="rId17" Type="http://schemas.openxmlformats.org/officeDocument/2006/relationships/tags" Target="../tags/tag4718.xml"/><Relationship Id="rId16" Type="http://schemas.openxmlformats.org/officeDocument/2006/relationships/tags" Target="../tags/tag4717.xml"/><Relationship Id="rId15" Type="http://schemas.openxmlformats.org/officeDocument/2006/relationships/tags" Target="../tags/tag4716.xml"/><Relationship Id="rId14" Type="http://schemas.openxmlformats.org/officeDocument/2006/relationships/tags" Target="../tags/tag4715.xml"/><Relationship Id="rId13" Type="http://schemas.openxmlformats.org/officeDocument/2006/relationships/tags" Target="../tags/tag4714.xml"/><Relationship Id="rId12" Type="http://schemas.openxmlformats.org/officeDocument/2006/relationships/tags" Target="../tags/tag4713.xml"/><Relationship Id="rId11" Type="http://schemas.openxmlformats.org/officeDocument/2006/relationships/tags" Target="../tags/tag4712.xml"/><Relationship Id="rId10" Type="http://schemas.openxmlformats.org/officeDocument/2006/relationships/tags" Target="../tags/tag4711.xml"/><Relationship Id="rId1" Type="http://schemas.openxmlformats.org/officeDocument/2006/relationships/tags" Target="../tags/tag470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6.xml"/><Relationship Id="rId4" Type="http://schemas.openxmlformats.org/officeDocument/2006/relationships/tags" Target="../tags/tag4736.xml"/><Relationship Id="rId3" Type="http://schemas.openxmlformats.org/officeDocument/2006/relationships/tags" Target="../tags/tag4735.xml"/><Relationship Id="rId2" Type="http://schemas.openxmlformats.org/officeDocument/2006/relationships/tags" Target="../tags/tag4734.xml"/><Relationship Id="rId1" Type="http://schemas.openxmlformats.org/officeDocument/2006/relationships/tags" Target="../tags/tag473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3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73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01.xml"/><Relationship Id="rId1" Type="http://schemas.openxmlformats.org/officeDocument/2006/relationships/tags" Target="../tags/tag47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4743.xml"/><Relationship Id="rId3" Type="http://schemas.openxmlformats.org/officeDocument/2006/relationships/tags" Target="../tags/tag4742.xml"/><Relationship Id="rId2" Type="http://schemas.openxmlformats.org/officeDocument/2006/relationships/tags" Target="../tags/tag4741.xml"/><Relationship Id="rId1" Type="http://schemas.openxmlformats.org/officeDocument/2006/relationships/tags" Target="../tags/tag47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7270750" y="2273300"/>
            <a:ext cx="3359150" cy="3359150"/>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Sld>
  <p:clrMapOvr>
    <a:masterClrMapping/>
  </p:clrMapOvr>
  <p:transition advTm="95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custDataLst>
              <p:tags r:id="rId1"/>
            </p:custDataLst>
          </p:nvPr>
        </p:nvSpPr>
        <p:spPr>
          <a:xfrm>
            <a:off x="789262" y="522609"/>
            <a:ext cx="10852237" cy="441964"/>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a:solidFill>
                  <a:srgbClr val="000000"/>
                </a:solidFill>
                <a:uFillTx/>
                <a:latin typeface="Arial" panose="020B0604020202020204" pitchFamily="34" charset="0"/>
                <a:ea typeface="微软雅黑" panose="020B0503020204020204" charset="-122"/>
                <a:cs typeface="+mn-ea"/>
              </a:defRPr>
            </a:lvl1pPr>
          </a:lstStyle>
          <a:p>
            <a:pPr marL="0" marR="0" lvl="0" indent="0" algn="l" defTabSz="914400" rtl="0" eaLnBrk="1" fontAlgn="auto" latinLnBrk="0" hangingPunct="1">
              <a:lnSpc>
                <a:spcPct val="100000"/>
              </a:lnSpc>
              <a:spcAft>
                <a:spcPts val="0"/>
              </a:spcAft>
              <a:buClrTx/>
              <a:buSzTx/>
              <a:buFontTx/>
              <a:buNone/>
              <a:defRPr/>
            </a:pPr>
            <a:r>
              <a:rPr lang="zh-CN" altLang="zh-CN" sz="2800" kern="100" noProof="0" dirty="0">
                <a:ln>
                  <a:noFill/>
                </a:ln>
                <a:effectLst/>
                <a:uLnTx/>
                <a:latin typeface="微软雅黑" panose="020B0503020204020204" charset="-122"/>
                <a:cs typeface="Times New Roman" panose="02020603050405020304" charset="0"/>
                <a:sym typeface="+mn-ea"/>
              </a:rPr>
              <a:t>框架理论论述</a:t>
            </a:r>
            <a:endParaRPr kumimoji="0" lang="zh-CN" altLang="zh-CN" sz="2800" b="1" i="0" u="none" strike="noStrike" kern="100" cap="none" spc="200" normalizeH="0" baseline="0" noProof="0" dirty="0">
              <a:ln>
                <a:noFill/>
              </a:ln>
              <a:solidFill>
                <a:srgbClr val="000000"/>
              </a:solidFill>
              <a:effectLst/>
              <a:uLnTx/>
              <a:uFillTx/>
              <a:latin typeface="微软雅黑" panose="020B0503020204020204" charset="-122"/>
              <a:cs typeface="Times New Roman" panose="02020603050405020304" charset="0"/>
            </a:endParaRPr>
          </a:p>
        </p:txBody>
      </p:sp>
      <p:sp>
        <p:nvSpPr>
          <p:cNvPr id="22" name="椭圆 21"/>
          <p:cNvSpPr/>
          <p:nvPr>
            <p:custDataLst>
              <p:tags r:id="rId2"/>
            </p:custDataLst>
          </p:nvPr>
        </p:nvSpPr>
        <p:spPr>
          <a:xfrm>
            <a:off x="1776899" y="1673478"/>
            <a:ext cx="597585" cy="597585"/>
          </a:xfrm>
          <a:prstGeom prst="ellipse">
            <a:avLst/>
          </a:prstGeom>
          <a:solidFill>
            <a:schemeClr val="accent6"/>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00B0F0"/>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3" name="椭圆 22"/>
          <p:cNvSpPr/>
          <p:nvPr>
            <p:custDataLst>
              <p:tags r:id="rId3"/>
            </p:custDataLst>
          </p:nvPr>
        </p:nvSpPr>
        <p:spPr>
          <a:xfrm>
            <a:off x="1776899" y="3525116"/>
            <a:ext cx="597585" cy="597585"/>
          </a:xfrm>
          <a:prstGeom prst="ellipse">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 name="椭圆 6"/>
          <p:cNvSpPr/>
          <p:nvPr>
            <p:custDataLst>
              <p:tags r:id="rId4"/>
            </p:custDataLst>
          </p:nvPr>
        </p:nvSpPr>
        <p:spPr>
          <a:xfrm>
            <a:off x="1776899" y="5375959"/>
            <a:ext cx="597585" cy="597585"/>
          </a:xfrm>
          <a:prstGeom prst="ellipse">
            <a:avLst/>
          </a:prstGeom>
        </p:spPr>
        <p:style>
          <a:lnRef idx="0">
            <a:srgbClr val="FFFFFF"/>
          </a:lnRef>
          <a:fillRef idx="1">
            <a:schemeClr val="accent5"/>
          </a:fillRef>
          <a:effectRef idx="2">
            <a:schemeClr val="accent5"/>
          </a:effectRef>
          <a:fontRef idx="minor">
            <a:schemeClr val="lt1"/>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cxnSp>
        <p:nvCxnSpPr>
          <p:cNvPr id="25" name="直接连接符 24"/>
          <p:cNvCxnSpPr/>
          <p:nvPr>
            <p:custDataLst>
              <p:tags r:id="rId5"/>
            </p:custDataLst>
          </p:nvPr>
        </p:nvCxnSpPr>
        <p:spPr>
          <a:xfrm>
            <a:off x="2076089" y="2399970"/>
            <a:ext cx="0" cy="997036"/>
          </a:xfrm>
          <a:prstGeom prst="line">
            <a:avLst/>
          </a:prstGeom>
          <a:solidFill>
            <a:srgbClr val="00993F"/>
          </a:solidFill>
          <a:ln w="12700">
            <a:solidFill>
              <a:schemeClr val="bg1">
                <a:lumMod val="75000"/>
                <a:alpha val="50000"/>
              </a:schemeClr>
            </a:solidFill>
            <a:prstDash val="sysDot"/>
          </a:ln>
        </p:spPr>
        <p:style>
          <a:lnRef idx="1">
            <a:srgbClr val="376FFF"/>
          </a:lnRef>
          <a:fillRef idx="0">
            <a:srgbClr val="376FFF"/>
          </a:fillRef>
          <a:effectRef idx="0">
            <a:srgbClr val="376FFF"/>
          </a:effectRef>
          <a:fontRef idx="minor">
            <a:srgbClr val="000000"/>
          </a:fontRef>
        </p:style>
      </p:cxnSp>
      <p:cxnSp>
        <p:nvCxnSpPr>
          <p:cNvPr id="26" name="直接连接符 25"/>
          <p:cNvCxnSpPr/>
          <p:nvPr>
            <p:custDataLst>
              <p:tags r:id="rId6"/>
            </p:custDataLst>
          </p:nvPr>
        </p:nvCxnSpPr>
        <p:spPr>
          <a:xfrm>
            <a:off x="2076089" y="4250812"/>
            <a:ext cx="0" cy="997036"/>
          </a:xfrm>
          <a:prstGeom prst="line">
            <a:avLst/>
          </a:prstGeom>
          <a:solidFill>
            <a:srgbClr val="00993F"/>
          </a:solidFill>
          <a:ln w="12700">
            <a:solidFill>
              <a:schemeClr val="bg1">
                <a:lumMod val="75000"/>
                <a:alpha val="50000"/>
              </a:schemeClr>
            </a:solidFill>
            <a:prstDash val="sysDot"/>
          </a:ln>
        </p:spPr>
        <p:style>
          <a:lnRef idx="1">
            <a:srgbClr val="376FFF"/>
          </a:lnRef>
          <a:fillRef idx="0">
            <a:srgbClr val="376FFF"/>
          </a:fillRef>
          <a:effectRef idx="0">
            <a:srgbClr val="376FFF"/>
          </a:effectRef>
          <a:fontRef idx="minor">
            <a:srgbClr val="000000"/>
          </a:fontRef>
        </p:style>
      </p:cxnSp>
      <p:sp>
        <p:nvSpPr>
          <p:cNvPr id="35" name="文本框 34"/>
          <p:cNvSpPr txBox="1"/>
          <p:nvPr>
            <p:custDataLst>
              <p:tags r:id="rId7"/>
            </p:custDataLst>
          </p:nvPr>
        </p:nvSpPr>
        <p:spPr>
          <a:xfrm>
            <a:off x="1772920" y="1758620"/>
            <a:ext cx="606338" cy="408204"/>
          </a:xfrm>
          <a:prstGeom prst="rect">
            <a:avLst/>
          </a:prstGeom>
          <a:noFill/>
        </p:spPr>
        <p:txBody>
          <a:bodyPr wrap="square" rtlCol="0" anchor="ctr" anchorCtr="0">
            <a:normAutofit/>
          </a:bodyPr>
          <a:lstStyle/>
          <a:p>
            <a:pPr algn="ctr"/>
            <a:r>
              <a:rPr lang="en-US" altLang="zh-CN" b="1" dirty="0">
                <a:solidFill>
                  <a:srgbClr val="FFFFFF"/>
                </a:solidFill>
                <a:latin typeface="+mj-lt"/>
                <a:ea typeface="微软雅黑" panose="020B0503020204020204" charset="-122"/>
                <a:cs typeface="+mj-lt"/>
              </a:rPr>
              <a:t>01</a:t>
            </a:r>
            <a:endParaRPr lang="en-US" altLang="zh-CN" b="1" dirty="0">
              <a:solidFill>
                <a:srgbClr val="FFFFFF"/>
              </a:solidFill>
              <a:latin typeface="+mj-lt"/>
              <a:ea typeface="微软雅黑" panose="020B0503020204020204" charset="-122"/>
              <a:cs typeface="+mj-lt"/>
            </a:endParaRPr>
          </a:p>
        </p:txBody>
      </p:sp>
      <p:sp>
        <p:nvSpPr>
          <p:cNvPr id="36" name="文本框 35"/>
          <p:cNvSpPr txBox="1"/>
          <p:nvPr>
            <p:custDataLst>
              <p:tags r:id="rId8"/>
            </p:custDataLst>
          </p:nvPr>
        </p:nvSpPr>
        <p:spPr>
          <a:xfrm>
            <a:off x="1772920" y="3622194"/>
            <a:ext cx="606338" cy="408204"/>
          </a:xfrm>
          <a:prstGeom prst="rect">
            <a:avLst/>
          </a:prstGeom>
          <a:noFill/>
        </p:spPr>
        <p:txBody>
          <a:bodyPr wrap="square" rtlCol="0" anchor="ctr" anchorCtr="0">
            <a:normAutofit/>
          </a:bodyPr>
          <a:lstStyle/>
          <a:p>
            <a:pPr algn="ctr"/>
            <a:r>
              <a:rPr lang="en-US" altLang="zh-CN" b="1" dirty="0">
                <a:solidFill>
                  <a:srgbClr val="FFFFFF"/>
                </a:solidFill>
                <a:latin typeface="+mj-lt"/>
                <a:ea typeface="微软雅黑" panose="020B0503020204020204" charset="-122"/>
                <a:cs typeface="+mj-lt"/>
              </a:rPr>
              <a:t>02</a:t>
            </a:r>
            <a:endParaRPr lang="en-US" altLang="zh-CN" b="1" dirty="0">
              <a:solidFill>
                <a:srgbClr val="FFFFFF"/>
              </a:solidFill>
              <a:latin typeface="+mj-lt"/>
              <a:ea typeface="微软雅黑" panose="020B0503020204020204" charset="-122"/>
              <a:cs typeface="+mj-lt"/>
            </a:endParaRPr>
          </a:p>
        </p:txBody>
      </p:sp>
      <p:sp>
        <p:nvSpPr>
          <p:cNvPr id="37" name="文本框 36"/>
          <p:cNvSpPr txBox="1"/>
          <p:nvPr>
            <p:custDataLst>
              <p:tags r:id="rId9"/>
            </p:custDataLst>
          </p:nvPr>
        </p:nvSpPr>
        <p:spPr>
          <a:xfrm>
            <a:off x="1772920" y="5461101"/>
            <a:ext cx="606338" cy="408204"/>
          </a:xfrm>
          <a:prstGeom prst="rect">
            <a:avLst/>
          </a:prstGeom>
          <a:noFill/>
          <a:extLst>
            <a:ext uri="{909E8E84-426E-40DD-AFC4-6F175D3DCCD1}">
              <a14:hiddenFill xmlns:a14="http://schemas.microsoft.com/office/drawing/2010/main">
                <a:solidFill>
                  <a:srgbClr val="00B050"/>
                </a:solidFill>
              </a14:hiddenFill>
            </a:ext>
          </a:extLst>
        </p:spPr>
        <p:txBody>
          <a:bodyPr wrap="square" rtlCol="0" anchor="ctr" anchorCtr="0">
            <a:normAutofit/>
          </a:bodyPr>
          <a:lstStyle/>
          <a:p>
            <a:pPr algn="ctr"/>
            <a:r>
              <a:rPr lang="en-US" altLang="zh-CN" b="1" dirty="0">
                <a:solidFill>
                  <a:srgbClr val="FFFFFF"/>
                </a:solidFill>
                <a:latin typeface="+mj-lt"/>
                <a:ea typeface="微软雅黑" panose="020B0503020204020204" charset="-122"/>
                <a:cs typeface="+mj-lt"/>
              </a:rPr>
              <a:t>03</a:t>
            </a:r>
            <a:endParaRPr lang="en-US" altLang="zh-CN" b="1" dirty="0">
              <a:solidFill>
                <a:srgbClr val="FFFFFF"/>
              </a:solidFill>
              <a:latin typeface="+mj-lt"/>
              <a:ea typeface="微软雅黑" panose="020B0503020204020204" charset="-122"/>
              <a:cs typeface="+mj-lt"/>
            </a:endParaRPr>
          </a:p>
        </p:txBody>
      </p:sp>
      <p:sp>
        <p:nvSpPr>
          <p:cNvPr id="20" name="矩形 19"/>
          <p:cNvSpPr/>
          <p:nvPr>
            <p:custDataLst>
              <p:tags r:id="rId10"/>
            </p:custDataLst>
          </p:nvPr>
        </p:nvSpPr>
        <p:spPr bwMode="auto">
          <a:xfrm>
            <a:off x="2854463" y="1539240"/>
            <a:ext cx="7425649" cy="478227"/>
          </a:xfrm>
          <a:prstGeom prst="rect">
            <a:avLst/>
          </a:prstGeom>
          <a:noFill/>
          <a:ln>
            <a:noFill/>
          </a:ln>
        </p:spPr>
        <p:txBody>
          <a:bodyPr wrap="square" lIns="90170" tIns="46990" rIns="90170" bIns="0" rtlCol="0" anchor="b" anchorCtr="0">
            <a:normAutofit/>
          </a:bodyPr>
          <a:lstStyle/>
          <a:p>
            <a:pPr lvl="0" algn="l">
              <a:buClrTx/>
              <a:buSzTx/>
              <a:buFontTx/>
            </a:pPr>
            <a:r>
              <a:rPr lang="zh-CN" altLang="en-US" sz="2000" b="1" spc="100">
                <a:solidFill>
                  <a:srgbClr val="00B0F0"/>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首段背景铺垫</a:t>
            </a:r>
            <a:endParaRPr lang="zh-CN" altLang="en-US" sz="2000" b="1" spc="100">
              <a:solidFill>
                <a:srgbClr val="00B0F0"/>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27" name="文本框 26"/>
          <p:cNvSpPr txBox="1"/>
          <p:nvPr>
            <p:custDataLst>
              <p:tags r:id="rId11"/>
            </p:custDataLst>
          </p:nvPr>
        </p:nvSpPr>
        <p:spPr>
          <a:xfrm>
            <a:off x="2867025" y="2017395"/>
            <a:ext cx="7425690" cy="1021715"/>
          </a:xfrm>
          <a:prstGeom prst="rect">
            <a:avLst/>
          </a:prstGeom>
          <a:ln>
            <a:noFill/>
            <a:prstDash val="sysDash"/>
          </a:ln>
        </p:spPr>
        <p:txBody>
          <a:bodyPr vert="horz" wrap="square" lIns="90170" tIns="46990" rIns="90170" bIns="46990" rtlCol="0" anchor="t" anchorCtr="0">
            <a:no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buNone/>
            </a:pPr>
            <a:r>
              <a:rPr lang="zh-CN" sz="1600" spc="130" dirty="0">
                <a:ln>
                  <a:noFill/>
                  <a:prstDash val="sysDot"/>
                </a:ln>
                <a:solidFill>
                  <a:schemeClr val="tx1"/>
                </a:solidFill>
                <a:sym typeface="+mn-ea"/>
              </a:rPr>
              <a:t>短文投稿类文章，切忌不能写成信件，开头段可以进行适当的委婉迂回。比如描述当代学生课间瘫坐在座位上不进行运动的</a:t>
            </a:r>
            <a:r>
              <a:rPr lang="zh-CN" sz="1600" b="1" spc="130" dirty="0">
                <a:ln>
                  <a:noFill/>
                  <a:prstDash val="sysDot"/>
                </a:ln>
                <a:solidFill>
                  <a:schemeClr val="tx1"/>
                </a:solidFill>
                <a:sym typeface="+mn-ea"/>
              </a:rPr>
              <a:t>现象</a:t>
            </a:r>
            <a:r>
              <a:rPr lang="en-US" altLang="zh-CN" sz="1600" b="1" spc="130" dirty="0">
                <a:ln>
                  <a:noFill/>
                  <a:prstDash val="sysDot"/>
                </a:ln>
                <a:solidFill>
                  <a:schemeClr val="tx1"/>
                </a:solidFill>
                <a:sym typeface="+mn-ea"/>
              </a:rPr>
              <a:t>(phenomenon)</a:t>
            </a:r>
            <a:r>
              <a:rPr lang="en-US" altLang="zh-CN" sz="1600" spc="130" dirty="0">
                <a:ln>
                  <a:noFill/>
                  <a:prstDash val="sysDot"/>
                </a:ln>
                <a:solidFill>
                  <a:schemeClr val="tx1"/>
                </a:solidFill>
                <a:sym typeface="+mn-ea"/>
              </a:rPr>
              <a:t> </a:t>
            </a:r>
            <a:r>
              <a:rPr lang="zh-CN" sz="1600" spc="130" dirty="0">
                <a:ln>
                  <a:noFill/>
                  <a:prstDash val="sysDot"/>
                </a:ln>
                <a:solidFill>
                  <a:schemeClr val="tx1"/>
                </a:solidFill>
                <a:sym typeface="+mn-ea"/>
              </a:rPr>
              <a:t>，运用转折关系引入主题，</a:t>
            </a:r>
            <a:r>
              <a:rPr lang="zh-CN" sz="1600" b="1" spc="130" dirty="0">
                <a:ln>
                  <a:noFill/>
                  <a:prstDash val="sysDot"/>
                </a:ln>
                <a:solidFill>
                  <a:schemeClr val="tx1"/>
                </a:solidFill>
                <a:sym typeface="+mn-ea"/>
              </a:rPr>
              <a:t>承接</a:t>
            </a:r>
            <a:r>
              <a:rPr lang="zh-CN" sz="1600" spc="130" dirty="0">
                <a:ln>
                  <a:noFill/>
                  <a:prstDash val="sysDot"/>
                </a:ln>
                <a:solidFill>
                  <a:schemeClr val="tx1"/>
                </a:solidFill>
                <a:sym typeface="+mn-ea"/>
              </a:rPr>
              <a:t>到第二段介绍推荐的课间运动。</a:t>
            </a:r>
            <a:endParaRPr lang="zh-CN" sz="1600" spc="130" dirty="0">
              <a:ln>
                <a:noFill/>
                <a:prstDash val="sysDot"/>
              </a:ln>
              <a:solidFill>
                <a:schemeClr val="tx1"/>
              </a:solidFill>
              <a:sym typeface="+mn-ea"/>
            </a:endParaRPr>
          </a:p>
        </p:txBody>
      </p:sp>
      <p:sp>
        <p:nvSpPr>
          <p:cNvPr id="30" name="矩形 29"/>
          <p:cNvSpPr/>
          <p:nvPr>
            <p:custDataLst>
              <p:tags r:id="rId12"/>
            </p:custDataLst>
          </p:nvPr>
        </p:nvSpPr>
        <p:spPr bwMode="auto">
          <a:xfrm>
            <a:off x="2855098" y="3294358"/>
            <a:ext cx="7425649" cy="478227"/>
          </a:xfrm>
          <a:prstGeom prst="rect">
            <a:avLst/>
          </a:prstGeom>
          <a:noFill/>
          <a:ln>
            <a:noFill/>
          </a:ln>
        </p:spPr>
        <p:txBody>
          <a:bodyPr wrap="square" lIns="90170" tIns="46990" rIns="90170" bIns="0" rtlCol="0" anchor="b" anchorCtr="0">
            <a:normAutofit/>
          </a:bodyPr>
          <a:lstStyle/>
          <a:p>
            <a:pPr lvl="0" algn="l">
              <a:buClrTx/>
              <a:buSzTx/>
              <a:buFontTx/>
            </a:pPr>
            <a:r>
              <a:rPr lang="zh-CN" altLang="en-US" sz="2000" b="1" spc="100">
                <a:solidFill>
                  <a:srgbClr val="FF0000"/>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次段陈述主体</a:t>
            </a:r>
            <a:endParaRPr lang="zh-CN" altLang="en-US" sz="2000" b="1" spc="100">
              <a:solidFill>
                <a:srgbClr val="FF0000"/>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32" name="文本框 31"/>
          <p:cNvSpPr txBox="1"/>
          <p:nvPr>
            <p:custDataLst>
              <p:tags r:id="rId13"/>
            </p:custDataLst>
          </p:nvPr>
        </p:nvSpPr>
        <p:spPr>
          <a:xfrm>
            <a:off x="2854960" y="3767455"/>
            <a:ext cx="7425055" cy="1362075"/>
          </a:xfrm>
          <a:prstGeom prst="rect">
            <a:avLst/>
          </a:prstGeom>
          <a:ln>
            <a:noFill/>
            <a:prstDash val="sysDash"/>
          </a:ln>
        </p:spPr>
        <p:txBody>
          <a:bodyPr vert="horz" wrap="square" lIns="90170" tIns="46990" rIns="90170" bIns="46990" rtlCol="0" anchor="t" anchorCtr="0">
            <a:no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l">
              <a:buClrTx/>
              <a:buSzTx/>
              <a:buNone/>
            </a:pPr>
            <a:r>
              <a:rPr lang="en-US" altLang="zh-CN" sz="1600" spc="130" dirty="0">
                <a:ln>
                  <a:noFill/>
                  <a:prstDash val="sysDot"/>
                </a:ln>
                <a:solidFill>
                  <a:schemeClr val="tx1"/>
                </a:solidFill>
                <a:sym typeface="+mn-ea"/>
              </a:rPr>
              <a:t>第二段是整篇应用文写作的核心部分，也就是所说的</a:t>
            </a:r>
            <a:r>
              <a:rPr lang="en-US" altLang="zh-CN" sz="1600" b="1" spc="130" dirty="0">
                <a:ln>
                  <a:noFill/>
                  <a:prstDash val="sysDot"/>
                </a:ln>
                <a:solidFill>
                  <a:schemeClr val="tx1"/>
                </a:solidFill>
                <a:sym typeface="+mn-ea"/>
              </a:rPr>
              <a:t>“主体”（body）</a:t>
            </a:r>
            <a:r>
              <a:rPr lang="en-US" altLang="zh-CN" sz="1600" spc="130" dirty="0">
                <a:ln>
                  <a:noFill/>
                  <a:prstDash val="sysDot"/>
                </a:ln>
                <a:solidFill>
                  <a:schemeClr val="tx1"/>
                </a:solidFill>
                <a:sym typeface="+mn-ea"/>
              </a:rPr>
              <a:t>，即围绕</a:t>
            </a:r>
            <a:r>
              <a:rPr lang="zh-CN" altLang="en-US" sz="1600" spc="130" dirty="0">
                <a:ln>
                  <a:noFill/>
                  <a:prstDash val="sysDot"/>
                </a:ln>
                <a:solidFill>
                  <a:schemeClr val="tx1"/>
                </a:solidFill>
                <a:sym typeface="+mn-ea"/>
              </a:rPr>
              <a:t>运动介绍与推荐理由</a:t>
            </a:r>
            <a:r>
              <a:rPr lang="en-US" altLang="zh-CN" sz="1600" spc="130" dirty="0">
                <a:ln>
                  <a:noFill/>
                  <a:prstDash val="sysDot"/>
                </a:ln>
                <a:solidFill>
                  <a:schemeClr val="tx1"/>
                </a:solidFill>
                <a:sym typeface="+mn-ea"/>
              </a:rPr>
              <a:t>两大维度，</a:t>
            </a:r>
            <a:r>
              <a:rPr lang="zh-CN" altLang="en-US" sz="1600" spc="130" dirty="0">
                <a:ln>
                  <a:noFill/>
                  <a:prstDash val="sysDot"/>
                </a:ln>
                <a:solidFill>
                  <a:schemeClr val="tx1"/>
                </a:solidFill>
                <a:sym typeface="+mn-ea"/>
              </a:rPr>
              <a:t>前者的选择较为灵活机动，如果是类似于</a:t>
            </a:r>
            <a:r>
              <a:rPr lang="en-US" altLang="zh-CN" sz="1600" spc="130" dirty="0">
                <a:ln>
                  <a:noFill/>
                  <a:prstDash val="sysDot"/>
                </a:ln>
                <a:solidFill>
                  <a:schemeClr val="tx1"/>
                </a:solidFill>
                <a:sym typeface="+mn-ea"/>
              </a:rPr>
              <a:t>“</a:t>
            </a:r>
            <a:r>
              <a:rPr lang="zh-CN" altLang="en-US" sz="1600" spc="130" dirty="0">
                <a:ln>
                  <a:noFill/>
                  <a:prstDash val="sysDot"/>
                </a:ln>
                <a:solidFill>
                  <a:schemeClr val="tx1"/>
                </a:solidFill>
                <a:sym typeface="+mn-ea"/>
              </a:rPr>
              <a:t>太极</a:t>
            </a:r>
            <a:r>
              <a:rPr lang="en-US" altLang="zh-CN" sz="1600" spc="130" dirty="0">
                <a:ln>
                  <a:noFill/>
                  <a:prstDash val="sysDot"/>
                </a:ln>
                <a:solidFill>
                  <a:schemeClr val="tx1"/>
                </a:solidFill>
                <a:sym typeface="+mn-ea"/>
              </a:rPr>
              <a:t>”</a:t>
            </a:r>
            <a:r>
              <a:rPr lang="zh-CN" altLang="en-US" sz="1600" spc="130" dirty="0">
                <a:ln>
                  <a:noFill/>
                  <a:prstDash val="sysDot"/>
                </a:ln>
                <a:solidFill>
                  <a:schemeClr val="tx1"/>
                </a:solidFill>
                <a:sym typeface="+mn-ea"/>
              </a:rPr>
              <a:t>等运动，可以介绍其具体开展方式，因类型而异。后者可针对运动的可开展性、身心益处、文化意义等维度展开阐述。</a:t>
            </a:r>
            <a:endParaRPr lang="zh-CN" altLang="en-US" sz="1600" spc="130" dirty="0">
              <a:ln>
                <a:noFill/>
                <a:prstDash val="sysDot"/>
              </a:ln>
              <a:solidFill>
                <a:schemeClr val="tx1"/>
              </a:solidFill>
              <a:sym typeface="+mn-ea"/>
            </a:endParaRPr>
          </a:p>
        </p:txBody>
      </p:sp>
      <p:sp>
        <p:nvSpPr>
          <p:cNvPr id="33" name="矩形 32"/>
          <p:cNvSpPr/>
          <p:nvPr>
            <p:custDataLst>
              <p:tags r:id="rId14"/>
            </p:custDataLst>
          </p:nvPr>
        </p:nvSpPr>
        <p:spPr bwMode="auto">
          <a:xfrm>
            <a:off x="2855098" y="5141222"/>
            <a:ext cx="7425649" cy="478227"/>
          </a:xfrm>
          <a:prstGeom prst="rect">
            <a:avLst/>
          </a:prstGeom>
          <a:noFill/>
          <a:ln>
            <a:noFill/>
          </a:ln>
        </p:spPr>
        <p:txBody>
          <a:bodyPr wrap="square" lIns="90170" tIns="46990" rIns="90170" bIns="0" rtlCol="0" anchor="b" anchorCtr="0">
            <a:normAutofit/>
          </a:bodyPr>
          <a:lstStyle/>
          <a:p>
            <a:pPr lvl="0" algn="l">
              <a:buClrTx/>
              <a:buSzTx/>
              <a:buFontTx/>
            </a:pPr>
            <a:r>
              <a:rPr lang="zh-CN" altLang="en-US" sz="2000" b="1" spc="100">
                <a:solidFill>
                  <a:srgbClr val="00B050"/>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尾段适当倡议</a:t>
            </a:r>
            <a:endParaRPr lang="zh-CN" altLang="en-US" sz="2000" b="1" spc="100">
              <a:solidFill>
                <a:srgbClr val="00B050"/>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34" name="文本框 33"/>
          <p:cNvSpPr txBox="1"/>
          <p:nvPr>
            <p:custDataLst>
              <p:tags r:id="rId15"/>
            </p:custDataLst>
          </p:nvPr>
        </p:nvSpPr>
        <p:spPr>
          <a:xfrm>
            <a:off x="2867025" y="5681980"/>
            <a:ext cx="7425055" cy="777240"/>
          </a:xfrm>
          <a:prstGeom prst="rect">
            <a:avLst/>
          </a:prstGeom>
          <a:ln>
            <a:noFill/>
            <a:prstDash val="sysDash"/>
          </a:ln>
        </p:spPr>
        <p:txBody>
          <a:bodyPr vert="horz" wrap="square" lIns="90170" tIns="46990" rIns="90170" bIns="46990" rtlCol="0" anchor="t" anchorCtr="0">
            <a:normAutofit lnSpcReduction="20000"/>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l">
              <a:buClrTx/>
              <a:buSzTx/>
              <a:buNone/>
            </a:pPr>
            <a:r>
              <a:rPr lang="zh-CN" sz="1600" spc="130" dirty="0">
                <a:ln>
                  <a:noFill/>
                  <a:prstDash val="sysDot"/>
                </a:ln>
                <a:solidFill>
                  <a:schemeClr val="tx1"/>
                </a:solidFill>
                <a:sym typeface="+mn-ea"/>
              </a:rPr>
              <a:t>题目指向的隐含讯息，其实是带有一定呼吁和号召性质的，结尾可以适当写一写</a:t>
            </a:r>
            <a:r>
              <a:rPr lang="zh-CN" sz="1600" b="1" spc="130" dirty="0">
                <a:ln>
                  <a:noFill/>
                  <a:prstDash val="sysDot"/>
                </a:ln>
                <a:solidFill>
                  <a:schemeClr val="tx1"/>
                </a:solidFill>
                <a:sym typeface="+mn-ea"/>
              </a:rPr>
              <a:t>让学生站起来运动的祈使句</a:t>
            </a:r>
            <a:r>
              <a:rPr lang="zh-CN" sz="1600" spc="130" dirty="0">
                <a:ln>
                  <a:noFill/>
                  <a:prstDash val="sysDot"/>
                </a:ln>
                <a:solidFill>
                  <a:schemeClr val="tx1"/>
                </a:solidFill>
                <a:sym typeface="+mn-ea"/>
              </a:rPr>
              <a:t>，与给出的标题形成</a:t>
            </a:r>
            <a:r>
              <a:rPr lang="zh-CN" sz="1600" b="1" spc="130" dirty="0">
                <a:ln>
                  <a:noFill/>
                  <a:prstDash val="sysDot"/>
                </a:ln>
                <a:solidFill>
                  <a:schemeClr val="tx1"/>
                </a:solidFill>
                <a:sym typeface="+mn-ea"/>
              </a:rPr>
              <a:t>呼应（</a:t>
            </a:r>
            <a:r>
              <a:rPr lang="en-US" altLang="zh-CN" sz="1600" b="1" spc="130" dirty="0">
                <a:ln>
                  <a:noFill/>
                  <a:prstDash val="sysDot"/>
                </a:ln>
                <a:solidFill>
                  <a:schemeClr val="tx1"/>
                </a:solidFill>
                <a:sym typeface="+mn-ea"/>
              </a:rPr>
              <a:t>echo)</a:t>
            </a:r>
            <a:r>
              <a:rPr lang="zh-CN" sz="1600" spc="130" dirty="0">
                <a:ln>
                  <a:noFill/>
                  <a:prstDash val="sysDot"/>
                </a:ln>
                <a:solidFill>
                  <a:schemeClr val="tx1"/>
                </a:solidFill>
                <a:sym typeface="+mn-ea"/>
              </a:rPr>
              <a:t>。</a:t>
            </a:r>
            <a:endParaRPr lang="zh-CN" sz="1600" spc="130" dirty="0">
              <a:ln>
                <a:noFill/>
                <a:prstDash val="sysDot"/>
              </a:ln>
              <a:solidFill>
                <a:schemeClr val="tx1"/>
              </a:solidFill>
              <a:sym typeface="+mn-ea"/>
            </a:endParaRPr>
          </a:p>
        </p:txBody>
      </p:sp>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32" grpId="0"/>
      <p:bldP spid="32" grpId="1"/>
      <p:bldP spid="34" grpId="0"/>
      <p:bldP spid="3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首段</a:t>
            </a:r>
            <a:endParaRPr lang="zh-CN" altLang="en-US"/>
          </a:p>
        </p:txBody>
      </p:sp>
      <p:sp>
        <p:nvSpPr>
          <p:cNvPr id="3" name="文本占位符 2"/>
          <p:cNvSpPr>
            <a:spLocks noGrp="1"/>
          </p:cNvSpPr>
          <p:nvPr>
            <p:ph type="body" idx="1"/>
          </p:nvPr>
        </p:nvSpPr>
        <p:spPr/>
        <p:txBody>
          <a:bodyPr/>
          <a:p>
            <a:r>
              <a:rPr lang="zh-CN" altLang="en-US"/>
              <a:t>现象提及</a:t>
            </a:r>
            <a:endParaRPr lang="zh-CN" altLang="en-US"/>
          </a:p>
        </p:txBody>
      </p:sp>
      <p:sp>
        <p:nvSpPr>
          <p:cNvPr id="4" name="文本框 3"/>
          <p:cNvSpPr txBox="1"/>
          <p:nvPr/>
        </p:nvSpPr>
        <p:spPr>
          <a:xfrm>
            <a:off x="4053205" y="2526030"/>
            <a:ext cx="7306310" cy="1198880"/>
          </a:xfrm>
          <a:prstGeom prst="rect">
            <a:avLst/>
          </a:prstGeom>
          <a:noFill/>
        </p:spPr>
        <p:txBody>
          <a:bodyPr wrap="square" rtlCol="0" anchor="t">
            <a:spAutoFit/>
          </a:bodyPr>
          <a:p>
            <a:r>
              <a:rPr lang="zh-CN" altLang="en-US" sz="2400">
                <a:solidFill>
                  <a:schemeClr val="tx1">
                    <a:lumMod val="75000"/>
                  </a:schemeClr>
                </a:solidFill>
                <a:latin typeface="Times New Roman" panose="02020603050405020304" charset="0"/>
                <a:cs typeface="Times New Roman" panose="02020603050405020304" charset="0"/>
              </a:rPr>
              <a:t>Are you</a:t>
            </a:r>
            <a:r>
              <a:rPr lang="en-US" altLang="zh-CN" sz="2400">
                <a:solidFill>
                  <a:srgbClr val="FF0000"/>
                </a:solidFill>
                <a:latin typeface="Times New Roman" panose="02020603050405020304" charset="0"/>
                <a:cs typeface="Times New Roman" panose="02020603050405020304" charset="0"/>
              </a:rPr>
              <a:t> trapped by </a:t>
            </a:r>
            <a:r>
              <a:rPr lang="zh-CN" altLang="en-US" sz="2400">
                <a:solidFill>
                  <a:srgbClr val="FF0000"/>
                </a:solidFill>
                <a:latin typeface="Times New Roman" panose="02020603050405020304" charset="0"/>
                <a:cs typeface="Times New Roman" panose="02020603050405020304" charset="0"/>
              </a:rPr>
              <a:t>your desk</a:t>
            </a:r>
            <a:r>
              <a:rPr lang="zh-CN" altLang="en-US" sz="2400">
                <a:solidFill>
                  <a:schemeClr val="tx1">
                    <a:lumMod val="75000"/>
                  </a:schemeClr>
                </a:solidFill>
                <a:latin typeface="Times New Roman" panose="02020603050405020304" charset="0"/>
                <a:cs typeface="Times New Roman" panose="02020603050405020304" charset="0"/>
              </a:rPr>
              <a:t> all day?</a:t>
            </a:r>
            <a:r>
              <a:rPr lang="en-US" altLang="zh-CN" sz="2400">
                <a:solidFill>
                  <a:schemeClr val="tx1">
                    <a:lumMod val="75000"/>
                  </a:schemeClr>
                </a:solidFill>
                <a:latin typeface="Times New Roman" panose="02020603050405020304" charset="0"/>
                <a:cs typeface="Times New Roman" panose="02020603050405020304" charset="0"/>
              </a:rPr>
              <a:t> Are you always feel sleepy and </a:t>
            </a:r>
            <a:r>
              <a:rPr lang="en-US" altLang="zh-CN" sz="2400" b="1">
                <a:solidFill>
                  <a:schemeClr val="tx1">
                    <a:lumMod val="75000"/>
                  </a:schemeClr>
                </a:solidFill>
                <a:latin typeface="Times New Roman" panose="02020603050405020304" charset="0"/>
                <a:cs typeface="Times New Roman" panose="02020603050405020304" charset="0"/>
              </a:rPr>
              <a:t>worn out/exhausted</a:t>
            </a:r>
            <a:r>
              <a:rPr lang="en-US" altLang="zh-CN" sz="2400">
                <a:solidFill>
                  <a:schemeClr val="tx1">
                    <a:lumMod val="75000"/>
                  </a:schemeClr>
                </a:solidFill>
                <a:latin typeface="Times New Roman" panose="02020603050405020304" charset="0"/>
                <a:cs typeface="Times New Roman" panose="02020603050405020304" charset="0"/>
              </a:rPr>
              <a:t>? </a:t>
            </a:r>
            <a:r>
              <a:rPr lang="zh-CN" altLang="en-US" sz="2400">
                <a:solidFill>
                  <a:schemeClr val="tx1">
                    <a:lumMod val="75000"/>
                  </a:schemeClr>
                </a:solidFill>
                <a:latin typeface="Times New Roman" panose="02020603050405020304" charset="0"/>
                <a:cs typeface="Times New Roman" panose="02020603050405020304" charset="0"/>
              </a:rPr>
              <a:t> Let</a:t>
            </a:r>
            <a:r>
              <a:rPr lang="en-US" altLang="zh-CN" sz="2400">
                <a:solidFill>
                  <a:schemeClr val="tx1">
                    <a:lumMod val="75000"/>
                  </a:schemeClr>
                </a:solidFill>
                <a:latin typeface="Times New Roman" panose="02020603050405020304" charset="0"/>
                <a:cs typeface="Times New Roman" panose="02020603050405020304" charset="0"/>
              </a:rPr>
              <a:t>’</a:t>
            </a:r>
            <a:r>
              <a:rPr lang="zh-CN" altLang="en-US" sz="2400">
                <a:solidFill>
                  <a:schemeClr val="tx1">
                    <a:lumMod val="75000"/>
                  </a:schemeClr>
                </a:solidFill>
                <a:latin typeface="Times New Roman" panose="02020603050405020304" charset="0"/>
                <a:cs typeface="Times New Roman" panose="02020603050405020304" charset="0"/>
              </a:rPr>
              <a:t>s try something new</a:t>
            </a:r>
            <a:r>
              <a:rPr lang="en-US" altLang="zh-CN" sz="2400">
                <a:solidFill>
                  <a:schemeClr val="tx1">
                    <a:lumMod val="75000"/>
                  </a:schemeClr>
                </a:solidFill>
                <a:latin typeface="Times New Roman" panose="02020603050405020304" charset="0"/>
                <a:cs typeface="Times New Roman" panose="02020603050405020304" charset="0"/>
              </a:rPr>
              <a:t> </a:t>
            </a:r>
            <a:r>
              <a:rPr lang="en-US" altLang="zh-CN" sz="2400">
                <a:solidFill>
                  <a:schemeClr val="tx1">
                    <a:lumMod val="75000"/>
                  </a:schemeClr>
                </a:solidFill>
                <a:latin typeface="Times New Roman" panose="02020603050405020304" charset="0"/>
                <a:cs typeface="Times New Roman" panose="02020603050405020304" charset="0"/>
                <a:sym typeface="+mn-ea"/>
              </a:rPr>
              <a:t>to help relieve stress</a:t>
            </a:r>
            <a:r>
              <a:rPr lang="zh-CN" altLang="en-US" sz="2400">
                <a:solidFill>
                  <a:schemeClr val="tx1">
                    <a:lumMod val="75000"/>
                  </a:schemeClr>
                </a:solidFill>
                <a:latin typeface="Times New Roman" panose="02020603050405020304" charset="0"/>
                <a:cs typeface="Times New Roman" panose="02020603050405020304" charset="0"/>
              </a:rPr>
              <a:t> – Tai Chi</a:t>
            </a:r>
            <a:r>
              <a:rPr lang="en-US" altLang="zh-CN" sz="2400">
                <a:solidFill>
                  <a:schemeClr val="tx1">
                    <a:lumMod val="75000"/>
                  </a:schemeClr>
                </a:solidFill>
                <a:latin typeface="Times New Roman" panose="02020603050405020304" charset="0"/>
                <a:cs typeface="Times New Roman" panose="02020603050405020304" charset="0"/>
              </a:rPr>
              <a:t> </a:t>
            </a:r>
            <a:r>
              <a:rPr lang="zh-CN" altLang="en-US" sz="2400">
                <a:solidFill>
                  <a:schemeClr val="tx1">
                    <a:lumMod val="75000"/>
                  </a:schemeClr>
                </a:solidFill>
                <a:latin typeface="Times New Roman" panose="02020603050405020304" charset="0"/>
                <a:cs typeface="Times New Roman" panose="02020603050405020304" charset="0"/>
              </a:rPr>
              <a:t>!</a:t>
            </a:r>
            <a:endParaRPr lang="zh-CN" altLang="en-US" sz="2400">
              <a:solidFill>
                <a:schemeClr val="tx1">
                  <a:lumMod val="75000"/>
                </a:schemeClr>
              </a:solidFill>
              <a:latin typeface="Times New Roman" panose="02020603050405020304" charset="0"/>
              <a:cs typeface="Times New Roman" panose="02020603050405020304" charset="0"/>
            </a:endParaRPr>
          </a:p>
        </p:txBody>
      </p:sp>
      <p:sp>
        <p:nvSpPr>
          <p:cNvPr id="5" name="文本框 4"/>
          <p:cNvSpPr txBox="1"/>
          <p:nvPr/>
        </p:nvSpPr>
        <p:spPr>
          <a:xfrm>
            <a:off x="3591560" y="828040"/>
            <a:ext cx="7019290" cy="438150"/>
          </a:xfrm>
          <a:prstGeom prst="rect">
            <a:avLst/>
          </a:prstGeom>
          <a:noFill/>
        </p:spPr>
        <p:txBody>
          <a:bodyPr wrap="square" rtlCol="0">
            <a:noAutofit/>
          </a:bodyPr>
          <a:p>
            <a:r>
              <a:rPr lang="en-US" altLang="zh-CN" sz="2400" b="1" kern="100" spc="150" dirty="0">
                <a:uFillTx/>
                <a:latin typeface="微软雅黑" panose="020B0503020204020204" charset="-122"/>
                <a:ea typeface="微软雅黑" panose="020B0503020204020204" charset="-122"/>
                <a:cs typeface="微软雅黑" panose="020B0503020204020204" charset="-122"/>
              </a:rPr>
              <a:t>Q:</a:t>
            </a:r>
            <a:r>
              <a:rPr lang="zh-CN" altLang="en-US" sz="2400" b="1" kern="100" spc="150" dirty="0">
                <a:uFillTx/>
                <a:latin typeface="微软雅黑" panose="020B0503020204020204" charset="-122"/>
                <a:ea typeface="微软雅黑" panose="020B0503020204020204" charset="-122"/>
                <a:cs typeface="微软雅黑" panose="020B0503020204020204" charset="-122"/>
              </a:rPr>
              <a:t>首段如何</a:t>
            </a:r>
            <a:r>
              <a:rPr lang="zh-CN" sz="2400" b="1" kern="100" spc="150" dirty="0">
                <a:uFillTx/>
                <a:latin typeface="微软雅黑" panose="020B0503020204020204" charset="-122"/>
                <a:ea typeface="微软雅黑" panose="020B0503020204020204" charset="-122"/>
                <a:cs typeface="微软雅黑" panose="020B0503020204020204" charset="-122"/>
              </a:rPr>
              <a:t>自然转入课间运动推荐？</a:t>
            </a:r>
            <a:endParaRPr lang="zh-CN" altLang="en-US" sz="2000">
              <a:latin typeface="微软雅黑" panose="020B0503020204020204" charset="-122"/>
              <a:ea typeface="微软雅黑" panose="020B0503020204020204" charset="-122"/>
              <a:cs typeface="微软雅黑" panose="020B0503020204020204" charset="-122"/>
            </a:endParaRPr>
          </a:p>
          <a:p>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3899535" y="1754505"/>
            <a:ext cx="7019290" cy="438150"/>
          </a:xfrm>
          <a:prstGeom prst="rect">
            <a:avLst/>
          </a:prstGeom>
          <a:noFill/>
        </p:spPr>
        <p:txBody>
          <a:bodyPr wrap="square" rtlCol="0">
            <a:noAutofit/>
          </a:bodyPr>
          <a:p>
            <a:r>
              <a:rPr lang="zh-CN" sz="2000" b="1" kern="100" spc="150" dirty="0">
                <a:uFillTx/>
                <a:latin typeface="Calibri" panose="020F0502020204030204" charset="0"/>
                <a:ea typeface="微软雅黑" panose="020B0503020204020204" charset="-122"/>
                <a:cs typeface="Calibri" panose="020F0502020204030204" charset="0"/>
              </a:rPr>
              <a:t>方法①：创设逆向情境</a:t>
            </a:r>
            <a:endParaRPr lang="zh-CN"/>
          </a:p>
        </p:txBody>
      </p:sp>
      <p:sp>
        <p:nvSpPr>
          <p:cNvPr id="7" name="文本框 6"/>
          <p:cNvSpPr txBox="1"/>
          <p:nvPr/>
        </p:nvSpPr>
        <p:spPr>
          <a:xfrm>
            <a:off x="3937635" y="4231640"/>
            <a:ext cx="7019290" cy="438150"/>
          </a:xfrm>
          <a:prstGeom prst="rect">
            <a:avLst/>
          </a:prstGeom>
          <a:noFill/>
        </p:spPr>
        <p:txBody>
          <a:bodyPr wrap="square" rtlCol="0">
            <a:noAutofit/>
          </a:bodyPr>
          <a:p>
            <a:r>
              <a:rPr lang="zh-CN" sz="2000" b="1" kern="100" spc="150" dirty="0">
                <a:uFillTx/>
                <a:latin typeface="Calibri" panose="020F0502020204030204" charset="0"/>
                <a:ea typeface="微软雅黑" panose="020B0503020204020204" charset="-122"/>
                <a:cs typeface="Calibri" panose="020F0502020204030204" charset="0"/>
              </a:rPr>
              <a:t>方法②：陈述久坐坏处</a:t>
            </a:r>
            <a:r>
              <a:rPr lang="en-US" altLang="zh-CN" sz="2000" b="1" kern="100" spc="150" dirty="0">
                <a:uFillTx/>
                <a:latin typeface="Calibri" panose="020F0502020204030204" charset="0"/>
                <a:ea typeface="微软雅黑" panose="020B0503020204020204" charset="-122"/>
                <a:cs typeface="Calibri" panose="020F0502020204030204" charset="0"/>
              </a:rPr>
              <a:t> </a:t>
            </a:r>
            <a:r>
              <a:rPr lang="zh-CN" sz="2000" b="1" kern="100" spc="150" dirty="0">
                <a:uFillTx/>
                <a:latin typeface="Calibri" panose="020F0502020204030204" charset="0"/>
                <a:ea typeface="微软雅黑" panose="020B0503020204020204" charset="-122"/>
                <a:cs typeface="Calibri" panose="020F0502020204030204" charset="0"/>
              </a:rPr>
              <a:t>或</a:t>
            </a:r>
            <a:r>
              <a:rPr lang="en-US" altLang="zh-CN" sz="2000" b="1" kern="100" spc="150" dirty="0">
                <a:uFillTx/>
                <a:latin typeface="Calibri" panose="020F0502020204030204" charset="0"/>
                <a:ea typeface="微软雅黑" panose="020B0503020204020204" charset="-122"/>
                <a:cs typeface="Calibri" panose="020F0502020204030204" charset="0"/>
              </a:rPr>
              <a:t> </a:t>
            </a:r>
            <a:r>
              <a:rPr lang="zh-CN" sz="2000" b="1" kern="100" spc="150" dirty="0">
                <a:uFillTx/>
                <a:latin typeface="Calibri" panose="020F0502020204030204" charset="0"/>
                <a:ea typeface="微软雅黑" panose="020B0503020204020204" charset="-122"/>
                <a:cs typeface="Calibri" panose="020F0502020204030204" charset="0"/>
              </a:rPr>
              <a:t>陈述锻炼好处</a:t>
            </a:r>
            <a:endParaRPr lang="en-US" altLang="zh-CN" sz="2000" b="1" kern="100" spc="150" dirty="0">
              <a:uFillTx/>
              <a:latin typeface="Calibri" panose="020F0502020204030204" charset="0"/>
              <a:ea typeface="微软雅黑" panose="020B0503020204020204" charset="-122"/>
              <a:cs typeface="Calibri" panose="020F0502020204030204" charset="0"/>
            </a:endParaRPr>
          </a:p>
        </p:txBody>
      </p:sp>
      <p:sp>
        <p:nvSpPr>
          <p:cNvPr id="8" name="文本框 7"/>
          <p:cNvSpPr txBox="1"/>
          <p:nvPr/>
        </p:nvSpPr>
        <p:spPr>
          <a:xfrm>
            <a:off x="3860165" y="4820920"/>
            <a:ext cx="7460615" cy="1198880"/>
          </a:xfrm>
          <a:prstGeom prst="rect">
            <a:avLst/>
          </a:prstGeom>
          <a:noFill/>
        </p:spPr>
        <p:txBody>
          <a:bodyPr wrap="square" rtlCol="0" anchor="t">
            <a:spAutoFit/>
          </a:bodyPr>
          <a:p>
            <a:pPr algn="l">
              <a:buClrTx/>
              <a:buSzTx/>
              <a:buFontTx/>
            </a:pPr>
            <a:r>
              <a:rPr lang="zh-CN" altLang="en-US" sz="2400">
                <a:solidFill>
                  <a:schemeClr val="tx1">
                    <a:lumMod val="75000"/>
                  </a:schemeClr>
                </a:solidFill>
                <a:latin typeface="Times New Roman" panose="02020603050405020304" charset="0"/>
                <a:cs typeface="Times New Roman" panose="02020603050405020304" charset="0"/>
              </a:rPr>
              <a:t>Sitting for long periods can be </a:t>
            </a:r>
            <a:r>
              <a:rPr lang="en-US" altLang="zh-CN" sz="2400" b="1">
                <a:solidFill>
                  <a:schemeClr val="tx1">
                    <a:lumMod val="75000"/>
                  </a:schemeClr>
                </a:solidFill>
                <a:latin typeface="Times New Roman" panose="02020603050405020304" charset="0"/>
                <a:cs typeface="Times New Roman" panose="02020603050405020304" charset="0"/>
              </a:rPr>
              <a:t>detrimental</a:t>
            </a:r>
            <a:r>
              <a:rPr lang="zh-CN" altLang="en-US" sz="2400">
                <a:solidFill>
                  <a:schemeClr val="tx1">
                    <a:lumMod val="75000"/>
                  </a:schemeClr>
                </a:solidFill>
                <a:latin typeface="Times New Roman" panose="02020603050405020304" charset="0"/>
                <a:cs typeface="Times New Roman" panose="02020603050405020304" charset="0"/>
              </a:rPr>
              <a:t> to our </a:t>
            </a:r>
            <a:r>
              <a:rPr lang="en-US" altLang="zh-CN" sz="2400">
                <a:solidFill>
                  <a:schemeClr val="tx1">
                    <a:lumMod val="75000"/>
                  </a:schemeClr>
                </a:solidFill>
                <a:latin typeface="Times New Roman" panose="02020603050405020304" charset="0"/>
                <a:cs typeface="Times New Roman" panose="02020603050405020304" charset="0"/>
              </a:rPr>
              <a:t>physical health</a:t>
            </a:r>
            <a:r>
              <a:rPr lang="zh-CN" altLang="en-US" sz="2400">
                <a:solidFill>
                  <a:schemeClr val="tx1">
                    <a:lumMod val="75000"/>
                  </a:schemeClr>
                </a:solidFill>
                <a:latin typeface="Times New Roman" panose="02020603050405020304" charset="0"/>
                <a:cs typeface="Times New Roman" panose="02020603050405020304" charset="0"/>
              </a:rPr>
              <a:t>, </a:t>
            </a:r>
            <a:r>
              <a:rPr lang="en-US" altLang="zh-CN" sz="2400" b="1">
                <a:solidFill>
                  <a:schemeClr val="tx1">
                    <a:lumMod val="75000"/>
                  </a:schemeClr>
                </a:solidFill>
                <a:latin typeface="Times New Roman" panose="02020603050405020304" charset="0"/>
                <a:cs typeface="Times New Roman" panose="02020603050405020304" charset="0"/>
              </a:rPr>
              <a:t>thus </a:t>
            </a:r>
            <a:r>
              <a:rPr lang="zh-CN" altLang="en-US" sz="2400" b="1">
                <a:solidFill>
                  <a:schemeClr val="tx1">
                    <a:lumMod val="75000"/>
                  </a:schemeClr>
                </a:solidFill>
                <a:latin typeface="Times New Roman" panose="02020603050405020304" charset="0"/>
                <a:cs typeface="Times New Roman" panose="02020603050405020304" charset="0"/>
              </a:rPr>
              <a:t>causing </a:t>
            </a:r>
            <a:r>
              <a:rPr lang="zh-CN" altLang="en-US" sz="2400">
                <a:solidFill>
                  <a:schemeClr val="tx1">
                    <a:lumMod val="75000"/>
                  </a:schemeClr>
                </a:solidFill>
                <a:latin typeface="Times New Roman" panose="02020603050405020304" charset="0"/>
                <a:cs typeface="Times New Roman" panose="02020603050405020304" charset="0"/>
              </a:rPr>
              <a:t>discomfort and </a:t>
            </a:r>
            <a:r>
              <a:rPr lang="zh-CN" altLang="en-US" sz="2400" b="1">
                <a:solidFill>
                  <a:schemeClr val="tx1">
                    <a:lumMod val="75000"/>
                  </a:schemeClr>
                </a:solidFill>
                <a:latin typeface="Times New Roman" panose="02020603050405020304" charset="0"/>
                <a:cs typeface="Times New Roman" panose="02020603050405020304" charset="0"/>
              </a:rPr>
              <a:t>affecting</a:t>
            </a:r>
            <a:r>
              <a:rPr lang="zh-CN" altLang="en-US" sz="2400">
                <a:solidFill>
                  <a:schemeClr val="tx1">
                    <a:lumMod val="75000"/>
                  </a:schemeClr>
                </a:solidFill>
                <a:latin typeface="Times New Roman" panose="02020603050405020304" charset="0"/>
                <a:cs typeface="Times New Roman" panose="02020603050405020304" charset="0"/>
              </a:rPr>
              <a:t> focus.</a:t>
            </a:r>
            <a:r>
              <a:rPr lang="en-US" altLang="zh-CN" sz="2400">
                <a:solidFill>
                  <a:schemeClr val="tx1">
                    <a:lumMod val="75000"/>
                  </a:schemeClr>
                </a:solidFill>
                <a:latin typeface="Times New Roman" panose="02020603050405020304" charset="0"/>
                <a:cs typeface="Times New Roman" panose="02020603050405020304" charset="0"/>
              </a:rPr>
              <a:t> So why not stand up and </a:t>
            </a:r>
            <a:r>
              <a:rPr lang="en-US" altLang="zh-CN" sz="2400" b="1">
                <a:solidFill>
                  <a:schemeClr val="tx1">
                    <a:lumMod val="75000"/>
                  </a:schemeClr>
                </a:solidFill>
                <a:latin typeface="Times New Roman" panose="02020603050405020304" charset="0"/>
                <a:cs typeface="Times New Roman" panose="02020603050405020304" charset="0"/>
              </a:rPr>
              <a:t>stretch</a:t>
            </a:r>
            <a:r>
              <a:rPr lang="en-US" altLang="zh-CN" sz="2400">
                <a:solidFill>
                  <a:schemeClr val="tx1">
                    <a:lumMod val="75000"/>
                  </a:schemeClr>
                </a:solidFill>
                <a:latin typeface="Times New Roman" panose="02020603050405020304" charset="0"/>
                <a:cs typeface="Times New Roman" panose="02020603050405020304" charset="0"/>
              </a:rPr>
              <a:t> your bodies? </a:t>
            </a:r>
            <a:endParaRPr lang="zh-CN" altLang="en-US" sz="2400">
              <a:solidFill>
                <a:schemeClr val="tx1">
                  <a:lumMod val="75000"/>
                </a:schemeClr>
              </a:solidFill>
              <a:latin typeface="Times New Roman" panose="02020603050405020304" charset="0"/>
              <a:cs typeface="Times New Roman" panose="02020603050405020304" charset="0"/>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4" grpId="0"/>
      <p:bldP spid="4" grpId="1"/>
      <p:bldP spid="7" grpId="0"/>
      <p:bldP spid="7" grpId="1"/>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次段</a:t>
            </a:r>
            <a:endParaRPr lang="zh-CN" altLang="en-US"/>
          </a:p>
        </p:txBody>
      </p:sp>
      <p:sp>
        <p:nvSpPr>
          <p:cNvPr id="3" name="文本占位符 2"/>
          <p:cNvSpPr>
            <a:spLocks noGrp="1"/>
          </p:cNvSpPr>
          <p:nvPr>
            <p:ph type="body" idx="1"/>
          </p:nvPr>
        </p:nvSpPr>
        <p:spPr/>
        <p:txBody>
          <a:bodyPr/>
          <a:p>
            <a:r>
              <a:rPr lang="zh-CN" altLang="en-US"/>
              <a:t>运动介绍</a:t>
            </a:r>
            <a:r>
              <a:rPr lang="en-US" altLang="zh-CN"/>
              <a:t>&amp;</a:t>
            </a:r>
            <a:r>
              <a:rPr lang="zh-CN" altLang="en-US"/>
              <a:t>理由</a:t>
            </a:r>
            <a:endParaRPr lang="zh-CN" altLang="en-US"/>
          </a:p>
        </p:txBody>
      </p:sp>
      <p:sp>
        <p:nvSpPr>
          <p:cNvPr id="4" name="文本框 3"/>
          <p:cNvSpPr txBox="1"/>
          <p:nvPr/>
        </p:nvSpPr>
        <p:spPr>
          <a:xfrm>
            <a:off x="3797300" y="2352675"/>
            <a:ext cx="8093075" cy="1568450"/>
          </a:xfrm>
          <a:prstGeom prst="rect">
            <a:avLst/>
          </a:prstGeom>
          <a:noFill/>
        </p:spPr>
        <p:txBody>
          <a:bodyPr wrap="square" rtlCol="0" anchor="t">
            <a:spAutoFit/>
          </a:bodyPr>
          <a:p>
            <a:r>
              <a:rPr sz="2400">
                <a:latin typeface="Times New Roman" panose="02020603050405020304" charset="0"/>
                <a:cs typeface="Times New Roman" panose="02020603050405020304" charset="0"/>
              </a:rPr>
              <a:t>Gymnastics is a </a:t>
            </a:r>
            <a:r>
              <a:rPr sz="2400" b="1">
                <a:latin typeface="Times New Roman" panose="02020603050405020304" charset="0"/>
                <a:cs typeface="Times New Roman" panose="02020603050405020304" charset="0"/>
              </a:rPr>
              <a:t>dynamic</a:t>
            </a:r>
            <a:r>
              <a:rPr sz="2400">
                <a:latin typeface="Times New Roman" panose="02020603050405020304" charset="0"/>
                <a:cs typeface="Times New Roman" panose="02020603050405020304" charset="0"/>
              </a:rPr>
              <a:t> sport that </a:t>
            </a:r>
            <a:r>
              <a:rPr sz="2400" b="1">
                <a:latin typeface="Times New Roman" panose="02020603050405020304" charset="0"/>
                <a:cs typeface="Times New Roman" panose="02020603050405020304" charset="0"/>
              </a:rPr>
              <a:t>involves a combination</a:t>
            </a:r>
            <a:r>
              <a:rPr sz="2400">
                <a:latin typeface="Times New Roman" panose="02020603050405020304" charset="0"/>
                <a:cs typeface="Times New Roman" panose="02020603050405020304" charset="0"/>
              </a:rPr>
              <a:t> of </a:t>
            </a:r>
            <a:r>
              <a:rPr sz="2400" b="1">
                <a:latin typeface="Times New Roman" panose="02020603050405020304" charset="0"/>
                <a:cs typeface="Times New Roman" panose="02020603050405020304" charset="0"/>
              </a:rPr>
              <a:t>strength, flexibility, and coordination</a:t>
            </a:r>
            <a:r>
              <a:rPr sz="2400">
                <a:latin typeface="Times New Roman" panose="02020603050405020304" charset="0"/>
                <a:cs typeface="Times New Roman" panose="02020603050405020304" charset="0"/>
              </a:rPr>
              <a:t>. It includes a variety of movements such as </a:t>
            </a:r>
            <a:r>
              <a:rPr sz="2400" u="sng">
                <a:latin typeface="Times New Roman" panose="02020603050405020304" charset="0"/>
                <a:cs typeface="Times New Roman" panose="02020603050405020304" charset="0"/>
              </a:rPr>
              <a:t>tumbling, balancing, and swinging on apparatus like bars and rings</a:t>
            </a:r>
            <a:r>
              <a:rPr sz="2400">
                <a:latin typeface="Times New Roman" panose="02020603050405020304" charset="0"/>
                <a:cs typeface="Times New Roman" panose="02020603050405020304" charset="0"/>
              </a:rPr>
              <a:t>. </a:t>
            </a:r>
            <a:endParaRPr sz="2400">
              <a:latin typeface="Times New Roman" panose="02020603050405020304" charset="0"/>
              <a:cs typeface="Times New Roman" panose="02020603050405020304" charset="0"/>
            </a:endParaRPr>
          </a:p>
        </p:txBody>
      </p:sp>
      <p:sp>
        <p:nvSpPr>
          <p:cNvPr id="5" name="文本框 4"/>
          <p:cNvSpPr txBox="1"/>
          <p:nvPr/>
        </p:nvSpPr>
        <p:spPr>
          <a:xfrm>
            <a:off x="3491865" y="607060"/>
            <a:ext cx="7630795" cy="438150"/>
          </a:xfrm>
          <a:prstGeom prst="rect">
            <a:avLst/>
          </a:prstGeom>
          <a:noFill/>
        </p:spPr>
        <p:txBody>
          <a:bodyPr wrap="square" rtlCol="0">
            <a:noAutofit/>
          </a:bodyPr>
          <a:p>
            <a:r>
              <a:rPr lang="en-US" altLang="zh-CN" sz="2400" b="1" kern="100" spc="150" dirty="0">
                <a:uFillTx/>
                <a:latin typeface="微软雅黑" panose="020B0503020204020204" charset="-122"/>
                <a:ea typeface="微软雅黑" panose="020B0503020204020204" charset="-122"/>
                <a:cs typeface="微软雅黑" panose="020B0503020204020204" charset="-122"/>
              </a:rPr>
              <a:t>Q:</a:t>
            </a:r>
            <a:r>
              <a:rPr lang="zh-CN" altLang="en-US" sz="2400" b="1" kern="100" spc="150" dirty="0">
                <a:uFillTx/>
                <a:latin typeface="微软雅黑" panose="020B0503020204020204" charset="-122"/>
                <a:ea typeface="微软雅黑" panose="020B0503020204020204" charset="-122"/>
                <a:cs typeface="微软雅黑" panose="020B0503020204020204" charset="-122"/>
              </a:rPr>
              <a:t>受时间和空间要素影响，可以采用哪些运动类型</a:t>
            </a:r>
            <a:r>
              <a:rPr lang="zh-CN" sz="2400" b="1" kern="100" spc="150" dirty="0">
                <a:uFillTx/>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a:p>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3757930" y="1305560"/>
            <a:ext cx="7019290" cy="438150"/>
          </a:xfrm>
          <a:prstGeom prst="rect">
            <a:avLst/>
          </a:prstGeom>
          <a:noFill/>
        </p:spPr>
        <p:txBody>
          <a:bodyPr wrap="square" rtlCol="0">
            <a:noAutofit/>
          </a:bodyPr>
          <a:p>
            <a:r>
              <a:rPr lang="en-US" altLang="zh-CN" sz="2400" b="1" kern="100" spc="150" dirty="0">
                <a:uFillTx/>
                <a:latin typeface="Calibri" panose="020F0502020204030204" charset="0"/>
                <a:ea typeface="微软雅黑" panose="020B0503020204020204" charset="-122"/>
                <a:cs typeface="Calibri" panose="020F0502020204030204" charset="0"/>
              </a:rPr>
              <a:t>Option</a:t>
            </a:r>
            <a:r>
              <a:rPr lang="zh-CN" sz="2400" b="1" kern="100" spc="150" dirty="0">
                <a:uFillTx/>
                <a:latin typeface="Calibri" panose="020F0502020204030204" charset="0"/>
                <a:ea typeface="微软雅黑" panose="020B0503020204020204" charset="-122"/>
                <a:cs typeface="Calibri" panose="020F0502020204030204" charset="0"/>
              </a:rPr>
              <a:t>①：</a:t>
            </a:r>
            <a:r>
              <a:rPr lang="en-US" altLang="zh-CN" sz="2400" b="1" kern="100" spc="150" dirty="0">
                <a:uFillTx/>
                <a:latin typeface="Calibri" panose="020F0502020204030204" charset="0"/>
                <a:ea typeface="微软雅黑" panose="020B0503020204020204" charset="-122"/>
                <a:cs typeface="Calibri" panose="020F0502020204030204" charset="0"/>
              </a:rPr>
              <a:t>Gymnatics </a:t>
            </a:r>
            <a:r>
              <a:rPr lang="zh-CN" altLang="en-US" sz="2400" b="1" kern="100" spc="150" dirty="0">
                <a:uFillTx/>
                <a:latin typeface="Calibri" panose="020F0502020204030204" charset="0"/>
                <a:ea typeface="微软雅黑" panose="020B0503020204020204" charset="-122"/>
                <a:cs typeface="Calibri" panose="020F0502020204030204" charset="0"/>
              </a:rPr>
              <a:t>体操</a:t>
            </a:r>
            <a:endParaRPr lang="zh-CN" altLang="en-US" sz="2400" b="1" kern="100" spc="150" dirty="0">
              <a:uFillTx/>
              <a:latin typeface="Calibri" panose="020F0502020204030204" charset="0"/>
              <a:ea typeface="微软雅黑" panose="020B0503020204020204" charset="-122"/>
              <a:cs typeface="Calibri" panose="020F0502020204030204" charset="0"/>
            </a:endParaRPr>
          </a:p>
        </p:txBody>
      </p:sp>
      <p:sp>
        <p:nvSpPr>
          <p:cNvPr id="7" name="文本框 6"/>
          <p:cNvSpPr txBox="1"/>
          <p:nvPr/>
        </p:nvSpPr>
        <p:spPr>
          <a:xfrm>
            <a:off x="3637280" y="4095750"/>
            <a:ext cx="7019290" cy="438150"/>
          </a:xfrm>
          <a:prstGeom prst="rect">
            <a:avLst/>
          </a:prstGeom>
          <a:noFill/>
        </p:spPr>
        <p:txBody>
          <a:bodyPr wrap="square" rtlCol="0">
            <a:noAutofit/>
          </a:bodyPr>
          <a:p>
            <a:r>
              <a:rPr lang="en-US" altLang="zh-CN" sz="2400" b="1" kern="100" spc="150" dirty="0">
                <a:solidFill>
                  <a:srgbClr val="FF0000"/>
                </a:solidFill>
                <a:uFillTx/>
                <a:latin typeface="Times New Roman" panose="02020603050405020304" charset="0"/>
                <a:ea typeface="微软雅黑" panose="020B0503020204020204" charset="-122"/>
                <a:cs typeface="Times New Roman" panose="02020603050405020304" charset="0"/>
              </a:rPr>
              <a:t>Corresponding reasons:</a:t>
            </a:r>
            <a:endParaRPr lang="en-US" altLang="zh-CN" sz="2400" b="1" kern="100" spc="150" dirty="0">
              <a:solidFill>
                <a:srgbClr val="FF0000"/>
              </a:solidFill>
              <a:uFillTx/>
              <a:latin typeface="Times New Roman" panose="02020603050405020304" charset="0"/>
              <a:ea typeface="微软雅黑" panose="020B0503020204020204" charset="-122"/>
              <a:cs typeface="Times New Roman" panose="02020603050405020304" charset="0"/>
            </a:endParaRPr>
          </a:p>
        </p:txBody>
      </p:sp>
      <p:sp>
        <p:nvSpPr>
          <p:cNvPr id="8" name="文本框 7"/>
          <p:cNvSpPr txBox="1"/>
          <p:nvPr/>
        </p:nvSpPr>
        <p:spPr>
          <a:xfrm>
            <a:off x="3637280" y="4591050"/>
            <a:ext cx="8048625" cy="2306955"/>
          </a:xfrm>
          <a:prstGeom prst="rect">
            <a:avLst/>
          </a:prstGeom>
          <a:noFill/>
        </p:spPr>
        <p:txBody>
          <a:bodyPr wrap="square" rtlCol="0" anchor="t">
            <a:spAutoFit/>
          </a:bodyPr>
          <a:p>
            <a:pPr algn="l">
              <a:buClrTx/>
              <a:buSzTx/>
              <a:buFontTx/>
            </a:pPr>
            <a:r>
              <a:rPr sz="2400">
                <a:solidFill>
                  <a:schemeClr val="tx1">
                    <a:lumMod val="75000"/>
                  </a:schemeClr>
                </a:solidFill>
                <a:latin typeface="Times New Roman" panose="02020603050405020304" charset="0"/>
                <a:cs typeface="Times New Roman" panose="02020603050405020304" charset="0"/>
              </a:rPr>
              <a:t>Gymnastics not only </a:t>
            </a:r>
            <a:r>
              <a:rPr sz="2400" b="1">
                <a:solidFill>
                  <a:schemeClr val="tx1">
                    <a:lumMod val="75000"/>
                  </a:schemeClr>
                </a:solidFill>
                <a:latin typeface="Times New Roman" panose="02020603050405020304" charset="0"/>
                <a:cs typeface="Times New Roman" panose="02020603050405020304" charset="0"/>
              </a:rPr>
              <a:t>enhances physical fitness</a:t>
            </a:r>
            <a:r>
              <a:rPr sz="2400">
                <a:solidFill>
                  <a:schemeClr val="tx1">
                    <a:lumMod val="75000"/>
                  </a:schemeClr>
                </a:solidFill>
                <a:latin typeface="Times New Roman" panose="02020603050405020304" charset="0"/>
                <a:cs typeface="Times New Roman" panose="02020603050405020304" charset="0"/>
              </a:rPr>
              <a:t> but also </a:t>
            </a:r>
            <a:r>
              <a:rPr sz="2400" b="1">
                <a:solidFill>
                  <a:schemeClr val="tx1">
                    <a:lumMod val="75000"/>
                  </a:schemeClr>
                </a:solidFill>
                <a:latin typeface="Times New Roman" panose="02020603050405020304" charset="0"/>
                <a:cs typeface="Times New Roman" panose="02020603050405020304" charset="0"/>
              </a:rPr>
              <a:t>cultivates discipline and focus</a:t>
            </a:r>
            <a:r>
              <a:rPr sz="2400">
                <a:solidFill>
                  <a:schemeClr val="tx1">
                    <a:lumMod val="75000"/>
                  </a:schemeClr>
                </a:solidFill>
                <a:latin typeface="Times New Roman" panose="02020603050405020304" charset="0"/>
                <a:cs typeface="Times New Roman" panose="02020603050405020304" charset="0"/>
              </a:rPr>
              <a:t>.Gymnastics is an excellent choice for students as it can </a:t>
            </a:r>
            <a:r>
              <a:rPr sz="2400" b="1">
                <a:solidFill>
                  <a:schemeClr val="tx1">
                    <a:lumMod val="75000"/>
                  </a:schemeClr>
                </a:solidFill>
                <a:latin typeface="Times New Roman" panose="02020603050405020304" charset="0"/>
                <a:cs typeface="Times New Roman" panose="02020603050405020304" charset="0"/>
              </a:rPr>
              <a:t>be adapted to</a:t>
            </a:r>
            <a:r>
              <a:rPr sz="2400">
                <a:solidFill>
                  <a:schemeClr val="tx1">
                    <a:lumMod val="75000"/>
                  </a:schemeClr>
                </a:solidFill>
                <a:latin typeface="Times New Roman" panose="02020603050405020304" charset="0"/>
                <a:cs typeface="Times New Roman" panose="02020603050405020304" charset="0"/>
              </a:rPr>
              <a:t> different skill levels and does</a:t>
            </a:r>
            <a:r>
              <a:rPr sz="2400" b="1">
                <a:solidFill>
                  <a:schemeClr val="tx1"/>
                </a:solidFill>
                <a:latin typeface="Times New Roman" panose="02020603050405020304" charset="0"/>
                <a:cs typeface="Times New Roman" panose="02020603050405020304" charset="0"/>
              </a:rPr>
              <a:t>n't</a:t>
            </a:r>
            <a:r>
              <a:rPr lang="en-US" sz="2400" b="1">
                <a:solidFill>
                  <a:schemeClr val="tx1"/>
                </a:solidFill>
                <a:latin typeface="Times New Roman" panose="02020603050405020304" charset="0"/>
                <a:cs typeface="Times New Roman" panose="02020603050405020304" charset="0"/>
              </a:rPr>
              <a:t> necessarily</a:t>
            </a:r>
            <a:r>
              <a:rPr sz="2400">
                <a:solidFill>
                  <a:schemeClr val="tx1">
                    <a:lumMod val="75000"/>
                  </a:schemeClr>
                </a:solidFill>
                <a:latin typeface="Times New Roman" panose="02020603050405020304" charset="0"/>
                <a:cs typeface="Times New Roman" panose="02020603050405020304" charset="0"/>
              </a:rPr>
              <a:t> </a:t>
            </a:r>
            <a:r>
              <a:rPr sz="2400">
                <a:solidFill>
                  <a:schemeClr val="tx1"/>
                </a:solidFill>
                <a:latin typeface="Times New Roman" panose="02020603050405020304" charset="0"/>
                <a:cs typeface="Times New Roman" panose="02020603050405020304" charset="0"/>
              </a:rPr>
              <a:t>require specialized equipment</a:t>
            </a:r>
            <a:r>
              <a:rPr sz="2400">
                <a:solidFill>
                  <a:schemeClr val="tx1">
                    <a:lumMod val="75000"/>
                  </a:schemeClr>
                </a:solidFill>
                <a:latin typeface="Times New Roman" panose="02020603050405020304" charset="0"/>
                <a:cs typeface="Times New Roman" panose="02020603050405020304" charset="0"/>
              </a:rPr>
              <a:t>. Moreover, the </a:t>
            </a:r>
            <a:r>
              <a:rPr sz="2400" b="1">
                <a:solidFill>
                  <a:schemeClr val="tx1">
                    <a:lumMod val="75000"/>
                  </a:schemeClr>
                </a:solidFill>
                <a:latin typeface="Times New Roman" panose="02020603050405020304" charset="0"/>
                <a:cs typeface="Times New Roman" panose="02020603050405020304" charset="0"/>
              </a:rPr>
              <a:t>varied and challenging nature</a:t>
            </a:r>
            <a:r>
              <a:rPr sz="2400">
                <a:solidFill>
                  <a:schemeClr val="tx1">
                    <a:lumMod val="75000"/>
                  </a:schemeClr>
                </a:solidFill>
                <a:latin typeface="Times New Roman" panose="02020603050405020304" charset="0"/>
                <a:cs typeface="Times New Roman" panose="02020603050405020304" charset="0"/>
              </a:rPr>
              <a:t> of gymnastics routines keeps the exercise </a:t>
            </a:r>
            <a:r>
              <a:rPr sz="2400" b="1">
                <a:solidFill>
                  <a:schemeClr val="tx1">
                    <a:lumMod val="75000"/>
                  </a:schemeClr>
                </a:solidFill>
                <a:latin typeface="Times New Roman" panose="02020603050405020304" charset="0"/>
                <a:cs typeface="Times New Roman" panose="02020603050405020304" charset="0"/>
              </a:rPr>
              <a:t>engaging and fun</a:t>
            </a:r>
            <a:r>
              <a:rPr sz="2400">
                <a:solidFill>
                  <a:schemeClr val="tx1">
                    <a:lumMod val="75000"/>
                  </a:schemeClr>
                </a:solidFill>
                <a:latin typeface="Times New Roman" panose="02020603050405020304" charset="0"/>
                <a:cs typeface="Times New Roman" panose="02020603050405020304" charset="0"/>
              </a:rPr>
              <a:t>.</a:t>
            </a:r>
            <a:endParaRPr sz="2400">
              <a:solidFill>
                <a:schemeClr val="tx1">
                  <a:lumMod val="75000"/>
                </a:schemeClr>
              </a:solidFill>
              <a:latin typeface="Times New Roman" panose="02020603050405020304" charset="0"/>
              <a:cs typeface="Times New Roman" panose="02020603050405020304" charset="0"/>
            </a:endParaRPr>
          </a:p>
        </p:txBody>
      </p:sp>
      <p:sp>
        <p:nvSpPr>
          <p:cNvPr id="10" name="文本框 9"/>
          <p:cNvSpPr txBox="1"/>
          <p:nvPr/>
        </p:nvSpPr>
        <p:spPr>
          <a:xfrm>
            <a:off x="3683635" y="1969770"/>
            <a:ext cx="7019290" cy="438150"/>
          </a:xfrm>
          <a:prstGeom prst="rect">
            <a:avLst/>
          </a:prstGeom>
          <a:noFill/>
        </p:spPr>
        <p:txBody>
          <a:bodyPr wrap="square" rtlCol="0">
            <a:noAutofit/>
          </a:bodyPr>
          <a:p>
            <a:r>
              <a:rPr lang="en-US" altLang="zh-CN" sz="2400" b="1" kern="100" spc="150" dirty="0">
                <a:solidFill>
                  <a:srgbClr val="FF0000"/>
                </a:solidFill>
                <a:uFillTx/>
                <a:latin typeface="Times New Roman" panose="02020603050405020304" charset="0"/>
                <a:ea typeface="微软雅黑" panose="020B0503020204020204" charset="-122"/>
                <a:cs typeface="Times New Roman" panose="02020603050405020304" charset="0"/>
              </a:rPr>
              <a:t>Introduction:</a:t>
            </a:r>
            <a:endParaRPr lang="en-US" altLang="zh-CN" sz="2400" b="1" kern="100" spc="150" dirty="0">
              <a:solidFill>
                <a:srgbClr val="FF0000"/>
              </a:solidFill>
              <a:uFillTx/>
              <a:latin typeface="Times New Roman" panose="02020603050405020304" charset="0"/>
              <a:ea typeface="微软雅黑" panose="020B0503020204020204" charset="-122"/>
              <a:cs typeface="Times New Roman" panose="02020603050405020304" charset="0"/>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0" grpId="0"/>
      <p:bldP spid="10" grpId="1"/>
      <p:bldP spid="4" grpId="0"/>
      <p:bldP spid="4" grpId="1"/>
      <p:bldP spid="7" grpId="0"/>
      <p:bldP spid="7" grpId="1"/>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次段</a:t>
            </a:r>
            <a:endParaRPr lang="zh-CN" altLang="en-US"/>
          </a:p>
        </p:txBody>
      </p:sp>
      <p:sp>
        <p:nvSpPr>
          <p:cNvPr id="3" name="文本占位符 2"/>
          <p:cNvSpPr>
            <a:spLocks noGrp="1"/>
          </p:cNvSpPr>
          <p:nvPr>
            <p:ph type="body" idx="1"/>
          </p:nvPr>
        </p:nvSpPr>
        <p:spPr/>
        <p:txBody>
          <a:bodyPr/>
          <a:p>
            <a:r>
              <a:rPr lang="zh-CN" altLang="en-US"/>
              <a:t>运动介绍</a:t>
            </a:r>
            <a:r>
              <a:rPr lang="en-US" altLang="zh-CN"/>
              <a:t>&amp;</a:t>
            </a:r>
            <a:r>
              <a:rPr lang="zh-CN" altLang="en-US"/>
              <a:t>理由</a:t>
            </a:r>
            <a:endParaRPr lang="zh-CN" altLang="en-US"/>
          </a:p>
        </p:txBody>
      </p:sp>
      <p:sp>
        <p:nvSpPr>
          <p:cNvPr id="4" name="文本框 3"/>
          <p:cNvSpPr txBox="1"/>
          <p:nvPr/>
        </p:nvSpPr>
        <p:spPr>
          <a:xfrm>
            <a:off x="3683635" y="2470150"/>
            <a:ext cx="8381365" cy="1568450"/>
          </a:xfrm>
          <a:prstGeom prst="rect">
            <a:avLst/>
          </a:prstGeom>
          <a:noFill/>
        </p:spPr>
        <p:txBody>
          <a:bodyPr wrap="square" rtlCol="0" anchor="t">
            <a:spAutoFit/>
          </a:bodyPr>
          <a:p>
            <a:r>
              <a:rPr sz="2400">
                <a:latin typeface="Times New Roman" panose="02020603050405020304" charset="0"/>
                <a:cs typeface="Times New Roman" panose="02020603050405020304" charset="0"/>
              </a:rPr>
              <a:t>Tai Chi is an ancient Chinese martial art known for its </a:t>
            </a:r>
            <a:r>
              <a:rPr sz="2400" b="1">
                <a:latin typeface="Times New Roman" panose="02020603050405020304" charset="0"/>
                <a:cs typeface="Times New Roman" panose="02020603050405020304" charset="0"/>
              </a:rPr>
              <a:t>slow, flowing movements and deep-breathing techniques</a:t>
            </a:r>
            <a:r>
              <a:rPr sz="2400">
                <a:latin typeface="Times New Roman" panose="02020603050405020304" charset="0"/>
                <a:cs typeface="Times New Roman" panose="02020603050405020304" charset="0"/>
              </a:rPr>
              <a:t>. It emphasizes the </a:t>
            </a:r>
            <a:r>
              <a:rPr sz="2400" b="1">
                <a:latin typeface="Times New Roman" panose="02020603050405020304" charset="0"/>
                <a:cs typeface="Times New Roman" panose="02020603050405020304" charset="0"/>
              </a:rPr>
              <a:t>unity of mind and body</a:t>
            </a:r>
            <a:r>
              <a:rPr sz="2400">
                <a:latin typeface="Times New Roman" panose="02020603050405020304" charset="0"/>
                <a:cs typeface="Times New Roman" panose="02020603050405020304" charset="0"/>
              </a:rPr>
              <a:t>, promoting flexibility and balance through </a:t>
            </a:r>
            <a:r>
              <a:rPr sz="2400" b="1">
                <a:latin typeface="Times New Roman" panose="02020603050405020304" charset="0"/>
                <a:cs typeface="Times New Roman" panose="02020603050405020304" charset="0"/>
              </a:rPr>
              <a:t>connected motions and controlled breathing</a:t>
            </a:r>
            <a:r>
              <a:rPr sz="2400">
                <a:latin typeface="Times New Roman" panose="02020603050405020304" charset="0"/>
                <a:cs typeface="Times New Roman" panose="02020603050405020304" charset="0"/>
              </a:rPr>
              <a:t>.</a:t>
            </a:r>
            <a:endParaRPr sz="2400">
              <a:latin typeface="Times New Roman" panose="02020603050405020304" charset="0"/>
              <a:cs typeface="Times New Roman" panose="02020603050405020304" charset="0"/>
            </a:endParaRPr>
          </a:p>
        </p:txBody>
      </p:sp>
      <p:sp>
        <p:nvSpPr>
          <p:cNvPr id="5" name="文本框 4"/>
          <p:cNvSpPr txBox="1"/>
          <p:nvPr>
            <p:custDataLst>
              <p:tags r:id="rId1"/>
            </p:custDataLst>
          </p:nvPr>
        </p:nvSpPr>
        <p:spPr>
          <a:xfrm>
            <a:off x="3491865" y="607060"/>
            <a:ext cx="7630795" cy="438150"/>
          </a:xfrm>
          <a:prstGeom prst="rect">
            <a:avLst/>
          </a:prstGeom>
          <a:noFill/>
        </p:spPr>
        <p:txBody>
          <a:bodyPr wrap="square" rtlCol="0">
            <a:noAutofit/>
          </a:bodyPr>
          <a:p>
            <a:r>
              <a:rPr lang="en-US" altLang="zh-CN" sz="2400" b="1" kern="100" spc="150" dirty="0">
                <a:uFillTx/>
                <a:latin typeface="微软雅黑" panose="020B0503020204020204" charset="-122"/>
                <a:ea typeface="微软雅黑" panose="020B0503020204020204" charset="-122"/>
                <a:cs typeface="微软雅黑" panose="020B0503020204020204" charset="-122"/>
              </a:rPr>
              <a:t>Q:</a:t>
            </a:r>
            <a:r>
              <a:rPr lang="zh-CN" altLang="en-US" sz="2400" b="1" kern="100" spc="150" dirty="0">
                <a:uFillTx/>
                <a:latin typeface="微软雅黑" panose="020B0503020204020204" charset="-122"/>
                <a:ea typeface="微软雅黑" panose="020B0503020204020204" charset="-122"/>
                <a:cs typeface="微软雅黑" panose="020B0503020204020204" charset="-122"/>
              </a:rPr>
              <a:t>受时间和空间要素影响，可以采用哪些运动类型</a:t>
            </a:r>
            <a:r>
              <a:rPr lang="zh-CN" sz="2400" b="1" kern="100" spc="150" dirty="0">
                <a:uFillTx/>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a:p>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3797300" y="1338580"/>
            <a:ext cx="7019290" cy="438150"/>
          </a:xfrm>
          <a:prstGeom prst="rect">
            <a:avLst/>
          </a:prstGeom>
          <a:noFill/>
        </p:spPr>
        <p:txBody>
          <a:bodyPr wrap="square" rtlCol="0">
            <a:noAutofit/>
          </a:bodyPr>
          <a:p>
            <a:r>
              <a:rPr lang="en-US" altLang="zh-CN" sz="2400" b="1" kern="100" spc="150" dirty="0">
                <a:uFillTx/>
                <a:latin typeface="Calibri" panose="020F0502020204030204" charset="0"/>
                <a:ea typeface="微软雅黑" panose="020B0503020204020204" charset="-122"/>
                <a:cs typeface="Calibri" panose="020F0502020204030204" charset="0"/>
              </a:rPr>
              <a:t>Option</a:t>
            </a:r>
            <a:r>
              <a:rPr lang="zh-CN" sz="2400" b="1" kern="100" spc="150" dirty="0">
                <a:uFillTx/>
                <a:latin typeface="Calibri" panose="020F0502020204030204" charset="0"/>
                <a:ea typeface="微软雅黑" panose="020B0503020204020204" charset="-122"/>
                <a:cs typeface="Calibri" panose="020F0502020204030204" charset="0"/>
              </a:rPr>
              <a:t>②：</a:t>
            </a:r>
            <a:r>
              <a:rPr lang="en-US" sz="2400" b="1" kern="100" spc="150" dirty="0">
                <a:uFillTx/>
                <a:latin typeface="Calibri" panose="020F0502020204030204" charset="0"/>
                <a:ea typeface="微软雅黑" panose="020B0503020204020204" charset="-122"/>
                <a:cs typeface="Calibri" panose="020F0502020204030204" charset="0"/>
              </a:rPr>
              <a:t>Tai chi </a:t>
            </a:r>
            <a:r>
              <a:rPr lang="zh-CN" altLang="en-US" sz="2400" b="1" kern="100" spc="150" dirty="0">
                <a:uFillTx/>
                <a:latin typeface="Calibri" panose="020F0502020204030204" charset="0"/>
                <a:ea typeface="微软雅黑" panose="020B0503020204020204" charset="-122"/>
                <a:cs typeface="Calibri" panose="020F0502020204030204" charset="0"/>
              </a:rPr>
              <a:t>太极拳</a:t>
            </a:r>
            <a:endParaRPr lang="zh-CN" altLang="en-US" sz="2400" b="1" kern="100" spc="150" dirty="0">
              <a:uFillTx/>
              <a:latin typeface="Calibri" panose="020F0502020204030204" charset="0"/>
              <a:ea typeface="微软雅黑" panose="020B0503020204020204" charset="-122"/>
              <a:cs typeface="Calibri" panose="020F0502020204030204" charset="0"/>
            </a:endParaRPr>
          </a:p>
        </p:txBody>
      </p:sp>
      <p:sp>
        <p:nvSpPr>
          <p:cNvPr id="7" name="文本框 6"/>
          <p:cNvSpPr txBox="1"/>
          <p:nvPr/>
        </p:nvSpPr>
        <p:spPr>
          <a:xfrm>
            <a:off x="3637280" y="4095750"/>
            <a:ext cx="7019290" cy="438150"/>
          </a:xfrm>
          <a:prstGeom prst="rect">
            <a:avLst/>
          </a:prstGeom>
          <a:noFill/>
        </p:spPr>
        <p:txBody>
          <a:bodyPr wrap="square" rtlCol="0">
            <a:noAutofit/>
          </a:bodyPr>
          <a:p>
            <a:r>
              <a:rPr lang="en-US" altLang="zh-CN" sz="2400" b="1" kern="100" spc="150" dirty="0">
                <a:solidFill>
                  <a:srgbClr val="FF0000"/>
                </a:solidFill>
                <a:uFillTx/>
                <a:latin typeface="Times New Roman" panose="02020603050405020304" charset="0"/>
                <a:ea typeface="微软雅黑" panose="020B0503020204020204" charset="-122"/>
                <a:cs typeface="Times New Roman" panose="02020603050405020304" charset="0"/>
              </a:rPr>
              <a:t>Corresponding reasons:</a:t>
            </a:r>
            <a:endParaRPr lang="en-US" altLang="zh-CN" sz="2400" b="1" kern="100" spc="150" dirty="0">
              <a:solidFill>
                <a:srgbClr val="FF0000"/>
              </a:solidFill>
              <a:uFillTx/>
              <a:latin typeface="Times New Roman" panose="02020603050405020304" charset="0"/>
              <a:ea typeface="微软雅黑" panose="020B0503020204020204" charset="-122"/>
              <a:cs typeface="Times New Roman" panose="02020603050405020304" charset="0"/>
            </a:endParaRPr>
          </a:p>
        </p:txBody>
      </p:sp>
      <p:sp>
        <p:nvSpPr>
          <p:cNvPr id="8" name="文本框 7"/>
          <p:cNvSpPr txBox="1"/>
          <p:nvPr/>
        </p:nvSpPr>
        <p:spPr>
          <a:xfrm>
            <a:off x="3637280" y="4591050"/>
            <a:ext cx="8246745" cy="2306955"/>
          </a:xfrm>
          <a:prstGeom prst="rect">
            <a:avLst/>
          </a:prstGeom>
          <a:noFill/>
        </p:spPr>
        <p:txBody>
          <a:bodyPr wrap="square" rtlCol="0" anchor="t">
            <a:spAutoFit/>
          </a:bodyPr>
          <a:p>
            <a:pPr algn="l">
              <a:buClrTx/>
              <a:buSzTx/>
              <a:buFontTx/>
            </a:pPr>
            <a:r>
              <a:rPr sz="2400">
                <a:highlight>
                  <a:srgbClr val="FFFF00"/>
                </a:highlight>
                <a:latin typeface="Times New Roman" panose="02020603050405020304" charset="0"/>
                <a:cs typeface="Times New Roman" panose="02020603050405020304" charset="0"/>
              </a:rPr>
              <a:t>Tai Chi is </a:t>
            </a:r>
            <a:r>
              <a:rPr sz="2400" b="1">
                <a:highlight>
                  <a:srgbClr val="FFFF00"/>
                </a:highlight>
                <a:latin typeface="Times New Roman" panose="02020603050405020304" charset="0"/>
                <a:cs typeface="Times New Roman" panose="02020603050405020304" charset="0"/>
              </a:rPr>
              <a:t>well-suited for short breaks</a:t>
            </a:r>
            <a:r>
              <a:rPr sz="2400">
                <a:highlight>
                  <a:srgbClr val="FFFF00"/>
                </a:highlight>
                <a:latin typeface="Times New Roman" panose="02020603050405020304" charset="0"/>
                <a:cs typeface="Times New Roman" panose="02020603050405020304" charset="0"/>
              </a:rPr>
              <a:t> as it requires </a:t>
            </a:r>
            <a:r>
              <a:rPr sz="2400" b="1">
                <a:highlight>
                  <a:srgbClr val="FFFF00"/>
                </a:highlight>
                <a:latin typeface="Times New Roman" panose="02020603050405020304" charset="0"/>
                <a:cs typeface="Times New Roman" panose="02020603050405020304" charset="0"/>
              </a:rPr>
              <a:t>minimal space and no special equipment</a:t>
            </a:r>
            <a:r>
              <a:rPr sz="2400">
                <a:highlight>
                  <a:srgbClr val="FFFF00"/>
                </a:highlight>
                <a:latin typeface="Times New Roman" panose="02020603050405020304" charset="0"/>
                <a:cs typeface="Times New Roman" panose="02020603050405020304" charset="0"/>
              </a:rPr>
              <a:t>.</a:t>
            </a:r>
            <a:r>
              <a:rPr sz="2400">
                <a:latin typeface="Times New Roman" panose="02020603050405020304" charset="0"/>
                <a:cs typeface="Times New Roman" panose="02020603050405020304" charset="0"/>
              </a:rPr>
              <a:t> It helps students </a:t>
            </a:r>
            <a:r>
              <a:rPr sz="2400" b="1">
                <a:latin typeface="Times New Roman" panose="02020603050405020304" charset="0"/>
                <a:cs typeface="Times New Roman" panose="02020603050405020304" charset="0"/>
              </a:rPr>
              <a:t>release tension</a:t>
            </a:r>
            <a:r>
              <a:rPr sz="2400">
                <a:latin typeface="Times New Roman" panose="02020603050405020304" charset="0"/>
                <a:cs typeface="Times New Roman" panose="02020603050405020304" charset="0"/>
              </a:rPr>
              <a:t> in muscles</a:t>
            </a:r>
            <a:r>
              <a:rPr sz="2400" b="1">
                <a:latin typeface="Times New Roman" panose="02020603050405020304" charset="0"/>
                <a:cs typeface="Times New Roman" panose="02020603050405020304" charset="0"/>
              </a:rPr>
              <a:t>, regulates breathing, and alleviates the stress </a:t>
            </a:r>
            <a:r>
              <a:rPr sz="2400">
                <a:latin typeface="Times New Roman" panose="02020603050405020304" charset="0"/>
                <a:cs typeface="Times New Roman" panose="02020603050405020304" charset="0"/>
              </a:rPr>
              <a:t>of studying. Additionally, Tai Chi emphasizes focused attention and </a:t>
            </a:r>
            <a:r>
              <a:rPr sz="2400" b="1">
                <a:latin typeface="Times New Roman" panose="02020603050405020304" charset="0"/>
                <a:cs typeface="Times New Roman" panose="02020603050405020304" charset="0"/>
              </a:rPr>
              <a:t>inner calm</a:t>
            </a:r>
            <a:r>
              <a:rPr sz="2400">
                <a:latin typeface="Times New Roman" panose="02020603050405020304" charset="0"/>
                <a:cs typeface="Times New Roman" panose="02020603050405020304" charset="0"/>
              </a:rPr>
              <a:t>, contributing to </a:t>
            </a:r>
            <a:r>
              <a:rPr sz="2400" b="1">
                <a:latin typeface="Times New Roman" panose="02020603050405020304" charset="0"/>
                <a:cs typeface="Times New Roman" panose="02020603050405020304" charset="0"/>
              </a:rPr>
              <a:t>improved concentration and mental well-being</a:t>
            </a:r>
            <a:r>
              <a:rPr sz="2400">
                <a:latin typeface="Times New Roman" panose="02020603050405020304" charset="0"/>
                <a:cs typeface="Times New Roman" panose="02020603050405020304" charset="0"/>
              </a:rPr>
              <a:t>.</a:t>
            </a:r>
            <a:endParaRPr sz="2400">
              <a:latin typeface="Times New Roman" panose="02020603050405020304" charset="0"/>
              <a:cs typeface="Times New Roman" panose="02020603050405020304" charset="0"/>
            </a:endParaRPr>
          </a:p>
        </p:txBody>
      </p:sp>
      <p:sp>
        <p:nvSpPr>
          <p:cNvPr id="10" name="文本框 9"/>
          <p:cNvSpPr txBox="1"/>
          <p:nvPr/>
        </p:nvSpPr>
        <p:spPr>
          <a:xfrm>
            <a:off x="3683635" y="2032000"/>
            <a:ext cx="7019290" cy="438150"/>
          </a:xfrm>
          <a:prstGeom prst="rect">
            <a:avLst/>
          </a:prstGeom>
          <a:noFill/>
        </p:spPr>
        <p:txBody>
          <a:bodyPr wrap="square" rtlCol="0">
            <a:noAutofit/>
          </a:bodyPr>
          <a:p>
            <a:r>
              <a:rPr lang="en-US" altLang="zh-CN" sz="2400" b="1" kern="100" spc="150" dirty="0">
                <a:solidFill>
                  <a:srgbClr val="FF0000"/>
                </a:solidFill>
                <a:uFillTx/>
                <a:latin typeface="Times New Roman" panose="02020603050405020304" charset="0"/>
                <a:ea typeface="微软雅黑" panose="020B0503020204020204" charset="-122"/>
                <a:cs typeface="Times New Roman" panose="02020603050405020304" charset="0"/>
              </a:rPr>
              <a:t>Introduction:</a:t>
            </a:r>
            <a:endParaRPr lang="en-US" altLang="zh-CN" sz="2400" b="1" kern="100" spc="150" dirty="0">
              <a:solidFill>
                <a:srgbClr val="FF0000"/>
              </a:solidFill>
              <a:uFillTx/>
              <a:latin typeface="Times New Roman" panose="02020603050405020304" charset="0"/>
              <a:ea typeface="微软雅黑" panose="020B0503020204020204" charset="-122"/>
              <a:cs typeface="Times New Roman" panose="02020603050405020304" charset="0"/>
            </a:endParaRPr>
          </a:p>
        </p:txBody>
      </p:sp>
      <p:sp>
        <p:nvSpPr>
          <p:cNvPr id="11" name="文本框 10"/>
          <p:cNvSpPr txBox="1"/>
          <p:nvPr/>
        </p:nvSpPr>
        <p:spPr>
          <a:xfrm>
            <a:off x="7727950" y="4249420"/>
            <a:ext cx="2079625" cy="419100"/>
          </a:xfrm>
          <a:prstGeom prst="rect">
            <a:avLst/>
          </a:prstGeom>
          <a:solidFill>
            <a:srgbClr val="FFC000"/>
          </a:solidFill>
        </p:spPr>
        <p:style>
          <a:lnRef idx="0">
            <a:srgbClr val="FFFFFF"/>
          </a:lnRef>
          <a:fillRef idx="2">
            <a:schemeClr val="accent1"/>
          </a:fillRef>
          <a:effectRef idx="1">
            <a:schemeClr val="accent1"/>
          </a:effectRef>
          <a:fontRef idx="minor">
            <a:schemeClr val="lt1"/>
          </a:fontRef>
        </p:style>
        <p:txBody>
          <a:bodyPr wrap="square" rtlCol="0">
            <a:noAutofit/>
          </a:bodyPr>
          <a:p>
            <a:r>
              <a:rPr lang="zh-CN" altLang="en-US" sz="2400">
                <a:solidFill>
                  <a:schemeClr val="tx1"/>
                </a:solidFill>
                <a:latin typeface="+mn-ea"/>
              </a:rPr>
              <a:t>运动本身特征</a:t>
            </a:r>
            <a:endParaRPr lang="zh-CN" altLang="en-US" sz="2400">
              <a:solidFill>
                <a:schemeClr val="tx1"/>
              </a:solidFill>
              <a:latin typeface="+mn-ea"/>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ox(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0" grpId="0"/>
      <p:bldP spid="10" grpId="1"/>
      <p:bldP spid="4" grpId="0"/>
      <p:bldP spid="4" grpId="1"/>
      <p:bldP spid="7" grpId="0"/>
      <p:bldP spid="7" grpId="1"/>
      <p:bldP spid="8" grpId="0"/>
      <p:bldP spid="8" grpId="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次段</a:t>
            </a:r>
            <a:endParaRPr lang="zh-CN" altLang="en-US"/>
          </a:p>
        </p:txBody>
      </p:sp>
      <p:sp>
        <p:nvSpPr>
          <p:cNvPr id="3" name="文本占位符 2"/>
          <p:cNvSpPr>
            <a:spLocks noGrp="1"/>
          </p:cNvSpPr>
          <p:nvPr>
            <p:ph type="body" idx="1"/>
          </p:nvPr>
        </p:nvSpPr>
        <p:spPr/>
        <p:txBody>
          <a:bodyPr/>
          <a:p>
            <a:r>
              <a:rPr lang="zh-CN" altLang="en-US"/>
              <a:t>运动介绍</a:t>
            </a:r>
            <a:r>
              <a:rPr lang="en-US" altLang="zh-CN"/>
              <a:t>&amp;</a:t>
            </a:r>
            <a:r>
              <a:rPr lang="zh-CN" altLang="en-US"/>
              <a:t>理由</a:t>
            </a:r>
            <a:endParaRPr lang="zh-CN" altLang="en-US"/>
          </a:p>
        </p:txBody>
      </p:sp>
      <p:sp>
        <p:nvSpPr>
          <p:cNvPr id="4" name="文本框 3"/>
          <p:cNvSpPr txBox="1"/>
          <p:nvPr/>
        </p:nvSpPr>
        <p:spPr>
          <a:xfrm>
            <a:off x="3683635" y="2470150"/>
            <a:ext cx="8381365" cy="1568450"/>
          </a:xfrm>
          <a:prstGeom prst="rect">
            <a:avLst/>
          </a:prstGeom>
          <a:noFill/>
        </p:spPr>
        <p:txBody>
          <a:bodyPr wrap="square" rtlCol="0" anchor="t">
            <a:spAutoFit/>
          </a:bodyPr>
          <a:p>
            <a:r>
              <a:rPr sz="2400">
                <a:latin typeface="Times New Roman" panose="02020603050405020304" charset="0"/>
                <a:cs typeface="Times New Roman" panose="02020603050405020304" charset="0"/>
              </a:rPr>
              <a:t>Rope skipping, a </a:t>
            </a:r>
            <a:r>
              <a:rPr sz="2400" b="1">
                <a:latin typeface="Times New Roman" panose="02020603050405020304" charset="0"/>
                <a:cs typeface="Times New Roman" panose="02020603050405020304" charset="0"/>
              </a:rPr>
              <a:t>classic and timeless</a:t>
            </a:r>
            <a:r>
              <a:rPr sz="2400">
                <a:latin typeface="Times New Roman" panose="02020603050405020304" charset="0"/>
                <a:cs typeface="Times New Roman" panose="02020603050405020304" charset="0"/>
              </a:rPr>
              <a:t> activity, involves </a:t>
            </a:r>
            <a:r>
              <a:rPr sz="2400" b="1">
                <a:latin typeface="Times New Roman" panose="02020603050405020304" charset="0"/>
                <a:cs typeface="Times New Roman" panose="02020603050405020304" charset="0"/>
              </a:rPr>
              <a:t>jumping over a rapidly rotating rope</a:t>
            </a:r>
            <a:r>
              <a:rPr sz="2400">
                <a:latin typeface="Times New Roman" panose="02020603050405020304" charset="0"/>
                <a:cs typeface="Times New Roman" panose="02020603050405020304" charset="0"/>
              </a:rPr>
              <a:t>. It's a versatile exercise that combines cardiovascular benefits with improved</a:t>
            </a:r>
            <a:r>
              <a:rPr sz="2400" b="1">
                <a:latin typeface="Times New Roman" panose="02020603050405020304" charset="0"/>
                <a:cs typeface="Times New Roman" panose="02020603050405020304" charset="0"/>
              </a:rPr>
              <a:t> endurance</a:t>
            </a:r>
            <a:r>
              <a:rPr sz="2400">
                <a:latin typeface="Times New Roman" panose="02020603050405020304" charset="0"/>
                <a:cs typeface="Times New Roman" panose="02020603050405020304" charset="0"/>
              </a:rPr>
              <a:t>. </a:t>
            </a:r>
            <a:r>
              <a:rPr sz="2400" u="sng">
                <a:latin typeface="Times New Roman" panose="02020603050405020304" charset="0"/>
                <a:cs typeface="Times New Roman" panose="02020603050405020304" charset="0"/>
              </a:rPr>
              <a:t>All you need is a jump rope and some open space!</a:t>
            </a:r>
            <a:endParaRPr sz="2400" u="sng">
              <a:latin typeface="Times New Roman" panose="02020603050405020304" charset="0"/>
              <a:cs typeface="Times New Roman" panose="02020603050405020304" charset="0"/>
            </a:endParaRPr>
          </a:p>
        </p:txBody>
      </p:sp>
      <p:sp>
        <p:nvSpPr>
          <p:cNvPr id="5" name="文本框 4"/>
          <p:cNvSpPr txBox="1"/>
          <p:nvPr>
            <p:custDataLst>
              <p:tags r:id="rId1"/>
            </p:custDataLst>
          </p:nvPr>
        </p:nvSpPr>
        <p:spPr>
          <a:xfrm>
            <a:off x="3491865" y="607060"/>
            <a:ext cx="7630795" cy="438150"/>
          </a:xfrm>
          <a:prstGeom prst="rect">
            <a:avLst/>
          </a:prstGeom>
          <a:noFill/>
        </p:spPr>
        <p:txBody>
          <a:bodyPr wrap="square" rtlCol="0">
            <a:noAutofit/>
          </a:bodyPr>
          <a:p>
            <a:r>
              <a:rPr lang="en-US" altLang="zh-CN" sz="2400" b="1" kern="100" spc="150" dirty="0">
                <a:uFillTx/>
                <a:latin typeface="微软雅黑" panose="020B0503020204020204" charset="-122"/>
                <a:ea typeface="微软雅黑" panose="020B0503020204020204" charset="-122"/>
                <a:cs typeface="微软雅黑" panose="020B0503020204020204" charset="-122"/>
              </a:rPr>
              <a:t>Q:</a:t>
            </a:r>
            <a:r>
              <a:rPr lang="zh-CN" altLang="en-US" sz="2400" b="1" kern="100" spc="150" dirty="0">
                <a:uFillTx/>
                <a:latin typeface="微软雅黑" panose="020B0503020204020204" charset="-122"/>
                <a:ea typeface="微软雅黑" panose="020B0503020204020204" charset="-122"/>
                <a:cs typeface="微软雅黑" panose="020B0503020204020204" charset="-122"/>
              </a:rPr>
              <a:t>受时间和空间要素影响，可以采用哪些运动类型</a:t>
            </a:r>
            <a:r>
              <a:rPr lang="zh-CN" sz="2400" b="1" kern="100" spc="150" dirty="0">
                <a:uFillTx/>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a:p>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3797300" y="1338580"/>
            <a:ext cx="7019290" cy="438150"/>
          </a:xfrm>
          <a:prstGeom prst="rect">
            <a:avLst/>
          </a:prstGeom>
          <a:noFill/>
        </p:spPr>
        <p:txBody>
          <a:bodyPr wrap="square" rtlCol="0">
            <a:noAutofit/>
          </a:bodyPr>
          <a:p>
            <a:r>
              <a:rPr lang="en-US" altLang="zh-CN" sz="2400" b="1" kern="100" spc="150" dirty="0">
                <a:uFillTx/>
                <a:latin typeface="Calibri" panose="020F0502020204030204" charset="0"/>
                <a:ea typeface="微软雅黑" panose="020B0503020204020204" charset="-122"/>
                <a:cs typeface="Calibri" panose="020F0502020204030204" charset="0"/>
              </a:rPr>
              <a:t>Option</a:t>
            </a:r>
            <a:r>
              <a:rPr lang="zh-CN" altLang="en-US" sz="2400" b="1" kern="100" spc="150" dirty="0">
                <a:uFillTx/>
                <a:latin typeface="Calibri" panose="020F0502020204030204" charset="0"/>
                <a:ea typeface="微软雅黑" panose="020B0503020204020204" charset="-122"/>
                <a:cs typeface="Calibri" panose="020F0502020204030204" charset="0"/>
              </a:rPr>
              <a:t>③</a:t>
            </a:r>
            <a:r>
              <a:rPr lang="zh-CN" sz="2400" b="1" kern="100" spc="150" dirty="0">
                <a:uFillTx/>
                <a:latin typeface="Calibri" panose="020F0502020204030204" charset="0"/>
                <a:ea typeface="微软雅黑" panose="020B0503020204020204" charset="-122"/>
                <a:cs typeface="Calibri" panose="020F0502020204030204" charset="0"/>
              </a:rPr>
              <a:t>：</a:t>
            </a:r>
            <a:r>
              <a:rPr lang="en-US" sz="2400" b="1" kern="100" spc="150" dirty="0">
                <a:uFillTx/>
                <a:latin typeface="Calibri" panose="020F0502020204030204" charset="0"/>
                <a:ea typeface="微软雅黑" panose="020B0503020204020204" charset="-122"/>
                <a:cs typeface="Calibri" panose="020F0502020204030204" charset="0"/>
              </a:rPr>
              <a:t>Rope Skipping </a:t>
            </a:r>
            <a:r>
              <a:rPr lang="zh-CN" altLang="en-US" sz="2400" b="1" kern="100" spc="150" dirty="0">
                <a:uFillTx/>
                <a:latin typeface="Calibri" panose="020F0502020204030204" charset="0"/>
                <a:ea typeface="微软雅黑" panose="020B0503020204020204" charset="-122"/>
                <a:cs typeface="Calibri" panose="020F0502020204030204" charset="0"/>
              </a:rPr>
              <a:t>跳绳</a:t>
            </a:r>
            <a:endParaRPr lang="zh-CN" altLang="en-US" sz="2400" b="1" kern="100" spc="150" dirty="0">
              <a:uFillTx/>
              <a:latin typeface="Calibri" panose="020F0502020204030204" charset="0"/>
              <a:ea typeface="微软雅黑" panose="020B0503020204020204" charset="-122"/>
              <a:cs typeface="Calibri" panose="020F0502020204030204" charset="0"/>
            </a:endParaRPr>
          </a:p>
        </p:txBody>
      </p:sp>
      <p:sp>
        <p:nvSpPr>
          <p:cNvPr id="7" name="文本框 6"/>
          <p:cNvSpPr txBox="1"/>
          <p:nvPr/>
        </p:nvSpPr>
        <p:spPr>
          <a:xfrm>
            <a:off x="3637280" y="4095750"/>
            <a:ext cx="7019290" cy="438150"/>
          </a:xfrm>
          <a:prstGeom prst="rect">
            <a:avLst/>
          </a:prstGeom>
          <a:noFill/>
        </p:spPr>
        <p:txBody>
          <a:bodyPr wrap="square" rtlCol="0">
            <a:noAutofit/>
          </a:bodyPr>
          <a:p>
            <a:r>
              <a:rPr lang="en-US" altLang="zh-CN" sz="2400" b="1" kern="100" spc="150" dirty="0">
                <a:solidFill>
                  <a:srgbClr val="FF0000"/>
                </a:solidFill>
                <a:uFillTx/>
                <a:latin typeface="Times New Roman" panose="02020603050405020304" charset="0"/>
                <a:ea typeface="微软雅黑" panose="020B0503020204020204" charset="-122"/>
                <a:cs typeface="Times New Roman" panose="02020603050405020304" charset="0"/>
              </a:rPr>
              <a:t>Corresponding reasons:</a:t>
            </a:r>
            <a:endParaRPr lang="en-US" altLang="zh-CN" sz="2400" b="1" kern="100" spc="150" dirty="0">
              <a:solidFill>
                <a:srgbClr val="FF0000"/>
              </a:solidFill>
              <a:uFillTx/>
              <a:latin typeface="Times New Roman" panose="02020603050405020304" charset="0"/>
              <a:ea typeface="微软雅黑" panose="020B0503020204020204" charset="-122"/>
              <a:cs typeface="Times New Roman" panose="02020603050405020304" charset="0"/>
            </a:endParaRPr>
          </a:p>
        </p:txBody>
      </p:sp>
      <p:sp>
        <p:nvSpPr>
          <p:cNvPr id="8" name="文本框 7"/>
          <p:cNvSpPr txBox="1"/>
          <p:nvPr/>
        </p:nvSpPr>
        <p:spPr>
          <a:xfrm>
            <a:off x="3637280" y="4591050"/>
            <a:ext cx="8495030" cy="2306955"/>
          </a:xfrm>
          <a:prstGeom prst="rect">
            <a:avLst/>
          </a:prstGeom>
          <a:noFill/>
        </p:spPr>
        <p:txBody>
          <a:bodyPr wrap="square" rtlCol="0" anchor="t">
            <a:spAutoFit/>
          </a:bodyPr>
          <a:p>
            <a:pPr algn="l">
              <a:buClrTx/>
              <a:buSzTx/>
              <a:buFontTx/>
            </a:pPr>
            <a:r>
              <a:rPr sz="2400">
                <a:latin typeface="Times New Roman" panose="02020603050405020304" charset="0"/>
                <a:cs typeface="Times New Roman" panose="02020603050405020304" charset="0"/>
              </a:rPr>
              <a:t>Rope skipping is an ideal exercise </a:t>
            </a:r>
            <a:r>
              <a:rPr lang="en-US" sz="2400">
                <a:latin typeface="Times New Roman" panose="02020603050405020304" charset="0"/>
                <a:cs typeface="Times New Roman" panose="02020603050405020304" charset="0"/>
              </a:rPr>
              <a:t>owing to</a:t>
            </a:r>
            <a:r>
              <a:rPr sz="2400">
                <a:latin typeface="Times New Roman" panose="02020603050405020304" charset="0"/>
                <a:cs typeface="Times New Roman" panose="02020603050405020304" charset="0"/>
              </a:rPr>
              <a:t> its </a:t>
            </a:r>
            <a:r>
              <a:rPr sz="2400" b="1">
                <a:highlight>
                  <a:srgbClr val="FFFF00"/>
                </a:highlight>
                <a:latin typeface="Times New Roman" panose="02020603050405020304" charset="0"/>
                <a:cs typeface="Times New Roman" panose="02020603050405020304" charset="0"/>
              </a:rPr>
              <a:t>accessibility</a:t>
            </a:r>
            <a:r>
              <a:rPr sz="2400" b="1">
                <a:latin typeface="Times New Roman" panose="02020603050405020304" charset="0"/>
                <a:cs typeface="Times New Roman" panose="02020603050405020304" charset="0"/>
              </a:rPr>
              <a:t> and numerous health benefits</a:t>
            </a:r>
            <a:r>
              <a:rPr sz="2400">
                <a:latin typeface="Times New Roman" panose="02020603050405020304" charset="0"/>
                <a:cs typeface="Times New Roman" panose="02020603050405020304" charset="0"/>
              </a:rPr>
              <a:t>. It provides a great cardiovascular workout, helping to improve heart health and stamina. Additionally, it enhances </a:t>
            </a:r>
            <a:r>
              <a:rPr sz="2400" b="1">
                <a:latin typeface="Times New Roman" panose="02020603050405020304" charset="0"/>
                <a:cs typeface="Times New Roman" panose="02020603050405020304" charset="0"/>
              </a:rPr>
              <a:t>agility, balance, and coordination</a:t>
            </a:r>
            <a:r>
              <a:rPr sz="2400">
                <a:latin typeface="Times New Roman" panose="02020603050405020304" charset="0"/>
                <a:cs typeface="Times New Roman" panose="02020603050405020304" charset="0"/>
              </a:rPr>
              <a:t>, making it a holistic fitness activity. </a:t>
            </a:r>
            <a:r>
              <a:rPr sz="2400" u="sng">
                <a:latin typeface="Times New Roman" panose="02020603050405020304" charset="0"/>
                <a:cs typeface="Times New Roman" panose="02020603050405020304" charset="0"/>
              </a:rPr>
              <a:t>The simplicity of rope skipping makes it suitable for individuals of all fitness levels.</a:t>
            </a:r>
            <a:endParaRPr sz="2400" u="sng">
              <a:latin typeface="Times New Roman" panose="02020603050405020304" charset="0"/>
              <a:cs typeface="Times New Roman" panose="02020603050405020304" charset="0"/>
            </a:endParaRPr>
          </a:p>
        </p:txBody>
      </p:sp>
      <p:sp>
        <p:nvSpPr>
          <p:cNvPr id="10" name="文本框 9"/>
          <p:cNvSpPr txBox="1"/>
          <p:nvPr/>
        </p:nvSpPr>
        <p:spPr>
          <a:xfrm>
            <a:off x="3683635" y="2032000"/>
            <a:ext cx="7019290" cy="438150"/>
          </a:xfrm>
          <a:prstGeom prst="rect">
            <a:avLst/>
          </a:prstGeom>
          <a:noFill/>
        </p:spPr>
        <p:txBody>
          <a:bodyPr wrap="square" rtlCol="0">
            <a:noAutofit/>
          </a:bodyPr>
          <a:p>
            <a:r>
              <a:rPr lang="en-US" altLang="zh-CN" sz="2400" b="1" kern="100" spc="150" dirty="0">
                <a:solidFill>
                  <a:srgbClr val="FF0000"/>
                </a:solidFill>
                <a:uFillTx/>
                <a:latin typeface="Times New Roman" panose="02020603050405020304" charset="0"/>
                <a:ea typeface="微软雅黑" panose="020B0503020204020204" charset="-122"/>
                <a:cs typeface="Times New Roman" panose="02020603050405020304" charset="0"/>
              </a:rPr>
              <a:t>Introduction:</a:t>
            </a:r>
            <a:endParaRPr lang="en-US" altLang="zh-CN" sz="2400" b="1" kern="100" spc="150" dirty="0">
              <a:solidFill>
                <a:srgbClr val="FF0000"/>
              </a:solidFill>
              <a:uFillTx/>
              <a:latin typeface="Times New Roman" panose="02020603050405020304" charset="0"/>
              <a:ea typeface="微软雅黑" panose="020B0503020204020204" charset="-122"/>
              <a:cs typeface="Times New Roman" panose="02020603050405020304" charset="0"/>
            </a:endParaRPr>
          </a:p>
        </p:txBody>
      </p:sp>
      <p:sp>
        <p:nvSpPr>
          <p:cNvPr id="11" name="文本框 10"/>
          <p:cNvSpPr txBox="1"/>
          <p:nvPr/>
        </p:nvSpPr>
        <p:spPr>
          <a:xfrm>
            <a:off x="8865870" y="4255135"/>
            <a:ext cx="2079625" cy="419100"/>
          </a:xfrm>
          <a:prstGeom prst="rect">
            <a:avLst/>
          </a:prstGeom>
          <a:solidFill>
            <a:srgbClr val="FFC000"/>
          </a:solidFill>
        </p:spPr>
        <p:style>
          <a:lnRef idx="0">
            <a:srgbClr val="FFFFFF"/>
          </a:lnRef>
          <a:fillRef idx="2">
            <a:schemeClr val="accent1"/>
          </a:fillRef>
          <a:effectRef idx="1">
            <a:schemeClr val="accent1"/>
          </a:effectRef>
          <a:fontRef idx="minor">
            <a:schemeClr val="lt1"/>
          </a:fontRef>
        </p:style>
        <p:txBody>
          <a:bodyPr wrap="square" rtlCol="0">
            <a:noAutofit/>
          </a:bodyPr>
          <a:p>
            <a:r>
              <a:rPr lang="zh-CN" altLang="en-US" sz="2400">
                <a:solidFill>
                  <a:schemeClr val="tx1"/>
                </a:solidFill>
                <a:latin typeface="+mn-ea"/>
              </a:rPr>
              <a:t>运动本身特征</a:t>
            </a:r>
            <a:endParaRPr lang="zh-CN" altLang="en-US" sz="2400">
              <a:solidFill>
                <a:schemeClr val="tx1"/>
              </a:solidFill>
              <a:latin typeface="+mn-ea"/>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0" grpId="0"/>
      <p:bldP spid="10" grpId="1"/>
      <p:bldP spid="4" grpId="0"/>
      <p:bldP spid="4" grpId="1"/>
      <p:bldP spid="7" grpId="0"/>
      <p:bldP spid="7" grpId="1"/>
      <p:bldP spid="8" grpId="0"/>
      <p:bldP spid="8" grpId="1"/>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8000" baseline="30000"/>
              <a:t>提炼</a:t>
            </a:r>
            <a:endParaRPr lang="zh-CN" altLang="en-US" sz="8000" baseline="30000"/>
          </a:p>
        </p:txBody>
      </p:sp>
      <p:sp>
        <p:nvSpPr>
          <p:cNvPr id="3" name="文本占位符 2"/>
          <p:cNvSpPr>
            <a:spLocks noGrp="1"/>
          </p:cNvSpPr>
          <p:nvPr>
            <p:ph type="body" idx="1"/>
          </p:nvPr>
        </p:nvSpPr>
        <p:spPr>
          <a:xfrm>
            <a:off x="550545" y="2307590"/>
            <a:ext cx="2446655" cy="1121410"/>
          </a:xfrm>
        </p:spPr>
        <p:txBody>
          <a:bodyPr>
            <a:normAutofit/>
          </a:bodyPr>
          <a:p>
            <a:r>
              <a:rPr lang="zh-CN" altLang="en-US"/>
              <a:t>该项运动益处</a:t>
            </a:r>
            <a:endParaRPr lang="zh-CN" altLang="en-US"/>
          </a:p>
          <a:p>
            <a:r>
              <a:rPr lang="zh-CN" altLang="en-US"/>
              <a:t>素材语料</a:t>
            </a:r>
            <a:endParaRPr lang="zh-CN" altLang="en-US"/>
          </a:p>
        </p:txBody>
      </p:sp>
      <p:sp>
        <p:nvSpPr>
          <p:cNvPr id="4" name="文本框 3"/>
          <p:cNvSpPr txBox="1"/>
          <p:nvPr/>
        </p:nvSpPr>
        <p:spPr>
          <a:xfrm>
            <a:off x="3546475" y="719455"/>
            <a:ext cx="7914005" cy="6369685"/>
          </a:xfrm>
          <a:prstGeom prst="rect">
            <a:avLst/>
          </a:prstGeom>
          <a:noFill/>
        </p:spPr>
        <p:txBody>
          <a:bodyPr wrap="square" rtlCol="0" anchor="t">
            <a:spAutoFit/>
          </a:bodyPr>
          <a:p>
            <a:r>
              <a:rPr lang="en-US" altLang="zh-CN" sz="2400">
                <a:solidFill>
                  <a:schemeClr val="tx1">
                    <a:lumMod val="75000"/>
                  </a:schemeClr>
                </a:solidFill>
                <a:latin typeface="Times New Roman" panose="02020603050405020304" charset="0"/>
                <a:cs typeface="Times New Roman" panose="02020603050405020304" charset="0"/>
              </a:rPr>
              <a:t>P</a:t>
            </a:r>
            <a:r>
              <a:rPr lang="zh-CN" altLang="en-US" sz="2400">
                <a:solidFill>
                  <a:schemeClr val="tx1">
                    <a:lumMod val="75000"/>
                  </a:schemeClr>
                </a:solidFill>
                <a:latin typeface="Times New Roman" panose="02020603050405020304" charset="0"/>
                <a:cs typeface="Times New Roman" panose="02020603050405020304" charset="0"/>
              </a:rPr>
              <a:t>hysical activity is </a:t>
            </a:r>
            <a:r>
              <a:rPr lang="zh-CN" altLang="en-US" sz="2400" b="1">
                <a:solidFill>
                  <a:schemeClr val="tx1">
                    <a:lumMod val="75000"/>
                  </a:schemeClr>
                </a:solidFill>
                <a:latin typeface="Times New Roman" panose="02020603050405020304" charset="0"/>
                <a:cs typeface="Times New Roman" panose="02020603050405020304" charset="0"/>
              </a:rPr>
              <a:t>crucial for maintaining good health and preventing disease</a:t>
            </a:r>
            <a:r>
              <a:rPr lang="zh-CN" altLang="en-US" sz="2400">
                <a:solidFill>
                  <a:schemeClr val="tx1">
                    <a:lumMod val="75000"/>
                  </a:schemeClr>
                </a:solidFill>
                <a:latin typeface="Times New Roman" panose="02020603050405020304" charset="0"/>
                <a:cs typeface="Times New Roman" panose="02020603050405020304" charset="0"/>
              </a:rPr>
              <a:t>. </a:t>
            </a:r>
            <a:endParaRPr lang="zh-CN" altLang="en-US" sz="2400">
              <a:solidFill>
                <a:schemeClr val="tx1">
                  <a:lumMod val="75000"/>
                </a:schemeClr>
              </a:solidFill>
              <a:latin typeface="Times New Roman" panose="02020603050405020304" charset="0"/>
              <a:cs typeface="Times New Roman" panose="02020603050405020304" charset="0"/>
            </a:endParaRPr>
          </a:p>
          <a:p>
            <a:endParaRPr lang="zh-CN" altLang="en-US" sz="2400">
              <a:solidFill>
                <a:schemeClr val="tx1">
                  <a:lumMod val="75000"/>
                </a:schemeClr>
              </a:solidFill>
              <a:latin typeface="Times New Roman" panose="02020603050405020304" charset="0"/>
              <a:cs typeface="Times New Roman" panose="02020603050405020304" charset="0"/>
            </a:endParaRPr>
          </a:p>
          <a:p>
            <a:r>
              <a:rPr lang="zh-CN" altLang="en-US" sz="2400">
                <a:solidFill>
                  <a:schemeClr val="tx1">
                    <a:lumMod val="75000"/>
                  </a:schemeClr>
                </a:solidFill>
                <a:latin typeface="Times New Roman" panose="02020603050405020304" charset="0"/>
                <a:cs typeface="Times New Roman" panose="02020603050405020304" charset="0"/>
              </a:rPr>
              <a:t>It enhances our strength and strengthens our hearts and lungs. </a:t>
            </a:r>
            <a:endParaRPr lang="zh-CN" altLang="en-US" sz="2400">
              <a:solidFill>
                <a:schemeClr val="tx1">
                  <a:lumMod val="75000"/>
                </a:schemeClr>
              </a:solidFill>
              <a:latin typeface="Times New Roman" panose="02020603050405020304" charset="0"/>
              <a:cs typeface="Times New Roman" panose="02020603050405020304" charset="0"/>
            </a:endParaRPr>
          </a:p>
          <a:p>
            <a:endParaRPr lang="zh-CN" altLang="en-US" sz="2400">
              <a:solidFill>
                <a:schemeClr val="tx1">
                  <a:lumMod val="75000"/>
                </a:schemeClr>
              </a:solidFill>
              <a:latin typeface="Times New Roman" panose="02020603050405020304" charset="0"/>
              <a:cs typeface="Times New Roman" panose="02020603050405020304" charset="0"/>
            </a:endParaRPr>
          </a:p>
          <a:p>
            <a:r>
              <a:rPr lang="zh-CN" altLang="en-US" sz="2400">
                <a:solidFill>
                  <a:schemeClr val="tx1">
                    <a:lumMod val="75000"/>
                  </a:schemeClr>
                </a:solidFill>
                <a:latin typeface="Times New Roman" panose="02020603050405020304" charset="0"/>
                <a:cs typeface="Times New Roman" panose="02020603050405020304" charset="0"/>
              </a:rPr>
              <a:t>In addition, doing sports </a:t>
            </a:r>
            <a:r>
              <a:rPr lang="zh-CN" altLang="en-US" sz="2400" b="1">
                <a:solidFill>
                  <a:schemeClr val="tx1">
                    <a:lumMod val="75000"/>
                  </a:schemeClr>
                </a:solidFill>
                <a:latin typeface="Times New Roman" panose="02020603050405020304" charset="0"/>
                <a:cs typeface="Times New Roman" panose="02020603050405020304" charset="0"/>
              </a:rPr>
              <a:t>plays a vital role </a:t>
            </a:r>
            <a:r>
              <a:rPr lang="zh-CN" altLang="en-US" sz="2400">
                <a:solidFill>
                  <a:schemeClr val="tx1">
                    <a:lumMod val="75000"/>
                  </a:schemeClr>
                </a:solidFill>
                <a:latin typeface="Times New Roman" panose="02020603050405020304" charset="0"/>
                <a:cs typeface="Times New Roman" panose="02020603050405020304" charset="0"/>
              </a:rPr>
              <a:t>in reducing stress and improving mental health. </a:t>
            </a:r>
            <a:endParaRPr lang="zh-CN" altLang="en-US" sz="2400">
              <a:solidFill>
                <a:schemeClr val="tx1">
                  <a:lumMod val="75000"/>
                </a:schemeClr>
              </a:solidFill>
              <a:latin typeface="Times New Roman" panose="02020603050405020304" charset="0"/>
              <a:cs typeface="Times New Roman" panose="02020603050405020304" charset="0"/>
            </a:endParaRPr>
          </a:p>
          <a:p>
            <a:endParaRPr lang="zh-CN" altLang="en-US" sz="2400">
              <a:solidFill>
                <a:schemeClr val="tx1">
                  <a:lumMod val="75000"/>
                </a:schemeClr>
              </a:solidFill>
              <a:latin typeface="Times New Roman" panose="02020603050405020304" charset="0"/>
              <a:cs typeface="Times New Roman" panose="02020603050405020304" charset="0"/>
            </a:endParaRPr>
          </a:p>
          <a:p>
            <a:r>
              <a:rPr lang="zh-CN" altLang="en-US" sz="2400">
                <a:solidFill>
                  <a:schemeClr val="tx1">
                    <a:lumMod val="75000"/>
                  </a:schemeClr>
                </a:solidFill>
                <a:latin typeface="Times New Roman" panose="02020603050405020304" charset="0"/>
                <a:cs typeface="Times New Roman" panose="02020603050405020304" charset="0"/>
              </a:rPr>
              <a:t>What's more, exercise can help </a:t>
            </a:r>
            <a:r>
              <a:rPr lang="zh-CN" altLang="en-US" sz="2400" b="1">
                <a:solidFill>
                  <a:schemeClr val="tx1">
                    <a:lumMod val="75000"/>
                  </a:schemeClr>
                </a:solidFill>
                <a:latin typeface="Times New Roman" panose="02020603050405020304" charset="0"/>
                <a:cs typeface="Times New Roman" panose="02020603050405020304" charset="0"/>
              </a:rPr>
              <a:t>increase self-confidence and build a strong will</a:t>
            </a:r>
            <a:r>
              <a:rPr lang="zh-CN" altLang="en-US" sz="2400">
                <a:solidFill>
                  <a:schemeClr val="tx1">
                    <a:lumMod val="75000"/>
                  </a:schemeClr>
                </a:solidFill>
                <a:latin typeface="Times New Roman" panose="02020603050405020304" charset="0"/>
                <a:cs typeface="Times New Roman" panose="02020603050405020304" charset="0"/>
              </a:rPr>
              <a:t>, which will benefit us students for a lifelong time.</a:t>
            </a:r>
            <a:endParaRPr lang="zh-CN" altLang="en-US" sz="2400">
              <a:solidFill>
                <a:schemeClr val="tx1">
                  <a:lumMod val="75000"/>
                </a:schemeClr>
              </a:solidFill>
              <a:latin typeface="Times New Roman" panose="02020603050405020304" charset="0"/>
              <a:cs typeface="Times New Roman" panose="02020603050405020304" charset="0"/>
            </a:endParaRPr>
          </a:p>
          <a:p>
            <a:endParaRPr lang="zh-CN" altLang="en-US" sz="2400">
              <a:solidFill>
                <a:schemeClr val="tx1">
                  <a:lumMod val="75000"/>
                </a:schemeClr>
              </a:solidFill>
              <a:latin typeface="Times New Roman" panose="02020603050405020304" charset="0"/>
              <a:cs typeface="Times New Roman" panose="02020603050405020304" charset="0"/>
            </a:endParaRPr>
          </a:p>
          <a:p>
            <a:r>
              <a:rPr lang="zh-CN" altLang="en-US" sz="2400">
                <a:solidFill>
                  <a:schemeClr val="tx1">
                    <a:lumMod val="75000"/>
                  </a:schemeClr>
                </a:solidFill>
                <a:latin typeface="Times New Roman" panose="02020603050405020304" charset="0"/>
                <a:cs typeface="Times New Roman" panose="02020603050405020304" charset="0"/>
              </a:rPr>
              <a:t>Involvement in sports often encourages a healthy lifestyle</a:t>
            </a:r>
            <a:r>
              <a:rPr lang="en-US" altLang="zh-CN" sz="2400">
                <a:solidFill>
                  <a:schemeClr val="tx1">
                    <a:lumMod val="75000"/>
                  </a:schemeClr>
                </a:solidFill>
                <a:latin typeface="Times New Roman" panose="02020603050405020304" charset="0"/>
                <a:cs typeface="Times New Roman" panose="02020603050405020304" charset="0"/>
              </a:rPr>
              <a:t>. </a:t>
            </a:r>
            <a:r>
              <a:rPr lang="zh-CN" altLang="en-US" sz="2400">
                <a:solidFill>
                  <a:schemeClr val="tx1">
                    <a:lumMod val="75000"/>
                  </a:schemeClr>
                </a:solidFill>
                <a:latin typeface="Times New Roman" panose="02020603050405020304" charset="0"/>
                <a:cs typeface="Times New Roman" panose="02020603050405020304" charset="0"/>
              </a:rPr>
              <a:t>Students are more likely to</a:t>
            </a:r>
            <a:r>
              <a:rPr lang="zh-CN" altLang="en-US" sz="2400" b="1">
                <a:solidFill>
                  <a:schemeClr val="tx1">
                    <a:lumMod val="75000"/>
                  </a:schemeClr>
                </a:solidFill>
                <a:latin typeface="Times New Roman" panose="02020603050405020304" charset="0"/>
                <a:cs typeface="Times New Roman" panose="02020603050405020304" charset="0"/>
              </a:rPr>
              <a:t> make positive choices</a:t>
            </a:r>
            <a:r>
              <a:rPr lang="zh-CN" altLang="en-US" sz="2400">
                <a:solidFill>
                  <a:schemeClr val="tx1">
                    <a:lumMod val="75000"/>
                  </a:schemeClr>
                </a:solidFill>
                <a:latin typeface="Times New Roman" panose="02020603050405020304" charset="0"/>
                <a:cs typeface="Times New Roman" panose="02020603050405020304" charset="0"/>
              </a:rPr>
              <a:t> regarding nutrition, sleep, andoverall well-being.</a:t>
            </a:r>
            <a:endParaRPr lang="zh-CN" altLang="en-US" sz="2400">
              <a:solidFill>
                <a:schemeClr val="tx1">
                  <a:lumMod val="75000"/>
                </a:schemeClr>
              </a:solidFill>
              <a:latin typeface="Times New Roman" panose="02020603050405020304" charset="0"/>
              <a:cs typeface="Times New Roman" panose="02020603050405020304" charset="0"/>
            </a:endParaRPr>
          </a:p>
          <a:p>
            <a:endParaRPr lang="zh-CN" altLang="en-US" sz="2400">
              <a:solidFill>
                <a:schemeClr val="tx1">
                  <a:lumMod val="75000"/>
                </a:schemeClr>
              </a:solidFill>
              <a:latin typeface="Times New Roman" panose="02020603050405020304" charset="0"/>
              <a:cs typeface="Times New Roman" panose="02020603050405020304" charset="0"/>
            </a:endParaRPr>
          </a:p>
          <a:p>
            <a:endParaRPr lang="zh-CN" altLang="en-US" sz="2400">
              <a:solidFill>
                <a:schemeClr val="tx1">
                  <a:lumMod val="75000"/>
                </a:schemeClr>
              </a:solidFill>
              <a:latin typeface="Times New Roman" panose="02020603050405020304" charset="0"/>
              <a:cs typeface="Times New Roman" panose="02020603050405020304" charset="0"/>
            </a:endParaRPr>
          </a:p>
        </p:txBody>
      </p:sp>
      <p:sp>
        <p:nvSpPr>
          <p:cNvPr id="11" name="文本框 10"/>
          <p:cNvSpPr txBox="1"/>
          <p:nvPr/>
        </p:nvSpPr>
        <p:spPr>
          <a:xfrm>
            <a:off x="11374120" y="919480"/>
            <a:ext cx="528320" cy="1638300"/>
          </a:xfrm>
          <a:prstGeom prst="rect">
            <a:avLst/>
          </a:prstGeom>
          <a:solidFill>
            <a:srgbClr val="FFC000"/>
          </a:solidFill>
        </p:spPr>
        <p:style>
          <a:lnRef idx="0">
            <a:srgbClr val="FFFFFF"/>
          </a:lnRef>
          <a:fillRef idx="2">
            <a:schemeClr val="accent1"/>
          </a:fillRef>
          <a:effectRef idx="1">
            <a:schemeClr val="accent1"/>
          </a:effectRef>
          <a:fontRef idx="minor">
            <a:schemeClr val="lt1"/>
          </a:fontRef>
        </p:style>
        <p:txBody>
          <a:bodyPr wrap="square" rtlCol="0">
            <a:noAutofit/>
          </a:bodyPr>
          <a:p>
            <a:r>
              <a:rPr lang="zh-CN" altLang="en-US" sz="2400">
                <a:solidFill>
                  <a:schemeClr val="tx1"/>
                </a:solidFill>
                <a:latin typeface="+mn-ea"/>
              </a:rPr>
              <a:t>身心健康</a:t>
            </a:r>
            <a:endParaRPr lang="zh-CN" altLang="en-US" sz="2400">
              <a:solidFill>
                <a:schemeClr val="tx1"/>
              </a:solidFill>
              <a:latin typeface="+mn-ea"/>
            </a:endParaRPr>
          </a:p>
        </p:txBody>
      </p:sp>
      <p:sp>
        <p:nvSpPr>
          <p:cNvPr id="5" name="文本框 4"/>
          <p:cNvSpPr txBox="1"/>
          <p:nvPr/>
        </p:nvSpPr>
        <p:spPr>
          <a:xfrm>
            <a:off x="11313795" y="3085465"/>
            <a:ext cx="528320" cy="1638300"/>
          </a:xfrm>
          <a:prstGeom prst="rect">
            <a:avLst/>
          </a:prstGeom>
          <a:solidFill>
            <a:srgbClr val="FFC000"/>
          </a:solidFill>
        </p:spPr>
        <p:style>
          <a:lnRef idx="0">
            <a:srgbClr val="FFFFFF"/>
          </a:lnRef>
          <a:fillRef idx="2">
            <a:schemeClr val="accent1"/>
          </a:fillRef>
          <a:effectRef idx="1">
            <a:schemeClr val="accent1"/>
          </a:effectRef>
          <a:fontRef idx="minor">
            <a:schemeClr val="lt1"/>
          </a:fontRef>
        </p:style>
        <p:txBody>
          <a:bodyPr wrap="square" rtlCol="0">
            <a:noAutofit/>
          </a:bodyPr>
          <a:p>
            <a:r>
              <a:rPr lang="zh-CN" altLang="en-US" sz="2400">
                <a:solidFill>
                  <a:schemeClr val="tx1"/>
                </a:solidFill>
                <a:latin typeface="+mn-ea"/>
              </a:rPr>
              <a:t>人格</a:t>
            </a:r>
            <a:endParaRPr lang="zh-CN" altLang="en-US" sz="2400">
              <a:solidFill>
                <a:schemeClr val="tx1"/>
              </a:solidFill>
              <a:latin typeface="+mn-ea"/>
            </a:endParaRPr>
          </a:p>
          <a:p>
            <a:r>
              <a:rPr lang="zh-CN" altLang="en-US" sz="2400">
                <a:solidFill>
                  <a:schemeClr val="tx1"/>
                </a:solidFill>
                <a:latin typeface="+mn-ea"/>
              </a:rPr>
              <a:t>意志</a:t>
            </a:r>
            <a:endParaRPr lang="zh-CN" altLang="en-US" sz="2400">
              <a:solidFill>
                <a:schemeClr val="tx1"/>
              </a:solidFill>
              <a:latin typeface="+mn-ea"/>
            </a:endParaRPr>
          </a:p>
        </p:txBody>
      </p:sp>
      <p:sp>
        <p:nvSpPr>
          <p:cNvPr id="6" name="文本框 5"/>
          <p:cNvSpPr txBox="1"/>
          <p:nvPr/>
        </p:nvSpPr>
        <p:spPr>
          <a:xfrm>
            <a:off x="11179810" y="5069840"/>
            <a:ext cx="528320" cy="1638300"/>
          </a:xfrm>
          <a:prstGeom prst="rect">
            <a:avLst/>
          </a:prstGeom>
          <a:solidFill>
            <a:srgbClr val="FFC000"/>
          </a:solidFill>
        </p:spPr>
        <p:style>
          <a:lnRef idx="0">
            <a:srgbClr val="FFFFFF"/>
          </a:lnRef>
          <a:fillRef idx="2">
            <a:schemeClr val="accent1"/>
          </a:fillRef>
          <a:effectRef idx="1">
            <a:schemeClr val="accent1"/>
          </a:effectRef>
          <a:fontRef idx="minor">
            <a:schemeClr val="lt1"/>
          </a:fontRef>
        </p:style>
        <p:txBody>
          <a:bodyPr wrap="square" rtlCol="0">
            <a:noAutofit/>
          </a:bodyPr>
          <a:p>
            <a:r>
              <a:rPr lang="zh-CN" altLang="en-US" sz="2400">
                <a:solidFill>
                  <a:schemeClr val="tx1"/>
                </a:solidFill>
                <a:latin typeface="+mn-ea"/>
              </a:rPr>
              <a:t>人生方式</a:t>
            </a:r>
            <a:endParaRPr lang="zh-CN" altLang="en-US" sz="2400">
              <a:solidFill>
                <a:schemeClr val="tx1"/>
              </a:solidFill>
              <a:latin typeface="+mn-ea"/>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5" grpId="0" animBg="1"/>
      <p:bldP spid="5" grpId="1" animBg="1"/>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t>尾段</a:t>
            </a:r>
            <a:endParaRPr lang="zh-CN" altLang="en-US"/>
          </a:p>
        </p:txBody>
      </p:sp>
      <p:sp>
        <p:nvSpPr>
          <p:cNvPr id="3" name="文本占位符 2"/>
          <p:cNvSpPr>
            <a:spLocks noGrp="1"/>
          </p:cNvSpPr>
          <p:nvPr>
            <p:ph type="body" idx="1"/>
          </p:nvPr>
        </p:nvSpPr>
        <p:spPr/>
        <p:txBody>
          <a:bodyPr/>
          <a:p>
            <a:r>
              <a:rPr lang="zh-CN" altLang="en-US"/>
              <a:t>贴合投稿本质</a:t>
            </a:r>
            <a:endParaRPr lang="zh-CN" altLang="en-US"/>
          </a:p>
        </p:txBody>
      </p:sp>
      <p:sp>
        <p:nvSpPr>
          <p:cNvPr id="5" name="文本框 4"/>
          <p:cNvSpPr txBox="1"/>
          <p:nvPr>
            <p:custDataLst>
              <p:tags r:id="rId1"/>
            </p:custDataLst>
          </p:nvPr>
        </p:nvSpPr>
        <p:spPr>
          <a:xfrm>
            <a:off x="3491865" y="607060"/>
            <a:ext cx="7630795" cy="438150"/>
          </a:xfrm>
          <a:prstGeom prst="rect">
            <a:avLst/>
          </a:prstGeom>
          <a:noFill/>
        </p:spPr>
        <p:txBody>
          <a:bodyPr wrap="square" rtlCol="0">
            <a:noAutofit/>
          </a:bodyPr>
          <a:p>
            <a:r>
              <a:rPr lang="en-US" altLang="zh-CN" sz="2400" b="1" kern="100" spc="150" dirty="0">
                <a:uFillTx/>
                <a:latin typeface="微软雅黑" panose="020B0503020204020204" charset="-122"/>
                <a:ea typeface="微软雅黑" panose="020B0503020204020204" charset="-122"/>
                <a:cs typeface="微软雅黑" panose="020B0503020204020204" charset="-122"/>
              </a:rPr>
              <a:t>Q:</a:t>
            </a:r>
            <a:r>
              <a:rPr lang="zh-CN" altLang="en-US" sz="2400" b="1" kern="100" spc="150" dirty="0">
                <a:uFillTx/>
                <a:latin typeface="微软雅黑" panose="020B0503020204020204" charset="-122"/>
                <a:ea typeface="微软雅黑" panose="020B0503020204020204" charset="-122"/>
                <a:cs typeface="微软雅黑" panose="020B0503020204020204" charset="-122"/>
              </a:rPr>
              <a:t>投稿的最初目的是什么</a:t>
            </a:r>
            <a:r>
              <a:rPr lang="zh-CN" sz="2400" b="1" kern="100" spc="150" dirty="0">
                <a:uFillTx/>
                <a:latin typeface="微软雅黑" panose="020B0503020204020204" charset="-122"/>
                <a:ea typeface="微软雅黑" panose="020B0503020204020204" charset="-122"/>
                <a:cs typeface="微软雅黑" panose="020B0503020204020204" charset="-122"/>
              </a:rPr>
              <a:t>？结尾如何收束？</a:t>
            </a:r>
            <a:endParaRPr lang="zh-CN" altLang="en-US" sz="2000">
              <a:latin typeface="微软雅黑" panose="020B0503020204020204" charset="-122"/>
              <a:ea typeface="微软雅黑" panose="020B0503020204020204" charset="-122"/>
              <a:cs typeface="微软雅黑" panose="020B0503020204020204" charset="-122"/>
            </a:endParaRPr>
          </a:p>
          <a:p>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3727450" y="1452880"/>
            <a:ext cx="7346950" cy="706755"/>
          </a:xfrm>
          <a:prstGeom prst="rect">
            <a:avLst/>
          </a:prstGeom>
          <a:noFill/>
        </p:spPr>
        <p:txBody>
          <a:bodyPr wrap="square" rtlCol="0" anchor="t">
            <a:spAutoFit/>
          </a:bodyPr>
          <a:p>
            <a:r>
              <a:rPr lang="zh-CN" altLang="en-US" sz="2000">
                <a:solidFill>
                  <a:schemeClr val="tx1">
                    <a:lumMod val="75000"/>
                  </a:schemeClr>
                </a:solidFill>
              </a:rPr>
              <a:t>题干中提及最主要的目标就是：向同学们推荐一项适合课间开展的运动，因而在推荐完后，应该是希望同学们能够开展起来的。</a:t>
            </a:r>
            <a:endParaRPr lang="zh-CN" altLang="en-US" sz="2000">
              <a:solidFill>
                <a:schemeClr val="tx1">
                  <a:lumMod val="75000"/>
                </a:schemeClr>
              </a:solidFill>
            </a:endParaRPr>
          </a:p>
        </p:txBody>
      </p:sp>
      <p:sp>
        <p:nvSpPr>
          <p:cNvPr id="6" name="文本框 5"/>
          <p:cNvSpPr txBox="1"/>
          <p:nvPr/>
        </p:nvSpPr>
        <p:spPr>
          <a:xfrm>
            <a:off x="3897630" y="2807970"/>
            <a:ext cx="6616700" cy="1014730"/>
          </a:xfrm>
          <a:prstGeom prst="rect">
            <a:avLst/>
          </a:prstGeom>
          <a:noFill/>
        </p:spPr>
        <p:txBody>
          <a:bodyPr wrap="square" rtlCol="0" anchor="t">
            <a:spAutoFit/>
          </a:bodyPr>
          <a:p>
            <a:r>
              <a:rPr lang="zh-CN" altLang="en-US" sz="2000">
                <a:solidFill>
                  <a:schemeClr val="tx1">
                    <a:lumMod val="75000"/>
                  </a:schemeClr>
                </a:solidFill>
              </a:rPr>
              <a:t>Let's encourage our </a:t>
            </a:r>
            <a:r>
              <a:rPr lang="zh-CN" altLang="en-US" sz="2000" b="1">
                <a:solidFill>
                  <a:schemeClr val="tx1">
                    <a:lumMod val="75000"/>
                  </a:schemeClr>
                </a:solidFill>
              </a:rPr>
              <a:t>peers</a:t>
            </a:r>
            <a:r>
              <a:rPr lang="zh-CN" altLang="en-US" sz="2000">
                <a:solidFill>
                  <a:schemeClr val="tx1">
                    <a:lumMod val="75000"/>
                  </a:schemeClr>
                </a:solidFill>
              </a:rPr>
              <a:t> to pick up a jump rope, embrace the joy of skipping, and </a:t>
            </a:r>
            <a:r>
              <a:rPr lang="zh-CN" altLang="en-US" sz="2000" b="1">
                <a:solidFill>
                  <a:schemeClr val="tx1">
                    <a:lumMod val="75000"/>
                  </a:schemeClr>
                </a:solidFill>
              </a:rPr>
              <a:t>take a leap towards a healthier, more active life</a:t>
            </a:r>
            <a:r>
              <a:rPr lang="zh-CN" altLang="en-US" sz="2000">
                <a:solidFill>
                  <a:schemeClr val="tx1">
                    <a:lumMod val="75000"/>
                  </a:schemeClr>
                </a:solidFill>
              </a:rPr>
              <a:t>.【跳绳】</a:t>
            </a:r>
            <a:endParaRPr lang="zh-CN" altLang="en-US" sz="2000">
              <a:solidFill>
                <a:schemeClr val="tx1">
                  <a:lumMod val="75000"/>
                </a:schemeClr>
              </a:solidFill>
            </a:endParaRPr>
          </a:p>
        </p:txBody>
      </p:sp>
      <p:sp>
        <p:nvSpPr>
          <p:cNvPr id="7" name="文本框 6"/>
          <p:cNvSpPr txBox="1"/>
          <p:nvPr/>
        </p:nvSpPr>
        <p:spPr>
          <a:xfrm>
            <a:off x="3897630" y="4163060"/>
            <a:ext cx="6763385" cy="1014730"/>
          </a:xfrm>
          <a:prstGeom prst="rect">
            <a:avLst/>
          </a:prstGeom>
          <a:noFill/>
        </p:spPr>
        <p:txBody>
          <a:bodyPr wrap="square" rtlCol="0" anchor="t">
            <a:spAutoFit/>
          </a:bodyPr>
          <a:p>
            <a:r>
              <a:rPr lang="zh-CN" altLang="en-US" sz="2000">
                <a:solidFill>
                  <a:schemeClr val="tx1">
                    <a:lumMod val="75000"/>
                  </a:schemeClr>
                </a:solidFill>
              </a:rPr>
              <a:t>Let's </a:t>
            </a:r>
            <a:r>
              <a:rPr lang="zh-CN" altLang="en-US" sz="2000" b="1">
                <a:solidFill>
                  <a:schemeClr val="tx1">
                    <a:lumMod val="75000"/>
                  </a:schemeClr>
                </a:solidFill>
              </a:rPr>
              <a:t>collectively</a:t>
            </a:r>
            <a:r>
              <a:rPr lang="zh-CN" altLang="en-US" sz="2000">
                <a:solidFill>
                  <a:schemeClr val="tx1">
                    <a:lumMod val="75000"/>
                  </a:schemeClr>
                </a:solidFill>
              </a:rPr>
              <a:t> experience the</a:t>
            </a:r>
            <a:r>
              <a:rPr lang="zh-CN" altLang="en-US" sz="2000" b="1">
                <a:solidFill>
                  <a:schemeClr val="tx1">
                    <a:lumMod val="75000"/>
                  </a:schemeClr>
                </a:solidFill>
              </a:rPr>
              <a:t> inner harmony</a:t>
            </a:r>
            <a:r>
              <a:rPr lang="zh-CN" altLang="en-US" sz="2000">
                <a:solidFill>
                  <a:schemeClr val="tx1">
                    <a:lumMod val="75000"/>
                  </a:schemeClr>
                </a:solidFill>
              </a:rPr>
              <a:t> brought about by Tai Chi, </a:t>
            </a:r>
            <a:r>
              <a:rPr lang="zh-CN" altLang="en-US" sz="2000" b="1">
                <a:solidFill>
                  <a:schemeClr val="tx1">
                    <a:lumMod val="75000"/>
                  </a:schemeClr>
                </a:solidFill>
              </a:rPr>
              <a:t>infusing a sense of well-being into</a:t>
            </a:r>
            <a:r>
              <a:rPr lang="zh-CN" altLang="en-US" sz="2000">
                <a:solidFill>
                  <a:schemeClr val="tx1">
                    <a:lumMod val="75000"/>
                  </a:schemeClr>
                </a:solidFill>
              </a:rPr>
              <a:t> our physical and mental health.【太极】</a:t>
            </a:r>
            <a:endParaRPr lang="en-US" altLang="zh-CN" sz="2000">
              <a:solidFill>
                <a:schemeClr val="tx1">
                  <a:lumMod val="75000"/>
                </a:schemeClr>
              </a:solidFill>
            </a:endParaRPr>
          </a:p>
        </p:txBody>
      </p:sp>
      <p:sp>
        <p:nvSpPr>
          <p:cNvPr id="8" name="文本框 7"/>
          <p:cNvSpPr txBox="1"/>
          <p:nvPr/>
        </p:nvSpPr>
        <p:spPr>
          <a:xfrm>
            <a:off x="3863340" y="5404485"/>
            <a:ext cx="7211060" cy="1014730"/>
          </a:xfrm>
          <a:prstGeom prst="rect">
            <a:avLst/>
          </a:prstGeom>
          <a:noFill/>
        </p:spPr>
        <p:txBody>
          <a:bodyPr wrap="square" rtlCol="0" anchor="t">
            <a:spAutoFit/>
          </a:bodyPr>
          <a:p>
            <a:r>
              <a:rPr lang="zh-CN" altLang="en-US" sz="2000">
                <a:solidFill>
                  <a:schemeClr val="tx1">
                    <a:lumMod val="75000"/>
                  </a:schemeClr>
                </a:solidFill>
              </a:rPr>
              <a:t>Let's encourage our fellow </a:t>
            </a:r>
            <a:r>
              <a:rPr lang="en-US" altLang="zh-CN" sz="2000">
                <a:solidFill>
                  <a:schemeClr val="tx1">
                    <a:lumMod val="75000"/>
                  </a:schemeClr>
                </a:solidFill>
              </a:rPr>
              <a:t>peers</a:t>
            </a:r>
            <a:r>
              <a:rPr lang="zh-CN" altLang="en-US" sz="2000">
                <a:solidFill>
                  <a:schemeClr val="tx1">
                    <a:lumMod val="75000"/>
                  </a:schemeClr>
                </a:solidFill>
              </a:rPr>
              <a:t> to embrace the excitement of gymnastics and </a:t>
            </a:r>
            <a:r>
              <a:rPr lang="zh-CN" altLang="en-US" sz="2000" b="1">
                <a:solidFill>
                  <a:schemeClr val="tx1">
                    <a:lumMod val="75000"/>
                  </a:schemeClr>
                </a:solidFill>
              </a:rPr>
              <a:t>elevate </a:t>
            </a:r>
            <a:r>
              <a:rPr lang="en-US" altLang="zh-CN" sz="2000" b="1">
                <a:solidFill>
                  <a:schemeClr val="tx1">
                    <a:lumMod val="75000"/>
                  </a:schemeClr>
                </a:solidFill>
              </a:rPr>
              <a:t>our</a:t>
            </a:r>
            <a:r>
              <a:rPr lang="zh-CN" altLang="en-US" sz="2000" b="1">
                <a:solidFill>
                  <a:schemeClr val="tx1">
                    <a:lumMod val="75000"/>
                  </a:schemeClr>
                </a:solidFill>
              </a:rPr>
              <a:t> energy levels</a:t>
            </a:r>
            <a:r>
              <a:rPr lang="zh-CN" altLang="en-US" sz="2000">
                <a:solidFill>
                  <a:schemeClr val="tx1">
                    <a:lumMod val="75000"/>
                  </a:schemeClr>
                </a:solidFill>
              </a:rPr>
              <a:t> for a healthier and more active lifestyle.【做操】</a:t>
            </a:r>
            <a:endParaRPr lang="zh-CN" altLang="en-US" sz="2000">
              <a:solidFill>
                <a:schemeClr val="tx1">
                  <a:lumMod val="75000"/>
                </a:schemeClr>
              </a:solidFill>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P spid="6" grpId="0"/>
      <p:bldP spid="6" grpId="1"/>
      <p:bldP spid="7" grpId="0"/>
      <p:bldP spid="7" grpId="1"/>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fontScale="90000"/>
          </a:bodyPr>
          <a:lstStyle/>
          <a:p>
            <a:r>
              <a:rPr lang="zh-CN" altLang="en-US" dirty="0"/>
              <a:t>下水作文与赏析</a:t>
            </a:r>
            <a:endParaRPr lang="zh-CN" altLang="en-US" dirty="0"/>
          </a:p>
        </p:txBody>
      </p:sp>
      <p:sp>
        <p:nvSpPr>
          <p:cNvPr id="5" name="副标题"/>
          <p:cNvSpPr>
            <a:spLocks noGrp="1"/>
          </p:cNvSpPr>
          <p:nvPr>
            <p:ph type="body" idx="1"/>
            <p:custDataLst>
              <p:tags r:id="rId2"/>
            </p:custDataLst>
          </p:nvPr>
        </p:nvSpPr>
        <p:spPr/>
        <p:txBody>
          <a:bodyPr/>
          <a:lstStyle/>
          <a:p>
            <a:r>
              <a:rPr lang="zh-CN" altLang="en-US"/>
              <a:t>品析优秀作文的写作特征与优点</a:t>
            </a:r>
            <a:endParaRPr lang="zh-CN" altLang="en-US"/>
          </a:p>
        </p:txBody>
      </p:sp>
      <p:sp>
        <p:nvSpPr>
          <p:cNvPr id="6" name="节编号"/>
          <p:cNvSpPr>
            <a:spLocks noGrp="1"/>
          </p:cNvSpPr>
          <p:nvPr>
            <p:ph type="body" sz="quarter" idx="13"/>
            <p:custDataLst>
              <p:tags r:id="rId3"/>
            </p:custDataLst>
          </p:nvPr>
        </p:nvSpPr>
        <p:spPr/>
        <p:txBody>
          <a:bodyPr/>
          <a:lstStyle/>
          <a:p>
            <a:r>
              <a:rPr lang="en-US" altLang="zh-CN"/>
              <a:t>03</a:t>
            </a:r>
            <a:endParaRPr lang="en-US" altLang="zh-CN"/>
          </a:p>
        </p:txBody>
      </p:sp>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19455" y="366350"/>
            <a:ext cx="10515600" cy="864000"/>
          </a:xfrm>
        </p:spPr>
        <p:txBody>
          <a:bodyPr/>
          <a:p>
            <a:r>
              <a:rPr lang="zh-CN" altLang="en-US"/>
              <a:t>优秀习作</a:t>
            </a:r>
            <a:endParaRPr lang="zh-CN" altLang="en-US"/>
          </a:p>
        </p:txBody>
      </p:sp>
      <p:sp>
        <p:nvSpPr>
          <p:cNvPr id="4" name="文本框 3"/>
          <p:cNvSpPr txBox="1"/>
          <p:nvPr/>
        </p:nvSpPr>
        <p:spPr>
          <a:xfrm>
            <a:off x="564515" y="1612900"/>
            <a:ext cx="11008995" cy="4728845"/>
          </a:xfrm>
          <a:prstGeom prst="rect">
            <a:avLst/>
          </a:prstGeom>
          <a:noFill/>
        </p:spPr>
        <p:txBody>
          <a:bodyPr wrap="square" rtlCol="0"/>
          <a:p>
            <a:pPr algn="ctr"/>
            <a:r>
              <a:rPr lang="zh-CN" altLang="en-US" sz="2800" b="1">
                <a:solidFill>
                  <a:schemeClr val="tx1">
                    <a:lumMod val="75000"/>
                  </a:schemeClr>
                </a:solidFill>
              </a:rPr>
              <a:t>Stand Up and Exercise, Everybody！</a:t>
            </a:r>
            <a:endParaRPr lang="zh-CN" altLang="en-US" sz="2800" b="1">
              <a:solidFill>
                <a:schemeClr val="tx1">
                  <a:lumMod val="75000"/>
                </a:schemeClr>
              </a:solidFill>
            </a:endParaRPr>
          </a:p>
          <a:p>
            <a:pPr>
              <a:lnSpc>
                <a:spcPct val="110000"/>
              </a:lnSpc>
            </a:pPr>
            <a:r>
              <a:rPr lang="en-US" altLang="zh-CN" sz="2400">
                <a:solidFill>
                  <a:schemeClr val="tx1">
                    <a:lumMod val="75000"/>
                  </a:schemeClr>
                </a:solidFill>
                <a:latin typeface="Times New Roman" panose="02020603050405020304" charset="0"/>
                <a:cs typeface="Times New Roman" panose="02020603050405020304" charset="0"/>
              </a:rPr>
              <a:t>    </a:t>
            </a:r>
            <a:r>
              <a:rPr lang="zh-CN" altLang="en-US" sz="2400">
                <a:solidFill>
                  <a:schemeClr val="tx1">
                    <a:lumMod val="75000"/>
                  </a:schemeClr>
                </a:solidFill>
                <a:latin typeface="Times New Roman" panose="02020603050405020304" charset="0"/>
                <a:cs typeface="Times New Roman" panose="02020603050405020304" charset="0"/>
              </a:rPr>
              <a:t>Are you </a:t>
            </a:r>
            <a:r>
              <a:rPr lang="zh-CN" altLang="en-US" sz="2400" b="1">
                <a:solidFill>
                  <a:schemeClr val="tx1">
                    <a:lumMod val="75000"/>
                  </a:schemeClr>
                </a:solidFill>
                <a:latin typeface="Times New Roman" panose="02020603050405020304" charset="0"/>
                <a:cs typeface="Times New Roman" panose="02020603050405020304" charset="0"/>
              </a:rPr>
              <a:t>weary of</a:t>
            </a:r>
            <a:r>
              <a:rPr lang="zh-CN" altLang="en-US" sz="2400">
                <a:solidFill>
                  <a:schemeClr val="tx1">
                    <a:lumMod val="75000"/>
                  </a:schemeClr>
                </a:solidFill>
                <a:latin typeface="Times New Roman" panose="02020603050405020304" charset="0"/>
                <a:cs typeface="Times New Roman" panose="02020603050405020304" charset="0"/>
              </a:rPr>
              <a:t> staying at your desk all day？</a:t>
            </a:r>
            <a:r>
              <a:rPr lang="zh-CN" altLang="en-US" sz="2400" b="1">
                <a:solidFill>
                  <a:schemeClr val="tx1">
                    <a:lumMod val="75000"/>
                  </a:schemeClr>
                </a:solidFill>
                <a:latin typeface="Times New Roman" panose="02020603050405020304" charset="0"/>
                <a:cs typeface="Times New Roman" panose="02020603050405020304" charset="0"/>
              </a:rPr>
              <a:t>It</a:t>
            </a:r>
            <a:r>
              <a:rPr lang="en-US" altLang="zh-CN" sz="2400" b="1">
                <a:solidFill>
                  <a:schemeClr val="tx1">
                    <a:lumMod val="75000"/>
                  </a:schemeClr>
                </a:solidFill>
                <a:latin typeface="Times New Roman" panose="02020603050405020304" charset="0"/>
                <a:cs typeface="Times New Roman" panose="02020603050405020304" charset="0"/>
              </a:rPr>
              <a:t>’</a:t>
            </a:r>
            <a:r>
              <a:rPr lang="zh-CN" altLang="en-US" sz="2400" b="1">
                <a:solidFill>
                  <a:schemeClr val="tx1">
                    <a:lumMod val="75000"/>
                  </a:schemeClr>
                </a:solidFill>
                <a:latin typeface="Times New Roman" panose="02020603050405020304" charset="0"/>
                <a:cs typeface="Times New Roman" panose="02020603050405020304" charset="0"/>
              </a:rPr>
              <a:t>s high time that</a:t>
            </a:r>
            <a:r>
              <a:rPr lang="zh-CN" altLang="en-US" sz="2400">
                <a:solidFill>
                  <a:schemeClr val="tx1">
                    <a:lumMod val="75000"/>
                  </a:schemeClr>
                </a:solidFill>
                <a:latin typeface="Times New Roman" panose="02020603050405020304" charset="0"/>
                <a:cs typeface="Times New Roman" panose="02020603050405020304" charset="0"/>
              </a:rPr>
              <a:t> we students </a:t>
            </a:r>
            <a:r>
              <a:rPr lang="zh-CN" altLang="en-US" sz="2400" b="1">
                <a:solidFill>
                  <a:schemeClr val="tx1">
                    <a:lumMod val="75000"/>
                  </a:schemeClr>
                </a:solidFill>
                <a:latin typeface="Times New Roman" panose="02020603050405020304" charset="0"/>
                <a:cs typeface="Times New Roman" panose="02020603050405020304" charset="0"/>
              </a:rPr>
              <a:t>liberated</a:t>
            </a:r>
            <a:r>
              <a:rPr lang="zh-CN" altLang="en-US" sz="2400">
                <a:solidFill>
                  <a:schemeClr val="tx1">
                    <a:lumMod val="75000"/>
                  </a:schemeClr>
                </a:solidFill>
                <a:latin typeface="Times New Roman" panose="02020603050405020304" charset="0"/>
                <a:cs typeface="Times New Roman" panose="02020603050405020304" charset="0"/>
              </a:rPr>
              <a:t> ourselves from dull routine by trying something new — Tai Chi.</a:t>
            </a:r>
            <a:endParaRPr lang="zh-CN" altLang="en-US" sz="2400">
              <a:solidFill>
                <a:schemeClr val="tx1">
                  <a:lumMod val="75000"/>
                </a:schemeClr>
              </a:solidFill>
              <a:latin typeface="Times New Roman" panose="02020603050405020304" charset="0"/>
              <a:cs typeface="Times New Roman" panose="02020603050405020304" charset="0"/>
            </a:endParaRPr>
          </a:p>
          <a:p>
            <a:pPr>
              <a:lnSpc>
                <a:spcPct val="110000"/>
              </a:lnSpc>
            </a:pPr>
            <a:r>
              <a:rPr lang="en-US" altLang="zh-CN" sz="2400">
                <a:solidFill>
                  <a:schemeClr val="tx1">
                    <a:lumMod val="75000"/>
                  </a:schemeClr>
                </a:solidFill>
                <a:latin typeface="Times New Roman" panose="02020603050405020304" charset="0"/>
                <a:cs typeface="Times New Roman" panose="02020603050405020304" charset="0"/>
              </a:rPr>
              <a:t>    </a:t>
            </a:r>
            <a:r>
              <a:rPr lang="zh-CN" altLang="en-US" sz="2400" b="1">
                <a:solidFill>
                  <a:schemeClr val="tx1">
                    <a:lumMod val="75000"/>
                  </a:schemeClr>
                </a:solidFill>
                <a:latin typeface="Times New Roman" panose="02020603050405020304" charset="0"/>
                <a:cs typeface="Times New Roman" panose="02020603050405020304" charset="0"/>
              </a:rPr>
              <a:t>Featuring</a:t>
            </a:r>
            <a:r>
              <a:rPr lang="zh-CN" altLang="en-US" sz="2400">
                <a:solidFill>
                  <a:schemeClr val="tx1">
                    <a:lumMod val="75000"/>
                  </a:schemeClr>
                </a:solidFill>
                <a:latin typeface="Times New Roman" panose="02020603050405020304" charset="0"/>
                <a:cs typeface="Times New Roman" panose="02020603050405020304" charset="0"/>
              </a:rPr>
              <a:t> graceful and low-impact exercise, Tai Chi involves </a:t>
            </a:r>
            <a:r>
              <a:rPr lang="zh-CN" altLang="en-US" sz="2400" b="1">
                <a:solidFill>
                  <a:schemeClr val="tx1">
                    <a:lumMod val="75000"/>
                  </a:schemeClr>
                </a:solidFill>
                <a:latin typeface="Times New Roman" panose="02020603050405020304" charset="0"/>
                <a:cs typeface="Times New Roman" panose="02020603050405020304" charset="0"/>
              </a:rPr>
              <a:t>slow and </a:t>
            </a:r>
            <a:r>
              <a:rPr lang="en-US" altLang="zh-CN" sz="2400" b="1">
                <a:solidFill>
                  <a:schemeClr val="tx1">
                    <a:lumMod val="75000"/>
                  </a:schemeClr>
                </a:solidFill>
                <a:latin typeface="Times New Roman" panose="02020603050405020304" charset="0"/>
                <a:cs typeface="Times New Roman" panose="02020603050405020304" charset="0"/>
              </a:rPr>
              <a:t>controlable</a:t>
            </a:r>
            <a:r>
              <a:rPr lang="zh-CN" altLang="en-US" sz="2400" b="1">
                <a:solidFill>
                  <a:schemeClr val="tx1">
                    <a:lumMod val="75000"/>
                  </a:schemeClr>
                </a:solidFill>
                <a:latin typeface="Times New Roman" panose="02020603050405020304" charset="0"/>
                <a:cs typeface="Times New Roman" panose="02020603050405020304" charset="0"/>
              </a:rPr>
              <a:t> movements</a:t>
            </a:r>
            <a:r>
              <a:rPr lang="zh-CN" altLang="en-US" sz="2400">
                <a:solidFill>
                  <a:schemeClr val="tx1">
                    <a:lumMod val="75000"/>
                  </a:schemeClr>
                </a:solidFill>
                <a:latin typeface="Times New Roman" panose="02020603050405020304" charset="0"/>
                <a:cs typeface="Times New Roman" panose="02020603050405020304" charset="0"/>
              </a:rPr>
              <a:t>, which makes it </a:t>
            </a:r>
            <a:r>
              <a:rPr lang="zh-CN" altLang="en-US" sz="2400" b="1">
                <a:solidFill>
                  <a:schemeClr val="tx1">
                    <a:lumMod val="75000"/>
                  </a:schemeClr>
                </a:solidFill>
                <a:latin typeface="Times New Roman" panose="02020603050405020304" charset="0"/>
                <a:cs typeface="Times New Roman" panose="02020603050405020304" charset="0"/>
              </a:rPr>
              <a:t>a </a:t>
            </a:r>
            <a:r>
              <a:rPr lang="en-US" altLang="zh-CN" sz="2400" b="1">
                <a:solidFill>
                  <a:schemeClr val="tx1">
                    <a:lumMod val="75000"/>
                  </a:schemeClr>
                </a:solidFill>
                <a:latin typeface="Times New Roman" panose="02020603050405020304" charset="0"/>
                <a:cs typeface="Times New Roman" panose="02020603050405020304" charset="0"/>
              </a:rPr>
              <a:t>fabulous</a:t>
            </a:r>
            <a:r>
              <a:rPr lang="zh-CN" altLang="en-US" sz="2400" b="1">
                <a:solidFill>
                  <a:schemeClr val="tx1">
                    <a:lumMod val="75000"/>
                  </a:schemeClr>
                </a:solidFill>
                <a:latin typeface="Times New Roman" panose="02020603050405020304" charset="0"/>
                <a:cs typeface="Times New Roman" panose="02020603050405020304" charset="0"/>
              </a:rPr>
              <a:t> choice</a:t>
            </a:r>
            <a:r>
              <a:rPr lang="zh-CN" altLang="en-US" sz="2400">
                <a:solidFill>
                  <a:schemeClr val="tx1">
                    <a:lumMod val="75000"/>
                  </a:schemeClr>
                </a:solidFill>
                <a:latin typeface="Times New Roman" panose="02020603050405020304" charset="0"/>
                <a:cs typeface="Times New Roman" panose="02020603050405020304" charset="0"/>
              </a:rPr>
              <a:t> for quick break</a:t>
            </a:r>
            <a:r>
              <a:rPr lang="en-US" altLang="zh-CN" sz="2400">
                <a:solidFill>
                  <a:schemeClr val="tx1">
                    <a:lumMod val="75000"/>
                  </a:schemeClr>
                </a:solidFill>
                <a:latin typeface="Times New Roman" panose="02020603050405020304" charset="0"/>
                <a:cs typeface="Times New Roman" panose="02020603050405020304" charset="0"/>
              </a:rPr>
              <a:t>s</a:t>
            </a:r>
            <a:r>
              <a:rPr lang="zh-CN" altLang="en-US" sz="2400">
                <a:solidFill>
                  <a:schemeClr val="tx1">
                    <a:lumMod val="75000"/>
                  </a:schemeClr>
                </a:solidFill>
                <a:latin typeface="Times New Roman" panose="02020603050405020304" charset="0"/>
                <a:cs typeface="Times New Roman" panose="02020603050405020304" charset="0"/>
              </a:rPr>
              <a:t> between classes. What</a:t>
            </a:r>
            <a:r>
              <a:rPr lang="en-US" altLang="zh-CN" sz="2400">
                <a:solidFill>
                  <a:schemeClr val="tx1">
                    <a:lumMod val="75000"/>
                  </a:schemeClr>
                </a:solidFill>
                <a:latin typeface="Times New Roman" panose="02020603050405020304" charset="0"/>
                <a:cs typeface="Times New Roman" panose="02020603050405020304" charset="0"/>
              </a:rPr>
              <a:t>’</a:t>
            </a:r>
            <a:r>
              <a:rPr lang="zh-CN" altLang="en-US" sz="2400">
                <a:solidFill>
                  <a:schemeClr val="tx1">
                    <a:lumMod val="75000"/>
                  </a:schemeClr>
                </a:solidFill>
                <a:latin typeface="Times New Roman" panose="02020603050405020304" charset="0"/>
                <a:cs typeface="Times New Roman" panose="02020603050405020304" charset="0"/>
              </a:rPr>
              <a:t>s more, as a </a:t>
            </a:r>
            <a:r>
              <a:rPr lang="zh-CN" altLang="en-US" sz="2400" b="1">
                <a:solidFill>
                  <a:schemeClr val="tx1">
                    <a:lumMod val="75000"/>
                  </a:schemeClr>
                </a:solidFill>
                <a:latin typeface="Times New Roman" panose="02020603050405020304" charset="0"/>
                <a:cs typeface="Times New Roman" panose="02020603050405020304" charset="0"/>
              </a:rPr>
              <a:t>time-honored Chinese martial art</a:t>
            </a:r>
            <a:r>
              <a:rPr lang="zh-CN" altLang="en-US" sz="2400">
                <a:solidFill>
                  <a:schemeClr val="tx1">
                    <a:lumMod val="75000"/>
                  </a:schemeClr>
                </a:solidFill>
                <a:latin typeface="Times New Roman" panose="02020603050405020304" charset="0"/>
                <a:cs typeface="Times New Roman" panose="02020603050405020304" charset="0"/>
              </a:rPr>
              <a:t>, Tai Chi brings numerous benefits </a:t>
            </a:r>
            <a:r>
              <a:rPr lang="en-US" altLang="zh-CN" sz="2400">
                <a:solidFill>
                  <a:schemeClr val="tx1">
                    <a:lumMod val="75000"/>
                  </a:schemeClr>
                </a:solidFill>
                <a:latin typeface="Times New Roman" panose="02020603050405020304" charset="0"/>
                <a:cs typeface="Times New Roman" panose="02020603050405020304" charset="0"/>
              </a:rPr>
              <a:t>in terms of</a:t>
            </a:r>
            <a:r>
              <a:rPr lang="zh-CN" altLang="en-US" sz="2400">
                <a:solidFill>
                  <a:schemeClr val="tx1">
                    <a:lumMod val="75000"/>
                  </a:schemeClr>
                </a:solidFill>
                <a:latin typeface="Times New Roman" panose="02020603050405020304" charset="0"/>
                <a:cs typeface="Times New Roman" panose="02020603050405020304" charset="0"/>
              </a:rPr>
              <a:t> maintaining health</a:t>
            </a:r>
            <a:r>
              <a:rPr lang="en-US" altLang="zh-CN" sz="2400">
                <a:solidFill>
                  <a:schemeClr val="tx1">
                    <a:lumMod val="75000"/>
                  </a:schemeClr>
                </a:solidFill>
                <a:latin typeface="Times New Roman" panose="02020603050405020304" charset="0"/>
                <a:cs typeface="Times New Roman" panose="02020603050405020304" charset="0"/>
              </a:rPr>
              <a:t>, r</a:t>
            </a:r>
            <a:r>
              <a:rPr lang="zh-CN" altLang="en-US" sz="2400">
                <a:solidFill>
                  <a:schemeClr val="tx1">
                    <a:lumMod val="75000"/>
                  </a:schemeClr>
                </a:solidFill>
                <a:latin typeface="Times New Roman" panose="02020603050405020304" charset="0"/>
                <a:cs typeface="Times New Roman" panose="02020603050405020304" charset="0"/>
              </a:rPr>
              <a:t>anging from </a:t>
            </a:r>
            <a:r>
              <a:rPr lang="zh-CN" altLang="en-US" sz="2400" b="1">
                <a:solidFill>
                  <a:schemeClr val="tx1">
                    <a:lumMod val="75000"/>
                  </a:schemeClr>
                </a:solidFill>
                <a:latin typeface="Times New Roman" panose="02020603050405020304" charset="0"/>
                <a:cs typeface="Times New Roman" panose="02020603050405020304" charset="0"/>
              </a:rPr>
              <a:t>propelling blood circulation</a:t>
            </a:r>
            <a:r>
              <a:rPr lang="zh-CN" altLang="en-US" sz="2400">
                <a:solidFill>
                  <a:schemeClr val="tx1">
                    <a:lumMod val="75000"/>
                  </a:schemeClr>
                </a:solidFill>
                <a:latin typeface="Times New Roman" panose="02020603050405020304" charset="0"/>
                <a:cs typeface="Times New Roman" panose="02020603050405020304" charset="0"/>
              </a:rPr>
              <a:t> to </a:t>
            </a:r>
            <a:r>
              <a:rPr lang="zh-CN" altLang="en-US" sz="2400" b="1">
                <a:solidFill>
                  <a:schemeClr val="tx1">
                    <a:lumMod val="75000"/>
                  </a:schemeClr>
                </a:solidFill>
                <a:latin typeface="Times New Roman" panose="02020603050405020304" charset="0"/>
                <a:cs typeface="Times New Roman" panose="02020603050405020304" charset="0"/>
              </a:rPr>
              <a:t>promoting relaxation</a:t>
            </a:r>
            <a:r>
              <a:rPr lang="en-US" altLang="zh-CN" sz="2400">
                <a:solidFill>
                  <a:schemeClr val="tx1">
                    <a:lumMod val="75000"/>
                  </a:schemeClr>
                </a:solidFill>
                <a:latin typeface="Times New Roman" panose="02020603050405020304" charset="0"/>
                <a:cs typeface="Times New Roman" panose="02020603050405020304" charset="0"/>
              </a:rPr>
              <a:t>.</a:t>
            </a:r>
            <a:r>
              <a:rPr lang="zh-CN" altLang="en-US" sz="2400">
                <a:solidFill>
                  <a:schemeClr val="tx1">
                    <a:lumMod val="75000"/>
                  </a:schemeClr>
                </a:solidFill>
                <a:latin typeface="Times New Roman" panose="02020603050405020304" charset="0"/>
                <a:cs typeface="Times New Roman" panose="02020603050405020304" charset="0"/>
              </a:rPr>
              <a:t> </a:t>
            </a:r>
            <a:r>
              <a:rPr lang="en-US" altLang="zh-CN" sz="2400">
                <a:solidFill>
                  <a:schemeClr val="tx1">
                    <a:lumMod val="75000"/>
                  </a:schemeClr>
                </a:solidFill>
                <a:latin typeface="Times New Roman" panose="02020603050405020304" charset="0"/>
                <a:cs typeface="Times New Roman" panose="02020603050405020304" charset="0"/>
              </a:rPr>
              <a:t>J</a:t>
            </a:r>
            <a:r>
              <a:rPr lang="zh-CN" altLang="en-US" sz="2400">
                <a:solidFill>
                  <a:schemeClr val="tx1">
                    <a:lumMod val="75000"/>
                  </a:schemeClr>
                </a:solidFill>
                <a:latin typeface="Times New Roman" panose="02020603050405020304" charset="0"/>
                <a:cs typeface="Times New Roman" panose="02020603050405020304" charset="0"/>
              </a:rPr>
              <a:t>ust a few minutes of Tai Chi  can leav</a:t>
            </a:r>
            <a:r>
              <a:rPr lang="en-US" altLang="zh-CN" sz="2400">
                <a:solidFill>
                  <a:schemeClr val="tx1">
                    <a:lumMod val="75000"/>
                  </a:schemeClr>
                </a:solidFill>
                <a:latin typeface="Times New Roman" panose="02020603050405020304" charset="0"/>
                <a:cs typeface="Times New Roman" panose="02020603050405020304" charset="0"/>
              </a:rPr>
              <a:t>e</a:t>
            </a:r>
            <a:r>
              <a:rPr lang="zh-CN" altLang="en-US" sz="2400">
                <a:solidFill>
                  <a:schemeClr val="tx1">
                    <a:lumMod val="75000"/>
                  </a:schemeClr>
                </a:solidFill>
                <a:latin typeface="Times New Roman" panose="02020603050405020304" charset="0"/>
                <a:cs typeface="Times New Roman" panose="02020603050405020304" charset="0"/>
              </a:rPr>
              <a:t> you </a:t>
            </a:r>
            <a:r>
              <a:rPr lang="zh-CN" altLang="en-US" sz="2400" b="1">
                <a:solidFill>
                  <a:schemeClr val="tx1">
                    <a:lumMod val="75000"/>
                  </a:schemeClr>
                </a:solidFill>
                <a:latin typeface="Times New Roman" panose="02020603050405020304" charset="0"/>
                <a:cs typeface="Times New Roman" panose="02020603050405020304" charset="0"/>
              </a:rPr>
              <a:t>refreshed</a:t>
            </a:r>
            <a:r>
              <a:rPr lang="zh-CN" altLang="en-US" sz="2400">
                <a:solidFill>
                  <a:schemeClr val="tx1">
                    <a:lumMod val="75000"/>
                  </a:schemeClr>
                </a:solidFill>
                <a:latin typeface="Times New Roman" panose="02020603050405020304" charset="0"/>
                <a:cs typeface="Times New Roman" panose="02020603050405020304" charset="0"/>
              </a:rPr>
              <a:t> </a:t>
            </a:r>
            <a:r>
              <a:rPr lang="zh-CN" altLang="en-US" sz="2400" b="1">
                <a:solidFill>
                  <a:schemeClr val="tx1">
                    <a:lumMod val="75000"/>
                  </a:schemeClr>
                </a:solidFill>
                <a:latin typeface="Times New Roman" panose="02020603050405020304" charset="0"/>
                <a:cs typeface="Times New Roman" panose="02020603050405020304" charset="0"/>
              </a:rPr>
              <a:t>and </a:t>
            </a:r>
            <a:r>
              <a:rPr lang="en-US" altLang="zh-CN" sz="2400" b="1">
                <a:solidFill>
                  <a:schemeClr val="tx1">
                    <a:lumMod val="75000"/>
                  </a:schemeClr>
                </a:solidFill>
                <a:latin typeface="Times New Roman" panose="02020603050405020304" charset="0"/>
                <a:cs typeface="Times New Roman" panose="02020603050405020304" charset="0"/>
              </a:rPr>
              <a:t>rejuvenated</a:t>
            </a:r>
            <a:r>
              <a:rPr lang="zh-CN" altLang="en-US" sz="2400">
                <a:solidFill>
                  <a:schemeClr val="tx1">
                    <a:lumMod val="75000"/>
                  </a:schemeClr>
                </a:solidFill>
                <a:latin typeface="Times New Roman" panose="02020603050405020304" charset="0"/>
                <a:cs typeface="Times New Roman" panose="02020603050405020304" charset="0"/>
              </a:rPr>
              <a:t> to </a:t>
            </a:r>
            <a:r>
              <a:rPr lang="en-US" altLang="zh-CN" sz="2400">
                <a:solidFill>
                  <a:schemeClr val="tx1">
                    <a:lumMod val="75000"/>
                  </a:schemeClr>
                </a:solidFill>
                <a:latin typeface="Times New Roman" panose="02020603050405020304" charset="0"/>
                <a:cs typeface="Times New Roman" panose="02020603050405020304" charset="0"/>
              </a:rPr>
              <a:t>embrace</a:t>
            </a:r>
            <a:r>
              <a:rPr lang="zh-CN" altLang="en-US" sz="2400">
                <a:solidFill>
                  <a:schemeClr val="tx1">
                    <a:lumMod val="75000"/>
                  </a:schemeClr>
                </a:solidFill>
                <a:latin typeface="Times New Roman" panose="02020603050405020304" charset="0"/>
                <a:cs typeface="Times New Roman" panose="02020603050405020304" charset="0"/>
              </a:rPr>
              <a:t> your next lesson.</a:t>
            </a:r>
            <a:endParaRPr lang="zh-CN" altLang="en-US" sz="2400">
              <a:solidFill>
                <a:schemeClr val="tx1">
                  <a:lumMod val="75000"/>
                </a:schemeClr>
              </a:solidFill>
              <a:latin typeface="Times New Roman" panose="02020603050405020304" charset="0"/>
              <a:cs typeface="Times New Roman" panose="02020603050405020304" charset="0"/>
            </a:endParaRPr>
          </a:p>
          <a:p>
            <a:pPr>
              <a:lnSpc>
                <a:spcPct val="110000"/>
              </a:lnSpc>
            </a:pPr>
            <a:r>
              <a:rPr lang="en-US" altLang="zh-CN" sz="2400">
                <a:solidFill>
                  <a:schemeClr val="tx1">
                    <a:lumMod val="75000"/>
                  </a:schemeClr>
                </a:solidFill>
                <a:latin typeface="Times New Roman" panose="02020603050405020304" charset="0"/>
                <a:cs typeface="Times New Roman" panose="02020603050405020304" charset="0"/>
              </a:rPr>
              <a:t>    </a:t>
            </a:r>
            <a:r>
              <a:rPr lang="zh-CN" altLang="en-US" sz="2400">
                <a:solidFill>
                  <a:schemeClr val="tx1">
                    <a:lumMod val="75000"/>
                  </a:schemeClr>
                </a:solidFill>
                <a:latin typeface="Times New Roman" panose="02020603050405020304" charset="0"/>
                <a:cs typeface="Times New Roman" panose="02020603050405020304" charset="0"/>
              </a:rPr>
              <a:t>Stand up and join Tai Chi movement! Let</a:t>
            </a:r>
            <a:r>
              <a:rPr lang="en-US" altLang="zh-CN" sz="2400">
                <a:solidFill>
                  <a:schemeClr val="tx1">
                    <a:lumMod val="75000"/>
                  </a:schemeClr>
                </a:solidFill>
                <a:latin typeface="Times New Roman" panose="02020603050405020304" charset="0"/>
                <a:cs typeface="Times New Roman" panose="02020603050405020304" charset="0"/>
              </a:rPr>
              <a:t>’</a:t>
            </a:r>
            <a:r>
              <a:rPr lang="zh-CN" altLang="en-US" sz="2400">
                <a:solidFill>
                  <a:schemeClr val="tx1">
                    <a:lumMod val="75000"/>
                  </a:schemeClr>
                </a:solidFill>
                <a:latin typeface="Times New Roman" panose="02020603050405020304" charset="0"/>
                <a:cs typeface="Times New Roman" panose="02020603050405020304" charset="0"/>
              </a:rPr>
              <a:t>s add </a:t>
            </a:r>
            <a:r>
              <a:rPr lang="en-US" altLang="zh-CN" sz="2400">
                <a:solidFill>
                  <a:schemeClr val="tx1">
                    <a:lumMod val="75000"/>
                  </a:schemeClr>
                </a:solidFill>
                <a:latin typeface="Times New Roman" panose="02020603050405020304" charset="0"/>
                <a:cs typeface="Times New Roman" panose="02020603050405020304" charset="0"/>
              </a:rPr>
              <a:t>color</a:t>
            </a:r>
            <a:r>
              <a:rPr lang="zh-CN" altLang="en-US" sz="2400">
                <a:solidFill>
                  <a:schemeClr val="tx1">
                    <a:lumMod val="75000"/>
                  </a:schemeClr>
                </a:solidFill>
                <a:latin typeface="Times New Roman" panose="02020603050405020304" charset="0"/>
                <a:cs typeface="Times New Roman" panose="02020603050405020304" charset="0"/>
              </a:rPr>
              <a:t> to our campus life and </a:t>
            </a:r>
            <a:r>
              <a:rPr lang="en-US" altLang="zh-CN" sz="2400">
                <a:solidFill>
                  <a:schemeClr val="tx1">
                    <a:lumMod val="75000"/>
                  </a:schemeClr>
                </a:solidFill>
                <a:latin typeface="Times New Roman" panose="02020603050405020304" charset="0"/>
                <a:cs typeface="Times New Roman" panose="02020603050405020304" charset="0"/>
              </a:rPr>
              <a:t>cultivate a healthy lifestyle</a:t>
            </a:r>
            <a:r>
              <a:rPr lang="zh-CN" altLang="en-US" sz="2400">
                <a:solidFill>
                  <a:schemeClr val="tx1">
                    <a:lumMod val="75000"/>
                  </a:schemeClr>
                </a:solidFill>
                <a:latin typeface="Times New Roman" panose="02020603050405020304" charset="0"/>
                <a:cs typeface="Times New Roman" panose="02020603050405020304" charset="0"/>
              </a:rPr>
              <a:t>!</a:t>
            </a:r>
            <a:endParaRPr lang="zh-CN" altLang="en-US" sz="2400">
              <a:solidFill>
                <a:schemeClr val="tx1">
                  <a:lumMod val="75000"/>
                </a:schemeClr>
              </a:solidFill>
              <a:latin typeface="Times New Roman" panose="02020603050405020304" charset="0"/>
              <a:cs typeface="Times New Roman" panose="02020603050405020304" charset="0"/>
            </a:endParaRPr>
          </a:p>
        </p:txBody>
      </p:sp>
      <p:sp>
        <p:nvSpPr>
          <p:cNvPr id="5" name="文本框 4"/>
          <p:cNvSpPr txBox="1"/>
          <p:nvPr/>
        </p:nvSpPr>
        <p:spPr>
          <a:xfrm>
            <a:off x="9608185" y="1697355"/>
            <a:ext cx="2061845" cy="407670"/>
          </a:xfrm>
          <a:prstGeom prst="rect">
            <a:avLst/>
          </a:prstGeom>
          <a:noFill/>
        </p:spPr>
        <p:txBody>
          <a:bodyPr wrap="square" rtlCol="0"/>
          <a:p>
            <a:r>
              <a:rPr lang="en-US" altLang="zh-CN" sz="2000">
                <a:solidFill>
                  <a:schemeClr val="tx1">
                    <a:lumMod val="75000"/>
                  </a:schemeClr>
                </a:solidFill>
                <a:latin typeface="华文楷体" panose="02010600040101010101" charset="-122"/>
                <a:ea typeface="华文楷体" panose="02010600040101010101" charset="-122"/>
                <a:cs typeface="华文楷体" panose="02010600040101010101" charset="-122"/>
              </a:rPr>
              <a:t>By </a:t>
            </a:r>
            <a:r>
              <a:rPr lang="zh-CN" altLang="en-US" sz="2000">
                <a:solidFill>
                  <a:schemeClr val="tx1">
                    <a:lumMod val="75000"/>
                  </a:schemeClr>
                </a:solidFill>
                <a:latin typeface="华文楷体" panose="02010600040101010101" charset="-122"/>
                <a:ea typeface="华文楷体" panose="02010600040101010101" charset="-122"/>
                <a:cs typeface="华文楷体" panose="02010600040101010101" charset="-122"/>
              </a:rPr>
              <a:t>张展驰</a:t>
            </a:r>
            <a:endParaRPr lang="zh-CN" altLang="en-US" sz="2000">
              <a:solidFill>
                <a:schemeClr val="tx1">
                  <a:lumMod val="75000"/>
                </a:schemeClr>
              </a:solidFill>
              <a:latin typeface="华文楷体" panose="02010600040101010101" charset="-122"/>
              <a:ea typeface="华文楷体" panose="02010600040101010101" charset="-122"/>
              <a:cs typeface="华文楷体" panose="02010600040101010101" charset="-122"/>
            </a:endParaRPr>
          </a:p>
        </p:txBody>
      </p:sp>
      <p:sp>
        <p:nvSpPr>
          <p:cNvPr id="11" name="文本框 10"/>
          <p:cNvSpPr txBox="1"/>
          <p:nvPr/>
        </p:nvSpPr>
        <p:spPr>
          <a:xfrm>
            <a:off x="3175000" y="6039485"/>
            <a:ext cx="8336915" cy="745490"/>
          </a:xfrm>
          <a:prstGeom prst="rect">
            <a:avLst/>
          </a:prstGeom>
          <a:solidFill>
            <a:schemeClr val="accent3">
              <a:lumMod val="60000"/>
              <a:lumOff val="40000"/>
            </a:schemeClr>
          </a:solidFill>
        </p:spPr>
        <p:style>
          <a:lnRef idx="0">
            <a:srgbClr val="FFFFFF"/>
          </a:lnRef>
          <a:fillRef idx="2">
            <a:schemeClr val="accent1"/>
          </a:fillRef>
          <a:effectRef idx="1">
            <a:schemeClr val="accent1"/>
          </a:effectRef>
          <a:fontRef idx="minor">
            <a:schemeClr val="lt1"/>
          </a:fontRef>
        </p:style>
        <p:txBody>
          <a:bodyPr wrap="square" rtlCol="0">
            <a:noAutofit/>
          </a:bodyPr>
          <a:p>
            <a:r>
              <a:rPr lang="zh-CN" altLang="en-US" sz="2000">
                <a:solidFill>
                  <a:schemeClr val="tx1"/>
                </a:solidFill>
                <a:latin typeface="+mn-ea"/>
              </a:rPr>
              <a:t>点评：文章要点齐全，逻辑组织严密，词汇与句法使用多样，</a:t>
            </a:r>
            <a:r>
              <a:rPr lang="en-US" altLang="zh-CN" sz="2000">
                <a:solidFill>
                  <a:schemeClr val="tx1"/>
                </a:solidFill>
                <a:latin typeface="+mn-ea"/>
              </a:rPr>
              <a:t>refreshed and rejuvenated</a:t>
            </a:r>
            <a:r>
              <a:rPr lang="zh-CN" altLang="en-US" sz="2000">
                <a:solidFill>
                  <a:schemeClr val="tx1"/>
                </a:solidFill>
                <a:latin typeface="+mn-ea"/>
              </a:rPr>
              <a:t>使用了押头韵修辞。综合来看，作者写作水平颇高。</a:t>
            </a:r>
            <a:endParaRPr lang="zh-CN" altLang="en-US" sz="2000">
              <a:solidFill>
                <a:schemeClr val="tx1"/>
              </a:solidFill>
              <a:latin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4000" dirty="0" smtClean="0"/>
              <a:t>下水作文</a:t>
            </a:r>
            <a:endParaRPr lang="zh-CN" altLang="en-US" sz="4000" dirty="0"/>
          </a:p>
        </p:txBody>
      </p:sp>
      <p:sp>
        <p:nvSpPr>
          <p:cNvPr id="5" name="矩形 4"/>
          <p:cNvSpPr/>
          <p:nvPr/>
        </p:nvSpPr>
        <p:spPr>
          <a:xfrm>
            <a:off x="3536074" y="512825"/>
            <a:ext cx="8517925" cy="6247130"/>
          </a:xfrm>
          <a:prstGeom prst="rect">
            <a:avLst/>
          </a:prstGeom>
        </p:spPr>
        <p:txBody>
          <a:bodyPr wrap="square">
            <a:spAutoFit/>
          </a:bodyPr>
          <a:lstStyle/>
          <a:p>
            <a:pPr indent="266700" algn="just">
              <a:spcAft>
                <a:spcPts val="0"/>
              </a:spcAft>
            </a:pPr>
            <a:r>
              <a:rPr lang="zh-CN" altLang="en-US" sz="1600" b="1" kern="100" dirty="0" smtClean="0">
                <a:latin typeface="Times New Roman" panose="02020603050405020304" charset="0"/>
                <a:ea typeface="宋体" panose="02010600030101010101" pitchFamily="2" charset="-122"/>
                <a:cs typeface="Times New Roman" panose="02020603050405020304" charset="0"/>
              </a:rPr>
              <a:t>首段</a:t>
            </a:r>
            <a:r>
              <a:rPr lang="en-US" altLang="zh-CN" sz="1600" b="1" kern="100" dirty="0" smtClean="0">
                <a:latin typeface="Times New Roman" panose="02020603050405020304" charset="0"/>
                <a:ea typeface="宋体" panose="02010600030101010101" pitchFamily="2" charset="-122"/>
                <a:cs typeface="Times New Roman" panose="02020603050405020304" charset="0"/>
              </a:rPr>
              <a:t>version 1</a:t>
            </a:r>
            <a:r>
              <a:rPr lang="zh-CN" altLang="en-US" sz="1600" b="1" kern="100" dirty="0" smtClean="0">
                <a:latin typeface="Times New Roman" panose="02020603050405020304" charset="0"/>
                <a:ea typeface="宋体" panose="02010600030101010101" pitchFamily="2" charset="-122"/>
                <a:cs typeface="Times New Roman" panose="02020603050405020304" charset="0"/>
              </a:rPr>
              <a:t> </a:t>
            </a:r>
            <a:r>
              <a:rPr lang="en-US" altLang="zh-CN" sz="2000" kern="100" dirty="0" smtClean="0">
                <a:latin typeface="Times New Roman" panose="02020603050405020304" charset="0"/>
                <a:ea typeface="宋体" panose="02010600030101010101" pitchFamily="2" charset="-122"/>
                <a:cs typeface="Times New Roman" panose="02020603050405020304" charset="0"/>
              </a:rPr>
              <a:t>As the saying goes, life lies in motion/movement. Clearly, sports exert positive effect </a:t>
            </a:r>
            <a:r>
              <a:rPr lang="en-US" altLang="zh-CN" sz="2000" kern="100" dirty="0">
                <a:latin typeface="Times New Roman" panose="02020603050405020304" charset="0"/>
                <a:ea typeface="宋体" panose="02010600030101010101" pitchFamily="2" charset="-122"/>
                <a:cs typeface="Times New Roman" panose="02020603050405020304" charset="0"/>
              </a:rPr>
              <a:t>on both mental and physical health. </a:t>
            </a:r>
            <a:r>
              <a:rPr lang="en-US" altLang="zh-CN" sz="2000" kern="100" dirty="0" smtClean="0">
                <a:latin typeface="Times New Roman" panose="02020603050405020304" charset="0"/>
                <a:ea typeface="宋体" panose="02010600030101010101" pitchFamily="2" charset="-122"/>
                <a:cs typeface="Times New Roman" panose="02020603050405020304" charset="0"/>
              </a:rPr>
              <a:t>Hence, why </a:t>
            </a:r>
            <a:r>
              <a:rPr lang="en-US" altLang="zh-CN" sz="2000" kern="100" dirty="0">
                <a:latin typeface="Times New Roman" panose="02020603050405020304" charset="0"/>
                <a:ea typeface="宋体" panose="02010600030101010101" pitchFamily="2" charset="-122"/>
                <a:cs typeface="Times New Roman" panose="02020603050405020304" charset="0"/>
              </a:rPr>
              <a:t>not get our body moving during breaks?</a:t>
            </a:r>
            <a:endParaRPr lang="en-US" altLang="zh-CN" sz="2000" kern="100" dirty="0">
              <a:latin typeface="Times New Roman" panose="02020603050405020304" charset="0"/>
              <a:ea typeface="宋体" panose="02010600030101010101" pitchFamily="2" charset="-122"/>
              <a:cs typeface="Times New Roman" panose="02020603050405020304" charset="0"/>
            </a:endParaRPr>
          </a:p>
          <a:p>
            <a:pPr indent="266700" algn="just">
              <a:spcAft>
                <a:spcPts val="0"/>
              </a:spcAft>
            </a:pPr>
            <a:r>
              <a:rPr lang="zh-CN" altLang="en-US" sz="1600" b="1" kern="100" dirty="0">
                <a:latin typeface="Times New Roman" panose="02020603050405020304" charset="0"/>
                <a:ea typeface="宋体" panose="02010600030101010101" pitchFamily="2" charset="-122"/>
                <a:cs typeface="Times New Roman" panose="02020603050405020304" charset="0"/>
              </a:rPr>
              <a:t>首段</a:t>
            </a:r>
            <a:r>
              <a:rPr lang="en-US" altLang="zh-CN" sz="1600" b="1" kern="100" dirty="0">
                <a:latin typeface="Times New Roman" panose="02020603050405020304" charset="0"/>
                <a:ea typeface="宋体" panose="02010600030101010101" pitchFamily="2" charset="-122"/>
                <a:cs typeface="Times New Roman" panose="02020603050405020304" charset="0"/>
              </a:rPr>
              <a:t>version </a:t>
            </a:r>
            <a:r>
              <a:rPr lang="en-US" altLang="zh-CN" sz="1600" b="1" kern="100" dirty="0" smtClean="0">
                <a:latin typeface="Times New Roman" panose="02020603050405020304" charset="0"/>
                <a:ea typeface="宋体" panose="02010600030101010101" pitchFamily="2" charset="-122"/>
                <a:cs typeface="Times New Roman" panose="02020603050405020304" charset="0"/>
              </a:rPr>
              <a:t>2</a:t>
            </a:r>
            <a:r>
              <a:rPr lang="zh-CN" altLang="en-US" sz="1600" b="1" kern="100" dirty="0" smtClean="0">
                <a:latin typeface="Times New Roman" panose="02020603050405020304" charset="0"/>
                <a:ea typeface="宋体" panose="02010600030101010101" pitchFamily="2" charset="-122"/>
                <a:cs typeface="Times New Roman" panose="02020603050405020304" charset="0"/>
              </a:rPr>
              <a:t> </a:t>
            </a:r>
            <a:r>
              <a:rPr lang="en-US" altLang="zh-CN" sz="2000" kern="100" dirty="0" smtClean="0">
                <a:latin typeface="Times New Roman" panose="02020603050405020304" charset="0"/>
                <a:ea typeface="宋体" panose="02010600030101010101" pitchFamily="2" charset="-122"/>
                <a:cs typeface="Times New Roman" panose="02020603050405020304" charset="0"/>
              </a:rPr>
              <a:t>Currently</a:t>
            </a:r>
            <a:r>
              <a:rPr lang="en-US" altLang="zh-CN" sz="2000" kern="100" dirty="0">
                <a:latin typeface="Times New Roman" panose="02020603050405020304" charset="0"/>
                <a:ea typeface="宋体" panose="02010600030101010101" pitchFamily="2" charset="-122"/>
                <a:cs typeface="Times New Roman" panose="02020603050405020304" charset="0"/>
              </a:rPr>
              <a:t>, most students</a:t>
            </a:r>
            <a:r>
              <a:rPr lang="en-US" altLang="zh-CN" sz="2000" b="1" kern="100" dirty="0">
                <a:latin typeface="Times New Roman" panose="02020603050405020304" charset="0"/>
                <a:ea typeface="宋体" panose="02010600030101010101" pitchFamily="2" charset="-122"/>
                <a:cs typeface="Times New Roman" panose="02020603050405020304" charset="0"/>
              </a:rPr>
              <a:t> loaded with</a:t>
            </a:r>
            <a:r>
              <a:rPr lang="en-US" altLang="zh-CN" sz="2000" kern="100" dirty="0">
                <a:latin typeface="Times New Roman" panose="02020603050405020304" charset="0"/>
                <a:ea typeface="宋体" panose="02010600030101010101" pitchFamily="2" charset="-122"/>
                <a:cs typeface="Times New Roman" panose="02020603050405020304" charset="0"/>
              </a:rPr>
              <a:t> heavy school work attach little importance to sports, which might lead to some potential health problems. Therefore, Let’s make the most of our break time and get </a:t>
            </a:r>
            <a:r>
              <a:rPr lang="en-US" altLang="zh-CN" sz="2000" kern="100" dirty="0" smtClean="0">
                <a:latin typeface="Times New Roman" panose="02020603050405020304" charset="0"/>
                <a:ea typeface="宋体" panose="02010600030101010101" pitchFamily="2" charset="-122"/>
                <a:cs typeface="Times New Roman" panose="02020603050405020304" charset="0"/>
              </a:rPr>
              <a:t>moving!</a:t>
            </a:r>
            <a:endParaRPr lang="en-US" altLang="zh-CN" sz="2000" kern="100" dirty="0" smtClean="0">
              <a:latin typeface="Times New Roman" panose="02020603050405020304" charset="0"/>
              <a:ea typeface="宋体" panose="02010600030101010101" pitchFamily="2" charset="-122"/>
              <a:cs typeface="Times New Roman" panose="02020603050405020304" charset="0"/>
            </a:endParaRPr>
          </a:p>
          <a:p>
            <a:pPr indent="266700" algn="just">
              <a:spcAft>
                <a:spcPts val="0"/>
              </a:spcAft>
            </a:pPr>
            <a:endParaRPr lang="en-US" altLang="zh-CN" sz="2000" kern="100" dirty="0" smtClean="0">
              <a:latin typeface="Times New Roman" panose="02020603050405020304" charset="0"/>
              <a:ea typeface="宋体" panose="02010600030101010101" pitchFamily="2" charset="-122"/>
              <a:cs typeface="Times New Roman" panose="02020603050405020304" charset="0"/>
            </a:endParaRPr>
          </a:p>
          <a:p>
            <a:pPr indent="266700" algn="just">
              <a:spcAft>
                <a:spcPts val="0"/>
              </a:spcAft>
            </a:pPr>
            <a:r>
              <a:rPr lang="en-US" altLang="zh-CN" sz="2000" kern="100" dirty="0">
                <a:latin typeface="Times New Roman" panose="02020603050405020304" charset="0"/>
                <a:ea typeface="宋体" panose="02010600030101010101" pitchFamily="2" charset="-122"/>
                <a:cs typeface="Times New Roman" panose="02020603050405020304" charset="0"/>
              </a:rPr>
              <a:t>Honestly, you can’t beat brisk walking, a form of moderate-intensity aerobic exercise that involves walking at a faster pace than usual. It is suitable for people of all fitness levels and can be done individually or in groups</a:t>
            </a:r>
            <a:r>
              <a:rPr lang="en-US" altLang="zh-CN" sz="2000" kern="100" dirty="0" smtClean="0">
                <a:latin typeface="Times New Roman" panose="02020603050405020304" charset="0"/>
                <a:ea typeface="宋体" panose="02010600030101010101" pitchFamily="2" charset="-122"/>
                <a:cs typeface="Times New Roman" panose="02020603050405020304" charset="0"/>
              </a:rPr>
              <a:t>. </a:t>
            </a:r>
            <a:r>
              <a:rPr lang="en-US" altLang="zh-CN" sz="2000" kern="100" dirty="0">
                <a:latin typeface="Times New Roman" panose="02020603050405020304" charset="0"/>
                <a:ea typeface="宋体" panose="02010600030101010101" pitchFamily="2" charset="-122"/>
                <a:cs typeface="Times New Roman" panose="02020603050405020304" charset="0"/>
              </a:rPr>
              <a:t>The reasons </a:t>
            </a:r>
            <a:r>
              <a:rPr lang="en-US" altLang="zh-CN" sz="2000" kern="100" dirty="0" smtClean="0">
                <a:latin typeface="Times New Roman" panose="02020603050405020304" charset="0"/>
                <a:ea typeface="宋体" panose="02010600030101010101" pitchFamily="2" charset="-122"/>
                <a:cs typeface="Times New Roman" panose="02020603050405020304" charset="0"/>
              </a:rPr>
              <a:t>why brisk walking is a great choice </a:t>
            </a:r>
            <a:r>
              <a:rPr lang="en-US" altLang="zh-CN" sz="2000" kern="100" dirty="0">
                <a:latin typeface="Times New Roman" panose="02020603050405020304" charset="0"/>
                <a:ea typeface="宋体" panose="02010600030101010101" pitchFamily="2" charset="-122"/>
                <a:cs typeface="Times New Roman" panose="02020603050405020304" charset="0"/>
              </a:rPr>
              <a:t>are too many to be listed. Notably, simple and accessible, it doesn’t require any special equipment or training, it can easily be incorporated into your daily routines.   While walking alone, you can even take a moment to reflect on yourself and enjoy such quality me-time, which helps get rid of stress and be more energized when you return to your studies. Moreover, benefits to  strengthen immune system and thereby reduce the risk of serious health problems can’t be denied. </a:t>
            </a:r>
            <a:endParaRPr lang="en-US" altLang="zh-CN" sz="2000" kern="100" dirty="0">
              <a:latin typeface="Times New Roman" panose="02020603050405020304" charset="0"/>
              <a:ea typeface="宋体" panose="02010600030101010101" pitchFamily="2" charset="-122"/>
              <a:cs typeface="Times New Roman" panose="02020603050405020304" charset="0"/>
            </a:endParaRPr>
          </a:p>
          <a:p>
            <a:pPr indent="266700" algn="just">
              <a:spcAft>
                <a:spcPts val="0"/>
              </a:spcAft>
            </a:pPr>
            <a:r>
              <a:rPr lang="en-US" altLang="zh-CN" sz="2000" kern="100" dirty="0">
                <a:latin typeface="Times New Roman" panose="02020603050405020304" charset="0"/>
                <a:ea typeface="宋体" panose="02010600030101010101" pitchFamily="2" charset="-122"/>
                <a:cs typeface="Times New Roman" panose="02020603050405020304" charset="0"/>
              </a:rPr>
              <a:t>Have I piqued your interest? </a:t>
            </a:r>
            <a:r>
              <a:rPr lang="en-US" altLang="zh-CN" sz="2000" kern="100" dirty="0" smtClean="0">
                <a:latin typeface="Times New Roman" panose="02020603050405020304" charset="0"/>
                <a:ea typeface="宋体" panose="02010600030101010101" pitchFamily="2" charset="-122"/>
                <a:cs typeface="Times New Roman" panose="02020603050405020304" charset="0"/>
              </a:rPr>
              <a:t>Let’s</a:t>
            </a:r>
            <a:r>
              <a:rPr lang="en-US" altLang="zh-CN" sz="2000" kern="100" dirty="0">
                <a:latin typeface="Times New Roman" panose="02020603050405020304" charset="0"/>
                <a:ea typeface="宋体" panose="02010600030101010101" pitchFamily="2" charset="-122"/>
                <a:cs typeface="Times New Roman" panose="02020603050405020304" charset="0"/>
              </a:rPr>
              <a:t> get moving for better health and well-being. Remember to start small and slowly work your way to a longer and harder exercise.</a:t>
            </a:r>
            <a:endParaRPr lang="en-US" altLang="zh-CN" sz="2000" kern="100" dirty="0">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821055" y="2524760"/>
            <a:ext cx="2084070" cy="475615"/>
          </a:xfrm>
          <a:prstGeom prst="rect">
            <a:avLst/>
          </a:prstGeom>
          <a:noFill/>
        </p:spPr>
        <p:txBody>
          <a:bodyPr wrap="square" rtlCol="0"/>
          <a:p>
            <a:pPr algn="ctr"/>
            <a:r>
              <a:rPr lang="en-US" altLang="zh-CN" sz="2400" b="1">
                <a:solidFill>
                  <a:schemeClr val="tx1">
                    <a:lumMod val="75000"/>
                  </a:schemeClr>
                </a:solidFill>
                <a:latin typeface="华文楷体" panose="02010600040101010101" charset="-122"/>
                <a:ea typeface="华文楷体" panose="02010600040101010101" charset="-122"/>
                <a:cs typeface="华文楷体" panose="02010600040101010101" charset="-122"/>
              </a:rPr>
              <a:t>By  </a:t>
            </a:r>
            <a:r>
              <a:rPr lang="zh-CN" altLang="en-US" sz="2400" b="1">
                <a:solidFill>
                  <a:schemeClr val="tx1">
                    <a:lumMod val="75000"/>
                  </a:schemeClr>
                </a:solidFill>
                <a:latin typeface="华文楷体" panose="02010600040101010101" charset="-122"/>
                <a:ea typeface="华文楷体" panose="02010600040101010101" charset="-122"/>
                <a:cs typeface="华文楷体" panose="02010600040101010101" charset="-122"/>
              </a:rPr>
              <a:t>方斯婷</a:t>
            </a:r>
            <a:endParaRPr lang="zh-CN" altLang="en-US" sz="2400" b="1">
              <a:solidFill>
                <a:schemeClr val="tx1">
                  <a:lumMod val="75000"/>
                </a:schemeClr>
              </a:solidFill>
              <a:latin typeface="华文楷体" panose="02010600040101010101" charset="-122"/>
              <a:ea typeface="华文楷体" panose="02010600040101010101" charset="-122"/>
              <a:cs typeface="华文楷体" panose="02010600040101010101" charset="-122"/>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p:cNvSpPr>
            <a:spLocks noGrp="1"/>
          </p:cNvSpPr>
          <p:nvPr>
            <p:ph type="subTitle" idx="1"/>
            <p:custDataLst>
              <p:tags r:id="rId1"/>
            </p:custDataLst>
          </p:nvPr>
        </p:nvSpPr>
        <p:spPr>
          <a:xfrm>
            <a:off x="1365250" y="4020185"/>
            <a:ext cx="5123180" cy="527685"/>
          </a:xfrm>
        </p:spPr>
        <p:txBody>
          <a:bodyPr/>
          <a:lstStyle/>
          <a:p>
            <a:pPr algn="ctr"/>
            <a:r>
              <a:rPr lang="zh-CN" altLang="en-US" sz="2800" dirty="0">
                <a:solidFill>
                  <a:schemeClr val="tx1"/>
                </a:solidFill>
                <a:latin typeface="华文楷体" panose="02010600040101010101" charset="-122"/>
                <a:ea typeface="华文楷体" panose="02010600040101010101" charset="-122"/>
                <a:cs typeface="华文楷体" panose="02010600040101010101" charset="-122"/>
              </a:rPr>
              <a:t>短文投稿</a:t>
            </a:r>
            <a:r>
              <a:rPr lang="en-US" altLang="zh-CN" sz="2800" dirty="0">
                <a:solidFill>
                  <a:schemeClr val="tx1"/>
                </a:solidFill>
                <a:latin typeface="华文楷体" panose="02010600040101010101" charset="-122"/>
                <a:ea typeface="华文楷体" panose="02010600040101010101" charset="-122"/>
                <a:cs typeface="华文楷体" panose="02010600040101010101" charset="-122"/>
              </a:rPr>
              <a:t>——</a:t>
            </a:r>
            <a:r>
              <a:rPr lang="zh-CN" altLang="en-US" sz="2800" dirty="0">
                <a:solidFill>
                  <a:schemeClr val="tx1"/>
                </a:solidFill>
                <a:latin typeface="华文楷体" panose="02010600040101010101" charset="-122"/>
                <a:ea typeface="华文楷体" panose="02010600040101010101" charset="-122"/>
                <a:cs typeface="华文楷体" panose="02010600040101010101" charset="-122"/>
              </a:rPr>
              <a:t>推荐一项课间运动</a:t>
            </a:r>
            <a:endParaRPr lang="zh-CN" altLang="en-US" sz="2800" dirty="0">
              <a:solidFill>
                <a:schemeClr val="tx1"/>
              </a:solidFill>
              <a:latin typeface="华文楷体" panose="02010600040101010101" charset="-122"/>
              <a:ea typeface="华文楷体" panose="02010600040101010101" charset="-122"/>
              <a:cs typeface="华文楷体" panose="02010600040101010101" charset="-122"/>
            </a:endParaRPr>
          </a:p>
        </p:txBody>
      </p:sp>
      <p:sp>
        <p:nvSpPr>
          <p:cNvPr id="10" name="署名"/>
          <p:cNvSpPr>
            <a:spLocks noGrp="1"/>
          </p:cNvSpPr>
          <p:nvPr>
            <p:ph type="body" sz="quarter" idx="17"/>
            <p:custDataLst>
              <p:tags r:id="rId2"/>
            </p:custDataLst>
          </p:nvPr>
        </p:nvSpPr>
        <p:spPr>
          <a:xfrm>
            <a:off x="1610360" y="5122545"/>
            <a:ext cx="4258945" cy="808355"/>
          </a:xfrm>
        </p:spPr>
        <p:txBody>
          <a:bodyPr/>
          <a:lstStyle/>
          <a:p>
            <a:pPr algn="ctr">
              <a:lnSpc>
                <a:spcPct val="100000"/>
              </a:lnSpc>
            </a:pPr>
            <a:r>
              <a:rPr lang="en-US" altLang="zh-CN" sz="1800"/>
              <a:t>    </a:t>
            </a:r>
            <a:r>
              <a:rPr lang="zh-CN" altLang="en-US" sz="1800"/>
              <a:t>广东外语外贸大学</a:t>
            </a:r>
            <a:r>
              <a:rPr lang="en-US" altLang="zh-CN" sz="1800"/>
              <a:t>         </a:t>
            </a:r>
            <a:r>
              <a:rPr sz="1800"/>
              <a:t>郭烨辉</a:t>
            </a:r>
            <a:r>
              <a:rPr lang="en-US" altLang="zh-CN" sz="1800"/>
              <a:t> </a:t>
            </a:r>
            <a:endParaRPr lang="en-US" altLang="zh-CN" sz="1800"/>
          </a:p>
          <a:p>
            <a:pPr algn="ctr">
              <a:lnSpc>
                <a:spcPct val="100000"/>
              </a:lnSpc>
            </a:pPr>
            <a:r>
              <a:rPr sz="1800"/>
              <a:t>深圳实验学校（高中部）</a:t>
            </a:r>
            <a:r>
              <a:rPr lang="en-US" altLang="zh-CN" sz="1800"/>
              <a:t>  </a:t>
            </a:r>
            <a:r>
              <a:rPr sz="1800"/>
              <a:t>方斯婷</a:t>
            </a:r>
            <a:endParaRPr sz="1800"/>
          </a:p>
        </p:txBody>
      </p:sp>
      <p:sp>
        <p:nvSpPr>
          <p:cNvPr id="2" name="标题 1"/>
          <p:cNvSpPr>
            <a:spLocks noGrp="1"/>
          </p:cNvSpPr>
          <p:nvPr>
            <p:ph type="ctrTitle"/>
            <p:custDataLst>
              <p:tags r:id="rId3"/>
            </p:custDataLst>
          </p:nvPr>
        </p:nvSpPr>
        <p:spPr>
          <a:xfrm>
            <a:off x="978535" y="1948180"/>
            <a:ext cx="5787390" cy="1757045"/>
          </a:xfrm>
        </p:spPr>
        <p:txBody>
          <a:bodyPr>
            <a:noAutofit/>
          </a:bodyPr>
          <a:lstStyle/>
          <a:p>
            <a:pPr algn="ctr"/>
            <a:r>
              <a:rPr sz="5400" dirty="0">
                <a:latin typeface="微软雅黑" panose="020B0503020204020204" charset="-122"/>
                <a:ea typeface="微软雅黑" panose="020B0503020204020204" charset="-122"/>
                <a:cs typeface="微软雅黑" panose="020B0503020204020204" charset="-122"/>
                <a:sym typeface="+mn-ea"/>
              </a:rPr>
              <a:t>2024年浙江省1月高考应用文分析</a:t>
            </a:r>
            <a:endParaRPr sz="54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fontScale="90000"/>
          </a:bodyPr>
          <a:lstStyle/>
          <a:p>
            <a:r>
              <a:rPr lang="zh-CN" altLang="en-US" dirty="0"/>
              <a:t>语篇利用与迁移</a:t>
            </a:r>
            <a:endParaRPr lang="zh-CN" altLang="en-US" dirty="0"/>
          </a:p>
        </p:txBody>
      </p:sp>
      <p:sp>
        <p:nvSpPr>
          <p:cNvPr id="5" name="副标题"/>
          <p:cNvSpPr>
            <a:spLocks noGrp="1"/>
          </p:cNvSpPr>
          <p:nvPr>
            <p:ph type="body" idx="1"/>
            <p:custDataLst>
              <p:tags r:id="rId2"/>
            </p:custDataLst>
          </p:nvPr>
        </p:nvSpPr>
        <p:spPr/>
        <p:txBody>
          <a:bodyPr/>
          <a:lstStyle/>
          <a:p>
            <a:r>
              <a:rPr lang="zh-CN" altLang="en-US"/>
              <a:t>利用语篇相关性把握命题的多元</a:t>
            </a:r>
            <a:endParaRPr lang="zh-CN" altLang="en-US"/>
          </a:p>
        </p:txBody>
      </p:sp>
      <p:sp>
        <p:nvSpPr>
          <p:cNvPr id="6" name="节编号"/>
          <p:cNvSpPr>
            <a:spLocks noGrp="1"/>
          </p:cNvSpPr>
          <p:nvPr>
            <p:ph type="body" sz="quarter" idx="13"/>
            <p:custDataLst>
              <p:tags r:id="rId3"/>
            </p:custDataLst>
          </p:nvPr>
        </p:nvSpPr>
        <p:spPr/>
        <p:txBody>
          <a:bodyPr/>
          <a:lstStyle/>
          <a:p>
            <a:r>
              <a:rPr lang="en-US" altLang="zh-CN"/>
              <a:t>04</a:t>
            </a:r>
            <a:endParaRPr lang="en-US" altLang="zh-CN"/>
          </a:p>
        </p:txBody>
      </p:sp>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类似题材：</a:t>
            </a:r>
            <a:r>
              <a:rPr lang="en-US" altLang="zh-CN"/>
              <a:t>2023</a:t>
            </a:r>
            <a:r>
              <a:rPr lang="zh-CN" altLang="en-US"/>
              <a:t>年上海崇明一模</a:t>
            </a:r>
            <a:endParaRPr lang="zh-CN" altLang="en-US"/>
          </a:p>
        </p:txBody>
      </p:sp>
      <p:sp>
        <p:nvSpPr>
          <p:cNvPr id="3" name="内容占位符 2"/>
          <p:cNvSpPr>
            <a:spLocks noGrp="1"/>
          </p:cNvSpPr>
          <p:nvPr>
            <p:ph idx="1"/>
          </p:nvPr>
        </p:nvSpPr>
        <p:spPr/>
        <p:txBody>
          <a:bodyPr/>
          <a:p>
            <a:pPr marL="0" indent="0">
              <a:buNone/>
            </a:pPr>
            <a:r>
              <a:rPr lang="zh-CN" altLang="en-US"/>
              <a:t>Directions: Write an English composition in 120--150 words according to the instructions given below in Chinese.</a:t>
            </a:r>
            <a:endParaRPr lang="zh-CN" altLang="en-US"/>
          </a:p>
          <a:p>
            <a:pPr marL="0" indent="0">
              <a:buNone/>
            </a:pPr>
            <a:r>
              <a:rPr lang="zh-CN" altLang="en-US"/>
              <a:t>假设你是明启中学高三学生徐晶，学校最近就如何组织好每天上午30分钟的大课间活动征求全校学生的意见。你给负责的王老师写一封电子邮件，内容包括:</a:t>
            </a:r>
            <a:endParaRPr lang="zh-CN" altLang="en-US"/>
          </a:p>
          <a:p>
            <a:pPr marL="0" indent="0">
              <a:buNone/>
            </a:pPr>
            <a:r>
              <a:rPr lang="zh-CN" altLang="en-US"/>
              <a:t>1.有关组织大课间活动的建议；</a:t>
            </a:r>
            <a:endParaRPr lang="zh-CN" altLang="en-US"/>
          </a:p>
          <a:p>
            <a:pPr marL="0" indent="0">
              <a:buNone/>
            </a:pPr>
            <a:r>
              <a:rPr lang="zh-CN" altLang="en-US"/>
              <a:t>2.你的理由。</a:t>
            </a:r>
            <a:endParaRPr lang="zh-CN" altLang="en-US"/>
          </a:p>
          <a:p>
            <a:pPr marL="0" indent="0">
              <a:buNone/>
            </a:pPr>
            <a:r>
              <a:rPr lang="zh-CN" altLang="en-US"/>
              <a:t>注意：不要在邮件中提及你的真实姓名和学校等相关信息。</a:t>
            </a:r>
            <a:endParaRPr lang="zh-CN" altLang="en-US"/>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参考范文</a:t>
            </a:r>
            <a:endParaRPr lang="zh-CN" altLang="en-US"/>
          </a:p>
        </p:txBody>
      </p:sp>
      <p:sp>
        <p:nvSpPr>
          <p:cNvPr id="100" name="文本框 99"/>
          <p:cNvSpPr txBox="1"/>
          <p:nvPr/>
        </p:nvSpPr>
        <p:spPr>
          <a:xfrm>
            <a:off x="374650" y="1591310"/>
            <a:ext cx="11546205" cy="4707890"/>
          </a:xfrm>
          <a:prstGeom prst="rect">
            <a:avLst/>
          </a:prstGeom>
          <a:noFill/>
          <a:ln w="9525">
            <a:noFill/>
          </a:ln>
        </p:spPr>
        <p:txBody>
          <a:bodyPr wrap="square">
            <a:spAutoFit/>
          </a:bodyPr>
          <a:p>
            <a:pPr indent="266700"/>
            <a:r>
              <a:rPr lang="en-US" sz="2000" b="0">
                <a:latin typeface="Times New Roman" panose="02020603050405020304" charset="0"/>
                <a:ea typeface="华文楷体" panose="02010600040101010101" charset="-122"/>
                <a:cs typeface="Times New Roman" panose="02020603050405020304" charset="0"/>
              </a:rPr>
              <a:t>Dear Teacher Wang, </a:t>
            </a:r>
            <a:endParaRPr lang="en-US" sz="2000" b="0">
              <a:latin typeface="Times New Roman" panose="02020603050405020304" charset="0"/>
              <a:ea typeface="华文楷体" panose="02010600040101010101" charset="-122"/>
              <a:cs typeface="Times New Roman" panose="02020603050405020304" charset="0"/>
            </a:endParaRPr>
          </a:p>
          <a:p>
            <a:pPr indent="266700"/>
            <a:r>
              <a:rPr lang="en-US" sz="2000" b="0">
                <a:latin typeface="Times New Roman" panose="02020603050405020304" charset="0"/>
                <a:ea typeface="华文楷体" panose="02010600040101010101" charset="-122"/>
                <a:cs typeface="Times New Roman" panose="02020603050405020304" charset="0"/>
              </a:rPr>
              <a:t>I hope this email finds you well. My name is Xu Jing, a senior student at Mingqi High School. I wanted to share some suggestions on how to organize the 30-minute morning break activities that the school is currently seeking opinions on.    Firstly, I propose introducing a variety of activities to cater to different interests and preferences among students. This could include sports, arts and crafts, or even short educational workshops. By diversifying the options, we can ensure that there's something for everyone, promoting inclusivity and active participation.    Secondly, involving students in the decision-making process could make the activities more student-oriented. Creating a committee or seeking student input through surveys can help generate ideas and ensure that the chosen activities resonate with the majority. </a:t>
            </a:r>
            <a:r>
              <a:rPr lang="en-US" sz="2000" b="1">
                <a:highlight>
                  <a:srgbClr val="FFFF00"/>
                </a:highlight>
                <a:latin typeface="Times New Roman" panose="02020603050405020304" charset="0"/>
                <a:ea typeface="华文楷体" panose="02010600040101010101" charset="-122"/>
                <a:cs typeface="Times New Roman" panose="02020603050405020304" charset="0"/>
              </a:rPr>
              <a:t>   Lastly, considering the importance of physical well-being, incorporating outdoor activities like group exercises or walks can provide a refreshing break, helping students </a:t>
            </a:r>
            <a:r>
              <a:rPr lang="en-US" sz="2000" b="1">
                <a:highlight>
                  <a:srgbClr val="00FF00"/>
                </a:highlight>
                <a:latin typeface="Times New Roman" panose="02020603050405020304" charset="0"/>
                <a:ea typeface="华文楷体" panose="02010600040101010101" charset="-122"/>
                <a:cs typeface="Times New Roman" panose="02020603050405020304" charset="0"/>
              </a:rPr>
              <a:t>rejuvenate and refocus</a:t>
            </a:r>
            <a:r>
              <a:rPr lang="en-US" sz="2000" b="1">
                <a:highlight>
                  <a:srgbClr val="FFFF00"/>
                </a:highlight>
                <a:latin typeface="Times New Roman" panose="02020603050405020304" charset="0"/>
                <a:ea typeface="华文楷体" panose="02010600040101010101" charset="-122"/>
                <a:cs typeface="Times New Roman" panose="02020603050405020304" charset="0"/>
              </a:rPr>
              <a:t> for the remaining classes.    </a:t>
            </a:r>
            <a:r>
              <a:rPr lang="en-US" sz="2000" b="0">
                <a:latin typeface="Times New Roman" panose="02020603050405020304" charset="0"/>
                <a:ea typeface="华文楷体" panose="02010600040101010101" charset="-122"/>
                <a:cs typeface="Times New Roman" panose="02020603050405020304" charset="0"/>
              </a:rPr>
              <a:t>I believe these suggestions could contribute to a more vibrant and inclusive morning break experience. Thank you for considering these ideas, and I look forward to seeing positive changes in our school's daily routine.</a:t>
            </a:r>
            <a:endParaRPr lang="en-US" altLang="en-US" sz="2000" b="0">
              <a:latin typeface="Times New Roman" panose="02020603050405020304" charset="0"/>
              <a:ea typeface="华文楷体" panose="02010600040101010101" charset="-122"/>
              <a:cs typeface="Times New Roman" panose="02020603050405020304" charset="0"/>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单句语法填空改编</a:t>
            </a:r>
            <a:r>
              <a:rPr lang="en-US" altLang="zh-CN"/>
              <a:t> </a:t>
            </a:r>
            <a:r>
              <a:rPr lang="zh-CN" altLang="en-US"/>
              <a:t>语料复盘</a:t>
            </a:r>
            <a:endParaRPr lang="zh-CN" altLang="en-US"/>
          </a:p>
        </p:txBody>
      </p:sp>
      <p:sp>
        <p:nvSpPr>
          <p:cNvPr id="4" name="文本框 3"/>
          <p:cNvSpPr txBox="1"/>
          <p:nvPr/>
        </p:nvSpPr>
        <p:spPr>
          <a:xfrm>
            <a:off x="624205" y="1625600"/>
            <a:ext cx="10659745" cy="829945"/>
          </a:xfrm>
          <a:prstGeom prst="rect">
            <a:avLst/>
          </a:prstGeom>
          <a:noFill/>
        </p:spPr>
        <p:txBody>
          <a:bodyPr wrap="square" rtlCol="0" anchor="t">
            <a:spAutoFit/>
          </a:bodyPr>
          <a:p>
            <a:r>
              <a:rPr sz="2400">
                <a:latin typeface="Times New Roman" panose="02020603050405020304" charset="0"/>
                <a:cs typeface="Times New Roman" panose="02020603050405020304" charset="0"/>
                <a:sym typeface="+mn-ea"/>
              </a:rPr>
              <a:t>Gymnastics is a dynamic sport that involves a </a:t>
            </a:r>
            <a:r>
              <a:rPr lang="en-US" sz="2400">
                <a:latin typeface="Times New Roman" panose="02020603050405020304" charset="0"/>
                <a:cs typeface="Times New Roman" panose="02020603050405020304" charset="0"/>
                <a:sym typeface="+mn-ea"/>
              </a:rPr>
              <a:t>__________(combine)</a:t>
            </a:r>
            <a:r>
              <a:rPr sz="2400">
                <a:latin typeface="Times New Roman" panose="02020603050405020304" charset="0"/>
                <a:cs typeface="Times New Roman" panose="02020603050405020304" charset="0"/>
                <a:sym typeface="+mn-ea"/>
              </a:rPr>
              <a:t> of strength, </a:t>
            </a:r>
            <a:r>
              <a:rPr lang="en-US" sz="2400">
                <a:latin typeface="Times New Roman" panose="02020603050405020304" charset="0"/>
                <a:cs typeface="Times New Roman" panose="02020603050405020304" charset="0"/>
                <a:sym typeface="+mn-ea"/>
              </a:rPr>
              <a:t>___________(flexible)</a:t>
            </a:r>
            <a:r>
              <a:rPr sz="2400">
                <a:latin typeface="Times New Roman" panose="02020603050405020304" charset="0"/>
                <a:cs typeface="Times New Roman" panose="02020603050405020304" charset="0"/>
                <a:sym typeface="+mn-ea"/>
              </a:rPr>
              <a:t>, and coordination. </a:t>
            </a:r>
            <a:endParaRPr lang="zh-CN" altLang="en-US" sz="2400">
              <a:solidFill>
                <a:schemeClr val="tx1">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624205" y="2604770"/>
            <a:ext cx="10789920" cy="786130"/>
          </a:xfrm>
          <a:prstGeom prst="rect">
            <a:avLst/>
          </a:prstGeom>
          <a:noFill/>
        </p:spPr>
        <p:txBody>
          <a:bodyPr wrap="square" rtlCol="0" anchor="t">
            <a:noAutofit/>
          </a:bodyPr>
          <a:p>
            <a:pPr lvl="0" algn="l">
              <a:buClrTx/>
              <a:buSzTx/>
              <a:buFontTx/>
            </a:pPr>
            <a:r>
              <a:rPr sz="2400">
                <a:latin typeface="Times New Roman" panose="02020603050405020304" charset="0"/>
                <a:cs typeface="Times New Roman" panose="02020603050405020304" charset="0"/>
                <a:sym typeface="+mn-ea"/>
              </a:rPr>
              <a:t>Gymnastics is </a:t>
            </a:r>
            <a:r>
              <a:rPr lang="en-US" sz="2400">
                <a:latin typeface="Times New Roman" panose="02020603050405020304" charset="0"/>
                <a:cs typeface="Times New Roman" panose="02020603050405020304" charset="0"/>
                <a:sym typeface="+mn-ea"/>
              </a:rPr>
              <a:t>____</a:t>
            </a:r>
            <a:r>
              <a:rPr sz="2400">
                <a:latin typeface="Times New Roman" panose="02020603050405020304" charset="0"/>
                <a:cs typeface="Times New Roman" panose="02020603050405020304" charset="0"/>
                <a:sym typeface="+mn-ea"/>
              </a:rPr>
              <a:t> excellent choice for students as it can </a:t>
            </a:r>
            <a:r>
              <a:rPr lang="en-US" sz="2400">
                <a:latin typeface="Times New Roman" panose="02020603050405020304" charset="0"/>
                <a:cs typeface="Times New Roman" panose="02020603050405020304" charset="0"/>
                <a:sym typeface="+mn-ea"/>
              </a:rPr>
              <a:t>__________(adapt)</a:t>
            </a:r>
            <a:r>
              <a:rPr sz="2400">
                <a:latin typeface="Times New Roman" panose="02020603050405020304" charset="0"/>
                <a:cs typeface="Times New Roman" panose="02020603050405020304" charset="0"/>
                <a:sym typeface="+mn-ea"/>
              </a:rPr>
              <a:t> to different skill levels and doesn't </a:t>
            </a:r>
            <a:r>
              <a:rPr lang="en-US" sz="2400">
                <a:latin typeface="Times New Roman" panose="02020603050405020304" charset="0"/>
                <a:cs typeface="Times New Roman" panose="02020603050405020304" charset="0"/>
                <a:sym typeface="+mn-ea"/>
              </a:rPr>
              <a:t>__________(necessary)</a:t>
            </a:r>
            <a:r>
              <a:rPr sz="2400">
                <a:latin typeface="Times New Roman" panose="02020603050405020304" charset="0"/>
                <a:cs typeface="Times New Roman" panose="02020603050405020304" charset="0"/>
                <a:sym typeface="+mn-ea"/>
              </a:rPr>
              <a:t> require specialized equipment. </a:t>
            </a:r>
            <a:endParaRPr sz="2400">
              <a:latin typeface="Times New Roman" panose="02020603050405020304" charset="0"/>
              <a:cs typeface="Times New Roman" panose="02020603050405020304" charset="0"/>
              <a:sym typeface="+mn-ea"/>
            </a:endParaRPr>
          </a:p>
        </p:txBody>
      </p:sp>
      <p:sp>
        <p:nvSpPr>
          <p:cNvPr id="7" name="文本框 6"/>
          <p:cNvSpPr txBox="1"/>
          <p:nvPr/>
        </p:nvSpPr>
        <p:spPr>
          <a:xfrm>
            <a:off x="624205" y="3540125"/>
            <a:ext cx="10874375" cy="829945"/>
          </a:xfrm>
          <a:prstGeom prst="rect">
            <a:avLst/>
          </a:prstGeom>
          <a:noFill/>
        </p:spPr>
        <p:txBody>
          <a:bodyPr wrap="square" rtlCol="0" anchor="t">
            <a:spAutoFit/>
          </a:bodyPr>
          <a:p>
            <a:pPr algn="l">
              <a:buClrTx/>
              <a:buSzTx/>
              <a:buFontTx/>
            </a:pPr>
            <a:r>
              <a:rPr sz="2400">
                <a:latin typeface="Times New Roman" panose="02020603050405020304" charset="0"/>
                <a:cs typeface="Times New Roman" panose="02020603050405020304" charset="0"/>
              </a:rPr>
              <a:t>Additionally, Tai Chi emphasizes </a:t>
            </a:r>
            <a:r>
              <a:rPr lang="en-US" sz="2400">
                <a:latin typeface="Times New Roman" panose="02020603050405020304" charset="0"/>
                <a:cs typeface="Times New Roman" panose="02020603050405020304" charset="0"/>
                <a:sym typeface="+mn-ea"/>
              </a:rPr>
              <a:t>__________(focus)</a:t>
            </a:r>
            <a:r>
              <a:rPr sz="2400">
                <a:latin typeface="Times New Roman" panose="02020603050405020304" charset="0"/>
                <a:cs typeface="Times New Roman" panose="02020603050405020304" charset="0"/>
              </a:rPr>
              <a:t> attention and inner calm, </a:t>
            </a:r>
            <a:r>
              <a:rPr lang="en-US" sz="2400">
                <a:latin typeface="Times New Roman" panose="02020603050405020304" charset="0"/>
                <a:cs typeface="Times New Roman" panose="02020603050405020304" charset="0"/>
                <a:sym typeface="+mn-ea"/>
              </a:rPr>
              <a:t>__________(contribute)</a:t>
            </a:r>
            <a:r>
              <a:rPr sz="2400">
                <a:latin typeface="Times New Roman" panose="02020603050405020304" charset="0"/>
                <a:cs typeface="Times New Roman" panose="02020603050405020304" charset="0"/>
              </a:rPr>
              <a:t> to </a:t>
            </a:r>
            <a:r>
              <a:rPr lang="en-US" sz="2400">
                <a:latin typeface="Times New Roman" panose="02020603050405020304" charset="0"/>
                <a:cs typeface="Times New Roman" panose="02020603050405020304" charset="0"/>
                <a:sym typeface="+mn-ea"/>
              </a:rPr>
              <a:t>__________(improve)</a:t>
            </a:r>
            <a:r>
              <a:rPr sz="2400">
                <a:latin typeface="Times New Roman" panose="02020603050405020304" charset="0"/>
                <a:cs typeface="Times New Roman" panose="02020603050405020304" charset="0"/>
              </a:rPr>
              <a:t> concentration and mental well-being.</a:t>
            </a:r>
            <a:endParaRPr sz="2400">
              <a:latin typeface="Times New Roman" panose="02020603050405020304" charset="0"/>
              <a:cs typeface="Times New Roman" panose="02020603050405020304" charset="0"/>
            </a:endParaRPr>
          </a:p>
        </p:txBody>
      </p:sp>
      <p:sp>
        <p:nvSpPr>
          <p:cNvPr id="8" name="文本框 7"/>
          <p:cNvSpPr txBox="1"/>
          <p:nvPr/>
        </p:nvSpPr>
        <p:spPr>
          <a:xfrm>
            <a:off x="624205" y="4519295"/>
            <a:ext cx="10801350" cy="829945"/>
          </a:xfrm>
          <a:prstGeom prst="rect">
            <a:avLst/>
          </a:prstGeom>
          <a:noFill/>
        </p:spPr>
        <p:txBody>
          <a:bodyPr wrap="square" rtlCol="0" anchor="t">
            <a:spAutoFit/>
          </a:bodyPr>
          <a:p>
            <a:pPr algn="l">
              <a:buClrTx/>
              <a:buSzTx/>
              <a:buFontTx/>
            </a:pPr>
            <a:r>
              <a:rPr lang="zh-CN" altLang="en-US" sz="2000">
                <a:solidFill>
                  <a:schemeClr val="tx1">
                    <a:lumMod val="75000"/>
                  </a:schemeClr>
                </a:solidFill>
              </a:rPr>
              <a:t> </a:t>
            </a:r>
            <a:r>
              <a:rPr sz="2400">
                <a:latin typeface="Times New Roman" panose="02020603050405020304" charset="0"/>
                <a:cs typeface="Times New Roman" panose="02020603050405020304" charset="0"/>
              </a:rPr>
              <a:t>The </a:t>
            </a:r>
            <a:r>
              <a:rPr lang="en-US" sz="2400">
                <a:latin typeface="Times New Roman" panose="02020603050405020304" charset="0"/>
                <a:cs typeface="Times New Roman" panose="02020603050405020304" charset="0"/>
                <a:sym typeface="+mn-ea"/>
              </a:rPr>
              <a:t>__________(simple)</a:t>
            </a:r>
            <a:r>
              <a:rPr sz="2400">
                <a:latin typeface="Times New Roman" panose="02020603050405020304" charset="0"/>
                <a:cs typeface="Times New Roman" panose="02020603050405020304" charset="0"/>
              </a:rPr>
              <a:t> of rope skipping makes </a:t>
            </a:r>
            <a:r>
              <a:rPr lang="en-US" sz="2400">
                <a:latin typeface="Times New Roman" panose="02020603050405020304" charset="0"/>
                <a:cs typeface="Times New Roman" panose="02020603050405020304" charset="0"/>
                <a:sym typeface="+mn-ea"/>
              </a:rPr>
              <a:t>__________</a:t>
            </a:r>
            <a:r>
              <a:rPr sz="2400">
                <a:latin typeface="Times New Roman" panose="02020603050405020304" charset="0"/>
                <a:cs typeface="Times New Roman" panose="02020603050405020304" charset="0"/>
              </a:rPr>
              <a:t>suitable for individuals of all fitness levels.</a:t>
            </a:r>
            <a:endParaRPr sz="2400">
              <a:latin typeface="Times New Roman" panose="02020603050405020304" charset="0"/>
              <a:cs typeface="Times New Roman" panose="02020603050405020304" charset="0"/>
            </a:endParaRPr>
          </a:p>
        </p:txBody>
      </p:sp>
      <p:sp>
        <p:nvSpPr>
          <p:cNvPr id="9" name="文本框 8"/>
          <p:cNvSpPr txBox="1"/>
          <p:nvPr/>
        </p:nvSpPr>
        <p:spPr>
          <a:xfrm>
            <a:off x="696595" y="5498465"/>
            <a:ext cx="10515600" cy="829945"/>
          </a:xfrm>
          <a:prstGeom prst="rect">
            <a:avLst/>
          </a:prstGeom>
          <a:noFill/>
        </p:spPr>
        <p:txBody>
          <a:bodyPr wrap="square" rtlCol="0" anchor="t">
            <a:spAutoFit/>
          </a:bodyPr>
          <a:p>
            <a:r>
              <a:rPr lang="zh-CN" altLang="en-US" sz="2400">
                <a:solidFill>
                  <a:schemeClr val="tx1">
                    <a:lumMod val="75000"/>
                  </a:schemeClr>
                </a:solidFill>
                <a:latin typeface="Times New Roman" panose="02020603050405020304" charset="0"/>
                <a:cs typeface="Times New Roman" panose="02020603050405020304" charset="0"/>
              </a:rPr>
              <a:t>Students are more likely </a:t>
            </a:r>
            <a:r>
              <a:rPr lang="en-US" sz="2400">
                <a:latin typeface="Times New Roman" panose="02020603050405020304" charset="0"/>
                <a:cs typeface="Times New Roman" panose="02020603050405020304" charset="0"/>
                <a:sym typeface="+mn-ea"/>
              </a:rPr>
              <a:t>__________(make)</a:t>
            </a:r>
            <a:r>
              <a:rPr lang="zh-CN" altLang="en-US" sz="2400">
                <a:solidFill>
                  <a:schemeClr val="tx1">
                    <a:lumMod val="75000"/>
                  </a:schemeClr>
                </a:solidFill>
                <a:latin typeface="Times New Roman" panose="02020603050405020304" charset="0"/>
                <a:cs typeface="Times New Roman" panose="02020603050405020304" charset="0"/>
              </a:rPr>
              <a:t> positive choices </a:t>
            </a:r>
            <a:r>
              <a:rPr lang="en-US" sz="2400">
                <a:latin typeface="Times New Roman" panose="02020603050405020304" charset="0"/>
                <a:cs typeface="Times New Roman" panose="02020603050405020304" charset="0"/>
                <a:sym typeface="+mn-ea"/>
              </a:rPr>
              <a:t>__________(regard)</a:t>
            </a:r>
            <a:r>
              <a:rPr lang="zh-CN" altLang="en-US" sz="2400">
                <a:solidFill>
                  <a:schemeClr val="tx1">
                    <a:lumMod val="75000"/>
                  </a:schemeClr>
                </a:solidFill>
                <a:latin typeface="Times New Roman" panose="02020603050405020304" charset="0"/>
                <a:cs typeface="Times New Roman" panose="02020603050405020304" charset="0"/>
              </a:rPr>
              <a:t> nutrition, sleep, and</a:t>
            </a:r>
            <a:r>
              <a:rPr lang="en-US" altLang="zh-CN" sz="2400">
                <a:solidFill>
                  <a:schemeClr val="tx1">
                    <a:lumMod val="75000"/>
                  </a:schemeClr>
                </a:solidFill>
                <a:latin typeface="Times New Roman" panose="02020603050405020304" charset="0"/>
                <a:cs typeface="Times New Roman" panose="02020603050405020304" charset="0"/>
              </a:rPr>
              <a:t> </a:t>
            </a:r>
            <a:r>
              <a:rPr lang="zh-CN" altLang="en-US" sz="2400">
                <a:solidFill>
                  <a:schemeClr val="tx1">
                    <a:lumMod val="75000"/>
                  </a:schemeClr>
                </a:solidFill>
                <a:latin typeface="Times New Roman" panose="02020603050405020304" charset="0"/>
                <a:cs typeface="Times New Roman" panose="02020603050405020304" charset="0"/>
              </a:rPr>
              <a:t>overall well-being.</a:t>
            </a:r>
            <a:endParaRPr lang="zh-CN" altLang="en-US" sz="2400">
              <a:solidFill>
                <a:schemeClr val="tx1">
                  <a:lumMod val="75000"/>
                </a:schemeClr>
              </a:solidFill>
              <a:latin typeface="Times New Roman" panose="02020603050405020304" charset="0"/>
              <a:cs typeface="Times New Roman" panose="02020603050405020304" charset="0"/>
            </a:endParaRPr>
          </a:p>
        </p:txBody>
      </p:sp>
      <p:sp>
        <p:nvSpPr>
          <p:cNvPr id="10" name="文本框 9"/>
          <p:cNvSpPr txBox="1"/>
          <p:nvPr/>
        </p:nvSpPr>
        <p:spPr>
          <a:xfrm>
            <a:off x="6363970" y="1618615"/>
            <a:ext cx="1568450" cy="379730"/>
          </a:xfrm>
          <a:prstGeom prst="rect">
            <a:avLst/>
          </a:prstGeom>
          <a:noFill/>
        </p:spPr>
        <p:txBody>
          <a:bodyPr wrap="square" rtlCol="0"/>
          <a:p>
            <a:r>
              <a:rPr lang="en-US" altLang="zh-CN" sz="2000">
                <a:solidFill>
                  <a:srgbClr val="FF0000"/>
                </a:solidFill>
              </a:rPr>
              <a:t>combination</a:t>
            </a:r>
            <a:endParaRPr lang="en-US" altLang="zh-CN" sz="2000">
              <a:solidFill>
                <a:srgbClr val="FF0000"/>
              </a:solidFill>
            </a:endParaRPr>
          </a:p>
        </p:txBody>
      </p:sp>
      <p:sp>
        <p:nvSpPr>
          <p:cNvPr id="11" name="文本框 10"/>
          <p:cNvSpPr txBox="1"/>
          <p:nvPr/>
        </p:nvSpPr>
        <p:spPr>
          <a:xfrm>
            <a:off x="901700" y="2017395"/>
            <a:ext cx="1568450" cy="379730"/>
          </a:xfrm>
          <a:prstGeom prst="rect">
            <a:avLst/>
          </a:prstGeom>
          <a:noFill/>
        </p:spPr>
        <p:txBody>
          <a:bodyPr wrap="square" rtlCol="0"/>
          <a:p>
            <a:r>
              <a:rPr lang="en-US" altLang="zh-CN" sz="2000">
                <a:solidFill>
                  <a:srgbClr val="FF0000"/>
                </a:solidFill>
              </a:rPr>
              <a:t>flexibility</a:t>
            </a:r>
            <a:endParaRPr lang="en-US" altLang="zh-CN" sz="2000">
              <a:solidFill>
                <a:srgbClr val="FF0000"/>
              </a:solidFill>
            </a:endParaRPr>
          </a:p>
        </p:txBody>
      </p:sp>
      <p:sp>
        <p:nvSpPr>
          <p:cNvPr id="12" name="文本框 11"/>
          <p:cNvSpPr txBox="1"/>
          <p:nvPr/>
        </p:nvSpPr>
        <p:spPr>
          <a:xfrm>
            <a:off x="2515235" y="2640330"/>
            <a:ext cx="582930" cy="379730"/>
          </a:xfrm>
          <a:prstGeom prst="rect">
            <a:avLst/>
          </a:prstGeom>
          <a:noFill/>
        </p:spPr>
        <p:txBody>
          <a:bodyPr wrap="square" rtlCol="0"/>
          <a:p>
            <a:r>
              <a:rPr lang="en-US" altLang="zh-CN" sz="2000">
                <a:solidFill>
                  <a:srgbClr val="FF0000"/>
                </a:solidFill>
              </a:rPr>
              <a:t>an</a:t>
            </a:r>
            <a:endParaRPr lang="en-US" altLang="zh-CN" sz="2000">
              <a:solidFill>
                <a:srgbClr val="FF0000"/>
              </a:solidFill>
            </a:endParaRPr>
          </a:p>
        </p:txBody>
      </p:sp>
      <p:sp>
        <p:nvSpPr>
          <p:cNvPr id="13" name="文本框 12"/>
          <p:cNvSpPr txBox="1"/>
          <p:nvPr/>
        </p:nvSpPr>
        <p:spPr>
          <a:xfrm>
            <a:off x="7787640" y="2640330"/>
            <a:ext cx="1568450" cy="379730"/>
          </a:xfrm>
          <a:prstGeom prst="rect">
            <a:avLst/>
          </a:prstGeom>
          <a:noFill/>
        </p:spPr>
        <p:txBody>
          <a:bodyPr wrap="square" rtlCol="0"/>
          <a:p>
            <a:r>
              <a:rPr lang="en-US" altLang="zh-CN" sz="2000">
                <a:solidFill>
                  <a:srgbClr val="FF0000"/>
                </a:solidFill>
              </a:rPr>
              <a:t> be adapted</a:t>
            </a:r>
            <a:endParaRPr lang="en-US" altLang="zh-CN" sz="2000">
              <a:solidFill>
                <a:srgbClr val="FF0000"/>
              </a:solidFill>
            </a:endParaRPr>
          </a:p>
        </p:txBody>
      </p:sp>
      <p:sp>
        <p:nvSpPr>
          <p:cNvPr id="14" name="文本框 13"/>
          <p:cNvSpPr txBox="1"/>
          <p:nvPr/>
        </p:nvSpPr>
        <p:spPr>
          <a:xfrm>
            <a:off x="4740910" y="2984500"/>
            <a:ext cx="1568450" cy="379730"/>
          </a:xfrm>
          <a:prstGeom prst="rect">
            <a:avLst/>
          </a:prstGeom>
          <a:noFill/>
        </p:spPr>
        <p:txBody>
          <a:bodyPr wrap="square" rtlCol="0"/>
          <a:p>
            <a:r>
              <a:rPr lang="en-US" altLang="zh-CN" sz="2000">
                <a:solidFill>
                  <a:srgbClr val="FF0000"/>
                </a:solidFill>
              </a:rPr>
              <a:t>necessarily</a:t>
            </a:r>
            <a:endParaRPr lang="en-US" altLang="zh-CN" sz="2000">
              <a:solidFill>
                <a:srgbClr val="FF0000"/>
              </a:solidFill>
            </a:endParaRPr>
          </a:p>
        </p:txBody>
      </p:sp>
      <p:sp>
        <p:nvSpPr>
          <p:cNvPr id="15" name="文本框 14"/>
          <p:cNvSpPr txBox="1"/>
          <p:nvPr/>
        </p:nvSpPr>
        <p:spPr>
          <a:xfrm>
            <a:off x="4874895" y="3558540"/>
            <a:ext cx="1568450" cy="379730"/>
          </a:xfrm>
          <a:prstGeom prst="rect">
            <a:avLst/>
          </a:prstGeom>
          <a:noFill/>
        </p:spPr>
        <p:txBody>
          <a:bodyPr wrap="square" rtlCol="0"/>
          <a:p>
            <a:r>
              <a:rPr lang="en-US" altLang="zh-CN" sz="2000">
                <a:solidFill>
                  <a:srgbClr val="FF0000"/>
                </a:solidFill>
              </a:rPr>
              <a:t>focused</a:t>
            </a:r>
            <a:endParaRPr lang="en-US" altLang="zh-CN" sz="2000">
              <a:solidFill>
                <a:srgbClr val="FF0000"/>
              </a:solidFill>
            </a:endParaRPr>
          </a:p>
        </p:txBody>
      </p:sp>
      <p:sp>
        <p:nvSpPr>
          <p:cNvPr id="16" name="文本框 15"/>
          <p:cNvSpPr txBox="1"/>
          <p:nvPr/>
        </p:nvSpPr>
        <p:spPr>
          <a:xfrm>
            <a:off x="696595" y="3938270"/>
            <a:ext cx="1568450" cy="379730"/>
          </a:xfrm>
          <a:prstGeom prst="rect">
            <a:avLst/>
          </a:prstGeom>
          <a:noFill/>
        </p:spPr>
        <p:txBody>
          <a:bodyPr wrap="square" rtlCol="0"/>
          <a:p>
            <a:r>
              <a:rPr lang="en-US" altLang="zh-CN" sz="2000">
                <a:solidFill>
                  <a:srgbClr val="FF0000"/>
                </a:solidFill>
              </a:rPr>
              <a:t>contributing</a:t>
            </a:r>
            <a:endParaRPr lang="en-US" altLang="zh-CN" sz="2000">
              <a:solidFill>
                <a:srgbClr val="FF0000"/>
              </a:solidFill>
            </a:endParaRPr>
          </a:p>
        </p:txBody>
      </p:sp>
      <p:sp>
        <p:nvSpPr>
          <p:cNvPr id="17" name="文本框 16"/>
          <p:cNvSpPr txBox="1"/>
          <p:nvPr/>
        </p:nvSpPr>
        <p:spPr>
          <a:xfrm>
            <a:off x="4050030" y="3938270"/>
            <a:ext cx="1568450" cy="379730"/>
          </a:xfrm>
          <a:prstGeom prst="rect">
            <a:avLst/>
          </a:prstGeom>
          <a:noFill/>
        </p:spPr>
        <p:txBody>
          <a:bodyPr wrap="square" rtlCol="0"/>
          <a:p>
            <a:r>
              <a:rPr lang="en-US" altLang="zh-CN" sz="2000">
                <a:solidFill>
                  <a:srgbClr val="FF0000"/>
                </a:solidFill>
              </a:rPr>
              <a:t>improved</a:t>
            </a:r>
            <a:endParaRPr lang="en-US" altLang="zh-CN" sz="2000">
              <a:solidFill>
                <a:srgbClr val="FF0000"/>
              </a:solidFill>
            </a:endParaRPr>
          </a:p>
        </p:txBody>
      </p:sp>
      <p:sp>
        <p:nvSpPr>
          <p:cNvPr id="18" name="文本框 17"/>
          <p:cNvSpPr txBox="1"/>
          <p:nvPr/>
        </p:nvSpPr>
        <p:spPr>
          <a:xfrm>
            <a:off x="1275715" y="4519295"/>
            <a:ext cx="1568450" cy="379730"/>
          </a:xfrm>
          <a:prstGeom prst="rect">
            <a:avLst/>
          </a:prstGeom>
          <a:noFill/>
        </p:spPr>
        <p:txBody>
          <a:bodyPr wrap="square" rtlCol="0"/>
          <a:p>
            <a:r>
              <a:rPr lang="en-US" altLang="zh-CN" sz="2000">
                <a:solidFill>
                  <a:srgbClr val="FF0000"/>
                </a:solidFill>
              </a:rPr>
              <a:t>simplicity</a:t>
            </a:r>
            <a:endParaRPr lang="en-US" altLang="zh-CN" sz="2000">
              <a:solidFill>
                <a:srgbClr val="FF0000"/>
              </a:solidFill>
            </a:endParaRPr>
          </a:p>
        </p:txBody>
      </p:sp>
      <p:sp>
        <p:nvSpPr>
          <p:cNvPr id="19" name="文本框 18"/>
          <p:cNvSpPr txBox="1"/>
          <p:nvPr/>
        </p:nvSpPr>
        <p:spPr>
          <a:xfrm>
            <a:off x="6864985" y="4545965"/>
            <a:ext cx="1568450" cy="379730"/>
          </a:xfrm>
          <a:prstGeom prst="rect">
            <a:avLst/>
          </a:prstGeom>
          <a:noFill/>
        </p:spPr>
        <p:txBody>
          <a:bodyPr wrap="square" rtlCol="0"/>
          <a:p>
            <a:pPr algn="ctr"/>
            <a:r>
              <a:rPr lang="en-US" altLang="zh-CN" sz="2000">
                <a:solidFill>
                  <a:srgbClr val="FF0000"/>
                </a:solidFill>
              </a:rPr>
              <a:t>it</a:t>
            </a:r>
            <a:endParaRPr lang="en-US" altLang="zh-CN" sz="2000">
              <a:solidFill>
                <a:srgbClr val="FF0000"/>
              </a:solidFill>
            </a:endParaRPr>
          </a:p>
        </p:txBody>
      </p:sp>
      <p:sp>
        <p:nvSpPr>
          <p:cNvPr id="20" name="文本框 19"/>
          <p:cNvSpPr txBox="1"/>
          <p:nvPr/>
        </p:nvSpPr>
        <p:spPr>
          <a:xfrm>
            <a:off x="3976370" y="5498465"/>
            <a:ext cx="1568450" cy="379730"/>
          </a:xfrm>
          <a:prstGeom prst="rect">
            <a:avLst/>
          </a:prstGeom>
          <a:noFill/>
        </p:spPr>
        <p:txBody>
          <a:bodyPr wrap="square" rtlCol="0"/>
          <a:p>
            <a:r>
              <a:rPr lang="en-US" altLang="zh-CN" sz="2000">
                <a:solidFill>
                  <a:srgbClr val="FF0000"/>
                </a:solidFill>
              </a:rPr>
              <a:t>to make</a:t>
            </a:r>
            <a:endParaRPr lang="en-US" altLang="zh-CN" sz="2000">
              <a:solidFill>
                <a:srgbClr val="FF0000"/>
              </a:solidFill>
            </a:endParaRPr>
          </a:p>
        </p:txBody>
      </p:sp>
      <p:sp>
        <p:nvSpPr>
          <p:cNvPr id="21" name="文本框 20"/>
          <p:cNvSpPr txBox="1"/>
          <p:nvPr/>
        </p:nvSpPr>
        <p:spPr>
          <a:xfrm>
            <a:off x="8433435" y="5513070"/>
            <a:ext cx="1568450" cy="379730"/>
          </a:xfrm>
          <a:prstGeom prst="rect">
            <a:avLst/>
          </a:prstGeom>
          <a:noFill/>
        </p:spPr>
        <p:txBody>
          <a:bodyPr wrap="square" rtlCol="0"/>
          <a:p>
            <a:r>
              <a:rPr lang="en-US" altLang="zh-CN" sz="2000">
                <a:solidFill>
                  <a:srgbClr val="FF0000"/>
                </a:solidFill>
              </a:rPr>
              <a:t>regarding</a:t>
            </a:r>
            <a:endParaRPr lang="en-US" altLang="zh-CN" sz="200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目录</a:t>
            </a:r>
            <a:endParaRPr lang="zh-CN" altLang="en-US"/>
          </a:p>
        </p:txBody>
      </p:sp>
      <p:sp>
        <p:nvSpPr>
          <p:cNvPr id="5" name="副标题"/>
          <p:cNvSpPr>
            <a:spLocks noGrp="1"/>
          </p:cNvSpPr>
          <p:nvPr>
            <p:ph type="body" idx="1"/>
            <p:custDataLst>
              <p:tags r:id="rId2"/>
            </p:custDataLst>
          </p:nvPr>
        </p:nvSpPr>
        <p:spPr/>
        <p:txBody>
          <a:bodyPr/>
          <a:lstStyle/>
          <a:p>
            <a:r>
              <a:rPr lang="zh-CN" altLang="en-US"/>
              <a:t>CONTENTS</a:t>
            </a:r>
            <a:endParaRPr lang="zh-CN" altLang="en-US"/>
          </a:p>
        </p:txBody>
      </p:sp>
      <p:sp>
        <p:nvSpPr>
          <p:cNvPr id="2" name="矩形 1"/>
          <p:cNvSpPr/>
          <p:nvPr>
            <p:custDataLst>
              <p:tags r:id="rId3"/>
            </p:custDataLst>
          </p:nvPr>
        </p:nvSpPr>
        <p:spPr>
          <a:xfrm>
            <a:off x="4975225" y="1104900"/>
            <a:ext cx="6146165" cy="934720"/>
          </a:xfrm>
          <a:prstGeom prst="rect">
            <a:avLst/>
          </a:prstGeom>
          <a:solidFill>
            <a:schemeClr val="bg1"/>
          </a:solidFill>
          <a:ln w="12700">
            <a:solidFill>
              <a:schemeClr val="tx1"/>
            </a:solidFill>
          </a:ln>
          <a:effectLst>
            <a:outerShdw dist="101600" dir="2700000" algn="tl" rotWithShape="0">
              <a:schemeClr val="bg1">
                <a:lumMod val="85000"/>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9" name="矩形 8"/>
          <p:cNvSpPr/>
          <p:nvPr>
            <p:custDataLst>
              <p:tags r:id="rId4"/>
            </p:custDataLst>
          </p:nvPr>
        </p:nvSpPr>
        <p:spPr>
          <a:xfrm>
            <a:off x="4926330" y="1048385"/>
            <a:ext cx="107950" cy="10795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0" name="矩形 9"/>
          <p:cNvSpPr/>
          <p:nvPr>
            <p:custDataLst>
              <p:tags r:id="rId5"/>
            </p:custDataLst>
          </p:nvPr>
        </p:nvSpPr>
        <p:spPr>
          <a:xfrm>
            <a:off x="4926330" y="1975485"/>
            <a:ext cx="107950" cy="10795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1" name="矩形 10"/>
          <p:cNvSpPr/>
          <p:nvPr>
            <p:custDataLst>
              <p:tags r:id="rId6"/>
            </p:custDataLst>
          </p:nvPr>
        </p:nvSpPr>
        <p:spPr>
          <a:xfrm>
            <a:off x="11056620" y="1048385"/>
            <a:ext cx="107950" cy="10795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2" name="矩形 11"/>
          <p:cNvSpPr/>
          <p:nvPr>
            <p:custDataLst>
              <p:tags r:id="rId7"/>
            </p:custDataLst>
          </p:nvPr>
        </p:nvSpPr>
        <p:spPr>
          <a:xfrm>
            <a:off x="11056620" y="1975485"/>
            <a:ext cx="107950" cy="10795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3" name="文本框 12"/>
          <p:cNvSpPr txBox="1"/>
          <p:nvPr>
            <p:custDataLst>
              <p:tags r:id="rId8"/>
            </p:custDataLst>
          </p:nvPr>
        </p:nvSpPr>
        <p:spPr>
          <a:xfrm>
            <a:off x="6767830" y="1342390"/>
            <a:ext cx="3987165" cy="460375"/>
          </a:xfrm>
          <a:prstGeom prst="rect">
            <a:avLst/>
          </a:prstGeom>
          <a:noFill/>
        </p:spPr>
        <p:txBody>
          <a:bodyPr wrap="square" rtlCol="0">
            <a:spAutoFit/>
          </a:bodyPr>
          <a:lstStyle/>
          <a:p>
            <a:pPr algn="ctr"/>
            <a:r>
              <a:rPr lang="zh-CN" altLang="en-US" sz="2400" b="1" dirty="0">
                <a:solidFill>
                  <a:schemeClr val="tx2"/>
                </a:solidFill>
              </a:rPr>
              <a:t>审题分析与评价</a:t>
            </a:r>
            <a:endParaRPr lang="zh-CN" altLang="en-US" sz="2400" b="1" dirty="0">
              <a:solidFill>
                <a:schemeClr val="tx2"/>
              </a:solidFill>
            </a:endParaRPr>
          </a:p>
        </p:txBody>
      </p:sp>
      <p:sp>
        <p:nvSpPr>
          <p:cNvPr id="15" name="文本框 14"/>
          <p:cNvSpPr txBox="1"/>
          <p:nvPr>
            <p:custDataLst>
              <p:tags r:id="rId9"/>
            </p:custDataLst>
          </p:nvPr>
        </p:nvSpPr>
        <p:spPr>
          <a:xfrm>
            <a:off x="5270500" y="1209675"/>
            <a:ext cx="1055370" cy="725170"/>
          </a:xfrm>
          <a:prstGeom prst="rect">
            <a:avLst/>
          </a:prstGeom>
          <a:noFill/>
          <a:ln w="15875">
            <a:noFill/>
          </a:ln>
        </p:spPr>
        <p:txBody>
          <a:bodyPr wrap="square" rtlCol="0" anchor="t" anchorCtr="0">
            <a:normAutofit fontScale="90000" lnSpcReduction="20000"/>
          </a:bodyPr>
          <a:lstStyle/>
          <a:p>
            <a:pPr algn="ctr"/>
            <a:r>
              <a:rPr lang="en-US" altLang="zh-CN" sz="4400" b="1" dirty="0">
                <a:ln w="15875">
                  <a:solidFill>
                    <a:schemeClr val="tx1"/>
                  </a:solidFill>
                </a:ln>
                <a:solidFill>
                  <a:schemeClr val="bg1">
                    <a:lumMod val="95000"/>
                  </a:schemeClr>
                </a:solidFill>
                <a:latin typeface="+mj-ea"/>
                <a:ea typeface="+mj-ea"/>
              </a:rPr>
              <a:t>01</a:t>
            </a:r>
            <a:endParaRPr lang="en-US" altLang="zh-CN" sz="4400" b="1" dirty="0">
              <a:ln w="15875">
                <a:solidFill>
                  <a:schemeClr val="tx1"/>
                </a:solidFill>
              </a:ln>
              <a:solidFill>
                <a:schemeClr val="bg1">
                  <a:lumMod val="95000"/>
                </a:schemeClr>
              </a:solidFill>
              <a:latin typeface="+mj-ea"/>
              <a:ea typeface="+mj-ea"/>
            </a:endParaRPr>
          </a:p>
        </p:txBody>
      </p:sp>
      <p:sp>
        <p:nvSpPr>
          <p:cNvPr id="29" name="矩形 28"/>
          <p:cNvSpPr/>
          <p:nvPr>
            <p:custDataLst>
              <p:tags r:id="rId10"/>
            </p:custDataLst>
          </p:nvPr>
        </p:nvSpPr>
        <p:spPr>
          <a:xfrm>
            <a:off x="4975225" y="2349500"/>
            <a:ext cx="6146165" cy="934720"/>
          </a:xfrm>
          <a:prstGeom prst="rect">
            <a:avLst/>
          </a:prstGeom>
          <a:solidFill>
            <a:schemeClr val="bg1"/>
          </a:solidFill>
          <a:ln w="12700">
            <a:solidFill>
              <a:schemeClr val="tx1"/>
            </a:solidFill>
          </a:ln>
          <a:effectLst>
            <a:outerShdw dist="101600" dir="2700000" algn="tl" rotWithShape="0">
              <a:schemeClr val="bg1">
                <a:lumMod val="85000"/>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0" name="矩形 29"/>
          <p:cNvSpPr/>
          <p:nvPr>
            <p:custDataLst>
              <p:tags r:id="rId11"/>
            </p:custDataLst>
          </p:nvPr>
        </p:nvSpPr>
        <p:spPr>
          <a:xfrm>
            <a:off x="4926330" y="2292985"/>
            <a:ext cx="107950" cy="10795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custDataLst>
              <p:tags r:id="rId12"/>
            </p:custDataLst>
          </p:nvPr>
        </p:nvSpPr>
        <p:spPr>
          <a:xfrm>
            <a:off x="4926330" y="3220085"/>
            <a:ext cx="107950" cy="10795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custDataLst>
              <p:tags r:id="rId13"/>
            </p:custDataLst>
          </p:nvPr>
        </p:nvSpPr>
        <p:spPr>
          <a:xfrm>
            <a:off x="11056620" y="2292985"/>
            <a:ext cx="107950" cy="10795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custDataLst>
              <p:tags r:id="rId14"/>
            </p:custDataLst>
          </p:nvPr>
        </p:nvSpPr>
        <p:spPr>
          <a:xfrm>
            <a:off x="11056620" y="3220085"/>
            <a:ext cx="107950" cy="10795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custDataLst>
              <p:tags r:id="rId15"/>
            </p:custDataLst>
          </p:nvPr>
        </p:nvSpPr>
        <p:spPr>
          <a:xfrm>
            <a:off x="6767830" y="2586990"/>
            <a:ext cx="3987165" cy="460375"/>
          </a:xfrm>
          <a:prstGeom prst="rect">
            <a:avLst/>
          </a:prstGeom>
          <a:noFill/>
        </p:spPr>
        <p:txBody>
          <a:bodyPr wrap="square" rtlCol="0">
            <a:spAutoFit/>
          </a:bodyPr>
          <a:lstStyle/>
          <a:p>
            <a:pPr algn="ctr"/>
            <a:r>
              <a:rPr lang="zh-CN" altLang="en-US" sz="2400" b="1" dirty="0">
                <a:solidFill>
                  <a:schemeClr val="tx2"/>
                </a:solidFill>
              </a:rPr>
              <a:t>分段建构与语料</a:t>
            </a:r>
            <a:endParaRPr lang="zh-CN" altLang="en-US" sz="2400" b="1" dirty="0">
              <a:solidFill>
                <a:schemeClr val="tx2"/>
              </a:solidFill>
            </a:endParaRPr>
          </a:p>
        </p:txBody>
      </p:sp>
      <p:sp>
        <p:nvSpPr>
          <p:cNvPr id="36" name="文本框 35"/>
          <p:cNvSpPr txBox="1"/>
          <p:nvPr>
            <p:custDataLst>
              <p:tags r:id="rId16"/>
            </p:custDataLst>
          </p:nvPr>
        </p:nvSpPr>
        <p:spPr>
          <a:xfrm>
            <a:off x="5270500" y="2454275"/>
            <a:ext cx="1055370" cy="725170"/>
          </a:xfrm>
          <a:prstGeom prst="rect">
            <a:avLst/>
          </a:prstGeom>
          <a:noFill/>
          <a:ln w="15875">
            <a:noFill/>
          </a:ln>
        </p:spPr>
        <p:txBody>
          <a:bodyPr wrap="square" rtlCol="0" anchor="t" anchorCtr="0">
            <a:normAutofit fontScale="90000" lnSpcReduction="20000"/>
          </a:bodyPr>
          <a:lstStyle/>
          <a:p>
            <a:pPr algn="ctr"/>
            <a:r>
              <a:rPr lang="en-US" altLang="zh-CN" sz="4400" b="1" dirty="0">
                <a:ln w="15875">
                  <a:solidFill>
                    <a:schemeClr val="tx1"/>
                  </a:solidFill>
                </a:ln>
                <a:solidFill>
                  <a:schemeClr val="bg1">
                    <a:lumMod val="95000"/>
                  </a:schemeClr>
                </a:solidFill>
                <a:latin typeface="+mj-ea"/>
                <a:ea typeface="+mj-ea"/>
              </a:rPr>
              <a:t>02</a:t>
            </a:r>
            <a:endParaRPr lang="en-US" altLang="zh-CN" sz="4400" b="1" dirty="0">
              <a:ln w="15875">
                <a:solidFill>
                  <a:schemeClr val="tx1"/>
                </a:solidFill>
              </a:ln>
              <a:solidFill>
                <a:schemeClr val="bg1">
                  <a:lumMod val="95000"/>
                </a:schemeClr>
              </a:solidFill>
              <a:latin typeface="+mj-ea"/>
              <a:ea typeface="+mj-ea"/>
            </a:endParaRPr>
          </a:p>
        </p:txBody>
      </p:sp>
      <p:sp>
        <p:nvSpPr>
          <p:cNvPr id="38" name="矩形 37"/>
          <p:cNvSpPr/>
          <p:nvPr>
            <p:custDataLst>
              <p:tags r:id="rId17"/>
            </p:custDataLst>
          </p:nvPr>
        </p:nvSpPr>
        <p:spPr>
          <a:xfrm>
            <a:off x="4975225" y="3594100"/>
            <a:ext cx="6146165" cy="934720"/>
          </a:xfrm>
          <a:prstGeom prst="rect">
            <a:avLst/>
          </a:prstGeom>
          <a:solidFill>
            <a:schemeClr val="bg1"/>
          </a:solidFill>
          <a:ln w="12700">
            <a:solidFill>
              <a:schemeClr val="tx1"/>
            </a:solidFill>
          </a:ln>
          <a:effectLst>
            <a:outerShdw dist="101600" dir="2700000" algn="tl" rotWithShape="0">
              <a:schemeClr val="bg1">
                <a:lumMod val="85000"/>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9" name="矩形 38"/>
          <p:cNvSpPr/>
          <p:nvPr>
            <p:custDataLst>
              <p:tags r:id="rId18"/>
            </p:custDataLst>
          </p:nvPr>
        </p:nvSpPr>
        <p:spPr>
          <a:xfrm>
            <a:off x="4926330" y="3537585"/>
            <a:ext cx="107950" cy="10795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custDataLst>
              <p:tags r:id="rId19"/>
            </p:custDataLst>
          </p:nvPr>
        </p:nvSpPr>
        <p:spPr>
          <a:xfrm>
            <a:off x="4926330" y="4464685"/>
            <a:ext cx="107950" cy="10795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custDataLst>
              <p:tags r:id="rId20"/>
            </p:custDataLst>
          </p:nvPr>
        </p:nvSpPr>
        <p:spPr>
          <a:xfrm>
            <a:off x="11056620" y="3537585"/>
            <a:ext cx="107950" cy="10795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custDataLst>
              <p:tags r:id="rId21"/>
            </p:custDataLst>
          </p:nvPr>
        </p:nvSpPr>
        <p:spPr>
          <a:xfrm>
            <a:off x="11056620" y="4464685"/>
            <a:ext cx="107950" cy="10795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custDataLst>
              <p:tags r:id="rId22"/>
            </p:custDataLst>
          </p:nvPr>
        </p:nvSpPr>
        <p:spPr>
          <a:xfrm>
            <a:off x="6767830" y="3831590"/>
            <a:ext cx="3987165" cy="460375"/>
          </a:xfrm>
          <a:prstGeom prst="rect">
            <a:avLst/>
          </a:prstGeom>
          <a:noFill/>
        </p:spPr>
        <p:txBody>
          <a:bodyPr wrap="square" rtlCol="0">
            <a:spAutoFit/>
          </a:bodyPr>
          <a:lstStyle/>
          <a:p>
            <a:pPr algn="ctr"/>
            <a:r>
              <a:rPr lang="zh-CN" altLang="en-US" sz="2400" b="1" dirty="0">
                <a:solidFill>
                  <a:schemeClr val="tx2"/>
                </a:solidFill>
              </a:rPr>
              <a:t>下水作文与欣赏</a:t>
            </a:r>
            <a:endParaRPr lang="zh-CN" altLang="en-US" sz="2400" b="1" dirty="0">
              <a:solidFill>
                <a:schemeClr val="tx2"/>
              </a:solidFill>
            </a:endParaRPr>
          </a:p>
        </p:txBody>
      </p:sp>
      <p:sp>
        <p:nvSpPr>
          <p:cNvPr id="45" name="文本框 44"/>
          <p:cNvSpPr txBox="1"/>
          <p:nvPr>
            <p:custDataLst>
              <p:tags r:id="rId23"/>
            </p:custDataLst>
          </p:nvPr>
        </p:nvSpPr>
        <p:spPr>
          <a:xfrm>
            <a:off x="5270500" y="3698875"/>
            <a:ext cx="1055370" cy="725170"/>
          </a:xfrm>
          <a:prstGeom prst="rect">
            <a:avLst/>
          </a:prstGeom>
          <a:noFill/>
          <a:ln w="15875">
            <a:noFill/>
          </a:ln>
        </p:spPr>
        <p:txBody>
          <a:bodyPr wrap="square" rtlCol="0" anchor="t" anchorCtr="0">
            <a:normAutofit fontScale="90000" lnSpcReduction="20000"/>
          </a:bodyPr>
          <a:lstStyle/>
          <a:p>
            <a:pPr algn="ctr"/>
            <a:r>
              <a:rPr lang="en-US" altLang="zh-CN" sz="4400" b="1" dirty="0">
                <a:ln w="15875">
                  <a:solidFill>
                    <a:schemeClr val="tx1"/>
                  </a:solidFill>
                </a:ln>
                <a:solidFill>
                  <a:schemeClr val="bg1">
                    <a:lumMod val="95000"/>
                  </a:schemeClr>
                </a:solidFill>
                <a:latin typeface="+mj-ea"/>
                <a:ea typeface="+mj-ea"/>
              </a:rPr>
              <a:t>03</a:t>
            </a:r>
            <a:endParaRPr lang="en-US" altLang="zh-CN" sz="4400" b="1" dirty="0">
              <a:ln w="15875">
                <a:solidFill>
                  <a:schemeClr val="tx1"/>
                </a:solidFill>
              </a:ln>
              <a:solidFill>
                <a:schemeClr val="bg1">
                  <a:lumMod val="95000"/>
                </a:schemeClr>
              </a:solidFill>
              <a:latin typeface="+mj-ea"/>
              <a:ea typeface="+mj-ea"/>
            </a:endParaRPr>
          </a:p>
        </p:txBody>
      </p:sp>
      <p:sp>
        <p:nvSpPr>
          <p:cNvPr id="47" name="矩形 46"/>
          <p:cNvSpPr/>
          <p:nvPr>
            <p:custDataLst>
              <p:tags r:id="rId24"/>
            </p:custDataLst>
          </p:nvPr>
        </p:nvSpPr>
        <p:spPr>
          <a:xfrm>
            <a:off x="4975225" y="4838700"/>
            <a:ext cx="6146165" cy="934720"/>
          </a:xfrm>
          <a:prstGeom prst="rect">
            <a:avLst/>
          </a:prstGeom>
          <a:solidFill>
            <a:schemeClr val="bg1"/>
          </a:solidFill>
          <a:ln w="12700">
            <a:solidFill>
              <a:schemeClr val="tx1"/>
            </a:solidFill>
          </a:ln>
          <a:effectLst>
            <a:outerShdw dist="101600" dir="2700000" algn="tl" rotWithShape="0">
              <a:schemeClr val="bg1">
                <a:lumMod val="85000"/>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8" name="矩形 47"/>
          <p:cNvSpPr/>
          <p:nvPr>
            <p:custDataLst>
              <p:tags r:id="rId25"/>
            </p:custDataLst>
          </p:nvPr>
        </p:nvSpPr>
        <p:spPr>
          <a:xfrm>
            <a:off x="4926330" y="4782185"/>
            <a:ext cx="107950" cy="10795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custDataLst>
              <p:tags r:id="rId26"/>
            </p:custDataLst>
          </p:nvPr>
        </p:nvSpPr>
        <p:spPr>
          <a:xfrm>
            <a:off x="4926330" y="5709285"/>
            <a:ext cx="107950" cy="10795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custDataLst>
              <p:tags r:id="rId27"/>
            </p:custDataLst>
          </p:nvPr>
        </p:nvSpPr>
        <p:spPr>
          <a:xfrm>
            <a:off x="11056620" y="4782185"/>
            <a:ext cx="107950" cy="10795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custDataLst>
              <p:tags r:id="rId28"/>
            </p:custDataLst>
          </p:nvPr>
        </p:nvSpPr>
        <p:spPr>
          <a:xfrm>
            <a:off x="11056620" y="5709285"/>
            <a:ext cx="107950" cy="10795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custDataLst>
              <p:tags r:id="rId29"/>
            </p:custDataLst>
          </p:nvPr>
        </p:nvSpPr>
        <p:spPr>
          <a:xfrm>
            <a:off x="6767830" y="5076190"/>
            <a:ext cx="3987165" cy="460375"/>
          </a:xfrm>
          <a:prstGeom prst="rect">
            <a:avLst/>
          </a:prstGeom>
          <a:noFill/>
        </p:spPr>
        <p:txBody>
          <a:bodyPr wrap="square" rtlCol="0">
            <a:spAutoFit/>
          </a:bodyPr>
          <a:lstStyle/>
          <a:p>
            <a:pPr algn="ctr"/>
            <a:r>
              <a:rPr lang="zh-CN" altLang="en-US" sz="2400" b="1" dirty="0">
                <a:solidFill>
                  <a:schemeClr val="tx2"/>
                </a:solidFill>
              </a:rPr>
              <a:t>语篇利用与迁移</a:t>
            </a:r>
            <a:endParaRPr lang="zh-CN" altLang="en-US" sz="2400" b="1" dirty="0">
              <a:solidFill>
                <a:schemeClr val="tx2"/>
              </a:solidFill>
            </a:endParaRPr>
          </a:p>
        </p:txBody>
      </p:sp>
      <p:sp>
        <p:nvSpPr>
          <p:cNvPr id="54" name="文本框 53"/>
          <p:cNvSpPr txBox="1"/>
          <p:nvPr>
            <p:custDataLst>
              <p:tags r:id="rId30"/>
            </p:custDataLst>
          </p:nvPr>
        </p:nvSpPr>
        <p:spPr>
          <a:xfrm>
            <a:off x="5270500" y="4943475"/>
            <a:ext cx="1055370" cy="725170"/>
          </a:xfrm>
          <a:prstGeom prst="rect">
            <a:avLst/>
          </a:prstGeom>
          <a:noFill/>
          <a:ln w="15875">
            <a:noFill/>
          </a:ln>
        </p:spPr>
        <p:txBody>
          <a:bodyPr wrap="square" rtlCol="0" anchor="t" anchorCtr="0">
            <a:normAutofit fontScale="90000" lnSpcReduction="20000"/>
          </a:bodyPr>
          <a:lstStyle/>
          <a:p>
            <a:pPr algn="ctr"/>
            <a:r>
              <a:rPr lang="en-US" altLang="zh-CN" sz="4400" b="1" dirty="0">
                <a:ln w="15875">
                  <a:solidFill>
                    <a:schemeClr val="tx1"/>
                  </a:solidFill>
                </a:ln>
                <a:solidFill>
                  <a:schemeClr val="bg1">
                    <a:lumMod val="95000"/>
                  </a:schemeClr>
                </a:solidFill>
                <a:latin typeface="+mj-ea"/>
                <a:ea typeface="+mj-ea"/>
              </a:rPr>
              <a:t>04</a:t>
            </a:r>
            <a:endParaRPr lang="en-US" altLang="zh-CN" sz="4400" b="1" dirty="0">
              <a:ln w="15875">
                <a:solidFill>
                  <a:schemeClr val="tx1"/>
                </a:solidFill>
              </a:ln>
              <a:solidFill>
                <a:schemeClr val="bg1">
                  <a:lumMod val="95000"/>
                </a:schemeClr>
              </a:solidFill>
              <a:latin typeface="+mj-ea"/>
              <a:ea typeface="+mj-ea"/>
            </a:endParaRPr>
          </a:p>
        </p:txBody>
      </p:sp>
      <p:pic>
        <p:nvPicPr>
          <p:cNvPr id="5124" name="图片 11" descr="水印"/>
          <p:cNvPicPr>
            <a:picLocks noChangeAspect="1"/>
          </p:cNvPicPr>
          <p:nvPr/>
        </p:nvPicPr>
        <p:blipFill>
          <a:blip r:embed="rId31"/>
          <a:stretch>
            <a:fillRect/>
          </a:stretch>
        </p:blipFill>
        <p:spPr>
          <a:xfrm>
            <a:off x="7186613" y="63500"/>
            <a:ext cx="4902200" cy="1587500"/>
          </a:xfrm>
          <a:prstGeom prst="rect">
            <a:avLst/>
          </a:prstGeom>
          <a:noFill/>
          <a:ln w="9525">
            <a:noFill/>
          </a:ln>
        </p:spPr>
      </p:pic>
    </p:spTree>
    <p:custDataLst>
      <p:tags r:id="rId3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fontScale="90000"/>
          </a:bodyPr>
          <a:lstStyle/>
          <a:p>
            <a:r>
              <a:rPr lang="zh-CN" altLang="en-US" dirty="0"/>
              <a:t>审题分析与评价</a:t>
            </a:r>
            <a:endParaRPr lang="zh-CN" altLang="en-US" dirty="0"/>
          </a:p>
        </p:txBody>
      </p:sp>
      <p:sp>
        <p:nvSpPr>
          <p:cNvPr id="5" name="副标题"/>
          <p:cNvSpPr>
            <a:spLocks noGrp="1"/>
          </p:cNvSpPr>
          <p:nvPr>
            <p:ph type="body" idx="1"/>
            <p:custDataLst>
              <p:tags r:id="rId2"/>
            </p:custDataLst>
          </p:nvPr>
        </p:nvSpPr>
        <p:spPr/>
        <p:txBody>
          <a:bodyPr/>
          <a:lstStyle/>
          <a:p>
            <a:r>
              <a:rPr lang="zh-CN" altLang="en-US"/>
              <a:t>悟透题干限定的情境与要求</a:t>
            </a:r>
            <a:endParaRPr lang="en-US" altLang="zh-CN"/>
          </a:p>
        </p:txBody>
      </p:sp>
      <p:sp>
        <p:nvSpPr>
          <p:cNvPr id="6" name="节编号"/>
          <p:cNvSpPr>
            <a:spLocks noGrp="1"/>
          </p:cNvSpPr>
          <p:nvPr>
            <p:ph type="body" sz="quarter" idx="13"/>
            <p:custDataLst>
              <p:tags r:id="rId3"/>
            </p:custDataLst>
          </p:nvPr>
        </p:nvSpPr>
        <p:spPr/>
        <p:txBody>
          <a:bodyPr/>
          <a:lstStyle/>
          <a:p>
            <a:r>
              <a:rPr lang="en-US" altLang="zh-CN"/>
              <a:t>01</a:t>
            </a:r>
            <a:endParaRPr lang="en-US" altLang="zh-CN"/>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原题呈现</a:t>
            </a:r>
            <a:endParaRPr lang="zh-CN" altLang="en-US"/>
          </a:p>
        </p:txBody>
      </p:sp>
      <p:sp>
        <p:nvSpPr>
          <p:cNvPr id="3" name="内容占位符 2"/>
          <p:cNvSpPr>
            <a:spLocks noGrp="1"/>
          </p:cNvSpPr>
          <p:nvPr>
            <p:ph idx="1"/>
          </p:nvPr>
        </p:nvSpPr>
        <p:spPr>
          <a:xfrm>
            <a:off x="725170" y="1632585"/>
            <a:ext cx="10515600" cy="4683125"/>
          </a:xfrm>
        </p:spPr>
        <p:txBody>
          <a:bodyPr>
            <a:normAutofit lnSpcReduction="10000"/>
          </a:bodyPr>
          <a:p>
            <a:pPr marL="0" indent="0">
              <a:lnSpc>
                <a:spcPct val="120000"/>
              </a:lnSpc>
              <a:buNone/>
            </a:pPr>
            <a:r>
              <a:rPr lang="zh-CN" altLang="en-US"/>
              <a:t>(考生回忆版)</a:t>
            </a:r>
            <a:r>
              <a:rPr lang="en-US" altLang="zh-CN"/>
              <a:t> </a:t>
            </a:r>
            <a:r>
              <a:rPr lang="zh-CN" altLang="en-US"/>
              <a:t>请你写一篇短文向校英文报“</a:t>
            </a:r>
            <a:r>
              <a:rPr lang="zh-CN" altLang="en-US">
                <a:solidFill>
                  <a:srgbClr val="FF0000"/>
                </a:solidFill>
              </a:rPr>
              <a:t>Sports and</a:t>
            </a:r>
            <a:r>
              <a:rPr lang="en-US" altLang="zh-CN">
                <a:solidFill>
                  <a:srgbClr val="FF0000"/>
                </a:solidFill>
              </a:rPr>
              <a:t> </a:t>
            </a:r>
            <a:r>
              <a:rPr lang="zh-CN" altLang="en-US">
                <a:solidFill>
                  <a:srgbClr val="FF0000"/>
                </a:solidFill>
              </a:rPr>
              <a:t>Hea</a:t>
            </a:r>
            <a:r>
              <a:rPr lang="en-US" altLang="zh-CN">
                <a:solidFill>
                  <a:srgbClr val="FF0000"/>
                </a:solidFill>
              </a:rPr>
              <a:t>l</a:t>
            </a:r>
            <a:r>
              <a:rPr lang="zh-CN" altLang="en-US">
                <a:solidFill>
                  <a:srgbClr val="FF0000"/>
                </a:solidFill>
              </a:rPr>
              <a:t>th</a:t>
            </a:r>
            <a:r>
              <a:rPr lang="zh-CN" altLang="en-US"/>
              <a:t>”栏目投稿，向同学们推荐一项</a:t>
            </a:r>
            <a:r>
              <a:rPr lang="zh-CN" altLang="en-US">
                <a:solidFill>
                  <a:srgbClr val="FF0000"/>
                </a:solidFill>
              </a:rPr>
              <a:t>适合课间</a:t>
            </a:r>
            <a:r>
              <a:rPr lang="zh-CN" altLang="en-US"/>
              <a:t>开展的运动，内容包括:</a:t>
            </a:r>
            <a:endParaRPr lang="zh-CN" altLang="en-US"/>
          </a:p>
          <a:p>
            <a:pPr marL="0" indent="0">
              <a:lnSpc>
                <a:spcPct val="120000"/>
              </a:lnSpc>
              <a:buNone/>
            </a:pPr>
            <a:r>
              <a:rPr lang="en-US" altLang="zh-CN"/>
              <a:t>    </a:t>
            </a:r>
            <a:r>
              <a:rPr lang="zh-CN" altLang="en-US"/>
              <a:t>1.</a:t>
            </a:r>
            <a:r>
              <a:rPr lang="zh-CN" altLang="en-US">
                <a:solidFill>
                  <a:srgbClr val="FF0000"/>
                </a:solidFill>
              </a:rPr>
              <a:t>介绍</a:t>
            </a:r>
            <a:r>
              <a:rPr lang="zh-CN" altLang="en-US"/>
              <a:t>这项运动;</a:t>
            </a:r>
            <a:endParaRPr lang="zh-CN" altLang="en-US"/>
          </a:p>
          <a:p>
            <a:pPr marL="0" indent="0">
              <a:lnSpc>
                <a:spcPct val="120000"/>
              </a:lnSpc>
              <a:buNone/>
            </a:pPr>
            <a:r>
              <a:rPr lang="en-US" altLang="zh-CN"/>
              <a:t>    </a:t>
            </a:r>
            <a:r>
              <a:rPr lang="zh-CN" altLang="en-US"/>
              <a:t>2.说明推荐</a:t>
            </a:r>
            <a:r>
              <a:rPr lang="zh-CN" altLang="en-US">
                <a:solidFill>
                  <a:srgbClr val="FF0000"/>
                </a:solidFill>
              </a:rPr>
              <a:t>理由</a:t>
            </a:r>
            <a:r>
              <a:rPr lang="zh-CN" altLang="en-US"/>
              <a:t>。</a:t>
            </a:r>
            <a:endParaRPr lang="zh-CN" altLang="en-US"/>
          </a:p>
          <a:p>
            <a:pPr marL="0" indent="0">
              <a:lnSpc>
                <a:spcPct val="120000"/>
              </a:lnSpc>
              <a:buNone/>
            </a:pPr>
            <a:r>
              <a:rPr lang="zh-CN" altLang="en-US"/>
              <a:t>注意:</a:t>
            </a:r>
            <a:endParaRPr lang="zh-CN" altLang="en-US"/>
          </a:p>
          <a:p>
            <a:pPr marL="0" indent="0">
              <a:lnSpc>
                <a:spcPct val="120000"/>
              </a:lnSpc>
              <a:buNone/>
            </a:pPr>
            <a:r>
              <a:rPr lang="en-US" altLang="zh-CN"/>
              <a:t>    </a:t>
            </a:r>
            <a:r>
              <a:rPr lang="zh-CN" altLang="en-US"/>
              <a:t>1.写作词数应为80个左右</a:t>
            </a:r>
            <a:r>
              <a:rPr lang="en-US" altLang="zh-CN"/>
              <a:t>;</a:t>
            </a:r>
            <a:endParaRPr lang="zh-CN" altLang="en-US"/>
          </a:p>
          <a:p>
            <a:pPr marL="0" indent="0">
              <a:lnSpc>
                <a:spcPct val="120000"/>
              </a:lnSpc>
              <a:buNone/>
            </a:pPr>
            <a:r>
              <a:rPr lang="en-US" altLang="zh-CN"/>
              <a:t>    </a:t>
            </a:r>
            <a:r>
              <a:rPr lang="zh-CN" altLang="en-US"/>
              <a:t>2.请按如下格式在答题纸的相应位置作答。</a:t>
            </a:r>
            <a:endParaRPr lang="zh-CN" altLang="en-US"/>
          </a:p>
          <a:p>
            <a:pPr marL="0" indent="0" algn="ctr">
              <a:lnSpc>
                <a:spcPct val="120000"/>
              </a:lnSpc>
              <a:buNone/>
            </a:pPr>
            <a:r>
              <a:rPr lang="zh-CN" altLang="en-US" b="1"/>
              <a:t>Stand Up and Exercise, Everybody!</a:t>
            </a:r>
            <a:endParaRPr lang="zh-CN" altLang="en-US" b="1"/>
          </a:p>
          <a:p>
            <a:pPr marL="0" indent="0" algn="ctr">
              <a:lnSpc>
                <a:spcPct val="120000"/>
              </a:lnSpc>
              <a:buNone/>
            </a:pPr>
            <a:r>
              <a:rPr lang="en-US" altLang="zh-CN" b="1"/>
              <a:t>______________________________________________________________</a:t>
            </a:r>
            <a:endParaRPr lang="en-US" altLang="zh-CN" b="1"/>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试题简要评析</a:t>
            </a:r>
            <a:endParaRPr lang="zh-CN" altLang="en-US"/>
          </a:p>
        </p:txBody>
      </p:sp>
      <p:sp>
        <p:nvSpPr>
          <p:cNvPr id="3" name="内容占位符 2"/>
          <p:cNvSpPr>
            <a:spLocks noGrp="1"/>
          </p:cNvSpPr>
          <p:nvPr>
            <p:ph idx="1"/>
          </p:nvPr>
        </p:nvSpPr>
        <p:spPr>
          <a:xfrm>
            <a:off x="838200" y="1694815"/>
            <a:ext cx="10515600" cy="4694555"/>
          </a:xfrm>
        </p:spPr>
        <p:txBody>
          <a:bodyPr>
            <a:normAutofit lnSpcReduction="20000"/>
          </a:bodyPr>
          <a:p>
            <a:pPr marL="0" indent="0">
              <a:lnSpc>
                <a:spcPct val="140000"/>
              </a:lnSpc>
              <a:buNone/>
            </a:pPr>
            <a:r>
              <a:rPr lang="zh-CN" altLang="en-US"/>
              <a:t>乔辉、李新煜（2021）指出，基于情境进行评价，既是学科素养评价的基本途径，也是实施</a:t>
            </a:r>
            <a:r>
              <a:rPr lang="zh-CN" altLang="en-US">
                <a:solidFill>
                  <a:srgbClr val="FF0000"/>
                </a:solidFill>
              </a:rPr>
              <a:t>“五育并举”</a:t>
            </a:r>
            <a:r>
              <a:rPr lang="zh-CN" altLang="en-US"/>
              <a:t>的内在要求。</a:t>
            </a:r>
            <a:r>
              <a:rPr lang="en-US" altLang="zh-CN"/>
              <a:t>2024</a:t>
            </a:r>
            <a:r>
              <a:rPr lang="zh-CN" altLang="en-US"/>
              <a:t>年</a:t>
            </a:r>
            <a:r>
              <a:rPr lang="en-US" altLang="zh-CN"/>
              <a:t>1</a:t>
            </a:r>
            <a:r>
              <a:rPr lang="zh-CN" altLang="en-US"/>
              <a:t>月本篇应用文创设了短文投稿的学校生活情境，语言使用情境合理且贴合学生生活。从话题选择上，本篇命题选择了</a:t>
            </a:r>
            <a:r>
              <a:rPr lang="en-US" altLang="zh-CN"/>
              <a:t>“</a:t>
            </a:r>
            <a:r>
              <a:rPr lang="zh-CN" altLang="en-US"/>
              <a:t>课间运动</a:t>
            </a:r>
            <a:r>
              <a:rPr lang="en-US" altLang="zh-CN"/>
              <a:t>”</a:t>
            </a:r>
            <a:r>
              <a:rPr lang="zh-CN" altLang="en-US"/>
              <a:t>，契合新课标下对</a:t>
            </a:r>
            <a:r>
              <a:rPr lang="en-US" altLang="zh-CN"/>
              <a:t>“</a:t>
            </a:r>
            <a:r>
              <a:rPr lang="zh-CN" altLang="en-US"/>
              <a:t>体</a:t>
            </a:r>
            <a:r>
              <a:rPr lang="en-US" altLang="zh-CN"/>
              <a:t>”</a:t>
            </a:r>
            <a:r>
              <a:rPr lang="zh-CN" altLang="en-US"/>
              <a:t>的培育要求。</a:t>
            </a:r>
            <a:endParaRPr lang="zh-CN" altLang="en-US"/>
          </a:p>
          <a:p>
            <a:pPr marL="0" indent="0">
              <a:lnSpc>
                <a:spcPct val="140000"/>
              </a:lnSpc>
              <a:buNone/>
            </a:pPr>
            <a:r>
              <a:rPr lang="zh-CN" altLang="en-US"/>
              <a:t>程晓堂（2023）指出，</a:t>
            </a:r>
            <a:r>
              <a:rPr lang="zh-CN" altLang="en-US">
                <a:sym typeface="+mn-ea"/>
              </a:rPr>
              <a:t>应用文命题分析有三重维度，</a:t>
            </a:r>
            <a:r>
              <a:rPr lang="zh-CN" altLang="en-US"/>
              <a:t>即</a:t>
            </a:r>
            <a:r>
              <a:rPr lang="zh-CN" altLang="en-US">
                <a:solidFill>
                  <a:srgbClr val="FF0000"/>
                </a:solidFill>
              </a:rPr>
              <a:t>试题是否已经给出写作内容、是否需要编造写作内容、考生是否需要写真实内容</a:t>
            </a:r>
            <a:r>
              <a:rPr lang="zh-CN" altLang="en-US"/>
              <a:t>。鉴于此，本篇命题有既定的写作内容</a:t>
            </a:r>
            <a:r>
              <a:rPr lang="zh-CN"/>
              <a:t>（运动）</a:t>
            </a:r>
            <a:r>
              <a:rPr lang="zh-CN" altLang="en-US"/>
              <a:t>；需要编造写作内容，并将内容</a:t>
            </a:r>
            <a:r>
              <a:rPr lang="en-US" altLang="zh-CN">
                <a:sym typeface="+mn-ea"/>
              </a:rPr>
              <a:t>传递给某一个假想的读者对象</a:t>
            </a:r>
            <a:r>
              <a:rPr lang="zh-CN" altLang="en-US">
                <a:sym typeface="+mn-ea"/>
              </a:rPr>
              <a:t>（投稿）；也需要写真实内容，即推荐的运动必须贴合</a:t>
            </a:r>
            <a:r>
              <a:rPr lang="en-US" altLang="zh-CN">
                <a:sym typeface="+mn-ea"/>
              </a:rPr>
              <a:t>“</a:t>
            </a:r>
            <a:r>
              <a:rPr lang="zh-CN" altLang="en-US">
                <a:sym typeface="+mn-ea"/>
              </a:rPr>
              <a:t>课间</a:t>
            </a:r>
            <a:r>
              <a:rPr lang="en-US" altLang="zh-CN">
                <a:sym typeface="+mn-ea"/>
              </a:rPr>
              <a:t>”</a:t>
            </a:r>
            <a:r>
              <a:rPr lang="zh-CN" altLang="en-US">
                <a:sym typeface="+mn-ea"/>
              </a:rPr>
              <a:t>的时间空间范围，在时间维度上，</a:t>
            </a:r>
            <a:r>
              <a:rPr lang="en-US" altLang="zh-CN">
                <a:sym typeface="+mn-ea"/>
              </a:rPr>
              <a:t>“</a:t>
            </a:r>
            <a:r>
              <a:rPr lang="zh-CN" altLang="en-US">
                <a:sym typeface="+mn-ea"/>
              </a:rPr>
              <a:t>课间</a:t>
            </a:r>
            <a:r>
              <a:rPr lang="en-US" altLang="zh-CN">
                <a:sym typeface="+mn-ea"/>
              </a:rPr>
              <a:t>”</a:t>
            </a:r>
            <a:r>
              <a:rPr lang="zh-CN" altLang="en-US">
                <a:sym typeface="+mn-ea"/>
              </a:rPr>
              <a:t>也就是限制了时间的长短，空间维度上限制在了学校，即运动项目的锚定一般考虑学校生活情境中的常规类型。</a:t>
            </a:r>
            <a:endParaRPr lang="zh-CN" altLang="en-US">
              <a:sym typeface="+mn-ea"/>
            </a:endParaRPr>
          </a:p>
        </p:txBody>
      </p:sp>
      <p:sp>
        <p:nvSpPr>
          <p:cNvPr id="4" name="文本框 3"/>
          <p:cNvSpPr txBox="1"/>
          <p:nvPr/>
        </p:nvSpPr>
        <p:spPr>
          <a:xfrm>
            <a:off x="7853045" y="6421120"/>
            <a:ext cx="3681095" cy="311150"/>
          </a:xfrm>
          <a:prstGeom prst="rect">
            <a:avLst/>
          </a:prstGeom>
          <a:noFill/>
        </p:spPr>
        <p:txBody>
          <a:bodyPr wrap="square" rtlCol="0"/>
          <a:p>
            <a:r>
              <a:rPr lang="zh-CN" altLang="en-US" sz="2000">
                <a:solidFill>
                  <a:schemeClr val="tx1">
                    <a:lumMod val="75000"/>
                  </a:schemeClr>
                </a:solidFill>
                <a:latin typeface="华文楷体" panose="02010600040101010101" charset="-122"/>
                <a:ea typeface="华文楷体" panose="02010600040101010101" charset="-122"/>
                <a:cs typeface="华文楷体" panose="02010600040101010101" charset="-122"/>
              </a:rPr>
              <a:t>广东外语外贸大学</a:t>
            </a:r>
            <a:r>
              <a:rPr lang="en-US" altLang="zh-CN" sz="2000">
                <a:solidFill>
                  <a:schemeClr val="tx1">
                    <a:lumMod val="75000"/>
                  </a:schemeClr>
                </a:solidFill>
                <a:latin typeface="华文楷体" panose="02010600040101010101" charset="-122"/>
                <a:ea typeface="华文楷体" panose="02010600040101010101" charset="-122"/>
                <a:cs typeface="华文楷体" panose="02010600040101010101" charset="-122"/>
              </a:rPr>
              <a:t>     </a:t>
            </a:r>
            <a:r>
              <a:rPr lang="zh-CN" altLang="en-US" sz="2000">
                <a:solidFill>
                  <a:schemeClr val="tx1">
                    <a:lumMod val="75000"/>
                  </a:schemeClr>
                </a:solidFill>
                <a:latin typeface="华文楷体" panose="02010600040101010101" charset="-122"/>
                <a:ea typeface="华文楷体" panose="02010600040101010101" charset="-122"/>
                <a:cs typeface="华文楷体" panose="02010600040101010101" charset="-122"/>
              </a:rPr>
              <a:t>郭烨辉</a:t>
            </a:r>
            <a:endParaRPr lang="zh-CN" altLang="en-US" sz="2000">
              <a:solidFill>
                <a:schemeClr val="tx1">
                  <a:lumMod val="75000"/>
                </a:schemeClr>
              </a:solidFill>
              <a:latin typeface="华文楷体" panose="02010600040101010101" charset="-122"/>
              <a:ea typeface="华文楷体" panose="02010600040101010101" charset="-122"/>
              <a:cs typeface="华文楷体" panose="0201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破解题目</a:t>
            </a:r>
            <a:r>
              <a:rPr lang="zh-CN" altLang="en-US" dirty="0" smtClean="0"/>
              <a:t>信息 </a:t>
            </a:r>
            <a:endParaRPr lang="en-US" altLang="zh-CN" dirty="0"/>
          </a:p>
        </p:txBody>
      </p:sp>
      <p:graphicFrame>
        <p:nvGraphicFramePr>
          <p:cNvPr id="4" name="内容占位符 3"/>
          <p:cNvGraphicFramePr>
            <a:graphicFrameLocks noGrp="1"/>
          </p:cNvGraphicFramePr>
          <p:nvPr>
            <p:ph idx="1"/>
          </p:nvPr>
        </p:nvGraphicFramePr>
        <p:xfrm>
          <a:off x="552158" y="1616641"/>
          <a:ext cx="11030241" cy="4693542"/>
        </p:xfrm>
        <a:graphic>
          <a:graphicData uri="http://schemas.openxmlformats.org/drawingml/2006/table">
            <a:tbl>
              <a:tblPr firstRow="1" firstCol="1" bandRow="1">
                <a:tableStyleId>{5C22544A-7EE6-4342-B048-85BDC9FD1C3A}</a:tableStyleId>
              </a:tblPr>
              <a:tblGrid>
                <a:gridCol w="2253347"/>
                <a:gridCol w="1670081"/>
                <a:gridCol w="1785171"/>
                <a:gridCol w="2034746"/>
                <a:gridCol w="3286896"/>
              </a:tblGrid>
              <a:tr h="782257">
                <a:tc>
                  <a:txBody>
                    <a:bodyPr/>
                    <a:lstStyle/>
                    <a:p>
                      <a:pPr algn="just">
                        <a:spcAft>
                          <a:spcPts val="0"/>
                        </a:spcAft>
                      </a:pPr>
                      <a:r>
                        <a:rPr lang="zh-CN" sz="2800" b="0" kern="100" dirty="0">
                          <a:solidFill>
                            <a:schemeClr val="tx1"/>
                          </a:solidFill>
                          <a:effectLst/>
                          <a:latin typeface="方正粗黑宋简体" panose="02000000000000000000" pitchFamily="2" charset="-122"/>
                          <a:ea typeface="方正粗黑宋简体" panose="02000000000000000000" pitchFamily="2" charset="-122"/>
                        </a:rPr>
                        <a:t>文体体裁</a:t>
                      </a:r>
                      <a:endParaRPr lang="zh-CN" sz="2800" b="0" kern="100" dirty="0">
                        <a:solidFill>
                          <a:schemeClr val="tx1"/>
                        </a:solidFill>
                        <a:effectLst/>
                        <a:latin typeface="方正粗黑宋简体" panose="02000000000000000000" pitchFamily="2" charset="-122"/>
                        <a:ea typeface="方正粗黑宋简体" panose="02000000000000000000" pitchFamily="2" charset="-122"/>
                        <a:cs typeface="Times New Roman" panose="02020603050405020304" charset="0"/>
                      </a:endParaRPr>
                    </a:p>
                  </a:txBody>
                  <a:tcPr marL="68580" marR="68580" marT="0" marB="0" anchor="ctr"/>
                </a:tc>
                <a:tc gridSpan="4">
                  <a:txBody>
                    <a:bodyPr/>
                    <a:lstStyle/>
                    <a:p>
                      <a:pPr algn="just">
                        <a:spcAft>
                          <a:spcPts val="0"/>
                        </a:spcAft>
                      </a:pPr>
                      <a:r>
                        <a:rPr lang="zh-CN" altLang="en-US" sz="2800" kern="100" dirty="0" smtClean="0">
                          <a:solidFill>
                            <a:schemeClr val="tx1"/>
                          </a:solidFill>
                          <a:effectLst/>
                          <a:latin typeface="Times New Roman" panose="02020603050405020304" charset="0"/>
                          <a:ea typeface="楷体" panose="02010609060101010101" pitchFamily="49" charset="-122"/>
                          <a:cs typeface="Times New Roman" panose="02020603050405020304" charset="0"/>
                        </a:rPr>
                        <a:t>英文报稿件</a:t>
                      </a:r>
                      <a:endParaRPr lang="zh-CN" sz="2800" kern="100" dirty="0">
                        <a:solidFill>
                          <a:schemeClr val="tx1"/>
                        </a:solidFill>
                        <a:effectLst/>
                        <a:latin typeface="Times New Roman" panose="02020603050405020304" charset="0"/>
                        <a:ea typeface="楷体" panose="02010609060101010101" pitchFamily="49" charset="-122"/>
                        <a:cs typeface="Times New Roman" panose="02020603050405020304" charset="0"/>
                      </a:endParaRPr>
                    </a:p>
                  </a:txBody>
                  <a:tcPr marL="68580" marR="68580" marT="0" marB="0" anchor="ctr"/>
                </a:tc>
                <a:tc hMerge="1">
                  <a:tcPr/>
                </a:tc>
                <a:tc hMerge="1">
                  <a:tcPr/>
                </a:tc>
                <a:tc hMerge="1">
                  <a:tcPr/>
                </a:tc>
              </a:tr>
              <a:tr h="782257">
                <a:tc>
                  <a:txBody>
                    <a:bodyPr/>
                    <a:lstStyle/>
                    <a:p>
                      <a:pPr algn="just">
                        <a:spcAft>
                          <a:spcPts val="0"/>
                        </a:spcAft>
                      </a:pPr>
                      <a:r>
                        <a:rPr lang="zh-CN" sz="2800" b="0" kern="100" dirty="0">
                          <a:solidFill>
                            <a:schemeClr val="tx1"/>
                          </a:solidFill>
                          <a:effectLst/>
                          <a:latin typeface="方正粗黑宋简体" panose="02000000000000000000" pitchFamily="2" charset="-122"/>
                          <a:ea typeface="方正粗黑宋简体" panose="02000000000000000000" pitchFamily="2" charset="-122"/>
                        </a:rPr>
                        <a:t>写作人</a:t>
                      </a:r>
                      <a:endParaRPr lang="zh-CN" sz="2800" b="0" kern="100" dirty="0">
                        <a:solidFill>
                          <a:schemeClr val="tx1"/>
                        </a:solidFill>
                        <a:effectLst/>
                        <a:latin typeface="方正粗黑宋简体" panose="02000000000000000000" pitchFamily="2" charset="-122"/>
                        <a:ea typeface="方正粗黑宋简体" panose="02000000000000000000" pitchFamily="2" charset="-122"/>
                        <a:cs typeface="Times New Roman" panose="02020603050405020304" charset="0"/>
                      </a:endParaRPr>
                    </a:p>
                  </a:txBody>
                  <a:tcPr marL="68580" marR="68580" marT="0" marB="0" anchor="ctr"/>
                </a:tc>
                <a:tc gridSpan="4">
                  <a:txBody>
                    <a:bodyPr/>
                    <a:lstStyle/>
                    <a:p>
                      <a:pPr algn="just">
                        <a:spcAft>
                          <a:spcPts val="0"/>
                        </a:spcAft>
                      </a:pPr>
                      <a:r>
                        <a:rPr lang="zh-CN" altLang="en-US" sz="2800" kern="100" dirty="0" smtClean="0">
                          <a:solidFill>
                            <a:schemeClr val="tx1"/>
                          </a:solidFill>
                          <a:effectLst/>
                          <a:latin typeface="Times New Roman" panose="02020603050405020304" charset="0"/>
                          <a:ea typeface="楷体" panose="02010609060101010101" pitchFamily="49" charset="-122"/>
                          <a:cs typeface="Times New Roman" panose="02020603050405020304" charset="0"/>
                        </a:rPr>
                        <a:t>学生</a:t>
                      </a:r>
                      <a:endParaRPr lang="zh-CN" sz="2800" kern="100" dirty="0">
                        <a:solidFill>
                          <a:schemeClr val="tx1"/>
                        </a:solidFill>
                        <a:effectLst/>
                        <a:latin typeface="Times New Roman" panose="02020603050405020304" charset="0"/>
                        <a:ea typeface="楷体" panose="02010609060101010101" pitchFamily="49" charset="-122"/>
                        <a:cs typeface="Times New Roman" panose="02020603050405020304" charset="0"/>
                      </a:endParaRPr>
                    </a:p>
                  </a:txBody>
                  <a:tcPr marL="68580" marR="68580" marT="0" marB="0" anchor="ctr"/>
                </a:tc>
                <a:tc hMerge="1">
                  <a:tcPr/>
                </a:tc>
                <a:tc hMerge="1">
                  <a:tcPr/>
                </a:tc>
                <a:tc hMerge="1">
                  <a:tcPr/>
                </a:tc>
              </a:tr>
              <a:tr h="782257">
                <a:tc>
                  <a:txBody>
                    <a:bodyPr/>
                    <a:lstStyle/>
                    <a:p>
                      <a:pPr algn="just">
                        <a:spcAft>
                          <a:spcPts val="0"/>
                        </a:spcAft>
                      </a:pPr>
                      <a:r>
                        <a:rPr lang="zh-CN" sz="2800" b="0" kern="100" dirty="0">
                          <a:solidFill>
                            <a:schemeClr val="tx1"/>
                          </a:solidFill>
                          <a:effectLst/>
                          <a:latin typeface="方正粗黑宋简体" panose="02000000000000000000" pitchFamily="2" charset="-122"/>
                          <a:ea typeface="方正粗黑宋简体" panose="02000000000000000000" pitchFamily="2" charset="-122"/>
                        </a:rPr>
                        <a:t>写作对象</a:t>
                      </a:r>
                      <a:endParaRPr lang="zh-CN" sz="2800" b="0" kern="100" dirty="0">
                        <a:solidFill>
                          <a:schemeClr val="tx1"/>
                        </a:solidFill>
                        <a:effectLst/>
                        <a:latin typeface="方正粗黑宋简体" panose="02000000000000000000" pitchFamily="2" charset="-122"/>
                        <a:ea typeface="方正粗黑宋简体" panose="02000000000000000000" pitchFamily="2" charset="-122"/>
                        <a:cs typeface="Times New Roman" panose="02020603050405020304" charset="0"/>
                      </a:endParaRPr>
                    </a:p>
                  </a:txBody>
                  <a:tcPr marL="68580" marR="68580" marT="0" marB="0" anchor="ctr"/>
                </a:tc>
                <a:tc gridSpan="4">
                  <a:txBody>
                    <a:bodyPr/>
                    <a:lstStyle/>
                    <a:p>
                      <a:pPr algn="just">
                        <a:spcAft>
                          <a:spcPts val="0"/>
                        </a:spcAft>
                      </a:pPr>
                      <a:r>
                        <a:rPr lang="zh-CN" altLang="en-US" sz="2800" kern="100" dirty="0" smtClean="0">
                          <a:solidFill>
                            <a:schemeClr val="tx1"/>
                          </a:solidFill>
                          <a:effectLst/>
                          <a:latin typeface="Times New Roman" panose="02020603050405020304" charset="0"/>
                          <a:ea typeface="楷体" panose="02010609060101010101" pitchFamily="49" charset="-122"/>
                          <a:cs typeface="Times New Roman" panose="02020603050405020304" charset="0"/>
                        </a:rPr>
                        <a:t>英文报读者</a:t>
                      </a:r>
                      <a:r>
                        <a:rPr lang="en-US" altLang="zh-CN" sz="2800" kern="100" dirty="0" smtClean="0">
                          <a:solidFill>
                            <a:schemeClr val="tx1"/>
                          </a:solidFill>
                          <a:effectLst/>
                          <a:latin typeface="Times New Roman" panose="02020603050405020304" charset="0"/>
                          <a:ea typeface="楷体" panose="02010609060101010101" pitchFamily="49" charset="-122"/>
                          <a:cs typeface="Times New Roman" panose="02020603050405020304" charset="0"/>
                        </a:rPr>
                        <a:t>—</a:t>
                      </a:r>
                      <a:r>
                        <a:rPr lang="en-US" altLang="zh-CN" sz="2800" kern="100" baseline="0" dirty="0" smtClean="0">
                          <a:solidFill>
                            <a:schemeClr val="tx1"/>
                          </a:solidFill>
                          <a:effectLst/>
                          <a:latin typeface="Times New Roman" panose="02020603050405020304" charset="0"/>
                          <a:ea typeface="楷体" panose="02010609060101010101" pitchFamily="49" charset="-122"/>
                          <a:cs typeface="Times New Roman" panose="02020603050405020304" charset="0"/>
                        </a:rPr>
                        <a:t> </a:t>
                      </a:r>
                      <a:r>
                        <a:rPr lang="zh-CN" altLang="en-US" sz="2800" kern="100" dirty="0" smtClean="0">
                          <a:solidFill>
                            <a:schemeClr val="tx1"/>
                          </a:solidFill>
                          <a:effectLst/>
                          <a:latin typeface="Times New Roman" panose="02020603050405020304" charset="0"/>
                          <a:ea typeface="楷体" panose="02010609060101010101" pitchFamily="49" charset="-122"/>
                          <a:cs typeface="Times New Roman" panose="02020603050405020304" charset="0"/>
                        </a:rPr>
                        <a:t>全体同学</a:t>
                      </a:r>
                      <a:endParaRPr lang="zh-CN" sz="2800" kern="100" dirty="0">
                        <a:solidFill>
                          <a:schemeClr val="tx1"/>
                        </a:solidFill>
                        <a:effectLst/>
                        <a:latin typeface="Times New Roman" panose="02020603050405020304" charset="0"/>
                        <a:ea typeface="楷体" panose="02010609060101010101" pitchFamily="49" charset="-122"/>
                        <a:cs typeface="Times New Roman" panose="02020603050405020304" charset="0"/>
                      </a:endParaRPr>
                    </a:p>
                  </a:txBody>
                  <a:tcPr marL="68580" marR="68580" marT="0" marB="0" anchor="ctr"/>
                </a:tc>
                <a:tc hMerge="1">
                  <a:tcPr/>
                </a:tc>
                <a:tc hMerge="1">
                  <a:tcPr/>
                </a:tc>
                <a:tc hMerge="1">
                  <a:tcPr/>
                </a:tc>
              </a:tr>
              <a:tr h="782257">
                <a:tc>
                  <a:txBody>
                    <a:bodyPr/>
                    <a:lstStyle/>
                    <a:p>
                      <a:pPr algn="just">
                        <a:spcAft>
                          <a:spcPts val="0"/>
                        </a:spcAft>
                      </a:pPr>
                      <a:r>
                        <a:rPr lang="zh-CN" sz="2800" b="0" kern="100" dirty="0">
                          <a:solidFill>
                            <a:schemeClr val="tx1"/>
                          </a:solidFill>
                          <a:effectLst/>
                          <a:latin typeface="方正粗黑宋简体" panose="02000000000000000000" pitchFamily="2" charset="-122"/>
                          <a:ea typeface="方正粗黑宋简体" panose="02000000000000000000" pitchFamily="2" charset="-122"/>
                        </a:rPr>
                        <a:t>写作背景</a:t>
                      </a:r>
                      <a:endParaRPr lang="zh-CN" sz="2800" b="0" kern="100" dirty="0">
                        <a:solidFill>
                          <a:schemeClr val="tx1"/>
                        </a:solidFill>
                        <a:effectLst/>
                        <a:latin typeface="方正粗黑宋简体" panose="02000000000000000000" pitchFamily="2" charset="-122"/>
                        <a:ea typeface="方正粗黑宋简体" panose="02000000000000000000" pitchFamily="2" charset="-122"/>
                        <a:cs typeface="Times New Roman" panose="02020603050405020304" charset="0"/>
                      </a:endParaRPr>
                    </a:p>
                  </a:txBody>
                  <a:tcPr marL="68580" marR="68580" marT="0" marB="0" anchor="ctr"/>
                </a:tc>
                <a:tc gridSpan="4">
                  <a:txBody>
                    <a:bodyPr/>
                    <a:lstStyle/>
                    <a:p>
                      <a:pPr algn="just">
                        <a:spcAft>
                          <a:spcPts val="0"/>
                        </a:spcAft>
                      </a:pPr>
                      <a:r>
                        <a:rPr lang="zh-CN" altLang="en-US" sz="2800" kern="100" dirty="0" smtClean="0">
                          <a:solidFill>
                            <a:schemeClr val="tx1"/>
                          </a:solidFill>
                          <a:effectLst/>
                          <a:latin typeface="Times New Roman" panose="02020603050405020304" charset="0"/>
                          <a:ea typeface="楷体" panose="02010609060101010101" pitchFamily="49" charset="-122"/>
                          <a:cs typeface="Times New Roman" panose="02020603050405020304" charset="0"/>
                        </a:rPr>
                        <a:t>向校英文报“</a:t>
                      </a:r>
                      <a:r>
                        <a:rPr lang="en-US" altLang="zh-CN" sz="2800" kern="100" dirty="0" smtClean="0">
                          <a:solidFill>
                            <a:schemeClr val="tx1"/>
                          </a:solidFill>
                          <a:effectLst/>
                          <a:latin typeface="Times New Roman" panose="02020603050405020304" charset="0"/>
                          <a:ea typeface="楷体" panose="02010609060101010101" pitchFamily="49" charset="-122"/>
                          <a:cs typeface="Times New Roman" panose="02020603050405020304" charset="0"/>
                        </a:rPr>
                        <a:t>Sports</a:t>
                      </a:r>
                      <a:r>
                        <a:rPr lang="en-US" altLang="zh-CN" sz="2800" kern="100" baseline="0" dirty="0" smtClean="0">
                          <a:solidFill>
                            <a:schemeClr val="tx1"/>
                          </a:solidFill>
                          <a:effectLst/>
                          <a:latin typeface="Times New Roman" panose="02020603050405020304" charset="0"/>
                          <a:ea typeface="楷体" panose="02010609060101010101" pitchFamily="49" charset="-122"/>
                          <a:cs typeface="Times New Roman" panose="02020603050405020304" charset="0"/>
                        </a:rPr>
                        <a:t> and Health</a:t>
                      </a:r>
                      <a:r>
                        <a:rPr lang="zh-CN" altLang="en-US" sz="2800" kern="100" dirty="0" smtClean="0">
                          <a:solidFill>
                            <a:schemeClr val="tx1"/>
                          </a:solidFill>
                          <a:effectLst/>
                          <a:latin typeface="Times New Roman" panose="02020603050405020304" charset="0"/>
                          <a:ea typeface="楷体" panose="02010609060101010101" pitchFamily="49" charset="-122"/>
                          <a:cs typeface="Times New Roman" panose="02020603050405020304" charset="0"/>
                        </a:rPr>
                        <a:t>”投稿</a:t>
                      </a:r>
                      <a:endParaRPr lang="zh-CN" sz="2800" kern="100" dirty="0">
                        <a:solidFill>
                          <a:schemeClr val="tx1"/>
                        </a:solidFill>
                        <a:effectLst/>
                        <a:latin typeface="Times New Roman" panose="02020603050405020304" charset="0"/>
                        <a:ea typeface="楷体" panose="02010609060101010101" pitchFamily="49" charset="-122"/>
                        <a:cs typeface="Times New Roman" panose="02020603050405020304" charset="0"/>
                      </a:endParaRPr>
                    </a:p>
                  </a:txBody>
                  <a:tcPr marL="68580" marR="68580" marT="0" marB="0" anchor="ctr"/>
                </a:tc>
                <a:tc hMerge="1">
                  <a:tcPr/>
                </a:tc>
                <a:tc hMerge="1">
                  <a:tcPr/>
                </a:tc>
                <a:tc hMerge="1">
                  <a:tcPr/>
                </a:tc>
              </a:tr>
              <a:tr h="782257">
                <a:tc>
                  <a:txBody>
                    <a:bodyPr/>
                    <a:lstStyle/>
                    <a:p>
                      <a:r>
                        <a:rPr lang="zh-CN" altLang="en-US" sz="2800" b="0" kern="100" dirty="0" smtClean="0">
                          <a:solidFill>
                            <a:schemeClr val="tx1"/>
                          </a:solidFill>
                          <a:effectLst/>
                          <a:latin typeface="方正粗黑宋简体" panose="02000000000000000000" pitchFamily="2" charset="-122"/>
                          <a:ea typeface="方正粗黑宋简体" panose="02000000000000000000" pitchFamily="2" charset="-122"/>
                          <a:cs typeface="+mn-cs"/>
                        </a:rPr>
                        <a:t>写作目的</a:t>
                      </a:r>
                      <a:endParaRPr lang="zh-CN" altLang="en-US" sz="2800" b="0" kern="100" dirty="0">
                        <a:solidFill>
                          <a:schemeClr val="tx1"/>
                        </a:solidFill>
                        <a:effectLst/>
                        <a:latin typeface="方正粗黑宋简体" panose="02000000000000000000" pitchFamily="2" charset="-122"/>
                        <a:ea typeface="方正粗黑宋简体" panose="02000000000000000000" pitchFamily="2" charset="-122"/>
                        <a:cs typeface="+mn-cs"/>
                      </a:endParaRPr>
                    </a:p>
                  </a:txBody>
                  <a:tcPr marL="68580" marR="68580" marT="0" marB="0" anchor="ctr"/>
                </a:tc>
                <a:tc gridSpan="4">
                  <a:txBody>
                    <a:bodyPr/>
                    <a:lstStyle/>
                    <a:p>
                      <a:r>
                        <a:rPr lang="zh-CN" altLang="en-US" sz="2400" kern="100" dirty="0" smtClean="0">
                          <a:solidFill>
                            <a:schemeClr val="tx1"/>
                          </a:solidFill>
                          <a:effectLst/>
                          <a:latin typeface="Times New Roman" panose="02020603050405020304" charset="0"/>
                          <a:ea typeface="楷体" panose="02010609060101010101" pitchFamily="49" charset="-122"/>
                          <a:cs typeface="Times New Roman" panose="02020603050405020304" charset="0"/>
                        </a:rPr>
                        <a:t>向同学们</a:t>
                      </a:r>
                      <a:r>
                        <a:rPr lang="zh-CN" altLang="en-US" sz="2400" b="1" kern="100" dirty="0" smtClean="0">
                          <a:solidFill>
                            <a:srgbClr val="FF0000"/>
                          </a:solidFill>
                          <a:effectLst/>
                          <a:latin typeface="Times New Roman" panose="02020603050405020304" charset="0"/>
                          <a:ea typeface="楷体" panose="02010609060101010101" pitchFamily="49" charset="-122"/>
                          <a:cs typeface="Times New Roman" panose="02020603050405020304" charset="0"/>
                        </a:rPr>
                        <a:t>推荐</a:t>
                      </a:r>
                      <a:r>
                        <a:rPr lang="zh-CN" altLang="en-US" sz="2400" kern="100" dirty="0" smtClean="0">
                          <a:solidFill>
                            <a:schemeClr val="tx1"/>
                          </a:solidFill>
                          <a:effectLst/>
                          <a:latin typeface="Times New Roman" panose="02020603050405020304" charset="0"/>
                          <a:ea typeface="楷体" panose="02010609060101010101" pitchFamily="49" charset="-122"/>
                          <a:cs typeface="Times New Roman" panose="02020603050405020304" charset="0"/>
                        </a:rPr>
                        <a:t>一项适合</a:t>
                      </a:r>
                      <a:r>
                        <a:rPr lang="zh-CN" altLang="en-US" sz="2400" b="1" kern="100" dirty="0" smtClean="0">
                          <a:solidFill>
                            <a:srgbClr val="FF0000"/>
                          </a:solidFill>
                          <a:effectLst/>
                          <a:latin typeface="Times New Roman" panose="02020603050405020304" charset="0"/>
                          <a:ea typeface="楷体" panose="02010609060101010101" pitchFamily="49" charset="-122"/>
                          <a:cs typeface="Times New Roman" panose="02020603050405020304" charset="0"/>
                        </a:rPr>
                        <a:t>课间开展</a:t>
                      </a:r>
                      <a:r>
                        <a:rPr lang="zh-CN" altLang="en-US" sz="2400" kern="100" dirty="0" smtClean="0">
                          <a:solidFill>
                            <a:schemeClr val="tx1"/>
                          </a:solidFill>
                          <a:effectLst/>
                          <a:latin typeface="Times New Roman" panose="02020603050405020304" charset="0"/>
                          <a:ea typeface="楷体" panose="02010609060101010101" pitchFamily="49" charset="-122"/>
                          <a:cs typeface="Times New Roman" panose="02020603050405020304" charset="0"/>
                        </a:rPr>
                        <a:t>的运动，鼓励同学们动起来</a:t>
                      </a:r>
                      <a:endParaRPr lang="en-US" altLang="zh-CN" sz="2400" kern="100" dirty="0" smtClean="0">
                        <a:solidFill>
                          <a:schemeClr val="tx1"/>
                        </a:solidFill>
                        <a:effectLst/>
                        <a:latin typeface="Times New Roman" panose="02020603050405020304" charset="0"/>
                        <a:ea typeface="楷体" panose="02010609060101010101" pitchFamily="49" charset="-122"/>
                        <a:cs typeface="Times New Roman" panose="02020603050405020304" charset="0"/>
                      </a:endParaRPr>
                    </a:p>
                    <a:p>
                      <a:r>
                        <a:rPr lang="zh-CN" altLang="en-US" sz="1800" kern="100" dirty="0" smtClean="0">
                          <a:solidFill>
                            <a:schemeClr val="tx1"/>
                          </a:solidFill>
                          <a:effectLst/>
                          <a:latin typeface="Times New Roman" panose="02020603050405020304" charset="0"/>
                          <a:ea typeface="楷体" panose="02010609060101010101" pitchFamily="49" charset="-122"/>
                          <a:cs typeface="Times New Roman" panose="02020603050405020304" charset="0"/>
                        </a:rPr>
                        <a:t>注意：课间运动特点</a:t>
                      </a:r>
                      <a:r>
                        <a:rPr lang="en-US" altLang="zh-CN" sz="1800" kern="100" dirty="0" smtClean="0">
                          <a:solidFill>
                            <a:schemeClr val="tx1"/>
                          </a:solidFill>
                          <a:effectLst/>
                          <a:latin typeface="Times New Roman" panose="02020603050405020304" charset="0"/>
                          <a:ea typeface="楷体" panose="02010609060101010101" pitchFamily="49" charset="-122"/>
                          <a:cs typeface="Times New Roman" panose="02020603050405020304" charset="0"/>
                        </a:rPr>
                        <a:t>—</a:t>
                      </a:r>
                      <a:r>
                        <a:rPr lang="zh-CN" altLang="en-US" sz="1800" kern="100" dirty="0" smtClean="0">
                          <a:solidFill>
                            <a:schemeClr val="tx1"/>
                          </a:solidFill>
                          <a:effectLst/>
                          <a:latin typeface="Times New Roman" panose="02020603050405020304" charset="0"/>
                          <a:ea typeface="楷体" panose="02010609060101010101" pitchFamily="49" charset="-122"/>
                          <a:cs typeface="Times New Roman" panose="02020603050405020304" charset="0"/>
                        </a:rPr>
                        <a:t>方便学生随处可进行，耗时短，不需要大型器材，安全性高等</a:t>
                      </a:r>
                      <a:endParaRPr lang="zh-CN" altLang="en-US" sz="1800" kern="100" dirty="0">
                        <a:solidFill>
                          <a:schemeClr val="tx1"/>
                        </a:solidFill>
                        <a:effectLst/>
                        <a:latin typeface="Times New Roman" panose="02020603050405020304" charset="0"/>
                        <a:ea typeface="楷体" panose="02010609060101010101" pitchFamily="49" charset="-122"/>
                        <a:cs typeface="Times New Roman" panose="02020603050405020304" charset="0"/>
                      </a:endParaRPr>
                    </a:p>
                  </a:txBody>
                  <a:tcPr marL="68580" marR="68580" marT="0" marB="0" anchor="ctr"/>
                </a:tc>
                <a:tc hMerge="1">
                  <a:tcPr marL="68580" marR="68580" marT="0" marB="0"/>
                </a:tc>
                <a:tc hMerge="1">
                  <a:tcPr marL="68580" marR="68580" marT="0" marB="0"/>
                </a:tc>
                <a:tc hMerge="1">
                  <a:tcPr marL="68580" marR="68580" marT="0" marB="0"/>
                </a:tc>
              </a:tr>
              <a:tr h="782257">
                <a:tc>
                  <a:txBody>
                    <a:bodyPr/>
                    <a:lstStyle/>
                    <a:p>
                      <a:pPr algn="just">
                        <a:spcAft>
                          <a:spcPts val="0"/>
                        </a:spcAft>
                      </a:pPr>
                      <a:r>
                        <a:rPr lang="zh-CN" sz="2800" b="0" kern="100" dirty="0">
                          <a:solidFill>
                            <a:schemeClr val="tx1"/>
                          </a:solidFill>
                          <a:effectLst/>
                          <a:latin typeface="方正粗黑宋简体" panose="02000000000000000000" pitchFamily="2" charset="-122"/>
                          <a:ea typeface="方正粗黑宋简体" panose="02000000000000000000" pitchFamily="2" charset="-122"/>
                          <a:cs typeface="+mn-cs"/>
                        </a:rPr>
                        <a:t>人称时态</a:t>
                      </a:r>
                      <a:endParaRPr lang="zh-CN" sz="2800" b="0" kern="100" dirty="0">
                        <a:solidFill>
                          <a:schemeClr val="tx1"/>
                        </a:solidFill>
                        <a:effectLst/>
                        <a:latin typeface="方正粗黑宋简体" panose="02000000000000000000" pitchFamily="2" charset="-122"/>
                        <a:ea typeface="方正粗黑宋简体" panose="02000000000000000000" pitchFamily="2" charset="-122"/>
                        <a:cs typeface="+mn-cs"/>
                      </a:endParaRPr>
                    </a:p>
                  </a:txBody>
                  <a:tcPr marL="68580" marR="68580" marT="0" marB="0" anchor="ctr"/>
                </a:tc>
                <a:tc>
                  <a:txBody>
                    <a:bodyPr/>
                    <a:lstStyle/>
                    <a:p>
                      <a:pPr algn="just">
                        <a:spcAft>
                          <a:spcPts val="0"/>
                        </a:spcAft>
                      </a:pPr>
                      <a:r>
                        <a:rPr lang="zh-CN" sz="2800" kern="100" dirty="0">
                          <a:solidFill>
                            <a:schemeClr val="tx1"/>
                          </a:solidFill>
                          <a:effectLst/>
                          <a:latin typeface="Times New Roman" panose="02020603050405020304" charset="0"/>
                          <a:ea typeface="楷体" panose="02010609060101010101" pitchFamily="49" charset="-122"/>
                          <a:cs typeface="Times New Roman" panose="02020603050405020304" charset="0"/>
                        </a:rPr>
                        <a:t>第一人称</a:t>
                      </a:r>
                      <a:endParaRPr lang="zh-CN" sz="2800" kern="100" dirty="0">
                        <a:solidFill>
                          <a:schemeClr val="tx1"/>
                        </a:solidFill>
                        <a:effectLst/>
                        <a:latin typeface="Times New Roman" panose="02020603050405020304" charset="0"/>
                        <a:ea typeface="楷体" panose="02010609060101010101" pitchFamily="49" charset="-122"/>
                        <a:cs typeface="Times New Roman" panose="02020603050405020304" charset="0"/>
                      </a:endParaRPr>
                    </a:p>
                  </a:txBody>
                  <a:tcPr marL="68580" marR="68580" marT="0" marB="0" anchor="ctr"/>
                </a:tc>
                <a:tc>
                  <a:txBody>
                    <a:bodyPr/>
                    <a:lstStyle/>
                    <a:p>
                      <a:pPr algn="just">
                        <a:spcAft>
                          <a:spcPts val="0"/>
                        </a:spcAft>
                      </a:pPr>
                      <a:r>
                        <a:rPr lang="zh-CN" sz="2800" kern="100" dirty="0">
                          <a:solidFill>
                            <a:schemeClr val="tx1"/>
                          </a:solidFill>
                          <a:effectLst/>
                          <a:latin typeface="Times New Roman" panose="02020603050405020304" charset="0"/>
                          <a:ea typeface="楷体" panose="02010609060101010101" pitchFamily="49" charset="-122"/>
                          <a:cs typeface="Times New Roman" panose="02020603050405020304" charset="0"/>
                        </a:rPr>
                        <a:t>第二人称</a:t>
                      </a:r>
                      <a:endParaRPr lang="zh-CN" sz="2800" kern="100" dirty="0">
                        <a:solidFill>
                          <a:schemeClr val="tx1"/>
                        </a:solidFill>
                        <a:effectLst/>
                        <a:latin typeface="Times New Roman" panose="02020603050405020304" charset="0"/>
                        <a:ea typeface="楷体" panose="02010609060101010101" pitchFamily="49" charset="-122"/>
                        <a:cs typeface="Times New Roman" panose="02020603050405020304" charset="0"/>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zh-CN" sz="2800" kern="100" dirty="0" smtClean="0">
                          <a:solidFill>
                            <a:schemeClr val="tx1"/>
                          </a:solidFill>
                          <a:effectLst/>
                          <a:latin typeface="Times New Roman" panose="02020603050405020304" charset="0"/>
                          <a:ea typeface="楷体" panose="02010609060101010101" pitchFamily="49" charset="-122"/>
                          <a:cs typeface="Times New Roman" panose="02020603050405020304" charset="0"/>
                        </a:rPr>
                        <a:t>一般现在时</a:t>
                      </a:r>
                      <a:endParaRPr lang="zh-CN" altLang="zh-CN" sz="2800" kern="100" dirty="0" smtClean="0">
                        <a:solidFill>
                          <a:schemeClr val="tx1"/>
                        </a:solidFill>
                        <a:effectLst/>
                        <a:latin typeface="Times New Roman" panose="02020603050405020304" charset="0"/>
                        <a:ea typeface="楷体" panose="02010609060101010101" pitchFamily="49" charset="-122"/>
                        <a:cs typeface="Times New Roman" panose="02020603050405020304" charset="0"/>
                      </a:endParaRPr>
                    </a:p>
                  </a:txBody>
                  <a:tcPr marL="68580" marR="68580" marT="0" marB="0" anchor="ctr"/>
                </a:tc>
                <a:tc>
                  <a:txBody>
                    <a:bodyPr/>
                    <a:lstStyle/>
                    <a:p>
                      <a:pPr algn="just">
                        <a:spcAft>
                          <a:spcPts val="0"/>
                        </a:spcAft>
                      </a:pPr>
                      <a:endParaRPr lang="zh-CN" sz="2800" kern="100" dirty="0">
                        <a:solidFill>
                          <a:schemeClr val="tx1"/>
                        </a:solidFill>
                        <a:effectLst/>
                        <a:latin typeface="Times New Roman" panose="02020603050405020304" charset="0"/>
                        <a:ea typeface="楷体" panose="02010609060101010101" pitchFamily="49" charset="-122"/>
                        <a:cs typeface="Times New Roman" panose="02020603050405020304" charset="0"/>
                      </a:endParaRPr>
                    </a:p>
                  </a:txBody>
                  <a:tcPr marL="68580" marR="68580" marT="0" marB="0" anchor="ct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设计段落框架 </a:t>
            </a:r>
            <a:endParaRPr lang="zh-CN" altLang="en-US" dirty="0"/>
          </a:p>
        </p:txBody>
      </p:sp>
      <p:sp>
        <p:nvSpPr>
          <p:cNvPr id="20" name="七边形 19"/>
          <p:cNvSpPr/>
          <p:nvPr/>
        </p:nvSpPr>
        <p:spPr>
          <a:xfrm>
            <a:off x="1161536" y="1694815"/>
            <a:ext cx="634313" cy="617838"/>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smtClean="0">
                <a:ln w="0"/>
                <a:solidFill>
                  <a:schemeClr val="tx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rPr>
              <a:t>1</a:t>
            </a:r>
            <a:endParaRPr lang="zh-CN" altLang="en-US" sz="2400" dirty="0">
              <a:ln w="0"/>
              <a:solidFill>
                <a:schemeClr val="tx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endParaRPr>
          </a:p>
        </p:txBody>
      </p:sp>
      <p:sp>
        <p:nvSpPr>
          <p:cNvPr id="21" name="七边形 20"/>
          <p:cNvSpPr/>
          <p:nvPr/>
        </p:nvSpPr>
        <p:spPr>
          <a:xfrm>
            <a:off x="1161534" y="3427621"/>
            <a:ext cx="634313" cy="617838"/>
          </a:xfrm>
          <a:prstGeom prst="heptagon">
            <a:avLst/>
          </a:prstGeom>
          <a:solidFill>
            <a:schemeClr val="accent2">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2400" dirty="0" smtClean="0">
                <a:ln w="0"/>
                <a:solidFill>
                  <a:schemeClr val="tx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rPr>
              <a:t>2</a:t>
            </a:r>
            <a:endParaRPr lang="zh-CN" altLang="en-US" sz="2400" dirty="0">
              <a:ln w="0"/>
              <a:solidFill>
                <a:schemeClr val="tx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endParaRPr>
          </a:p>
        </p:txBody>
      </p:sp>
      <p:sp>
        <p:nvSpPr>
          <p:cNvPr id="22" name="七边形 21"/>
          <p:cNvSpPr/>
          <p:nvPr/>
        </p:nvSpPr>
        <p:spPr>
          <a:xfrm>
            <a:off x="1161533" y="5474737"/>
            <a:ext cx="634313" cy="617838"/>
          </a:xfrm>
          <a:prstGeom prst="heptagon">
            <a:avLst/>
          </a:prstGeom>
          <a:solidFill>
            <a:schemeClr val="accent2">
              <a:lumMod val="7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2400" dirty="0" smtClean="0">
                <a:ln w="0"/>
                <a:solidFill>
                  <a:schemeClr val="tx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rPr>
              <a:t>3</a:t>
            </a:r>
            <a:endParaRPr lang="zh-CN" altLang="en-US" sz="2400" dirty="0">
              <a:ln w="0"/>
              <a:solidFill>
                <a:schemeClr val="tx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endParaRPr>
          </a:p>
        </p:txBody>
      </p:sp>
      <p:sp>
        <p:nvSpPr>
          <p:cNvPr id="23" name="矩形 22"/>
          <p:cNvSpPr/>
          <p:nvPr/>
        </p:nvSpPr>
        <p:spPr>
          <a:xfrm>
            <a:off x="2042983" y="1712488"/>
            <a:ext cx="9671222" cy="923330"/>
          </a:xfrm>
          <a:prstGeom prst="rect">
            <a:avLst/>
          </a:prstGeom>
        </p:spPr>
        <p:txBody>
          <a:bodyPr wrap="square">
            <a:spAutoFit/>
          </a:bodyPr>
          <a:lstStyle/>
          <a:p>
            <a:r>
              <a:rPr lang="zh-CN" altLang="en-US" b="1" dirty="0">
                <a:solidFill>
                  <a:schemeClr val="accent1"/>
                </a:solidFill>
                <a:latin typeface="Times New Roman" panose="02020603050405020304" charset="0"/>
                <a:ea typeface="楷体" panose="02010609060101010101" pitchFamily="49" charset="-122"/>
                <a:cs typeface="Times New Roman" panose="02020603050405020304" charset="0"/>
              </a:rPr>
              <a:t>首</a:t>
            </a:r>
            <a:r>
              <a:rPr lang="zh-CN" altLang="en-US" b="1" dirty="0" smtClean="0">
                <a:solidFill>
                  <a:schemeClr val="accent1"/>
                </a:solidFill>
                <a:latin typeface="Times New Roman" panose="02020603050405020304" charset="0"/>
                <a:ea typeface="楷体" panose="02010609060101010101" pitchFamily="49" charset="-122"/>
                <a:cs typeface="Times New Roman" panose="02020603050405020304" charset="0"/>
              </a:rPr>
              <a:t>段作铺垫</a:t>
            </a:r>
            <a:endParaRPr lang="en-US" altLang="zh-CN" b="1" dirty="0" smtClean="0">
              <a:solidFill>
                <a:schemeClr val="accent1"/>
              </a:solidFill>
              <a:latin typeface="Times New Roman" panose="02020603050405020304" charset="0"/>
              <a:ea typeface="楷体" panose="02010609060101010101" pitchFamily="49" charset="-122"/>
              <a:cs typeface="Times New Roman" panose="02020603050405020304" charset="0"/>
            </a:endParaRPr>
          </a:p>
          <a:p>
            <a:pPr marL="285750" indent="-285750">
              <a:buFont typeface="Arial" panose="020B0604020202020204" pitchFamily="34" charset="0"/>
              <a:buChar char="•"/>
            </a:pPr>
            <a:r>
              <a:rPr lang="zh-CN" altLang="zh-CN" dirty="0" smtClean="0">
                <a:latin typeface="Times New Roman" panose="02020603050405020304" charset="0"/>
                <a:ea typeface="楷体" panose="02010609060101010101" pitchFamily="49" charset="-122"/>
                <a:cs typeface="Times New Roman" panose="02020603050405020304" charset="0"/>
              </a:rPr>
              <a:t>一句话</a:t>
            </a:r>
            <a:r>
              <a:rPr lang="zh-CN" altLang="zh-CN" dirty="0">
                <a:latin typeface="Times New Roman" panose="02020603050405020304" charset="0"/>
                <a:ea typeface="楷体" panose="02010609060101010101" pitchFamily="49" charset="-122"/>
                <a:cs typeface="Times New Roman" panose="02020603050405020304" charset="0"/>
              </a:rPr>
              <a:t>简述运动的</a:t>
            </a:r>
            <a:r>
              <a:rPr lang="zh-CN" altLang="zh-CN" dirty="0" smtClean="0">
                <a:latin typeface="Times New Roman" panose="02020603050405020304" charset="0"/>
                <a:ea typeface="楷体" panose="02010609060101010101" pitchFamily="49" charset="-122"/>
                <a:cs typeface="Times New Roman" panose="02020603050405020304" charset="0"/>
              </a:rPr>
              <a:t>重要性</a:t>
            </a:r>
            <a:r>
              <a:rPr lang="zh-CN" altLang="en-US" dirty="0" smtClean="0">
                <a:latin typeface="Times New Roman" panose="02020603050405020304" charset="0"/>
                <a:ea typeface="楷体" panose="02010609060101010101" pitchFamily="49" charset="-122"/>
                <a:cs typeface="Times New Roman" panose="02020603050405020304" charset="0"/>
              </a:rPr>
              <a:t>（身心健康）；</a:t>
            </a:r>
            <a:endParaRPr lang="en-US" altLang="zh-CN" dirty="0">
              <a:ea typeface="楷体" panose="02010609060101010101" pitchFamily="49" charset="-122"/>
            </a:endParaRPr>
          </a:p>
          <a:p>
            <a:pPr marL="285750" indent="-285750">
              <a:buFont typeface="Arial" panose="020B0604020202020204" pitchFamily="34" charset="0"/>
              <a:buChar char="•"/>
            </a:pPr>
            <a:r>
              <a:rPr lang="zh-CN" altLang="zh-CN" dirty="0" smtClean="0">
                <a:latin typeface="Times New Roman" panose="02020603050405020304" charset="0"/>
                <a:ea typeface="楷体" panose="02010609060101010101" pitchFamily="49" charset="-122"/>
                <a:cs typeface="Times New Roman" panose="02020603050405020304" charset="0"/>
              </a:rPr>
              <a:t>或者</a:t>
            </a:r>
            <a:r>
              <a:rPr lang="zh-CN" altLang="zh-CN" dirty="0">
                <a:latin typeface="Times New Roman" panose="02020603050405020304" charset="0"/>
                <a:ea typeface="楷体" panose="02010609060101010101" pitchFamily="49" charset="-122"/>
                <a:cs typeface="Times New Roman" panose="02020603050405020304" charset="0"/>
              </a:rPr>
              <a:t>谈谈目前的现状（</a:t>
            </a:r>
            <a:r>
              <a:rPr lang="zh-CN" altLang="zh-CN" dirty="0" smtClean="0">
                <a:latin typeface="Times New Roman" panose="02020603050405020304" charset="0"/>
                <a:ea typeface="楷体" panose="02010609060101010101" pitchFamily="49" charset="-122"/>
                <a:cs typeface="Times New Roman" panose="02020603050405020304" charset="0"/>
              </a:rPr>
              <a:t>学生</a:t>
            </a:r>
            <a:r>
              <a:rPr lang="zh-CN" altLang="en-US" dirty="0" smtClean="0">
                <a:latin typeface="Times New Roman" panose="02020603050405020304" charset="0"/>
                <a:ea typeface="楷体" panose="02010609060101010101" pitchFamily="49" charset="-122"/>
                <a:cs typeface="Times New Roman" panose="02020603050405020304" charset="0"/>
              </a:rPr>
              <a:t>学业压力大，</a:t>
            </a:r>
            <a:r>
              <a:rPr lang="zh-CN" altLang="zh-CN" dirty="0" smtClean="0">
                <a:latin typeface="Times New Roman" panose="02020603050405020304" charset="0"/>
                <a:ea typeface="楷体" panose="02010609060101010101" pitchFamily="49" charset="-122"/>
                <a:cs typeface="Times New Roman" panose="02020603050405020304" charset="0"/>
              </a:rPr>
              <a:t>不</a:t>
            </a:r>
            <a:r>
              <a:rPr lang="zh-CN" altLang="zh-CN" dirty="0">
                <a:latin typeface="Times New Roman" panose="02020603050405020304" charset="0"/>
                <a:ea typeface="楷体" panose="02010609060101010101" pitchFamily="49" charset="-122"/>
                <a:cs typeface="Times New Roman" panose="02020603050405020304" charset="0"/>
              </a:rPr>
              <a:t>爱运动，身体素质差等</a:t>
            </a:r>
            <a:r>
              <a:rPr lang="zh-CN" altLang="zh-CN" dirty="0" smtClean="0">
                <a:latin typeface="Times New Roman" panose="02020603050405020304" charset="0"/>
                <a:ea typeface="楷体" panose="02010609060101010101" pitchFamily="49" charset="-122"/>
                <a:cs typeface="Times New Roman" panose="02020603050405020304" charset="0"/>
              </a:rPr>
              <a:t>）</a:t>
            </a:r>
            <a:r>
              <a:rPr lang="zh-CN" altLang="en-US" dirty="0" smtClean="0">
                <a:latin typeface="Times New Roman" panose="02020603050405020304" charset="0"/>
                <a:ea typeface="楷体" panose="02010609060101010101" pitchFamily="49" charset="-122"/>
                <a:cs typeface="Times New Roman" panose="02020603050405020304" charset="0"/>
              </a:rPr>
              <a:t>，因此运动刻不容缓。</a:t>
            </a:r>
            <a:endParaRPr lang="zh-CN" altLang="en-US" dirty="0"/>
          </a:p>
        </p:txBody>
      </p:sp>
      <p:sp>
        <p:nvSpPr>
          <p:cNvPr id="24" name="矩形 23"/>
          <p:cNvSpPr/>
          <p:nvPr/>
        </p:nvSpPr>
        <p:spPr>
          <a:xfrm>
            <a:off x="2042983" y="2797081"/>
            <a:ext cx="9310818" cy="2677656"/>
          </a:xfrm>
          <a:prstGeom prst="rect">
            <a:avLst/>
          </a:prstGeom>
        </p:spPr>
        <p:txBody>
          <a:bodyPr wrap="square">
            <a:spAutoFit/>
          </a:bodyPr>
          <a:lstStyle/>
          <a:p>
            <a:r>
              <a:rPr lang="zh-CN" altLang="en-US" b="1" dirty="0" smtClean="0">
                <a:solidFill>
                  <a:srgbClr val="FCAC6A"/>
                </a:solidFill>
                <a:latin typeface="Times New Roman" panose="02020603050405020304" charset="0"/>
                <a:ea typeface="楷体" panose="02010609060101010101" pitchFamily="49" charset="-122"/>
                <a:cs typeface="Times New Roman" panose="02020603050405020304" charset="0"/>
              </a:rPr>
              <a:t>次段述主题</a:t>
            </a:r>
            <a:endParaRPr lang="en-US" altLang="zh-CN" b="1" dirty="0" smtClean="0">
              <a:solidFill>
                <a:srgbClr val="FCAC6A"/>
              </a:solidFill>
              <a:latin typeface="Times New Roman" panose="02020603050405020304" charset="0"/>
              <a:ea typeface="楷体" panose="02010609060101010101" pitchFamily="49" charset="-122"/>
              <a:cs typeface="Times New Roman" panose="02020603050405020304" charset="0"/>
            </a:endParaRPr>
          </a:p>
          <a:p>
            <a:pPr marL="285750" indent="-285750">
              <a:buFont typeface="Arial" panose="020B0604020202020204" pitchFamily="34" charset="0"/>
              <a:buChar char="•"/>
            </a:pPr>
            <a:r>
              <a:rPr lang="en-US" altLang="zh-CN" dirty="0" smtClean="0">
                <a:latin typeface="Times New Roman" panose="02020603050405020304" charset="0"/>
                <a:ea typeface="楷体" panose="02010609060101010101" pitchFamily="49" charset="-122"/>
                <a:cs typeface="Times New Roman" panose="02020603050405020304" charset="0"/>
              </a:rPr>
              <a:t>What: </a:t>
            </a:r>
            <a:r>
              <a:rPr lang="zh-CN" altLang="en-US" dirty="0" smtClean="0">
                <a:latin typeface="Times New Roman" panose="02020603050405020304" charset="0"/>
                <a:ea typeface="楷体" panose="02010609060101010101" pitchFamily="49" charset="-122"/>
                <a:cs typeface="Times New Roman" panose="02020603050405020304" charset="0"/>
              </a:rPr>
              <a:t>介绍适合课间开展的运动，如</a:t>
            </a:r>
            <a:r>
              <a:rPr lang="en-US" altLang="zh-CN" dirty="0" smtClean="0">
                <a:latin typeface="Times New Roman" panose="02020603050405020304" charset="0"/>
                <a:ea typeface="楷体" panose="02010609060101010101" pitchFamily="49" charset="-122"/>
                <a:cs typeface="Times New Roman" panose="02020603050405020304" charset="0"/>
              </a:rPr>
              <a:t>brisk walking, rope jumping, </a:t>
            </a:r>
            <a:r>
              <a:rPr lang="en-US" altLang="zh-CN" dirty="0" err="1" smtClean="0">
                <a:latin typeface="Times New Roman" panose="02020603050405020304" charset="0"/>
                <a:ea typeface="楷体" panose="02010609060101010101" pitchFamily="49" charset="-122"/>
                <a:cs typeface="Times New Roman" panose="02020603050405020304" charset="0"/>
              </a:rPr>
              <a:t>Jianzi</a:t>
            </a:r>
            <a:r>
              <a:rPr lang="en-US" altLang="zh-CN" dirty="0" smtClean="0">
                <a:latin typeface="Times New Roman" panose="02020603050405020304" charset="0"/>
                <a:ea typeface="楷体" panose="02010609060101010101" pitchFamily="49" charset="-122"/>
                <a:cs typeface="Times New Roman" panose="02020603050405020304" charset="0"/>
              </a:rPr>
              <a:t> kicking</a:t>
            </a:r>
            <a:r>
              <a:rPr lang="zh-CN" altLang="en-US" dirty="0" smtClean="0">
                <a:latin typeface="Times New Roman" panose="02020603050405020304" charset="0"/>
                <a:ea typeface="楷体" panose="02010609060101010101" pitchFamily="49" charset="-122"/>
                <a:cs typeface="Times New Roman" panose="02020603050405020304" charset="0"/>
              </a:rPr>
              <a:t>等，两句话介绍其特点。</a:t>
            </a:r>
            <a:endParaRPr lang="en-US" altLang="zh-CN" dirty="0">
              <a:ea typeface="楷体" panose="02010609060101010101" pitchFamily="49" charset="-122"/>
            </a:endParaRPr>
          </a:p>
          <a:p>
            <a:pPr marL="285750" indent="-285750">
              <a:buFont typeface="Arial" panose="020B0604020202020204" pitchFamily="34" charset="0"/>
              <a:buChar char="•"/>
            </a:pPr>
            <a:r>
              <a:rPr lang="en-US" altLang="zh-CN" dirty="0" smtClean="0">
                <a:latin typeface="Times New Roman" panose="02020603050405020304" charset="0"/>
                <a:ea typeface="楷体" panose="02010609060101010101" pitchFamily="49" charset="-122"/>
                <a:cs typeface="Times New Roman" panose="02020603050405020304" charset="0"/>
              </a:rPr>
              <a:t>Why: </a:t>
            </a:r>
            <a:r>
              <a:rPr lang="zh-CN" altLang="en-US" dirty="0" smtClean="0">
                <a:latin typeface="Times New Roman" panose="02020603050405020304" charset="0"/>
                <a:ea typeface="楷体" panose="02010609060101010101" pitchFamily="49" charset="-122"/>
                <a:cs typeface="Times New Roman" panose="02020603050405020304" charset="0"/>
              </a:rPr>
              <a:t>推荐理由</a:t>
            </a:r>
            <a:r>
              <a:rPr lang="en-US" altLang="zh-CN" dirty="0">
                <a:latin typeface="Times New Roman" panose="02020603050405020304" charset="0"/>
                <a:ea typeface="楷体" panose="02010609060101010101" pitchFamily="49" charset="-122"/>
                <a:cs typeface="Times New Roman" panose="02020603050405020304" charset="0"/>
              </a:rPr>
              <a:t> </a:t>
            </a:r>
            <a:r>
              <a:rPr lang="zh-CN" altLang="en-US" dirty="0">
                <a:latin typeface="Times New Roman" panose="02020603050405020304" charset="0"/>
                <a:ea typeface="楷体" panose="02010609060101010101" pitchFamily="49" charset="-122"/>
                <a:cs typeface="Times New Roman" panose="02020603050405020304" charset="0"/>
              </a:rPr>
              <a:t>可</a:t>
            </a:r>
            <a:r>
              <a:rPr lang="zh-CN" altLang="en-US" dirty="0" smtClean="0">
                <a:latin typeface="Times New Roman" panose="02020603050405020304" charset="0"/>
                <a:ea typeface="楷体" panose="02010609060101010101" pitchFamily="49" charset="-122"/>
                <a:cs typeface="Times New Roman" panose="02020603050405020304" charset="0"/>
              </a:rPr>
              <a:t>从以下角度着手：</a:t>
            </a:r>
            <a:endParaRPr lang="en-US" altLang="zh-CN" dirty="0" smtClean="0">
              <a:latin typeface="Times New Roman" panose="02020603050405020304" charset="0"/>
              <a:ea typeface="楷体" panose="02010609060101010101" pitchFamily="49" charset="-122"/>
              <a:cs typeface="Times New Roman" panose="02020603050405020304" charset="0"/>
            </a:endParaRPr>
          </a:p>
          <a:p>
            <a:r>
              <a:rPr lang="en-US" altLang="zh-CN" sz="1600" dirty="0" smtClean="0">
                <a:latin typeface="Times New Roman" panose="02020603050405020304" charset="0"/>
                <a:ea typeface="楷体" panose="02010609060101010101" pitchFamily="49" charset="-122"/>
                <a:cs typeface="Times New Roman" panose="02020603050405020304" charset="0"/>
              </a:rPr>
              <a:t>1. </a:t>
            </a:r>
            <a:r>
              <a:rPr lang="zh-CN" altLang="en-US" sz="1600" dirty="0" smtClean="0">
                <a:latin typeface="Times New Roman" panose="02020603050405020304" charset="0"/>
                <a:ea typeface="楷体" panose="02010609060101010101" pitchFamily="49" charset="-122"/>
                <a:cs typeface="Times New Roman" panose="02020603050405020304" charset="0"/>
              </a:rPr>
              <a:t>从该运动本身特点出发：</a:t>
            </a:r>
            <a:r>
              <a:rPr lang="en-US" altLang="zh-CN" sz="1600" dirty="0" smtClean="0">
                <a:latin typeface="Times New Roman" panose="02020603050405020304" charset="0"/>
                <a:ea typeface="楷体" panose="02010609060101010101" pitchFamily="49" charset="-122"/>
                <a:cs typeface="Times New Roman" panose="02020603050405020304" charset="0"/>
              </a:rPr>
              <a:t>simple and accessible, less prone to injury</a:t>
            </a:r>
            <a:endParaRPr lang="en-US" altLang="zh-CN" sz="1600" dirty="0" smtClean="0">
              <a:latin typeface="Times New Roman" panose="02020603050405020304" charset="0"/>
              <a:ea typeface="楷体" panose="02010609060101010101" pitchFamily="49" charset="-122"/>
              <a:cs typeface="Times New Roman" panose="02020603050405020304" charset="0"/>
            </a:endParaRPr>
          </a:p>
          <a:p>
            <a:r>
              <a:rPr lang="en-US" altLang="zh-CN" sz="1600" dirty="0" smtClean="0">
                <a:latin typeface="Times New Roman" panose="02020603050405020304" charset="0"/>
                <a:ea typeface="楷体" panose="02010609060101010101" pitchFamily="49" charset="-122"/>
                <a:cs typeface="Times New Roman" panose="02020603050405020304" charset="0"/>
              </a:rPr>
              <a:t>2. </a:t>
            </a:r>
            <a:r>
              <a:rPr lang="zh-CN" altLang="en-US" sz="1600" dirty="0" smtClean="0">
                <a:latin typeface="Times New Roman" panose="02020603050405020304" charset="0"/>
                <a:ea typeface="楷体" panose="02010609060101010101" pitchFamily="49" charset="-122"/>
                <a:cs typeface="Times New Roman" panose="02020603050405020304" charset="0"/>
              </a:rPr>
              <a:t>从运动给学生影响出发</a:t>
            </a:r>
            <a:r>
              <a:rPr lang="en-US" altLang="zh-CN" sz="1600" dirty="0" smtClean="0">
                <a:latin typeface="Times New Roman" panose="02020603050405020304" charset="0"/>
                <a:ea typeface="楷体" panose="02010609060101010101" pitchFamily="49" charset="-122"/>
                <a:cs typeface="Times New Roman" panose="02020603050405020304" charset="0"/>
                <a:sym typeface="Wingdings" panose="05000000000000000000" pitchFamily="2" charset="2"/>
              </a:rPr>
              <a:t>: </a:t>
            </a:r>
            <a:r>
              <a:rPr lang="en-US" altLang="zh-CN" sz="1600" dirty="0" smtClean="0">
                <a:solidFill>
                  <a:srgbClr val="FF0000"/>
                </a:solidFill>
                <a:latin typeface="Times New Roman" panose="02020603050405020304" charset="0"/>
                <a:ea typeface="楷体" panose="02010609060101010101" pitchFamily="49" charset="-122"/>
                <a:cs typeface="Times New Roman" panose="02020603050405020304" charset="0"/>
                <a:sym typeface="Wingdings" panose="05000000000000000000" pitchFamily="2" charset="2"/>
              </a:rPr>
              <a:t>(</a:t>
            </a:r>
            <a:r>
              <a:rPr lang="zh-CN" altLang="en-US" sz="1600" dirty="0" smtClean="0">
                <a:solidFill>
                  <a:srgbClr val="FF0000"/>
                </a:solidFill>
                <a:latin typeface="Times New Roman" panose="02020603050405020304" charset="0"/>
                <a:ea typeface="楷体" panose="02010609060101010101" pitchFamily="49" charset="-122"/>
                <a:cs typeface="Times New Roman" panose="02020603050405020304" charset="0"/>
                <a:sym typeface="Wingdings" panose="05000000000000000000" pitchFamily="2" charset="2"/>
              </a:rPr>
              <a:t>注意此处不宜泛泛而谈运动的好处，而要具体结合你所推荐的运动</a:t>
            </a:r>
            <a:r>
              <a:rPr lang="en-US" altLang="zh-CN" sz="1600" dirty="0" smtClean="0">
                <a:solidFill>
                  <a:srgbClr val="FF0000"/>
                </a:solidFill>
                <a:latin typeface="Times New Roman" panose="02020603050405020304" charset="0"/>
                <a:ea typeface="楷体" panose="02010609060101010101" pitchFamily="49" charset="-122"/>
                <a:cs typeface="Times New Roman" panose="02020603050405020304" charset="0"/>
                <a:sym typeface="Wingdings" panose="05000000000000000000" pitchFamily="2" charset="2"/>
              </a:rPr>
              <a:t>)</a:t>
            </a:r>
            <a:endParaRPr lang="en-US" altLang="zh-CN" sz="1600" dirty="0" smtClean="0">
              <a:solidFill>
                <a:srgbClr val="FF0000"/>
              </a:solidFill>
              <a:latin typeface="Times New Roman" panose="02020603050405020304" charset="0"/>
              <a:ea typeface="楷体" panose="02010609060101010101" pitchFamily="49" charset="-122"/>
              <a:cs typeface="Times New Roman" panose="02020603050405020304" charset="0"/>
            </a:endParaRPr>
          </a:p>
          <a:p>
            <a:r>
              <a:rPr lang="zh-CN" altLang="en-US" sz="1600" dirty="0" smtClean="0">
                <a:latin typeface="Times New Roman" panose="02020603050405020304" charset="0"/>
                <a:ea typeface="楷体" panose="02010609060101010101" pitchFamily="49" charset="-122"/>
                <a:cs typeface="Times New Roman" panose="02020603050405020304" charset="0"/>
              </a:rPr>
              <a:t>心理</a:t>
            </a:r>
            <a:r>
              <a:rPr lang="en-US" altLang="zh-CN" sz="1600" dirty="0" smtClean="0">
                <a:latin typeface="Times New Roman" panose="02020603050405020304" charset="0"/>
                <a:ea typeface="楷体" panose="02010609060101010101" pitchFamily="49" charset="-122"/>
                <a:cs typeface="Times New Roman" panose="02020603050405020304" charset="0"/>
              </a:rPr>
              <a:t>— enjoy more quality me-time, get rid of negative feelings</a:t>
            </a:r>
            <a:endParaRPr lang="en-US" altLang="zh-CN" sz="1600" dirty="0" smtClean="0">
              <a:latin typeface="Times New Roman" panose="02020603050405020304" charset="0"/>
              <a:ea typeface="楷体" panose="02010609060101010101" pitchFamily="49" charset="-122"/>
              <a:cs typeface="Times New Roman" panose="02020603050405020304" charset="0"/>
            </a:endParaRPr>
          </a:p>
          <a:p>
            <a:r>
              <a:rPr lang="zh-CN" altLang="en-US" sz="1600" dirty="0" smtClean="0">
                <a:latin typeface="Times New Roman" panose="02020603050405020304" charset="0"/>
                <a:ea typeface="楷体" panose="02010609060101010101" pitchFamily="49" charset="-122"/>
                <a:cs typeface="Times New Roman" panose="02020603050405020304" charset="0"/>
              </a:rPr>
              <a:t>身体</a:t>
            </a:r>
            <a:r>
              <a:rPr lang="en-US" altLang="zh-CN" sz="1600" dirty="0">
                <a:latin typeface="Times New Roman" panose="02020603050405020304" charset="0"/>
                <a:ea typeface="楷体" panose="02010609060101010101" pitchFamily="49" charset="-122"/>
                <a:cs typeface="Times New Roman" panose="02020603050405020304" charset="0"/>
              </a:rPr>
              <a:t>— </a:t>
            </a:r>
            <a:r>
              <a:rPr lang="en-US" altLang="zh-CN" sz="1600" dirty="0" smtClean="0">
                <a:latin typeface="Times New Roman" panose="02020603050405020304" charset="0"/>
                <a:ea typeface="楷体" panose="02010609060101010101" pitchFamily="49" charset="-122"/>
                <a:cs typeface="Times New Roman" panose="02020603050405020304" charset="0"/>
              </a:rPr>
              <a:t>strengthen </a:t>
            </a:r>
            <a:r>
              <a:rPr lang="en-US" altLang="zh-CN" sz="1600" dirty="0">
                <a:latin typeface="Times New Roman" panose="02020603050405020304" charset="0"/>
                <a:ea typeface="楷体" panose="02010609060101010101" pitchFamily="49" charset="-122"/>
                <a:cs typeface="Times New Roman" panose="02020603050405020304" charset="0"/>
              </a:rPr>
              <a:t>the immune system and </a:t>
            </a:r>
            <a:r>
              <a:rPr lang="en-US" altLang="zh-CN" sz="1600" dirty="0" smtClean="0">
                <a:latin typeface="Times New Roman" panose="02020603050405020304" charset="0"/>
                <a:ea typeface="楷体" panose="02010609060101010101" pitchFamily="49" charset="-122"/>
                <a:cs typeface="Times New Roman" panose="02020603050405020304" charset="0"/>
              </a:rPr>
              <a:t>reduce </a:t>
            </a:r>
            <a:r>
              <a:rPr lang="en-US" altLang="zh-CN" sz="1600" dirty="0">
                <a:latin typeface="Times New Roman" panose="02020603050405020304" charset="0"/>
                <a:ea typeface="楷体" panose="02010609060101010101" pitchFamily="49" charset="-122"/>
                <a:cs typeface="Times New Roman" panose="02020603050405020304" charset="0"/>
              </a:rPr>
              <a:t>the risk of serious health </a:t>
            </a:r>
            <a:r>
              <a:rPr lang="en-US" altLang="zh-CN" sz="1600" dirty="0" smtClean="0">
                <a:latin typeface="Times New Roman" panose="02020603050405020304" charset="0"/>
                <a:ea typeface="楷体" panose="02010609060101010101" pitchFamily="49" charset="-122"/>
                <a:cs typeface="Times New Roman" panose="02020603050405020304" charset="0"/>
              </a:rPr>
              <a:t>problems, improve brain functions</a:t>
            </a:r>
            <a:endParaRPr lang="en-US" altLang="zh-CN" sz="1600" dirty="0" smtClean="0">
              <a:latin typeface="Times New Roman" panose="02020603050405020304" charset="0"/>
              <a:ea typeface="楷体" panose="02010609060101010101" pitchFamily="49" charset="-122"/>
              <a:cs typeface="Times New Roman" panose="02020603050405020304" charset="0"/>
            </a:endParaRPr>
          </a:p>
          <a:p>
            <a:r>
              <a:rPr lang="zh-CN" altLang="en-US" sz="1600" dirty="0" smtClean="0">
                <a:latin typeface="Times New Roman" panose="02020603050405020304" charset="0"/>
                <a:ea typeface="楷体" panose="02010609060101010101" pitchFamily="49" charset="-122"/>
                <a:cs typeface="Times New Roman" panose="02020603050405020304" charset="0"/>
              </a:rPr>
              <a:t>社交</a:t>
            </a:r>
            <a:r>
              <a:rPr lang="en-US" altLang="zh-CN" sz="1600" dirty="0" smtClean="0">
                <a:latin typeface="Times New Roman" panose="02020603050405020304" charset="0"/>
                <a:ea typeface="楷体" panose="02010609060101010101" pitchFamily="49" charset="-122"/>
                <a:cs typeface="Times New Roman" panose="02020603050405020304" charset="0"/>
              </a:rPr>
              <a:t>— </a:t>
            </a:r>
            <a:r>
              <a:rPr lang="en-US" altLang="zh-CN" sz="1600" dirty="0">
                <a:latin typeface="Times New Roman" panose="02020603050405020304" charset="0"/>
                <a:ea typeface="楷体" panose="02010609060101010101" pitchFamily="49" charset="-122"/>
                <a:cs typeface="Times New Roman" panose="02020603050405020304" charset="0"/>
              </a:rPr>
              <a:t>lead to the development of new friendships, </a:t>
            </a:r>
            <a:r>
              <a:rPr lang="en-US" altLang="zh-CN" sz="1600" dirty="0" smtClean="0">
                <a:latin typeface="Times New Roman" panose="02020603050405020304" charset="0"/>
                <a:ea typeface="楷体" panose="02010609060101010101" pitchFamily="49" charset="-122"/>
                <a:cs typeface="Times New Roman" panose="02020603050405020304" charset="0"/>
              </a:rPr>
              <a:t>strengthen the </a:t>
            </a:r>
            <a:r>
              <a:rPr lang="en-US" altLang="zh-CN" sz="1600" dirty="0">
                <a:latin typeface="Times New Roman" panose="02020603050405020304" charset="0"/>
                <a:ea typeface="楷体" panose="02010609060101010101" pitchFamily="49" charset="-122"/>
                <a:cs typeface="Times New Roman" panose="02020603050405020304" charset="0"/>
              </a:rPr>
              <a:t>existing </a:t>
            </a:r>
            <a:r>
              <a:rPr lang="en-US" altLang="zh-CN" sz="1600" dirty="0" smtClean="0">
                <a:latin typeface="Times New Roman" panose="02020603050405020304" charset="0"/>
                <a:ea typeface="楷体" panose="02010609060101010101" pitchFamily="49" charset="-122"/>
                <a:cs typeface="Times New Roman" panose="02020603050405020304" charset="0"/>
              </a:rPr>
              <a:t>relationships</a:t>
            </a:r>
            <a:endParaRPr lang="en-US" altLang="zh-CN" sz="1600" dirty="0">
              <a:latin typeface="Times New Roman" panose="02020603050405020304" charset="0"/>
              <a:ea typeface="楷体" panose="02010609060101010101" pitchFamily="49" charset="-122"/>
              <a:cs typeface="Times New Roman" panose="02020603050405020304" charset="0"/>
            </a:endParaRPr>
          </a:p>
          <a:p>
            <a:r>
              <a:rPr lang="zh-CN" altLang="en-US" sz="1600" dirty="0" smtClean="0">
                <a:latin typeface="Times New Roman" panose="02020603050405020304" charset="0"/>
                <a:ea typeface="楷体" panose="02010609060101010101" pitchFamily="49" charset="-122"/>
                <a:cs typeface="Times New Roman" panose="02020603050405020304" charset="0"/>
              </a:rPr>
              <a:t>习惯</a:t>
            </a:r>
            <a:r>
              <a:rPr lang="en-US" altLang="zh-CN" sz="1600" dirty="0">
                <a:latin typeface="Times New Roman" panose="02020603050405020304" charset="0"/>
                <a:ea typeface="楷体" panose="02010609060101010101" pitchFamily="49" charset="-122"/>
                <a:cs typeface="Times New Roman" panose="02020603050405020304" charset="0"/>
              </a:rPr>
              <a:t>— develop discipline and consistency</a:t>
            </a:r>
            <a:endParaRPr lang="zh-CN" altLang="en-US" sz="1600" dirty="0">
              <a:latin typeface="Times New Roman" panose="02020603050405020304" charset="0"/>
              <a:ea typeface="楷体" panose="02010609060101010101" pitchFamily="49" charset="-122"/>
              <a:cs typeface="Times New Roman" panose="02020603050405020304" charset="0"/>
            </a:endParaRPr>
          </a:p>
        </p:txBody>
      </p:sp>
      <p:sp>
        <p:nvSpPr>
          <p:cNvPr id="25" name="矩形 24"/>
          <p:cNvSpPr/>
          <p:nvPr/>
        </p:nvSpPr>
        <p:spPr>
          <a:xfrm>
            <a:off x="2042983" y="5564947"/>
            <a:ext cx="9671222" cy="646331"/>
          </a:xfrm>
          <a:prstGeom prst="rect">
            <a:avLst/>
          </a:prstGeom>
        </p:spPr>
        <p:txBody>
          <a:bodyPr wrap="square">
            <a:spAutoFit/>
          </a:bodyPr>
          <a:lstStyle/>
          <a:p>
            <a:r>
              <a:rPr lang="zh-CN" altLang="en-US" b="1" dirty="0" smtClean="0">
                <a:solidFill>
                  <a:srgbClr val="BC5704"/>
                </a:solidFill>
                <a:latin typeface="Times New Roman" panose="02020603050405020304" charset="0"/>
                <a:ea typeface="楷体" panose="02010609060101010101" pitchFamily="49" charset="-122"/>
                <a:cs typeface="Times New Roman" panose="02020603050405020304" charset="0"/>
              </a:rPr>
              <a:t>尾段再呼吁</a:t>
            </a:r>
            <a:endParaRPr lang="en-US" altLang="zh-CN" b="1" dirty="0" smtClean="0">
              <a:solidFill>
                <a:srgbClr val="BC5704"/>
              </a:solidFill>
              <a:latin typeface="Times New Roman" panose="02020603050405020304" charset="0"/>
              <a:ea typeface="楷体" panose="02010609060101010101" pitchFamily="49" charset="-122"/>
              <a:cs typeface="Times New Roman" panose="02020603050405020304" charset="0"/>
            </a:endParaRPr>
          </a:p>
          <a:p>
            <a:pPr marL="285750" indent="-285750">
              <a:buFont typeface="Arial" panose="020B0604020202020204" pitchFamily="34" charset="0"/>
              <a:buChar char="•"/>
            </a:pPr>
            <a:r>
              <a:rPr lang="zh-CN" altLang="en-US" dirty="0">
                <a:latin typeface="Times New Roman" panose="02020603050405020304" charset="0"/>
                <a:ea typeface="楷体" panose="02010609060101010101" pitchFamily="49" charset="-122"/>
                <a:cs typeface="Times New Roman" panose="02020603050405020304" charset="0"/>
              </a:rPr>
              <a:t>呼应写作目的，鼓励呼吁同学们</a:t>
            </a:r>
            <a:r>
              <a:rPr lang="zh-CN" altLang="en-US">
                <a:latin typeface="Times New Roman" panose="02020603050405020304" charset="0"/>
                <a:ea typeface="楷体" panose="02010609060101010101" pitchFamily="49" charset="-122"/>
                <a:cs typeface="Times New Roman" panose="02020603050405020304" charset="0"/>
              </a:rPr>
              <a:t>运动</a:t>
            </a:r>
            <a:r>
              <a:rPr lang="zh-CN" altLang="en-US" smtClean="0">
                <a:latin typeface="Times New Roman" panose="02020603050405020304" charset="0"/>
                <a:ea typeface="楷体" panose="02010609060101010101" pitchFamily="49" charset="-122"/>
                <a:cs typeface="Times New Roman" panose="02020603050405020304" charset="0"/>
              </a:rPr>
              <a:t>起来。</a:t>
            </a:r>
            <a:endParaRPr lang="en-US" altLang="zh-CN" dirty="0" smtClean="0">
              <a:latin typeface="Times New Roman" panose="02020603050405020304" charset="0"/>
              <a:ea typeface="楷体" panose="02010609060101010101" pitchFamily="49"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checkerboard(across)">
                                      <p:cBhvr>
                                        <p:cTn id="7" dur="5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box(in)">
                                      <p:cBhvr>
                                        <p:cTn id="12" dur="2000"/>
                                        <p:tgtEl>
                                          <p:spTgt spid="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 calcmode="lin" valueType="num">
                                      <p:cBhvr additive="base">
                                        <p:cTn id="17"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4">
                                            <p:txEl>
                                              <p:pRg st="2" end="2"/>
                                            </p:txEl>
                                          </p:spTgt>
                                        </p:tgtEl>
                                        <p:attrNameLst>
                                          <p:attrName>style.visibility</p:attrName>
                                        </p:attrNameLst>
                                      </p:cBhvr>
                                      <p:to>
                                        <p:strVal val="visible"/>
                                      </p:to>
                                    </p:set>
                                    <p:animEffect transition="in" filter="diamond(in)">
                                      <p:cBhvr>
                                        <p:cTn id="23" dur="2000"/>
                                        <p:tgtEl>
                                          <p:spTgt spid="24">
                                            <p:txEl>
                                              <p:pRg st="2" end="2"/>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24">
                                            <p:txEl>
                                              <p:pRg st="3" end="3"/>
                                            </p:txEl>
                                          </p:spTgt>
                                        </p:tgtEl>
                                        <p:attrNameLst>
                                          <p:attrName>style.visibility</p:attrName>
                                        </p:attrNameLst>
                                      </p:cBhvr>
                                      <p:to>
                                        <p:strVal val="visible"/>
                                      </p:to>
                                    </p:set>
                                    <p:animEffect transition="in" filter="diamond(in)">
                                      <p:cBhvr>
                                        <p:cTn id="26" dur="2000"/>
                                        <p:tgtEl>
                                          <p:spTgt spid="2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24">
                                            <p:txEl>
                                              <p:pRg st="4" end="4"/>
                                            </p:txEl>
                                          </p:spTgt>
                                        </p:tgtEl>
                                        <p:attrNameLst>
                                          <p:attrName>style.visibility</p:attrName>
                                        </p:attrNameLst>
                                      </p:cBhvr>
                                      <p:to>
                                        <p:strVal val="visible"/>
                                      </p:to>
                                    </p:set>
                                    <p:animEffect transition="in" filter="checkerboard(across)">
                                      <p:cBhvr>
                                        <p:cTn id="31" dur="500"/>
                                        <p:tgtEl>
                                          <p:spTgt spid="24">
                                            <p:txEl>
                                              <p:pRg st="4" end="4"/>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24">
                                            <p:txEl>
                                              <p:pRg st="5" end="5"/>
                                            </p:txEl>
                                          </p:spTgt>
                                        </p:tgtEl>
                                        <p:attrNameLst>
                                          <p:attrName>style.visibility</p:attrName>
                                        </p:attrNameLst>
                                      </p:cBhvr>
                                      <p:to>
                                        <p:strVal val="visible"/>
                                      </p:to>
                                    </p:set>
                                    <p:animEffect transition="in" filter="checkerboard(across)">
                                      <p:cBhvr>
                                        <p:cTn id="34" dur="500"/>
                                        <p:tgtEl>
                                          <p:spTgt spid="24">
                                            <p:txEl>
                                              <p:pRg st="5" end="5"/>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24">
                                            <p:txEl>
                                              <p:pRg st="6" end="6"/>
                                            </p:txEl>
                                          </p:spTgt>
                                        </p:tgtEl>
                                        <p:attrNameLst>
                                          <p:attrName>style.visibility</p:attrName>
                                        </p:attrNameLst>
                                      </p:cBhvr>
                                      <p:to>
                                        <p:strVal val="visible"/>
                                      </p:to>
                                    </p:set>
                                    <p:animEffect transition="in" filter="checkerboard(across)">
                                      <p:cBhvr>
                                        <p:cTn id="37" dur="500"/>
                                        <p:tgtEl>
                                          <p:spTgt spid="24">
                                            <p:txEl>
                                              <p:pRg st="6" end="6"/>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24">
                                            <p:txEl>
                                              <p:pRg st="7" end="7"/>
                                            </p:txEl>
                                          </p:spTgt>
                                        </p:tgtEl>
                                        <p:attrNameLst>
                                          <p:attrName>style.visibility</p:attrName>
                                        </p:attrNameLst>
                                      </p:cBhvr>
                                      <p:to>
                                        <p:strVal val="visible"/>
                                      </p:to>
                                    </p:set>
                                    <p:animEffect transition="in" filter="checkerboard(across)">
                                      <p:cBhvr>
                                        <p:cTn id="40" dur="500"/>
                                        <p:tgtEl>
                                          <p:spTgt spid="24">
                                            <p:txEl>
                                              <p:pRg st="7" end="7"/>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24">
                                            <p:txEl>
                                              <p:pRg st="8" end="8"/>
                                            </p:txEl>
                                          </p:spTgt>
                                        </p:tgtEl>
                                        <p:attrNameLst>
                                          <p:attrName>style.visibility</p:attrName>
                                        </p:attrNameLst>
                                      </p:cBhvr>
                                      <p:to>
                                        <p:strVal val="visible"/>
                                      </p:to>
                                    </p:set>
                                    <p:animEffect transition="in" filter="checkerboard(across)">
                                      <p:cBhvr>
                                        <p:cTn id="43" dur="500"/>
                                        <p:tgtEl>
                                          <p:spTgt spid="24">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5">
                                            <p:txEl>
                                              <p:pRg st="0" end="0"/>
                                            </p:txEl>
                                          </p:spTgt>
                                        </p:tgtEl>
                                        <p:attrNameLst>
                                          <p:attrName>style.visibility</p:attrName>
                                        </p:attrNameLst>
                                      </p:cBhvr>
                                      <p:to>
                                        <p:strVal val="visible"/>
                                      </p:to>
                                    </p:set>
                                    <p:animEffect transition="in" filter="box(in)">
                                      <p:cBhvr>
                                        <p:cTn id="48" dur="2000"/>
                                        <p:tgtEl>
                                          <p:spTgt spid="25">
                                            <p:txEl>
                                              <p:pRg st="0" end="0"/>
                                            </p:txEl>
                                          </p:spTgt>
                                        </p:tgtEl>
                                      </p:cBhvr>
                                    </p:animEffect>
                                  </p:childTnLst>
                                </p:cTn>
                              </p:par>
                              <p:par>
                                <p:cTn id="49" presetID="4" presetClass="entr" presetSubtype="16" fill="hold" nodeType="withEffect">
                                  <p:stCondLst>
                                    <p:cond delay="0"/>
                                  </p:stCondLst>
                                  <p:childTnLst>
                                    <p:set>
                                      <p:cBhvr>
                                        <p:cTn id="50" dur="1" fill="hold">
                                          <p:stCondLst>
                                            <p:cond delay="0"/>
                                          </p:stCondLst>
                                        </p:cTn>
                                        <p:tgtEl>
                                          <p:spTgt spid="25">
                                            <p:txEl>
                                              <p:pRg st="1" end="1"/>
                                            </p:txEl>
                                          </p:spTgt>
                                        </p:tgtEl>
                                        <p:attrNameLst>
                                          <p:attrName>style.visibility</p:attrName>
                                        </p:attrNameLst>
                                      </p:cBhvr>
                                      <p:to>
                                        <p:strVal val="visible"/>
                                      </p:to>
                                    </p:set>
                                    <p:animEffect transition="in" filter="box(in)">
                                      <p:cBhvr>
                                        <p:cTn id="51" dur="20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fontScale="90000"/>
          </a:bodyPr>
          <a:lstStyle/>
          <a:p>
            <a:r>
              <a:rPr lang="zh-CN" altLang="en-US" dirty="0"/>
              <a:t>分段建构与语料</a:t>
            </a:r>
            <a:endParaRPr lang="zh-CN" altLang="en-US" dirty="0"/>
          </a:p>
        </p:txBody>
      </p:sp>
      <p:sp>
        <p:nvSpPr>
          <p:cNvPr id="5" name="副标题"/>
          <p:cNvSpPr>
            <a:spLocks noGrp="1"/>
          </p:cNvSpPr>
          <p:nvPr>
            <p:ph type="body" idx="1"/>
            <p:custDataLst>
              <p:tags r:id="rId2"/>
            </p:custDataLst>
          </p:nvPr>
        </p:nvSpPr>
        <p:spPr/>
        <p:txBody>
          <a:bodyPr/>
          <a:lstStyle/>
          <a:p>
            <a:r>
              <a:rPr lang="zh-CN" altLang="en-US"/>
              <a:t>理清写作的层次与逻辑体系</a:t>
            </a:r>
            <a:endParaRPr lang="zh-CN" altLang="en-US"/>
          </a:p>
        </p:txBody>
      </p:sp>
      <p:sp>
        <p:nvSpPr>
          <p:cNvPr id="6" name="节编号"/>
          <p:cNvSpPr>
            <a:spLocks noGrp="1"/>
          </p:cNvSpPr>
          <p:nvPr>
            <p:ph type="body" sz="quarter" idx="13"/>
            <p:custDataLst>
              <p:tags r:id="rId3"/>
            </p:custDataLst>
          </p:nvPr>
        </p:nvSpPr>
        <p:spPr/>
        <p:txBody>
          <a:bodyPr/>
          <a:lstStyle/>
          <a:p>
            <a:r>
              <a:rPr lang="en-US" altLang="zh-CN"/>
              <a:t>02</a:t>
            </a:r>
            <a:endParaRPr lang="en-US" altLang="zh-CN"/>
          </a:p>
        </p:txBody>
      </p:sp>
    </p:spTree>
    <p:custDataLst>
      <p:tags r:id="rId4"/>
    </p:custDataLst>
  </p:cSld>
  <p:clrMapOvr>
    <a:masterClrMapping/>
  </p:clrMapOvr>
</p:sld>
</file>

<file path=ppt/tags/tag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3"/>
  <p:tag name="KSO_WM_UNIT_LAYERLEVEL" val="1"/>
  <p:tag name="KSO_WM_TAG_VERSION" val="1.0"/>
  <p:tag name="KSO_WM_UNIT_TYPE" val="i"/>
  <p:tag name="KSO_WM_UNIT_INDEX" val="93"/>
</p:tagLst>
</file>

<file path=ppt/tags/tag10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10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10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UNIT_TYPE" val="i"/>
  <p:tag name="KSO_WM_UNIT_INDEX" val="3"/>
</p:tagLst>
</file>

<file path=ppt/tags/tag10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UNIT_TYPE" val="i"/>
  <p:tag name="KSO_WM_UNIT_INDEX" val="4"/>
</p:tagLst>
</file>

<file path=ppt/tags/tag10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5"/>
  <p:tag name="KSO_WM_UNIT_LAYERLEVEL" val="1"/>
  <p:tag name="KSO_WM_TAG_VERSION" val="1.0"/>
  <p:tag name="KSO_WM_UNIT_TYPE" val="i"/>
  <p:tag name="KSO_WM_UNIT_INDEX" val="5"/>
</p:tagLst>
</file>

<file path=ppt/tags/tag10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6"/>
  <p:tag name="KSO_WM_UNIT_LAYERLEVEL" val="1"/>
  <p:tag name="KSO_WM_TAG_VERSION" val="1.0"/>
  <p:tag name="KSO_WM_UNIT_TYPE" val="i"/>
  <p:tag name="KSO_WM_UNIT_INDEX" val="6"/>
</p:tagLst>
</file>

<file path=ppt/tags/tag10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7"/>
  <p:tag name="KSO_WM_UNIT_LAYERLEVEL" val="1"/>
  <p:tag name="KSO_WM_TAG_VERSION" val="1.0"/>
  <p:tag name="KSO_WM_UNIT_TYPE" val="i"/>
  <p:tag name="KSO_WM_UNIT_INDEX" val="7"/>
</p:tagLst>
</file>

<file path=ppt/tags/tag10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8"/>
  <p:tag name="KSO_WM_UNIT_LAYERLEVEL" val="1"/>
  <p:tag name="KSO_WM_TAG_VERSION" val="1.0"/>
  <p:tag name="KSO_WM_UNIT_TYPE" val="i"/>
  <p:tag name="KSO_WM_UNIT_INDEX" val="8"/>
</p:tagLst>
</file>

<file path=ppt/tags/tag1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4"/>
  <p:tag name="KSO_WM_UNIT_LAYERLEVEL" val="1"/>
  <p:tag name="KSO_WM_TAG_VERSION" val="1.0"/>
  <p:tag name="KSO_WM_UNIT_TYPE" val="i"/>
  <p:tag name="KSO_WM_UNIT_INDEX" val="94"/>
</p:tagLst>
</file>

<file path=ppt/tags/tag10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9"/>
  <p:tag name="KSO_WM_UNIT_LAYERLEVEL" val="1"/>
  <p:tag name="KSO_WM_TAG_VERSION" val="1.0"/>
  <p:tag name="KSO_WM_UNIT_TYPE" val="i"/>
  <p:tag name="KSO_WM_UNIT_INDEX" val="9"/>
</p:tagLst>
</file>

<file path=ppt/tags/tag10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0"/>
  <p:tag name="KSO_WM_UNIT_LAYERLEVEL" val="1"/>
  <p:tag name="KSO_WM_TAG_VERSION" val="1.0"/>
  <p:tag name="KSO_WM_UNIT_TYPE" val="i"/>
  <p:tag name="KSO_WM_UNIT_INDEX" val="10"/>
</p:tagLst>
</file>

<file path=ppt/tags/tag10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1"/>
  <p:tag name="KSO_WM_UNIT_LAYERLEVEL" val="1"/>
  <p:tag name="KSO_WM_TAG_VERSION" val="1.0"/>
  <p:tag name="KSO_WM_UNIT_TYPE" val="i"/>
  <p:tag name="KSO_WM_UNIT_INDEX" val="11"/>
</p:tagLst>
</file>

<file path=ppt/tags/tag10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2"/>
  <p:tag name="KSO_WM_UNIT_LAYERLEVEL" val="1"/>
  <p:tag name="KSO_WM_TAG_VERSION" val="1.0"/>
  <p:tag name="KSO_WM_UNIT_TYPE" val="i"/>
  <p:tag name="KSO_WM_UNIT_INDEX" val="12"/>
</p:tagLst>
</file>

<file path=ppt/tags/tag10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3"/>
  <p:tag name="KSO_WM_UNIT_LAYERLEVEL" val="1"/>
  <p:tag name="KSO_WM_TAG_VERSION" val="1.0"/>
  <p:tag name="KSO_WM_UNIT_TYPE" val="i"/>
  <p:tag name="KSO_WM_UNIT_INDEX" val="13"/>
</p:tagLst>
</file>

<file path=ppt/tags/tag10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4"/>
  <p:tag name="KSO_WM_UNIT_LAYERLEVEL" val="1"/>
  <p:tag name="KSO_WM_TAG_VERSION" val="1.0"/>
  <p:tag name="KSO_WM_UNIT_TYPE" val="i"/>
  <p:tag name="KSO_WM_UNIT_INDEX" val="14"/>
</p:tagLst>
</file>

<file path=ppt/tags/tag10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5"/>
  <p:tag name="KSO_WM_UNIT_LAYERLEVEL" val="1"/>
  <p:tag name="KSO_WM_TAG_VERSION" val="1.0"/>
  <p:tag name="KSO_WM_UNIT_TYPE" val="i"/>
  <p:tag name="KSO_WM_UNIT_INDEX" val="15"/>
</p:tagLst>
</file>

<file path=ppt/tags/tag10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6"/>
  <p:tag name="KSO_WM_UNIT_LAYERLEVEL" val="1"/>
  <p:tag name="KSO_WM_TAG_VERSION" val="1.0"/>
  <p:tag name="KSO_WM_UNIT_TYPE" val="i"/>
  <p:tag name="KSO_WM_UNIT_INDEX" val="16"/>
</p:tagLst>
</file>

<file path=ppt/tags/tag10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7"/>
  <p:tag name="KSO_WM_UNIT_LAYERLEVEL" val="1"/>
  <p:tag name="KSO_WM_TAG_VERSION" val="1.0"/>
  <p:tag name="KSO_WM_UNIT_TYPE" val="i"/>
  <p:tag name="KSO_WM_UNIT_INDEX" val="17"/>
</p:tagLst>
</file>

<file path=ppt/tags/tag10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8"/>
  <p:tag name="KSO_WM_UNIT_LAYERLEVEL" val="1"/>
  <p:tag name="KSO_WM_TAG_VERSION" val="1.0"/>
  <p:tag name="KSO_WM_UNIT_TYPE" val="i"/>
  <p:tag name="KSO_WM_UNIT_INDEX" val="18"/>
</p:tagLst>
</file>

<file path=ppt/tags/tag1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5"/>
  <p:tag name="KSO_WM_UNIT_LAYERLEVEL" val="1"/>
  <p:tag name="KSO_WM_TAG_VERSION" val="1.0"/>
  <p:tag name="KSO_WM_UNIT_TYPE" val="i"/>
  <p:tag name="KSO_WM_UNIT_INDEX" val="95"/>
</p:tagLst>
</file>

<file path=ppt/tags/tag10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9"/>
  <p:tag name="KSO_WM_UNIT_LAYERLEVEL" val="1"/>
  <p:tag name="KSO_WM_TAG_VERSION" val="1.0"/>
  <p:tag name="KSO_WM_UNIT_TYPE" val="i"/>
  <p:tag name="KSO_WM_UNIT_INDEX" val="19"/>
</p:tagLst>
</file>

<file path=ppt/tags/tag10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0"/>
  <p:tag name="KSO_WM_UNIT_LAYERLEVEL" val="1"/>
  <p:tag name="KSO_WM_TAG_VERSION" val="1.0"/>
  <p:tag name="KSO_WM_UNIT_TYPE" val="i"/>
  <p:tag name="KSO_WM_UNIT_INDEX" val="20"/>
</p:tagLst>
</file>

<file path=ppt/tags/tag10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1"/>
  <p:tag name="KSO_WM_UNIT_LAYERLEVEL" val="1"/>
  <p:tag name="KSO_WM_TAG_VERSION" val="1.0"/>
  <p:tag name="KSO_WM_UNIT_TYPE" val="i"/>
  <p:tag name="KSO_WM_UNIT_INDEX" val="21"/>
</p:tagLst>
</file>

<file path=ppt/tags/tag10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2"/>
  <p:tag name="KSO_WM_UNIT_LAYERLEVEL" val="1"/>
  <p:tag name="KSO_WM_TAG_VERSION" val="1.0"/>
  <p:tag name="KSO_WM_UNIT_TYPE" val="i"/>
  <p:tag name="KSO_WM_UNIT_INDEX" val="22"/>
</p:tagLst>
</file>

<file path=ppt/tags/tag10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3"/>
  <p:tag name="KSO_WM_UNIT_LAYERLEVEL" val="1"/>
  <p:tag name="KSO_WM_TAG_VERSION" val="1.0"/>
  <p:tag name="KSO_WM_UNIT_TYPE" val="i"/>
  <p:tag name="KSO_WM_UNIT_INDEX" val="23"/>
</p:tagLst>
</file>

<file path=ppt/tags/tag10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4"/>
  <p:tag name="KSO_WM_UNIT_LAYERLEVEL" val="1"/>
  <p:tag name="KSO_WM_TAG_VERSION" val="1.0"/>
  <p:tag name="KSO_WM_UNIT_TYPE" val="i"/>
  <p:tag name="KSO_WM_UNIT_INDEX" val="24"/>
</p:tagLst>
</file>

<file path=ppt/tags/tag10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5"/>
  <p:tag name="KSO_WM_UNIT_LAYERLEVEL" val="1"/>
  <p:tag name="KSO_WM_TAG_VERSION" val="1.0"/>
  <p:tag name="KSO_WM_UNIT_TYPE" val="i"/>
  <p:tag name="KSO_WM_UNIT_INDEX" val="25"/>
</p:tagLst>
</file>

<file path=ppt/tags/tag10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6"/>
  <p:tag name="KSO_WM_UNIT_LAYERLEVEL" val="1"/>
  <p:tag name="KSO_WM_TAG_VERSION" val="1.0"/>
  <p:tag name="KSO_WM_UNIT_TYPE" val="i"/>
  <p:tag name="KSO_WM_UNIT_INDEX" val="26"/>
</p:tagLst>
</file>

<file path=ppt/tags/tag10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7"/>
  <p:tag name="KSO_WM_UNIT_LAYERLEVEL" val="1"/>
  <p:tag name="KSO_WM_TAG_VERSION" val="1.0"/>
  <p:tag name="KSO_WM_UNIT_TYPE" val="i"/>
  <p:tag name="KSO_WM_UNIT_INDEX" val="27"/>
</p:tagLst>
</file>

<file path=ppt/tags/tag10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8"/>
  <p:tag name="KSO_WM_UNIT_LAYERLEVEL" val="1"/>
  <p:tag name="KSO_WM_TAG_VERSION" val="1.0"/>
  <p:tag name="KSO_WM_UNIT_TYPE" val="i"/>
  <p:tag name="KSO_WM_UNIT_INDEX" val="28"/>
</p:tagLst>
</file>

<file path=ppt/tags/tag1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6"/>
  <p:tag name="KSO_WM_UNIT_LAYERLEVEL" val="1"/>
  <p:tag name="KSO_WM_TAG_VERSION" val="1.0"/>
  <p:tag name="KSO_WM_UNIT_TYPE" val="i"/>
  <p:tag name="KSO_WM_UNIT_INDEX" val="96"/>
</p:tagLst>
</file>

<file path=ppt/tags/tag10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0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b*1"/>
  <p:tag name="KSO_WM_UNIT_LAYERLEVEL" val="1"/>
  <p:tag name="KSO_WM_TAG_VERSION" val="1.0"/>
  <p:tag name="KSO_WM_BEAUTIFY_FLAG" val="#wm#"/>
  <p:tag name="KSO_WM_UNIT_ISCONTENTSTITLE" val="0"/>
  <p:tag name="KSO_WM_UNIT_ISNUMDGMTITLE" val="0"/>
  <p:tag name="KSO_WM_UNIT_PRESET_TEXT" val="副标题"/>
  <p:tag name="KSO_WM_UNIT_NOCLEAR" val="0"/>
  <p:tag name="KSO_WM_UNIT_VALUE" val="10"/>
  <p:tag name="KSO_WM_UNIT_TYPE" val="b"/>
  <p:tag name="KSO_WM_UNIT_INDEX" val="1"/>
</p:tagLst>
</file>

<file path=ppt/tags/tag10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10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10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UNIT_TYPE" val="i"/>
  <p:tag name="KSO_WM_UNIT_INDEX" val="3"/>
</p:tagLst>
</file>

<file path=ppt/tags/tag10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10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1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7"/>
  <p:tag name="KSO_WM_UNIT_LAYERLEVEL" val="1"/>
  <p:tag name="KSO_WM_TAG_VERSION" val="1.0"/>
  <p:tag name="KSO_WM_UNIT_TYPE" val="i"/>
  <p:tag name="KSO_WM_UNIT_INDEX" val="97"/>
</p:tagLst>
</file>

<file path=ppt/tags/tag10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10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10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f*1"/>
  <p:tag name="KSO_WM_UNIT_LAYERLEVEL" val="1"/>
  <p:tag name="KSO_WM_TAG_VERSION" val="1.0"/>
  <p:tag name="KSO_WM_BEAUTIFY_FLAG" val="#wm#"/>
  <p:tag name="KSO_WM_UNIT_SUBTYPE" val="a"/>
  <p:tag name="KSO_WM_UNIT_PRESET_TEXT" val="单击此处编辑母版文本样式"/>
  <p:tag name="KSO_WM_UNIT_NOCLEAR" val="0"/>
  <p:tag name="KSO_WM_UNIT_VALUE" val="29"/>
  <p:tag name="KSO_WM_UNIT_TYPE" val="f"/>
  <p:tag name="KSO_WM_UNIT_INDEX" val="1"/>
</p:tagLst>
</file>

<file path=ppt/tags/tag10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46.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10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10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10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1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8"/>
  <p:tag name="KSO_WM_UNIT_LAYERLEVEL" val="1"/>
  <p:tag name="KSO_WM_TAG_VERSION" val="1.0"/>
  <p:tag name="KSO_WM_UNIT_TYPE" val="i"/>
  <p:tag name="KSO_WM_UNIT_INDEX" val="98"/>
</p:tagLst>
</file>

<file path=ppt/tags/tag10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10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10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UNIT_TYPE" val="i"/>
  <p:tag name="KSO_WM_UNIT_INDEX" val="12"/>
</p:tagLst>
</file>

<file path=ppt/tags/tag10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10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10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10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10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10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10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1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9"/>
  <p:tag name="KSO_WM_UNIT_LAYERLEVEL" val="1"/>
  <p:tag name="KSO_WM_TAG_VERSION" val="1.0"/>
  <p:tag name="KSO_WM_UNIT_TYPE" val="i"/>
  <p:tag name="KSO_WM_UNIT_INDEX" val="99"/>
</p:tagLst>
</file>

<file path=ppt/tags/tag10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10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UNIT_TYPE" val="i"/>
  <p:tag name="KSO_WM_UNIT_INDEX" val="21"/>
</p:tagLst>
</file>

<file path=ppt/tags/tag10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10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10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10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10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0"/>
  <p:tag name="KSO_WM_UNIT_LAYERLEVEL" val="1"/>
  <p:tag name="KSO_WM_TAG_VERSION" val="1.0"/>
  <p:tag name="KSO_WM_UNIT_TYPE" val="i"/>
  <p:tag name="KSO_WM_UNIT_INDEX" val="100"/>
</p:tagLst>
</file>

<file path=ppt/tags/tag10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10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10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10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10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1"/>
  <p:tag name="KSO_WM_UNIT_LAYERLEVEL" val="1"/>
  <p:tag name="KSO_WM_TAG_VERSION" val="1.0"/>
  <p:tag name="KSO_WM_UNIT_TYPE" val="i"/>
  <p:tag name="KSO_WM_UNIT_INDEX" val="101"/>
</p:tagLst>
</file>

<file path=ppt/tags/tag10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10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2"/>
  <p:tag name="KSO_WM_UNIT_LAYERLEVEL" val="1"/>
  <p:tag name="KSO_WM_TAG_VERSION" val="1.0"/>
  <p:tag name="KSO_WM_UNIT_TYPE" val="i"/>
  <p:tag name="KSO_WM_UNIT_INDEX" val="102"/>
</p:tagLst>
</file>

<file path=ppt/tags/tag10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0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10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10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UNIT_TYPE" val="i"/>
  <p:tag name="KSO_WM_UNIT_INDEX" val="3"/>
</p:tagLst>
</file>

<file path=ppt/tags/tag10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10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10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UNIT_TYPE" val="i"/>
  <p:tag name="KSO_WM_UNIT_INDEX" val="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1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3"/>
  <p:tag name="KSO_WM_UNIT_LAYERLEVEL" val="1"/>
  <p:tag name="KSO_WM_TAG_VERSION" val="1.0"/>
  <p:tag name="KSO_WM_UNIT_TYPE" val="i"/>
  <p:tag name="KSO_WM_UNIT_INDEX" val="103"/>
</p:tagLst>
</file>

<file path=ppt/tags/tag11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1.0"/>
  <p:tag name="KSO_WM_UNIT_TYPE" val="i"/>
  <p:tag name="KSO_WM_UNIT_INDEX" val="7"/>
</p:tagLst>
</file>

<file path=ppt/tags/tag11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1.0"/>
  <p:tag name="KSO_WM_UNIT_TYPE" val="i"/>
  <p:tag name="KSO_WM_UNIT_INDEX" val="8"/>
</p:tagLst>
</file>

<file path=ppt/tags/tag11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
  <p:tag name="KSO_WM_UNIT_LAYERLEVEL" val="1"/>
  <p:tag name="KSO_WM_TAG_VERSION" val="1.0"/>
  <p:tag name="KSO_WM_UNIT_TYPE" val="i"/>
  <p:tag name="KSO_WM_UNIT_INDEX" val="9"/>
</p:tagLst>
</file>

<file path=ppt/tags/tag11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
  <p:tag name="KSO_WM_UNIT_LAYERLEVEL" val="1"/>
  <p:tag name="KSO_WM_TAG_VERSION" val="1.0"/>
  <p:tag name="KSO_WM_UNIT_TYPE" val="i"/>
  <p:tag name="KSO_WM_UNIT_INDEX" val="10"/>
</p:tagLst>
</file>

<file path=ppt/tags/tag11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
  <p:tag name="KSO_WM_UNIT_LAYERLEVEL" val="1"/>
  <p:tag name="KSO_WM_TAG_VERSION" val="1.0"/>
  <p:tag name="KSO_WM_UNIT_TYPE" val="i"/>
  <p:tag name="KSO_WM_UNIT_INDEX" val="11"/>
</p:tagLst>
</file>

<file path=ppt/tags/tag11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
  <p:tag name="KSO_WM_UNIT_LAYERLEVEL" val="1"/>
  <p:tag name="KSO_WM_TAG_VERSION" val="1.0"/>
  <p:tag name="KSO_WM_UNIT_TYPE" val="i"/>
  <p:tag name="KSO_WM_UNIT_INDEX" val="12"/>
</p:tagLst>
</file>

<file path=ppt/tags/tag11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
  <p:tag name="KSO_WM_UNIT_LAYERLEVEL" val="1"/>
  <p:tag name="KSO_WM_TAG_VERSION" val="1.0"/>
  <p:tag name="KSO_WM_UNIT_TYPE" val="i"/>
  <p:tag name="KSO_WM_UNIT_INDEX" val="13"/>
</p:tagLst>
</file>

<file path=ppt/tags/tag11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
  <p:tag name="KSO_WM_UNIT_LAYERLEVEL" val="1"/>
  <p:tag name="KSO_WM_TAG_VERSION" val="1.0"/>
  <p:tag name="KSO_WM_UNIT_TYPE" val="i"/>
  <p:tag name="KSO_WM_UNIT_INDEX" val="14"/>
</p:tagLst>
</file>

<file path=ppt/tags/tag11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
  <p:tag name="KSO_WM_UNIT_LAYERLEVEL" val="1"/>
  <p:tag name="KSO_WM_TAG_VERSION" val="1.0"/>
  <p:tag name="KSO_WM_UNIT_TYPE" val="i"/>
  <p:tag name="KSO_WM_UNIT_INDEX" val="15"/>
</p:tagLst>
</file>

<file path=ppt/tags/tag11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
  <p:tag name="KSO_WM_UNIT_LAYERLEVEL" val="1"/>
  <p:tag name="KSO_WM_TAG_VERSION" val="1.0"/>
  <p:tag name="KSO_WM_UNIT_TYPE" val="i"/>
  <p:tag name="KSO_WM_UNIT_INDEX" val="16"/>
</p:tagLst>
</file>

<file path=ppt/tags/tag1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4"/>
  <p:tag name="KSO_WM_UNIT_LAYERLEVEL" val="1"/>
  <p:tag name="KSO_WM_TAG_VERSION" val="1.0"/>
  <p:tag name="KSO_WM_UNIT_TYPE" val="i"/>
  <p:tag name="KSO_WM_UNIT_INDEX" val="104"/>
</p:tagLst>
</file>

<file path=ppt/tags/tag11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7"/>
  <p:tag name="KSO_WM_UNIT_LAYERLEVEL" val="1"/>
  <p:tag name="KSO_WM_TAG_VERSION" val="1.0"/>
  <p:tag name="KSO_WM_UNIT_TYPE" val="i"/>
  <p:tag name="KSO_WM_UNIT_INDEX" val="17"/>
</p:tagLst>
</file>

<file path=ppt/tags/tag11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8"/>
  <p:tag name="KSO_WM_UNIT_LAYERLEVEL" val="1"/>
  <p:tag name="KSO_WM_TAG_VERSION" val="1.0"/>
  <p:tag name="KSO_WM_UNIT_TYPE" val="i"/>
  <p:tag name="KSO_WM_UNIT_INDEX" val="18"/>
</p:tagLst>
</file>

<file path=ppt/tags/tag11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9"/>
  <p:tag name="KSO_WM_UNIT_LAYERLEVEL" val="1"/>
  <p:tag name="KSO_WM_TAG_VERSION" val="1.0"/>
  <p:tag name="KSO_WM_UNIT_TYPE" val="i"/>
  <p:tag name="KSO_WM_UNIT_INDEX" val="19"/>
</p:tagLst>
</file>

<file path=ppt/tags/tag11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0"/>
  <p:tag name="KSO_WM_UNIT_LAYERLEVEL" val="1"/>
  <p:tag name="KSO_WM_TAG_VERSION" val="1.0"/>
  <p:tag name="KSO_WM_UNIT_TYPE" val="i"/>
  <p:tag name="KSO_WM_UNIT_INDEX" val="20"/>
</p:tagLst>
</file>

<file path=ppt/tags/tag11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1"/>
  <p:tag name="KSO_WM_UNIT_LAYERLEVEL" val="1"/>
  <p:tag name="KSO_WM_TAG_VERSION" val="1.0"/>
  <p:tag name="KSO_WM_UNIT_TYPE" val="i"/>
  <p:tag name="KSO_WM_UNIT_INDEX" val="21"/>
</p:tagLst>
</file>

<file path=ppt/tags/tag11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2"/>
  <p:tag name="KSO_WM_UNIT_LAYERLEVEL" val="1"/>
  <p:tag name="KSO_WM_TAG_VERSION" val="1.0"/>
  <p:tag name="KSO_WM_UNIT_TYPE" val="i"/>
  <p:tag name="KSO_WM_UNIT_INDEX" val="22"/>
</p:tagLst>
</file>

<file path=ppt/tags/tag11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3"/>
  <p:tag name="KSO_WM_UNIT_LAYERLEVEL" val="1"/>
  <p:tag name="KSO_WM_TAG_VERSION" val="1.0"/>
  <p:tag name="KSO_WM_UNIT_TYPE" val="i"/>
  <p:tag name="KSO_WM_UNIT_INDEX" val="23"/>
</p:tagLst>
</file>

<file path=ppt/tags/tag11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4"/>
  <p:tag name="KSO_WM_UNIT_LAYERLEVEL" val="1"/>
  <p:tag name="KSO_WM_TAG_VERSION" val="1.0"/>
  <p:tag name="KSO_WM_UNIT_TYPE" val="i"/>
  <p:tag name="KSO_WM_UNIT_INDEX" val="24"/>
</p:tagLst>
</file>

<file path=ppt/tags/tag11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5"/>
  <p:tag name="KSO_WM_UNIT_LAYERLEVEL" val="1"/>
  <p:tag name="KSO_WM_TAG_VERSION" val="1.0"/>
  <p:tag name="KSO_WM_UNIT_TYPE" val="i"/>
  <p:tag name="KSO_WM_UNIT_INDEX" val="25"/>
</p:tagLst>
</file>

<file path=ppt/tags/tag11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6"/>
  <p:tag name="KSO_WM_UNIT_LAYERLEVEL" val="1"/>
  <p:tag name="KSO_WM_TAG_VERSION" val="1.0"/>
  <p:tag name="KSO_WM_UNIT_TYPE" val="i"/>
  <p:tag name="KSO_WM_UNIT_INDEX" val="26"/>
</p:tagLst>
</file>

<file path=ppt/tags/tag1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5"/>
  <p:tag name="KSO_WM_UNIT_LAYERLEVEL" val="1"/>
  <p:tag name="KSO_WM_TAG_VERSION" val="1.0"/>
  <p:tag name="KSO_WM_UNIT_TYPE" val="i"/>
  <p:tag name="KSO_WM_UNIT_INDEX" val="105"/>
</p:tagLst>
</file>

<file path=ppt/tags/tag11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7"/>
  <p:tag name="KSO_WM_UNIT_LAYERLEVEL" val="1"/>
  <p:tag name="KSO_WM_TAG_VERSION" val="1.0"/>
  <p:tag name="KSO_WM_UNIT_TYPE" val="i"/>
  <p:tag name="KSO_WM_UNIT_INDEX" val="27"/>
</p:tagLst>
</file>

<file path=ppt/tags/tag11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8"/>
  <p:tag name="KSO_WM_UNIT_LAYERLEVEL" val="1"/>
  <p:tag name="KSO_WM_TAG_VERSION" val="1.0"/>
  <p:tag name="KSO_WM_UNIT_TYPE" val="i"/>
  <p:tag name="KSO_WM_UNIT_INDEX" val="28"/>
</p:tagLst>
</file>

<file path=ppt/tags/tag11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9"/>
  <p:tag name="KSO_WM_UNIT_LAYERLEVEL" val="1"/>
  <p:tag name="KSO_WM_TAG_VERSION" val="1.0"/>
  <p:tag name="KSO_WM_UNIT_TYPE" val="i"/>
  <p:tag name="KSO_WM_UNIT_INDEX" val="29"/>
</p:tagLst>
</file>

<file path=ppt/tags/tag11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0"/>
  <p:tag name="KSO_WM_UNIT_LAYERLEVEL" val="1"/>
  <p:tag name="KSO_WM_TAG_VERSION" val="1.0"/>
  <p:tag name="KSO_WM_UNIT_TYPE" val="i"/>
  <p:tag name="KSO_WM_UNIT_INDEX" val="30"/>
</p:tagLst>
</file>

<file path=ppt/tags/tag11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1"/>
  <p:tag name="KSO_WM_UNIT_LAYERLEVEL" val="1"/>
  <p:tag name="KSO_WM_TAG_VERSION" val="1.0"/>
  <p:tag name="KSO_WM_UNIT_TYPE" val="i"/>
  <p:tag name="KSO_WM_UNIT_INDEX" val="31"/>
</p:tagLst>
</file>

<file path=ppt/tags/tag11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2"/>
  <p:tag name="KSO_WM_UNIT_LAYERLEVEL" val="1"/>
  <p:tag name="KSO_WM_TAG_VERSION" val="1.0"/>
  <p:tag name="KSO_WM_UNIT_TYPE" val="i"/>
  <p:tag name="KSO_WM_UNIT_INDEX" val="32"/>
</p:tagLst>
</file>

<file path=ppt/tags/tag11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3"/>
  <p:tag name="KSO_WM_UNIT_LAYERLEVEL" val="1"/>
  <p:tag name="KSO_WM_TAG_VERSION" val="1.0"/>
  <p:tag name="KSO_WM_UNIT_TYPE" val="i"/>
  <p:tag name="KSO_WM_UNIT_INDEX" val="33"/>
</p:tagLst>
</file>

<file path=ppt/tags/tag11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4"/>
  <p:tag name="KSO_WM_UNIT_LAYERLEVEL" val="1"/>
  <p:tag name="KSO_WM_TAG_VERSION" val="1.0"/>
  <p:tag name="KSO_WM_UNIT_TYPE" val="i"/>
  <p:tag name="KSO_WM_UNIT_INDEX" val="34"/>
</p:tagLst>
</file>

<file path=ppt/tags/tag11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5"/>
  <p:tag name="KSO_WM_UNIT_LAYERLEVEL" val="1"/>
  <p:tag name="KSO_WM_TAG_VERSION" val="1.0"/>
  <p:tag name="KSO_WM_UNIT_TYPE" val="i"/>
  <p:tag name="KSO_WM_UNIT_INDEX" val="35"/>
</p:tagLst>
</file>

<file path=ppt/tags/tag11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6"/>
  <p:tag name="KSO_WM_UNIT_LAYERLEVEL" val="1"/>
  <p:tag name="KSO_WM_TAG_VERSION" val="1.0"/>
  <p:tag name="KSO_WM_UNIT_TYPE" val="i"/>
  <p:tag name="KSO_WM_UNIT_INDEX" val="36"/>
</p:tagLst>
</file>

<file path=ppt/tags/tag1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6"/>
  <p:tag name="KSO_WM_UNIT_LAYERLEVEL" val="1"/>
  <p:tag name="KSO_WM_TAG_VERSION" val="1.0"/>
  <p:tag name="KSO_WM_UNIT_TYPE" val="i"/>
  <p:tag name="KSO_WM_UNIT_INDEX" val="106"/>
</p:tagLst>
</file>

<file path=ppt/tags/tag11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7"/>
  <p:tag name="KSO_WM_UNIT_LAYERLEVEL" val="1"/>
  <p:tag name="KSO_WM_TAG_VERSION" val="1.0"/>
  <p:tag name="KSO_WM_UNIT_TYPE" val="i"/>
  <p:tag name="KSO_WM_UNIT_INDEX" val="37"/>
</p:tagLst>
</file>

<file path=ppt/tags/tag11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8"/>
  <p:tag name="KSO_WM_UNIT_LAYERLEVEL" val="1"/>
  <p:tag name="KSO_WM_TAG_VERSION" val="1.0"/>
  <p:tag name="KSO_WM_UNIT_TYPE" val="i"/>
  <p:tag name="KSO_WM_UNIT_INDEX" val="38"/>
</p:tagLst>
</file>

<file path=ppt/tags/tag11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9"/>
  <p:tag name="KSO_WM_UNIT_LAYERLEVEL" val="1"/>
  <p:tag name="KSO_WM_TAG_VERSION" val="1.0"/>
  <p:tag name="KSO_WM_UNIT_TYPE" val="i"/>
  <p:tag name="KSO_WM_UNIT_INDEX" val="39"/>
</p:tagLst>
</file>

<file path=ppt/tags/tag11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0"/>
  <p:tag name="KSO_WM_UNIT_LAYERLEVEL" val="1"/>
  <p:tag name="KSO_WM_TAG_VERSION" val="1.0"/>
  <p:tag name="KSO_WM_UNIT_TYPE" val="i"/>
  <p:tag name="KSO_WM_UNIT_INDEX" val="40"/>
</p:tagLst>
</file>

<file path=ppt/tags/tag11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1"/>
  <p:tag name="KSO_WM_UNIT_LAYERLEVEL" val="1"/>
  <p:tag name="KSO_WM_TAG_VERSION" val="1.0"/>
  <p:tag name="KSO_WM_UNIT_TYPE" val="i"/>
  <p:tag name="KSO_WM_UNIT_INDEX" val="41"/>
</p:tagLst>
</file>

<file path=ppt/tags/tag11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2"/>
  <p:tag name="KSO_WM_UNIT_LAYERLEVEL" val="1"/>
  <p:tag name="KSO_WM_TAG_VERSION" val="1.0"/>
  <p:tag name="KSO_WM_UNIT_TYPE" val="i"/>
  <p:tag name="KSO_WM_UNIT_INDEX" val="42"/>
</p:tagLst>
</file>

<file path=ppt/tags/tag11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3"/>
  <p:tag name="KSO_WM_UNIT_LAYERLEVEL" val="1"/>
  <p:tag name="KSO_WM_TAG_VERSION" val="1.0"/>
  <p:tag name="KSO_WM_UNIT_TYPE" val="i"/>
  <p:tag name="KSO_WM_UNIT_INDEX" val="43"/>
</p:tagLst>
</file>

<file path=ppt/tags/tag11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4"/>
  <p:tag name="KSO_WM_UNIT_LAYERLEVEL" val="1"/>
  <p:tag name="KSO_WM_TAG_VERSION" val="1.0"/>
  <p:tag name="KSO_WM_UNIT_TYPE" val="i"/>
  <p:tag name="KSO_WM_UNIT_INDEX" val="44"/>
</p:tagLst>
</file>

<file path=ppt/tags/tag11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5"/>
  <p:tag name="KSO_WM_UNIT_LAYERLEVEL" val="1"/>
  <p:tag name="KSO_WM_TAG_VERSION" val="1.0"/>
  <p:tag name="KSO_WM_UNIT_TYPE" val="i"/>
  <p:tag name="KSO_WM_UNIT_INDEX" val="45"/>
</p:tagLst>
</file>

<file path=ppt/tags/tag11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6"/>
  <p:tag name="KSO_WM_UNIT_LAYERLEVEL" val="1"/>
  <p:tag name="KSO_WM_TAG_VERSION" val="1.0"/>
  <p:tag name="KSO_WM_UNIT_TYPE" val="i"/>
  <p:tag name="KSO_WM_UNIT_INDEX" val="46"/>
</p:tagLst>
</file>

<file path=ppt/tags/tag1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7"/>
  <p:tag name="KSO_WM_UNIT_LAYERLEVEL" val="1"/>
  <p:tag name="KSO_WM_TAG_VERSION" val="1.0"/>
  <p:tag name="KSO_WM_UNIT_TYPE" val="i"/>
  <p:tag name="KSO_WM_UNIT_INDEX" val="107"/>
</p:tagLst>
</file>

<file path=ppt/tags/tag11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7"/>
  <p:tag name="KSO_WM_UNIT_LAYERLEVEL" val="1"/>
  <p:tag name="KSO_WM_TAG_VERSION" val="1.0"/>
  <p:tag name="KSO_WM_UNIT_TYPE" val="i"/>
  <p:tag name="KSO_WM_UNIT_INDEX" val="47"/>
</p:tagLst>
</file>

<file path=ppt/tags/tag11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8"/>
  <p:tag name="KSO_WM_UNIT_LAYERLEVEL" val="1"/>
  <p:tag name="KSO_WM_TAG_VERSION" val="1.0"/>
  <p:tag name="KSO_WM_UNIT_TYPE" val="i"/>
  <p:tag name="KSO_WM_UNIT_INDEX" val="48"/>
</p:tagLst>
</file>

<file path=ppt/tags/tag11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9"/>
  <p:tag name="KSO_WM_UNIT_LAYERLEVEL" val="1"/>
  <p:tag name="KSO_WM_TAG_VERSION" val="1.0"/>
  <p:tag name="KSO_WM_UNIT_TYPE" val="i"/>
  <p:tag name="KSO_WM_UNIT_INDEX" val="49"/>
</p:tagLst>
</file>

<file path=ppt/tags/tag11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0"/>
  <p:tag name="KSO_WM_UNIT_LAYERLEVEL" val="1"/>
  <p:tag name="KSO_WM_TAG_VERSION" val="1.0"/>
  <p:tag name="KSO_WM_UNIT_TYPE" val="i"/>
  <p:tag name="KSO_WM_UNIT_INDEX" val="50"/>
</p:tagLst>
</file>

<file path=ppt/tags/tag11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1"/>
  <p:tag name="KSO_WM_UNIT_LAYERLEVEL" val="1"/>
  <p:tag name="KSO_WM_TAG_VERSION" val="1.0"/>
  <p:tag name="KSO_WM_UNIT_TYPE" val="i"/>
  <p:tag name="KSO_WM_UNIT_INDEX" val="51"/>
</p:tagLst>
</file>

<file path=ppt/tags/tag11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2"/>
  <p:tag name="KSO_WM_UNIT_LAYERLEVEL" val="1"/>
  <p:tag name="KSO_WM_TAG_VERSION" val="1.0"/>
  <p:tag name="KSO_WM_UNIT_TYPE" val="i"/>
  <p:tag name="KSO_WM_UNIT_INDEX" val="52"/>
</p:tagLst>
</file>

<file path=ppt/tags/tag11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3"/>
  <p:tag name="KSO_WM_UNIT_LAYERLEVEL" val="1"/>
  <p:tag name="KSO_WM_TAG_VERSION" val="1.0"/>
  <p:tag name="KSO_WM_UNIT_TYPE" val="i"/>
  <p:tag name="KSO_WM_UNIT_INDEX" val="53"/>
</p:tagLst>
</file>

<file path=ppt/tags/tag11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4"/>
  <p:tag name="KSO_WM_UNIT_LAYERLEVEL" val="1"/>
  <p:tag name="KSO_WM_TAG_VERSION" val="1.0"/>
  <p:tag name="KSO_WM_UNIT_TYPE" val="i"/>
  <p:tag name="KSO_WM_UNIT_INDEX" val="54"/>
</p:tagLst>
</file>

<file path=ppt/tags/tag11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5"/>
  <p:tag name="KSO_WM_UNIT_LAYERLEVEL" val="1"/>
  <p:tag name="KSO_WM_TAG_VERSION" val="1.0"/>
  <p:tag name="KSO_WM_UNIT_TYPE" val="i"/>
  <p:tag name="KSO_WM_UNIT_INDEX" val="55"/>
</p:tagLst>
</file>

<file path=ppt/tags/tag11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6"/>
  <p:tag name="KSO_WM_UNIT_LAYERLEVEL" val="1"/>
  <p:tag name="KSO_WM_TAG_VERSION" val="1.0"/>
  <p:tag name="KSO_WM_UNIT_TYPE" val="i"/>
  <p:tag name="KSO_WM_UNIT_INDEX" val="56"/>
</p:tagLst>
</file>

<file path=ppt/tags/tag1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8"/>
  <p:tag name="KSO_WM_UNIT_LAYERLEVEL" val="1"/>
  <p:tag name="KSO_WM_TAG_VERSION" val="1.0"/>
  <p:tag name="KSO_WM_UNIT_TYPE" val="i"/>
  <p:tag name="KSO_WM_UNIT_INDEX" val="108"/>
</p:tagLst>
</file>

<file path=ppt/tags/tag11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7"/>
  <p:tag name="KSO_WM_UNIT_LAYERLEVEL" val="1"/>
  <p:tag name="KSO_WM_TAG_VERSION" val="1.0"/>
  <p:tag name="KSO_WM_UNIT_TYPE" val="i"/>
  <p:tag name="KSO_WM_UNIT_INDEX" val="57"/>
</p:tagLst>
</file>

<file path=ppt/tags/tag11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8"/>
  <p:tag name="KSO_WM_UNIT_LAYERLEVEL" val="1"/>
  <p:tag name="KSO_WM_TAG_VERSION" val="1.0"/>
  <p:tag name="KSO_WM_UNIT_TYPE" val="i"/>
  <p:tag name="KSO_WM_UNIT_INDEX" val="58"/>
</p:tagLst>
</file>

<file path=ppt/tags/tag11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9"/>
  <p:tag name="KSO_WM_UNIT_LAYERLEVEL" val="1"/>
  <p:tag name="KSO_WM_TAG_VERSION" val="1.0"/>
  <p:tag name="KSO_WM_UNIT_TYPE" val="i"/>
  <p:tag name="KSO_WM_UNIT_INDEX" val="59"/>
</p:tagLst>
</file>

<file path=ppt/tags/tag11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0"/>
  <p:tag name="KSO_WM_UNIT_LAYERLEVEL" val="1"/>
  <p:tag name="KSO_WM_TAG_VERSION" val="1.0"/>
  <p:tag name="KSO_WM_UNIT_TYPE" val="i"/>
  <p:tag name="KSO_WM_UNIT_INDEX" val="60"/>
</p:tagLst>
</file>

<file path=ppt/tags/tag11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1"/>
  <p:tag name="KSO_WM_UNIT_LAYERLEVEL" val="1"/>
  <p:tag name="KSO_WM_TAG_VERSION" val="1.0"/>
  <p:tag name="KSO_WM_UNIT_TYPE" val="i"/>
  <p:tag name="KSO_WM_UNIT_INDEX" val="61"/>
</p:tagLst>
</file>

<file path=ppt/tags/tag11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2"/>
  <p:tag name="KSO_WM_UNIT_LAYERLEVEL" val="1"/>
  <p:tag name="KSO_WM_TAG_VERSION" val="1.0"/>
  <p:tag name="KSO_WM_UNIT_TYPE" val="i"/>
  <p:tag name="KSO_WM_UNIT_INDEX" val="62"/>
</p:tagLst>
</file>

<file path=ppt/tags/tag11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3"/>
  <p:tag name="KSO_WM_UNIT_LAYERLEVEL" val="1"/>
  <p:tag name="KSO_WM_TAG_VERSION" val="1.0"/>
  <p:tag name="KSO_WM_UNIT_TYPE" val="i"/>
  <p:tag name="KSO_WM_UNIT_INDEX" val="63"/>
</p:tagLst>
</file>

<file path=ppt/tags/tag11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4"/>
  <p:tag name="KSO_WM_UNIT_LAYERLEVEL" val="1"/>
  <p:tag name="KSO_WM_TAG_VERSION" val="1.0"/>
  <p:tag name="KSO_WM_UNIT_TYPE" val="i"/>
  <p:tag name="KSO_WM_UNIT_INDEX" val="64"/>
</p:tagLst>
</file>

<file path=ppt/tags/tag11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5"/>
  <p:tag name="KSO_WM_UNIT_LAYERLEVEL" val="1"/>
  <p:tag name="KSO_WM_TAG_VERSION" val="1.0"/>
  <p:tag name="KSO_WM_UNIT_TYPE" val="i"/>
  <p:tag name="KSO_WM_UNIT_INDEX" val="65"/>
</p:tagLst>
</file>

<file path=ppt/tags/tag11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6"/>
  <p:tag name="KSO_WM_UNIT_LAYERLEVEL" val="1"/>
  <p:tag name="KSO_WM_TAG_VERSION" val="1.0"/>
  <p:tag name="KSO_WM_UNIT_TYPE" val="i"/>
  <p:tag name="KSO_WM_UNIT_INDEX" val="66"/>
</p:tagLst>
</file>

<file path=ppt/tags/tag1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9"/>
  <p:tag name="KSO_WM_UNIT_LAYERLEVEL" val="1"/>
  <p:tag name="KSO_WM_TAG_VERSION" val="1.0"/>
  <p:tag name="KSO_WM_UNIT_TYPE" val="i"/>
  <p:tag name="KSO_WM_UNIT_INDEX" val="109"/>
</p:tagLst>
</file>

<file path=ppt/tags/tag11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7"/>
  <p:tag name="KSO_WM_UNIT_LAYERLEVEL" val="1"/>
  <p:tag name="KSO_WM_TAG_VERSION" val="1.0"/>
  <p:tag name="KSO_WM_UNIT_TYPE" val="i"/>
  <p:tag name="KSO_WM_UNIT_INDEX" val="67"/>
</p:tagLst>
</file>

<file path=ppt/tags/tag11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8"/>
  <p:tag name="KSO_WM_UNIT_LAYERLEVEL" val="1"/>
  <p:tag name="KSO_WM_TAG_VERSION" val="1.0"/>
  <p:tag name="KSO_WM_UNIT_TYPE" val="i"/>
  <p:tag name="KSO_WM_UNIT_INDEX" val="68"/>
</p:tagLst>
</file>

<file path=ppt/tags/tag11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9"/>
  <p:tag name="KSO_WM_UNIT_LAYERLEVEL" val="1"/>
  <p:tag name="KSO_WM_TAG_VERSION" val="1.0"/>
  <p:tag name="KSO_WM_UNIT_TYPE" val="i"/>
  <p:tag name="KSO_WM_UNIT_INDEX" val="69"/>
</p:tagLst>
</file>

<file path=ppt/tags/tag11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0"/>
  <p:tag name="KSO_WM_UNIT_LAYERLEVEL" val="1"/>
  <p:tag name="KSO_WM_TAG_VERSION" val="1.0"/>
  <p:tag name="KSO_WM_UNIT_TYPE" val="i"/>
  <p:tag name="KSO_WM_UNIT_INDEX" val="70"/>
</p:tagLst>
</file>

<file path=ppt/tags/tag11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1"/>
  <p:tag name="KSO_WM_UNIT_LAYERLEVEL" val="1"/>
  <p:tag name="KSO_WM_TAG_VERSION" val="1.0"/>
  <p:tag name="KSO_WM_UNIT_TYPE" val="i"/>
  <p:tag name="KSO_WM_UNIT_INDEX" val="71"/>
</p:tagLst>
</file>

<file path=ppt/tags/tag11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2"/>
  <p:tag name="KSO_WM_UNIT_LAYERLEVEL" val="1"/>
  <p:tag name="KSO_WM_TAG_VERSION" val="1.0"/>
  <p:tag name="KSO_WM_UNIT_TYPE" val="i"/>
  <p:tag name="KSO_WM_UNIT_INDEX" val="72"/>
</p:tagLst>
</file>

<file path=ppt/tags/tag11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3"/>
  <p:tag name="KSO_WM_UNIT_LAYERLEVEL" val="1"/>
  <p:tag name="KSO_WM_TAG_VERSION" val="1.0"/>
  <p:tag name="KSO_WM_UNIT_TYPE" val="i"/>
  <p:tag name="KSO_WM_UNIT_INDEX" val="73"/>
</p:tagLst>
</file>

<file path=ppt/tags/tag11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4"/>
  <p:tag name="KSO_WM_UNIT_LAYERLEVEL" val="1"/>
  <p:tag name="KSO_WM_TAG_VERSION" val="1.0"/>
  <p:tag name="KSO_WM_UNIT_TYPE" val="i"/>
  <p:tag name="KSO_WM_UNIT_INDEX" val="74"/>
</p:tagLst>
</file>

<file path=ppt/tags/tag11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5"/>
  <p:tag name="KSO_WM_UNIT_LAYERLEVEL" val="1"/>
  <p:tag name="KSO_WM_TAG_VERSION" val="1.0"/>
  <p:tag name="KSO_WM_UNIT_TYPE" val="i"/>
  <p:tag name="KSO_WM_UNIT_INDEX" val="75"/>
</p:tagLst>
</file>

<file path=ppt/tags/tag11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6"/>
  <p:tag name="KSO_WM_UNIT_LAYERLEVEL" val="1"/>
  <p:tag name="KSO_WM_TAG_VERSION" val="1.0"/>
  <p:tag name="KSO_WM_UNIT_TYPE" val="i"/>
  <p:tag name="KSO_WM_UNIT_INDEX" val="76"/>
</p:tagLst>
</file>

<file path=ppt/tags/tag1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0"/>
  <p:tag name="KSO_WM_UNIT_LAYERLEVEL" val="1"/>
  <p:tag name="KSO_WM_TAG_VERSION" val="1.0"/>
  <p:tag name="KSO_WM_UNIT_TYPE" val="i"/>
  <p:tag name="KSO_WM_UNIT_INDEX" val="110"/>
</p:tagLst>
</file>

<file path=ppt/tags/tag11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7"/>
  <p:tag name="KSO_WM_UNIT_LAYERLEVEL" val="1"/>
  <p:tag name="KSO_WM_TAG_VERSION" val="1.0"/>
  <p:tag name="KSO_WM_UNIT_TYPE" val="i"/>
  <p:tag name="KSO_WM_UNIT_INDEX" val="77"/>
</p:tagLst>
</file>

<file path=ppt/tags/tag11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8"/>
  <p:tag name="KSO_WM_UNIT_LAYERLEVEL" val="1"/>
  <p:tag name="KSO_WM_TAG_VERSION" val="1.0"/>
  <p:tag name="KSO_WM_UNIT_TYPE" val="i"/>
  <p:tag name="KSO_WM_UNIT_INDEX" val="78"/>
</p:tagLst>
</file>

<file path=ppt/tags/tag11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9"/>
  <p:tag name="KSO_WM_UNIT_LAYERLEVEL" val="1"/>
  <p:tag name="KSO_WM_TAG_VERSION" val="1.0"/>
  <p:tag name="KSO_WM_UNIT_TYPE" val="i"/>
  <p:tag name="KSO_WM_UNIT_INDEX" val="79"/>
</p:tagLst>
</file>

<file path=ppt/tags/tag11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0"/>
  <p:tag name="KSO_WM_UNIT_LAYERLEVEL" val="1"/>
  <p:tag name="KSO_WM_TAG_VERSION" val="1.0"/>
  <p:tag name="KSO_WM_UNIT_TYPE" val="i"/>
  <p:tag name="KSO_WM_UNIT_INDEX" val="80"/>
</p:tagLst>
</file>

<file path=ppt/tags/tag11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1"/>
  <p:tag name="KSO_WM_UNIT_LAYERLEVEL" val="1"/>
  <p:tag name="KSO_WM_TAG_VERSION" val="1.0"/>
  <p:tag name="KSO_WM_UNIT_TYPE" val="i"/>
  <p:tag name="KSO_WM_UNIT_INDEX" val="81"/>
</p:tagLst>
</file>

<file path=ppt/tags/tag11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2"/>
  <p:tag name="KSO_WM_UNIT_LAYERLEVEL" val="1"/>
  <p:tag name="KSO_WM_TAG_VERSION" val="1.0"/>
  <p:tag name="KSO_WM_UNIT_TYPE" val="i"/>
  <p:tag name="KSO_WM_UNIT_INDEX" val="82"/>
</p:tagLst>
</file>

<file path=ppt/tags/tag11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3"/>
  <p:tag name="KSO_WM_UNIT_LAYERLEVEL" val="1"/>
  <p:tag name="KSO_WM_TAG_VERSION" val="1.0"/>
  <p:tag name="KSO_WM_UNIT_TYPE" val="i"/>
  <p:tag name="KSO_WM_UNIT_INDEX" val="83"/>
</p:tagLst>
</file>

<file path=ppt/tags/tag11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4"/>
  <p:tag name="KSO_WM_UNIT_LAYERLEVEL" val="1"/>
  <p:tag name="KSO_WM_TAG_VERSION" val="1.0"/>
  <p:tag name="KSO_WM_UNIT_TYPE" val="i"/>
  <p:tag name="KSO_WM_UNIT_INDEX" val="84"/>
</p:tagLst>
</file>

<file path=ppt/tags/tag11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5"/>
  <p:tag name="KSO_WM_UNIT_LAYERLEVEL" val="1"/>
  <p:tag name="KSO_WM_TAG_VERSION" val="1.0"/>
  <p:tag name="KSO_WM_UNIT_TYPE" val="i"/>
  <p:tag name="KSO_WM_UNIT_INDEX" val="85"/>
</p:tagLst>
</file>

<file path=ppt/tags/tag11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6"/>
  <p:tag name="KSO_WM_UNIT_LAYERLEVEL" val="1"/>
  <p:tag name="KSO_WM_TAG_VERSION" val="1.0"/>
  <p:tag name="KSO_WM_UNIT_TYPE" val="i"/>
  <p:tag name="KSO_WM_UNIT_INDEX" val="86"/>
</p:tagLst>
</file>

<file path=ppt/tags/tag1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1"/>
  <p:tag name="KSO_WM_UNIT_LAYERLEVEL" val="1"/>
  <p:tag name="KSO_WM_TAG_VERSION" val="1.0"/>
  <p:tag name="KSO_WM_UNIT_TYPE" val="i"/>
  <p:tag name="KSO_WM_UNIT_INDEX" val="111"/>
</p:tagLst>
</file>

<file path=ppt/tags/tag11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7"/>
  <p:tag name="KSO_WM_UNIT_LAYERLEVEL" val="1"/>
  <p:tag name="KSO_WM_TAG_VERSION" val="1.0"/>
  <p:tag name="KSO_WM_UNIT_TYPE" val="i"/>
  <p:tag name="KSO_WM_UNIT_INDEX" val="87"/>
</p:tagLst>
</file>

<file path=ppt/tags/tag11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8"/>
  <p:tag name="KSO_WM_UNIT_LAYERLEVEL" val="1"/>
  <p:tag name="KSO_WM_TAG_VERSION" val="1.0"/>
  <p:tag name="KSO_WM_UNIT_TYPE" val="i"/>
  <p:tag name="KSO_WM_UNIT_INDEX" val="88"/>
</p:tagLst>
</file>

<file path=ppt/tags/tag11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9"/>
  <p:tag name="KSO_WM_UNIT_LAYERLEVEL" val="1"/>
  <p:tag name="KSO_WM_TAG_VERSION" val="1.0"/>
  <p:tag name="KSO_WM_UNIT_TYPE" val="i"/>
  <p:tag name="KSO_WM_UNIT_INDEX" val="89"/>
</p:tagLst>
</file>

<file path=ppt/tags/tag11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0"/>
  <p:tag name="KSO_WM_UNIT_LAYERLEVEL" val="1"/>
  <p:tag name="KSO_WM_TAG_VERSION" val="1.0"/>
  <p:tag name="KSO_WM_UNIT_TYPE" val="i"/>
  <p:tag name="KSO_WM_UNIT_INDEX" val="90"/>
</p:tagLst>
</file>

<file path=ppt/tags/tag11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1"/>
  <p:tag name="KSO_WM_UNIT_LAYERLEVEL" val="1"/>
  <p:tag name="KSO_WM_TAG_VERSION" val="1.0"/>
  <p:tag name="KSO_WM_UNIT_TYPE" val="i"/>
  <p:tag name="KSO_WM_UNIT_INDEX" val="91"/>
</p:tagLst>
</file>

<file path=ppt/tags/tag11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2"/>
  <p:tag name="KSO_WM_UNIT_LAYERLEVEL" val="1"/>
  <p:tag name="KSO_WM_TAG_VERSION" val="1.0"/>
  <p:tag name="KSO_WM_UNIT_TYPE" val="i"/>
  <p:tag name="KSO_WM_UNIT_INDEX" val="92"/>
</p:tagLst>
</file>

<file path=ppt/tags/tag11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3"/>
  <p:tag name="KSO_WM_UNIT_LAYERLEVEL" val="1"/>
  <p:tag name="KSO_WM_TAG_VERSION" val="1.0"/>
  <p:tag name="KSO_WM_UNIT_TYPE" val="i"/>
  <p:tag name="KSO_WM_UNIT_INDEX" val="93"/>
</p:tagLst>
</file>

<file path=ppt/tags/tag11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4"/>
  <p:tag name="KSO_WM_UNIT_LAYERLEVEL" val="1"/>
  <p:tag name="KSO_WM_TAG_VERSION" val="1.0"/>
  <p:tag name="KSO_WM_UNIT_TYPE" val="i"/>
  <p:tag name="KSO_WM_UNIT_INDEX" val="94"/>
</p:tagLst>
</file>

<file path=ppt/tags/tag11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5"/>
  <p:tag name="KSO_WM_UNIT_LAYERLEVEL" val="1"/>
  <p:tag name="KSO_WM_TAG_VERSION" val="1.0"/>
  <p:tag name="KSO_WM_UNIT_TYPE" val="i"/>
  <p:tag name="KSO_WM_UNIT_INDEX" val="95"/>
</p:tagLst>
</file>

<file path=ppt/tags/tag11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6"/>
  <p:tag name="KSO_WM_UNIT_LAYERLEVEL" val="1"/>
  <p:tag name="KSO_WM_TAG_VERSION" val="1.0"/>
  <p:tag name="KSO_WM_UNIT_TYPE" val="i"/>
  <p:tag name="KSO_WM_UNIT_INDEX" val="96"/>
</p:tagLst>
</file>

<file path=ppt/tags/tag1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2"/>
  <p:tag name="KSO_WM_UNIT_LAYERLEVEL" val="1"/>
  <p:tag name="KSO_WM_TAG_VERSION" val="1.0"/>
  <p:tag name="KSO_WM_UNIT_TYPE" val="i"/>
  <p:tag name="KSO_WM_UNIT_INDEX" val="112"/>
</p:tagLst>
</file>

<file path=ppt/tags/tag11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7"/>
  <p:tag name="KSO_WM_UNIT_LAYERLEVEL" val="1"/>
  <p:tag name="KSO_WM_TAG_VERSION" val="1.0"/>
  <p:tag name="KSO_WM_UNIT_TYPE" val="i"/>
  <p:tag name="KSO_WM_UNIT_INDEX" val="97"/>
</p:tagLst>
</file>

<file path=ppt/tags/tag11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8"/>
  <p:tag name="KSO_WM_UNIT_LAYERLEVEL" val="1"/>
  <p:tag name="KSO_WM_TAG_VERSION" val="1.0"/>
  <p:tag name="KSO_WM_UNIT_TYPE" val="i"/>
  <p:tag name="KSO_WM_UNIT_INDEX" val="98"/>
</p:tagLst>
</file>

<file path=ppt/tags/tag11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9"/>
  <p:tag name="KSO_WM_UNIT_LAYERLEVEL" val="1"/>
  <p:tag name="KSO_WM_TAG_VERSION" val="1.0"/>
  <p:tag name="KSO_WM_UNIT_TYPE" val="i"/>
  <p:tag name="KSO_WM_UNIT_INDEX" val="99"/>
</p:tagLst>
</file>

<file path=ppt/tags/tag11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0"/>
  <p:tag name="KSO_WM_UNIT_LAYERLEVEL" val="1"/>
  <p:tag name="KSO_WM_TAG_VERSION" val="1.0"/>
  <p:tag name="KSO_WM_UNIT_TYPE" val="i"/>
  <p:tag name="KSO_WM_UNIT_INDEX" val="100"/>
</p:tagLst>
</file>

<file path=ppt/tags/tag11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1"/>
  <p:tag name="KSO_WM_UNIT_LAYERLEVEL" val="1"/>
  <p:tag name="KSO_WM_TAG_VERSION" val="1.0"/>
  <p:tag name="KSO_WM_UNIT_TYPE" val="i"/>
  <p:tag name="KSO_WM_UNIT_INDEX" val="101"/>
</p:tagLst>
</file>

<file path=ppt/tags/tag11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2"/>
  <p:tag name="KSO_WM_UNIT_LAYERLEVEL" val="1"/>
  <p:tag name="KSO_WM_TAG_VERSION" val="1.0"/>
  <p:tag name="KSO_WM_UNIT_TYPE" val="i"/>
  <p:tag name="KSO_WM_UNIT_INDEX" val="102"/>
</p:tagLst>
</file>

<file path=ppt/tags/tag11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3"/>
  <p:tag name="KSO_WM_UNIT_LAYERLEVEL" val="1"/>
  <p:tag name="KSO_WM_TAG_VERSION" val="1.0"/>
  <p:tag name="KSO_WM_UNIT_TYPE" val="i"/>
  <p:tag name="KSO_WM_UNIT_INDEX" val="103"/>
</p:tagLst>
</file>

<file path=ppt/tags/tag11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4"/>
  <p:tag name="KSO_WM_UNIT_LAYERLEVEL" val="1"/>
  <p:tag name="KSO_WM_TAG_VERSION" val="1.0"/>
  <p:tag name="KSO_WM_UNIT_TYPE" val="i"/>
  <p:tag name="KSO_WM_UNIT_INDEX" val="104"/>
</p:tagLst>
</file>

<file path=ppt/tags/tag11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5"/>
  <p:tag name="KSO_WM_UNIT_LAYERLEVEL" val="1"/>
  <p:tag name="KSO_WM_TAG_VERSION" val="1.0"/>
  <p:tag name="KSO_WM_UNIT_TYPE" val="i"/>
  <p:tag name="KSO_WM_UNIT_INDEX" val="105"/>
</p:tagLst>
</file>

<file path=ppt/tags/tag11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6"/>
  <p:tag name="KSO_WM_UNIT_LAYERLEVEL" val="1"/>
  <p:tag name="KSO_WM_TAG_VERSION" val="1.0"/>
  <p:tag name="KSO_WM_UNIT_TYPE" val="i"/>
  <p:tag name="KSO_WM_UNIT_INDEX" val="10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1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3"/>
  <p:tag name="KSO_WM_UNIT_LAYERLEVEL" val="1"/>
  <p:tag name="KSO_WM_TAG_VERSION" val="1.0"/>
  <p:tag name="KSO_WM_UNIT_TYPE" val="i"/>
  <p:tag name="KSO_WM_UNIT_INDEX" val="113"/>
</p:tagLst>
</file>

<file path=ppt/tags/tag12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7"/>
  <p:tag name="KSO_WM_UNIT_LAYERLEVEL" val="1"/>
  <p:tag name="KSO_WM_TAG_VERSION" val="1.0"/>
  <p:tag name="KSO_WM_UNIT_TYPE" val="i"/>
  <p:tag name="KSO_WM_UNIT_INDEX" val="107"/>
</p:tagLst>
</file>

<file path=ppt/tags/tag12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8"/>
  <p:tag name="KSO_WM_UNIT_LAYERLEVEL" val="1"/>
  <p:tag name="KSO_WM_TAG_VERSION" val="1.0"/>
  <p:tag name="KSO_WM_UNIT_TYPE" val="i"/>
  <p:tag name="KSO_WM_UNIT_INDEX" val="108"/>
</p:tagLst>
</file>

<file path=ppt/tags/tag12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9"/>
  <p:tag name="KSO_WM_UNIT_LAYERLEVEL" val="1"/>
  <p:tag name="KSO_WM_TAG_VERSION" val="1.0"/>
  <p:tag name="KSO_WM_UNIT_TYPE" val="i"/>
  <p:tag name="KSO_WM_UNIT_INDEX" val="109"/>
</p:tagLst>
</file>

<file path=ppt/tags/tag12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0"/>
  <p:tag name="KSO_WM_UNIT_LAYERLEVEL" val="1"/>
  <p:tag name="KSO_WM_TAG_VERSION" val="1.0"/>
  <p:tag name="KSO_WM_UNIT_TYPE" val="i"/>
  <p:tag name="KSO_WM_UNIT_INDEX" val="110"/>
</p:tagLst>
</file>

<file path=ppt/tags/tag12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1"/>
  <p:tag name="KSO_WM_UNIT_LAYERLEVEL" val="1"/>
  <p:tag name="KSO_WM_TAG_VERSION" val="1.0"/>
  <p:tag name="KSO_WM_UNIT_TYPE" val="i"/>
  <p:tag name="KSO_WM_UNIT_INDEX" val="111"/>
</p:tagLst>
</file>

<file path=ppt/tags/tag12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2"/>
  <p:tag name="KSO_WM_UNIT_LAYERLEVEL" val="1"/>
  <p:tag name="KSO_WM_TAG_VERSION" val="1.0"/>
  <p:tag name="KSO_WM_UNIT_TYPE" val="i"/>
  <p:tag name="KSO_WM_UNIT_INDEX" val="112"/>
</p:tagLst>
</file>

<file path=ppt/tags/tag12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3"/>
  <p:tag name="KSO_WM_UNIT_LAYERLEVEL" val="1"/>
  <p:tag name="KSO_WM_TAG_VERSION" val="1.0"/>
  <p:tag name="KSO_WM_UNIT_TYPE" val="i"/>
  <p:tag name="KSO_WM_UNIT_INDEX" val="113"/>
</p:tagLst>
</file>

<file path=ppt/tags/tag12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4"/>
  <p:tag name="KSO_WM_UNIT_LAYERLEVEL" val="1"/>
  <p:tag name="KSO_WM_TAG_VERSION" val="1.0"/>
  <p:tag name="KSO_WM_UNIT_TYPE" val="i"/>
  <p:tag name="KSO_WM_UNIT_INDEX" val="114"/>
</p:tagLst>
</file>

<file path=ppt/tags/tag12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5"/>
  <p:tag name="KSO_WM_UNIT_LAYERLEVEL" val="1"/>
  <p:tag name="KSO_WM_TAG_VERSION" val="1.0"/>
  <p:tag name="KSO_WM_UNIT_TYPE" val="i"/>
  <p:tag name="KSO_WM_UNIT_INDEX" val="115"/>
</p:tagLst>
</file>

<file path=ppt/tags/tag12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6"/>
  <p:tag name="KSO_WM_UNIT_LAYERLEVEL" val="1"/>
  <p:tag name="KSO_WM_TAG_VERSION" val="1.0"/>
  <p:tag name="KSO_WM_UNIT_TYPE" val="i"/>
  <p:tag name="KSO_WM_UNIT_INDEX" val="116"/>
</p:tagLst>
</file>

<file path=ppt/tags/tag1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4"/>
  <p:tag name="KSO_WM_UNIT_LAYERLEVEL" val="1"/>
  <p:tag name="KSO_WM_TAG_VERSION" val="1.0"/>
  <p:tag name="KSO_WM_UNIT_TYPE" val="i"/>
  <p:tag name="KSO_WM_UNIT_INDEX" val="114"/>
</p:tagLst>
</file>

<file path=ppt/tags/tag12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7"/>
  <p:tag name="KSO_WM_UNIT_LAYERLEVEL" val="1"/>
  <p:tag name="KSO_WM_TAG_VERSION" val="1.0"/>
  <p:tag name="KSO_WM_UNIT_TYPE" val="i"/>
  <p:tag name="KSO_WM_UNIT_INDEX" val="117"/>
</p:tagLst>
</file>

<file path=ppt/tags/tag12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8"/>
  <p:tag name="KSO_WM_UNIT_LAYERLEVEL" val="1"/>
  <p:tag name="KSO_WM_TAG_VERSION" val="1.0"/>
  <p:tag name="KSO_WM_UNIT_TYPE" val="i"/>
  <p:tag name="KSO_WM_UNIT_INDEX" val="118"/>
</p:tagLst>
</file>

<file path=ppt/tags/tag12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9"/>
  <p:tag name="KSO_WM_UNIT_LAYERLEVEL" val="1"/>
  <p:tag name="KSO_WM_TAG_VERSION" val="1.0"/>
  <p:tag name="KSO_WM_UNIT_TYPE" val="i"/>
  <p:tag name="KSO_WM_UNIT_INDEX" val="119"/>
</p:tagLst>
</file>

<file path=ppt/tags/tag12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0"/>
  <p:tag name="KSO_WM_UNIT_LAYERLEVEL" val="1"/>
  <p:tag name="KSO_WM_TAG_VERSION" val="1.0"/>
  <p:tag name="KSO_WM_UNIT_TYPE" val="i"/>
  <p:tag name="KSO_WM_UNIT_INDEX" val="120"/>
</p:tagLst>
</file>

<file path=ppt/tags/tag12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1"/>
  <p:tag name="KSO_WM_UNIT_LAYERLEVEL" val="1"/>
  <p:tag name="KSO_WM_TAG_VERSION" val="1.0"/>
  <p:tag name="KSO_WM_UNIT_TYPE" val="i"/>
  <p:tag name="KSO_WM_UNIT_INDEX" val="121"/>
</p:tagLst>
</file>

<file path=ppt/tags/tag12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2"/>
  <p:tag name="KSO_WM_UNIT_LAYERLEVEL" val="1"/>
  <p:tag name="KSO_WM_TAG_VERSION" val="1.0"/>
  <p:tag name="KSO_WM_UNIT_TYPE" val="i"/>
  <p:tag name="KSO_WM_UNIT_INDEX" val="122"/>
</p:tagLst>
</file>

<file path=ppt/tags/tag12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3"/>
  <p:tag name="KSO_WM_UNIT_LAYERLEVEL" val="1"/>
  <p:tag name="KSO_WM_TAG_VERSION" val="1.0"/>
  <p:tag name="KSO_WM_UNIT_TYPE" val="i"/>
  <p:tag name="KSO_WM_UNIT_INDEX" val="123"/>
</p:tagLst>
</file>

<file path=ppt/tags/tag12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4"/>
  <p:tag name="KSO_WM_UNIT_LAYERLEVEL" val="1"/>
  <p:tag name="KSO_WM_TAG_VERSION" val="1.0"/>
  <p:tag name="KSO_WM_UNIT_TYPE" val="i"/>
  <p:tag name="KSO_WM_UNIT_INDEX" val="124"/>
</p:tagLst>
</file>

<file path=ppt/tags/tag12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5"/>
  <p:tag name="KSO_WM_UNIT_LAYERLEVEL" val="1"/>
  <p:tag name="KSO_WM_TAG_VERSION" val="1.0"/>
  <p:tag name="KSO_WM_UNIT_TYPE" val="i"/>
  <p:tag name="KSO_WM_UNIT_INDEX" val="125"/>
</p:tagLst>
</file>

<file path=ppt/tags/tag12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6"/>
  <p:tag name="KSO_WM_UNIT_LAYERLEVEL" val="1"/>
  <p:tag name="KSO_WM_TAG_VERSION" val="1.0"/>
  <p:tag name="KSO_WM_UNIT_TYPE" val="i"/>
  <p:tag name="KSO_WM_UNIT_INDEX" val="126"/>
</p:tagLst>
</file>

<file path=ppt/tags/tag1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5"/>
  <p:tag name="KSO_WM_UNIT_LAYERLEVEL" val="1"/>
  <p:tag name="KSO_WM_TAG_VERSION" val="1.0"/>
  <p:tag name="KSO_WM_UNIT_TYPE" val="i"/>
  <p:tag name="KSO_WM_UNIT_INDEX" val="115"/>
</p:tagLst>
</file>

<file path=ppt/tags/tag12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7"/>
  <p:tag name="KSO_WM_UNIT_LAYERLEVEL" val="1"/>
  <p:tag name="KSO_WM_TAG_VERSION" val="1.0"/>
  <p:tag name="KSO_WM_UNIT_TYPE" val="i"/>
  <p:tag name="KSO_WM_UNIT_INDEX" val="127"/>
</p:tagLst>
</file>

<file path=ppt/tags/tag12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8"/>
  <p:tag name="KSO_WM_UNIT_LAYERLEVEL" val="1"/>
  <p:tag name="KSO_WM_TAG_VERSION" val="1.0"/>
  <p:tag name="KSO_WM_UNIT_TYPE" val="i"/>
  <p:tag name="KSO_WM_UNIT_INDEX" val="128"/>
</p:tagLst>
</file>

<file path=ppt/tags/tag12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9"/>
  <p:tag name="KSO_WM_UNIT_LAYERLEVEL" val="1"/>
  <p:tag name="KSO_WM_TAG_VERSION" val="1.0"/>
  <p:tag name="KSO_WM_UNIT_TYPE" val="i"/>
  <p:tag name="KSO_WM_UNIT_INDEX" val="129"/>
</p:tagLst>
</file>

<file path=ppt/tags/tag12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0"/>
  <p:tag name="KSO_WM_UNIT_LAYERLEVEL" val="1"/>
  <p:tag name="KSO_WM_TAG_VERSION" val="1.0"/>
  <p:tag name="KSO_WM_UNIT_TYPE" val="i"/>
  <p:tag name="KSO_WM_UNIT_INDEX" val="130"/>
</p:tagLst>
</file>

<file path=ppt/tags/tag12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1"/>
  <p:tag name="KSO_WM_UNIT_LAYERLEVEL" val="1"/>
  <p:tag name="KSO_WM_TAG_VERSION" val="1.0"/>
  <p:tag name="KSO_WM_UNIT_TYPE" val="i"/>
  <p:tag name="KSO_WM_UNIT_INDEX" val="131"/>
</p:tagLst>
</file>

<file path=ppt/tags/tag12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2"/>
  <p:tag name="KSO_WM_UNIT_LAYERLEVEL" val="1"/>
  <p:tag name="KSO_WM_TAG_VERSION" val="1.0"/>
  <p:tag name="KSO_WM_UNIT_TYPE" val="i"/>
  <p:tag name="KSO_WM_UNIT_INDEX" val="132"/>
</p:tagLst>
</file>

<file path=ppt/tags/tag12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3"/>
  <p:tag name="KSO_WM_UNIT_LAYERLEVEL" val="1"/>
  <p:tag name="KSO_WM_TAG_VERSION" val="1.0"/>
  <p:tag name="KSO_WM_UNIT_TYPE" val="i"/>
  <p:tag name="KSO_WM_UNIT_INDEX" val="133"/>
</p:tagLst>
</file>

<file path=ppt/tags/tag12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4"/>
  <p:tag name="KSO_WM_UNIT_LAYERLEVEL" val="1"/>
  <p:tag name="KSO_WM_TAG_VERSION" val="1.0"/>
  <p:tag name="KSO_WM_UNIT_TYPE" val="i"/>
  <p:tag name="KSO_WM_UNIT_INDEX" val="134"/>
</p:tagLst>
</file>

<file path=ppt/tags/tag12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5"/>
  <p:tag name="KSO_WM_UNIT_LAYERLEVEL" val="1"/>
  <p:tag name="KSO_WM_TAG_VERSION" val="1.0"/>
  <p:tag name="KSO_WM_UNIT_TYPE" val="i"/>
  <p:tag name="KSO_WM_UNIT_INDEX" val="135"/>
</p:tagLst>
</file>

<file path=ppt/tags/tag12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6"/>
  <p:tag name="KSO_WM_UNIT_LAYERLEVEL" val="1"/>
  <p:tag name="KSO_WM_TAG_VERSION" val="1.0"/>
  <p:tag name="KSO_WM_UNIT_TYPE" val="i"/>
  <p:tag name="KSO_WM_UNIT_INDEX" val="136"/>
</p:tagLst>
</file>

<file path=ppt/tags/tag1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6"/>
  <p:tag name="KSO_WM_UNIT_LAYERLEVEL" val="1"/>
  <p:tag name="KSO_WM_TAG_VERSION" val="1.0"/>
  <p:tag name="KSO_WM_UNIT_TYPE" val="i"/>
  <p:tag name="KSO_WM_UNIT_INDEX" val="116"/>
</p:tagLst>
</file>

<file path=ppt/tags/tag12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7"/>
  <p:tag name="KSO_WM_UNIT_LAYERLEVEL" val="1"/>
  <p:tag name="KSO_WM_TAG_VERSION" val="1.0"/>
  <p:tag name="KSO_WM_UNIT_TYPE" val="i"/>
  <p:tag name="KSO_WM_UNIT_INDEX" val="137"/>
</p:tagLst>
</file>

<file path=ppt/tags/tag12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8"/>
  <p:tag name="KSO_WM_UNIT_LAYERLEVEL" val="1"/>
  <p:tag name="KSO_WM_TAG_VERSION" val="1.0"/>
  <p:tag name="KSO_WM_UNIT_TYPE" val="i"/>
  <p:tag name="KSO_WM_UNIT_INDEX" val="138"/>
</p:tagLst>
</file>

<file path=ppt/tags/tag12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9"/>
  <p:tag name="KSO_WM_UNIT_LAYERLEVEL" val="1"/>
  <p:tag name="KSO_WM_TAG_VERSION" val="1.0"/>
  <p:tag name="KSO_WM_UNIT_TYPE" val="i"/>
  <p:tag name="KSO_WM_UNIT_INDEX" val="139"/>
</p:tagLst>
</file>

<file path=ppt/tags/tag12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0"/>
  <p:tag name="KSO_WM_UNIT_LAYERLEVEL" val="1"/>
  <p:tag name="KSO_WM_TAG_VERSION" val="1.0"/>
  <p:tag name="KSO_WM_UNIT_TYPE" val="i"/>
  <p:tag name="KSO_WM_UNIT_INDEX" val="140"/>
</p:tagLst>
</file>

<file path=ppt/tags/tag12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1"/>
  <p:tag name="KSO_WM_UNIT_LAYERLEVEL" val="1"/>
  <p:tag name="KSO_WM_TAG_VERSION" val="1.0"/>
  <p:tag name="KSO_WM_UNIT_TYPE" val="i"/>
  <p:tag name="KSO_WM_UNIT_INDEX" val="141"/>
</p:tagLst>
</file>

<file path=ppt/tags/tag12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2"/>
  <p:tag name="KSO_WM_UNIT_LAYERLEVEL" val="1"/>
  <p:tag name="KSO_WM_TAG_VERSION" val="1.0"/>
  <p:tag name="KSO_WM_UNIT_TYPE" val="i"/>
  <p:tag name="KSO_WM_UNIT_INDEX" val="142"/>
</p:tagLst>
</file>

<file path=ppt/tags/tag12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3"/>
  <p:tag name="KSO_WM_UNIT_LAYERLEVEL" val="1"/>
  <p:tag name="KSO_WM_TAG_VERSION" val="1.0"/>
  <p:tag name="KSO_WM_UNIT_TYPE" val="i"/>
  <p:tag name="KSO_WM_UNIT_INDEX" val="143"/>
</p:tagLst>
</file>

<file path=ppt/tags/tag12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4"/>
  <p:tag name="KSO_WM_UNIT_LAYERLEVEL" val="1"/>
  <p:tag name="KSO_WM_TAG_VERSION" val="1.0"/>
  <p:tag name="KSO_WM_UNIT_TYPE" val="i"/>
  <p:tag name="KSO_WM_UNIT_INDEX" val="144"/>
</p:tagLst>
</file>

<file path=ppt/tags/tag12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5"/>
  <p:tag name="KSO_WM_UNIT_LAYERLEVEL" val="1"/>
  <p:tag name="KSO_WM_TAG_VERSION" val="1.0"/>
  <p:tag name="KSO_WM_UNIT_TYPE" val="i"/>
  <p:tag name="KSO_WM_UNIT_INDEX" val="145"/>
</p:tagLst>
</file>

<file path=ppt/tags/tag12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6"/>
  <p:tag name="KSO_WM_UNIT_LAYERLEVEL" val="1"/>
  <p:tag name="KSO_WM_TAG_VERSION" val="1.0"/>
  <p:tag name="KSO_WM_UNIT_TYPE" val="i"/>
  <p:tag name="KSO_WM_UNIT_INDEX" val="146"/>
</p:tagLst>
</file>

<file path=ppt/tags/tag1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7"/>
  <p:tag name="KSO_WM_UNIT_LAYERLEVEL" val="1"/>
  <p:tag name="KSO_WM_TAG_VERSION" val="1.0"/>
  <p:tag name="KSO_WM_UNIT_TYPE" val="i"/>
  <p:tag name="KSO_WM_UNIT_INDEX" val="117"/>
</p:tagLst>
</file>

<file path=ppt/tags/tag12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7"/>
  <p:tag name="KSO_WM_UNIT_LAYERLEVEL" val="1"/>
  <p:tag name="KSO_WM_TAG_VERSION" val="1.0"/>
  <p:tag name="KSO_WM_UNIT_TYPE" val="i"/>
  <p:tag name="KSO_WM_UNIT_INDEX" val="147"/>
</p:tagLst>
</file>

<file path=ppt/tags/tag12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8"/>
  <p:tag name="KSO_WM_UNIT_LAYERLEVEL" val="1"/>
  <p:tag name="KSO_WM_TAG_VERSION" val="1.0"/>
  <p:tag name="KSO_WM_UNIT_TYPE" val="i"/>
  <p:tag name="KSO_WM_UNIT_INDEX" val="148"/>
</p:tagLst>
</file>

<file path=ppt/tags/tag12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9"/>
  <p:tag name="KSO_WM_UNIT_LAYERLEVEL" val="1"/>
  <p:tag name="KSO_WM_TAG_VERSION" val="1.0"/>
  <p:tag name="KSO_WM_UNIT_TYPE" val="i"/>
  <p:tag name="KSO_WM_UNIT_INDEX" val="149"/>
</p:tagLst>
</file>

<file path=ppt/tags/tag12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0"/>
  <p:tag name="KSO_WM_UNIT_LAYERLEVEL" val="1"/>
  <p:tag name="KSO_WM_TAG_VERSION" val="1.0"/>
  <p:tag name="KSO_WM_UNIT_TYPE" val="i"/>
  <p:tag name="KSO_WM_UNIT_INDEX" val="150"/>
</p:tagLst>
</file>

<file path=ppt/tags/tag12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1"/>
  <p:tag name="KSO_WM_UNIT_LAYERLEVEL" val="1"/>
  <p:tag name="KSO_WM_TAG_VERSION" val="1.0"/>
  <p:tag name="KSO_WM_UNIT_TYPE" val="i"/>
  <p:tag name="KSO_WM_UNIT_INDEX" val="151"/>
</p:tagLst>
</file>

<file path=ppt/tags/tag12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2"/>
  <p:tag name="KSO_WM_UNIT_LAYERLEVEL" val="1"/>
  <p:tag name="KSO_WM_TAG_VERSION" val="1.0"/>
  <p:tag name="KSO_WM_UNIT_TYPE" val="i"/>
  <p:tag name="KSO_WM_UNIT_INDEX" val="152"/>
</p:tagLst>
</file>

<file path=ppt/tags/tag12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3"/>
  <p:tag name="KSO_WM_UNIT_LAYERLEVEL" val="1"/>
  <p:tag name="KSO_WM_TAG_VERSION" val="1.0"/>
  <p:tag name="KSO_WM_UNIT_TYPE" val="i"/>
  <p:tag name="KSO_WM_UNIT_INDEX" val="153"/>
</p:tagLst>
</file>

<file path=ppt/tags/tag12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4"/>
  <p:tag name="KSO_WM_UNIT_LAYERLEVEL" val="1"/>
  <p:tag name="KSO_WM_TAG_VERSION" val="1.0"/>
  <p:tag name="KSO_WM_UNIT_TYPE" val="i"/>
  <p:tag name="KSO_WM_UNIT_INDEX" val="154"/>
</p:tagLst>
</file>

<file path=ppt/tags/tag12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5"/>
  <p:tag name="KSO_WM_UNIT_LAYERLEVEL" val="1"/>
  <p:tag name="KSO_WM_TAG_VERSION" val="1.0"/>
  <p:tag name="KSO_WM_UNIT_TYPE" val="i"/>
  <p:tag name="KSO_WM_UNIT_INDEX" val="155"/>
</p:tagLst>
</file>

<file path=ppt/tags/tag12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6"/>
  <p:tag name="KSO_WM_UNIT_LAYERLEVEL" val="1"/>
  <p:tag name="KSO_WM_TAG_VERSION" val="1.0"/>
  <p:tag name="KSO_WM_UNIT_TYPE" val="i"/>
  <p:tag name="KSO_WM_UNIT_INDEX" val="156"/>
</p:tagLst>
</file>

<file path=ppt/tags/tag1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8"/>
  <p:tag name="KSO_WM_UNIT_LAYERLEVEL" val="1"/>
  <p:tag name="KSO_WM_TAG_VERSION" val="1.0"/>
  <p:tag name="KSO_WM_UNIT_TYPE" val="i"/>
  <p:tag name="KSO_WM_UNIT_INDEX" val="118"/>
</p:tagLst>
</file>

<file path=ppt/tags/tag12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7"/>
  <p:tag name="KSO_WM_UNIT_LAYERLEVEL" val="1"/>
  <p:tag name="KSO_WM_TAG_VERSION" val="1.0"/>
  <p:tag name="KSO_WM_UNIT_TYPE" val="i"/>
  <p:tag name="KSO_WM_UNIT_INDEX" val="157"/>
</p:tagLst>
</file>

<file path=ppt/tags/tag12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8"/>
  <p:tag name="KSO_WM_UNIT_LAYERLEVEL" val="1"/>
  <p:tag name="KSO_WM_TAG_VERSION" val="1.0"/>
  <p:tag name="KSO_WM_UNIT_TYPE" val="i"/>
  <p:tag name="KSO_WM_UNIT_INDEX" val="158"/>
</p:tagLst>
</file>

<file path=ppt/tags/tag12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9"/>
  <p:tag name="KSO_WM_UNIT_LAYERLEVEL" val="1"/>
  <p:tag name="KSO_WM_TAG_VERSION" val="1.0"/>
  <p:tag name="KSO_WM_UNIT_TYPE" val="i"/>
  <p:tag name="KSO_WM_UNIT_INDEX" val="159"/>
</p:tagLst>
</file>

<file path=ppt/tags/tag12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0"/>
  <p:tag name="KSO_WM_UNIT_LAYERLEVEL" val="1"/>
  <p:tag name="KSO_WM_TAG_VERSION" val="1.0"/>
  <p:tag name="KSO_WM_UNIT_TYPE" val="i"/>
  <p:tag name="KSO_WM_UNIT_INDEX" val="160"/>
</p:tagLst>
</file>

<file path=ppt/tags/tag12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1"/>
  <p:tag name="KSO_WM_UNIT_LAYERLEVEL" val="1"/>
  <p:tag name="KSO_WM_TAG_VERSION" val="1.0"/>
  <p:tag name="KSO_WM_UNIT_TYPE" val="i"/>
  <p:tag name="KSO_WM_UNIT_INDEX" val="161"/>
</p:tagLst>
</file>

<file path=ppt/tags/tag12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2"/>
  <p:tag name="KSO_WM_UNIT_LAYERLEVEL" val="1"/>
  <p:tag name="KSO_WM_TAG_VERSION" val="1.0"/>
  <p:tag name="KSO_WM_UNIT_TYPE" val="i"/>
  <p:tag name="KSO_WM_UNIT_INDEX" val="162"/>
</p:tagLst>
</file>

<file path=ppt/tags/tag12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3"/>
  <p:tag name="KSO_WM_UNIT_LAYERLEVEL" val="1"/>
  <p:tag name="KSO_WM_TAG_VERSION" val="1.0"/>
  <p:tag name="KSO_WM_UNIT_TYPE" val="i"/>
  <p:tag name="KSO_WM_UNIT_INDEX" val="163"/>
</p:tagLst>
</file>

<file path=ppt/tags/tag12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4"/>
  <p:tag name="KSO_WM_UNIT_LAYERLEVEL" val="1"/>
  <p:tag name="KSO_WM_TAG_VERSION" val="1.0"/>
  <p:tag name="KSO_WM_UNIT_TYPE" val="i"/>
  <p:tag name="KSO_WM_UNIT_INDEX" val="164"/>
</p:tagLst>
</file>

<file path=ppt/tags/tag12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5"/>
  <p:tag name="KSO_WM_UNIT_LAYERLEVEL" val="1"/>
  <p:tag name="KSO_WM_TAG_VERSION" val="1.0"/>
  <p:tag name="KSO_WM_UNIT_TYPE" val="i"/>
  <p:tag name="KSO_WM_UNIT_INDEX" val="165"/>
</p:tagLst>
</file>

<file path=ppt/tags/tag1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9"/>
  <p:tag name="KSO_WM_UNIT_LAYERLEVEL" val="1"/>
  <p:tag name="KSO_WM_TAG_VERSION" val="1.0"/>
  <p:tag name="KSO_WM_UNIT_TYPE" val="i"/>
  <p:tag name="KSO_WM_UNIT_INDEX" val="119"/>
</p:tagLst>
</file>

<file path=ppt/tags/tag1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1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1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1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12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12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12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
  <p:tag name="KSO_WM_UNIT_LAYERLEVEL" val="1"/>
  <p:tag name="KSO_WM_TAG_VERSION" val="1.0"/>
  <p:tag name="KSO_WM_UNIT_TYPE" val="i"/>
  <p:tag name="KSO_WM_UNIT_INDEX" val="3"/>
</p:tagLst>
</file>

<file path=ppt/tags/tag12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4"/>
  <p:tag name="KSO_WM_UNIT_LAYERLEVEL" val="1"/>
  <p:tag name="KSO_WM_TAG_VERSION" val="1.0"/>
  <p:tag name="KSO_WM_UNIT_TYPE" val="i"/>
  <p:tag name="KSO_WM_UNIT_INDEX" val="4"/>
</p:tagLst>
</file>

<file path=ppt/tags/tag1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0"/>
  <p:tag name="KSO_WM_UNIT_LAYERLEVEL" val="1"/>
  <p:tag name="KSO_WM_TAG_VERSION" val="1.0"/>
  <p:tag name="KSO_WM_UNIT_TYPE" val="i"/>
  <p:tag name="KSO_WM_UNIT_INDEX" val="120"/>
</p:tagLst>
</file>

<file path=ppt/tags/tag12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5"/>
  <p:tag name="KSO_WM_UNIT_LAYERLEVEL" val="1"/>
  <p:tag name="KSO_WM_TAG_VERSION" val="1.0"/>
  <p:tag name="KSO_WM_UNIT_TYPE" val="i"/>
  <p:tag name="KSO_WM_UNIT_INDEX" val="5"/>
</p:tagLst>
</file>

<file path=ppt/tags/tag12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6"/>
  <p:tag name="KSO_WM_UNIT_LAYERLEVEL" val="1"/>
  <p:tag name="KSO_WM_TAG_VERSION" val="1.0"/>
  <p:tag name="KSO_WM_UNIT_TYPE" val="i"/>
  <p:tag name="KSO_WM_UNIT_INDEX" val="6"/>
</p:tagLst>
</file>

<file path=ppt/tags/tag1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7"/>
  <p:tag name="KSO_WM_UNIT_LAYERLEVEL" val="1"/>
  <p:tag name="KSO_WM_TAG_VERSION" val="1.0"/>
  <p:tag name="KSO_WM_BEAUTIFY_FLAG" val="#wm#"/>
  <p:tag name="KSO_WM_UNIT_TYPE" val="i"/>
  <p:tag name="KSO_WM_UNIT_INDEX" val="7"/>
</p:tagLst>
</file>

<file path=ppt/tags/tag12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8"/>
  <p:tag name="KSO_WM_UNIT_LAYERLEVEL" val="1"/>
  <p:tag name="KSO_WM_TAG_VERSION" val="1.0"/>
  <p:tag name="KSO_WM_UNIT_TYPE" val="i"/>
  <p:tag name="KSO_WM_UNIT_INDEX" val="8"/>
</p:tagLst>
</file>

<file path=ppt/tags/tag12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9"/>
  <p:tag name="KSO_WM_UNIT_LAYERLEVEL" val="1"/>
  <p:tag name="KSO_WM_TAG_VERSION" val="1.0"/>
  <p:tag name="KSO_WM_UNIT_TYPE" val="i"/>
  <p:tag name="KSO_WM_UNIT_INDEX" val="9"/>
</p:tagLst>
</file>

<file path=ppt/tags/tag12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0"/>
  <p:tag name="KSO_WM_UNIT_LAYERLEVEL" val="1"/>
  <p:tag name="KSO_WM_TAG_VERSION" val="1.0"/>
  <p:tag name="KSO_WM_UNIT_TYPE" val="i"/>
  <p:tag name="KSO_WM_UNIT_INDEX" val="10"/>
</p:tagLst>
</file>

<file path=ppt/tags/tag1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1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1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1"/>
  <p:tag name="KSO_WM_UNIT_LAYERLEVEL" val="1"/>
  <p:tag name="KSO_WM_TAG_VERSION" val="1.0"/>
  <p:tag name="KSO_WM_UNIT_TYPE" val="i"/>
  <p:tag name="KSO_WM_UNIT_INDEX" val="121"/>
</p:tagLst>
</file>

<file path=ppt/tags/tag1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81.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1225"/>
  <p:tag name="KSO_WM_TEMPLATE_THUMBS_INDEX" val="1、9"/>
</p:tagLst>
</file>

<file path=ppt/tags/tag12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12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12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
  <p:tag name="KSO_WM_UNIT_LAYERLEVEL" val="1"/>
  <p:tag name="KSO_WM_TAG_VERSION" val="1.0"/>
  <p:tag name="KSO_WM_UNIT_TYPE" val="i"/>
  <p:tag name="KSO_WM_UNIT_INDEX" val="3"/>
</p:tagLst>
</file>

<file path=ppt/tags/tag12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12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1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1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2"/>
  <p:tag name="KSO_WM_UNIT_LAYERLEVEL" val="1"/>
  <p:tag name="KSO_WM_TAG_VERSION" val="1.0"/>
  <p:tag name="KSO_WM_UNIT_TYPE" val="i"/>
  <p:tag name="KSO_WM_UNIT_INDEX" val="122"/>
</p:tagLst>
</file>

<file path=ppt/tags/tag1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1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12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12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12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12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12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12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1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3"/>
  <p:tag name="KSO_WM_UNIT_LAYERLEVEL" val="1"/>
  <p:tag name="KSO_WM_TAG_VERSION" val="1.0"/>
  <p:tag name="KSO_WM_UNIT_TYPE" val="i"/>
  <p:tag name="KSO_WM_UNIT_INDEX" val="123"/>
</p:tagLst>
</file>

<file path=ppt/tags/tag13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
  <p:tag name="KSO_WM_UNIT_LAYERLEVEL" val="1"/>
  <p:tag name="KSO_WM_TAG_VERSION" val="1.0"/>
  <p:tag name="KSO_WM_UNIT_TYPE" val="i"/>
  <p:tag name="KSO_WM_UNIT_INDEX" val="12"/>
</p:tagLst>
</file>

<file path=ppt/tags/tag13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13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13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13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UNIT_TYPE" val="i"/>
  <p:tag name="KSO_WM_UNIT_INDEX" val="16"/>
</p:tagLst>
</file>

<file path=ppt/tags/tag13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UNIT_TYPE" val="i"/>
  <p:tag name="KSO_WM_UNIT_INDEX" val="17"/>
</p:tagLst>
</file>

<file path=ppt/tags/tag13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UNIT_TYPE" val="i"/>
  <p:tag name="KSO_WM_UNIT_INDEX" val="18"/>
</p:tagLst>
</file>

<file path=ppt/tags/tag13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UNIT_TYPE" val="i"/>
  <p:tag name="KSO_WM_UNIT_INDEX" val="19"/>
</p:tagLst>
</file>

<file path=ppt/tags/tag13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UNIT_TYPE" val="i"/>
  <p:tag name="KSO_WM_UNIT_INDEX" val="20"/>
</p:tagLst>
</file>

<file path=ppt/tags/tag13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1"/>
  <p:tag name="KSO_WM_UNIT_LAYERLEVEL" val="1"/>
  <p:tag name="KSO_WM_TAG_VERSION" val="1.0"/>
  <p:tag name="KSO_WM_UNIT_TYPE" val="i"/>
  <p:tag name="KSO_WM_UNIT_INDEX" val="21"/>
</p:tagLst>
</file>

<file path=ppt/tags/tag1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4"/>
  <p:tag name="KSO_WM_UNIT_LAYERLEVEL" val="1"/>
  <p:tag name="KSO_WM_TAG_VERSION" val="1.0"/>
  <p:tag name="KSO_WM_UNIT_TYPE" val="i"/>
  <p:tag name="KSO_WM_UNIT_INDEX" val="124"/>
</p:tagLst>
</file>

<file path=ppt/tags/tag13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UNIT_TYPE" val="i"/>
  <p:tag name="KSO_WM_UNIT_INDEX" val="22"/>
</p:tagLst>
</file>

<file path=ppt/tags/tag13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UNIT_TYPE" val="i"/>
  <p:tag name="KSO_WM_UNIT_INDEX" val="23"/>
</p:tagLst>
</file>

<file path=ppt/tags/tag13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UNIT_TYPE" val="i"/>
  <p:tag name="KSO_WM_UNIT_INDEX" val="24"/>
</p:tagLst>
</file>

<file path=ppt/tags/tag13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UNIT_TYPE" val="i"/>
  <p:tag name="KSO_WM_UNIT_INDEX" val="25"/>
</p:tagLst>
</file>

<file path=ppt/tags/tag13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UNIT_TYPE" val="i"/>
  <p:tag name="KSO_WM_UNIT_INDEX" val="26"/>
</p:tagLst>
</file>

<file path=ppt/tags/tag13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UNIT_TYPE" val="i"/>
  <p:tag name="KSO_WM_UNIT_INDEX" val="27"/>
</p:tagLst>
</file>

<file path=ppt/tags/tag13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UNIT_TYPE" val="i"/>
  <p:tag name="KSO_WM_UNIT_INDEX" val="28"/>
</p:tagLst>
</file>

<file path=ppt/tags/tag13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UNIT_TYPE" val="i"/>
  <p:tag name="KSO_WM_UNIT_INDEX" val="29"/>
</p:tagLst>
</file>

<file path=ppt/tags/tag13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UNIT_TYPE" val="i"/>
  <p:tag name="KSO_WM_UNIT_INDEX" val="30"/>
</p:tagLst>
</file>

<file path=ppt/tags/tag13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UNIT_TYPE" val="i"/>
  <p:tag name="KSO_WM_UNIT_INDEX" val="31"/>
</p:tagLst>
</file>

<file path=ppt/tags/tag1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5"/>
  <p:tag name="KSO_WM_UNIT_LAYERLEVEL" val="1"/>
  <p:tag name="KSO_WM_TAG_VERSION" val="1.0"/>
  <p:tag name="KSO_WM_UNIT_TYPE" val="i"/>
  <p:tag name="KSO_WM_UNIT_INDEX" val="125"/>
</p:tagLst>
</file>

<file path=ppt/tags/tag13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13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13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13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13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13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13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13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13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13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1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6"/>
  <p:tag name="KSO_WM_UNIT_LAYERLEVEL" val="1"/>
  <p:tag name="KSO_WM_TAG_VERSION" val="1.0"/>
  <p:tag name="KSO_WM_UNIT_TYPE" val="i"/>
  <p:tag name="KSO_WM_UNIT_INDEX" val="126"/>
</p:tagLst>
</file>

<file path=ppt/tags/tag13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13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13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13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13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13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13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13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13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13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1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7"/>
  <p:tag name="KSO_WM_UNIT_LAYERLEVEL" val="1"/>
  <p:tag name="KSO_WM_TAG_VERSION" val="1.0"/>
  <p:tag name="KSO_WM_UNIT_TYPE" val="i"/>
  <p:tag name="KSO_WM_UNIT_INDEX" val="127"/>
</p:tagLst>
</file>

<file path=ppt/tags/tag13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13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13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13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13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13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7"/>
  <p:tag name="KSO_WM_UNIT_LAYERLEVEL" val="1"/>
  <p:tag name="KSO_WM_TAG_VERSION" val="1.0"/>
  <p:tag name="KSO_WM_UNIT_TYPE" val="i"/>
  <p:tag name="KSO_WM_UNIT_INDEX" val="57"/>
</p:tagLst>
</file>

<file path=ppt/tags/tag13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8"/>
  <p:tag name="KSO_WM_UNIT_LAYERLEVEL" val="1"/>
  <p:tag name="KSO_WM_TAG_VERSION" val="1.0"/>
  <p:tag name="KSO_WM_UNIT_TYPE" val="i"/>
  <p:tag name="KSO_WM_UNIT_INDEX" val="58"/>
</p:tagLst>
</file>

<file path=ppt/tags/tag13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9"/>
  <p:tag name="KSO_WM_UNIT_LAYERLEVEL" val="1"/>
  <p:tag name="KSO_WM_TAG_VERSION" val="1.0"/>
  <p:tag name="KSO_WM_UNIT_TYPE" val="i"/>
  <p:tag name="KSO_WM_UNIT_INDEX" val="59"/>
</p:tagLst>
</file>

<file path=ppt/tags/tag13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0"/>
  <p:tag name="KSO_WM_UNIT_LAYERLEVEL" val="1"/>
  <p:tag name="KSO_WM_TAG_VERSION" val="1.0"/>
  <p:tag name="KSO_WM_UNIT_TYPE" val="i"/>
  <p:tag name="KSO_WM_UNIT_INDEX" val="60"/>
</p:tagLst>
</file>

<file path=ppt/tags/tag13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1"/>
  <p:tag name="KSO_WM_UNIT_LAYERLEVEL" val="1"/>
  <p:tag name="KSO_WM_TAG_VERSION" val="1.0"/>
  <p:tag name="KSO_WM_UNIT_TYPE" val="i"/>
  <p:tag name="KSO_WM_UNIT_INDEX" val="61"/>
</p:tagLst>
</file>

<file path=ppt/tags/tag1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8"/>
  <p:tag name="KSO_WM_UNIT_LAYERLEVEL" val="1"/>
  <p:tag name="KSO_WM_TAG_VERSION" val="1.0"/>
  <p:tag name="KSO_WM_UNIT_TYPE" val="i"/>
  <p:tag name="KSO_WM_UNIT_INDEX" val="128"/>
</p:tagLst>
</file>

<file path=ppt/tags/tag13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2"/>
  <p:tag name="KSO_WM_UNIT_LAYERLEVEL" val="1"/>
  <p:tag name="KSO_WM_TAG_VERSION" val="1.0"/>
  <p:tag name="KSO_WM_UNIT_TYPE" val="i"/>
  <p:tag name="KSO_WM_UNIT_INDEX" val="62"/>
</p:tagLst>
</file>

<file path=ppt/tags/tag13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3"/>
  <p:tag name="KSO_WM_UNIT_LAYERLEVEL" val="1"/>
  <p:tag name="KSO_WM_TAG_VERSION" val="1.0"/>
  <p:tag name="KSO_WM_UNIT_TYPE" val="i"/>
  <p:tag name="KSO_WM_UNIT_INDEX" val="63"/>
</p:tagLst>
</file>

<file path=ppt/tags/tag13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4"/>
  <p:tag name="KSO_WM_UNIT_LAYERLEVEL" val="1"/>
  <p:tag name="KSO_WM_TAG_VERSION" val="1.0"/>
  <p:tag name="KSO_WM_UNIT_TYPE" val="i"/>
  <p:tag name="KSO_WM_UNIT_INDEX" val="64"/>
</p:tagLst>
</file>

<file path=ppt/tags/tag13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5"/>
  <p:tag name="KSO_WM_UNIT_LAYERLEVEL" val="1"/>
  <p:tag name="KSO_WM_TAG_VERSION" val="1.0"/>
  <p:tag name="KSO_WM_UNIT_TYPE" val="i"/>
  <p:tag name="KSO_WM_UNIT_INDEX" val="65"/>
</p:tagLst>
</file>

<file path=ppt/tags/tag13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6"/>
  <p:tag name="KSO_WM_UNIT_LAYERLEVEL" val="1"/>
  <p:tag name="KSO_WM_TAG_VERSION" val="1.0"/>
  <p:tag name="KSO_WM_UNIT_TYPE" val="i"/>
  <p:tag name="KSO_WM_UNIT_INDEX" val="66"/>
</p:tagLst>
</file>

<file path=ppt/tags/tag13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7"/>
  <p:tag name="KSO_WM_UNIT_LAYERLEVEL" val="1"/>
  <p:tag name="KSO_WM_TAG_VERSION" val="1.0"/>
  <p:tag name="KSO_WM_UNIT_TYPE" val="i"/>
  <p:tag name="KSO_WM_UNIT_INDEX" val="67"/>
</p:tagLst>
</file>

<file path=ppt/tags/tag13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8"/>
  <p:tag name="KSO_WM_UNIT_LAYERLEVEL" val="1"/>
  <p:tag name="KSO_WM_TAG_VERSION" val="1.0"/>
  <p:tag name="KSO_WM_UNIT_TYPE" val="i"/>
  <p:tag name="KSO_WM_UNIT_INDEX" val="68"/>
</p:tagLst>
</file>

<file path=ppt/tags/tag13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9"/>
  <p:tag name="KSO_WM_UNIT_LAYERLEVEL" val="1"/>
  <p:tag name="KSO_WM_TAG_VERSION" val="1.0"/>
  <p:tag name="KSO_WM_UNIT_TYPE" val="i"/>
  <p:tag name="KSO_WM_UNIT_INDEX" val="69"/>
</p:tagLst>
</file>

<file path=ppt/tags/tag13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0"/>
  <p:tag name="KSO_WM_UNIT_LAYERLEVEL" val="1"/>
  <p:tag name="KSO_WM_TAG_VERSION" val="1.0"/>
  <p:tag name="KSO_WM_UNIT_TYPE" val="i"/>
  <p:tag name="KSO_WM_UNIT_INDEX" val="70"/>
</p:tagLst>
</file>

<file path=ppt/tags/tag13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1"/>
  <p:tag name="KSO_WM_UNIT_LAYERLEVEL" val="1"/>
  <p:tag name="KSO_WM_TAG_VERSION" val="1.0"/>
  <p:tag name="KSO_WM_UNIT_TYPE" val="i"/>
  <p:tag name="KSO_WM_UNIT_INDEX" val="71"/>
</p:tagLst>
</file>

<file path=ppt/tags/tag1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9"/>
  <p:tag name="KSO_WM_UNIT_LAYERLEVEL" val="1"/>
  <p:tag name="KSO_WM_TAG_VERSION" val="1.0"/>
  <p:tag name="KSO_WM_UNIT_TYPE" val="i"/>
  <p:tag name="KSO_WM_UNIT_INDEX" val="129"/>
</p:tagLst>
</file>

<file path=ppt/tags/tag13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2"/>
  <p:tag name="KSO_WM_UNIT_LAYERLEVEL" val="1"/>
  <p:tag name="KSO_WM_TAG_VERSION" val="1.0"/>
  <p:tag name="KSO_WM_UNIT_TYPE" val="i"/>
  <p:tag name="KSO_WM_UNIT_INDEX" val="72"/>
</p:tagLst>
</file>

<file path=ppt/tags/tag13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3"/>
  <p:tag name="KSO_WM_UNIT_LAYERLEVEL" val="1"/>
  <p:tag name="KSO_WM_TAG_VERSION" val="1.0"/>
  <p:tag name="KSO_WM_UNIT_TYPE" val="i"/>
  <p:tag name="KSO_WM_UNIT_INDEX" val="73"/>
</p:tagLst>
</file>

<file path=ppt/tags/tag13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4"/>
  <p:tag name="KSO_WM_UNIT_LAYERLEVEL" val="1"/>
  <p:tag name="KSO_WM_TAG_VERSION" val="1.0"/>
  <p:tag name="KSO_WM_UNIT_TYPE" val="i"/>
  <p:tag name="KSO_WM_UNIT_INDEX" val="74"/>
</p:tagLst>
</file>

<file path=ppt/tags/tag13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5"/>
  <p:tag name="KSO_WM_UNIT_LAYERLEVEL" val="1"/>
  <p:tag name="KSO_WM_TAG_VERSION" val="1.0"/>
  <p:tag name="KSO_WM_UNIT_TYPE" val="i"/>
  <p:tag name="KSO_WM_UNIT_INDEX" val="75"/>
</p:tagLst>
</file>

<file path=ppt/tags/tag13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6"/>
  <p:tag name="KSO_WM_UNIT_LAYERLEVEL" val="1"/>
  <p:tag name="KSO_WM_TAG_VERSION" val="1.0"/>
  <p:tag name="KSO_WM_UNIT_TYPE" val="i"/>
  <p:tag name="KSO_WM_UNIT_INDEX" val="76"/>
</p:tagLst>
</file>

<file path=ppt/tags/tag13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7"/>
  <p:tag name="KSO_WM_UNIT_LAYERLEVEL" val="1"/>
  <p:tag name="KSO_WM_TAG_VERSION" val="1.0"/>
  <p:tag name="KSO_WM_UNIT_TYPE" val="i"/>
  <p:tag name="KSO_WM_UNIT_INDEX" val="77"/>
</p:tagLst>
</file>

<file path=ppt/tags/tag13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8"/>
  <p:tag name="KSO_WM_UNIT_LAYERLEVEL" val="1"/>
  <p:tag name="KSO_WM_TAG_VERSION" val="1.0"/>
  <p:tag name="KSO_WM_UNIT_TYPE" val="i"/>
  <p:tag name="KSO_WM_UNIT_INDEX" val="78"/>
</p:tagLst>
</file>

<file path=ppt/tags/tag13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9"/>
  <p:tag name="KSO_WM_UNIT_LAYERLEVEL" val="1"/>
  <p:tag name="KSO_WM_TAG_VERSION" val="1.0"/>
  <p:tag name="KSO_WM_UNIT_TYPE" val="i"/>
  <p:tag name="KSO_WM_UNIT_INDEX" val="79"/>
</p:tagLst>
</file>

<file path=ppt/tags/tag13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0"/>
  <p:tag name="KSO_WM_UNIT_LAYERLEVEL" val="1"/>
  <p:tag name="KSO_WM_TAG_VERSION" val="1.0"/>
  <p:tag name="KSO_WM_UNIT_TYPE" val="i"/>
  <p:tag name="KSO_WM_UNIT_INDEX" val="80"/>
</p:tagLst>
</file>

<file path=ppt/tags/tag13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1"/>
  <p:tag name="KSO_WM_UNIT_LAYERLEVEL" val="1"/>
  <p:tag name="KSO_WM_TAG_VERSION" val="1.0"/>
  <p:tag name="KSO_WM_UNIT_TYPE" val="i"/>
  <p:tag name="KSO_WM_UNIT_INDEX" val="81"/>
</p:tagLst>
</file>

<file path=ppt/tags/tag1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0"/>
  <p:tag name="KSO_WM_UNIT_LAYERLEVEL" val="1"/>
  <p:tag name="KSO_WM_TAG_VERSION" val="1.0"/>
  <p:tag name="KSO_WM_UNIT_TYPE" val="i"/>
  <p:tag name="KSO_WM_UNIT_INDEX" val="130"/>
</p:tagLst>
</file>

<file path=ppt/tags/tag13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2"/>
  <p:tag name="KSO_WM_UNIT_LAYERLEVEL" val="1"/>
  <p:tag name="KSO_WM_TAG_VERSION" val="1.0"/>
  <p:tag name="KSO_WM_UNIT_TYPE" val="i"/>
  <p:tag name="KSO_WM_UNIT_INDEX" val="82"/>
</p:tagLst>
</file>

<file path=ppt/tags/tag13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3"/>
  <p:tag name="KSO_WM_UNIT_LAYERLEVEL" val="1"/>
  <p:tag name="KSO_WM_TAG_VERSION" val="1.0"/>
  <p:tag name="KSO_WM_UNIT_TYPE" val="i"/>
  <p:tag name="KSO_WM_UNIT_INDEX" val="83"/>
</p:tagLst>
</file>

<file path=ppt/tags/tag13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4"/>
  <p:tag name="KSO_WM_UNIT_LAYERLEVEL" val="1"/>
  <p:tag name="KSO_WM_TAG_VERSION" val="1.0"/>
  <p:tag name="KSO_WM_UNIT_TYPE" val="i"/>
  <p:tag name="KSO_WM_UNIT_INDEX" val="84"/>
</p:tagLst>
</file>

<file path=ppt/tags/tag13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5"/>
  <p:tag name="KSO_WM_UNIT_LAYERLEVEL" val="1"/>
  <p:tag name="KSO_WM_TAG_VERSION" val="1.0"/>
  <p:tag name="KSO_WM_UNIT_TYPE" val="i"/>
  <p:tag name="KSO_WM_UNIT_INDEX" val="85"/>
</p:tagLst>
</file>

<file path=ppt/tags/tag13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6"/>
  <p:tag name="KSO_WM_UNIT_LAYERLEVEL" val="1"/>
  <p:tag name="KSO_WM_TAG_VERSION" val="1.0"/>
  <p:tag name="KSO_WM_UNIT_TYPE" val="i"/>
  <p:tag name="KSO_WM_UNIT_INDEX" val="86"/>
</p:tagLst>
</file>

<file path=ppt/tags/tag13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7"/>
  <p:tag name="KSO_WM_UNIT_LAYERLEVEL" val="1"/>
  <p:tag name="KSO_WM_TAG_VERSION" val="1.0"/>
  <p:tag name="KSO_WM_UNIT_TYPE" val="i"/>
  <p:tag name="KSO_WM_UNIT_INDEX" val="87"/>
</p:tagLst>
</file>

<file path=ppt/tags/tag13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8"/>
  <p:tag name="KSO_WM_UNIT_LAYERLEVEL" val="1"/>
  <p:tag name="KSO_WM_TAG_VERSION" val="1.0"/>
  <p:tag name="KSO_WM_UNIT_TYPE" val="i"/>
  <p:tag name="KSO_WM_UNIT_INDEX" val="88"/>
</p:tagLst>
</file>

<file path=ppt/tags/tag13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9"/>
  <p:tag name="KSO_WM_UNIT_LAYERLEVEL" val="1"/>
  <p:tag name="KSO_WM_TAG_VERSION" val="1.0"/>
  <p:tag name="KSO_WM_UNIT_TYPE" val="i"/>
  <p:tag name="KSO_WM_UNIT_INDEX" val="89"/>
</p:tagLst>
</file>

<file path=ppt/tags/tag13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0"/>
  <p:tag name="KSO_WM_UNIT_LAYERLEVEL" val="1"/>
  <p:tag name="KSO_WM_TAG_VERSION" val="1.0"/>
  <p:tag name="KSO_WM_UNIT_TYPE" val="i"/>
  <p:tag name="KSO_WM_UNIT_INDEX" val="90"/>
</p:tagLst>
</file>

<file path=ppt/tags/tag13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1"/>
  <p:tag name="KSO_WM_UNIT_LAYERLEVEL" val="1"/>
  <p:tag name="KSO_WM_TAG_VERSION" val="1.0"/>
  <p:tag name="KSO_WM_UNIT_TYPE" val="i"/>
  <p:tag name="KSO_WM_UNIT_INDEX" val="91"/>
</p:tagLst>
</file>

<file path=ppt/tags/tag1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1"/>
  <p:tag name="KSO_WM_UNIT_LAYERLEVEL" val="1"/>
  <p:tag name="KSO_WM_TAG_VERSION" val="1.0"/>
  <p:tag name="KSO_WM_UNIT_TYPE" val="i"/>
  <p:tag name="KSO_WM_UNIT_INDEX" val="131"/>
</p:tagLst>
</file>

<file path=ppt/tags/tag13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2"/>
  <p:tag name="KSO_WM_UNIT_LAYERLEVEL" val="1"/>
  <p:tag name="KSO_WM_TAG_VERSION" val="1.0"/>
  <p:tag name="KSO_WM_UNIT_TYPE" val="i"/>
  <p:tag name="KSO_WM_UNIT_INDEX" val="92"/>
</p:tagLst>
</file>

<file path=ppt/tags/tag13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3"/>
  <p:tag name="KSO_WM_UNIT_LAYERLEVEL" val="1"/>
  <p:tag name="KSO_WM_TAG_VERSION" val="1.0"/>
  <p:tag name="KSO_WM_UNIT_TYPE" val="i"/>
  <p:tag name="KSO_WM_UNIT_INDEX" val="93"/>
</p:tagLst>
</file>

<file path=ppt/tags/tag13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4"/>
  <p:tag name="KSO_WM_UNIT_LAYERLEVEL" val="1"/>
  <p:tag name="KSO_WM_TAG_VERSION" val="1.0"/>
  <p:tag name="KSO_WM_UNIT_TYPE" val="i"/>
  <p:tag name="KSO_WM_UNIT_INDEX" val="94"/>
</p:tagLst>
</file>

<file path=ppt/tags/tag13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5"/>
  <p:tag name="KSO_WM_UNIT_LAYERLEVEL" val="1"/>
  <p:tag name="KSO_WM_TAG_VERSION" val="1.0"/>
  <p:tag name="KSO_WM_UNIT_TYPE" val="i"/>
  <p:tag name="KSO_WM_UNIT_INDEX" val="95"/>
</p:tagLst>
</file>

<file path=ppt/tags/tag13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6"/>
  <p:tag name="KSO_WM_UNIT_LAYERLEVEL" val="1"/>
  <p:tag name="KSO_WM_TAG_VERSION" val="1.0"/>
  <p:tag name="KSO_WM_UNIT_TYPE" val="i"/>
  <p:tag name="KSO_WM_UNIT_INDEX" val="96"/>
</p:tagLst>
</file>

<file path=ppt/tags/tag13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7"/>
  <p:tag name="KSO_WM_UNIT_LAYERLEVEL" val="1"/>
  <p:tag name="KSO_WM_TAG_VERSION" val="1.0"/>
  <p:tag name="KSO_WM_UNIT_TYPE" val="i"/>
  <p:tag name="KSO_WM_UNIT_INDEX" val="97"/>
</p:tagLst>
</file>

<file path=ppt/tags/tag13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8"/>
  <p:tag name="KSO_WM_UNIT_LAYERLEVEL" val="1"/>
  <p:tag name="KSO_WM_TAG_VERSION" val="1.0"/>
  <p:tag name="KSO_WM_UNIT_TYPE" val="i"/>
  <p:tag name="KSO_WM_UNIT_INDEX" val="98"/>
</p:tagLst>
</file>

<file path=ppt/tags/tag13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9"/>
  <p:tag name="KSO_WM_UNIT_LAYERLEVEL" val="1"/>
  <p:tag name="KSO_WM_TAG_VERSION" val="1.0"/>
  <p:tag name="KSO_WM_UNIT_TYPE" val="i"/>
  <p:tag name="KSO_WM_UNIT_INDEX" val="99"/>
</p:tagLst>
</file>

<file path=ppt/tags/tag13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0"/>
  <p:tag name="KSO_WM_UNIT_LAYERLEVEL" val="1"/>
  <p:tag name="KSO_WM_TAG_VERSION" val="1.0"/>
  <p:tag name="KSO_WM_UNIT_TYPE" val="i"/>
  <p:tag name="KSO_WM_UNIT_INDEX" val="100"/>
</p:tagLst>
</file>

<file path=ppt/tags/tag13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1"/>
  <p:tag name="KSO_WM_UNIT_LAYERLEVEL" val="1"/>
  <p:tag name="KSO_WM_TAG_VERSION" val="1.0"/>
  <p:tag name="KSO_WM_UNIT_TYPE" val="i"/>
  <p:tag name="KSO_WM_UNIT_INDEX" val="101"/>
</p:tagLst>
</file>

<file path=ppt/tags/tag1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2"/>
  <p:tag name="KSO_WM_UNIT_LAYERLEVEL" val="1"/>
  <p:tag name="KSO_WM_TAG_VERSION" val="1.0"/>
  <p:tag name="KSO_WM_UNIT_TYPE" val="i"/>
  <p:tag name="KSO_WM_UNIT_INDEX" val="132"/>
</p:tagLst>
</file>

<file path=ppt/tags/tag13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2"/>
  <p:tag name="KSO_WM_UNIT_LAYERLEVEL" val="1"/>
  <p:tag name="KSO_WM_TAG_VERSION" val="1.0"/>
  <p:tag name="KSO_WM_UNIT_TYPE" val="i"/>
  <p:tag name="KSO_WM_UNIT_INDEX" val="102"/>
</p:tagLst>
</file>

<file path=ppt/tags/tag13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3"/>
  <p:tag name="KSO_WM_UNIT_LAYERLEVEL" val="1"/>
  <p:tag name="KSO_WM_TAG_VERSION" val="1.0"/>
  <p:tag name="KSO_WM_UNIT_TYPE" val="i"/>
  <p:tag name="KSO_WM_UNIT_INDEX" val="103"/>
</p:tagLst>
</file>

<file path=ppt/tags/tag13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4"/>
  <p:tag name="KSO_WM_UNIT_LAYERLEVEL" val="1"/>
  <p:tag name="KSO_WM_TAG_VERSION" val="1.0"/>
  <p:tag name="KSO_WM_UNIT_TYPE" val="i"/>
  <p:tag name="KSO_WM_UNIT_INDEX" val="104"/>
</p:tagLst>
</file>

<file path=ppt/tags/tag13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5"/>
  <p:tag name="KSO_WM_UNIT_LAYERLEVEL" val="1"/>
  <p:tag name="KSO_WM_TAG_VERSION" val="1.0"/>
  <p:tag name="KSO_WM_UNIT_TYPE" val="i"/>
  <p:tag name="KSO_WM_UNIT_INDEX" val="105"/>
</p:tagLst>
</file>

<file path=ppt/tags/tag13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6"/>
  <p:tag name="KSO_WM_UNIT_LAYERLEVEL" val="1"/>
  <p:tag name="KSO_WM_TAG_VERSION" val="1.0"/>
  <p:tag name="KSO_WM_UNIT_TYPE" val="i"/>
  <p:tag name="KSO_WM_UNIT_INDEX" val="106"/>
</p:tagLst>
</file>

<file path=ppt/tags/tag13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7"/>
  <p:tag name="KSO_WM_UNIT_LAYERLEVEL" val="1"/>
  <p:tag name="KSO_WM_TAG_VERSION" val="1.0"/>
  <p:tag name="KSO_WM_UNIT_TYPE" val="i"/>
  <p:tag name="KSO_WM_UNIT_INDEX" val="107"/>
</p:tagLst>
</file>

<file path=ppt/tags/tag13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8"/>
  <p:tag name="KSO_WM_UNIT_LAYERLEVEL" val="1"/>
  <p:tag name="KSO_WM_TAG_VERSION" val="1.0"/>
  <p:tag name="KSO_WM_UNIT_TYPE" val="i"/>
  <p:tag name="KSO_WM_UNIT_INDEX" val="108"/>
</p:tagLst>
</file>

<file path=ppt/tags/tag13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9"/>
  <p:tag name="KSO_WM_UNIT_LAYERLEVEL" val="1"/>
  <p:tag name="KSO_WM_TAG_VERSION" val="1.0"/>
  <p:tag name="KSO_WM_UNIT_TYPE" val="i"/>
  <p:tag name="KSO_WM_UNIT_INDEX" val="109"/>
</p:tagLst>
</file>

<file path=ppt/tags/tag13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0"/>
  <p:tag name="KSO_WM_UNIT_LAYERLEVEL" val="1"/>
  <p:tag name="KSO_WM_TAG_VERSION" val="1.0"/>
  <p:tag name="KSO_WM_UNIT_TYPE" val="i"/>
  <p:tag name="KSO_WM_UNIT_INDEX" val="110"/>
</p:tagLst>
</file>

<file path=ppt/tags/tag13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1"/>
  <p:tag name="KSO_WM_UNIT_LAYERLEVEL" val="1"/>
  <p:tag name="KSO_WM_TAG_VERSION" val="1.0"/>
  <p:tag name="KSO_WM_UNIT_TYPE" val="i"/>
  <p:tag name="KSO_WM_UNIT_INDEX" val="111"/>
</p:tagLst>
</file>

<file path=ppt/tags/tag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1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3"/>
  <p:tag name="KSO_WM_UNIT_LAYERLEVEL" val="1"/>
  <p:tag name="KSO_WM_TAG_VERSION" val="1.0"/>
  <p:tag name="KSO_WM_UNIT_TYPE" val="i"/>
  <p:tag name="KSO_WM_UNIT_INDEX" val="133"/>
</p:tagLst>
</file>

<file path=ppt/tags/tag14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2"/>
  <p:tag name="KSO_WM_UNIT_LAYERLEVEL" val="1"/>
  <p:tag name="KSO_WM_TAG_VERSION" val="1.0"/>
  <p:tag name="KSO_WM_UNIT_TYPE" val="i"/>
  <p:tag name="KSO_WM_UNIT_INDEX" val="112"/>
</p:tagLst>
</file>

<file path=ppt/tags/tag14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3"/>
  <p:tag name="KSO_WM_UNIT_LAYERLEVEL" val="1"/>
  <p:tag name="KSO_WM_TAG_VERSION" val="1.0"/>
  <p:tag name="KSO_WM_UNIT_TYPE" val="i"/>
  <p:tag name="KSO_WM_UNIT_INDEX" val="113"/>
</p:tagLst>
</file>

<file path=ppt/tags/tag14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4"/>
  <p:tag name="KSO_WM_UNIT_LAYERLEVEL" val="1"/>
  <p:tag name="KSO_WM_TAG_VERSION" val="1.0"/>
  <p:tag name="KSO_WM_UNIT_TYPE" val="i"/>
  <p:tag name="KSO_WM_UNIT_INDEX" val="114"/>
</p:tagLst>
</file>

<file path=ppt/tags/tag14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5"/>
  <p:tag name="KSO_WM_UNIT_LAYERLEVEL" val="1"/>
  <p:tag name="KSO_WM_TAG_VERSION" val="1.0"/>
  <p:tag name="KSO_WM_UNIT_TYPE" val="i"/>
  <p:tag name="KSO_WM_UNIT_INDEX" val="115"/>
</p:tagLst>
</file>

<file path=ppt/tags/tag14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6"/>
  <p:tag name="KSO_WM_UNIT_LAYERLEVEL" val="1"/>
  <p:tag name="KSO_WM_TAG_VERSION" val="1.0"/>
  <p:tag name="KSO_WM_UNIT_TYPE" val="i"/>
  <p:tag name="KSO_WM_UNIT_INDEX" val="116"/>
</p:tagLst>
</file>

<file path=ppt/tags/tag14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7"/>
  <p:tag name="KSO_WM_UNIT_LAYERLEVEL" val="1"/>
  <p:tag name="KSO_WM_TAG_VERSION" val="1.0"/>
  <p:tag name="KSO_WM_UNIT_TYPE" val="i"/>
  <p:tag name="KSO_WM_UNIT_INDEX" val="117"/>
</p:tagLst>
</file>

<file path=ppt/tags/tag14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8"/>
  <p:tag name="KSO_WM_UNIT_LAYERLEVEL" val="1"/>
  <p:tag name="KSO_WM_TAG_VERSION" val="1.0"/>
  <p:tag name="KSO_WM_UNIT_TYPE" val="i"/>
  <p:tag name="KSO_WM_UNIT_INDEX" val="118"/>
</p:tagLst>
</file>

<file path=ppt/tags/tag14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9"/>
  <p:tag name="KSO_WM_UNIT_LAYERLEVEL" val="1"/>
  <p:tag name="KSO_WM_TAG_VERSION" val="1.0"/>
  <p:tag name="KSO_WM_UNIT_TYPE" val="i"/>
  <p:tag name="KSO_WM_UNIT_INDEX" val="119"/>
</p:tagLst>
</file>

<file path=ppt/tags/tag14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0"/>
  <p:tag name="KSO_WM_UNIT_LAYERLEVEL" val="1"/>
  <p:tag name="KSO_WM_TAG_VERSION" val="1.0"/>
  <p:tag name="KSO_WM_UNIT_TYPE" val="i"/>
  <p:tag name="KSO_WM_UNIT_INDEX" val="120"/>
</p:tagLst>
</file>

<file path=ppt/tags/tag14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1"/>
  <p:tag name="KSO_WM_UNIT_LAYERLEVEL" val="1"/>
  <p:tag name="KSO_WM_TAG_VERSION" val="1.0"/>
  <p:tag name="KSO_WM_UNIT_TYPE" val="i"/>
  <p:tag name="KSO_WM_UNIT_INDEX" val="121"/>
</p:tagLst>
</file>

<file path=ppt/tags/tag1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4"/>
  <p:tag name="KSO_WM_UNIT_LAYERLEVEL" val="1"/>
  <p:tag name="KSO_WM_TAG_VERSION" val="1.0"/>
  <p:tag name="KSO_WM_UNIT_TYPE" val="i"/>
  <p:tag name="KSO_WM_UNIT_INDEX" val="134"/>
</p:tagLst>
</file>

<file path=ppt/tags/tag14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2"/>
  <p:tag name="KSO_WM_UNIT_LAYERLEVEL" val="1"/>
  <p:tag name="KSO_WM_TAG_VERSION" val="1.0"/>
  <p:tag name="KSO_WM_UNIT_TYPE" val="i"/>
  <p:tag name="KSO_WM_UNIT_INDEX" val="122"/>
</p:tagLst>
</file>

<file path=ppt/tags/tag14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3"/>
  <p:tag name="KSO_WM_UNIT_LAYERLEVEL" val="1"/>
  <p:tag name="KSO_WM_TAG_VERSION" val="1.0"/>
  <p:tag name="KSO_WM_UNIT_TYPE" val="i"/>
  <p:tag name="KSO_WM_UNIT_INDEX" val="123"/>
</p:tagLst>
</file>

<file path=ppt/tags/tag14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4"/>
  <p:tag name="KSO_WM_UNIT_LAYERLEVEL" val="1"/>
  <p:tag name="KSO_WM_TAG_VERSION" val="1.0"/>
  <p:tag name="KSO_WM_UNIT_TYPE" val="i"/>
  <p:tag name="KSO_WM_UNIT_INDEX" val="124"/>
</p:tagLst>
</file>

<file path=ppt/tags/tag14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5"/>
  <p:tag name="KSO_WM_UNIT_LAYERLEVEL" val="1"/>
  <p:tag name="KSO_WM_TAG_VERSION" val="1.0"/>
  <p:tag name="KSO_WM_UNIT_TYPE" val="i"/>
  <p:tag name="KSO_WM_UNIT_INDEX" val="125"/>
</p:tagLst>
</file>

<file path=ppt/tags/tag14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6"/>
  <p:tag name="KSO_WM_UNIT_LAYERLEVEL" val="1"/>
  <p:tag name="KSO_WM_TAG_VERSION" val="1.0"/>
  <p:tag name="KSO_WM_UNIT_TYPE" val="i"/>
  <p:tag name="KSO_WM_UNIT_INDEX" val="126"/>
</p:tagLst>
</file>

<file path=ppt/tags/tag14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7"/>
  <p:tag name="KSO_WM_UNIT_LAYERLEVEL" val="1"/>
  <p:tag name="KSO_WM_TAG_VERSION" val="1.0"/>
  <p:tag name="KSO_WM_UNIT_TYPE" val="i"/>
  <p:tag name="KSO_WM_UNIT_INDEX" val="127"/>
</p:tagLst>
</file>

<file path=ppt/tags/tag14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8"/>
  <p:tag name="KSO_WM_UNIT_LAYERLEVEL" val="1"/>
  <p:tag name="KSO_WM_TAG_VERSION" val="1.0"/>
  <p:tag name="KSO_WM_UNIT_TYPE" val="i"/>
  <p:tag name="KSO_WM_UNIT_INDEX" val="128"/>
</p:tagLst>
</file>

<file path=ppt/tags/tag14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9"/>
  <p:tag name="KSO_WM_UNIT_LAYERLEVEL" val="1"/>
  <p:tag name="KSO_WM_TAG_VERSION" val="1.0"/>
  <p:tag name="KSO_WM_UNIT_TYPE" val="i"/>
  <p:tag name="KSO_WM_UNIT_INDEX" val="129"/>
</p:tagLst>
</file>

<file path=ppt/tags/tag14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0"/>
  <p:tag name="KSO_WM_UNIT_LAYERLEVEL" val="1"/>
  <p:tag name="KSO_WM_TAG_VERSION" val="1.0"/>
  <p:tag name="KSO_WM_UNIT_TYPE" val="i"/>
  <p:tag name="KSO_WM_UNIT_INDEX" val="130"/>
</p:tagLst>
</file>

<file path=ppt/tags/tag14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1"/>
  <p:tag name="KSO_WM_UNIT_LAYERLEVEL" val="1"/>
  <p:tag name="KSO_WM_TAG_VERSION" val="1.0"/>
  <p:tag name="KSO_WM_UNIT_TYPE" val="i"/>
  <p:tag name="KSO_WM_UNIT_INDEX" val="131"/>
</p:tagLst>
</file>

<file path=ppt/tags/tag1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5"/>
  <p:tag name="KSO_WM_UNIT_LAYERLEVEL" val="1"/>
  <p:tag name="KSO_WM_TAG_VERSION" val="1.0"/>
  <p:tag name="KSO_WM_UNIT_TYPE" val="i"/>
  <p:tag name="KSO_WM_UNIT_INDEX" val="135"/>
</p:tagLst>
</file>

<file path=ppt/tags/tag14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2"/>
  <p:tag name="KSO_WM_UNIT_LAYERLEVEL" val="1"/>
  <p:tag name="KSO_WM_TAG_VERSION" val="1.0"/>
  <p:tag name="KSO_WM_UNIT_TYPE" val="i"/>
  <p:tag name="KSO_WM_UNIT_INDEX" val="132"/>
</p:tagLst>
</file>

<file path=ppt/tags/tag14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3"/>
  <p:tag name="KSO_WM_UNIT_LAYERLEVEL" val="1"/>
  <p:tag name="KSO_WM_TAG_VERSION" val="1.0"/>
  <p:tag name="KSO_WM_UNIT_TYPE" val="i"/>
  <p:tag name="KSO_WM_UNIT_INDEX" val="133"/>
</p:tagLst>
</file>

<file path=ppt/tags/tag14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4"/>
  <p:tag name="KSO_WM_UNIT_LAYERLEVEL" val="1"/>
  <p:tag name="KSO_WM_TAG_VERSION" val="1.0"/>
  <p:tag name="KSO_WM_UNIT_TYPE" val="i"/>
  <p:tag name="KSO_WM_UNIT_INDEX" val="134"/>
</p:tagLst>
</file>

<file path=ppt/tags/tag14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5"/>
  <p:tag name="KSO_WM_UNIT_LAYERLEVEL" val="1"/>
  <p:tag name="KSO_WM_TAG_VERSION" val="1.0"/>
  <p:tag name="KSO_WM_UNIT_TYPE" val="i"/>
  <p:tag name="KSO_WM_UNIT_INDEX" val="135"/>
</p:tagLst>
</file>

<file path=ppt/tags/tag1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4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14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UNIT_TYPE" val="i"/>
  <p:tag name="KSO_WM_UNIT_INDEX" val="3"/>
</p:tagLst>
</file>

<file path=ppt/tags/tag14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UNIT_TYPE" val="i"/>
  <p:tag name="KSO_WM_UNIT_INDEX" val="4"/>
</p:tagLst>
</file>

<file path=ppt/tags/tag14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5"/>
  <p:tag name="KSO_WM_UNIT_LAYERLEVEL" val="1"/>
  <p:tag name="KSO_WM_TAG_VERSION" val="1.0"/>
  <p:tag name="KSO_WM_UNIT_TYPE" val="i"/>
  <p:tag name="KSO_WM_UNIT_INDEX" val="5"/>
</p:tagLst>
</file>

<file path=ppt/tags/tag14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6"/>
  <p:tag name="KSO_WM_UNIT_LAYERLEVEL" val="1"/>
  <p:tag name="KSO_WM_TAG_VERSION" val="1.0"/>
  <p:tag name="KSO_WM_UNIT_TYPE" val="i"/>
  <p:tag name="KSO_WM_UNIT_INDEX" val="6"/>
</p:tagLst>
</file>

<file path=ppt/tags/tag14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7"/>
  <p:tag name="KSO_WM_UNIT_LAYERLEVEL" val="1"/>
  <p:tag name="KSO_WM_TAG_VERSION" val="1.0"/>
  <p:tag name="KSO_WM_UNIT_TYPE" val="i"/>
  <p:tag name="KSO_WM_UNIT_INDEX" val="7"/>
</p:tagLst>
</file>

<file path=ppt/tags/tag14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8"/>
  <p:tag name="KSO_WM_UNIT_LAYERLEVEL" val="1"/>
  <p:tag name="KSO_WM_TAG_VERSION" val="1.0"/>
  <p:tag name="KSO_WM_UNIT_TYPE" val="i"/>
  <p:tag name="KSO_WM_UNIT_INDEX" val="8"/>
</p:tagLst>
</file>

<file path=ppt/tags/tag14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9"/>
  <p:tag name="KSO_WM_UNIT_LAYERLEVEL" val="1"/>
  <p:tag name="KSO_WM_TAG_VERSION" val="1.0"/>
  <p:tag name="KSO_WM_UNIT_TYPE" val="i"/>
  <p:tag name="KSO_WM_UNIT_INDEX" val="9"/>
</p:tagLst>
</file>

<file path=ppt/tags/tag14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0"/>
  <p:tag name="KSO_WM_UNIT_LAYERLEVEL" val="1"/>
  <p:tag name="KSO_WM_TAG_VERSION" val="1.0"/>
  <p:tag name="KSO_WM_UNIT_TYPE" val="i"/>
  <p:tag name="KSO_WM_UNIT_INDEX" val="10"/>
</p:tagLst>
</file>

<file path=ppt/tags/tag14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1"/>
  <p:tag name="KSO_WM_UNIT_LAYERLEVEL" val="1"/>
  <p:tag name="KSO_WM_TAG_VERSION" val="1.0"/>
  <p:tag name="KSO_WM_UNIT_TYPE" val="i"/>
  <p:tag name="KSO_WM_UNIT_INDEX" val="1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4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2"/>
  <p:tag name="KSO_WM_UNIT_LAYERLEVEL" val="1"/>
  <p:tag name="KSO_WM_TAG_VERSION" val="1.0"/>
  <p:tag name="KSO_WM_UNIT_TYPE" val="i"/>
  <p:tag name="KSO_WM_UNIT_INDEX" val="12"/>
</p:tagLst>
</file>

<file path=ppt/tags/tag14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3"/>
  <p:tag name="KSO_WM_UNIT_LAYERLEVEL" val="1"/>
  <p:tag name="KSO_WM_TAG_VERSION" val="1.0"/>
  <p:tag name="KSO_WM_UNIT_TYPE" val="i"/>
  <p:tag name="KSO_WM_UNIT_INDEX" val="13"/>
</p:tagLst>
</file>

<file path=ppt/tags/tag14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4"/>
  <p:tag name="KSO_WM_UNIT_LAYERLEVEL" val="1"/>
  <p:tag name="KSO_WM_TAG_VERSION" val="1.0"/>
  <p:tag name="KSO_WM_UNIT_TYPE" val="i"/>
  <p:tag name="KSO_WM_UNIT_INDEX" val="14"/>
</p:tagLst>
</file>

<file path=ppt/tags/tag14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5"/>
  <p:tag name="KSO_WM_UNIT_LAYERLEVEL" val="1"/>
  <p:tag name="KSO_WM_TAG_VERSION" val="1.0"/>
  <p:tag name="KSO_WM_UNIT_TYPE" val="i"/>
  <p:tag name="KSO_WM_UNIT_INDEX" val="15"/>
</p:tagLst>
</file>

<file path=ppt/tags/tag14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6"/>
  <p:tag name="KSO_WM_UNIT_LAYERLEVEL" val="1"/>
  <p:tag name="KSO_WM_TAG_VERSION" val="1.0"/>
  <p:tag name="KSO_WM_UNIT_TYPE" val="i"/>
  <p:tag name="KSO_WM_UNIT_INDEX" val="16"/>
</p:tagLst>
</file>

<file path=ppt/tags/tag14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7"/>
  <p:tag name="KSO_WM_UNIT_LAYERLEVEL" val="1"/>
  <p:tag name="KSO_WM_TAG_VERSION" val="1.0"/>
  <p:tag name="KSO_WM_UNIT_TYPE" val="i"/>
  <p:tag name="KSO_WM_UNIT_INDEX" val="17"/>
</p:tagLst>
</file>

<file path=ppt/tags/tag14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8"/>
  <p:tag name="KSO_WM_UNIT_LAYERLEVEL" val="1"/>
  <p:tag name="KSO_WM_TAG_VERSION" val="1.0"/>
  <p:tag name="KSO_WM_UNIT_TYPE" val="i"/>
  <p:tag name="KSO_WM_UNIT_INDEX" val="18"/>
</p:tagLst>
</file>

<file path=ppt/tags/tag14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9"/>
  <p:tag name="KSO_WM_UNIT_LAYERLEVEL" val="1"/>
  <p:tag name="KSO_WM_TAG_VERSION" val="1.0"/>
  <p:tag name="KSO_WM_UNIT_TYPE" val="i"/>
  <p:tag name="KSO_WM_UNIT_INDEX" val="19"/>
</p:tagLst>
</file>

<file path=ppt/tags/tag14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0"/>
  <p:tag name="KSO_WM_UNIT_LAYERLEVEL" val="1"/>
  <p:tag name="KSO_WM_TAG_VERSION" val="1.0"/>
  <p:tag name="KSO_WM_UNIT_TYPE" val="i"/>
  <p:tag name="KSO_WM_UNIT_INDEX" val="20"/>
</p:tagLst>
</file>

<file path=ppt/tags/tag14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1"/>
  <p:tag name="KSO_WM_UNIT_LAYERLEVEL" val="1"/>
  <p:tag name="KSO_WM_TAG_VERSION" val="1.0"/>
  <p:tag name="KSO_WM_UNIT_TYPE" val="i"/>
  <p:tag name="KSO_WM_UNIT_INDEX" val="2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2"/>
  <p:tag name="KSO_WM_UNIT_LAYERLEVEL" val="1"/>
  <p:tag name="KSO_WM_TAG_VERSION" val="1.0"/>
  <p:tag name="KSO_WM_UNIT_TYPE" val="i"/>
  <p:tag name="KSO_WM_UNIT_INDEX" val="22"/>
</p:tagLst>
</file>

<file path=ppt/tags/tag14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3"/>
  <p:tag name="KSO_WM_UNIT_LAYERLEVEL" val="1"/>
  <p:tag name="KSO_WM_TAG_VERSION" val="1.0"/>
  <p:tag name="KSO_WM_UNIT_TYPE" val="i"/>
  <p:tag name="KSO_WM_UNIT_INDEX" val="23"/>
</p:tagLst>
</file>

<file path=ppt/tags/tag14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4"/>
  <p:tag name="KSO_WM_UNIT_LAYERLEVEL" val="1"/>
  <p:tag name="KSO_WM_TAG_VERSION" val="1.0"/>
  <p:tag name="KSO_WM_UNIT_TYPE" val="i"/>
  <p:tag name="KSO_WM_UNIT_INDEX" val="24"/>
</p:tagLst>
</file>

<file path=ppt/tags/tag14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5"/>
  <p:tag name="KSO_WM_UNIT_LAYERLEVEL" val="1"/>
  <p:tag name="KSO_WM_TAG_VERSION" val="1.0"/>
  <p:tag name="KSO_WM_UNIT_TYPE" val="i"/>
  <p:tag name="KSO_WM_UNIT_INDEX" val="25"/>
</p:tagLst>
</file>

<file path=ppt/tags/tag14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6"/>
  <p:tag name="KSO_WM_UNIT_LAYERLEVEL" val="1"/>
  <p:tag name="KSO_WM_TAG_VERSION" val="1.0"/>
  <p:tag name="KSO_WM_UNIT_TYPE" val="i"/>
  <p:tag name="KSO_WM_UNIT_INDEX" val="26"/>
</p:tagLst>
</file>

<file path=ppt/tags/tag14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7"/>
  <p:tag name="KSO_WM_UNIT_LAYERLEVEL" val="1"/>
  <p:tag name="KSO_WM_TAG_VERSION" val="1.0"/>
  <p:tag name="KSO_WM_UNIT_TYPE" val="i"/>
  <p:tag name="KSO_WM_UNIT_INDEX" val="27"/>
</p:tagLst>
</file>

<file path=ppt/tags/tag14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8"/>
  <p:tag name="KSO_WM_UNIT_LAYERLEVEL" val="1"/>
  <p:tag name="KSO_WM_TAG_VERSION" val="1.0"/>
  <p:tag name="KSO_WM_UNIT_TYPE" val="i"/>
  <p:tag name="KSO_WM_UNIT_INDEX" val="28"/>
</p:tagLst>
</file>

<file path=ppt/tags/tag1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b*1"/>
  <p:tag name="KSO_WM_UNIT_LAYERLEVEL" val="1"/>
  <p:tag name="KSO_WM_TAG_VERSION" val="1.0"/>
  <p:tag name="KSO_WM_BEAUTIFY_FLAG" val="#wm#"/>
  <p:tag name="KSO_WM_UNIT_ISCONTENTSTITLE" val="0"/>
  <p:tag name="KSO_WM_UNIT_ISNUMDGMTITLE" val="0"/>
  <p:tag name="KSO_WM_UNIT_PRESET_TEXT" val="副标题"/>
  <p:tag name="KSO_WM_UNIT_NOCLEAR" val="0"/>
  <p:tag name="KSO_WM_UNIT_VALUE" val="10"/>
  <p:tag name="KSO_WM_UNIT_TYPE" val="b"/>
  <p:tag name="KSO_WM_UNIT_INDEX" val="1"/>
</p:tagLst>
</file>

<file path=ppt/tags/tag1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14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14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UNIT_TYPE" val="i"/>
  <p:tag name="KSO_WM_UNIT_INDEX" val="3"/>
</p:tagLst>
</file>

<file path=ppt/tags/tag14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14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14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1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1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f*1"/>
  <p:tag name="KSO_WM_UNIT_LAYERLEVEL" val="1"/>
  <p:tag name="KSO_WM_TAG_VERSION" val="1.0"/>
  <p:tag name="KSO_WM_BEAUTIFY_FLAG" val="#wm#"/>
  <p:tag name="KSO_WM_UNIT_SUBTYPE" val="a"/>
  <p:tag name="KSO_WM_UNIT_PRESET_TEXT" val="单击此处编辑母版文本样式"/>
  <p:tag name="KSO_WM_UNIT_NOCLEAR" val="0"/>
  <p:tag name="KSO_WM_UNIT_VALUE" val="29"/>
  <p:tag name="KSO_WM_UNIT_TYPE" val="f"/>
  <p:tag name="KSO_WM_UNIT_INDEX"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7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14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14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14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14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14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14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UNIT_TYPE" val="i"/>
  <p:tag name="KSO_WM_UNIT_INDEX" val="1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14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14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14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14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14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14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14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14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14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UNIT_TYPE" val="i"/>
  <p:tag name="KSO_WM_UNIT_INDEX" val="21"/>
</p:tagLst>
</file>

<file path=ppt/tags/tag14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1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14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1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1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1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1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1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UNIT_TYPE" val="i"/>
  <p:tag name="KSO_WM_UNIT_INDEX" val="3"/>
</p:tagLst>
</file>

<file path=ppt/tags/tag1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1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1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UNIT_TYPE" val="i"/>
  <p:tag name="KSO_WM_UNIT_INDEX" val="4"/>
</p:tagLst>
</file>

<file path=ppt/tags/tag1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1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5"/>
  <p:tag name="KSO_WM_UNIT_LAYERLEVEL" val="1"/>
  <p:tag name="KSO_WM_TAG_VERSION" val="1.0"/>
  <p:tag name="KSO_WM_UNIT_TYPE" val="i"/>
  <p:tag name="KSO_WM_UNIT_INDEX" val="5"/>
</p:tagLst>
</file>

<file path=ppt/tags/tag1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15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15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UNIT_TYPE" val="i"/>
  <p:tag name="KSO_WM_UNIT_INDEX" val="3"/>
</p:tagLst>
</file>

<file path=ppt/tags/tag15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15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15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UNIT_TYPE" val="i"/>
  <p:tag name="KSO_WM_UNIT_INDEX" val="6"/>
</p:tagLst>
</file>

<file path=ppt/tags/tag15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1.0"/>
  <p:tag name="KSO_WM_UNIT_TYPE" val="i"/>
  <p:tag name="KSO_WM_UNIT_INDEX" val="7"/>
</p:tagLst>
</file>

<file path=ppt/tags/tag15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1.0"/>
  <p:tag name="KSO_WM_UNIT_TYPE" val="i"/>
  <p:tag name="KSO_WM_UNIT_INDEX" val="8"/>
</p:tagLst>
</file>

<file path=ppt/tags/tag15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
  <p:tag name="KSO_WM_UNIT_LAYERLEVEL" val="1"/>
  <p:tag name="KSO_WM_TAG_VERSION" val="1.0"/>
  <p:tag name="KSO_WM_UNIT_TYPE" val="i"/>
  <p:tag name="KSO_WM_UNIT_INDEX" val="9"/>
</p:tagLst>
</file>

<file path=ppt/tags/tag1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6"/>
  <p:tag name="KSO_WM_UNIT_LAYERLEVEL" val="1"/>
  <p:tag name="KSO_WM_TAG_VERSION" val="1.0"/>
  <p:tag name="KSO_WM_UNIT_TYPE" val="i"/>
  <p:tag name="KSO_WM_UNIT_INDEX" val="6"/>
</p:tagLst>
</file>

<file path=ppt/tags/tag15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
  <p:tag name="KSO_WM_UNIT_LAYERLEVEL" val="1"/>
  <p:tag name="KSO_WM_TAG_VERSION" val="1.0"/>
  <p:tag name="KSO_WM_UNIT_TYPE" val="i"/>
  <p:tag name="KSO_WM_UNIT_INDEX" val="10"/>
</p:tagLst>
</file>

<file path=ppt/tags/tag15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
  <p:tag name="KSO_WM_UNIT_LAYERLEVEL" val="1"/>
  <p:tag name="KSO_WM_TAG_VERSION" val="1.0"/>
  <p:tag name="KSO_WM_UNIT_TYPE" val="i"/>
  <p:tag name="KSO_WM_UNIT_INDEX" val="11"/>
</p:tagLst>
</file>

<file path=ppt/tags/tag15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
  <p:tag name="KSO_WM_UNIT_LAYERLEVEL" val="1"/>
  <p:tag name="KSO_WM_TAG_VERSION" val="1.0"/>
  <p:tag name="KSO_WM_UNIT_TYPE" val="i"/>
  <p:tag name="KSO_WM_UNIT_INDEX" val="12"/>
</p:tagLst>
</file>

<file path=ppt/tags/tag15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
  <p:tag name="KSO_WM_UNIT_LAYERLEVEL" val="1"/>
  <p:tag name="KSO_WM_TAG_VERSION" val="1.0"/>
  <p:tag name="KSO_WM_UNIT_TYPE" val="i"/>
  <p:tag name="KSO_WM_UNIT_INDEX" val="13"/>
</p:tagLst>
</file>

<file path=ppt/tags/tag15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
  <p:tag name="KSO_WM_UNIT_LAYERLEVEL" val="1"/>
  <p:tag name="KSO_WM_TAG_VERSION" val="1.0"/>
  <p:tag name="KSO_WM_UNIT_TYPE" val="i"/>
  <p:tag name="KSO_WM_UNIT_INDEX" val="14"/>
</p:tagLst>
</file>

<file path=ppt/tags/tag15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
  <p:tag name="KSO_WM_UNIT_LAYERLEVEL" val="1"/>
  <p:tag name="KSO_WM_TAG_VERSION" val="1.0"/>
  <p:tag name="KSO_WM_UNIT_TYPE" val="i"/>
  <p:tag name="KSO_WM_UNIT_INDEX" val="15"/>
</p:tagLst>
</file>

<file path=ppt/tags/tag15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
  <p:tag name="KSO_WM_UNIT_LAYERLEVEL" val="1"/>
  <p:tag name="KSO_WM_TAG_VERSION" val="1.0"/>
  <p:tag name="KSO_WM_UNIT_TYPE" val="i"/>
  <p:tag name="KSO_WM_UNIT_INDEX" val="16"/>
</p:tagLst>
</file>

<file path=ppt/tags/tag15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7"/>
  <p:tag name="KSO_WM_UNIT_LAYERLEVEL" val="1"/>
  <p:tag name="KSO_WM_TAG_VERSION" val="1.0"/>
  <p:tag name="KSO_WM_UNIT_TYPE" val="i"/>
  <p:tag name="KSO_WM_UNIT_INDEX" val="17"/>
</p:tagLst>
</file>

<file path=ppt/tags/tag15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8"/>
  <p:tag name="KSO_WM_UNIT_LAYERLEVEL" val="1"/>
  <p:tag name="KSO_WM_TAG_VERSION" val="1.0"/>
  <p:tag name="KSO_WM_UNIT_TYPE" val="i"/>
  <p:tag name="KSO_WM_UNIT_INDEX" val="18"/>
</p:tagLst>
</file>

<file path=ppt/tags/tag15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9"/>
  <p:tag name="KSO_WM_UNIT_LAYERLEVEL" val="1"/>
  <p:tag name="KSO_WM_TAG_VERSION" val="1.0"/>
  <p:tag name="KSO_WM_UNIT_TYPE" val="i"/>
  <p:tag name="KSO_WM_UNIT_INDEX" val="19"/>
</p:tagLst>
</file>

<file path=ppt/tags/tag1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7"/>
  <p:tag name="KSO_WM_UNIT_LAYERLEVEL" val="1"/>
  <p:tag name="KSO_WM_TAG_VERSION" val="1.0"/>
  <p:tag name="KSO_WM_UNIT_TYPE" val="i"/>
  <p:tag name="KSO_WM_UNIT_INDEX" val="7"/>
</p:tagLst>
</file>

<file path=ppt/tags/tag15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0"/>
  <p:tag name="KSO_WM_UNIT_LAYERLEVEL" val="1"/>
  <p:tag name="KSO_WM_TAG_VERSION" val="1.0"/>
  <p:tag name="KSO_WM_UNIT_TYPE" val="i"/>
  <p:tag name="KSO_WM_UNIT_INDEX" val="20"/>
</p:tagLst>
</file>

<file path=ppt/tags/tag15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1"/>
  <p:tag name="KSO_WM_UNIT_LAYERLEVEL" val="1"/>
  <p:tag name="KSO_WM_TAG_VERSION" val="1.0"/>
  <p:tag name="KSO_WM_UNIT_TYPE" val="i"/>
  <p:tag name="KSO_WM_UNIT_INDEX" val="21"/>
</p:tagLst>
</file>

<file path=ppt/tags/tag15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2"/>
  <p:tag name="KSO_WM_UNIT_LAYERLEVEL" val="1"/>
  <p:tag name="KSO_WM_TAG_VERSION" val="1.0"/>
  <p:tag name="KSO_WM_UNIT_TYPE" val="i"/>
  <p:tag name="KSO_WM_UNIT_INDEX" val="22"/>
</p:tagLst>
</file>

<file path=ppt/tags/tag15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3"/>
  <p:tag name="KSO_WM_UNIT_LAYERLEVEL" val="1"/>
  <p:tag name="KSO_WM_TAG_VERSION" val="1.0"/>
  <p:tag name="KSO_WM_UNIT_TYPE" val="i"/>
  <p:tag name="KSO_WM_UNIT_INDEX" val="23"/>
</p:tagLst>
</file>

<file path=ppt/tags/tag15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4"/>
  <p:tag name="KSO_WM_UNIT_LAYERLEVEL" val="1"/>
  <p:tag name="KSO_WM_TAG_VERSION" val="1.0"/>
  <p:tag name="KSO_WM_UNIT_TYPE" val="i"/>
  <p:tag name="KSO_WM_UNIT_INDEX" val="24"/>
</p:tagLst>
</file>

<file path=ppt/tags/tag15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5"/>
  <p:tag name="KSO_WM_UNIT_LAYERLEVEL" val="1"/>
  <p:tag name="KSO_WM_TAG_VERSION" val="1.0"/>
  <p:tag name="KSO_WM_UNIT_TYPE" val="i"/>
  <p:tag name="KSO_WM_UNIT_INDEX" val="25"/>
</p:tagLst>
</file>

<file path=ppt/tags/tag15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6"/>
  <p:tag name="KSO_WM_UNIT_LAYERLEVEL" val="1"/>
  <p:tag name="KSO_WM_TAG_VERSION" val="1.0"/>
  <p:tag name="KSO_WM_UNIT_TYPE" val="i"/>
  <p:tag name="KSO_WM_UNIT_INDEX" val="26"/>
</p:tagLst>
</file>

<file path=ppt/tags/tag15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7"/>
  <p:tag name="KSO_WM_UNIT_LAYERLEVEL" val="1"/>
  <p:tag name="KSO_WM_TAG_VERSION" val="1.0"/>
  <p:tag name="KSO_WM_UNIT_TYPE" val="i"/>
  <p:tag name="KSO_WM_UNIT_INDEX" val="27"/>
</p:tagLst>
</file>

<file path=ppt/tags/tag15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8"/>
  <p:tag name="KSO_WM_UNIT_LAYERLEVEL" val="1"/>
  <p:tag name="KSO_WM_TAG_VERSION" val="1.0"/>
  <p:tag name="KSO_WM_UNIT_TYPE" val="i"/>
  <p:tag name="KSO_WM_UNIT_INDEX" val="28"/>
</p:tagLst>
</file>

<file path=ppt/tags/tag15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9"/>
  <p:tag name="KSO_WM_UNIT_LAYERLEVEL" val="1"/>
  <p:tag name="KSO_WM_TAG_VERSION" val="1.0"/>
  <p:tag name="KSO_WM_UNIT_TYPE" val="i"/>
  <p:tag name="KSO_WM_UNIT_INDEX" val="29"/>
</p:tagLst>
</file>

<file path=ppt/tags/tag1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8"/>
  <p:tag name="KSO_WM_UNIT_LAYERLEVEL" val="1"/>
  <p:tag name="KSO_WM_TAG_VERSION" val="1.0"/>
  <p:tag name="KSO_WM_UNIT_TYPE" val="i"/>
  <p:tag name="KSO_WM_UNIT_INDEX" val="8"/>
</p:tagLst>
</file>

<file path=ppt/tags/tag15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0"/>
  <p:tag name="KSO_WM_UNIT_LAYERLEVEL" val="1"/>
  <p:tag name="KSO_WM_TAG_VERSION" val="1.0"/>
  <p:tag name="KSO_WM_UNIT_TYPE" val="i"/>
  <p:tag name="KSO_WM_UNIT_INDEX" val="30"/>
</p:tagLst>
</file>

<file path=ppt/tags/tag15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1"/>
  <p:tag name="KSO_WM_UNIT_LAYERLEVEL" val="1"/>
  <p:tag name="KSO_WM_TAG_VERSION" val="1.0"/>
  <p:tag name="KSO_WM_UNIT_TYPE" val="i"/>
  <p:tag name="KSO_WM_UNIT_INDEX" val="31"/>
</p:tagLst>
</file>

<file path=ppt/tags/tag15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2"/>
  <p:tag name="KSO_WM_UNIT_LAYERLEVEL" val="1"/>
  <p:tag name="KSO_WM_TAG_VERSION" val="1.0"/>
  <p:tag name="KSO_WM_UNIT_TYPE" val="i"/>
  <p:tag name="KSO_WM_UNIT_INDEX" val="32"/>
</p:tagLst>
</file>

<file path=ppt/tags/tag15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3"/>
  <p:tag name="KSO_WM_UNIT_LAYERLEVEL" val="1"/>
  <p:tag name="KSO_WM_TAG_VERSION" val="1.0"/>
  <p:tag name="KSO_WM_UNIT_TYPE" val="i"/>
  <p:tag name="KSO_WM_UNIT_INDEX" val="33"/>
</p:tagLst>
</file>

<file path=ppt/tags/tag15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4"/>
  <p:tag name="KSO_WM_UNIT_LAYERLEVEL" val="1"/>
  <p:tag name="KSO_WM_TAG_VERSION" val="1.0"/>
  <p:tag name="KSO_WM_UNIT_TYPE" val="i"/>
  <p:tag name="KSO_WM_UNIT_INDEX" val="34"/>
</p:tagLst>
</file>

<file path=ppt/tags/tag15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5"/>
  <p:tag name="KSO_WM_UNIT_LAYERLEVEL" val="1"/>
  <p:tag name="KSO_WM_TAG_VERSION" val="1.0"/>
  <p:tag name="KSO_WM_UNIT_TYPE" val="i"/>
  <p:tag name="KSO_WM_UNIT_INDEX" val="35"/>
</p:tagLst>
</file>

<file path=ppt/tags/tag15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6"/>
  <p:tag name="KSO_WM_UNIT_LAYERLEVEL" val="1"/>
  <p:tag name="KSO_WM_TAG_VERSION" val="1.0"/>
  <p:tag name="KSO_WM_UNIT_TYPE" val="i"/>
  <p:tag name="KSO_WM_UNIT_INDEX" val="36"/>
</p:tagLst>
</file>

<file path=ppt/tags/tag15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7"/>
  <p:tag name="KSO_WM_UNIT_LAYERLEVEL" val="1"/>
  <p:tag name="KSO_WM_TAG_VERSION" val="1.0"/>
  <p:tag name="KSO_WM_UNIT_TYPE" val="i"/>
  <p:tag name="KSO_WM_UNIT_INDEX" val="37"/>
</p:tagLst>
</file>

<file path=ppt/tags/tag15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8"/>
  <p:tag name="KSO_WM_UNIT_LAYERLEVEL" val="1"/>
  <p:tag name="KSO_WM_TAG_VERSION" val="1.0"/>
  <p:tag name="KSO_WM_UNIT_TYPE" val="i"/>
  <p:tag name="KSO_WM_UNIT_INDEX" val="38"/>
</p:tagLst>
</file>

<file path=ppt/tags/tag15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9"/>
  <p:tag name="KSO_WM_UNIT_LAYERLEVEL" val="1"/>
  <p:tag name="KSO_WM_TAG_VERSION" val="1.0"/>
  <p:tag name="KSO_WM_UNIT_TYPE" val="i"/>
  <p:tag name="KSO_WM_UNIT_INDEX" val="39"/>
</p:tagLst>
</file>

<file path=ppt/tags/tag1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9"/>
  <p:tag name="KSO_WM_UNIT_LAYERLEVEL" val="1"/>
  <p:tag name="KSO_WM_TAG_VERSION" val="1.0"/>
  <p:tag name="KSO_WM_UNIT_TYPE" val="i"/>
  <p:tag name="KSO_WM_UNIT_INDEX" val="9"/>
</p:tagLst>
</file>

<file path=ppt/tags/tag15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0"/>
  <p:tag name="KSO_WM_UNIT_LAYERLEVEL" val="1"/>
  <p:tag name="KSO_WM_TAG_VERSION" val="1.0"/>
  <p:tag name="KSO_WM_UNIT_TYPE" val="i"/>
  <p:tag name="KSO_WM_UNIT_INDEX" val="40"/>
</p:tagLst>
</file>

<file path=ppt/tags/tag15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1"/>
  <p:tag name="KSO_WM_UNIT_LAYERLEVEL" val="1"/>
  <p:tag name="KSO_WM_TAG_VERSION" val="1.0"/>
  <p:tag name="KSO_WM_UNIT_TYPE" val="i"/>
  <p:tag name="KSO_WM_UNIT_INDEX" val="41"/>
</p:tagLst>
</file>

<file path=ppt/tags/tag15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2"/>
  <p:tag name="KSO_WM_UNIT_LAYERLEVEL" val="1"/>
  <p:tag name="KSO_WM_TAG_VERSION" val="1.0"/>
  <p:tag name="KSO_WM_UNIT_TYPE" val="i"/>
  <p:tag name="KSO_WM_UNIT_INDEX" val="42"/>
</p:tagLst>
</file>

<file path=ppt/tags/tag15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3"/>
  <p:tag name="KSO_WM_UNIT_LAYERLEVEL" val="1"/>
  <p:tag name="KSO_WM_TAG_VERSION" val="1.0"/>
  <p:tag name="KSO_WM_UNIT_TYPE" val="i"/>
  <p:tag name="KSO_WM_UNIT_INDEX" val="43"/>
</p:tagLst>
</file>

<file path=ppt/tags/tag15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4"/>
  <p:tag name="KSO_WM_UNIT_LAYERLEVEL" val="1"/>
  <p:tag name="KSO_WM_TAG_VERSION" val="1.0"/>
  <p:tag name="KSO_WM_UNIT_TYPE" val="i"/>
  <p:tag name="KSO_WM_UNIT_INDEX" val="44"/>
</p:tagLst>
</file>

<file path=ppt/tags/tag15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5"/>
  <p:tag name="KSO_WM_UNIT_LAYERLEVEL" val="1"/>
  <p:tag name="KSO_WM_TAG_VERSION" val="1.0"/>
  <p:tag name="KSO_WM_UNIT_TYPE" val="i"/>
  <p:tag name="KSO_WM_UNIT_INDEX" val="45"/>
</p:tagLst>
</file>

<file path=ppt/tags/tag15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6"/>
  <p:tag name="KSO_WM_UNIT_LAYERLEVEL" val="1"/>
  <p:tag name="KSO_WM_TAG_VERSION" val="1.0"/>
  <p:tag name="KSO_WM_UNIT_TYPE" val="i"/>
  <p:tag name="KSO_WM_UNIT_INDEX" val="46"/>
</p:tagLst>
</file>

<file path=ppt/tags/tag15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7"/>
  <p:tag name="KSO_WM_UNIT_LAYERLEVEL" val="1"/>
  <p:tag name="KSO_WM_TAG_VERSION" val="1.0"/>
  <p:tag name="KSO_WM_UNIT_TYPE" val="i"/>
  <p:tag name="KSO_WM_UNIT_INDEX" val="47"/>
</p:tagLst>
</file>

<file path=ppt/tags/tag15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8"/>
  <p:tag name="KSO_WM_UNIT_LAYERLEVEL" val="1"/>
  <p:tag name="KSO_WM_TAG_VERSION" val="1.0"/>
  <p:tag name="KSO_WM_UNIT_TYPE" val="i"/>
  <p:tag name="KSO_WM_UNIT_INDEX" val="48"/>
</p:tagLst>
</file>

<file path=ppt/tags/tag15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9"/>
  <p:tag name="KSO_WM_UNIT_LAYERLEVEL" val="1"/>
  <p:tag name="KSO_WM_TAG_VERSION" val="1.0"/>
  <p:tag name="KSO_WM_UNIT_TYPE" val="i"/>
  <p:tag name="KSO_WM_UNIT_INDEX" val="49"/>
</p:tagLst>
</file>

<file path=ppt/tags/tag1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0"/>
  <p:tag name="KSO_WM_UNIT_LAYERLEVEL" val="1"/>
  <p:tag name="KSO_WM_TAG_VERSION" val="1.0"/>
  <p:tag name="KSO_WM_UNIT_TYPE" val="i"/>
  <p:tag name="KSO_WM_UNIT_INDEX" val="10"/>
</p:tagLst>
</file>

<file path=ppt/tags/tag15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0"/>
  <p:tag name="KSO_WM_UNIT_LAYERLEVEL" val="1"/>
  <p:tag name="KSO_WM_TAG_VERSION" val="1.0"/>
  <p:tag name="KSO_WM_UNIT_TYPE" val="i"/>
  <p:tag name="KSO_WM_UNIT_INDEX" val="50"/>
</p:tagLst>
</file>

<file path=ppt/tags/tag15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1"/>
  <p:tag name="KSO_WM_UNIT_LAYERLEVEL" val="1"/>
  <p:tag name="KSO_WM_TAG_VERSION" val="1.0"/>
  <p:tag name="KSO_WM_UNIT_TYPE" val="i"/>
  <p:tag name="KSO_WM_UNIT_INDEX" val="51"/>
</p:tagLst>
</file>

<file path=ppt/tags/tag15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2"/>
  <p:tag name="KSO_WM_UNIT_LAYERLEVEL" val="1"/>
  <p:tag name="KSO_WM_TAG_VERSION" val="1.0"/>
  <p:tag name="KSO_WM_UNIT_TYPE" val="i"/>
  <p:tag name="KSO_WM_UNIT_INDEX" val="52"/>
</p:tagLst>
</file>

<file path=ppt/tags/tag15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3"/>
  <p:tag name="KSO_WM_UNIT_LAYERLEVEL" val="1"/>
  <p:tag name="KSO_WM_TAG_VERSION" val="1.0"/>
  <p:tag name="KSO_WM_UNIT_TYPE" val="i"/>
  <p:tag name="KSO_WM_UNIT_INDEX" val="53"/>
</p:tagLst>
</file>

<file path=ppt/tags/tag15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4"/>
  <p:tag name="KSO_WM_UNIT_LAYERLEVEL" val="1"/>
  <p:tag name="KSO_WM_TAG_VERSION" val="1.0"/>
  <p:tag name="KSO_WM_UNIT_TYPE" val="i"/>
  <p:tag name="KSO_WM_UNIT_INDEX" val="54"/>
</p:tagLst>
</file>

<file path=ppt/tags/tag15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5"/>
  <p:tag name="KSO_WM_UNIT_LAYERLEVEL" val="1"/>
  <p:tag name="KSO_WM_TAG_VERSION" val="1.0"/>
  <p:tag name="KSO_WM_UNIT_TYPE" val="i"/>
  <p:tag name="KSO_WM_UNIT_INDEX" val="55"/>
</p:tagLst>
</file>

<file path=ppt/tags/tag15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6"/>
  <p:tag name="KSO_WM_UNIT_LAYERLEVEL" val="1"/>
  <p:tag name="KSO_WM_TAG_VERSION" val="1.0"/>
  <p:tag name="KSO_WM_UNIT_TYPE" val="i"/>
  <p:tag name="KSO_WM_UNIT_INDEX" val="56"/>
</p:tagLst>
</file>

<file path=ppt/tags/tag15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7"/>
  <p:tag name="KSO_WM_UNIT_LAYERLEVEL" val="1"/>
  <p:tag name="KSO_WM_TAG_VERSION" val="1.0"/>
  <p:tag name="KSO_WM_UNIT_TYPE" val="i"/>
  <p:tag name="KSO_WM_UNIT_INDEX" val="57"/>
</p:tagLst>
</file>

<file path=ppt/tags/tag15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8"/>
  <p:tag name="KSO_WM_UNIT_LAYERLEVEL" val="1"/>
  <p:tag name="KSO_WM_TAG_VERSION" val="1.0"/>
  <p:tag name="KSO_WM_UNIT_TYPE" val="i"/>
  <p:tag name="KSO_WM_UNIT_INDEX" val="58"/>
</p:tagLst>
</file>

<file path=ppt/tags/tag15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9"/>
  <p:tag name="KSO_WM_UNIT_LAYERLEVEL" val="1"/>
  <p:tag name="KSO_WM_TAG_VERSION" val="1.0"/>
  <p:tag name="KSO_WM_UNIT_TYPE" val="i"/>
  <p:tag name="KSO_WM_UNIT_INDEX" val="59"/>
</p:tagLst>
</file>

<file path=ppt/tags/tag1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1"/>
  <p:tag name="KSO_WM_UNIT_LAYERLEVEL" val="1"/>
  <p:tag name="KSO_WM_TAG_VERSION" val="1.0"/>
  <p:tag name="KSO_WM_UNIT_TYPE" val="i"/>
  <p:tag name="KSO_WM_UNIT_INDEX" val="11"/>
</p:tagLst>
</file>

<file path=ppt/tags/tag15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0"/>
  <p:tag name="KSO_WM_UNIT_LAYERLEVEL" val="1"/>
  <p:tag name="KSO_WM_TAG_VERSION" val="1.0"/>
  <p:tag name="KSO_WM_UNIT_TYPE" val="i"/>
  <p:tag name="KSO_WM_UNIT_INDEX" val="60"/>
</p:tagLst>
</file>

<file path=ppt/tags/tag15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1"/>
  <p:tag name="KSO_WM_UNIT_LAYERLEVEL" val="1"/>
  <p:tag name="KSO_WM_TAG_VERSION" val="1.0"/>
  <p:tag name="KSO_WM_UNIT_TYPE" val="i"/>
  <p:tag name="KSO_WM_UNIT_INDEX" val="61"/>
</p:tagLst>
</file>

<file path=ppt/tags/tag15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2"/>
  <p:tag name="KSO_WM_UNIT_LAYERLEVEL" val="1"/>
  <p:tag name="KSO_WM_TAG_VERSION" val="1.0"/>
  <p:tag name="KSO_WM_UNIT_TYPE" val="i"/>
  <p:tag name="KSO_WM_UNIT_INDEX" val="62"/>
</p:tagLst>
</file>

<file path=ppt/tags/tag15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3"/>
  <p:tag name="KSO_WM_UNIT_LAYERLEVEL" val="1"/>
  <p:tag name="KSO_WM_TAG_VERSION" val="1.0"/>
  <p:tag name="KSO_WM_UNIT_TYPE" val="i"/>
  <p:tag name="KSO_WM_UNIT_INDEX" val="63"/>
</p:tagLst>
</file>

<file path=ppt/tags/tag15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4"/>
  <p:tag name="KSO_WM_UNIT_LAYERLEVEL" val="1"/>
  <p:tag name="KSO_WM_TAG_VERSION" val="1.0"/>
  <p:tag name="KSO_WM_UNIT_TYPE" val="i"/>
  <p:tag name="KSO_WM_UNIT_INDEX" val="64"/>
</p:tagLst>
</file>

<file path=ppt/tags/tag15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5"/>
  <p:tag name="KSO_WM_UNIT_LAYERLEVEL" val="1"/>
  <p:tag name="KSO_WM_TAG_VERSION" val="1.0"/>
  <p:tag name="KSO_WM_UNIT_TYPE" val="i"/>
  <p:tag name="KSO_WM_UNIT_INDEX" val="65"/>
</p:tagLst>
</file>

<file path=ppt/tags/tag15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6"/>
  <p:tag name="KSO_WM_UNIT_LAYERLEVEL" val="1"/>
  <p:tag name="KSO_WM_TAG_VERSION" val="1.0"/>
  <p:tag name="KSO_WM_UNIT_TYPE" val="i"/>
  <p:tag name="KSO_WM_UNIT_INDEX" val="66"/>
</p:tagLst>
</file>

<file path=ppt/tags/tag15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7"/>
  <p:tag name="KSO_WM_UNIT_LAYERLEVEL" val="1"/>
  <p:tag name="KSO_WM_TAG_VERSION" val="1.0"/>
  <p:tag name="KSO_WM_UNIT_TYPE" val="i"/>
  <p:tag name="KSO_WM_UNIT_INDEX" val="67"/>
</p:tagLst>
</file>

<file path=ppt/tags/tag15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8"/>
  <p:tag name="KSO_WM_UNIT_LAYERLEVEL" val="1"/>
  <p:tag name="KSO_WM_TAG_VERSION" val="1.0"/>
  <p:tag name="KSO_WM_UNIT_TYPE" val="i"/>
  <p:tag name="KSO_WM_UNIT_INDEX" val="68"/>
</p:tagLst>
</file>

<file path=ppt/tags/tag15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9"/>
  <p:tag name="KSO_WM_UNIT_LAYERLEVEL" val="1"/>
  <p:tag name="KSO_WM_TAG_VERSION" val="1.0"/>
  <p:tag name="KSO_WM_UNIT_TYPE" val="i"/>
  <p:tag name="KSO_WM_UNIT_INDEX" val="69"/>
</p:tagLst>
</file>

<file path=ppt/tags/tag1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2"/>
  <p:tag name="KSO_WM_UNIT_LAYERLEVEL" val="1"/>
  <p:tag name="KSO_WM_TAG_VERSION" val="1.0"/>
  <p:tag name="KSO_WM_UNIT_TYPE" val="i"/>
  <p:tag name="KSO_WM_UNIT_INDEX" val="12"/>
</p:tagLst>
</file>

<file path=ppt/tags/tag15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0"/>
  <p:tag name="KSO_WM_UNIT_LAYERLEVEL" val="1"/>
  <p:tag name="KSO_WM_TAG_VERSION" val="1.0"/>
  <p:tag name="KSO_WM_UNIT_TYPE" val="i"/>
  <p:tag name="KSO_WM_UNIT_INDEX" val="70"/>
</p:tagLst>
</file>

<file path=ppt/tags/tag15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1"/>
  <p:tag name="KSO_WM_UNIT_LAYERLEVEL" val="1"/>
  <p:tag name="KSO_WM_TAG_VERSION" val="1.0"/>
  <p:tag name="KSO_WM_UNIT_TYPE" val="i"/>
  <p:tag name="KSO_WM_UNIT_INDEX" val="71"/>
</p:tagLst>
</file>

<file path=ppt/tags/tag15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2"/>
  <p:tag name="KSO_WM_UNIT_LAYERLEVEL" val="1"/>
  <p:tag name="KSO_WM_TAG_VERSION" val="1.0"/>
  <p:tag name="KSO_WM_UNIT_TYPE" val="i"/>
  <p:tag name="KSO_WM_UNIT_INDEX" val="72"/>
</p:tagLst>
</file>

<file path=ppt/tags/tag15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3"/>
  <p:tag name="KSO_WM_UNIT_LAYERLEVEL" val="1"/>
  <p:tag name="KSO_WM_TAG_VERSION" val="1.0"/>
  <p:tag name="KSO_WM_UNIT_TYPE" val="i"/>
  <p:tag name="KSO_WM_UNIT_INDEX" val="73"/>
</p:tagLst>
</file>

<file path=ppt/tags/tag15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4"/>
  <p:tag name="KSO_WM_UNIT_LAYERLEVEL" val="1"/>
  <p:tag name="KSO_WM_TAG_VERSION" val="1.0"/>
  <p:tag name="KSO_WM_UNIT_TYPE" val="i"/>
  <p:tag name="KSO_WM_UNIT_INDEX" val="74"/>
</p:tagLst>
</file>

<file path=ppt/tags/tag15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5"/>
  <p:tag name="KSO_WM_UNIT_LAYERLEVEL" val="1"/>
  <p:tag name="KSO_WM_TAG_VERSION" val="1.0"/>
  <p:tag name="KSO_WM_UNIT_TYPE" val="i"/>
  <p:tag name="KSO_WM_UNIT_INDEX" val="75"/>
</p:tagLst>
</file>

<file path=ppt/tags/tag15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6"/>
  <p:tag name="KSO_WM_UNIT_LAYERLEVEL" val="1"/>
  <p:tag name="KSO_WM_TAG_VERSION" val="1.0"/>
  <p:tag name="KSO_WM_UNIT_TYPE" val="i"/>
  <p:tag name="KSO_WM_UNIT_INDEX" val="76"/>
</p:tagLst>
</file>

<file path=ppt/tags/tag15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7"/>
  <p:tag name="KSO_WM_UNIT_LAYERLEVEL" val="1"/>
  <p:tag name="KSO_WM_TAG_VERSION" val="1.0"/>
  <p:tag name="KSO_WM_UNIT_TYPE" val="i"/>
  <p:tag name="KSO_WM_UNIT_INDEX" val="77"/>
</p:tagLst>
</file>

<file path=ppt/tags/tag15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8"/>
  <p:tag name="KSO_WM_UNIT_LAYERLEVEL" val="1"/>
  <p:tag name="KSO_WM_TAG_VERSION" val="1.0"/>
  <p:tag name="KSO_WM_UNIT_TYPE" val="i"/>
  <p:tag name="KSO_WM_UNIT_INDEX" val="78"/>
</p:tagLst>
</file>

<file path=ppt/tags/tag15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9"/>
  <p:tag name="KSO_WM_UNIT_LAYERLEVEL" val="1"/>
  <p:tag name="KSO_WM_TAG_VERSION" val="1.0"/>
  <p:tag name="KSO_WM_UNIT_TYPE" val="i"/>
  <p:tag name="KSO_WM_UNIT_INDEX" val="79"/>
</p:tagLst>
</file>

<file path=ppt/tags/tag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1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3"/>
  <p:tag name="KSO_WM_UNIT_LAYERLEVEL" val="1"/>
  <p:tag name="KSO_WM_TAG_VERSION" val="1.0"/>
  <p:tag name="KSO_WM_UNIT_TYPE" val="i"/>
  <p:tag name="KSO_WM_UNIT_INDEX" val="13"/>
</p:tagLst>
</file>

<file path=ppt/tags/tag16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0"/>
  <p:tag name="KSO_WM_UNIT_LAYERLEVEL" val="1"/>
  <p:tag name="KSO_WM_TAG_VERSION" val="1.0"/>
  <p:tag name="KSO_WM_UNIT_TYPE" val="i"/>
  <p:tag name="KSO_WM_UNIT_INDEX" val="80"/>
</p:tagLst>
</file>

<file path=ppt/tags/tag16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1"/>
  <p:tag name="KSO_WM_UNIT_LAYERLEVEL" val="1"/>
  <p:tag name="KSO_WM_TAG_VERSION" val="1.0"/>
  <p:tag name="KSO_WM_UNIT_TYPE" val="i"/>
  <p:tag name="KSO_WM_UNIT_INDEX" val="81"/>
</p:tagLst>
</file>

<file path=ppt/tags/tag16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2"/>
  <p:tag name="KSO_WM_UNIT_LAYERLEVEL" val="1"/>
  <p:tag name="KSO_WM_TAG_VERSION" val="1.0"/>
  <p:tag name="KSO_WM_UNIT_TYPE" val="i"/>
  <p:tag name="KSO_WM_UNIT_INDEX" val="82"/>
</p:tagLst>
</file>

<file path=ppt/tags/tag16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3"/>
  <p:tag name="KSO_WM_UNIT_LAYERLEVEL" val="1"/>
  <p:tag name="KSO_WM_TAG_VERSION" val="1.0"/>
  <p:tag name="KSO_WM_UNIT_TYPE" val="i"/>
  <p:tag name="KSO_WM_UNIT_INDEX" val="83"/>
</p:tagLst>
</file>

<file path=ppt/tags/tag16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4"/>
  <p:tag name="KSO_WM_UNIT_LAYERLEVEL" val="1"/>
  <p:tag name="KSO_WM_TAG_VERSION" val="1.0"/>
  <p:tag name="KSO_WM_UNIT_TYPE" val="i"/>
  <p:tag name="KSO_WM_UNIT_INDEX" val="84"/>
</p:tagLst>
</file>

<file path=ppt/tags/tag16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5"/>
  <p:tag name="KSO_WM_UNIT_LAYERLEVEL" val="1"/>
  <p:tag name="KSO_WM_TAG_VERSION" val="1.0"/>
  <p:tag name="KSO_WM_UNIT_TYPE" val="i"/>
  <p:tag name="KSO_WM_UNIT_INDEX" val="85"/>
</p:tagLst>
</file>

<file path=ppt/tags/tag16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6"/>
  <p:tag name="KSO_WM_UNIT_LAYERLEVEL" val="1"/>
  <p:tag name="KSO_WM_TAG_VERSION" val="1.0"/>
  <p:tag name="KSO_WM_UNIT_TYPE" val="i"/>
  <p:tag name="KSO_WM_UNIT_INDEX" val="86"/>
</p:tagLst>
</file>

<file path=ppt/tags/tag16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7"/>
  <p:tag name="KSO_WM_UNIT_LAYERLEVEL" val="1"/>
  <p:tag name="KSO_WM_TAG_VERSION" val="1.0"/>
  <p:tag name="KSO_WM_UNIT_TYPE" val="i"/>
  <p:tag name="KSO_WM_UNIT_INDEX" val="87"/>
</p:tagLst>
</file>

<file path=ppt/tags/tag16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8"/>
  <p:tag name="KSO_WM_UNIT_LAYERLEVEL" val="1"/>
  <p:tag name="KSO_WM_TAG_VERSION" val="1.0"/>
  <p:tag name="KSO_WM_UNIT_TYPE" val="i"/>
  <p:tag name="KSO_WM_UNIT_INDEX" val="88"/>
</p:tagLst>
</file>

<file path=ppt/tags/tag16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9"/>
  <p:tag name="KSO_WM_UNIT_LAYERLEVEL" val="1"/>
  <p:tag name="KSO_WM_TAG_VERSION" val="1.0"/>
  <p:tag name="KSO_WM_UNIT_TYPE" val="i"/>
  <p:tag name="KSO_WM_UNIT_INDEX" val="89"/>
</p:tagLst>
</file>

<file path=ppt/tags/tag1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4"/>
  <p:tag name="KSO_WM_UNIT_LAYERLEVEL" val="1"/>
  <p:tag name="KSO_WM_TAG_VERSION" val="1.0"/>
  <p:tag name="KSO_WM_UNIT_TYPE" val="i"/>
  <p:tag name="KSO_WM_UNIT_INDEX" val="14"/>
</p:tagLst>
</file>

<file path=ppt/tags/tag16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0"/>
  <p:tag name="KSO_WM_UNIT_LAYERLEVEL" val="1"/>
  <p:tag name="KSO_WM_TAG_VERSION" val="1.0"/>
  <p:tag name="KSO_WM_UNIT_TYPE" val="i"/>
  <p:tag name="KSO_WM_UNIT_INDEX" val="90"/>
</p:tagLst>
</file>

<file path=ppt/tags/tag16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1"/>
  <p:tag name="KSO_WM_UNIT_LAYERLEVEL" val="1"/>
  <p:tag name="KSO_WM_TAG_VERSION" val="1.0"/>
  <p:tag name="KSO_WM_UNIT_TYPE" val="i"/>
  <p:tag name="KSO_WM_UNIT_INDEX" val="91"/>
</p:tagLst>
</file>

<file path=ppt/tags/tag16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2"/>
  <p:tag name="KSO_WM_UNIT_LAYERLEVEL" val="1"/>
  <p:tag name="KSO_WM_TAG_VERSION" val="1.0"/>
  <p:tag name="KSO_WM_UNIT_TYPE" val="i"/>
  <p:tag name="KSO_WM_UNIT_INDEX" val="92"/>
</p:tagLst>
</file>

<file path=ppt/tags/tag16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3"/>
  <p:tag name="KSO_WM_UNIT_LAYERLEVEL" val="1"/>
  <p:tag name="KSO_WM_TAG_VERSION" val="1.0"/>
  <p:tag name="KSO_WM_UNIT_TYPE" val="i"/>
  <p:tag name="KSO_WM_UNIT_INDEX" val="93"/>
</p:tagLst>
</file>

<file path=ppt/tags/tag16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4"/>
  <p:tag name="KSO_WM_UNIT_LAYERLEVEL" val="1"/>
  <p:tag name="KSO_WM_TAG_VERSION" val="1.0"/>
  <p:tag name="KSO_WM_UNIT_TYPE" val="i"/>
  <p:tag name="KSO_WM_UNIT_INDEX" val="94"/>
</p:tagLst>
</file>

<file path=ppt/tags/tag16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5"/>
  <p:tag name="KSO_WM_UNIT_LAYERLEVEL" val="1"/>
  <p:tag name="KSO_WM_TAG_VERSION" val="1.0"/>
  <p:tag name="KSO_WM_UNIT_TYPE" val="i"/>
  <p:tag name="KSO_WM_UNIT_INDEX" val="95"/>
</p:tagLst>
</file>

<file path=ppt/tags/tag16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6"/>
  <p:tag name="KSO_WM_UNIT_LAYERLEVEL" val="1"/>
  <p:tag name="KSO_WM_TAG_VERSION" val="1.0"/>
  <p:tag name="KSO_WM_UNIT_TYPE" val="i"/>
  <p:tag name="KSO_WM_UNIT_INDEX" val="96"/>
</p:tagLst>
</file>

<file path=ppt/tags/tag16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7"/>
  <p:tag name="KSO_WM_UNIT_LAYERLEVEL" val="1"/>
  <p:tag name="KSO_WM_TAG_VERSION" val="1.0"/>
  <p:tag name="KSO_WM_UNIT_TYPE" val="i"/>
  <p:tag name="KSO_WM_UNIT_INDEX" val="97"/>
</p:tagLst>
</file>

<file path=ppt/tags/tag16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8"/>
  <p:tag name="KSO_WM_UNIT_LAYERLEVEL" val="1"/>
  <p:tag name="KSO_WM_TAG_VERSION" val="1.0"/>
  <p:tag name="KSO_WM_UNIT_TYPE" val="i"/>
  <p:tag name="KSO_WM_UNIT_INDEX" val="98"/>
</p:tagLst>
</file>

<file path=ppt/tags/tag16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9"/>
  <p:tag name="KSO_WM_UNIT_LAYERLEVEL" val="1"/>
  <p:tag name="KSO_WM_TAG_VERSION" val="1.0"/>
  <p:tag name="KSO_WM_UNIT_TYPE" val="i"/>
  <p:tag name="KSO_WM_UNIT_INDEX" val="99"/>
</p:tagLst>
</file>

<file path=ppt/tags/tag1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5"/>
  <p:tag name="KSO_WM_UNIT_LAYERLEVEL" val="1"/>
  <p:tag name="KSO_WM_TAG_VERSION" val="1.0"/>
  <p:tag name="KSO_WM_UNIT_TYPE" val="i"/>
  <p:tag name="KSO_WM_UNIT_INDEX" val="15"/>
</p:tagLst>
</file>

<file path=ppt/tags/tag16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0"/>
  <p:tag name="KSO_WM_UNIT_LAYERLEVEL" val="1"/>
  <p:tag name="KSO_WM_TAG_VERSION" val="1.0"/>
  <p:tag name="KSO_WM_UNIT_TYPE" val="i"/>
  <p:tag name="KSO_WM_UNIT_INDEX" val="100"/>
</p:tagLst>
</file>

<file path=ppt/tags/tag16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1"/>
  <p:tag name="KSO_WM_UNIT_LAYERLEVEL" val="1"/>
  <p:tag name="KSO_WM_TAG_VERSION" val="1.0"/>
  <p:tag name="KSO_WM_UNIT_TYPE" val="i"/>
  <p:tag name="KSO_WM_UNIT_INDEX" val="101"/>
</p:tagLst>
</file>

<file path=ppt/tags/tag16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2"/>
  <p:tag name="KSO_WM_UNIT_LAYERLEVEL" val="1"/>
  <p:tag name="KSO_WM_TAG_VERSION" val="1.0"/>
  <p:tag name="KSO_WM_UNIT_TYPE" val="i"/>
  <p:tag name="KSO_WM_UNIT_INDEX" val="102"/>
</p:tagLst>
</file>

<file path=ppt/tags/tag16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3"/>
  <p:tag name="KSO_WM_UNIT_LAYERLEVEL" val="1"/>
  <p:tag name="KSO_WM_TAG_VERSION" val="1.0"/>
  <p:tag name="KSO_WM_UNIT_TYPE" val="i"/>
  <p:tag name="KSO_WM_UNIT_INDEX" val="103"/>
</p:tagLst>
</file>

<file path=ppt/tags/tag16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4"/>
  <p:tag name="KSO_WM_UNIT_LAYERLEVEL" val="1"/>
  <p:tag name="KSO_WM_TAG_VERSION" val="1.0"/>
  <p:tag name="KSO_WM_UNIT_TYPE" val="i"/>
  <p:tag name="KSO_WM_UNIT_INDEX" val="104"/>
</p:tagLst>
</file>

<file path=ppt/tags/tag16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5"/>
  <p:tag name="KSO_WM_UNIT_LAYERLEVEL" val="1"/>
  <p:tag name="KSO_WM_TAG_VERSION" val="1.0"/>
  <p:tag name="KSO_WM_UNIT_TYPE" val="i"/>
  <p:tag name="KSO_WM_UNIT_INDEX" val="105"/>
</p:tagLst>
</file>

<file path=ppt/tags/tag16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6"/>
  <p:tag name="KSO_WM_UNIT_LAYERLEVEL" val="1"/>
  <p:tag name="KSO_WM_TAG_VERSION" val="1.0"/>
  <p:tag name="KSO_WM_UNIT_TYPE" val="i"/>
  <p:tag name="KSO_WM_UNIT_INDEX" val="106"/>
</p:tagLst>
</file>

<file path=ppt/tags/tag16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7"/>
  <p:tag name="KSO_WM_UNIT_LAYERLEVEL" val="1"/>
  <p:tag name="KSO_WM_TAG_VERSION" val="1.0"/>
  <p:tag name="KSO_WM_UNIT_TYPE" val="i"/>
  <p:tag name="KSO_WM_UNIT_INDEX" val="107"/>
</p:tagLst>
</file>

<file path=ppt/tags/tag16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8"/>
  <p:tag name="KSO_WM_UNIT_LAYERLEVEL" val="1"/>
  <p:tag name="KSO_WM_TAG_VERSION" val="1.0"/>
  <p:tag name="KSO_WM_UNIT_TYPE" val="i"/>
  <p:tag name="KSO_WM_UNIT_INDEX" val="108"/>
</p:tagLst>
</file>

<file path=ppt/tags/tag16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9"/>
  <p:tag name="KSO_WM_UNIT_LAYERLEVEL" val="1"/>
  <p:tag name="KSO_WM_TAG_VERSION" val="1.0"/>
  <p:tag name="KSO_WM_UNIT_TYPE" val="i"/>
  <p:tag name="KSO_WM_UNIT_INDEX" val="109"/>
</p:tagLst>
</file>

<file path=ppt/tags/tag1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6"/>
  <p:tag name="KSO_WM_UNIT_LAYERLEVEL" val="1"/>
  <p:tag name="KSO_WM_TAG_VERSION" val="1.0"/>
  <p:tag name="KSO_WM_UNIT_TYPE" val="i"/>
  <p:tag name="KSO_WM_UNIT_INDEX" val="16"/>
</p:tagLst>
</file>

<file path=ppt/tags/tag16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0"/>
  <p:tag name="KSO_WM_UNIT_LAYERLEVEL" val="1"/>
  <p:tag name="KSO_WM_TAG_VERSION" val="1.0"/>
  <p:tag name="KSO_WM_UNIT_TYPE" val="i"/>
  <p:tag name="KSO_WM_UNIT_INDEX" val="110"/>
</p:tagLst>
</file>

<file path=ppt/tags/tag16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1"/>
  <p:tag name="KSO_WM_UNIT_LAYERLEVEL" val="1"/>
  <p:tag name="KSO_WM_TAG_VERSION" val="1.0"/>
  <p:tag name="KSO_WM_UNIT_TYPE" val="i"/>
  <p:tag name="KSO_WM_UNIT_INDEX" val="111"/>
</p:tagLst>
</file>

<file path=ppt/tags/tag16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2"/>
  <p:tag name="KSO_WM_UNIT_LAYERLEVEL" val="1"/>
  <p:tag name="KSO_WM_TAG_VERSION" val="1.0"/>
  <p:tag name="KSO_WM_UNIT_TYPE" val="i"/>
  <p:tag name="KSO_WM_UNIT_INDEX" val="112"/>
</p:tagLst>
</file>

<file path=ppt/tags/tag16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3"/>
  <p:tag name="KSO_WM_UNIT_LAYERLEVEL" val="1"/>
  <p:tag name="KSO_WM_TAG_VERSION" val="1.0"/>
  <p:tag name="KSO_WM_UNIT_TYPE" val="i"/>
  <p:tag name="KSO_WM_UNIT_INDEX" val="113"/>
</p:tagLst>
</file>

<file path=ppt/tags/tag16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4"/>
  <p:tag name="KSO_WM_UNIT_LAYERLEVEL" val="1"/>
  <p:tag name="KSO_WM_TAG_VERSION" val="1.0"/>
  <p:tag name="KSO_WM_UNIT_TYPE" val="i"/>
  <p:tag name="KSO_WM_UNIT_INDEX" val="114"/>
</p:tagLst>
</file>

<file path=ppt/tags/tag16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5"/>
  <p:tag name="KSO_WM_UNIT_LAYERLEVEL" val="1"/>
  <p:tag name="KSO_WM_TAG_VERSION" val="1.0"/>
  <p:tag name="KSO_WM_UNIT_TYPE" val="i"/>
  <p:tag name="KSO_WM_UNIT_INDEX" val="115"/>
</p:tagLst>
</file>

<file path=ppt/tags/tag16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6"/>
  <p:tag name="KSO_WM_UNIT_LAYERLEVEL" val="1"/>
  <p:tag name="KSO_WM_TAG_VERSION" val="1.0"/>
  <p:tag name="KSO_WM_UNIT_TYPE" val="i"/>
  <p:tag name="KSO_WM_UNIT_INDEX" val="116"/>
</p:tagLst>
</file>

<file path=ppt/tags/tag16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7"/>
  <p:tag name="KSO_WM_UNIT_LAYERLEVEL" val="1"/>
  <p:tag name="KSO_WM_TAG_VERSION" val="1.0"/>
  <p:tag name="KSO_WM_UNIT_TYPE" val="i"/>
  <p:tag name="KSO_WM_UNIT_INDEX" val="117"/>
</p:tagLst>
</file>

<file path=ppt/tags/tag16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8"/>
  <p:tag name="KSO_WM_UNIT_LAYERLEVEL" val="1"/>
  <p:tag name="KSO_WM_TAG_VERSION" val="1.0"/>
  <p:tag name="KSO_WM_UNIT_TYPE" val="i"/>
  <p:tag name="KSO_WM_UNIT_INDEX" val="118"/>
</p:tagLst>
</file>

<file path=ppt/tags/tag16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9"/>
  <p:tag name="KSO_WM_UNIT_LAYERLEVEL" val="1"/>
  <p:tag name="KSO_WM_TAG_VERSION" val="1.0"/>
  <p:tag name="KSO_WM_UNIT_TYPE" val="i"/>
  <p:tag name="KSO_WM_UNIT_INDEX" val="119"/>
</p:tagLst>
</file>

<file path=ppt/tags/tag1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7"/>
  <p:tag name="KSO_WM_UNIT_LAYERLEVEL" val="1"/>
  <p:tag name="KSO_WM_TAG_VERSION" val="1.0"/>
  <p:tag name="KSO_WM_UNIT_TYPE" val="i"/>
  <p:tag name="KSO_WM_UNIT_INDEX" val="17"/>
</p:tagLst>
</file>

<file path=ppt/tags/tag16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0"/>
  <p:tag name="KSO_WM_UNIT_LAYERLEVEL" val="1"/>
  <p:tag name="KSO_WM_TAG_VERSION" val="1.0"/>
  <p:tag name="KSO_WM_UNIT_TYPE" val="i"/>
  <p:tag name="KSO_WM_UNIT_INDEX" val="120"/>
</p:tagLst>
</file>

<file path=ppt/tags/tag16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1"/>
  <p:tag name="KSO_WM_UNIT_LAYERLEVEL" val="1"/>
  <p:tag name="KSO_WM_TAG_VERSION" val="1.0"/>
  <p:tag name="KSO_WM_UNIT_TYPE" val="i"/>
  <p:tag name="KSO_WM_UNIT_INDEX" val="121"/>
</p:tagLst>
</file>

<file path=ppt/tags/tag16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2"/>
  <p:tag name="KSO_WM_UNIT_LAYERLEVEL" val="1"/>
  <p:tag name="KSO_WM_TAG_VERSION" val="1.0"/>
  <p:tag name="KSO_WM_UNIT_TYPE" val="i"/>
  <p:tag name="KSO_WM_UNIT_INDEX" val="122"/>
</p:tagLst>
</file>

<file path=ppt/tags/tag16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3"/>
  <p:tag name="KSO_WM_UNIT_LAYERLEVEL" val="1"/>
  <p:tag name="KSO_WM_TAG_VERSION" val="1.0"/>
  <p:tag name="KSO_WM_UNIT_TYPE" val="i"/>
  <p:tag name="KSO_WM_UNIT_INDEX" val="123"/>
</p:tagLst>
</file>

<file path=ppt/tags/tag16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4"/>
  <p:tag name="KSO_WM_UNIT_LAYERLEVEL" val="1"/>
  <p:tag name="KSO_WM_TAG_VERSION" val="1.0"/>
  <p:tag name="KSO_WM_UNIT_TYPE" val="i"/>
  <p:tag name="KSO_WM_UNIT_INDEX" val="124"/>
</p:tagLst>
</file>

<file path=ppt/tags/tag16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5"/>
  <p:tag name="KSO_WM_UNIT_LAYERLEVEL" val="1"/>
  <p:tag name="KSO_WM_TAG_VERSION" val="1.0"/>
  <p:tag name="KSO_WM_UNIT_TYPE" val="i"/>
  <p:tag name="KSO_WM_UNIT_INDEX" val="125"/>
</p:tagLst>
</file>

<file path=ppt/tags/tag16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6"/>
  <p:tag name="KSO_WM_UNIT_LAYERLEVEL" val="1"/>
  <p:tag name="KSO_WM_TAG_VERSION" val="1.0"/>
  <p:tag name="KSO_WM_UNIT_TYPE" val="i"/>
  <p:tag name="KSO_WM_UNIT_INDEX" val="126"/>
</p:tagLst>
</file>

<file path=ppt/tags/tag16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7"/>
  <p:tag name="KSO_WM_UNIT_LAYERLEVEL" val="1"/>
  <p:tag name="KSO_WM_TAG_VERSION" val="1.0"/>
  <p:tag name="KSO_WM_UNIT_TYPE" val="i"/>
  <p:tag name="KSO_WM_UNIT_INDEX" val="127"/>
</p:tagLst>
</file>

<file path=ppt/tags/tag16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8"/>
  <p:tag name="KSO_WM_UNIT_LAYERLEVEL" val="1"/>
  <p:tag name="KSO_WM_TAG_VERSION" val="1.0"/>
  <p:tag name="KSO_WM_UNIT_TYPE" val="i"/>
  <p:tag name="KSO_WM_UNIT_INDEX" val="128"/>
</p:tagLst>
</file>

<file path=ppt/tags/tag16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9"/>
  <p:tag name="KSO_WM_UNIT_LAYERLEVEL" val="1"/>
  <p:tag name="KSO_WM_TAG_VERSION" val="1.0"/>
  <p:tag name="KSO_WM_UNIT_TYPE" val="i"/>
  <p:tag name="KSO_WM_UNIT_INDEX" val="129"/>
</p:tagLst>
</file>

<file path=ppt/tags/tag1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8"/>
  <p:tag name="KSO_WM_UNIT_LAYERLEVEL" val="1"/>
  <p:tag name="KSO_WM_TAG_VERSION" val="1.0"/>
  <p:tag name="KSO_WM_UNIT_TYPE" val="i"/>
  <p:tag name="KSO_WM_UNIT_INDEX" val="18"/>
</p:tagLst>
</file>

<file path=ppt/tags/tag16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0"/>
  <p:tag name="KSO_WM_UNIT_LAYERLEVEL" val="1"/>
  <p:tag name="KSO_WM_TAG_VERSION" val="1.0"/>
  <p:tag name="KSO_WM_UNIT_TYPE" val="i"/>
  <p:tag name="KSO_WM_UNIT_INDEX" val="130"/>
</p:tagLst>
</file>

<file path=ppt/tags/tag16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1"/>
  <p:tag name="KSO_WM_UNIT_LAYERLEVEL" val="1"/>
  <p:tag name="KSO_WM_TAG_VERSION" val="1.0"/>
  <p:tag name="KSO_WM_UNIT_TYPE" val="i"/>
  <p:tag name="KSO_WM_UNIT_INDEX" val="131"/>
</p:tagLst>
</file>

<file path=ppt/tags/tag16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2"/>
  <p:tag name="KSO_WM_UNIT_LAYERLEVEL" val="1"/>
  <p:tag name="KSO_WM_TAG_VERSION" val="1.0"/>
  <p:tag name="KSO_WM_UNIT_TYPE" val="i"/>
  <p:tag name="KSO_WM_UNIT_INDEX" val="132"/>
</p:tagLst>
</file>

<file path=ppt/tags/tag16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3"/>
  <p:tag name="KSO_WM_UNIT_LAYERLEVEL" val="1"/>
  <p:tag name="KSO_WM_TAG_VERSION" val="1.0"/>
  <p:tag name="KSO_WM_UNIT_TYPE" val="i"/>
  <p:tag name="KSO_WM_UNIT_INDEX" val="133"/>
</p:tagLst>
</file>

<file path=ppt/tags/tag16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4"/>
  <p:tag name="KSO_WM_UNIT_LAYERLEVEL" val="1"/>
  <p:tag name="KSO_WM_TAG_VERSION" val="1.0"/>
  <p:tag name="KSO_WM_UNIT_TYPE" val="i"/>
  <p:tag name="KSO_WM_UNIT_INDEX" val="134"/>
</p:tagLst>
</file>

<file path=ppt/tags/tag16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5"/>
  <p:tag name="KSO_WM_UNIT_LAYERLEVEL" val="1"/>
  <p:tag name="KSO_WM_TAG_VERSION" val="1.0"/>
  <p:tag name="KSO_WM_UNIT_TYPE" val="i"/>
  <p:tag name="KSO_WM_UNIT_INDEX" val="135"/>
</p:tagLst>
</file>

<file path=ppt/tags/tag16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6"/>
  <p:tag name="KSO_WM_UNIT_LAYERLEVEL" val="1"/>
  <p:tag name="KSO_WM_TAG_VERSION" val="1.0"/>
  <p:tag name="KSO_WM_UNIT_TYPE" val="i"/>
  <p:tag name="KSO_WM_UNIT_INDEX" val="136"/>
</p:tagLst>
</file>

<file path=ppt/tags/tag16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7"/>
  <p:tag name="KSO_WM_UNIT_LAYERLEVEL" val="1"/>
  <p:tag name="KSO_WM_TAG_VERSION" val="1.0"/>
  <p:tag name="KSO_WM_UNIT_TYPE" val="i"/>
  <p:tag name="KSO_WM_UNIT_INDEX" val="137"/>
</p:tagLst>
</file>

<file path=ppt/tags/tag16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8"/>
  <p:tag name="KSO_WM_UNIT_LAYERLEVEL" val="1"/>
  <p:tag name="KSO_WM_TAG_VERSION" val="1.0"/>
  <p:tag name="KSO_WM_UNIT_TYPE" val="i"/>
  <p:tag name="KSO_WM_UNIT_INDEX" val="138"/>
</p:tagLst>
</file>

<file path=ppt/tags/tag16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9"/>
  <p:tag name="KSO_WM_UNIT_LAYERLEVEL" val="1"/>
  <p:tag name="KSO_WM_TAG_VERSION" val="1.0"/>
  <p:tag name="KSO_WM_UNIT_TYPE" val="i"/>
  <p:tag name="KSO_WM_UNIT_INDEX" val="139"/>
</p:tagLst>
</file>

<file path=ppt/tags/tag1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9"/>
  <p:tag name="KSO_WM_UNIT_LAYERLEVEL" val="1"/>
  <p:tag name="KSO_WM_TAG_VERSION" val="1.0"/>
  <p:tag name="KSO_WM_UNIT_TYPE" val="i"/>
  <p:tag name="KSO_WM_UNIT_INDEX" val="19"/>
</p:tagLst>
</file>

<file path=ppt/tags/tag16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0"/>
  <p:tag name="KSO_WM_UNIT_LAYERLEVEL" val="1"/>
  <p:tag name="KSO_WM_TAG_VERSION" val="1.0"/>
  <p:tag name="KSO_WM_UNIT_TYPE" val="i"/>
  <p:tag name="KSO_WM_UNIT_INDEX" val="140"/>
</p:tagLst>
</file>

<file path=ppt/tags/tag16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1"/>
  <p:tag name="KSO_WM_UNIT_LAYERLEVEL" val="1"/>
  <p:tag name="KSO_WM_TAG_VERSION" val="1.0"/>
  <p:tag name="KSO_WM_UNIT_TYPE" val="i"/>
  <p:tag name="KSO_WM_UNIT_INDEX" val="141"/>
</p:tagLst>
</file>

<file path=ppt/tags/tag16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2"/>
  <p:tag name="KSO_WM_UNIT_LAYERLEVEL" val="1"/>
  <p:tag name="KSO_WM_TAG_VERSION" val="1.0"/>
  <p:tag name="KSO_WM_UNIT_TYPE" val="i"/>
  <p:tag name="KSO_WM_UNIT_INDEX" val="142"/>
</p:tagLst>
</file>

<file path=ppt/tags/tag16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3"/>
  <p:tag name="KSO_WM_UNIT_LAYERLEVEL" val="1"/>
  <p:tag name="KSO_WM_TAG_VERSION" val="1.0"/>
  <p:tag name="KSO_WM_UNIT_TYPE" val="i"/>
  <p:tag name="KSO_WM_UNIT_INDEX" val="143"/>
</p:tagLst>
</file>

<file path=ppt/tags/tag16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4"/>
  <p:tag name="KSO_WM_UNIT_LAYERLEVEL" val="1"/>
  <p:tag name="KSO_WM_TAG_VERSION" val="1.0"/>
  <p:tag name="KSO_WM_UNIT_TYPE" val="i"/>
  <p:tag name="KSO_WM_UNIT_INDEX" val="144"/>
</p:tagLst>
</file>

<file path=ppt/tags/tag16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5"/>
  <p:tag name="KSO_WM_UNIT_LAYERLEVEL" val="1"/>
  <p:tag name="KSO_WM_TAG_VERSION" val="1.0"/>
  <p:tag name="KSO_WM_UNIT_TYPE" val="i"/>
  <p:tag name="KSO_WM_UNIT_INDEX" val="145"/>
</p:tagLst>
</file>

<file path=ppt/tags/tag16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6"/>
  <p:tag name="KSO_WM_UNIT_LAYERLEVEL" val="1"/>
  <p:tag name="KSO_WM_TAG_VERSION" val="1.0"/>
  <p:tag name="KSO_WM_UNIT_TYPE" val="i"/>
  <p:tag name="KSO_WM_UNIT_INDEX" val="146"/>
</p:tagLst>
</file>

<file path=ppt/tags/tag16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7"/>
  <p:tag name="KSO_WM_UNIT_LAYERLEVEL" val="1"/>
  <p:tag name="KSO_WM_TAG_VERSION" val="1.0"/>
  <p:tag name="KSO_WM_UNIT_TYPE" val="i"/>
  <p:tag name="KSO_WM_UNIT_INDEX" val="147"/>
</p:tagLst>
</file>

<file path=ppt/tags/tag16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8"/>
  <p:tag name="KSO_WM_UNIT_LAYERLEVEL" val="1"/>
  <p:tag name="KSO_WM_TAG_VERSION" val="1.0"/>
  <p:tag name="KSO_WM_UNIT_TYPE" val="i"/>
  <p:tag name="KSO_WM_UNIT_INDEX" val="148"/>
</p:tagLst>
</file>

<file path=ppt/tags/tag16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9"/>
  <p:tag name="KSO_WM_UNIT_LAYERLEVEL" val="1"/>
  <p:tag name="KSO_WM_TAG_VERSION" val="1.0"/>
  <p:tag name="KSO_WM_UNIT_TYPE" val="i"/>
  <p:tag name="KSO_WM_UNIT_INDEX" val="149"/>
</p:tagLst>
</file>

<file path=ppt/tags/tag1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0"/>
  <p:tag name="KSO_WM_UNIT_LAYERLEVEL" val="1"/>
  <p:tag name="KSO_WM_TAG_VERSION" val="1.0"/>
  <p:tag name="KSO_WM_UNIT_TYPE" val="i"/>
  <p:tag name="KSO_WM_UNIT_INDEX" val="20"/>
</p:tagLst>
</file>

<file path=ppt/tags/tag16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0"/>
  <p:tag name="KSO_WM_UNIT_LAYERLEVEL" val="1"/>
  <p:tag name="KSO_WM_TAG_VERSION" val="1.0"/>
  <p:tag name="KSO_WM_UNIT_TYPE" val="i"/>
  <p:tag name="KSO_WM_UNIT_INDEX" val="150"/>
</p:tagLst>
</file>

<file path=ppt/tags/tag16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1"/>
  <p:tag name="KSO_WM_UNIT_LAYERLEVEL" val="1"/>
  <p:tag name="KSO_WM_TAG_VERSION" val="1.0"/>
  <p:tag name="KSO_WM_UNIT_TYPE" val="i"/>
  <p:tag name="KSO_WM_UNIT_INDEX" val="151"/>
</p:tagLst>
</file>

<file path=ppt/tags/tag16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2"/>
  <p:tag name="KSO_WM_UNIT_LAYERLEVEL" val="1"/>
  <p:tag name="KSO_WM_TAG_VERSION" val="1.0"/>
  <p:tag name="KSO_WM_UNIT_TYPE" val="i"/>
  <p:tag name="KSO_WM_UNIT_INDEX" val="152"/>
</p:tagLst>
</file>

<file path=ppt/tags/tag16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3"/>
  <p:tag name="KSO_WM_UNIT_LAYERLEVEL" val="1"/>
  <p:tag name="KSO_WM_TAG_VERSION" val="1.0"/>
  <p:tag name="KSO_WM_UNIT_TYPE" val="i"/>
  <p:tag name="KSO_WM_UNIT_INDEX" val="153"/>
</p:tagLst>
</file>

<file path=ppt/tags/tag16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4"/>
  <p:tag name="KSO_WM_UNIT_LAYERLEVEL" val="1"/>
  <p:tag name="KSO_WM_TAG_VERSION" val="1.0"/>
  <p:tag name="KSO_WM_UNIT_TYPE" val="i"/>
  <p:tag name="KSO_WM_UNIT_INDEX" val="154"/>
</p:tagLst>
</file>

<file path=ppt/tags/tag16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5"/>
  <p:tag name="KSO_WM_UNIT_LAYERLEVEL" val="1"/>
  <p:tag name="KSO_WM_TAG_VERSION" val="1.0"/>
  <p:tag name="KSO_WM_UNIT_TYPE" val="i"/>
  <p:tag name="KSO_WM_UNIT_INDEX" val="155"/>
</p:tagLst>
</file>

<file path=ppt/tags/tag16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6"/>
  <p:tag name="KSO_WM_UNIT_LAYERLEVEL" val="1"/>
  <p:tag name="KSO_WM_TAG_VERSION" val="1.0"/>
  <p:tag name="KSO_WM_UNIT_TYPE" val="i"/>
  <p:tag name="KSO_WM_UNIT_INDEX" val="156"/>
</p:tagLst>
</file>

<file path=ppt/tags/tag16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7"/>
  <p:tag name="KSO_WM_UNIT_LAYERLEVEL" val="1"/>
  <p:tag name="KSO_WM_TAG_VERSION" val="1.0"/>
  <p:tag name="KSO_WM_UNIT_TYPE" val="i"/>
  <p:tag name="KSO_WM_UNIT_INDEX" val="157"/>
</p:tagLst>
</file>

<file path=ppt/tags/tag16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8"/>
  <p:tag name="KSO_WM_UNIT_LAYERLEVEL" val="1"/>
  <p:tag name="KSO_WM_TAG_VERSION" val="1.0"/>
  <p:tag name="KSO_WM_UNIT_TYPE" val="i"/>
  <p:tag name="KSO_WM_UNIT_INDEX" val="158"/>
</p:tagLst>
</file>

<file path=ppt/tags/tag16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9"/>
  <p:tag name="KSO_WM_UNIT_LAYERLEVEL" val="1"/>
  <p:tag name="KSO_WM_TAG_VERSION" val="1.0"/>
  <p:tag name="KSO_WM_UNIT_TYPE" val="i"/>
  <p:tag name="KSO_WM_UNIT_INDEX" val="159"/>
</p:tagLst>
</file>

<file path=ppt/tags/tag1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1"/>
  <p:tag name="KSO_WM_UNIT_LAYERLEVEL" val="1"/>
  <p:tag name="KSO_WM_TAG_VERSION" val="1.0"/>
  <p:tag name="KSO_WM_UNIT_TYPE" val="i"/>
  <p:tag name="KSO_WM_UNIT_INDEX" val="21"/>
</p:tagLst>
</file>

<file path=ppt/tags/tag16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0"/>
  <p:tag name="KSO_WM_UNIT_LAYERLEVEL" val="1"/>
  <p:tag name="KSO_WM_TAG_VERSION" val="1.0"/>
  <p:tag name="KSO_WM_UNIT_TYPE" val="i"/>
  <p:tag name="KSO_WM_UNIT_INDEX" val="160"/>
</p:tagLst>
</file>

<file path=ppt/tags/tag16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1"/>
  <p:tag name="KSO_WM_UNIT_LAYERLEVEL" val="1"/>
  <p:tag name="KSO_WM_TAG_VERSION" val="1.0"/>
  <p:tag name="KSO_WM_UNIT_TYPE" val="i"/>
  <p:tag name="KSO_WM_UNIT_INDEX" val="161"/>
</p:tagLst>
</file>

<file path=ppt/tags/tag16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2"/>
  <p:tag name="KSO_WM_UNIT_LAYERLEVEL" val="1"/>
  <p:tag name="KSO_WM_TAG_VERSION" val="1.0"/>
  <p:tag name="KSO_WM_UNIT_TYPE" val="i"/>
  <p:tag name="KSO_WM_UNIT_INDEX" val="162"/>
</p:tagLst>
</file>

<file path=ppt/tags/tag16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3"/>
  <p:tag name="KSO_WM_UNIT_LAYERLEVEL" val="1"/>
  <p:tag name="KSO_WM_TAG_VERSION" val="1.0"/>
  <p:tag name="KSO_WM_UNIT_TYPE" val="i"/>
  <p:tag name="KSO_WM_UNIT_INDEX" val="163"/>
</p:tagLst>
</file>

<file path=ppt/tags/tag16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4"/>
  <p:tag name="KSO_WM_UNIT_LAYERLEVEL" val="1"/>
  <p:tag name="KSO_WM_TAG_VERSION" val="1.0"/>
  <p:tag name="KSO_WM_UNIT_TYPE" val="i"/>
  <p:tag name="KSO_WM_UNIT_INDEX" val="164"/>
</p:tagLst>
</file>

<file path=ppt/tags/tag16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5"/>
  <p:tag name="KSO_WM_UNIT_LAYERLEVEL" val="1"/>
  <p:tag name="KSO_WM_TAG_VERSION" val="1.0"/>
  <p:tag name="KSO_WM_UNIT_TYPE" val="i"/>
  <p:tag name="KSO_WM_UNIT_INDEX" val="165"/>
</p:tagLst>
</file>

<file path=ppt/tags/tag16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6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16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16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1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2"/>
  <p:tag name="KSO_WM_UNIT_LAYERLEVEL" val="1"/>
  <p:tag name="KSO_WM_TAG_VERSION" val="1.0"/>
  <p:tag name="KSO_WM_UNIT_TYPE" val="i"/>
  <p:tag name="KSO_WM_UNIT_INDEX" val="22"/>
</p:tagLst>
</file>

<file path=ppt/tags/tag16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16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16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16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
  <p:tag name="KSO_WM_UNIT_LAYERLEVEL" val="1"/>
  <p:tag name="KSO_WM_TAG_VERSION" val="1.0"/>
  <p:tag name="KSO_WM_UNIT_TYPE" val="i"/>
  <p:tag name="KSO_WM_UNIT_INDEX" val="3"/>
</p:tagLst>
</file>

<file path=ppt/tags/tag16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4"/>
  <p:tag name="KSO_WM_UNIT_LAYERLEVEL" val="1"/>
  <p:tag name="KSO_WM_TAG_VERSION" val="1.0"/>
  <p:tag name="KSO_WM_UNIT_TYPE" val="i"/>
  <p:tag name="KSO_WM_UNIT_INDEX" val="4"/>
</p:tagLst>
</file>

<file path=ppt/tags/tag16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5"/>
  <p:tag name="KSO_WM_UNIT_LAYERLEVEL" val="1"/>
  <p:tag name="KSO_WM_TAG_VERSION" val="1.0"/>
  <p:tag name="KSO_WM_UNIT_TYPE" val="i"/>
  <p:tag name="KSO_WM_UNIT_INDEX" val="5"/>
</p:tagLst>
</file>

<file path=ppt/tags/tag16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6"/>
  <p:tag name="KSO_WM_UNIT_LAYERLEVEL" val="1"/>
  <p:tag name="KSO_WM_TAG_VERSION" val="1.0"/>
  <p:tag name="KSO_WM_UNIT_TYPE" val="i"/>
  <p:tag name="KSO_WM_UNIT_INDEX" val="6"/>
</p:tagLst>
</file>

<file path=ppt/tags/tag16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7"/>
  <p:tag name="KSO_WM_UNIT_LAYERLEVEL" val="1"/>
  <p:tag name="KSO_WM_TAG_VERSION" val="1.0"/>
  <p:tag name="KSO_WM_BEAUTIFY_FLAG" val="#wm#"/>
  <p:tag name="KSO_WM_UNIT_TYPE" val="i"/>
  <p:tag name="KSO_WM_UNIT_INDEX" val="7"/>
</p:tagLst>
</file>

<file path=ppt/tags/tag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1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3"/>
  <p:tag name="KSO_WM_UNIT_LAYERLEVEL" val="1"/>
  <p:tag name="KSO_WM_TAG_VERSION" val="1.0"/>
  <p:tag name="KSO_WM_UNIT_TYPE" val="i"/>
  <p:tag name="KSO_WM_UNIT_INDEX" val="23"/>
</p:tagLst>
</file>

<file path=ppt/tags/tag17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8"/>
  <p:tag name="KSO_WM_UNIT_LAYERLEVEL" val="1"/>
  <p:tag name="KSO_WM_TAG_VERSION" val="1.0"/>
  <p:tag name="KSO_WM_UNIT_TYPE" val="i"/>
  <p:tag name="KSO_WM_UNIT_INDEX" val="8"/>
</p:tagLst>
</file>

<file path=ppt/tags/tag17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9"/>
  <p:tag name="KSO_WM_UNIT_LAYERLEVEL" val="1"/>
  <p:tag name="KSO_WM_TAG_VERSION" val="1.0"/>
  <p:tag name="KSO_WM_UNIT_TYPE" val="i"/>
  <p:tag name="KSO_WM_UNIT_INDEX" val="9"/>
</p:tagLst>
</file>

<file path=ppt/tags/tag17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0"/>
  <p:tag name="KSO_WM_UNIT_LAYERLEVEL" val="1"/>
  <p:tag name="KSO_WM_TAG_VERSION" val="1.0"/>
  <p:tag name="KSO_WM_UNIT_TYPE" val="i"/>
  <p:tag name="KSO_WM_UNIT_INDEX" val="10"/>
</p:tagLst>
</file>

<file path=ppt/tags/tag17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17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17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08.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1225"/>
  <p:tag name="KSO_WM_TEMPLATE_THUMBS_INDEX" val="1、9"/>
</p:tagLst>
</file>

<file path=ppt/tags/tag17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1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4"/>
  <p:tag name="KSO_WM_UNIT_LAYERLEVEL" val="1"/>
  <p:tag name="KSO_WM_TAG_VERSION" val="1.0"/>
  <p:tag name="KSO_WM_UNIT_TYPE" val="i"/>
  <p:tag name="KSO_WM_UNIT_INDEX" val="24"/>
</p:tagLst>
</file>

<file path=ppt/tags/tag17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17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
  <p:tag name="KSO_WM_UNIT_LAYERLEVEL" val="1"/>
  <p:tag name="KSO_WM_TAG_VERSION" val="1.0"/>
  <p:tag name="KSO_WM_UNIT_TYPE" val="i"/>
  <p:tag name="KSO_WM_UNIT_INDEX" val="3"/>
</p:tagLst>
</file>

<file path=ppt/tags/tag17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17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17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7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17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1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5"/>
  <p:tag name="KSO_WM_UNIT_LAYERLEVEL" val="1"/>
  <p:tag name="KSO_WM_TAG_VERSION" val="1.0"/>
  <p:tag name="KSO_WM_UNIT_TYPE" val="i"/>
  <p:tag name="KSO_WM_UNIT_INDEX" val="25"/>
</p:tagLst>
</file>

<file path=ppt/tags/tag17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17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17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17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17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17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17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17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
  <p:tag name="KSO_WM_UNIT_LAYERLEVEL" val="1"/>
  <p:tag name="KSO_WM_TAG_VERSION" val="1.0"/>
  <p:tag name="KSO_WM_UNIT_TYPE" val="i"/>
  <p:tag name="KSO_WM_UNIT_INDEX" val="12"/>
</p:tagLst>
</file>

<file path=ppt/tags/tag17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17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1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6"/>
  <p:tag name="KSO_WM_UNIT_LAYERLEVEL" val="1"/>
  <p:tag name="KSO_WM_TAG_VERSION" val="1.0"/>
  <p:tag name="KSO_WM_UNIT_TYPE" val="i"/>
  <p:tag name="KSO_WM_UNIT_INDEX" val="26"/>
</p:tagLst>
</file>

<file path=ppt/tags/tag17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17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UNIT_TYPE" val="i"/>
  <p:tag name="KSO_WM_UNIT_INDEX" val="16"/>
</p:tagLst>
</file>

<file path=ppt/tags/tag17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UNIT_TYPE" val="i"/>
  <p:tag name="KSO_WM_UNIT_INDEX" val="17"/>
</p:tagLst>
</file>

<file path=ppt/tags/tag17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UNIT_TYPE" val="i"/>
  <p:tag name="KSO_WM_UNIT_INDEX" val="18"/>
</p:tagLst>
</file>

<file path=ppt/tags/tag17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UNIT_TYPE" val="i"/>
  <p:tag name="KSO_WM_UNIT_INDEX" val="19"/>
</p:tagLst>
</file>

<file path=ppt/tags/tag17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UNIT_TYPE" val="i"/>
  <p:tag name="KSO_WM_UNIT_INDEX" val="20"/>
</p:tagLst>
</file>

<file path=ppt/tags/tag17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1"/>
  <p:tag name="KSO_WM_UNIT_LAYERLEVEL" val="1"/>
  <p:tag name="KSO_WM_TAG_VERSION" val="1.0"/>
  <p:tag name="KSO_WM_UNIT_TYPE" val="i"/>
  <p:tag name="KSO_WM_UNIT_INDEX" val="21"/>
</p:tagLst>
</file>

<file path=ppt/tags/tag17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UNIT_TYPE" val="i"/>
  <p:tag name="KSO_WM_UNIT_INDEX" val="22"/>
</p:tagLst>
</file>

<file path=ppt/tags/tag17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UNIT_TYPE" val="i"/>
  <p:tag name="KSO_WM_UNIT_INDEX" val="23"/>
</p:tagLst>
</file>

<file path=ppt/tags/tag17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UNIT_TYPE" val="i"/>
  <p:tag name="KSO_WM_UNIT_INDEX" val="24"/>
</p:tagLst>
</file>

<file path=ppt/tags/tag1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7"/>
  <p:tag name="KSO_WM_UNIT_LAYERLEVEL" val="1"/>
  <p:tag name="KSO_WM_TAG_VERSION" val="1.0"/>
  <p:tag name="KSO_WM_UNIT_TYPE" val="i"/>
  <p:tag name="KSO_WM_UNIT_INDEX" val="27"/>
</p:tagLst>
</file>

<file path=ppt/tags/tag17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UNIT_TYPE" val="i"/>
  <p:tag name="KSO_WM_UNIT_INDEX" val="25"/>
</p:tagLst>
</file>

<file path=ppt/tags/tag17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UNIT_TYPE" val="i"/>
  <p:tag name="KSO_WM_UNIT_INDEX" val="26"/>
</p:tagLst>
</file>

<file path=ppt/tags/tag17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UNIT_TYPE" val="i"/>
  <p:tag name="KSO_WM_UNIT_INDEX" val="27"/>
</p:tagLst>
</file>

<file path=ppt/tags/tag17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UNIT_TYPE" val="i"/>
  <p:tag name="KSO_WM_UNIT_INDEX" val="28"/>
</p:tagLst>
</file>

<file path=ppt/tags/tag17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UNIT_TYPE" val="i"/>
  <p:tag name="KSO_WM_UNIT_INDEX" val="29"/>
</p:tagLst>
</file>

<file path=ppt/tags/tag17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UNIT_TYPE" val="i"/>
  <p:tag name="KSO_WM_UNIT_INDEX" val="30"/>
</p:tagLst>
</file>

<file path=ppt/tags/tag17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UNIT_TYPE" val="i"/>
  <p:tag name="KSO_WM_UNIT_INDEX" val="31"/>
</p:tagLst>
</file>

<file path=ppt/tags/tag17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17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17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1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8"/>
  <p:tag name="KSO_WM_UNIT_LAYERLEVEL" val="1"/>
  <p:tag name="KSO_WM_TAG_VERSION" val="1.0"/>
  <p:tag name="KSO_WM_UNIT_TYPE" val="i"/>
  <p:tag name="KSO_WM_UNIT_INDEX" val="28"/>
</p:tagLst>
</file>

<file path=ppt/tags/tag17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17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17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17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17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17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17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17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17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17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7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17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17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17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17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17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17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17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17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17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b*1"/>
  <p:tag name="KSO_WM_UNIT_LAYERLEVEL" val="1"/>
  <p:tag name="KSO_WM_TAG_VERSION" val="1.0"/>
  <p:tag name="KSO_WM_BEAUTIFY_FLAG" val="#wm#"/>
  <p:tag name="KSO_WM_UNIT_ISCONTENTSTITLE" val="0"/>
  <p:tag name="KSO_WM_UNIT_ISNUMDGMTITLE" val="0"/>
  <p:tag name="KSO_WM_UNIT_PRESET_TEXT" val="副标题"/>
  <p:tag name="KSO_WM_UNIT_NOCLEAR" val="0"/>
  <p:tag name="KSO_WM_UNIT_VALUE" val="10"/>
  <p:tag name="KSO_WM_UNIT_TYPE" val="b"/>
  <p:tag name="KSO_WM_UNIT_INDEX" val="1"/>
</p:tagLst>
</file>

<file path=ppt/tags/tag17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17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17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7"/>
  <p:tag name="KSO_WM_UNIT_LAYERLEVEL" val="1"/>
  <p:tag name="KSO_WM_TAG_VERSION" val="1.0"/>
  <p:tag name="KSO_WM_UNIT_TYPE" val="i"/>
  <p:tag name="KSO_WM_UNIT_INDEX" val="57"/>
</p:tagLst>
</file>

<file path=ppt/tags/tag17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8"/>
  <p:tag name="KSO_WM_UNIT_LAYERLEVEL" val="1"/>
  <p:tag name="KSO_WM_TAG_VERSION" val="1.0"/>
  <p:tag name="KSO_WM_UNIT_TYPE" val="i"/>
  <p:tag name="KSO_WM_UNIT_INDEX" val="58"/>
</p:tagLst>
</file>

<file path=ppt/tags/tag17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9"/>
  <p:tag name="KSO_WM_UNIT_LAYERLEVEL" val="1"/>
  <p:tag name="KSO_WM_TAG_VERSION" val="1.0"/>
  <p:tag name="KSO_WM_UNIT_TYPE" val="i"/>
  <p:tag name="KSO_WM_UNIT_INDEX" val="59"/>
</p:tagLst>
</file>

<file path=ppt/tags/tag17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0"/>
  <p:tag name="KSO_WM_UNIT_LAYERLEVEL" val="1"/>
  <p:tag name="KSO_WM_TAG_VERSION" val="1.0"/>
  <p:tag name="KSO_WM_UNIT_TYPE" val="i"/>
  <p:tag name="KSO_WM_UNIT_INDEX" val="60"/>
</p:tagLst>
</file>

<file path=ppt/tags/tag17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1"/>
  <p:tag name="KSO_WM_UNIT_LAYERLEVEL" val="1"/>
  <p:tag name="KSO_WM_TAG_VERSION" val="1.0"/>
  <p:tag name="KSO_WM_UNIT_TYPE" val="i"/>
  <p:tag name="KSO_WM_UNIT_INDEX" val="61"/>
</p:tagLst>
</file>

<file path=ppt/tags/tag17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2"/>
  <p:tag name="KSO_WM_UNIT_LAYERLEVEL" val="1"/>
  <p:tag name="KSO_WM_TAG_VERSION" val="1.0"/>
  <p:tag name="KSO_WM_UNIT_TYPE" val="i"/>
  <p:tag name="KSO_WM_UNIT_INDEX" val="62"/>
</p:tagLst>
</file>

<file path=ppt/tags/tag17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3"/>
  <p:tag name="KSO_WM_UNIT_LAYERLEVEL" val="1"/>
  <p:tag name="KSO_WM_TAG_VERSION" val="1.0"/>
  <p:tag name="KSO_WM_UNIT_TYPE" val="i"/>
  <p:tag name="KSO_WM_UNIT_INDEX" val="63"/>
</p:tagLst>
</file>

<file path=ppt/tags/tag17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4"/>
  <p:tag name="KSO_WM_UNIT_LAYERLEVEL" val="1"/>
  <p:tag name="KSO_WM_TAG_VERSION" val="1.0"/>
  <p:tag name="KSO_WM_UNIT_TYPE" val="i"/>
  <p:tag name="KSO_WM_UNIT_INDEX" val="64"/>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5"/>
  <p:tag name="KSO_WM_UNIT_LAYERLEVEL" val="1"/>
  <p:tag name="KSO_WM_TAG_VERSION" val="1.0"/>
  <p:tag name="KSO_WM_UNIT_TYPE" val="i"/>
  <p:tag name="KSO_WM_UNIT_INDEX" val="65"/>
</p:tagLst>
</file>

<file path=ppt/tags/tag17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6"/>
  <p:tag name="KSO_WM_UNIT_LAYERLEVEL" val="1"/>
  <p:tag name="KSO_WM_TAG_VERSION" val="1.0"/>
  <p:tag name="KSO_WM_UNIT_TYPE" val="i"/>
  <p:tag name="KSO_WM_UNIT_INDEX" val="66"/>
</p:tagLst>
</file>

<file path=ppt/tags/tag17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7"/>
  <p:tag name="KSO_WM_UNIT_LAYERLEVEL" val="1"/>
  <p:tag name="KSO_WM_TAG_VERSION" val="1.0"/>
  <p:tag name="KSO_WM_UNIT_TYPE" val="i"/>
  <p:tag name="KSO_WM_UNIT_INDEX" val="67"/>
</p:tagLst>
</file>

<file path=ppt/tags/tag17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8"/>
  <p:tag name="KSO_WM_UNIT_LAYERLEVEL" val="1"/>
  <p:tag name="KSO_WM_TAG_VERSION" val="1.0"/>
  <p:tag name="KSO_WM_UNIT_TYPE" val="i"/>
  <p:tag name="KSO_WM_UNIT_INDEX" val="68"/>
</p:tagLst>
</file>

<file path=ppt/tags/tag17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9"/>
  <p:tag name="KSO_WM_UNIT_LAYERLEVEL" val="1"/>
  <p:tag name="KSO_WM_TAG_VERSION" val="1.0"/>
  <p:tag name="KSO_WM_UNIT_TYPE" val="i"/>
  <p:tag name="KSO_WM_UNIT_INDEX" val="69"/>
</p:tagLst>
</file>

<file path=ppt/tags/tag17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0"/>
  <p:tag name="KSO_WM_UNIT_LAYERLEVEL" val="1"/>
  <p:tag name="KSO_WM_TAG_VERSION" val="1.0"/>
  <p:tag name="KSO_WM_UNIT_TYPE" val="i"/>
  <p:tag name="KSO_WM_UNIT_INDEX" val="70"/>
</p:tagLst>
</file>

<file path=ppt/tags/tag17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1"/>
  <p:tag name="KSO_WM_UNIT_LAYERLEVEL" val="1"/>
  <p:tag name="KSO_WM_TAG_VERSION" val="1.0"/>
  <p:tag name="KSO_WM_UNIT_TYPE" val="i"/>
  <p:tag name="KSO_WM_UNIT_INDEX" val="71"/>
</p:tagLst>
</file>

<file path=ppt/tags/tag17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2"/>
  <p:tag name="KSO_WM_UNIT_LAYERLEVEL" val="1"/>
  <p:tag name="KSO_WM_TAG_VERSION" val="1.0"/>
  <p:tag name="KSO_WM_UNIT_TYPE" val="i"/>
  <p:tag name="KSO_WM_UNIT_INDEX" val="72"/>
</p:tagLst>
</file>

<file path=ppt/tags/tag17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3"/>
  <p:tag name="KSO_WM_UNIT_LAYERLEVEL" val="1"/>
  <p:tag name="KSO_WM_TAG_VERSION" val="1.0"/>
  <p:tag name="KSO_WM_UNIT_TYPE" val="i"/>
  <p:tag name="KSO_WM_UNIT_INDEX" val="73"/>
</p:tagLst>
</file>

<file path=ppt/tags/tag17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4"/>
  <p:tag name="KSO_WM_UNIT_LAYERLEVEL" val="1"/>
  <p:tag name="KSO_WM_TAG_VERSION" val="1.0"/>
  <p:tag name="KSO_WM_UNIT_TYPE" val="i"/>
  <p:tag name="KSO_WM_UNIT_INDEX" val="74"/>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5"/>
  <p:tag name="KSO_WM_UNIT_LAYERLEVEL" val="1"/>
  <p:tag name="KSO_WM_TAG_VERSION" val="1.0"/>
  <p:tag name="KSO_WM_UNIT_TYPE" val="i"/>
  <p:tag name="KSO_WM_UNIT_INDEX" val="75"/>
</p:tagLst>
</file>

<file path=ppt/tags/tag17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6"/>
  <p:tag name="KSO_WM_UNIT_LAYERLEVEL" val="1"/>
  <p:tag name="KSO_WM_TAG_VERSION" val="1.0"/>
  <p:tag name="KSO_WM_UNIT_TYPE" val="i"/>
  <p:tag name="KSO_WM_UNIT_INDEX" val="76"/>
</p:tagLst>
</file>

<file path=ppt/tags/tag17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7"/>
  <p:tag name="KSO_WM_UNIT_LAYERLEVEL" val="1"/>
  <p:tag name="KSO_WM_TAG_VERSION" val="1.0"/>
  <p:tag name="KSO_WM_UNIT_TYPE" val="i"/>
  <p:tag name="KSO_WM_UNIT_INDEX" val="77"/>
</p:tagLst>
</file>

<file path=ppt/tags/tag17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8"/>
  <p:tag name="KSO_WM_UNIT_LAYERLEVEL" val="1"/>
  <p:tag name="KSO_WM_TAG_VERSION" val="1.0"/>
  <p:tag name="KSO_WM_UNIT_TYPE" val="i"/>
  <p:tag name="KSO_WM_UNIT_INDEX" val="78"/>
</p:tagLst>
</file>

<file path=ppt/tags/tag17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9"/>
  <p:tag name="KSO_WM_UNIT_LAYERLEVEL" val="1"/>
  <p:tag name="KSO_WM_TAG_VERSION" val="1.0"/>
  <p:tag name="KSO_WM_UNIT_TYPE" val="i"/>
  <p:tag name="KSO_WM_UNIT_INDEX" val="79"/>
</p:tagLst>
</file>

<file path=ppt/tags/tag17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0"/>
  <p:tag name="KSO_WM_UNIT_LAYERLEVEL" val="1"/>
  <p:tag name="KSO_WM_TAG_VERSION" val="1.0"/>
  <p:tag name="KSO_WM_UNIT_TYPE" val="i"/>
  <p:tag name="KSO_WM_UNIT_INDEX" val="80"/>
</p:tagLst>
</file>

<file path=ppt/tags/tag17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1"/>
  <p:tag name="KSO_WM_UNIT_LAYERLEVEL" val="1"/>
  <p:tag name="KSO_WM_TAG_VERSION" val="1.0"/>
  <p:tag name="KSO_WM_UNIT_TYPE" val="i"/>
  <p:tag name="KSO_WM_UNIT_INDEX" val="81"/>
</p:tagLst>
</file>

<file path=ppt/tags/tag17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2"/>
  <p:tag name="KSO_WM_UNIT_LAYERLEVEL" val="1"/>
  <p:tag name="KSO_WM_TAG_VERSION" val="1.0"/>
  <p:tag name="KSO_WM_UNIT_TYPE" val="i"/>
  <p:tag name="KSO_WM_UNIT_INDEX" val="82"/>
</p:tagLst>
</file>

<file path=ppt/tags/tag17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3"/>
  <p:tag name="KSO_WM_UNIT_LAYERLEVEL" val="1"/>
  <p:tag name="KSO_WM_TAG_VERSION" val="1.0"/>
  <p:tag name="KSO_WM_UNIT_TYPE" val="i"/>
  <p:tag name="KSO_WM_UNIT_INDEX" val="83"/>
</p:tagLst>
</file>

<file path=ppt/tags/tag17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4"/>
  <p:tag name="KSO_WM_UNIT_LAYERLEVEL" val="1"/>
  <p:tag name="KSO_WM_TAG_VERSION" val="1.0"/>
  <p:tag name="KSO_WM_UNIT_TYPE" val="i"/>
  <p:tag name="KSO_WM_UNIT_INDEX" val="84"/>
</p:tagLst>
</file>

<file path=ppt/tags/tag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5"/>
  <p:tag name="KSO_WM_UNIT_LAYERLEVEL" val="1"/>
  <p:tag name="KSO_WM_TAG_VERSION" val="1.0"/>
  <p:tag name="KSO_WM_UNIT_TYPE" val="i"/>
  <p:tag name="KSO_WM_UNIT_INDEX" val="85"/>
</p:tagLst>
</file>

<file path=ppt/tags/tag18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6"/>
  <p:tag name="KSO_WM_UNIT_LAYERLEVEL" val="1"/>
  <p:tag name="KSO_WM_TAG_VERSION" val="1.0"/>
  <p:tag name="KSO_WM_UNIT_TYPE" val="i"/>
  <p:tag name="KSO_WM_UNIT_INDEX" val="86"/>
</p:tagLst>
</file>

<file path=ppt/tags/tag18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7"/>
  <p:tag name="KSO_WM_UNIT_LAYERLEVEL" val="1"/>
  <p:tag name="KSO_WM_TAG_VERSION" val="1.0"/>
  <p:tag name="KSO_WM_UNIT_TYPE" val="i"/>
  <p:tag name="KSO_WM_UNIT_INDEX" val="87"/>
</p:tagLst>
</file>

<file path=ppt/tags/tag18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8"/>
  <p:tag name="KSO_WM_UNIT_LAYERLEVEL" val="1"/>
  <p:tag name="KSO_WM_TAG_VERSION" val="1.0"/>
  <p:tag name="KSO_WM_UNIT_TYPE" val="i"/>
  <p:tag name="KSO_WM_UNIT_INDEX" val="88"/>
</p:tagLst>
</file>

<file path=ppt/tags/tag18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9"/>
  <p:tag name="KSO_WM_UNIT_LAYERLEVEL" val="1"/>
  <p:tag name="KSO_WM_TAG_VERSION" val="1.0"/>
  <p:tag name="KSO_WM_UNIT_TYPE" val="i"/>
  <p:tag name="KSO_WM_UNIT_INDEX" val="89"/>
</p:tagLst>
</file>

<file path=ppt/tags/tag18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0"/>
  <p:tag name="KSO_WM_UNIT_LAYERLEVEL" val="1"/>
  <p:tag name="KSO_WM_TAG_VERSION" val="1.0"/>
  <p:tag name="KSO_WM_UNIT_TYPE" val="i"/>
  <p:tag name="KSO_WM_UNIT_INDEX" val="90"/>
</p:tagLst>
</file>

<file path=ppt/tags/tag18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1"/>
  <p:tag name="KSO_WM_UNIT_LAYERLEVEL" val="1"/>
  <p:tag name="KSO_WM_TAG_VERSION" val="1.0"/>
  <p:tag name="KSO_WM_UNIT_TYPE" val="i"/>
  <p:tag name="KSO_WM_UNIT_INDEX" val="91"/>
</p:tagLst>
</file>

<file path=ppt/tags/tag18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2"/>
  <p:tag name="KSO_WM_UNIT_LAYERLEVEL" val="1"/>
  <p:tag name="KSO_WM_TAG_VERSION" val="1.0"/>
  <p:tag name="KSO_WM_UNIT_TYPE" val="i"/>
  <p:tag name="KSO_WM_UNIT_INDEX" val="92"/>
</p:tagLst>
</file>

<file path=ppt/tags/tag18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3"/>
  <p:tag name="KSO_WM_UNIT_LAYERLEVEL" val="1"/>
  <p:tag name="KSO_WM_TAG_VERSION" val="1.0"/>
  <p:tag name="KSO_WM_UNIT_TYPE" val="i"/>
  <p:tag name="KSO_WM_UNIT_INDEX" val="93"/>
</p:tagLst>
</file>

<file path=ppt/tags/tag18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4"/>
  <p:tag name="KSO_WM_UNIT_LAYERLEVEL" val="1"/>
  <p:tag name="KSO_WM_TAG_VERSION" val="1.0"/>
  <p:tag name="KSO_WM_UNIT_TYPE" val="i"/>
  <p:tag name="KSO_WM_UNIT_INDEX" val="94"/>
</p:tagLst>
</file>

<file path=ppt/tags/tag1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18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5"/>
  <p:tag name="KSO_WM_UNIT_LAYERLEVEL" val="1"/>
  <p:tag name="KSO_WM_TAG_VERSION" val="1.0"/>
  <p:tag name="KSO_WM_UNIT_TYPE" val="i"/>
  <p:tag name="KSO_WM_UNIT_INDEX" val="95"/>
</p:tagLst>
</file>

<file path=ppt/tags/tag18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6"/>
  <p:tag name="KSO_WM_UNIT_LAYERLEVEL" val="1"/>
  <p:tag name="KSO_WM_TAG_VERSION" val="1.0"/>
  <p:tag name="KSO_WM_UNIT_TYPE" val="i"/>
  <p:tag name="KSO_WM_UNIT_INDEX" val="96"/>
</p:tagLst>
</file>

<file path=ppt/tags/tag18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7"/>
  <p:tag name="KSO_WM_UNIT_LAYERLEVEL" val="1"/>
  <p:tag name="KSO_WM_TAG_VERSION" val="1.0"/>
  <p:tag name="KSO_WM_UNIT_TYPE" val="i"/>
  <p:tag name="KSO_WM_UNIT_INDEX" val="97"/>
</p:tagLst>
</file>

<file path=ppt/tags/tag18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8"/>
  <p:tag name="KSO_WM_UNIT_LAYERLEVEL" val="1"/>
  <p:tag name="KSO_WM_TAG_VERSION" val="1.0"/>
  <p:tag name="KSO_WM_UNIT_TYPE" val="i"/>
  <p:tag name="KSO_WM_UNIT_INDEX" val="98"/>
</p:tagLst>
</file>

<file path=ppt/tags/tag18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9"/>
  <p:tag name="KSO_WM_UNIT_LAYERLEVEL" val="1"/>
  <p:tag name="KSO_WM_TAG_VERSION" val="1.0"/>
  <p:tag name="KSO_WM_UNIT_TYPE" val="i"/>
  <p:tag name="KSO_WM_UNIT_INDEX" val="99"/>
</p:tagLst>
</file>

<file path=ppt/tags/tag18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0"/>
  <p:tag name="KSO_WM_UNIT_LAYERLEVEL" val="1"/>
  <p:tag name="KSO_WM_TAG_VERSION" val="1.0"/>
  <p:tag name="KSO_WM_UNIT_TYPE" val="i"/>
  <p:tag name="KSO_WM_UNIT_INDEX" val="100"/>
</p:tagLst>
</file>

<file path=ppt/tags/tag18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1"/>
  <p:tag name="KSO_WM_UNIT_LAYERLEVEL" val="1"/>
  <p:tag name="KSO_WM_TAG_VERSION" val="1.0"/>
  <p:tag name="KSO_WM_UNIT_TYPE" val="i"/>
  <p:tag name="KSO_WM_UNIT_INDEX" val="101"/>
</p:tagLst>
</file>

<file path=ppt/tags/tag18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2"/>
  <p:tag name="KSO_WM_UNIT_LAYERLEVEL" val="1"/>
  <p:tag name="KSO_WM_TAG_VERSION" val="1.0"/>
  <p:tag name="KSO_WM_UNIT_TYPE" val="i"/>
  <p:tag name="KSO_WM_UNIT_INDEX" val="102"/>
</p:tagLst>
</file>

<file path=ppt/tags/tag18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3"/>
  <p:tag name="KSO_WM_UNIT_LAYERLEVEL" val="1"/>
  <p:tag name="KSO_WM_TAG_VERSION" val="1.0"/>
  <p:tag name="KSO_WM_UNIT_TYPE" val="i"/>
  <p:tag name="KSO_WM_UNIT_INDEX" val="103"/>
</p:tagLst>
</file>

<file path=ppt/tags/tag18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4"/>
  <p:tag name="KSO_WM_UNIT_LAYERLEVEL" val="1"/>
  <p:tag name="KSO_WM_TAG_VERSION" val="1.0"/>
  <p:tag name="KSO_WM_UNIT_TYPE" val="i"/>
  <p:tag name="KSO_WM_UNIT_INDEX" val="104"/>
</p:tagLst>
</file>

<file path=ppt/tags/tag1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18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5"/>
  <p:tag name="KSO_WM_UNIT_LAYERLEVEL" val="1"/>
  <p:tag name="KSO_WM_TAG_VERSION" val="1.0"/>
  <p:tag name="KSO_WM_UNIT_TYPE" val="i"/>
  <p:tag name="KSO_WM_UNIT_INDEX" val="105"/>
</p:tagLst>
</file>

<file path=ppt/tags/tag18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6"/>
  <p:tag name="KSO_WM_UNIT_LAYERLEVEL" val="1"/>
  <p:tag name="KSO_WM_TAG_VERSION" val="1.0"/>
  <p:tag name="KSO_WM_UNIT_TYPE" val="i"/>
  <p:tag name="KSO_WM_UNIT_INDEX" val="106"/>
</p:tagLst>
</file>

<file path=ppt/tags/tag18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7"/>
  <p:tag name="KSO_WM_UNIT_LAYERLEVEL" val="1"/>
  <p:tag name="KSO_WM_TAG_VERSION" val="1.0"/>
  <p:tag name="KSO_WM_UNIT_TYPE" val="i"/>
  <p:tag name="KSO_WM_UNIT_INDEX" val="107"/>
</p:tagLst>
</file>

<file path=ppt/tags/tag18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8"/>
  <p:tag name="KSO_WM_UNIT_LAYERLEVEL" val="1"/>
  <p:tag name="KSO_WM_TAG_VERSION" val="1.0"/>
  <p:tag name="KSO_WM_UNIT_TYPE" val="i"/>
  <p:tag name="KSO_WM_UNIT_INDEX" val="108"/>
</p:tagLst>
</file>

<file path=ppt/tags/tag18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9"/>
  <p:tag name="KSO_WM_UNIT_LAYERLEVEL" val="1"/>
  <p:tag name="KSO_WM_TAG_VERSION" val="1.0"/>
  <p:tag name="KSO_WM_UNIT_TYPE" val="i"/>
  <p:tag name="KSO_WM_UNIT_INDEX" val="109"/>
</p:tagLst>
</file>

<file path=ppt/tags/tag18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0"/>
  <p:tag name="KSO_WM_UNIT_LAYERLEVEL" val="1"/>
  <p:tag name="KSO_WM_TAG_VERSION" val="1.0"/>
  <p:tag name="KSO_WM_UNIT_TYPE" val="i"/>
  <p:tag name="KSO_WM_UNIT_INDEX" val="110"/>
</p:tagLst>
</file>

<file path=ppt/tags/tag18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1"/>
  <p:tag name="KSO_WM_UNIT_LAYERLEVEL" val="1"/>
  <p:tag name="KSO_WM_TAG_VERSION" val="1.0"/>
  <p:tag name="KSO_WM_UNIT_TYPE" val="i"/>
  <p:tag name="KSO_WM_UNIT_INDEX" val="111"/>
</p:tagLst>
</file>

<file path=ppt/tags/tag18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2"/>
  <p:tag name="KSO_WM_UNIT_LAYERLEVEL" val="1"/>
  <p:tag name="KSO_WM_TAG_VERSION" val="1.0"/>
  <p:tag name="KSO_WM_UNIT_TYPE" val="i"/>
  <p:tag name="KSO_WM_UNIT_INDEX" val="112"/>
</p:tagLst>
</file>

<file path=ppt/tags/tag18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3"/>
  <p:tag name="KSO_WM_UNIT_LAYERLEVEL" val="1"/>
  <p:tag name="KSO_WM_TAG_VERSION" val="1.0"/>
  <p:tag name="KSO_WM_UNIT_TYPE" val="i"/>
  <p:tag name="KSO_WM_UNIT_INDEX" val="113"/>
</p:tagLst>
</file>

<file path=ppt/tags/tag18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4"/>
  <p:tag name="KSO_WM_UNIT_LAYERLEVEL" val="1"/>
  <p:tag name="KSO_WM_TAG_VERSION" val="1.0"/>
  <p:tag name="KSO_WM_UNIT_TYPE" val="i"/>
  <p:tag name="KSO_WM_UNIT_INDEX" val="114"/>
</p:tagLst>
</file>

<file path=ppt/tags/tag1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UNIT_TYPE" val="i"/>
  <p:tag name="KSO_WM_UNIT_INDEX" val="3"/>
</p:tagLst>
</file>

<file path=ppt/tags/tag18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5"/>
  <p:tag name="KSO_WM_UNIT_LAYERLEVEL" val="1"/>
  <p:tag name="KSO_WM_TAG_VERSION" val="1.0"/>
  <p:tag name="KSO_WM_UNIT_TYPE" val="i"/>
  <p:tag name="KSO_WM_UNIT_INDEX" val="115"/>
</p:tagLst>
</file>

<file path=ppt/tags/tag18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6"/>
  <p:tag name="KSO_WM_UNIT_LAYERLEVEL" val="1"/>
  <p:tag name="KSO_WM_TAG_VERSION" val="1.0"/>
  <p:tag name="KSO_WM_UNIT_TYPE" val="i"/>
  <p:tag name="KSO_WM_UNIT_INDEX" val="116"/>
</p:tagLst>
</file>

<file path=ppt/tags/tag18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7"/>
  <p:tag name="KSO_WM_UNIT_LAYERLEVEL" val="1"/>
  <p:tag name="KSO_WM_TAG_VERSION" val="1.0"/>
  <p:tag name="KSO_WM_UNIT_TYPE" val="i"/>
  <p:tag name="KSO_WM_UNIT_INDEX" val="117"/>
</p:tagLst>
</file>

<file path=ppt/tags/tag18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8"/>
  <p:tag name="KSO_WM_UNIT_LAYERLEVEL" val="1"/>
  <p:tag name="KSO_WM_TAG_VERSION" val="1.0"/>
  <p:tag name="KSO_WM_UNIT_TYPE" val="i"/>
  <p:tag name="KSO_WM_UNIT_INDEX" val="118"/>
</p:tagLst>
</file>

<file path=ppt/tags/tag18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9"/>
  <p:tag name="KSO_WM_UNIT_LAYERLEVEL" val="1"/>
  <p:tag name="KSO_WM_TAG_VERSION" val="1.0"/>
  <p:tag name="KSO_WM_UNIT_TYPE" val="i"/>
  <p:tag name="KSO_WM_UNIT_INDEX" val="119"/>
</p:tagLst>
</file>

<file path=ppt/tags/tag18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0"/>
  <p:tag name="KSO_WM_UNIT_LAYERLEVEL" val="1"/>
  <p:tag name="KSO_WM_TAG_VERSION" val="1.0"/>
  <p:tag name="KSO_WM_UNIT_TYPE" val="i"/>
  <p:tag name="KSO_WM_UNIT_INDEX" val="120"/>
</p:tagLst>
</file>

<file path=ppt/tags/tag18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1"/>
  <p:tag name="KSO_WM_UNIT_LAYERLEVEL" val="1"/>
  <p:tag name="KSO_WM_TAG_VERSION" val="1.0"/>
  <p:tag name="KSO_WM_UNIT_TYPE" val="i"/>
  <p:tag name="KSO_WM_UNIT_INDEX" val="121"/>
</p:tagLst>
</file>

<file path=ppt/tags/tag18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2"/>
  <p:tag name="KSO_WM_UNIT_LAYERLEVEL" val="1"/>
  <p:tag name="KSO_WM_TAG_VERSION" val="1.0"/>
  <p:tag name="KSO_WM_UNIT_TYPE" val="i"/>
  <p:tag name="KSO_WM_UNIT_INDEX" val="122"/>
</p:tagLst>
</file>

<file path=ppt/tags/tag18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3"/>
  <p:tag name="KSO_WM_UNIT_LAYERLEVEL" val="1"/>
  <p:tag name="KSO_WM_TAG_VERSION" val="1.0"/>
  <p:tag name="KSO_WM_UNIT_TYPE" val="i"/>
  <p:tag name="KSO_WM_UNIT_INDEX" val="123"/>
</p:tagLst>
</file>

<file path=ppt/tags/tag18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4"/>
  <p:tag name="KSO_WM_UNIT_LAYERLEVEL" val="1"/>
  <p:tag name="KSO_WM_TAG_VERSION" val="1.0"/>
  <p:tag name="KSO_WM_UNIT_TYPE" val="i"/>
  <p:tag name="KSO_WM_UNIT_INDEX" val="124"/>
</p:tagLst>
</file>

<file path=ppt/tags/tag1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18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5"/>
  <p:tag name="KSO_WM_UNIT_LAYERLEVEL" val="1"/>
  <p:tag name="KSO_WM_TAG_VERSION" val="1.0"/>
  <p:tag name="KSO_WM_UNIT_TYPE" val="i"/>
  <p:tag name="KSO_WM_UNIT_INDEX" val="125"/>
</p:tagLst>
</file>

<file path=ppt/tags/tag18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6"/>
  <p:tag name="KSO_WM_UNIT_LAYERLEVEL" val="1"/>
  <p:tag name="KSO_WM_TAG_VERSION" val="1.0"/>
  <p:tag name="KSO_WM_UNIT_TYPE" val="i"/>
  <p:tag name="KSO_WM_UNIT_INDEX" val="126"/>
</p:tagLst>
</file>

<file path=ppt/tags/tag18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7"/>
  <p:tag name="KSO_WM_UNIT_LAYERLEVEL" val="1"/>
  <p:tag name="KSO_WM_TAG_VERSION" val="1.0"/>
  <p:tag name="KSO_WM_UNIT_TYPE" val="i"/>
  <p:tag name="KSO_WM_UNIT_INDEX" val="127"/>
</p:tagLst>
</file>

<file path=ppt/tags/tag18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8"/>
  <p:tag name="KSO_WM_UNIT_LAYERLEVEL" val="1"/>
  <p:tag name="KSO_WM_TAG_VERSION" val="1.0"/>
  <p:tag name="KSO_WM_UNIT_TYPE" val="i"/>
  <p:tag name="KSO_WM_UNIT_INDEX" val="128"/>
</p:tagLst>
</file>

<file path=ppt/tags/tag18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9"/>
  <p:tag name="KSO_WM_UNIT_LAYERLEVEL" val="1"/>
  <p:tag name="KSO_WM_TAG_VERSION" val="1.0"/>
  <p:tag name="KSO_WM_UNIT_TYPE" val="i"/>
  <p:tag name="KSO_WM_UNIT_INDEX" val="129"/>
</p:tagLst>
</file>

<file path=ppt/tags/tag18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0"/>
  <p:tag name="KSO_WM_UNIT_LAYERLEVEL" val="1"/>
  <p:tag name="KSO_WM_TAG_VERSION" val="1.0"/>
  <p:tag name="KSO_WM_UNIT_TYPE" val="i"/>
  <p:tag name="KSO_WM_UNIT_INDEX" val="130"/>
</p:tagLst>
</file>

<file path=ppt/tags/tag18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1"/>
  <p:tag name="KSO_WM_UNIT_LAYERLEVEL" val="1"/>
  <p:tag name="KSO_WM_TAG_VERSION" val="1.0"/>
  <p:tag name="KSO_WM_UNIT_TYPE" val="i"/>
  <p:tag name="KSO_WM_UNIT_INDEX" val="131"/>
</p:tagLst>
</file>

<file path=ppt/tags/tag18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2"/>
  <p:tag name="KSO_WM_UNIT_LAYERLEVEL" val="1"/>
  <p:tag name="KSO_WM_TAG_VERSION" val="1.0"/>
  <p:tag name="KSO_WM_UNIT_TYPE" val="i"/>
  <p:tag name="KSO_WM_UNIT_INDEX" val="132"/>
</p:tagLst>
</file>

<file path=ppt/tags/tag18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3"/>
  <p:tag name="KSO_WM_UNIT_LAYERLEVEL" val="1"/>
  <p:tag name="KSO_WM_TAG_VERSION" val="1.0"/>
  <p:tag name="KSO_WM_UNIT_TYPE" val="i"/>
  <p:tag name="KSO_WM_UNIT_INDEX" val="133"/>
</p:tagLst>
</file>

<file path=ppt/tags/tag18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4"/>
  <p:tag name="KSO_WM_UNIT_LAYERLEVEL" val="1"/>
  <p:tag name="KSO_WM_TAG_VERSION" val="1.0"/>
  <p:tag name="KSO_WM_UNIT_TYPE" val="i"/>
  <p:tag name="KSO_WM_UNIT_INDEX" val="134"/>
</p:tagLst>
</file>

<file path=ppt/tags/tag1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18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5"/>
  <p:tag name="KSO_WM_UNIT_LAYERLEVEL" val="1"/>
  <p:tag name="KSO_WM_TAG_VERSION" val="1.0"/>
  <p:tag name="KSO_WM_UNIT_TYPE" val="i"/>
  <p:tag name="KSO_WM_UNIT_INDEX" val="135"/>
</p:tagLst>
</file>

<file path=ppt/tags/tag18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8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8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18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18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UNIT_TYPE" val="i"/>
  <p:tag name="KSO_WM_UNIT_INDEX" val="3"/>
</p:tagLst>
</file>

<file path=ppt/tags/tag18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UNIT_TYPE" val="i"/>
  <p:tag name="KSO_WM_UNIT_INDEX" val="4"/>
</p:tagLst>
</file>

<file path=ppt/tags/tag1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18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5"/>
  <p:tag name="KSO_WM_UNIT_LAYERLEVEL" val="1"/>
  <p:tag name="KSO_WM_TAG_VERSION" val="1.0"/>
  <p:tag name="KSO_WM_UNIT_TYPE" val="i"/>
  <p:tag name="KSO_WM_UNIT_INDEX" val="5"/>
</p:tagLst>
</file>

<file path=ppt/tags/tag18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6"/>
  <p:tag name="KSO_WM_UNIT_LAYERLEVEL" val="1"/>
  <p:tag name="KSO_WM_TAG_VERSION" val="1.0"/>
  <p:tag name="KSO_WM_UNIT_TYPE" val="i"/>
  <p:tag name="KSO_WM_UNIT_INDEX" val="6"/>
</p:tagLst>
</file>

<file path=ppt/tags/tag18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7"/>
  <p:tag name="KSO_WM_UNIT_LAYERLEVEL" val="1"/>
  <p:tag name="KSO_WM_TAG_VERSION" val="1.0"/>
  <p:tag name="KSO_WM_UNIT_TYPE" val="i"/>
  <p:tag name="KSO_WM_UNIT_INDEX" val="7"/>
</p:tagLst>
</file>

<file path=ppt/tags/tag18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8"/>
  <p:tag name="KSO_WM_UNIT_LAYERLEVEL" val="1"/>
  <p:tag name="KSO_WM_TAG_VERSION" val="1.0"/>
  <p:tag name="KSO_WM_UNIT_TYPE" val="i"/>
  <p:tag name="KSO_WM_UNIT_INDEX" val="8"/>
</p:tagLst>
</file>

<file path=ppt/tags/tag18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9"/>
  <p:tag name="KSO_WM_UNIT_LAYERLEVEL" val="1"/>
  <p:tag name="KSO_WM_TAG_VERSION" val="1.0"/>
  <p:tag name="KSO_WM_UNIT_TYPE" val="i"/>
  <p:tag name="KSO_WM_UNIT_INDEX" val="9"/>
</p:tagLst>
</file>

<file path=ppt/tags/tag18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0"/>
  <p:tag name="KSO_WM_UNIT_LAYERLEVEL" val="1"/>
  <p:tag name="KSO_WM_TAG_VERSION" val="1.0"/>
  <p:tag name="KSO_WM_UNIT_TYPE" val="i"/>
  <p:tag name="KSO_WM_UNIT_INDEX" val="10"/>
</p:tagLst>
</file>

<file path=ppt/tags/tag18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1"/>
  <p:tag name="KSO_WM_UNIT_LAYERLEVEL" val="1"/>
  <p:tag name="KSO_WM_TAG_VERSION" val="1.0"/>
  <p:tag name="KSO_WM_UNIT_TYPE" val="i"/>
  <p:tag name="KSO_WM_UNIT_INDEX" val="11"/>
</p:tagLst>
</file>

<file path=ppt/tags/tag18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2"/>
  <p:tag name="KSO_WM_UNIT_LAYERLEVEL" val="1"/>
  <p:tag name="KSO_WM_TAG_VERSION" val="1.0"/>
  <p:tag name="KSO_WM_UNIT_TYPE" val="i"/>
  <p:tag name="KSO_WM_UNIT_INDEX" val="12"/>
</p:tagLst>
</file>

<file path=ppt/tags/tag18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3"/>
  <p:tag name="KSO_WM_UNIT_LAYERLEVEL" val="1"/>
  <p:tag name="KSO_WM_TAG_VERSION" val="1.0"/>
  <p:tag name="KSO_WM_UNIT_TYPE" val="i"/>
  <p:tag name="KSO_WM_UNIT_INDEX" val="13"/>
</p:tagLst>
</file>

<file path=ppt/tags/tag18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4"/>
  <p:tag name="KSO_WM_UNIT_LAYERLEVEL" val="1"/>
  <p:tag name="KSO_WM_TAG_VERSION" val="1.0"/>
  <p:tag name="KSO_WM_UNIT_TYPE" val="i"/>
  <p:tag name="KSO_WM_UNIT_INDEX" val="14"/>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18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5"/>
  <p:tag name="KSO_WM_UNIT_LAYERLEVEL" val="1"/>
  <p:tag name="KSO_WM_TAG_VERSION" val="1.0"/>
  <p:tag name="KSO_WM_UNIT_TYPE" val="i"/>
  <p:tag name="KSO_WM_UNIT_INDEX" val="15"/>
</p:tagLst>
</file>

<file path=ppt/tags/tag18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6"/>
  <p:tag name="KSO_WM_UNIT_LAYERLEVEL" val="1"/>
  <p:tag name="KSO_WM_TAG_VERSION" val="1.0"/>
  <p:tag name="KSO_WM_UNIT_TYPE" val="i"/>
  <p:tag name="KSO_WM_UNIT_INDEX" val="16"/>
</p:tagLst>
</file>

<file path=ppt/tags/tag18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7"/>
  <p:tag name="KSO_WM_UNIT_LAYERLEVEL" val="1"/>
  <p:tag name="KSO_WM_TAG_VERSION" val="1.0"/>
  <p:tag name="KSO_WM_UNIT_TYPE" val="i"/>
  <p:tag name="KSO_WM_UNIT_INDEX" val="17"/>
</p:tagLst>
</file>

<file path=ppt/tags/tag18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8"/>
  <p:tag name="KSO_WM_UNIT_LAYERLEVEL" val="1"/>
  <p:tag name="KSO_WM_TAG_VERSION" val="1.0"/>
  <p:tag name="KSO_WM_UNIT_TYPE" val="i"/>
  <p:tag name="KSO_WM_UNIT_INDEX" val="18"/>
</p:tagLst>
</file>

<file path=ppt/tags/tag18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9"/>
  <p:tag name="KSO_WM_UNIT_LAYERLEVEL" val="1"/>
  <p:tag name="KSO_WM_TAG_VERSION" val="1.0"/>
  <p:tag name="KSO_WM_UNIT_TYPE" val="i"/>
  <p:tag name="KSO_WM_UNIT_INDEX" val="19"/>
</p:tagLst>
</file>

<file path=ppt/tags/tag18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0"/>
  <p:tag name="KSO_WM_UNIT_LAYERLEVEL" val="1"/>
  <p:tag name="KSO_WM_TAG_VERSION" val="1.0"/>
  <p:tag name="KSO_WM_UNIT_TYPE" val="i"/>
  <p:tag name="KSO_WM_UNIT_INDEX" val="20"/>
</p:tagLst>
</file>

<file path=ppt/tags/tag18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1"/>
  <p:tag name="KSO_WM_UNIT_LAYERLEVEL" val="1"/>
  <p:tag name="KSO_WM_TAG_VERSION" val="1.0"/>
  <p:tag name="KSO_WM_UNIT_TYPE" val="i"/>
  <p:tag name="KSO_WM_UNIT_INDEX" val="21"/>
</p:tagLst>
</file>

<file path=ppt/tags/tag18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2"/>
  <p:tag name="KSO_WM_UNIT_LAYERLEVEL" val="1"/>
  <p:tag name="KSO_WM_TAG_VERSION" val="1.0"/>
  <p:tag name="KSO_WM_UNIT_TYPE" val="i"/>
  <p:tag name="KSO_WM_UNIT_INDEX" val="22"/>
</p:tagLst>
</file>

<file path=ppt/tags/tag18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3"/>
  <p:tag name="KSO_WM_UNIT_LAYERLEVEL" val="1"/>
  <p:tag name="KSO_WM_TAG_VERSION" val="1.0"/>
  <p:tag name="KSO_WM_UNIT_TYPE" val="i"/>
  <p:tag name="KSO_WM_UNIT_INDEX" val="23"/>
</p:tagLst>
</file>

<file path=ppt/tags/tag18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4"/>
  <p:tag name="KSO_WM_UNIT_LAYERLEVEL" val="1"/>
  <p:tag name="KSO_WM_TAG_VERSION" val="1.0"/>
  <p:tag name="KSO_WM_UNIT_TYPE" val="i"/>
  <p:tag name="KSO_WM_UNIT_INDEX" val="24"/>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f*1"/>
  <p:tag name="KSO_WM_UNIT_LAYERLEVEL" val="1"/>
  <p:tag name="KSO_WM_TAG_VERSION" val="1.0"/>
  <p:tag name="KSO_WM_BEAUTIFY_FLAG" val="#wm#"/>
  <p:tag name="KSO_WM_UNIT_SUBTYPE" val="a"/>
  <p:tag name="KSO_WM_UNIT_PRESET_TEXT" val="单击此处编辑母版文本样式"/>
  <p:tag name="KSO_WM_UNIT_NOCLEAR" val="0"/>
  <p:tag name="KSO_WM_UNIT_VALUE" val="29"/>
  <p:tag name="KSO_WM_UNIT_TYPE" val="f"/>
  <p:tag name="KSO_WM_UNIT_INDEX" val="1"/>
</p:tagLst>
</file>

<file path=ppt/tags/tag18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5"/>
  <p:tag name="KSO_WM_UNIT_LAYERLEVEL" val="1"/>
  <p:tag name="KSO_WM_TAG_VERSION" val="1.0"/>
  <p:tag name="KSO_WM_UNIT_TYPE" val="i"/>
  <p:tag name="KSO_WM_UNIT_INDEX" val="25"/>
</p:tagLst>
</file>

<file path=ppt/tags/tag18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6"/>
  <p:tag name="KSO_WM_UNIT_LAYERLEVEL" val="1"/>
  <p:tag name="KSO_WM_TAG_VERSION" val="1.0"/>
  <p:tag name="KSO_WM_UNIT_TYPE" val="i"/>
  <p:tag name="KSO_WM_UNIT_INDEX" val="26"/>
</p:tagLst>
</file>

<file path=ppt/tags/tag18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7"/>
  <p:tag name="KSO_WM_UNIT_LAYERLEVEL" val="1"/>
  <p:tag name="KSO_WM_TAG_VERSION" val="1.0"/>
  <p:tag name="KSO_WM_UNIT_TYPE" val="i"/>
  <p:tag name="KSO_WM_UNIT_INDEX" val="27"/>
</p:tagLst>
</file>

<file path=ppt/tags/tag18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8"/>
  <p:tag name="KSO_WM_UNIT_LAYERLEVEL" val="1"/>
  <p:tag name="KSO_WM_TAG_VERSION" val="1.0"/>
  <p:tag name="KSO_WM_UNIT_TYPE" val="i"/>
  <p:tag name="KSO_WM_UNIT_INDEX" val="28"/>
</p:tagLst>
</file>

<file path=ppt/tags/tag18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8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b*1"/>
  <p:tag name="KSO_WM_UNIT_LAYERLEVEL" val="1"/>
  <p:tag name="KSO_WM_TAG_VERSION" val="1.0"/>
  <p:tag name="KSO_WM_BEAUTIFY_FLAG" val="#wm#"/>
  <p:tag name="KSO_WM_UNIT_ISCONTENTSTITLE" val="0"/>
  <p:tag name="KSO_WM_UNIT_ISNUMDGMTITLE" val="0"/>
  <p:tag name="KSO_WM_UNIT_PRESET_TEXT" val="副标题"/>
  <p:tag name="KSO_WM_UNIT_NOCLEAR" val="0"/>
  <p:tag name="KSO_WM_UNIT_VALUE" val="10"/>
  <p:tag name="KSO_WM_UNIT_TYPE" val="b"/>
  <p:tag name="KSO_WM_UNIT_INDEX" val="1"/>
</p:tagLst>
</file>

<file path=ppt/tags/tag18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18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UNIT_TYPE" val="i"/>
  <p:tag name="KSO_WM_UNIT_INDEX" val="3"/>
</p:tagLst>
</file>

<file path=ppt/tags/tag18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18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18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18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18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f*1"/>
  <p:tag name="KSO_WM_UNIT_LAYERLEVEL" val="1"/>
  <p:tag name="KSO_WM_TAG_VERSION" val="1.0"/>
  <p:tag name="KSO_WM_BEAUTIFY_FLAG" val="#wm#"/>
  <p:tag name="KSO_WM_UNIT_SUBTYPE" val="a"/>
  <p:tag name="KSO_WM_UNIT_PRESET_TEXT" val="单击此处编辑母版文本样式"/>
  <p:tag name="KSO_WM_UNIT_NOCLEAR" val="0"/>
  <p:tag name="KSO_WM_UNIT_VALUE" val="29"/>
  <p:tag name="KSO_WM_UNIT_TYPE" val="f"/>
  <p:tag name="KSO_WM_UNIT_INDEX" val="1"/>
</p:tagLst>
</file>

<file path=ppt/tags/tag18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
  <p:tag name="KSO_WM_UNIT_LAYERLEVEL" val="1"/>
  <p:tag name="KSO_WM_TAG_VERSION" val="1.0"/>
  <p:tag name="KSO_WM_UNIT_TYPE" val="i"/>
  <p:tag name="KSO_WM_UNIT_INDEX" val="12"/>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19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19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19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19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19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19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UNIT_TYPE" val="i"/>
  <p:tag name="KSO_WM_UNIT_INDEX" val="12"/>
</p:tagLst>
</file>

<file path=ppt/tags/tag19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19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19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19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19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19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19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19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UNIT_TYPE" val="i"/>
  <p:tag name="KSO_WM_UNIT_INDEX" val="21"/>
</p:tagLst>
</file>

<file path=ppt/tags/tag19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19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19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9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192.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19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19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9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19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19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19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19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19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9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1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19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9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9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19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1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19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UNIT_TYPE" val="i"/>
  <p:tag name="KSO_WM_UNIT_INDEX" val="3"/>
</p:tagLst>
</file>

<file path=ppt/tags/tag19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19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19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UNIT_TYPE" val="i"/>
  <p:tag name="KSO_WM_UNIT_INDEX" val="6"/>
</p:tagLst>
</file>

<file path=ppt/tags/tag19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1.0"/>
  <p:tag name="KSO_WM_UNIT_TYPE" val="i"/>
  <p:tag name="KSO_WM_UNIT_INDEX" val="7"/>
</p:tagLst>
</file>

<file path=ppt/tags/tag19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1.0"/>
  <p:tag name="KSO_WM_UNIT_TYPE" val="i"/>
  <p:tag name="KSO_WM_UNIT_INDEX" val="8"/>
</p:tagLst>
</file>

<file path=ppt/tags/tag19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
  <p:tag name="KSO_WM_UNIT_LAYERLEVEL" val="1"/>
  <p:tag name="KSO_WM_TAG_VERSION" val="1.0"/>
  <p:tag name="KSO_WM_UNIT_TYPE" val="i"/>
  <p:tag name="KSO_WM_UNIT_INDEX" val="9"/>
</p:tagLst>
</file>

<file path=ppt/tags/tag19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
  <p:tag name="KSO_WM_UNIT_LAYERLEVEL" val="1"/>
  <p:tag name="KSO_WM_TAG_VERSION" val="1.0"/>
  <p:tag name="KSO_WM_UNIT_TYPE" val="i"/>
  <p:tag name="KSO_WM_UNIT_INDEX" val="10"/>
</p:tagLst>
</file>

<file path=ppt/tags/tag19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
  <p:tag name="KSO_WM_UNIT_LAYERLEVEL" val="1"/>
  <p:tag name="KSO_WM_TAG_VERSION" val="1.0"/>
  <p:tag name="KSO_WM_UNIT_TYPE" val="i"/>
  <p:tag name="KSO_WM_UNIT_INDEX" val="11"/>
</p:tagLst>
</file>

<file path=ppt/tags/tag19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
  <p:tag name="KSO_WM_UNIT_LAYERLEVEL" val="1"/>
  <p:tag name="KSO_WM_TAG_VERSION" val="1.0"/>
  <p:tag name="KSO_WM_UNIT_TYPE" val="i"/>
  <p:tag name="KSO_WM_UNIT_INDEX" val="12"/>
</p:tagLst>
</file>

<file path=ppt/tags/tag1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19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
  <p:tag name="KSO_WM_UNIT_LAYERLEVEL" val="1"/>
  <p:tag name="KSO_WM_TAG_VERSION" val="1.0"/>
  <p:tag name="KSO_WM_UNIT_TYPE" val="i"/>
  <p:tag name="KSO_WM_UNIT_INDEX" val="13"/>
</p:tagLst>
</file>

<file path=ppt/tags/tag19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
  <p:tag name="KSO_WM_UNIT_LAYERLEVEL" val="1"/>
  <p:tag name="KSO_WM_TAG_VERSION" val="1.0"/>
  <p:tag name="KSO_WM_UNIT_TYPE" val="i"/>
  <p:tag name="KSO_WM_UNIT_INDEX" val="14"/>
</p:tagLst>
</file>

<file path=ppt/tags/tag19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
  <p:tag name="KSO_WM_UNIT_LAYERLEVEL" val="1"/>
  <p:tag name="KSO_WM_TAG_VERSION" val="1.0"/>
  <p:tag name="KSO_WM_UNIT_TYPE" val="i"/>
  <p:tag name="KSO_WM_UNIT_INDEX" val="15"/>
</p:tagLst>
</file>

<file path=ppt/tags/tag19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
  <p:tag name="KSO_WM_UNIT_LAYERLEVEL" val="1"/>
  <p:tag name="KSO_WM_TAG_VERSION" val="1.0"/>
  <p:tag name="KSO_WM_UNIT_TYPE" val="i"/>
  <p:tag name="KSO_WM_UNIT_INDEX" val="16"/>
</p:tagLst>
</file>

<file path=ppt/tags/tag19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7"/>
  <p:tag name="KSO_WM_UNIT_LAYERLEVEL" val="1"/>
  <p:tag name="KSO_WM_TAG_VERSION" val="1.0"/>
  <p:tag name="KSO_WM_UNIT_TYPE" val="i"/>
  <p:tag name="KSO_WM_UNIT_INDEX" val="17"/>
</p:tagLst>
</file>

<file path=ppt/tags/tag19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8"/>
  <p:tag name="KSO_WM_UNIT_LAYERLEVEL" val="1"/>
  <p:tag name="KSO_WM_TAG_VERSION" val="1.0"/>
  <p:tag name="KSO_WM_UNIT_TYPE" val="i"/>
  <p:tag name="KSO_WM_UNIT_INDEX" val="18"/>
</p:tagLst>
</file>

<file path=ppt/tags/tag19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9"/>
  <p:tag name="KSO_WM_UNIT_LAYERLEVEL" val="1"/>
  <p:tag name="KSO_WM_TAG_VERSION" val="1.0"/>
  <p:tag name="KSO_WM_UNIT_TYPE" val="i"/>
  <p:tag name="KSO_WM_UNIT_INDEX" val="19"/>
</p:tagLst>
</file>

<file path=ppt/tags/tag19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0"/>
  <p:tag name="KSO_WM_UNIT_LAYERLEVEL" val="1"/>
  <p:tag name="KSO_WM_TAG_VERSION" val="1.0"/>
  <p:tag name="KSO_WM_UNIT_TYPE" val="i"/>
  <p:tag name="KSO_WM_UNIT_INDEX" val="20"/>
</p:tagLst>
</file>

<file path=ppt/tags/tag19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1"/>
  <p:tag name="KSO_WM_UNIT_LAYERLEVEL" val="1"/>
  <p:tag name="KSO_WM_TAG_VERSION" val="1.0"/>
  <p:tag name="KSO_WM_UNIT_TYPE" val="i"/>
  <p:tag name="KSO_WM_UNIT_INDEX" val="21"/>
</p:tagLst>
</file>

<file path=ppt/tags/tag19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2"/>
  <p:tag name="KSO_WM_UNIT_LAYERLEVEL" val="1"/>
  <p:tag name="KSO_WM_TAG_VERSION" val="1.0"/>
  <p:tag name="KSO_WM_UNIT_TYPE" val="i"/>
  <p:tag name="KSO_WM_UNIT_INDEX" val="22"/>
</p:tagLst>
</file>

<file path=ppt/tags/tag1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19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3"/>
  <p:tag name="KSO_WM_UNIT_LAYERLEVEL" val="1"/>
  <p:tag name="KSO_WM_TAG_VERSION" val="1.0"/>
  <p:tag name="KSO_WM_UNIT_TYPE" val="i"/>
  <p:tag name="KSO_WM_UNIT_INDEX" val="23"/>
</p:tagLst>
</file>

<file path=ppt/tags/tag19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4"/>
  <p:tag name="KSO_WM_UNIT_LAYERLEVEL" val="1"/>
  <p:tag name="KSO_WM_TAG_VERSION" val="1.0"/>
  <p:tag name="KSO_WM_UNIT_TYPE" val="i"/>
  <p:tag name="KSO_WM_UNIT_INDEX" val="24"/>
</p:tagLst>
</file>

<file path=ppt/tags/tag19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5"/>
  <p:tag name="KSO_WM_UNIT_LAYERLEVEL" val="1"/>
  <p:tag name="KSO_WM_TAG_VERSION" val="1.0"/>
  <p:tag name="KSO_WM_UNIT_TYPE" val="i"/>
  <p:tag name="KSO_WM_UNIT_INDEX" val="25"/>
</p:tagLst>
</file>

<file path=ppt/tags/tag19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6"/>
  <p:tag name="KSO_WM_UNIT_LAYERLEVEL" val="1"/>
  <p:tag name="KSO_WM_TAG_VERSION" val="1.0"/>
  <p:tag name="KSO_WM_UNIT_TYPE" val="i"/>
  <p:tag name="KSO_WM_UNIT_INDEX" val="26"/>
</p:tagLst>
</file>

<file path=ppt/tags/tag19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7"/>
  <p:tag name="KSO_WM_UNIT_LAYERLEVEL" val="1"/>
  <p:tag name="KSO_WM_TAG_VERSION" val="1.0"/>
  <p:tag name="KSO_WM_UNIT_TYPE" val="i"/>
  <p:tag name="KSO_WM_UNIT_INDEX" val="27"/>
</p:tagLst>
</file>

<file path=ppt/tags/tag19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8"/>
  <p:tag name="KSO_WM_UNIT_LAYERLEVEL" val="1"/>
  <p:tag name="KSO_WM_TAG_VERSION" val="1.0"/>
  <p:tag name="KSO_WM_UNIT_TYPE" val="i"/>
  <p:tag name="KSO_WM_UNIT_INDEX" val="28"/>
</p:tagLst>
</file>

<file path=ppt/tags/tag19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9"/>
  <p:tag name="KSO_WM_UNIT_LAYERLEVEL" val="1"/>
  <p:tag name="KSO_WM_TAG_VERSION" val="1.0"/>
  <p:tag name="KSO_WM_UNIT_TYPE" val="i"/>
  <p:tag name="KSO_WM_UNIT_INDEX" val="29"/>
</p:tagLst>
</file>

<file path=ppt/tags/tag19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0"/>
  <p:tag name="KSO_WM_UNIT_LAYERLEVEL" val="1"/>
  <p:tag name="KSO_WM_TAG_VERSION" val="1.0"/>
  <p:tag name="KSO_WM_UNIT_TYPE" val="i"/>
  <p:tag name="KSO_WM_UNIT_INDEX" val="30"/>
</p:tagLst>
</file>

<file path=ppt/tags/tag19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1"/>
  <p:tag name="KSO_WM_UNIT_LAYERLEVEL" val="1"/>
  <p:tag name="KSO_WM_TAG_VERSION" val="1.0"/>
  <p:tag name="KSO_WM_UNIT_TYPE" val="i"/>
  <p:tag name="KSO_WM_UNIT_INDEX" val="31"/>
</p:tagLst>
</file>

<file path=ppt/tags/tag19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2"/>
  <p:tag name="KSO_WM_UNIT_LAYERLEVEL" val="1"/>
  <p:tag name="KSO_WM_TAG_VERSION" val="1.0"/>
  <p:tag name="KSO_WM_UNIT_TYPE" val="i"/>
  <p:tag name="KSO_WM_UNIT_INDEX" val="32"/>
</p:tagLst>
</file>

<file path=ppt/tags/tag1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UNIT_TYPE" val="i"/>
  <p:tag name="KSO_WM_UNIT_INDEX" val="12"/>
</p:tagLst>
</file>

<file path=ppt/tags/tag19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3"/>
  <p:tag name="KSO_WM_UNIT_LAYERLEVEL" val="1"/>
  <p:tag name="KSO_WM_TAG_VERSION" val="1.0"/>
  <p:tag name="KSO_WM_UNIT_TYPE" val="i"/>
  <p:tag name="KSO_WM_UNIT_INDEX" val="33"/>
</p:tagLst>
</file>

<file path=ppt/tags/tag19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4"/>
  <p:tag name="KSO_WM_UNIT_LAYERLEVEL" val="1"/>
  <p:tag name="KSO_WM_TAG_VERSION" val="1.0"/>
  <p:tag name="KSO_WM_UNIT_TYPE" val="i"/>
  <p:tag name="KSO_WM_UNIT_INDEX" val="34"/>
</p:tagLst>
</file>

<file path=ppt/tags/tag19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5"/>
  <p:tag name="KSO_WM_UNIT_LAYERLEVEL" val="1"/>
  <p:tag name="KSO_WM_TAG_VERSION" val="1.0"/>
  <p:tag name="KSO_WM_UNIT_TYPE" val="i"/>
  <p:tag name="KSO_WM_UNIT_INDEX" val="35"/>
</p:tagLst>
</file>

<file path=ppt/tags/tag19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6"/>
  <p:tag name="KSO_WM_UNIT_LAYERLEVEL" val="1"/>
  <p:tag name="KSO_WM_TAG_VERSION" val="1.0"/>
  <p:tag name="KSO_WM_UNIT_TYPE" val="i"/>
  <p:tag name="KSO_WM_UNIT_INDEX" val="36"/>
</p:tagLst>
</file>

<file path=ppt/tags/tag19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7"/>
  <p:tag name="KSO_WM_UNIT_LAYERLEVEL" val="1"/>
  <p:tag name="KSO_WM_TAG_VERSION" val="1.0"/>
  <p:tag name="KSO_WM_UNIT_TYPE" val="i"/>
  <p:tag name="KSO_WM_UNIT_INDEX" val="37"/>
</p:tagLst>
</file>

<file path=ppt/tags/tag19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8"/>
  <p:tag name="KSO_WM_UNIT_LAYERLEVEL" val="1"/>
  <p:tag name="KSO_WM_TAG_VERSION" val="1.0"/>
  <p:tag name="KSO_WM_UNIT_TYPE" val="i"/>
  <p:tag name="KSO_WM_UNIT_INDEX" val="38"/>
</p:tagLst>
</file>

<file path=ppt/tags/tag19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9"/>
  <p:tag name="KSO_WM_UNIT_LAYERLEVEL" val="1"/>
  <p:tag name="KSO_WM_TAG_VERSION" val="1.0"/>
  <p:tag name="KSO_WM_UNIT_TYPE" val="i"/>
  <p:tag name="KSO_WM_UNIT_INDEX" val="39"/>
</p:tagLst>
</file>

<file path=ppt/tags/tag19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0"/>
  <p:tag name="KSO_WM_UNIT_LAYERLEVEL" val="1"/>
  <p:tag name="KSO_WM_TAG_VERSION" val="1.0"/>
  <p:tag name="KSO_WM_UNIT_TYPE" val="i"/>
  <p:tag name="KSO_WM_UNIT_INDEX" val="40"/>
</p:tagLst>
</file>

<file path=ppt/tags/tag19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1"/>
  <p:tag name="KSO_WM_UNIT_LAYERLEVEL" val="1"/>
  <p:tag name="KSO_WM_TAG_VERSION" val="1.0"/>
  <p:tag name="KSO_WM_UNIT_TYPE" val="i"/>
  <p:tag name="KSO_WM_UNIT_INDEX" val="41"/>
</p:tagLst>
</file>

<file path=ppt/tags/tag19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2"/>
  <p:tag name="KSO_WM_UNIT_LAYERLEVEL" val="1"/>
  <p:tag name="KSO_WM_TAG_VERSION" val="1.0"/>
  <p:tag name="KSO_WM_UNIT_TYPE" val="i"/>
  <p:tag name="KSO_WM_UNIT_INDEX" val="42"/>
</p:tagLst>
</file>

<file path=ppt/tags/tag1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19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3"/>
  <p:tag name="KSO_WM_UNIT_LAYERLEVEL" val="1"/>
  <p:tag name="KSO_WM_TAG_VERSION" val="1.0"/>
  <p:tag name="KSO_WM_UNIT_TYPE" val="i"/>
  <p:tag name="KSO_WM_UNIT_INDEX" val="43"/>
</p:tagLst>
</file>

<file path=ppt/tags/tag19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4"/>
  <p:tag name="KSO_WM_UNIT_LAYERLEVEL" val="1"/>
  <p:tag name="KSO_WM_TAG_VERSION" val="1.0"/>
  <p:tag name="KSO_WM_UNIT_TYPE" val="i"/>
  <p:tag name="KSO_WM_UNIT_INDEX" val="44"/>
</p:tagLst>
</file>

<file path=ppt/tags/tag19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5"/>
  <p:tag name="KSO_WM_UNIT_LAYERLEVEL" val="1"/>
  <p:tag name="KSO_WM_TAG_VERSION" val="1.0"/>
  <p:tag name="KSO_WM_UNIT_TYPE" val="i"/>
  <p:tag name="KSO_WM_UNIT_INDEX" val="45"/>
</p:tagLst>
</file>

<file path=ppt/tags/tag19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6"/>
  <p:tag name="KSO_WM_UNIT_LAYERLEVEL" val="1"/>
  <p:tag name="KSO_WM_TAG_VERSION" val="1.0"/>
  <p:tag name="KSO_WM_UNIT_TYPE" val="i"/>
  <p:tag name="KSO_WM_UNIT_INDEX" val="46"/>
</p:tagLst>
</file>

<file path=ppt/tags/tag19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7"/>
  <p:tag name="KSO_WM_UNIT_LAYERLEVEL" val="1"/>
  <p:tag name="KSO_WM_TAG_VERSION" val="1.0"/>
  <p:tag name="KSO_WM_UNIT_TYPE" val="i"/>
  <p:tag name="KSO_WM_UNIT_INDEX" val="47"/>
</p:tagLst>
</file>

<file path=ppt/tags/tag19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8"/>
  <p:tag name="KSO_WM_UNIT_LAYERLEVEL" val="1"/>
  <p:tag name="KSO_WM_TAG_VERSION" val="1.0"/>
  <p:tag name="KSO_WM_UNIT_TYPE" val="i"/>
  <p:tag name="KSO_WM_UNIT_INDEX" val="48"/>
</p:tagLst>
</file>

<file path=ppt/tags/tag19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9"/>
  <p:tag name="KSO_WM_UNIT_LAYERLEVEL" val="1"/>
  <p:tag name="KSO_WM_TAG_VERSION" val="1.0"/>
  <p:tag name="KSO_WM_UNIT_TYPE" val="i"/>
  <p:tag name="KSO_WM_UNIT_INDEX" val="49"/>
</p:tagLst>
</file>

<file path=ppt/tags/tag19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0"/>
  <p:tag name="KSO_WM_UNIT_LAYERLEVEL" val="1"/>
  <p:tag name="KSO_WM_TAG_VERSION" val="1.0"/>
  <p:tag name="KSO_WM_UNIT_TYPE" val="i"/>
  <p:tag name="KSO_WM_UNIT_INDEX" val="50"/>
</p:tagLst>
</file>

<file path=ppt/tags/tag19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1"/>
  <p:tag name="KSO_WM_UNIT_LAYERLEVEL" val="1"/>
  <p:tag name="KSO_WM_TAG_VERSION" val="1.0"/>
  <p:tag name="KSO_WM_UNIT_TYPE" val="i"/>
  <p:tag name="KSO_WM_UNIT_INDEX" val="51"/>
</p:tagLst>
</file>

<file path=ppt/tags/tag19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2"/>
  <p:tag name="KSO_WM_UNIT_LAYERLEVEL" val="1"/>
  <p:tag name="KSO_WM_TAG_VERSION" val="1.0"/>
  <p:tag name="KSO_WM_UNIT_TYPE" val="i"/>
  <p:tag name="KSO_WM_UNIT_INDEX" val="52"/>
</p:tagLst>
</file>

<file path=ppt/tags/tag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2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20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3"/>
  <p:tag name="KSO_WM_UNIT_LAYERLEVEL" val="1"/>
  <p:tag name="KSO_WM_TAG_VERSION" val="1.0"/>
  <p:tag name="KSO_WM_UNIT_TYPE" val="i"/>
  <p:tag name="KSO_WM_UNIT_INDEX" val="53"/>
</p:tagLst>
</file>

<file path=ppt/tags/tag20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4"/>
  <p:tag name="KSO_WM_UNIT_LAYERLEVEL" val="1"/>
  <p:tag name="KSO_WM_TAG_VERSION" val="1.0"/>
  <p:tag name="KSO_WM_UNIT_TYPE" val="i"/>
  <p:tag name="KSO_WM_UNIT_INDEX" val="54"/>
</p:tagLst>
</file>

<file path=ppt/tags/tag20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5"/>
  <p:tag name="KSO_WM_UNIT_LAYERLEVEL" val="1"/>
  <p:tag name="KSO_WM_TAG_VERSION" val="1.0"/>
  <p:tag name="KSO_WM_UNIT_TYPE" val="i"/>
  <p:tag name="KSO_WM_UNIT_INDEX" val="55"/>
</p:tagLst>
</file>

<file path=ppt/tags/tag20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6"/>
  <p:tag name="KSO_WM_UNIT_LAYERLEVEL" val="1"/>
  <p:tag name="KSO_WM_TAG_VERSION" val="1.0"/>
  <p:tag name="KSO_WM_UNIT_TYPE" val="i"/>
  <p:tag name="KSO_WM_UNIT_INDEX" val="56"/>
</p:tagLst>
</file>

<file path=ppt/tags/tag20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7"/>
  <p:tag name="KSO_WM_UNIT_LAYERLEVEL" val="1"/>
  <p:tag name="KSO_WM_TAG_VERSION" val="1.0"/>
  <p:tag name="KSO_WM_UNIT_TYPE" val="i"/>
  <p:tag name="KSO_WM_UNIT_INDEX" val="57"/>
</p:tagLst>
</file>

<file path=ppt/tags/tag20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8"/>
  <p:tag name="KSO_WM_UNIT_LAYERLEVEL" val="1"/>
  <p:tag name="KSO_WM_TAG_VERSION" val="1.0"/>
  <p:tag name="KSO_WM_UNIT_TYPE" val="i"/>
  <p:tag name="KSO_WM_UNIT_INDEX" val="58"/>
</p:tagLst>
</file>

<file path=ppt/tags/tag20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9"/>
  <p:tag name="KSO_WM_UNIT_LAYERLEVEL" val="1"/>
  <p:tag name="KSO_WM_TAG_VERSION" val="1.0"/>
  <p:tag name="KSO_WM_UNIT_TYPE" val="i"/>
  <p:tag name="KSO_WM_UNIT_INDEX" val="59"/>
</p:tagLst>
</file>

<file path=ppt/tags/tag20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0"/>
  <p:tag name="KSO_WM_UNIT_LAYERLEVEL" val="1"/>
  <p:tag name="KSO_WM_TAG_VERSION" val="1.0"/>
  <p:tag name="KSO_WM_UNIT_TYPE" val="i"/>
  <p:tag name="KSO_WM_UNIT_INDEX" val="60"/>
</p:tagLst>
</file>

<file path=ppt/tags/tag20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1"/>
  <p:tag name="KSO_WM_UNIT_LAYERLEVEL" val="1"/>
  <p:tag name="KSO_WM_TAG_VERSION" val="1.0"/>
  <p:tag name="KSO_WM_UNIT_TYPE" val="i"/>
  <p:tag name="KSO_WM_UNIT_INDEX" val="61"/>
</p:tagLst>
</file>

<file path=ppt/tags/tag20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2"/>
  <p:tag name="KSO_WM_UNIT_LAYERLEVEL" val="1"/>
  <p:tag name="KSO_WM_TAG_VERSION" val="1.0"/>
  <p:tag name="KSO_WM_UNIT_TYPE" val="i"/>
  <p:tag name="KSO_WM_UNIT_INDEX" val="62"/>
</p:tagLst>
</file>

<file path=ppt/tags/tag2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20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3"/>
  <p:tag name="KSO_WM_UNIT_LAYERLEVEL" val="1"/>
  <p:tag name="KSO_WM_TAG_VERSION" val="1.0"/>
  <p:tag name="KSO_WM_UNIT_TYPE" val="i"/>
  <p:tag name="KSO_WM_UNIT_INDEX" val="63"/>
</p:tagLst>
</file>

<file path=ppt/tags/tag20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4"/>
  <p:tag name="KSO_WM_UNIT_LAYERLEVEL" val="1"/>
  <p:tag name="KSO_WM_TAG_VERSION" val="1.0"/>
  <p:tag name="KSO_WM_UNIT_TYPE" val="i"/>
  <p:tag name="KSO_WM_UNIT_INDEX" val="64"/>
</p:tagLst>
</file>

<file path=ppt/tags/tag20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5"/>
  <p:tag name="KSO_WM_UNIT_LAYERLEVEL" val="1"/>
  <p:tag name="KSO_WM_TAG_VERSION" val="1.0"/>
  <p:tag name="KSO_WM_UNIT_TYPE" val="i"/>
  <p:tag name="KSO_WM_UNIT_INDEX" val="65"/>
</p:tagLst>
</file>

<file path=ppt/tags/tag20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6"/>
  <p:tag name="KSO_WM_UNIT_LAYERLEVEL" val="1"/>
  <p:tag name="KSO_WM_TAG_VERSION" val="1.0"/>
  <p:tag name="KSO_WM_UNIT_TYPE" val="i"/>
  <p:tag name="KSO_WM_UNIT_INDEX" val="66"/>
</p:tagLst>
</file>

<file path=ppt/tags/tag20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7"/>
  <p:tag name="KSO_WM_UNIT_LAYERLEVEL" val="1"/>
  <p:tag name="KSO_WM_TAG_VERSION" val="1.0"/>
  <p:tag name="KSO_WM_UNIT_TYPE" val="i"/>
  <p:tag name="KSO_WM_UNIT_INDEX" val="67"/>
</p:tagLst>
</file>

<file path=ppt/tags/tag20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8"/>
  <p:tag name="KSO_WM_UNIT_LAYERLEVEL" val="1"/>
  <p:tag name="KSO_WM_TAG_VERSION" val="1.0"/>
  <p:tag name="KSO_WM_UNIT_TYPE" val="i"/>
  <p:tag name="KSO_WM_UNIT_INDEX" val="68"/>
</p:tagLst>
</file>

<file path=ppt/tags/tag20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9"/>
  <p:tag name="KSO_WM_UNIT_LAYERLEVEL" val="1"/>
  <p:tag name="KSO_WM_TAG_VERSION" val="1.0"/>
  <p:tag name="KSO_WM_UNIT_TYPE" val="i"/>
  <p:tag name="KSO_WM_UNIT_INDEX" val="69"/>
</p:tagLst>
</file>

<file path=ppt/tags/tag20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0"/>
  <p:tag name="KSO_WM_UNIT_LAYERLEVEL" val="1"/>
  <p:tag name="KSO_WM_TAG_VERSION" val="1.0"/>
  <p:tag name="KSO_WM_UNIT_TYPE" val="i"/>
  <p:tag name="KSO_WM_UNIT_INDEX" val="70"/>
</p:tagLst>
</file>

<file path=ppt/tags/tag20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1"/>
  <p:tag name="KSO_WM_UNIT_LAYERLEVEL" val="1"/>
  <p:tag name="KSO_WM_TAG_VERSION" val="1.0"/>
  <p:tag name="KSO_WM_UNIT_TYPE" val="i"/>
  <p:tag name="KSO_WM_UNIT_INDEX" val="71"/>
</p:tagLst>
</file>

<file path=ppt/tags/tag20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2"/>
  <p:tag name="KSO_WM_UNIT_LAYERLEVEL" val="1"/>
  <p:tag name="KSO_WM_TAG_VERSION" val="1.0"/>
  <p:tag name="KSO_WM_UNIT_TYPE" val="i"/>
  <p:tag name="KSO_WM_UNIT_INDEX" val="72"/>
</p:tagLst>
</file>

<file path=ppt/tags/tag2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20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3"/>
  <p:tag name="KSO_WM_UNIT_LAYERLEVEL" val="1"/>
  <p:tag name="KSO_WM_TAG_VERSION" val="1.0"/>
  <p:tag name="KSO_WM_UNIT_TYPE" val="i"/>
  <p:tag name="KSO_WM_UNIT_INDEX" val="73"/>
</p:tagLst>
</file>

<file path=ppt/tags/tag20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4"/>
  <p:tag name="KSO_WM_UNIT_LAYERLEVEL" val="1"/>
  <p:tag name="KSO_WM_TAG_VERSION" val="1.0"/>
  <p:tag name="KSO_WM_UNIT_TYPE" val="i"/>
  <p:tag name="KSO_WM_UNIT_INDEX" val="74"/>
</p:tagLst>
</file>

<file path=ppt/tags/tag20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5"/>
  <p:tag name="KSO_WM_UNIT_LAYERLEVEL" val="1"/>
  <p:tag name="KSO_WM_TAG_VERSION" val="1.0"/>
  <p:tag name="KSO_WM_UNIT_TYPE" val="i"/>
  <p:tag name="KSO_WM_UNIT_INDEX" val="75"/>
</p:tagLst>
</file>

<file path=ppt/tags/tag20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6"/>
  <p:tag name="KSO_WM_UNIT_LAYERLEVEL" val="1"/>
  <p:tag name="KSO_WM_TAG_VERSION" val="1.0"/>
  <p:tag name="KSO_WM_UNIT_TYPE" val="i"/>
  <p:tag name="KSO_WM_UNIT_INDEX" val="76"/>
</p:tagLst>
</file>

<file path=ppt/tags/tag20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7"/>
  <p:tag name="KSO_WM_UNIT_LAYERLEVEL" val="1"/>
  <p:tag name="KSO_WM_TAG_VERSION" val="1.0"/>
  <p:tag name="KSO_WM_UNIT_TYPE" val="i"/>
  <p:tag name="KSO_WM_UNIT_INDEX" val="77"/>
</p:tagLst>
</file>

<file path=ppt/tags/tag20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8"/>
  <p:tag name="KSO_WM_UNIT_LAYERLEVEL" val="1"/>
  <p:tag name="KSO_WM_TAG_VERSION" val="1.0"/>
  <p:tag name="KSO_WM_UNIT_TYPE" val="i"/>
  <p:tag name="KSO_WM_UNIT_INDEX" val="78"/>
</p:tagLst>
</file>

<file path=ppt/tags/tag20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9"/>
  <p:tag name="KSO_WM_UNIT_LAYERLEVEL" val="1"/>
  <p:tag name="KSO_WM_TAG_VERSION" val="1.0"/>
  <p:tag name="KSO_WM_UNIT_TYPE" val="i"/>
  <p:tag name="KSO_WM_UNIT_INDEX" val="79"/>
</p:tagLst>
</file>

<file path=ppt/tags/tag20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0"/>
  <p:tag name="KSO_WM_UNIT_LAYERLEVEL" val="1"/>
  <p:tag name="KSO_WM_TAG_VERSION" val="1.0"/>
  <p:tag name="KSO_WM_UNIT_TYPE" val="i"/>
  <p:tag name="KSO_WM_UNIT_INDEX" val="80"/>
</p:tagLst>
</file>

<file path=ppt/tags/tag20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1"/>
  <p:tag name="KSO_WM_UNIT_LAYERLEVEL" val="1"/>
  <p:tag name="KSO_WM_TAG_VERSION" val="1.0"/>
  <p:tag name="KSO_WM_UNIT_TYPE" val="i"/>
  <p:tag name="KSO_WM_UNIT_INDEX" val="81"/>
</p:tagLst>
</file>

<file path=ppt/tags/tag20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2"/>
  <p:tag name="KSO_WM_UNIT_LAYERLEVEL" val="1"/>
  <p:tag name="KSO_WM_TAG_VERSION" val="1.0"/>
  <p:tag name="KSO_WM_UNIT_TYPE" val="i"/>
  <p:tag name="KSO_WM_UNIT_INDEX" val="82"/>
</p:tagLst>
</file>

<file path=ppt/tags/tag2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20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3"/>
  <p:tag name="KSO_WM_UNIT_LAYERLEVEL" val="1"/>
  <p:tag name="KSO_WM_TAG_VERSION" val="1.0"/>
  <p:tag name="KSO_WM_UNIT_TYPE" val="i"/>
  <p:tag name="KSO_WM_UNIT_INDEX" val="83"/>
</p:tagLst>
</file>

<file path=ppt/tags/tag20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4"/>
  <p:tag name="KSO_WM_UNIT_LAYERLEVEL" val="1"/>
  <p:tag name="KSO_WM_TAG_VERSION" val="1.0"/>
  <p:tag name="KSO_WM_UNIT_TYPE" val="i"/>
  <p:tag name="KSO_WM_UNIT_INDEX" val="84"/>
</p:tagLst>
</file>

<file path=ppt/tags/tag20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5"/>
  <p:tag name="KSO_WM_UNIT_LAYERLEVEL" val="1"/>
  <p:tag name="KSO_WM_TAG_VERSION" val="1.0"/>
  <p:tag name="KSO_WM_UNIT_TYPE" val="i"/>
  <p:tag name="KSO_WM_UNIT_INDEX" val="85"/>
</p:tagLst>
</file>

<file path=ppt/tags/tag20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6"/>
  <p:tag name="KSO_WM_UNIT_LAYERLEVEL" val="1"/>
  <p:tag name="KSO_WM_TAG_VERSION" val="1.0"/>
  <p:tag name="KSO_WM_UNIT_TYPE" val="i"/>
  <p:tag name="KSO_WM_UNIT_INDEX" val="86"/>
</p:tagLst>
</file>

<file path=ppt/tags/tag20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7"/>
  <p:tag name="KSO_WM_UNIT_LAYERLEVEL" val="1"/>
  <p:tag name="KSO_WM_TAG_VERSION" val="1.0"/>
  <p:tag name="KSO_WM_UNIT_TYPE" val="i"/>
  <p:tag name="KSO_WM_UNIT_INDEX" val="87"/>
</p:tagLst>
</file>

<file path=ppt/tags/tag20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8"/>
  <p:tag name="KSO_WM_UNIT_LAYERLEVEL" val="1"/>
  <p:tag name="KSO_WM_TAG_VERSION" val="1.0"/>
  <p:tag name="KSO_WM_UNIT_TYPE" val="i"/>
  <p:tag name="KSO_WM_UNIT_INDEX" val="88"/>
</p:tagLst>
</file>

<file path=ppt/tags/tag20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9"/>
  <p:tag name="KSO_WM_UNIT_LAYERLEVEL" val="1"/>
  <p:tag name="KSO_WM_TAG_VERSION" val="1.0"/>
  <p:tag name="KSO_WM_UNIT_TYPE" val="i"/>
  <p:tag name="KSO_WM_UNIT_INDEX" val="89"/>
</p:tagLst>
</file>

<file path=ppt/tags/tag20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0"/>
  <p:tag name="KSO_WM_UNIT_LAYERLEVEL" val="1"/>
  <p:tag name="KSO_WM_TAG_VERSION" val="1.0"/>
  <p:tag name="KSO_WM_UNIT_TYPE" val="i"/>
  <p:tag name="KSO_WM_UNIT_INDEX" val="90"/>
</p:tagLst>
</file>

<file path=ppt/tags/tag20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1"/>
  <p:tag name="KSO_WM_UNIT_LAYERLEVEL" val="1"/>
  <p:tag name="KSO_WM_TAG_VERSION" val="1.0"/>
  <p:tag name="KSO_WM_UNIT_TYPE" val="i"/>
  <p:tag name="KSO_WM_UNIT_INDEX" val="91"/>
</p:tagLst>
</file>

<file path=ppt/tags/tag20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2"/>
  <p:tag name="KSO_WM_UNIT_LAYERLEVEL" val="1"/>
  <p:tag name="KSO_WM_TAG_VERSION" val="1.0"/>
  <p:tag name="KSO_WM_UNIT_TYPE" val="i"/>
  <p:tag name="KSO_WM_UNIT_INDEX" val="92"/>
</p:tagLst>
</file>

<file path=ppt/tags/tag2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20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3"/>
  <p:tag name="KSO_WM_UNIT_LAYERLEVEL" val="1"/>
  <p:tag name="KSO_WM_TAG_VERSION" val="1.0"/>
  <p:tag name="KSO_WM_UNIT_TYPE" val="i"/>
  <p:tag name="KSO_WM_UNIT_INDEX" val="93"/>
</p:tagLst>
</file>

<file path=ppt/tags/tag20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4"/>
  <p:tag name="KSO_WM_UNIT_LAYERLEVEL" val="1"/>
  <p:tag name="KSO_WM_TAG_VERSION" val="1.0"/>
  <p:tag name="KSO_WM_UNIT_TYPE" val="i"/>
  <p:tag name="KSO_WM_UNIT_INDEX" val="94"/>
</p:tagLst>
</file>

<file path=ppt/tags/tag20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5"/>
  <p:tag name="KSO_WM_UNIT_LAYERLEVEL" val="1"/>
  <p:tag name="KSO_WM_TAG_VERSION" val="1.0"/>
  <p:tag name="KSO_WM_UNIT_TYPE" val="i"/>
  <p:tag name="KSO_WM_UNIT_INDEX" val="95"/>
</p:tagLst>
</file>

<file path=ppt/tags/tag20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6"/>
  <p:tag name="KSO_WM_UNIT_LAYERLEVEL" val="1"/>
  <p:tag name="KSO_WM_TAG_VERSION" val="1.0"/>
  <p:tag name="KSO_WM_UNIT_TYPE" val="i"/>
  <p:tag name="KSO_WM_UNIT_INDEX" val="96"/>
</p:tagLst>
</file>

<file path=ppt/tags/tag20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7"/>
  <p:tag name="KSO_WM_UNIT_LAYERLEVEL" val="1"/>
  <p:tag name="KSO_WM_TAG_VERSION" val="1.0"/>
  <p:tag name="KSO_WM_UNIT_TYPE" val="i"/>
  <p:tag name="KSO_WM_UNIT_INDEX" val="97"/>
</p:tagLst>
</file>

<file path=ppt/tags/tag20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8"/>
  <p:tag name="KSO_WM_UNIT_LAYERLEVEL" val="1"/>
  <p:tag name="KSO_WM_TAG_VERSION" val="1.0"/>
  <p:tag name="KSO_WM_UNIT_TYPE" val="i"/>
  <p:tag name="KSO_WM_UNIT_INDEX" val="98"/>
</p:tagLst>
</file>

<file path=ppt/tags/tag20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9"/>
  <p:tag name="KSO_WM_UNIT_LAYERLEVEL" val="1"/>
  <p:tag name="KSO_WM_TAG_VERSION" val="1.0"/>
  <p:tag name="KSO_WM_UNIT_TYPE" val="i"/>
  <p:tag name="KSO_WM_UNIT_INDEX" val="99"/>
</p:tagLst>
</file>

<file path=ppt/tags/tag20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0"/>
  <p:tag name="KSO_WM_UNIT_LAYERLEVEL" val="1"/>
  <p:tag name="KSO_WM_TAG_VERSION" val="1.0"/>
  <p:tag name="KSO_WM_UNIT_TYPE" val="i"/>
  <p:tag name="KSO_WM_UNIT_INDEX" val="100"/>
</p:tagLst>
</file>

<file path=ppt/tags/tag20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1"/>
  <p:tag name="KSO_WM_UNIT_LAYERLEVEL" val="1"/>
  <p:tag name="KSO_WM_TAG_VERSION" val="1.0"/>
  <p:tag name="KSO_WM_UNIT_TYPE" val="i"/>
  <p:tag name="KSO_WM_UNIT_INDEX" val="101"/>
</p:tagLst>
</file>

<file path=ppt/tags/tag20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2"/>
  <p:tag name="KSO_WM_UNIT_LAYERLEVEL" val="1"/>
  <p:tag name="KSO_WM_TAG_VERSION" val="1.0"/>
  <p:tag name="KSO_WM_UNIT_TYPE" val="i"/>
  <p:tag name="KSO_WM_UNIT_INDEX" val="102"/>
</p:tagLst>
</file>

<file path=ppt/tags/tag2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20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3"/>
  <p:tag name="KSO_WM_UNIT_LAYERLEVEL" val="1"/>
  <p:tag name="KSO_WM_TAG_VERSION" val="1.0"/>
  <p:tag name="KSO_WM_UNIT_TYPE" val="i"/>
  <p:tag name="KSO_WM_UNIT_INDEX" val="103"/>
</p:tagLst>
</file>

<file path=ppt/tags/tag20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4"/>
  <p:tag name="KSO_WM_UNIT_LAYERLEVEL" val="1"/>
  <p:tag name="KSO_WM_TAG_VERSION" val="1.0"/>
  <p:tag name="KSO_WM_UNIT_TYPE" val="i"/>
  <p:tag name="KSO_WM_UNIT_INDEX" val="104"/>
</p:tagLst>
</file>

<file path=ppt/tags/tag20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5"/>
  <p:tag name="KSO_WM_UNIT_LAYERLEVEL" val="1"/>
  <p:tag name="KSO_WM_TAG_VERSION" val="1.0"/>
  <p:tag name="KSO_WM_UNIT_TYPE" val="i"/>
  <p:tag name="KSO_WM_UNIT_INDEX" val="105"/>
</p:tagLst>
</file>

<file path=ppt/tags/tag20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6"/>
  <p:tag name="KSO_WM_UNIT_LAYERLEVEL" val="1"/>
  <p:tag name="KSO_WM_TAG_VERSION" val="1.0"/>
  <p:tag name="KSO_WM_UNIT_TYPE" val="i"/>
  <p:tag name="KSO_WM_UNIT_INDEX" val="106"/>
</p:tagLst>
</file>

<file path=ppt/tags/tag20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7"/>
  <p:tag name="KSO_WM_UNIT_LAYERLEVEL" val="1"/>
  <p:tag name="KSO_WM_TAG_VERSION" val="1.0"/>
  <p:tag name="KSO_WM_UNIT_TYPE" val="i"/>
  <p:tag name="KSO_WM_UNIT_INDEX" val="107"/>
</p:tagLst>
</file>

<file path=ppt/tags/tag20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8"/>
  <p:tag name="KSO_WM_UNIT_LAYERLEVEL" val="1"/>
  <p:tag name="KSO_WM_TAG_VERSION" val="1.0"/>
  <p:tag name="KSO_WM_UNIT_TYPE" val="i"/>
  <p:tag name="KSO_WM_UNIT_INDEX" val="108"/>
</p:tagLst>
</file>

<file path=ppt/tags/tag20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9"/>
  <p:tag name="KSO_WM_UNIT_LAYERLEVEL" val="1"/>
  <p:tag name="KSO_WM_TAG_VERSION" val="1.0"/>
  <p:tag name="KSO_WM_UNIT_TYPE" val="i"/>
  <p:tag name="KSO_WM_UNIT_INDEX" val="109"/>
</p:tagLst>
</file>

<file path=ppt/tags/tag20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0"/>
  <p:tag name="KSO_WM_UNIT_LAYERLEVEL" val="1"/>
  <p:tag name="KSO_WM_TAG_VERSION" val="1.0"/>
  <p:tag name="KSO_WM_UNIT_TYPE" val="i"/>
  <p:tag name="KSO_WM_UNIT_INDEX" val="110"/>
</p:tagLst>
</file>

<file path=ppt/tags/tag20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1"/>
  <p:tag name="KSO_WM_UNIT_LAYERLEVEL" val="1"/>
  <p:tag name="KSO_WM_TAG_VERSION" val="1.0"/>
  <p:tag name="KSO_WM_UNIT_TYPE" val="i"/>
  <p:tag name="KSO_WM_UNIT_INDEX" val="111"/>
</p:tagLst>
</file>

<file path=ppt/tags/tag20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2"/>
  <p:tag name="KSO_WM_UNIT_LAYERLEVEL" val="1"/>
  <p:tag name="KSO_WM_TAG_VERSION" val="1.0"/>
  <p:tag name="KSO_WM_UNIT_TYPE" val="i"/>
  <p:tag name="KSO_WM_UNIT_INDEX" val="112"/>
</p:tagLst>
</file>

<file path=ppt/tags/tag2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20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3"/>
  <p:tag name="KSO_WM_UNIT_LAYERLEVEL" val="1"/>
  <p:tag name="KSO_WM_TAG_VERSION" val="1.0"/>
  <p:tag name="KSO_WM_UNIT_TYPE" val="i"/>
  <p:tag name="KSO_WM_UNIT_INDEX" val="113"/>
</p:tagLst>
</file>

<file path=ppt/tags/tag20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4"/>
  <p:tag name="KSO_WM_UNIT_LAYERLEVEL" val="1"/>
  <p:tag name="KSO_WM_TAG_VERSION" val="1.0"/>
  <p:tag name="KSO_WM_UNIT_TYPE" val="i"/>
  <p:tag name="KSO_WM_UNIT_INDEX" val="114"/>
</p:tagLst>
</file>

<file path=ppt/tags/tag20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5"/>
  <p:tag name="KSO_WM_UNIT_LAYERLEVEL" val="1"/>
  <p:tag name="KSO_WM_TAG_VERSION" val="1.0"/>
  <p:tag name="KSO_WM_UNIT_TYPE" val="i"/>
  <p:tag name="KSO_WM_UNIT_INDEX" val="115"/>
</p:tagLst>
</file>

<file path=ppt/tags/tag20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6"/>
  <p:tag name="KSO_WM_UNIT_LAYERLEVEL" val="1"/>
  <p:tag name="KSO_WM_TAG_VERSION" val="1.0"/>
  <p:tag name="KSO_WM_UNIT_TYPE" val="i"/>
  <p:tag name="KSO_WM_UNIT_INDEX" val="116"/>
</p:tagLst>
</file>

<file path=ppt/tags/tag20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7"/>
  <p:tag name="KSO_WM_UNIT_LAYERLEVEL" val="1"/>
  <p:tag name="KSO_WM_TAG_VERSION" val="1.0"/>
  <p:tag name="KSO_WM_UNIT_TYPE" val="i"/>
  <p:tag name="KSO_WM_UNIT_INDEX" val="117"/>
</p:tagLst>
</file>

<file path=ppt/tags/tag20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8"/>
  <p:tag name="KSO_WM_UNIT_LAYERLEVEL" val="1"/>
  <p:tag name="KSO_WM_TAG_VERSION" val="1.0"/>
  <p:tag name="KSO_WM_UNIT_TYPE" val="i"/>
  <p:tag name="KSO_WM_UNIT_INDEX" val="118"/>
</p:tagLst>
</file>

<file path=ppt/tags/tag20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9"/>
  <p:tag name="KSO_WM_UNIT_LAYERLEVEL" val="1"/>
  <p:tag name="KSO_WM_TAG_VERSION" val="1.0"/>
  <p:tag name="KSO_WM_UNIT_TYPE" val="i"/>
  <p:tag name="KSO_WM_UNIT_INDEX" val="119"/>
</p:tagLst>
</file>

<file path=ppt/tags/tag20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0"/>
  <p:tag name="KSO_WM_UNIT_LAYERLEVEL" val="1"/>
  <p:tag name="KSO_WM_TAG_VERSION" val="1.0"/>
  <p:tag name="KSO_WM_UNIT_TYPE" val="i"/>
  <p:tag name="KSO_WM_UNIT_INDEX" val="120"/>
</p:tagLst>
</file>

<file path=ppt/tags/tag20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1"/>
  <p:tag name="KSO_WM_UNIT_LAYERLEVEL" val="1"/>
  <p:tag name="KSO_WM_TAG_VERSION" val="1.0"/>
  <p:tag name="KSO_WM_UNIT_TYPE" val="i"/>
  <p:tag name="KSO_WM_UNIT_INDEX" val="121"/>
</p:tagLst>
</file>

<file path=ppt/tags/tag20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2"/>
  <p:tag name="KSO_WM_UNIT_LAYERLEVEL" val="1"/>
  <p:tag name="KSO_WM_TAG_VERSION" val="1.0"/>
  <p:tag name="KSO_WM_UNIT_TYPE" val="i"/>
  <p:tag name="KSO_WM_UNIT_INDEX" val="122"/>
</p:tagLst>
</file>

<file path=ppt/tags/tag2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UNIT_TYPE" val="i"/>
  <p:tag name="KSO_WM_UNIT_INDEX" val="21"/>
</p:tagLst>
</file>

<file path=ppt/tags/tag20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3"/>
  <p:tag name="KSO_WM_UNIT_LAYERLEVEL" val="1"/>
  <p:tag name="KSO_WM_TAG_VERSION" val="1.0"/>
  <p:tag name="KSO_WM_UNIT_TYPE" val="i"/>
  <p:tag name="KSO_WM_UNIT_INDEX" val="123"/>
</p:tagLst>
</file>

<file path=ppt/tags/tag20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4"/>
  <p:tag name="KSO_WM_UNIT_LAYERLEVEL" val="1"/>
  <p:tag name="KSO_WM_TAG_VERSION" val="1.0"/>
  <p:tag name="KSO_WM_UNIT_TYPE" val="i"/>
  <p:tag name="KSO_WM_UNIT_INDEX" val="124"/>
</p:tagLst>
</file>

<file path=ppt/tags/tag20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5"/>
  <p:tag name="KSO_WM_UNIT_LAYERLEVEL" val="1"/>
  <p:tag name="KSO_WM_TAG_VERSION" val="1.0"/>
  <p:tag name="KSO_WM_UNIT_TYPE" val="i"/>
  <p:tag name="KSO_WM_UNIT_INDEX" val="125"/>
</p:tagLst>
</file>

<file path=ppt/tags/tag20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6"/>
  <p:tag name="KSO_WM_UNIT_LAYERLEVEL" val="1"/>
  <p:tag name="KSO_WM_TAG_VERSION" val="1.0"/>
  <p:tag name="KSO_WM_UNIT_TYPE" val="i"/>
  <p:tag name="KSO_WM_UNIT_INDEX" val="126"/>
</p:tagLst>
</file>

<file path=ppt/tags/tag20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7"/>
  <p:tag name="KSO_WM_UNIT_LAYERLEVEL" val="1"/>
  <p:tag name="KSO_WM_TAG_VERSION" val="1.0"/>
  <p:tag name="KSO_WM_UNIT_TYPE" val="i"/>
  <p:tag name="KSO_WM_UNIT_INDEX" val="127"/>
</p:tagLst>
</file>

<file path=ppt/tags/tag20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8"/>
  <p:tag name="KSO_WM_UNIT_LAYERLEVEL" val="1"/>
  <p:tag name="KSO_WM_TAG_VERSION" val="1.0"/>
  <p:tag name="KSO_WM_UNIT_TYPE" val="i"/>
  <p:tag name="KSO_WM_UNIT_INDEX" val="128"/>
</p:tagLst>
</file>

<file path=ppt/tags/tag20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9"/>
  <p:tag name="KSO_WM_UNIT_LAYERLEVEL" val="1"/>
  <p:tag name="KSO_WM_TAG_VERSION" val="1.0"/>
  <p:tag name="KSO_WM_UNIT_TYPE" val="i"/>
  <p:tag name="KSO_WM_UNIT_INDEX" val="129"/>
</p:tagLst>
</file>

<file path=ppt/tags/tag20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0"/>
  <p:tag name="KSO_WM_UNIT_LAYERLEVEL" val="1"/>
  <p:tag name="KSO_WM_TAG_VERSION" val="1.0"/>
  <p:tag name="KSO_WM_UNIT_TYPE" val="i"/>
  <p:tag name="KSO_WM_UNIT_INDEX" val="130"/>
</p:tagLst>
</file>

<file path=ppt/tags/tag20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1"/>
  <p:tag name="KSO_WM_UNIT_LAYERLEVEL" val="1"/>
  <p:tag name="KSO_WM_TAG_VERSION" val="1.0"/>
  <p:tag name="KSO_WM_UNIT_TYPE" val="i"/>
  <p:tag name="KSO_WM_UNIT_INDEX" val="131"/>
</p:tagLst>
</file>

<file path=ppt/tags/tag20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2"/>
  <p:tag name="KSO_WM_UNIT_LAYERLEVEL" val="1"/>
  <p:tag name="KSO_WM_TAG_VERSION" val="1.0"/>
  <p:tag name="KSO_WM_UNIT_TYPE" val="i"/>
  <p:tag name="KSO_WM_UNIT_INDEX" val="132"/>
</p:tagLst>
</file>

<file path=ppt/tags/tag2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20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3"/>
  <p:tag name="KSO_WM_UNIT_LAYERLEVEL" val="1"/>
  <p:tag name="KSO_WM_TAG_VERSION" val="1.0"/>
  <p:tag name="KSO_WM_UNIT_TYPE" val="i"/>
  <p:tag name="KSO_WM_UNIT_INDEX" val="133"/>
</p:tagLst>
</file>

<file path=ppt/tags/tag20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4"/>
  <p:tag name="KSO_WM_UNIT_LAYERLEVEL" val="1"/>
  <p:tag name="KSO_WM_TAG_VERSION" val="1.0"/>
  <p:tag name="KSO_WM_UNIT_TYPE" val="i"/>
  <p:tag name="KSO_WM_UNIT_INDEX" val="134"/>
</p:tagLst>
</file>

<file path=ppt/tags/tag20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5"/>
  <p:tag name="KSO_WM_UNIT_LAYERLEVEL" val="1"/>
  <p:tag name="KSO_WM_TAG_VERSION" val="1.0"/>
  <p:tag name="KSO_WM_UNIT_TYPE" val="i"/>
  <p:tag name="KSO_WM_UNIT_INDEX" val="135"/>
</p:tagLst>
</file>

<file path=ppt/tags/tag20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6"/>
  <p:tag name="KSO_WM_UNIT_LAYERLEVEL" val="1"/>
  <p:tag name="KSO_WM_TAG_VERSION" val="1.0"/>
  <p:tag name="KSO_WM_UNIT_TYPE" val="i"/>
  <p:tag name="KSO_WM_UNIT_INDEX" val="136"/>
</p:tagLst>
</file>

<file path=ppt/tags/tag20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7"/>
  <p:tag name="KSO_WM_UNIT_LAYERLEVEL" val="1"/>
  <p:tag name="KSO_WM_TAG_VERSION" val="1.0"/>
  <p:tag name="KSO_WM_UNIT_TYPE" val="i"/>
  <p:tag name="KSO_WM_UNIT_INDEX" val="137"/>
</p:tagLst>
</file>

<file path=ppt/tags/tag20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8"/>
  <p:tag name="KSO_WM_UNIT_LAYERLEVEL" val="1"/>
  <p:tag name="KSO_WM_TAG_VERSION" val="1.0"/>
  <p:tag name="KSO_WM_UNIT_TYPE" val="i"/>
  <p:tag name="KSO_WM_UNIT_INDEX" val="138"/>
</p:tagLst>
</file>

<file path=ppt/tags/tag20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9"/>
  <p:tag name="KSO_WM_UNIT_LAYERLEVEL" val="1"/>
  <p:tag name="KSO_WM_TAG_VERSION" val="1.0"/>
  <p:tag name="KSO_WM_UNIT_TYPE" val="i"/>
  <p:tag name="KSO_WM_UNIT_INDEX" val="139"/>
</p:tagLst>
</file>

<file path=ppt/tags/tag20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0"/>
  <p:tag name="KSO_WM_UNIT_LAYERLEVEL" val="1"/>
  <p:tag name="KSO_WM_TAG_VERSION" val="1.0"/>
  <p:tag name="KSO_WM_UNIT_TYPE" val="i"/>
  <p:tag name="KSO_WM_UNIT_INDEX" val="140"/>
</p:tagLst>
</file>

<file path=ppt/tags/tag20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1"/>
  <p:tag name="KSO_WM_UNIT_LAYERLEVEL" val="1"/>
  <p:tag name="KSO_WM_TAG_VERSION" val="1.0"/>
  <p:tag name="KSO_WM_UNIT_TYPE" val="i"/>
  <p:tag name="KSO_WM_UNIT_INDEX" val="141"/>
</p:tagLst>
</file>

<file path=ppt/tags/tag20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2"/>
  <p:tag name="KSO_WM_UNIT_LAYERLEVEL" val="1"/>
  <p:tag name="KSO_WM_TAG_VERSION" val="1.0"/>
  <p:tag name="KSO_WM_UNIT_TYPE" val="i"/>
  <p:tag name="KSO_WM_UNIT_INDEX" val="142"/>
</p:tagLst>
</file>

<file path=ppt/tags/tag2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20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3"/>
  <p:tag name="KSO_WM_UNIT_LAYERLEVEL" val="1"/>
  <p:tag name="KSO_WM_TAG_VERSION" val="1.0"/>
  <p:tag name="KSO_WM_UNIT_TYPE" val="i"/>
  <p:tag name="KSO_WM_UNIT_INDEX" val="143"/>
</p:tagLst>
</file>

<file path=ppt/tags/tag20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4"/>
  <p:tag name="KSO_WM_UNIT_LAYERLEVEL" val="1"/>
  <p:tag name="KSO_WM_TAG_VERSION" val="1.0"/>
  <p:tag name="KSO_WM_UNIT_TYPE" val="i"/>
  <p:tag name="KSO_WM_UNIT_INDEX" val="144"/>
</p:tagLst>
</file>

<file path=ppt/tags/tag20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5"/>
  <p:tag name="KSO_WM_UNIT_LAYERLEVEL" val="1"/>
  <p:tag name="KSO_WM_TAG_VERSION" val="1.0"/>
  <p:tag name="KSO_WM_UNIT_TYPE" val="i"/>
  <p:tag name="KSO_WM_UNIT_INDEX" val="145"/>
</p:tagLst>
</file>

<file path=ppt/tags/tag20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6"/>
  <p:tag name="KSO_WM_UNIT_LAYERLEVEL" val="1"/>
  <p:tag name="KSO_WM_TAG_VERSION" val="1.0"/>
  <p:tag name="KSO_WM_UNIT_TYPE" val="i"/>
  <p:tag name="KSO_WM_UNIT_INDEX" val="146"/>
</p:tagLst>
</file>

<file path=ppt/tags/tag20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7"/>
  <p:tag name="KSO_WM_UNIT_LAYERLEVEL" val="1"/>
  <p:tag name="KSO_WM_TAG_VERSION" val="1.0"/>
  <p:tag name="KSO_WM_UNIT_TYPE" val="i"/>
  <p:tag name="KSO_WM_UNIT_INDEX" val="147"/>
</p:tagLst>
</file>

<file path=ppt/tags/tag20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8"/>
  <p:tag name="KSO_WM_UNIT_LAYERLEVEL" val="1"/>
  <p:tag name="KSO_WM_TAG_VERSION" val="1.0"/>
  <p:tag name="KSO_WM_UNIT_TYPE" val="i"/>
  <p:tag name="KSO_WM_UNIT_INDEX" val="148"/>
</p:tagLst>
</file>

<file path=ppt/tags/tag20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9"/>
  <p:tag name="KSO_WM_UNIT_LAYERLEVEL" val="1"/>
  <p:tag name="KSO_WM_TAG_VERSION" val="1.0"/>
  <p:tag name="KSO_WM_UNIT_TYPE" val="i"/>
  <p:tag name="KSO_WM_UNIT_INDEX" val="149"/>
</p:tagLst>
</file>

<file path=ppt/tags/tag20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0"/>
  <p:tag name="KSO_WM_UNIT_LAYERLEVEL" val="1"/>
  <p:tag name="KSO_WM_TAG_VERSION" val="1.0"/>
  <p:tag name="KSO_WM_UNIT_TYPE" val="i"/>
  <p:tag name="KSO_WM_UNIT_INDEX" val="150"/>
</p:tagLst>
</file>

<file path=ppt/tags/tag20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1"/>
  <p:tag name="KSO_WM_UNIT_LAYERLEVEL" val="1"/>
  <p:tag name="KSO_WM_TAG_VERSION" val="1.0"/>
  <p:tag name="KSO_WM_UNIT_TYPE" val="i"/>
  <p:tag name="KSO_WM_UNIT_INDEX" val="151"/>
</p:tagLst>
</file>

<file path=ppt/tags/tag20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2"/>
  <p:tag name="KSO_WM_UNIT_LAYERLEVEL" val="1"/>
  <p:tag name="KSO_WM_TAG_VERSION" val="1.0"/>
  <p:tag name="KSO_WM_UNIT_TYPE" val="i"/>
  <p:tag name="KSO_WM_UNIT_INDEX" val="152"/>
</p:tagLst>
</file>

<file path=ppt/tags/tag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1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3"/>
  <p:tag name="KSO_WM_UNIT_LAYERLEVEL" val="1"/>
  <p:tag name="KSO_WM_TAG_VERSION" val="1.0"/>
  <p:tag name="KSO_WM_UNIT_TYPE" val="i"/>
  <p:tag name="KSO_WM_UNIT_INDEX" val="153"/>
</p:tagLst>
</file>

<file path=ppt/tags/tag21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4"/>
  <p:tag name="KSO_WM_UNIT_LAYERLEVEL" val="1"/>
  <p:tag name="KSO_WM_TAG_VERSION" val="1.0"/>
  <p:tag name="KSO_WM_UNIT_TYPE" val="i"/>
  <p:tag name="KSO_WM_UNIT_INDEX" val="154"/>
</p:tagLst>
</file>

<file path=ppt/tags/tag21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5"/>
  <p:tag name="KSO_WM_UNIT_LAYERLEVEL" val="1"/>
  <p:tag name="KSO_WM_TAG_VERSION" val="1.0"/>
  <p:tag name="KSO_WM_UNIT_TYPE" val="i"/>
  <p:tag name="KSO_WM_UNIT_INDEX" val="155"/>
</p:tagLst>
</file>

<file path=ppt/tags/tag21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6"/>
  <p:tag name="KSO_WM_UNIT_LAYERLEVEL" val="1"/>
  <p:tag name="KSO_WM_TAG_VERSION" val="1.0"/>
  <p:tag name="KSO_WM_UNIT_TYPE" val="i"/>
  <p:tag name="KSO_WM_UNIT_INDEX" val="156"/>
</p:tagLst>
</file>

<file path=ppt/tags/tag21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7"/>
  <p:tag name="KSO_WM_UNIT_LAYERLEVEL" val="1"/>
  <p:tag name="KSO_WM_TAG_VERSION" val="1.0"/>
  <p:tag name="KSO_WM_UNIT_TYPE" val="i"/>
  <p:tag name="KSO_WM_UNIT_INDEX" val="157"/>
</p:tagLst>
</file>

<file path=ppt/tags/tag21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8"/>
  <p:tag name="KSO_WM_UNIT_LAYERLEVEL" val="1"/>
  <p:tag name="KSO_WM_TAG_VERSION" val="1.0"/>
  <p:tag name="KSO_WM_UNIT_TYPE" val="i"/>
  <p:tag name="KSO_WM_UNIT_INDEX" val="158"/>
</p:tagLst>
</file>

<file path=ppt/tags/tag21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9"/>
  <p:tag name="KSO_WM_UNIT_LAYERLEVEL" val="1"/>
  <p:tag name="KSO_WM_TAG_VERSION" val="1.0"/>
  <p:tag name="KSO_WM_UNIT_TYPE" val="i"/>
  <p:tag name="KSO_WM_UNIT_INDEX" val="159"/>
</p:tagLst>
</file>

<file path=ppt/tags/tag21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0"/>
  <p:tag name="KSO_WM_UNIT_LAYERLEVEL" val="1"/>
  <p:tag name="KSO_WM_TAG_VERSION" val="1.0"/>
  <p:tag name="KSO_WM_UNIT_TYPE" val="i"/>
  <p:tag name="KSO_WM_UNIT_INDEX" val="160"/>
</p:tagLst>
</file>

<file path=ppt/tags/tag21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1"/>
  <p:tag name="KSO_WM_UNIT_LAYERLEVEL" val="1"/>
  <p:tag name="KSO_WM_TAG_VERSION" val="1.0"/>
  <p:tag name="KSO_WM_UNIT_TYPE" val="i"/>
  <p:tag name="KSO_WM_UNIT_INDEX" val="161"/>
</p:tagLst>
</file>

<file path=ppt/tags/tag21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2"/>
  <p:tag name="KSO_WM_UNIT_LAYERLEVEL" val="1"/>
  <p:tag name="KSO_WM_TAG_VERSION" val="1.0"/>
  <p:tag name="KSO_WM_UNIT_TYPE" val="i"/>
  <p:tag name="KSO_WM_UNIT_INDEX" val="162"/>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21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3"/>
  <p:tag name="KSO_WM_UNIT_LAYERLEVEL" val="1"/>
  <p:tag name="KSO_WM_TAG_VERSION" val="1.0"/>
  <p:tag name="KSO_WM_UNIT_TYPE" val="i"/>
  <p:tag name="KSO_WM_UNIT_INDEX" val="163"/>
</p:tagLst>
</file>

<file path=ppt/tags/tag21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4"/>
  <p:tag name="KSO_WM_UNIT_LAYERLEVEL" val="1"/>
  <p:tag name="KSO_WM_TAG_VERSION" val="1.0"/>
  <p:tag name="KSO_WM_UNIT_TYPE" val="i"/>
  <p:tag name="KSO_WM_UNIT_INDEX" val="164"/>
</p:tagLst>
</file>

<file path=ppt/tags/tag21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5"/>
  <p:tag name="KSO_WM_UNIT_LAYERLEVEL" val="1"/>
  <p:tag name="KSO_WM_TAG_VERSION" val="1.0"/>
  <p:tag name="KSO_WM_UNIT_TYPE" val="i"/>
  <p:tag name="KSO_WM_UNIT_INDEX" val="165"/>
</p:tagLst>
</file>

<file path=ppt/tags/tag2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2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2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2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2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21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21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21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
  <p:tag name="KSO_WM_UNIT_LAYERLEVEL" val="1"/>
  <p:tag name="KSO_WM_TAG_VERSION" val="1.0"/>
  <p:tag name="KSO_WM_UNIT_TYPE" val="i"/>
  <p:tag name="KSO_WM_UNIT_INDEX" val="3"/>
</p:tagLst>
</file>

<file path=ppt/tags/tag21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4"/>
  <p:tag name="KSO_WM_UNIT_LAYERLEVEL" val="1"/>
  <p:tag name="KSO_WM_TAG_VERSION" val="1.0"/>
  <p:tag name="KSO_WM_UNIT_TYPE" val="i"/>
  <p:tag name="KSO_WM_UNIT_INDEX" val="4"/>
</p:tagLst>
</file>

<file path=ppt/tags/tag21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5"/>
  <p:tag name="KSO_WM_UNIT_LAYERLEVEL" val="1"/>
  <p:tag name="KSO_WM_TAG_VERSION" val="1.0"/>
  <p:tag name="KSO_WM_UNIT_TYPE" val="i"/>
  <p:tag name="KSO_WM_UNIT_INDEX" val="5"/>
</p:tagLst>
</file>

<file path=ppt/tags/tag21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6"/>
  <p:tag name="KSO_WM_UNIT_LAYERLEVEL" val="1"/>
  <p:tag name="KSO_WM_TAG_VERSION" val="1.0"/>
  <p:tag name="KSO_WM_UNIT_TYPE" val="i"/>
  <p:tag name="KSO_WM_UNIT_INDEX" val="6"/>
</p:tagLst>
</file>

<file path=ppt/tags/tag2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7"/>
  <p:tag name="KSO_WM_UNIT_LAYERLEVEL" val="1"/>
  <p:tag name="KSO_WM_TAG_VERSION" val="1.0"/>
  <p:tag name="KSO_WM_BEAUTIFY_FLAG" val="#wm#"/>
  <p:tag name="KSO_WM_UNIT_TYPE" val="i"/>
  <p:tag name="KSO_WM_UNIT_INDEX" val="7"/>
</p:tagLst>
</file>

<file path=ppt/tags/tag21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8"/>
  <p:tag name="KSO_WM_UNIT_LAYERLEVEL" val="1"/>
  <p:tag name="KSO_WM_TAG_VERSION" val="1.0"/>
  <p:tag name="KSO_WM_UNIT_TYPE" val="i"/>
  <p:tag name="KSO_WM_UNIT_INDEX" val="8"/>
</p:tagLst>
</file>

<file path=ppt/tags/tag21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9"/>
  <p:tag name="KSO_WM_UNIT_LAYERLEVEL" val="1"/>
  <p:tag name="KSO_WM_TAG_VERSION" val="1.0"/>
  <p:tag name="KSO_WM_UNIT_TYPE" val="i"/>
  <p:tag name="KSO_WM_UNIT_INDEX" val="9"/>
</p:tagLst>
</file>

<file path=ppt/tags/tag21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0"/>
  <p:tag name="KSO_WM_UNIT_LAYERLEVEL" val="1"/>
  <p:tag name="KSO_WM_TAG_VERSION" val="1.0"/>
  <p:tag name="KSO_WM_UNIT_TYPE" val="i"/>
  <p:tag name="KSO_WM_UNIT_INDEX" val="10"/>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2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2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35.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1225"/>
  <p:tag name="KSO_WM_TEMPLATE_THUMBS_INDEX" val="1、9"/>
</p:tagLst>
</file>

<file path=ppt/tags/tag21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21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21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
  <p:tag name="KSO_WM_UNIT_LAYERLEVEL" val="1"/>
  <p:tag name="KSO_WM_TAG_VERSION" val="1.0"/>
  <p:tag name="KSO_WM_UNIT_TYPE" val="i"/>
  <p:tag name="KSO_WM_UNIT_INDEX" val="3"/>
</p:tagLst>
</file>

<file path=ppt/tags/tag21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2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2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2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2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21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21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21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21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21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21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
  <p:tag name="KSO_WM_UNIT_LAYERLEVEL" val="1"/>
  <p:tag name="KSO_WM_TAG_VERSION" val="1.0"/>
  <p:tag name="KSO_WM_UNIT_TYPE" val="i"/>
  <p:tag name="KSO_WM_UNIT_INDEX" val="12"/>
</p:tagLst>
</file>

<file path=ppt/tags/tag21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21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21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21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UNIT_TYPE" val="i"/>
  <p:tag name="KSO_WM_UNIT_INDEX" val="16"/>
</p:tagLst>
</file>

<file path=ppt/tags/tag21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UNIT_TYPE" val="i"/>
  <p:tag name="KSO_WM_UNIT_INDEX" val="17"/>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1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UNIT_TYPE" val="i"/>
  <p:tag name="KSO_WM_UNIT_INDEX" val="18"/>
</p:tagLst>
</file>

<file path=ppt/tags/tag21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UNIT_TYPE" val="i"/>
  <p:tag name="KSO_WM_UNIT_INDEX" val="19"/>
</p:tagLst>
</file>

<file path=ppt/tags/tag21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UNIT_TYPE" val="i"/>
  <p:tag name="KSO_WM_UNIT_INDEX" val="20"/>
</p:tagLst>
</file>

<file path=ppt/tags/tag21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1"/>
  <p:tag name="KSO_WM_UNIT_LAYERLEVEL" val="1"/>
  <p:tag name="KSO_WM_TAG_VERSION" val="1.0"/>
  <p:tag name="KSO_WM_UNIT_TYPE" val="i"/>
  <p:tag name="KSO_WM_UNIT_INDEX" val="21"/>
</p:tagLst>
</file>

<file path=ppt/tags/tag21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UNIT_TYPE" val="i"/>
  <p:tag name="KSO_WM_UNIT_INDEX" val="22"/>
</p:tagLst>
</file>

<file path=ppt/tags/tag21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UNIT_TYPE" val="i"/>
  <p:tag name="KSO_WM_UNIT_INDEX" val="23"/>
</p:tagLst>
</file>

<file path=ppt/tags/tag21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UNIT_TYPE" val="i"/>
  <p:tag name="KSO_WM_UNIT_INDEX" val="24"/>
</p:tagLst>
</file>

<file path=ppt/tags/tag21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UNIT_TYPE" val="i"/>
  <p:tag name="KSO_WM_UNIT_INDEX" val="25"/>
</p:tagLst>
</file>

<file path=ppt/tags/tag21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UNIT_TYPE" val="i"/>
  <p:tag name="KSO_WM_UNIT_INDEX" val="26"/>
</p:tagLst>
</file>

<file path=ppt/tags/tag21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UNIT_TYPE" val="i"/>
  <p:tag name="KSO_WM_UNIT_INDEX" val="27"/>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21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UNIT_TYPE" val="i"/>
  <p:tag name="KSO_WM_UNIT_INDEX" val="28"/>
</p:tagLst>
</file>

<file path=ppt/tags/tag21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UNIT_TYPE" val="i"/>
  <p:tag name="KSO_WM_UNIT_INDEX" val="29"/>
</p:tagLst>
</file>

<file path=ppt/tags/tag21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UNIT_TYPE" val="i"/>
  <p:tag name="KSO_WM_UNIT_INDEX" val="30"/>
</p:tagLst>
</file>

<file path=ppt/tags/tag21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UNIT_TYPE" val="i"/>
  <p:tag name="KSO_WM_UNIT_INDEX" val="31"/>
</p:tagLst>
</file>

<file path=ppt/tags/tag21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21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21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21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21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21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21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21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21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21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21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21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21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21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21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21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21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21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21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21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21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21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21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21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21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21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7"/>
  <p:tag name="KSO_WM_UNIT_LAYERLEVEL" val="1"/>
  <p:tag name="KSO_WM_TAG_VERSION" val="1.0"/>
  <p:tag name="KSO_WM_UNIT_TYPE" val="i"/>
  <p:tag name="KSO_WM_UNIT_INDEX" val="57"/>
</p:tagLst>
</file>

<file path=ppt/tags/tag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22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8"/>
  <p:tag name="KSO_WM_UNIT_LAYERLEVEL" val="1"/>
  <p:tag name="KSO_WM_TAG_VERSION" val="1.0"/>
  <p:tag name="KSO_WM_UNIT_TYPE" val="i"/>
  <p:tag name="KSO_WM_UNIT_INDEX" val="58"/>
</p:tagLst>
</file>

<file path=ppt/tags/tag22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9"/>
  <p:tag name="KSO_WM_UNIT_LAYERLEVEL" val="1"/>
  <p:tag name="KSO_WM_TAG_VERSION" val="1.0"/>
  <p:tag name="KSO_WM_UNIT_TYPE" val="i"/>
  <p:tag name="KSO_WM_UNIT_INDEX" val="59"/>
</p:tagLst>
</file>

<file path=ppt/tags/tag22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0"/>
  <p:tag name="KSO_WM_UNIT_LAYERLEVEL" val="1"/>
  <p:tag name="KSO_WM_TAG_VERSION" val="1.0"/>
  <p:tag name="KSO_WM_UNIT_TYPE" val="i"/>
  <p:tag name="KSO_WM_UNIT_INDEX" val="60"/>
</p:tagLst>
</file>

<file path=ppt/tags/tag22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1"/>
  <p:tag name="KSO_WM_UNIT_LAYERLEVEL" val="1"/>
  <p:tag name="KSO_WM_TAG_VERSION" val="1.0"/>
  <p:tag name="KSO_WM_UNIT_TYPE" val="i"/>
  <p:tag name="KSO_WM_UNIT_INDEX" val="61"/>
</p:tagLst>
</file>

<file path=ppt/tags/tag22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2"/>
  <p:tag name="KSO_WM_UNIT_LAYERLEVEL" val="1"/>
  <p:tag name="KSO_WM_TAG_VERSION" val="1.0"/>
  <p:tag name="KSO_WM_UNIT_TYPE" val="i"/>
  <p:tag name="KSO_WM_UNIT_INDEX" val="62"/>
</p:tagLst>
</file>

<file path=ppt/tags/tag22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3"/>
  <p:tag name="KSO_WM_UNIT_LAYERLEVEL" val="1"/>
  <p:tag name="KSO_WM_TAG_VERSION" val="1.0"/>
  <p:tag name="KSO_WM_UNIT_TYPE" val="i"/>
  <p:tag name="KSO_WM_UNIT_INDEX" val="63"/>
</p:tagLst>
</file>

<file path=ppt/tags/tag22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4"/>
  <p:tag name="KSO_WM_UNIT_LAYERLEVEL" val="1"/>
  <p:tag name="KSO_WM_TAG_VERSION" val="1.0"/>
  <p:tag name="KSO_WM_UNIT_TYPE" val="i"/>
  <p:tag name="KSO_WM_UNIT_INDEX" val="64"/>
</p:tagLst>
</file>

<file path=ppt/tags/tag22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5"/>
  <p:tag name="KSO_WM_UNIT_LAYERLEVEL" val="1"/>
  <p:tag name="KSO_WM_TAG_VERSION" val="1.0"/>
  <p:tag name="KSO_WM_UNIT_TYPE" val="i"/>
  <p:tag name="KSO_WM_UNIT_INDEX" val="65"/>
</p:tagLst>
</file>

<file path=ppt/tags/tag22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6"/>
  <p:tag name="KSO_WM_UNIT_LAYERLEVEL" val="1"/>
  <p:tag name="KSO_WM_TAG_VERSION" val="1.0"/>
  <p:tag name="KSO_WM_UNIT_TYPE" val="i"/>
  <p:tag name="KSO_WM_UNIT_INDEX" val="66"/>
</p:tagLst>
</file>

<file path=ppt/tags/tag22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7"/>
  <p:tag name="KSO_WM_UNIT_LAYERLEVEL" val="1"/>
  <p:tag name="KSO_WM_TAG_VERSION" val="1.0"/>
  <p:tag name="KSO_WM_UNIT_TYPE" val="i"/>
  <p:tag name="KSO_WM_UNIT_INDEX" val="67"/>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8"/>
  <p:tag name="KSO_WM_UNIT_LAYERLEVEL" val="1"/>
  <p:tag name="KSO_WM_TAG_VERSION" val="1.0"/>
  <p:tag name="KSO_WM_UNIT_TYPE" val="i"/>
  <p:tag name="KSO_WM_UNIT_INDEX" val="68"/>
</p:tagLst>
</file>

<file path=ppt/tags/tag22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9"/>
  <p:tag name="KSO_WM_UNIT_LAYERLEVEL" val="1"/>
  <p:tag name="KSO_WM_TAG_VERSION" val="1.0"/>
  <p:tag name="KSO_WM_UNIT_TYPE" val="i"/>
  <p:tag name="KSO_WM_UNIT_INDEX" val="69"/>
</p:tagLst>
</file>

<file path=ppt/tags/tag22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0"/>
  <p:tag name="KSO_WM_UNIT_LAYERLEVEL" val="1"/>
  <p:tag name="KSO_WM_TAG_VERSION" val="1.0"/>
  <p:tag name="KSO_WM_UNIT_TYPE" val="i"/>
  <p:tag name="KSO_WM_UNIT_INDEX" val="70"/>
</p:tagLst>
</file>

<file path=ppt/tags/tag22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1"/>
  <p:tag name="KSO_WM_UNIT_LAYERLEVEL" val="1"/>
  <p:tag name="KSO_WM_TAG_VERSION" val="1.0"/>
  <p:tag name="KSO_WM_UNIT_TYPE" val="i"/>
  <p:tag name="KSO_WM_UNIT_INDEX" val="71"/>
</p:tagLst>
</file>

<file path=ppt/tags/tag22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2"/>
  <p:tag name="KSO_WM_UNIT_LAYERLEVEL" val="1"/>
  <p:tag name="KSO_WM_TAG_VERSION" val="1.0"/>
  <p:tag name="KSO_WM_UNIT_TYPE" val="i"/>
  <p:tag name="KSO_WM_UNIT_INDEX" val="72"/>
</p:tagLst>
</file>

<file path=ppt/tags/tag22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3"/>
  <p:tag name="KSO_WM_UNIT_LAYERLEVEL" val="1"/>
  <p:tag name="KSO_WM_TAG_VERSION" val="1.0"/>
  <p:tag name="KSO_WM_UNIT_TYPE" val="i"/>
  <p:tag name="KSO_WM_UNIT_INDEX" val="73"/>
</p:tagLst>
</file>

<file path=ppt/tags/tag22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4"/>
  <p:tag name="KSO_WM_UNIT_LAYERLEVEL" val="1"/>
  <p:tag name="KSO_WM_TAG_VERSION" val="1.0"/>
  <p:tag name="KSO_WM_UNIT_TYPE" val="i"/>
  <p:tag name="KSO_WM_UNIT_INDEX" val="74"/>
</p:tagLst>
</file>

<file path=ppt/tags/tag22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5"/>
  <p:tag name="KSO_WM_UNIT_LAYERLEVEL" val="1"/>
  <p:tag name="KSO_WM_TAG_VERSION" val="1.0"/>
  <p:tag name="KSO_WM_UNIT_TYPE" val="i"/>
  <p:tag name="KSO_WM_UNIT_INDEX" val="75"/>
</p:tagLst>
</file>

<file path=ppt/tags/tag22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6"/>
  <p:tag name="KSO_WM_UNIT_LAYERLEVEL" val="1"/>
  <p:tag name="KSO_WM_TAG_VERSION" val="1.0"/>
  <p:tag name="KSO_WM_UNIT_TYPE" val="i"/>
  <p:tag name="KSO_WM_UNIT_INDEX" val="76"/>
</p:tagLst>
</file>

<file path=ppt/tags/tag22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7"/>
  <p:tag name="KSO_WM_UNIT_LAYERLEVEL" val="1"/>
  <p:tag name="KSO_WM_TAG_VERSION" val="1.0"/>
  <p:tag name="KSO_WM_UNIT_TYPE" val="i"/>
  <p:tag name="KSO_WM_UNIT_INDEX" val="77"/>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8"/>
  <p:tag name="KSO_WM_UNIT_LAYERLEVEL" val="1"/>
  <p:tag name="KSO_WM_TAG_VERSION" val="1.0"/>
  <p:tag name="KSO_WM_UNIT_TYPE" val="i"/>
  <p:tag name="KSO_WM_UNIT_INDEX" val="78"/>
</p:tagLst>
</file>

<file path=ppt/tags/tag22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9"/>
  <p:tag name="KSO_WM_UNIT_LAYERLEVEL" val="1"/>
  <p:tag name="KSO_WM_TAG_VERSION" val="1.0"/>
  <p:tag name="KSO_WM_UNIT_TYPE" val="i"/>
  <p:tag name="KSO_WM_UNIT_INDEX" val="79"/>
</p:tagLst>
</file>

<file path=ppt/tags/tag22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0"/>
  <p:tag name="KSO_WM_UNIT_LAYERLEVEL" val="1"/>
  <p:tag name="KSO_WM_TAG_VERSION" val="1.0"/>
  <p:tag name="KSO_WM_UNIT_TYPE" val="i"/>
  <p:tag name="KSO_WM_UNIT_INDEX" val="80"/>
</p:tagLst>
</file>

<file path=ppt/tags/tag22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1"/>
  <p:tag name="KSO_WM_UNIT_LAYERLEVEL" val="1"/>
  <p:tag name="KSO_WM_TAG_VERSION" val="1.0"/>
  <p:tag name="KSO_WM_UNIT_TYPE" val="i"/>
  <p:tag name="KSO_WM_UNIT_INDEX" val="81"/>
</p:tagLst>
</file>

<file path=ppt/tags/tag22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2"/>
  <p:tag name="KSO_WM_UNIT_LAYERLEVEL" val="1"/>
  <p:tag name="KSO_WM_TAG_VERSION" val="1.0"/>
  <p:tag name="KSO_WM_UNIT_TYPE" val="i"/>
  <p:tag name="KSO_WM_UNIT_INDEX" val="82"/>
</p:tagLst>
</file>

<file path=ppt/tags/tag22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3"/>
  <p:tag name="KSO_WM_UNIT_LAYERLEVEL" val="1"/>
  <p:tag name="KSO_WM_TAG_VERSION" val="1.0"/>
  <p:tag name="KSO_WM_UNIT_TYPE" val="i"/>
  <p:tag name="KSO_WM_UNIT_INDEX" val="83"/>
</p:tagLst>
</file>

<file path=ppt/tags/tag22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4"/>
  <p:tag name="KSO_WM_UNIT_LAYERLEVEL" val="1"/>
  <p:tag name="KSO_WM_TAG_VERSION" val="1.0"/>
  <p:tag name="KSO_WM_UNIT_TYPE" val="i"/>
  <p:tag name="KSO_WM_UNIT_INDEX" val="84"/>
</p:tagLst>
</file>

<file path=ppt/tags/tag22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5"/>
  <p:tag name="KSO_WM_UNIT_LAYERLEVEL" val="1"/>
  <p:tag name="KSO_WM_TAG_VERSION" val="1.0"/>
  <p:tag name="KSO_WM_UNIT_TYPE" val="i"/>
  <p:tag name="KSO_WM_UNIT_INDEX" val="85"/>
</p:tagLst>
</file>

<file path=ppt/tags/tag22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6"/>
  <p:tag name="KSO_WM_UNIT_LAYERLEVEL" val="1"/>
  <p:tag name="KSO_WM_TAG_VERSION" val="1.0"/>
  <p:tag name="KSO_WM_UNIT_TYPE" val="i"/>
  <p:tag name="KSO_WM_UNIT_INDEX" val="86"/>
</p:tagLst>
</file>

<file path=ppt/tags/tag22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7"/>
  <p:tag name="KSO_WM_UNIT_LAYERLEVEL" val="1"/>
  <p:tag name="KSO_WM_TAG_VERSION" val="1.0"/>
  <p:tag name="KSO_WM_UNIT_TYPE" val="i"/>
  <p:tag name="KSO_WM_UNIT_INDEX" val="87"/>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8"/>
  <p:tag name="KSO_WM_UNIT_LAYERLEVEL" val="1"/>
  <p:tag name="KSO_WM_TAG_VERSION" val="1.0"/>
  <p:tag name="KSO_WM_UNIT_TYPE" val="i"/>
  <p:tag name="KSO_WM_UNIT_INDEX" val="88"/>
</p:tagLst>
</file>

<file path=ppt/tags/tag22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9"/>
  <p:tag name="KSO_WM_UNIT_LAYERLEVEL" val="1"/>
  <p:tag name="KSO_WM_TAG_VERSION" val="1.0"/>
  <p:tag name="KSO_WM_UNIT_TYPE" val="i"/>
  <p:tag name="KSO_WM_UNIT_INDEX" val="89"/>
</p:tagLst>
</file>

<file path=ppt/tags/tag22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0"/>
  <p:tag name="KSO_WM_UNIT_LAYERLEVEL" val="1"/>
  <p:tag name="KSO_WM_TAG_VERSION" val="1.0"/>
  <p:tag name="KSO_WM_UNIT_TYPE" val="i"/>
  <p:tag name="KSO_WM_UNIT_INDEX" val="90"/>
</p:tagLst>
</file>

<file path=ppt/tags/tag22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1"/>
  <p:tag name="KSO_WM_UNIT_LAYERLEVEL" val="1"/>
  <p:tag name="KSO_WM_TAG_VERSION" val="1.0"/>
  <p:tag name="KSO_WM_UNIT_TYPE" val="i"/>
  <p:tag name="KSO_WM_UNIT_INDEX" val="91"/>
</p:tagLst>
</file>

<file path=ppt/tags/tag22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2"/>
  <p:tag name="KSO_WM_UNIT_LAYERLEVEL" val="1"/>
  <p:tag name="KSO_WM_TAG_VERSION" val="1.0"/>
  <p:tag name="KSO_WM_UNIT_TYPE" val="i"/>
  <p:tag name="KSO_WM_UNIT_INDEX" val="92"/>
</p:tagLst>
</file>

<file path=ppt/tags/tag22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3"/>
  <p:tag name="KSO_WM_UNIT_LAYERLEVEL" val="1"/>
  <p:tag name="KSO_WM_TAG_VERSION" val="1.0"/>
  <p:tag name="KSO_WM_UNIT_TYPE" val="i"/>
  <p:tag name="KSO_WM_UNIT_INDEX" val="93"/>
</p:tagLst>
</file>

<file path=ppt/tags/tag22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4"/>
  <p:tag name="KSO_WM_UNIT_LAYERLEVEL" val="1"/>
  <p:tag name="KSO_WM_TAG_VERSION" val="1.0"/>
  <p:tag name="KSO_WM_UNIT_TYPE" val="i"/>
  <p:tag name="KSO_WM_UNIT_INDEX" val="94"/>
</p:tagLst>
</file>

<file path=ppt/tags/tag22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5"/>
  <p:tag name="KSO_WM_UNIT_LAYERLEVEL" val="1"/>
  <p:tag name="KSO_WM_TAG_VERSION" val="1.0"/>
  <p:tag name="KSO_WM_UNIT_TYPE" val="i"/>
  <p:tag name="KSO_WM_UNIT_INDEX" val="95"/>
</p:tagLst>
</file>

<file path=ppt/tags/tag22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6"/>
  <p:tag name="KSO_WM_UNIT_LAYERLEVEL" val="1"/>
  <p:tag name="KSO_WM_TAG_VERSION" val="1.0"/>
  <p:tag name="KSO_WM_UNIT_TYPE" val="i"/>
  <p:tag name="KSO_WM_UNIT_INDEX" val="96"/>
</p:tagLst>
</file>

<file path=ppt/tags/tag22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7"/>
  <p:tag name="KSO_WM_UNIT_LAYERLEVEL" val="1"/>
  <p:tag name="KSO_WM_TAG_VERSION" val="1.0"/>
  <p:tag name="KSO_WM_UNIT_TYPE" val="i"/>
  <p:tag name="KSO_WM_UNIT_INDEX" val="97"/>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2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8"/>
  <p:tag name="KSO_WM_UNIT_LAYERLEVEL" val="1"/>
  <p:tag name="KSO_WM_TAG_VERSION" val="1.0"/>
  <p:tag name="KSO_WM_UNIT_TYPE" val="i"/>
  <p:tag name="KSO_WM_UNIT_INDEX" val="98"/>
</p:tagLst>
</file>

<file path=ppt/tags/tag22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9"/>
  <p:tag name="KSO_WM_UNIT_LAYERLEVEL" val="1"/>
  <p:tag name="KSO_WM_TAG_VERSION" val="1.0"/>
  <p:tag name="KSO_WM_UNIT_TYPE" val="i"/>
  <p:tag name="KSO_WM_UNIT_INDEX" val="99"/>
</p:tagLst>
</file>

<file path=ppt/tags/tag22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0"/>
  <p:tag name="KSO_WM_UNIT_LAYERLEVEL" val="1"/>
  <p:tag name="KSO_WM_TAG_VERSION" val="1.0"/>
  <p:tag name="KSO_WM_UNIT_TYPE" val="i"/>
  <p:tag name="KSO_WM_UNIT_INDEX" val="100"/>
</p:tagLst>
</file>

<file path=ppt/tags/tag22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1"/>
  <p:tag name="KSO_WM_UNIT_LAYERLEVEL" val="1"/>
  <p:tag name="KSO_WM_TAG_VERSION" val="1.0"/>
  <p:tag name="KSO_WM_UNIT_TYPE" val="i"/>
  <p:tag name="KSO_WM_UNIT_INDEX" val="101"/>
</p:tagLst>
</file>

<file path=ppt/tags/tag22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2"/>
  <p:tag name="KSO_WM_UNIT_LAYERLEVEL" val="1"/>
  <p:tag name="KSO_WM_TAG_VERSION" val="1.0"/>
  <p:tag name="KSO_WM_UNIT_TYPE" val="i"/>
  <p:tag name="KSO_WM_UNIT_INDEX" val="102"/>
</p:tagLst>
</file>

<file path=ppt/tags/tag22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3"/>
  <p:tag name="KSO_WM_UNIT_LAYERLEVEL" val="1"/>
  <p:tag name="KSO_WM_TAG_VERSION" val="1.0"/>
  <p:tag name="KSO_WM_UNIT_TYPE" val="i"/>
  <p:tag name="KSO_WM_UNIT_INDEX" val="103"/>
</p:tagLst>
</file>

<file path=ppt/tags/tag22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4"/>
  <p:tag name="KSO_WM_UNIT_LAYERLEVEL" val="1"/>
  <p:tag name="KSO_WM_TAG_VERSION" val="1.0"/>
  <p:tag name="KSO_WM_UNIT_TYPE" val="i"/>
  <p:tag name="KSO_WM_UNIT_INDEX" val="104"/>
</p:tagLst>
</file>

<file path=ppt/tags/tag22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5"/>
  <p:tag name="KSO_WM_UNIT_LAYERLEVEL" val="1"/>
  <p:tag name="KSO_WM_TAG_VERSION" val="1.0"/>
  <p:tag name="KSO_WM_UNIT_TYPE" val="i"/>
  <p:tag name="KSO_WM_UNIT_INDEX" val="105"/>
</p:tagLst>
</file>

<file path=ppt/tags/tag22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6"/>
  <p:tag name="KSO_WM_UNIT_LAYERLEVEL" val="1"/>
  <p:tag name="KSO_WM_TAG_VERSION" val="1.0"/>
  <p:tag name="KSO_WM_UNIT_TYPE" val="i"/>
  <p:tag name="KSO_WM_UNIT_INDEX" val="106"/>
</p:tagLst>
</file>

<file path=ppt/tags/tag22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7"/>
  <p:tag name="KSO_WM_UNIT_LAYERLEVEL" val="1"/>
  <p:tag name="KSO_WM_TAG_VERSION" val="1.0"/>
  <p:tag name="KSO_WM_UNIT_TYPE" val="i"/>
  <p:tag name="KSO_WM_UNIT_INDEX" val="107"/>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8"/>
  <p:tag name="KSO_WM_UNIT_LAYERLEVEL" val="1"/>
  <p:tag name="KSO_WM_TAG_VERSION" val="1.0"/>
  <p:tag name="KSO_WM_UNIT_TYPE" val="i"/>
  <p:tag name="KSO_WM_UNIT_INDEX" val="108"/>
</p:tagLst>
</file>

<file path=ppt/tags/tag22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9"/>
  <p:tag name="KSO_WM_UNIT_LAYERLEVEL" val="1"/>
  <p:tag name="KSO_WM_TAG_VERSION" val="1.0"/>
  <p:tag name="KSO_WM_UNIT_TYPE" val="i"/>
  <p:tag name="KSO_WM_UNIT_INDEX" val="109"/>
</p:tagLst>
</file>

<file path=ppt/tags/tag22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0"/>
  <p:tag name="KSO_WM_UNIT_LAYERLEVEL" val="1"/>
  <p:tag name="KSO_WM_TAG_VERSION" val="1.0"/>
  <p:tag name="KSO_WM_UNIT_TYPE" val="i"/>
  <p:tag name="KSO_WM_UNIT_INDEX" val="110"/>
</p:tagLst>
</file>

<file path=ppt/tags/tag22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1"/>
  <p:tag name="KSO_WM_UNIT_LAYERLEVEL" val="1"/>
  <p:tag name="KSO_WM_TAG_VERSION" val="1.0"/>
  <p:tag name="KSO_WM_UNIT_TYPE" val="i"/>
  <p:tag name="KSO_WM_UNIT_INDEX" val="111"/>
</p:tagLst>
</file>

<file path=ppt/tags/tag22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2"/>
  <p:tag name="KSO_WM_UNIT_LAYERLEVEL" val="1"/>
  <p:tag name="KSO_WM_TAG_VERSION" val="1.0"/>
  <p:tag name="KSO_WM_UNIT_TYPE" val="i"/>
  <p:tag name="KSO_WM_UNIT_INDEX" val="112"/>
</p:tagLst>
</file>

<file path=ppt/tags/tag22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3"/>
  <p:tag name="KSO_WM_UNIT_LAYERLEVEL" val="1"/>
  <p:tag name="KSO_WM_TAG_VERSION" val="1.0"/>
  <p:tag name="KSO_WM_UNIT_TYPE" val="i"/>
  <p:tag name="KSO_WM_UNIT_INDEX" val="113"/>
</p:tagLst>
</file>

<file path=ppt/tags/tag22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4"/>
  <p:tag name="KSO_WM_UNIT_LAYERLEVEL" val="1"/>
  <p:tag name="KSO_WM_TAG_VERSION" val="1.0"/>
  <p:tag name="KSO_WM_UNIT_TYPE" val="i"/>
  <p:tag name="KSO_WM_UNIT_INDEX" val="114"/>
</p:tagLst>
</file>

<file path=ppt/tags/tag22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5"/>
  <p:tag name="KSO_WM_UNIT_LAYERLEVEL" val="1"/>
  <p:tag name="KSO_WM_TAG_VERSION" val="1.0"/>
  <p:tag name="KSO_WM_UNIT_TYPE" val="i"/>
  <p:tag name="KSO_WM_UNIT_INDEX" val="115"/>
</p:tagLst>
</file>

<file path=ppt/tags/tag22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6"/>
  <p:tag name="KSO_WM_UNIT_LAYERLEVEL" val="1"/>
  <p:tag name="KSO_WM_TAG_VERSION" val="1.0"/>
  <p:tag name="KSO_WM_UNIT_TYPE" val="i"/>
  <p:tag name="KSO_WM_UNIT_INDEX" val="116"/>
</p:tagLst>
</file>

<file path=ppt/tags/tag22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7"/>
  <p:tag name="KSO_WM_UNIT_LAYERLEVEL" val="1"/>
  <p:tag name="KSO_WM_TAG_VERSION" val="1.0"/>
  <p:tag name="KSO_WM_UNIT_TYPE" val="i"/>
  <p:tag name="KSO_WM_UNIT_INDEX" val="117"/>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8"/>
  <p:tag name="KSO_WM_UNIT_LAYERLEVEL" val="1"/>
  <p:tag name="KSO_WM_TAG_VERSION" val="1.0"/>
  <p:tag name="KSO_WM_UNIT_TYPE" val="i"/>
  <p:tag name="KSO_WM_UNIT_INDEX" val="118"/>
</p:tagLst>
</file>

<file path=ppt/tags/tag22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9"/>
  <p:tag name="KSO_WM_UNIT_LAYERLEVEL" val="1"/>
  <p:tag name="KSO_WM_TAG_VERSION" val="1.0"/>
  <p:tag name="KSO_WM_UNIT_TYPE" val="i"/>
  <p:tag name="KSO_WM_UNIT_INDEX" val="119"/>
</p:tagLst>
</file>

<file path=ppt/tags/tag22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0"/>
  <p:tag name="KSO_WM_UNIT_LAYERLEVEL" val="1"/>
  <p:tag name="KSO_WM_TAG_VERSION" val="1.0"/>
  <p:tag name="KSO_WM_UNIT_TYPE" val="i"/>
  <p:tag name="KSO_WM_UNIT_INDEX" val="120"/>
</p:tagLst>
</file>

<file path=ppt/tags/tag22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1"/>
  <p:tag name="KSO_WM_UNIT_LAYERLEVEL" val="1"/>
  <p:tag name="KSO_WM_TAG_VERSION" val="1.0"/>
  <p:tag name="KSO_WM_UNIT_TYPE" val="i"/>
  <p:tag name="KSO_WM_UNIT_INDEX" val="121"/>
</p:tagLst>
</file>

<file path=ppt/tags/tag22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2"/>
  <p:tag name="KSO_WM_UNIT_LAYERLEVEL" val="1"/>
  <p:tag name="KSO_WM_TAG_VERSION" val="1.0"/>
  <p:tag name="KSO_WM_UNIT_TYPE" val="i"/>
  <p:tag name="KSO_WM_UNIT_INDEX" val="122"/>
</p:tagLst>
</file>

<file path=ppt/tags/tag22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3"/>
  <p:tag name="KSO_WM_UNIT_LAYERLEVEL" val="1"/>
  <p:tag name="KSO_WM_TAG_VERSION" val="1.0"/>
  <p:tag name="KSO_WM_UNIT_TYPE" val="i"/>
  <p:tag name="KSO_WM_UNIT_INDEX" val="123"/>
</p:tagLst>
</file>

<file path=ppt/tags/tag22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4"/>
  <p:tag name="KSO_WM_UNIT_LAYERLEVEL" val="1"/>
  <p:tag name="KSO_WM_TAG_VERSION" val="1.0"/>
  <p:tag name="KSO_WM_UNIT_TYPE" val="i"/>
  <p:tag name="KSO_WM_UNIT_INDEX" val="124"/>
</p:tagLst>
</file>

<file path=ppt/tags/tag22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5"/>
  <p:tag name="KSO_WM_UNIT_LAYERLEVEL" val="1"/>
  <p:tag name="KSO_WM_TAG_VERSION" val="1.0"/>
  <p:tag name="KSO_WM_UNIT_TYPE" val="i"/>
  <p:tag name="KSO_WM_UNIT_INDEX" val="125"/>
</p:tagLst>
</file>

<file path=ppt/tags/tag22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6"/>
  <p:tag name="KSO_WM_UNIT_LAYERLEVEL" val="1"/>
  <p:tag name="KSO_WM_TAG_VERSION" val="1.0"/>
  <p:tag name="KSO_WM_UNIT_TYPE" val="i"/>
  <p:tag name="KSO_WM_UNIT_INDEX" val="126"/>
</p:tagLst>
</file>

<file path=ppt/tags/tag22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7"/>
  <p:tag name="KSO_WM_UNIT_LAYERLEVEL" val="1"/>
  <p:tag name="KSO_WM_TAG_VERSION" val="1.0"/>
  <p:tag name="KSO_WM_UNIT_TYPE" val="i"/>
  <p:tag name="KSO_WM_UNIT_INDEX" val="127"/>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8"/>
  <p:tag name="KSO_WM_UNIT_LAYERLEVEL" val="1"/>
  <p:tag name="KSO_WM_TAG_VERSION" val="1.0"/>
  <p:tag name="KSO_WM_UNIT_TYPE" val="i"/>
  <p:tag name="KSO_WM_UNIT_INDEX" val="128"/>
</p:tagLst>
</file>

<file path=ppt/tags/tag22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9"/>
  <p:tag name="KSO_WM_UNIT_LAYERLEVEL" val="1"/>
  <p:tag name="KSO_WM_TAG_VERSION" val="1.0"/>
  <p:tag name="KSO_WM_UNIT_TYPE" val="i"/>
  <p:tag name="KSO_WM_UNIT_INDEX" val="129"/>
</p:tagLst>
</file>

<file path=ppt/tags/tag22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0"/>
  <p:tag name="KSO_WM_UNIT_LAYERLEVEL" val="1"/>
  <p:tag name="KSO_WM_TAG_VERSION" val="1.0"/>
  <p:tag name="KSO_WM_UNIT_TYPE" val="i"/>
  <p:tag name="KSO_WM_UNIT_INDEX" val="130"/>
</p:tagLst>
</file>

<file path=ppt/tags/tag22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1"/>
  <p:tag name="KSO_WM_UNIT_LAYERLEVEL" val="1"/>
  <p:tag name="KSO_WM_TAG_VERSION" val="1.0"/>
  <p:tag name="KSO_WM_UNIT_TYPE" val="i"/>
  <p:tag name="KSO_WM_UNIT_INDEX" val="131"/>
</p:tagLst>
</file>

<file path=ppt/tags/tag22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2"/>
  <p:tag name="KSO_WM_UNIT_LAYERLEVEL" val="1"/>
  <p:tag name="KSO_WM_TAG_VERSION" val="1.0"/>
  <p:tag name="KSO_WM_UNIT_TYPE" val="i"/>
  <p:tag name="KSO_WM_UNIT_INDEX" val="132"/>
</p:tagLst>
</file>

<file path=ppt/tags/tag22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3"/>
  <p:tag name="KSO_WM_UNIT_LAYERLEVEL" val="1"/>
  <p:tag name="KSO_WM_TAG_VERSION" val="1.0"/>
  <p:tag name="KSO_WM_UNIT_TYPE" val="i"/>
  <p:tag name="KSO_WM_UNIT_INDEX" val="133"/>
</p:tagLst>
</file>

<file path=ppt/tags/tag22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4"/>
  <p:tag name="KSO_WM_UNIT_LAYERLEVEL" val="1"/>
  <p:tag name="KSO_WM_TAG_VERSION" val="1.0"/>
  <p:tag name="KSO_WM_UNIT_TYPE" val="i"/>
  <p:tag name="KSO_WM_UNIT_INDEX" val="134"/>
</p:tagLst>
</file>

<file path=ppt/tags/tag22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5"/>
  <p:tag name="KSO_WM_UNIT_LAYERLEVEL" val="1"/>
  <p:tag name="KSO_WM_TAG_VERSION" val="1.0"/>
  <p:tag name="KSO_WM_UNIT_TYPE" val="i"/>
  <p:tag name="KSO_WM_UNIT_INDEX" val="135"/>
</p:tagLst>
</file>

<file path=ppt/tags/tag2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22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22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UNIT_TYPE" val="i"/>
  <p:tag name="KSO_WM_UNIT_INDEX" val="3"/>
</p:tagLst>
</file>

<file path=ppt/tags/tag22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UNIT_TYPE" val="i"/>
  <p:tag name="KSO_WM_UNIT_INDEX" val="4"/>
</p:tagLst>
</file>

<file path=ppt/tags/tag22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5"/>
  <p:tag name="KSO_WM_UNIT_LAYERLEVEL" val="1"/>
  <p:tag name="KSO_WM_TAG_VERSION" val="1.0"/>
  <p:tag name="KSO_WM_UNIT_TYPE" val="i"/>
  <p:tag name="KSO_WM_UNIT_INDEX" val="5"/>
</p:tagLst>
</file>

<file path=ppt/tags/tag22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6"/>
  <p:tag name="KSO_WM_UNIT_LAYERLEVEL" val="1"/>
  <p:tag name="KSO_WM_TAG_VERSION" val="1.0"/>
  <p:tag name="KSO_WM_UNIT_TYPE" val="i"/>
  <p:tag name="KSO_WM_UNIT_INDEX" val="6"/>
</p:tagLst>
</file>

<file path=ppt/tags/tag22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7"/>
  <p:tag name="KSO_WM_UNIT_LAYERLEVEL" val="1"/>
  <p:tag name="KSO_WM_TAG_VERSION" val="1.0"/>
  <p:tag name="KSO_WM_UNIT_TYPE" val="i"/>
  <p:tag name="KSO_WM_UNIT_INDEX" val="7"/>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8"/>
  <p:tag name="KSO_WM_UNIT_LAYERLEVEL" val="1"/>
  <p:tag name="KSO_WM_TAG_VERSION" val="1.0"/>
  <p:tag name="KSO_WM_UNIT_TYPE" val="i"/>
  <p:tag name="KSO_WM_UNIT_INDEX" val="8"/>
</p:tagLst>
</file>

<file path=ppt/tags/tag22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9"/>
  <p:tag name="KSO_WM_UNIT_LAYERLEVEL" val="1"/>
  <p:tag name="KSO_WM_TAG_VERSION" val="1.0"/>
  <p:tag name="KSO_WM_UNIT_TYPE" val="i"/>
  <p:tag name="KSO_WM_UNIT_INDEX" val="9"/>
</p:tagLst>
</file>

<file path=ppt/tags/tag22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0"/>
  <p:tag name="KSO_WM_UNIT_LAYERLEVEL" val="1"/>
  <p:tag name="KSO_WM_TAG_VERSION" val="1.0"/>
  <p:tag name="KSO_WM_UNIT_TYPE" val="i"/>
  <p:tag name="KSO_WM_UNIT_INDEX" val="10"/>
</p:tagLst>
</file>

<file path=ppt/tags/tag22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1"/>
  <p:tag name="KSO_WM_UNIT_LAYERLEVEL" val="1"/>
  <p:tag name="KSO_WM_TAG_VERSION" val="1.0"/>
  <p:tag name="KSO_WM_UNIT_TYPE" val="i"/>
  <p:tag name="KSO_WM_UNIT_INDEX" val="11"/>
</p:tagLst>
</file>

<file path=ppt/tags/tag22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2"/>
  <p:tag name="KSO_WM_UNIT_LAYERLEVEL" val="1"/>
  <p:tag name="KSO_WM_TAG_VERSION" val="1.0"/>
  <p:tag name="KSO_WM_UNIT_TYPE" val="i"/>
  <p:tag name="KSO_WM_UNIT_INDEX" val="12"/>
</p:tagLst>
</file>

<file path=ppt/tags/tag22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3"/>
  <p:tag name="KSO_WM_UNIT_LAYERLEVEL" val="1"/>
  <p:tag name="KSO_WM_TAG_VERSION" val="1.0"/>
  <p:tag name="KSO_WM_UNIT_TYPE" val="i"/>
  <p:tag name="KSO_WM_UNIT_INDEX" val="13"/>
</p:tagLst>
</file>

<file path=ppt/tags/tag22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4"/>
  <p:tag name="KSO_WM_UNIT_LAYERLEVEL" val="1"/>
  <p:tag name="KSO_WM_TAG_VERSION" val="1.0"/>
  <p:tag name="KSO_WM_UNIT_TYPE" val="i"/>
  <p:tag name="KSO_WM_UNIT_INDEX" val="14"/>
</p:tagLst>
</file>

<file path=ppt/tags/tag22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5"/>
  <p:tag name="KSO_WM_UNIT_LAYERLEVEL" val="1"/>
  <p:tag name="KSO_WM_TAG_VERSION" val="1.0"/>
  <p:tag name="KSO_WM_UNIT_TYPE" val="i"/>
  <p:tag name="KSO_WM_UNIT_INDEX" val="15"/>
</p:tagLst>
</file>

<file path=ppt/tags/tag22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6"/>
  <p:tag name="KSO_WM_UNIT_LAYERLEVEL" val="1"/>
  <p:tag name="KSO_WM_TAG_VERSION" val="1.0"/>
  <p:tag name="KSO_WM_UNIT_TYPE" val="i"/>
  <p:tag name="KSO_WM_UNIT_INDEX" val="16"/>
</p:tagLst>
</file>

<file path=ppt/tags/tag22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7"/>
  <p:tag name="KSO_WM_UNIT_LAYERLEVEL" val="1"/>
  <p:tag name="KSO_WM_TAG_VERSION" val="1.0"/>
  <p:tag name="KSO_WM_UNIT_TYPE" val="i"/>
  <p:tag name="KSO_WM_UNIT_INDEX" val="17"/>
</p:tagLst>
</file>

<file path=ppt/tags/tag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UNIT_TYPE" val="i"/>
  <p:tag name="KSO_WM_UNIT_INDEX" val="16"/>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8"/>
  <p:tag name="KSO_WM_UNIT_LAYERLEVEL" val="1"/>
  <p:tag name="KSO_WM_TAG_VERSION" val="1.0"/>
  <p:tag name="KSO_WM_UNIT_TYPE" val="i"/>
  <p:tag name="KSO_WM_UNIT_INDEX" val="18"/>
</p:tagLst>
</file>

<file path=ppt/tags/tag23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9"/>
  <p:tag name="KSO_WM_UNIT_LAYERLEVEL" val="1"/>
  <p:tag name="KSO_WM_TAG_VERSION" val="1.0"/>
  <p:tag name="KSO_WM_UNIT_TYPE" val="i"/>
  <p:tag name="KSO_WM_UNIT_INDEX" val="19"/>
</p:tagLst>
</file>

<file path=ppt/tags/tag23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0"/>
  <p:tag name="KSO_WM_UNIT_LAYERLEVEL" val="1"/>
  <p:tag name="KSO_WM_TAG_VERSION" val="1.0"/>
  <p:tag name="KSO_WM_UNIT_TYPE" val="i"/>
  <p:tag name="KSO_WM_UNIT_INDEX" val="20"/>
</p:tagLst>
</file>

<file path=ppt/tags/tag23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1"/>
  <p:tag name="KSO_WM_UNIT_LAYERLEVEL" val="1"/>
  <p:tag name="KSO_WM_TAG_VERSION" val="1.0"/>
  <p:tag name="KSO_WM_UNIT_TYPE" val="i"/>
  <p:tag name="KSO_WM_UNIT_INDEX" val="21"/>
</p:tagLst>
</file>

<file path=ppt/tags/tag23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2"/>
  <p:tag name="KSO_WM_UNIT_LAYERLEVEL" val="1"/>
  <p:tag name="KSO_WM_TAG_VERSION" val="1.0"/>
  <p:tag name="KSO_WM_UNIT_TYPE" val="i"/>
  <p:tag name="KSO_WM_UNIT_INDEX" val="22"/>
</p:tagLst>
</file>

<file path=ppt/tags/tag23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3"/>
  <p:tag name="KSO_WM_UNIT_LAYERLEVEL" val="1"/>
  <p:tag name="KSO_WM_TAG_VERSION" val="1.0"/>
  <p:tag name="KSO_WM_UNIT_TYPE" val="i"/>
  <p:tag name="KSO_WM_UNIT_INDEX" val="23"/>
</p:tagLst>
</file>

<file path=ppt/tags/tag23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4"/>
  <p:tag name="KSO_WM_UNIT_LAYERLEVEL" val="1"/>
  <p:tag name="KSO_WM_TAG_VERSION" val="1.0"/>
  <p:tag name="KSO_WM_UNIT_TYPE" val="i"/>
  <p:tag name="KSO_WM_UNIT_INDEX" val="24"/>
</p:tagLst>
</file>

<file path=ppt/tags/tag23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5"/>
  <p:tag name="KSO_WM_UNIT_LAYERLEVEL" val="1"/>
  <p:tag name="KSO_WM_TAG_VERSION" val="1.0"/>
  <p:tag name="KSO_WM_UNIT_TYPE" val="i"/>
  <p:tag name="KSO_WM_UNIT_INDEX" val="25"/>
</p:tagLst>
</file>

<file path=ppt/tags/tag23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6"/>
  <p:tag name="KSO_WM_UNIT_LAYERLEVEL" val="1"/>
  <p:tag name="KSO_WM_TAG_VERSION" val="1.0"/>
  <p:tag name="KSO_WM_UNIT_TYPE" val="i"/>
  <p:tag name="KSO_WM_UNIT_INDEX" val="26"/>
</p:tagLst>
</file>

<file path=ppt/tags/tag23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7"/>
  <p:tag name="KSO_WM_UNIT_LAYERLEVEL" val="1"/>
  <p:tag name="KSO_WM_TAG_VERSION" val="1.0"/>
  <p:tag name="KSO_WM_UNIT_TYPE" val="i"/>
  <p:tag name="KSO_WM_UNIT_INDEX" val="27"/>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23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8"/>
  <p:tag name="KSO_WM_UNIT_LAYERLEVEL" val="1"/>
  <p:tag name="KSO_WM_TAG_VERSION" val="1.0"/>
  <p:tag name="KSO_WM_UNIT_TYPE" val="i"/>
  <p:tag name="KSO_WM_UNIT_INDEX" val="28"/>
</p:tagLst>
</file>

<file path=ppt/tags/tag2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2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b*1"/>
  <p:tag name="KSO_WM_UNIT_LAYERLEVEL" val="1"/>
  <p:tag name="KSO_WM_TAG_VERSION" val="1.0"/>
  <p:tag name="KSO_WM_BEAUTIFY_FLAG" val="#wm#"/>
  <p:tag name="KSO_WM_UNIT_ISCONTENTSTITLE" val="0"/>
  <p:tag name="KSO_WM_UNIT_ISNUMDGMTITLE" val="0"/>
  <p:tag name="KSO_WM_UNIT_PRESET_TEXT" val="副标题"/>
  <p:tag name="KSO_WM_UNIT_NOCLEAR" val="0"/>
  <p:tag name="KSO_WM_UNIT_VALUE" val="10"/>
  <p:tag name="KSO_WM_UNIT_TYPE" val="b"/>
  <p:tag name="KSO_WM_UNIT_INDEX" val="1"/>
</p:tagLst>
</file>

<file path=ppt/tags/tag2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23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23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UNIT_TYPE" val="i"/>
  <p:tag name="KSO_WM_UNIT_INDEX" val="3"/>
</p:tagLst>
</file>

<file path=ppt/tags/tag23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23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2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2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f*1"/>
  <p:tag name="KSO_WM_UNIT_LAYERLEVEL" val="1"/>
  <p:tag name="KSO_WM_TAG_VERSION" val="1.0"/>
  <p:tag name="KSO_WM_BEAUTIFY_FLAG" val="#wm#"/>
  <p:tag name="KSO_WM_UNIT_SUBTYPE" val="a"/>
  <p:tag name="KSO_WM_UNIT_PRESET_TEXT" val="单击此处编辑母版文本样式"/>
  <p:tag name="KSO_WM_UNIT_NOCLEAR" val="0"/>
  <p:tag name="KSO_WM_UNIT_VALUE" val="29"/>
  <p:tag name="KSO_WM_UNIT_TYPE" val="f"/>
  <p:tag name="KSO_WM_UNIT_INDEX" val="1"/>
</p:tagLst>
</file>

<file path=ppt/tags/tag2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2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23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23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23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23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23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UNIT_TYPE" val="i"/>
  <p:tag name="KSO_WM_UNIT_INDEX" val="12"/>
</p:tagLst>
</file>

<file path=ppt/tags/tag23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23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23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23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23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23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23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23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UNIT_TYPE" val="i"/>
  <p:tag name="KSO_WM_UNIT_INDEX" val="21"/>
</p:tagLst>
</file>

<file path=ppt/tags/tag23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23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2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2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2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2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2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2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2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2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2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2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23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23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UNIT_TYPE" val="i"/>
  <p:tag name="KSO_WM_UNIT_INDEX" val="3"/>
</p:tagLst>
</file>

<file path=ppt/tags/tag23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23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UNIT_TYPE" val="i"/>
  <p:tag name="KSO_WM_UNIT_INDEX" val="6"/>
</p:tagLst>
</file>

<file path=ppt/tags/tag23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1.0"/>
  <p:tag name="KSO_WM_UNIT_TYPE" val="i"/>
  <p:tag name="KSO_WM_UNIT_INDEX" val="7"/>
</p:tagLst>
</file>

<file path=ppt/tags/tag23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1.0"/>
  <p:tag name="KSO_WM_UNIT_TYPE" val="i"/>
  <p:tag name="KSO_WM_UNIT_INDEX" val="8"/>
</p:tagLst>
</file>

<file path=ppt/tags/tag23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
  <p:tag name="KSO_WM_UNIT_LAYERLEVEL" val="1"/>
  <p:tag name="KSO_WM_TAG_VERSION" val="1.0"/>
  <p:tag name="KSO_WM_UNIT_TYPE" val="i"/>
  <p:tag name="KSO_WM_UNIT_INDEX" val="9"/>
</p:tagLst>
</file>

<file path=ppt/tags/tag23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
  <p:tag name="KSO_WM_UNIT_LAYERLEVEL" val="1"/>
  <p:tag name="KSO_WM_TAG_VERSION" val="1.0"/>
  <p:tag name="KSO_WM_UNIT_TYPE" val="i"/>
  <p:tag name="KSO_WM_UNIT_INDEX" val="10"/>
</p:tagLst>
</file>

<file path=ppt/tags/tag23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
  <p:tag name="KSO_WM_UNIT_LAYERLEVEL" val="1"/>
  <p:tag name="KSO_WM_TAG_VERSION" val="1.0"/>
  <p:tag name="KSO_WM_UNIT_TYPE" val="i"/>
  <p:tag name="KSO_WM_UNIT_INDEX" val="11"/>
</p:tagLst>
</file>

<file path=ppt/tags/tag23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
  <p:tag name="KSO_WM_UNIT_LAYERLEVEL" val="1"/>
  <p:tag name="KSO_WM_TAG_VERSION" val="1.0"/>
  <p:tag name="KSO_WM_UNIT_TYPE" val="i"/>
  <p:tag name="KSO_WM_UNIT_INDEX" val="12"/>
</p:tagLst>
</file>

<file path=ppt/tags/tag23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
  <p:tag name="KSO_WM_UNIT_LAYERLEVEL" val="1"/>
  <p:tag name="KSO_WM_TAG_VERSION" val="1.0"/>
  <p:tag name="KSO_WM_UNIT_TYPE" val="i"/>
  <p:tag name="KSO_WM_UNIT_INDEX" val="13"/>
</p:tagLst>
</file>

<file path=ppt/tags/tag23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
  <p:tag name="KSO_WM_UNIT_LAYERLEVEL" val="1"/>
  <p:tag name="KSO_WM_TAG_VERSION" val="1.0"/>
  <p:tag name="KSO_WM_UNIT_TYPE" val="i"/>
  <p:tag name="KSO_WM_UNIT_INDEX" val="14"/>
</p:tagLst>
</file>

<file path=ppt/tags/tag23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
  <p:tag name="KSO_WM_UNIT_LAYERLEVEL" val="1"/>
  <p:tag name="KSO_WM_TAG_VERSION" val="1.0"/>
  <p:tag name="KSO_WM_UNIT_TYPE" val="i"/>
  <p:tag name="KSO_WM_UNIT_INDEX" val="15"/>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
  <p:tag name="KSO_WM_UNIT_LAYERLEVEL" val="1"/>
  <p:tag name="KSO_WM_TAG_VERSION" val="1.0"/>
  <p:tag name="KSO_WM_UNIT_TYPE" val="i"/>
  <p:tag name="KSO_WM_UNIT_INDEX" val="16"/>
</p:tagLst>
</file>

<file path=ppt/tags/tag23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7"/>
  <p:tag name="KSO_WM_UNIT_LAYERLEVEL" val="1"/>
  <p:tag name="KSO_WM_TAG_VERSION" val="1.0"/>
  <p:tag name="KSO_WM_UNIT_TYPE" val="i"/>
  <p:tag name="KSO_WM_UNIT_INDEX" val="17"/>
</p:tagLst>
</file>

<file path=ppt/tags/tag23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8"/>
  <p:tag name="KSO_WM_UNIT_LAYERLEVEL" val="1"/>
  <p:tag name="KSO_WM_TAG_VERSION" val="1.0"/>
  <p:tag name="KSO_WM_UNIT_TYPE" val="i"/>
  <p:tag name="KSO_WM_UNIT_INDEX" val="18"/>
</p:tagLst>
</file>

<file path=ppt/tags/tag23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9"/>
  <p:tag name="KSO_WM_UNIT_LAYERLEVEL" val="1"/>
  <p:tag name="KSO_WM_TAG_VERSION" val="1.0"/>
  <p:tag name="KSO_WM_UNIT_TYPE" val="i"/>
  <p:tag name="KSO_WM_UNIT_INDEX" val="19"/>
</p:tagLst>
</file>

<file path=ppt/tags/tag23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0"/>
  <p:tag name="KSO_WM_UNIT_LAYERLEVEL" val="1"/>
  <p:tag name="KSO_WM_TAG_VERSION" val="1.0"/>
  <p:tag name="KSO_WM_UNIT_TYPE" val="i"/>
  <p:tag name="KSO_WM_UNIT_INDEX" val="20"/>
</p:tagLst>
</file>

<file path=ppt/tags/tag23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1"/>
  <p:tag name="KSO_WM_UNIT_LAYERLEVEL" val="1"/>
  <p:tag name="KSO_WM_TAG_VERSION" val="1.0"/>
  <p:tag name="KSO_WM_UNIT_TYPE" val="i"/>
  <p:tag name="KSO_WM_UNIT_INDEX" val="21"/>
</p:tagLst>
</file>

<file path=ppt/tags/tag23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2"/>
  <p:tag name="KSO_WM_UNIT_LAYERLEVEL" val="1"/>
  <p:tag name="KSO_WM_TAG_VERSION" val="1.0"/>
  <p:tag name="KSO_WM_UNIT_TYPE" val="i"/>
  <p:tag name="KSO_WM_UNIT_INDEX" val="22"/>
</p:tagLst>
</file>

<file path=ppt/tags/tag23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3"/>
  <p:tag name="KSO_WM_UNIT_LAYERLEVEL" val="1"/>
  <p:tag name="KSO_WM_TAG_VERSION" val="1.0"/>
  <p:tag name="KSO_WM_UNIT_TYPE" val="i"/>
  <p:tag name="KSO_WM_UNIT_INDEX" val="23"/>
</p:tagLst>
</file>

<file path=ppt/tags/tag23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4"/>
  <p:tag name="KSO_WM_UNIT_LAYERLEVEL" val="1"/>
  <p:tag name="KSO_WM_TAG_VERSION" val="1.0"/>
  <p:tag name="KSO_WM_UNIT_TYPE" val="i"/>
  <p:tag name="KSO_WM_UNIT_INDEX" val="24"/>
</p:tagLst>
</file>

<file path=ppt/tags/tag23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5"/>
  <p:tag name="KSO_WM_UNIT_LAYERLEVEL" val="1"/>
  <p:tag name="KSO_WM_TAG_VERSION" val="1.0"/>
  <p:tag name="KSO_WM_UNIT_TYPE" val="i"/>
  <p:tag name="KSO_WM_UNIT_INDEX" val="25"/>
</p:tagLst>
</file>

<file path=ppt/tags/tag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UNIT_TYPE" val="i"/>
  <p:tag name="KSO_WM_UNIT_INDEX" val="17"/>
</p:tagLst>
</file>

<file path=ppt/tags/tag2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24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6"/>
  <p:tag name="KSO_WM_UNIT_LAYERLEVEL" val="1"/>
  <p:tag name="KSO_WM_TAG_VERSION" val="1.0"/>
  <p:tag name="KSO_WM_UNIT_TYPE" val="i"/>
  <p:tag name="KSO_WM_UNIT_INDEX" val="26"/>
</p:tagLst>
</file>

<file path=ppt/tags/tag24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7"/>
  <p:tag name="KSO_WM_UNIT_LAYERLEVEL" val="1"/>
  <p:tag name="KSO_WM_TAG_VERSION" val="1.0"/>
  <p:tag name="KSO_WM_UNIT_TYPE" val="i"/>
  <p:tag name="KSO_WM_UNIT_INDEX" val="27"/>
</p:tagLst>
</file>

<file path=ppt/tags/tag24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8"/>
  <p:tag name="KSO_WM_UNIT_LAYERLEVEL" val="1"/>
  <p:tag name="KSO_WM_TAG_VERSION" val="1.0"/>
  <p:tag name="KSO_WM_UNIT_TYPE" val="i"/>
  <p:tag name="KSO_WM_UNIT_INDEX" val="28"/>
</p:tagLst>
</file>

<file path=ppt/tags/tag24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9"/>
  <p:tag name="KSO_WM_UNIT_LAYERLEVEL" val="1"/>
  <p:tag name="KSO_WM_TAG_VERSION" val="1.0"/>
  <p:tag name="KSO_WM_UNIT_TYPE" val="i"/>
  <p:tag name="KSO_WM_UNIT_INDEX" val="29"/>
</p:tagLst>
</file>

<file path=ppt/tags/tag24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0"/>
  <p:tag name="KSO_WM_UNIT_LAYERLEVEL" val="1"/>
  <p:tag name="KSO_WM_TAG_VERSION" val="1.0"/>
  <p:tag name="KSO_WM_UNIT_TYPE" val="i"/>
  <p:tag name="KSO_WM_UNIT_INDEX" val="30"/>
</p:tagLst>
</file>

<file path=ppt/tags/tag24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1"/>
  <p:tag name="KSO_WM_UNIT_LAYERLEVEL" val="1"/>
  <p:tag name="KSO_WM_TAG_VERSION" val="1.0"/>
  <p:tag name="KSO_WM_UNIT_TYPE" val="i"/>
  <p:tag name="KSO_WM_UNIT_INDEX" val="31"/>
</p:tagLst>
</file>

<file path=ppt/tags/tag24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2"/>
  <p:tag name="KSO_WM_UNIT_LAYERLEVEL" val="1"/>
  <p:tag name="KSO_WM_TAG_VERSION" val="1.0"/>
  <p:tag name="KSO_WM_UNIT_TYPE" val="i"/>
  <p:tag name="KSO_WM_UNIT_INDEX" val="32"/>
</p:tagLst>
</file>

<file path=ppt/tags/tag24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3"/>
  <p:tag name="KSO_WM_UNIT_LAYERLEVEL" val="1"/>
  <p:tag name="KSO_WM_TAG_VERSION" val="1.0"/>
  <p:tag name="KSO_WM_UNIT_TYPE" val="i"/>
  <p:tag name="KSO_WM_UNIT_INDEX" val="33"/>
</p:tagLst>
</file>

<file path=ppt/tags/tag24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4"/>
  <p:tag name="KSO_WM_UNIT_LAYERLEVEL" val="1"/>
  <p:tag name="KSO_WM_TAG_VERSION" val="1.0"/>
  <p:tag name="KSO_WM_UNIT_TYPE" val="i"/>
  <p:tag name="KSO_WM_UNIT_INDEX" val="34"/>
</p:tagLst>
</file>

<file path=ppt/tags/tag24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5"/>
  <p:tag name="KSO_WM_UNIT_LAYERLEVEL" val="1"/>
  <p:tag name="KSO_WM_TAG_VERSION" val="1.0"/>
  <p:tag name="KSO_WM_UNIT_TYPE" val="i"/>
  <p:tag name="KSO_WM_UNIT_INDEX" val="35"/>
</p:tagLst>
</file>

<file path=ppt/tags/tag2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24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6"/>
  <p:tag name="KSO_WM_UNIT_LAYERLEVEL" val="1"/>
  <p:tag name="KSO_WM_TAG_VERSION" val="1.0"/>
  <p:tag name="KSO_WM_UNIT_TYPE" val="i"/>
  <p:tag name="KSO_WM_UNIT_INDEX" val="36"/>
</p:tagLst>
</file>

<file path=ppt/tags/tag24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7"/>
  <p:tag name="KSO_WM_UNIT_LAYERLEVEL" val="1"/>
  <p:tag name="KSO_WM_TAG_VERSION" val="1.0"/>
  <p:tag name="KSO_WM_UNIT_TYPE" val="i"/>
  <p:tag name="KSO_WM_UNIT_INDEX" val="37"/>
</p:tagLst>
</file>

<file path=ppt/tags/tag24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8"/>
  <p:tag name="KSO_WM_UNIT_LAYERLEVEL" val="1"/>
  <p:tag name="KSO_WM_TAG_VERSION" val="1.0"/>
  <p:tag name="KSO_WM_UNIT_TYPE" val="i"/>
  <p:tag name="KSO_WM_UNIT_INDEX" val="38"/>
</p:tagLst>
</file>

<file path=ppt/tags/tag24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9"/>
  <p:tag name="KSO_WM_UNIT_LAYERLEVEL" val="1"/>
  <p:tag name="KSO_WM_TAG_VERSION" val="1.0"/>
  <p:tag name="KSO_WM_UNIT_TYPE" val="i"/>
  <p:tag name="KSO_WM_UNIT_INDEX" val="39"/>
</p:tagLst>
</file>

<file path=ppt/tags/tag24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0"/>
  <p:tag name="KSO_WM_UNIT_LAYERLEVEL" val="1"/>
  <p:tag name="KSO_WM_TAG_VERSION" val="1.0"/>
  <p:tag name="KSO_WM_UNIT_TYPE" val="i"/>
  <p:tag name="KSO_WM_UNIT_INDEX" val="40"/>
</p:tagLst>
</file>

<file path=ppt/tags/tag24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1"/>
  <p:tag name="KSO_WM_UNIT_LAYERLEVEL" val="1"/>
  <p:tag name="KSO_WM_TAG_VERSION" val="1.0"/>
  <p:tag name="KSO_WM_UNIT_TYPE" val="i"/>
  <p:tag name="KSO_WM_UNIT_INDEX" val="41"/>
</p:tagLst>
</file>

<file path=ppt/tags/tag24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2"/>
  <p:tag name="KSO_WM_UNIT_LAYERLEVEL" val="1"/>
  <p:tag name="KSO_WM_TAG_VERSION" val="1.0"/>
  <p:tag name="KSO_WM_UNIT_TYPE" val="i"/>
  <p:tag name="KSO_WM_UNIT_INDEX" val="42"/>
</p:tagLst>
</file>

<file path=ppt/tags/tag24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3"/>
  <p:tag name="KSO_WM_UNIT_LAYERLEVEL" val="1"/>
  <p:tag name="KSO_WM_TAG_VERSION" val="1.0"/>
  <p:tag name="KSO_WM_UNIT_TYPE" val="i"/>
  <p:tag name="KSO_WM_UNIT_INDEX" val="43"/>
</p:tagLst>
</file>

<file path=ppt/tags/tag24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4"/>
  <p:tag name="KSO_WM_UNIT_LAYERLEVEL" val="1"/>
  <p:tag name="KSO_WM_TAG_VERSION" val="1.0"/>
  <p:tag name="KSO_WM_UNIT_TYPE" val="i"/>
  <p:tag name="KSO_WM_UNIT_INDEX" val="44"/>
</p:tagLst>
</file>

<file path=ppt/tags/tag24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5"/>
  <p:tag name="KSO_WM_UNIT_LAYERLEVEL" val="1"/>
  <p:tag name="KSO_WM_TAG_VERSION" val="1.0"/>
  <p:tag name="KSO_WM_UNIT_TYPE" val="i"/>
  <p:tag name="KSO_WM_UNIT_INDEX" val="45"/>
</p:tagLst>
</file>

<file path=ppt/tags/tag2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UNIT_TYPE" val="i"/>
  <p:tag name="KSO_WM_UNIT_INDEX" val="3"/>
</p:tagLst>
</file>

<file path=ppt/tags/tag24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6"/>
  <p:tag name="KSO_WM_UNIT_LAYERLEVEL" val="1"/>
  <p:tag name="KSO_WM_TAG_VERSION" val="1.0"/>
  <p:tag name="KSO_WM_UNIT_TYPE" val="i"/>
  <p:tag name="KSO_WM_UNIT_INDEX" val="46"/>
</p:tagLst>
</file>

<file path=ppt/tags/tag24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7"/>
  <p:tag name="KSO_WM_UNIT_LAYERLEVEL" val="1"/>
  <p:tag name="KSO_WM_TAG_VERSION" val="1.0"/>
  <p:tag name="KSO_WM_UNIT_TYPE" val="i"/>
  <p:tag name="KSO_WM_UNIT_INDEX" val="47"/>
</p:tagLst>
</file>

<file path=ppt/tags/tag24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8"/>
  <p:tag name="KSO_WM_UNIT_LAYERLEVEL" val="1"/>
  <p:tag name="KSO_WM_TAG_VERSION" val="1.0"/>
  <p:tag name="KSO_WM_UNIT_TYPE" val="i"/>
  <p:tag name="KSO_WM_UNIT_INDEX" val="48"/>
</p:tagLst>
</file>

<file path=ppt/tags/tag24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9"/>
  <p:tag name="KSO_WM_UNIT_LAYERLEVEL" val="1"/>
  <p:tag name="KSO_WM_TAG_VERSION" val="1.0"/>
  <p:tag name="KSO_WM_UNIT_TYPE" val="i"/>
  <p:tag name="KSO_WM_UNIT_INDEX" val="49"/>
</p:tagLst>
</file>

<file path=ppt/tags/tag24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0"/>
  <p:tag name="KSO_WM_UNIT_LAYERLEVEL" val="1"/>
  <p:tag name="KSO_WM_TAG_VERSION" val="1.0"/>
  <p:tag name="KSO_WM_UNIT_TYPE" val="i"/>
  <p:tag name="KSO_WM_UNIT_INDEX" val="50"/>
</p:tagLst>
</file>

<file path=ppt/tags/tag24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1"/>
  <p:tag name="KSO_WM_UNIT_LAYERLEVEL" val="1"/>
  <p:tag name="KSO_WM_TAG_VERSION" val="1.0"/>
  <p:tag name="KSO_WM_UNIT_TYPE" val="i"/>
  <p:tag name="KSO_WM_UNIT_INDEX" val="51"/>
</p:tagLst>
</file>

<file path=ppt/tags/tag24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2"/>
  <p:tag name="KSO_WM_UNIT_LAYERLEVEL" val="1"/>
  <p:tag name="KSO_WM_TAG_VERSION" val="1.0"/>
  <p:tag name="KSO_WM_UNIT_TYPE" val="i"/>
  <p:tag name="KSO_WM_UNIT_INDEX" val="52"/>
</p:tagLst>
</file>

<file path=ppt/tags/tag24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3"/>
  <p:tag name="KSO_WM_UNIT_LAYERLEVEL" val="1"/>
  <p:tag name="KSO_WM_TAG_VERSION" val="1.0"/>
  <p:tag name="KSO_WM_UNIT_TYPE" val="i"/>
  <p:tag name="KSO_WM_UNIT_INDEX" val="53"/>
</p:tagLst>
</file>

<file path=ppt/tags/tag24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4"/>
  <p:tag name="KSO_WM_UNIT_LAYERLEVEL" val="1"/>
  <p:tag name="KSO_WM_TAG_VERSION" val="1.0"/>
  <p:tag name="KSO_WM_UNIT_TYPE" val="i"/>
  <p:tag name="KSO_WM_UNIT_INDEX" val="54"/>
</p:tagLst>
</file>

<file path=ppt/tags/tag24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5"/>
  <p:tag name="KSO_WM_UNIT_LAYERLEVEL" val="1"/>
  <p:tag name="KSO_WM_TAG_VERSION" val="1.0"/>
  <p:tag name="KSO_WM_UNIT_TYPE" val="i"/>
  <p:tag name="KSO_WM_UNIT_INDEX" val="55"/>
</p:tagLst>
</file>

<file path=ppt/tags/tag2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24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6"/>
  <p:tag name="KSO_WM_UNIT_LAYERLEVEL" val="1"/>
  <p:tag name="KSO_WM_TAG_VERSION" val="1.0"/>
  <p:tag name="KSO_WM_UNIT_TYPE" val="i"/>
  <p:tag name="KSO_WM_UNIT_INDEX" val="56"/>
</p:tagLst>
</file>

<file path=ppt/tags/tag24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7"/>
  <p:tag name="KSO_WM_UNIT_LAYERLEVEL" val="1"/>
  <p:tag name="KSO_WM_TAG_VERSION" val="1.0"/>
  <p:tag name="KSO_WM_UNIT_TYPE" val="i"/>
  <p:tag name="KSO_WM_UNIT_INDEX" val="57"/>
</p:tagLst>
</file>

<file path=ppt/tags/tag24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8"/>
  <p:tag name="KSO_WM_UNIT_LAYERLEVEL" val="1"/>
  <p:tag name="KSO_WM_TAG_VERSION" val="1.0"/>
  <p:tag name="KSO_WM_UNIT_TYPE" val="i"/>
  <p:tag name="KSO_WM_UNIT_INDEX" val="58"/>
</p:tagLst>
</file>

<file path=ppt/tags/tag24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9"/>
  <p:tag name="KSO_WM_UNIT_LAYERLEVEL" val="1"/>
  <p:tag name="KSO_WM_TAG_VERSION" val="1.0"/>
  <p:tag name="KSO_WM_UNIT_TYPE" val="i"/>
  <p:tag name="KSO_WM_UNIT_INDEX" val="59"/>
</p:tagLst>
</file>

<file path=ppt/tags/tag24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0"/>
  <p:tag name="KSO_WM_UNIT_LAYERLEVEL" val="1"/>
  <p:tag name="KSO_WM_TAG_VERSION" val="1.0"/>
  <p:tag name="KSO_WM_UNIT_TYPE" val="i"/>
  <p:tag name="KSO_WM_UNIT_INDEX" val="60"/>
</p:tagLst>
</file>

<file path=ppt/tags/tag24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1"/>
  <p:tag name="KSO_WM_UNIT_LAYERLEVEL" val="1"/>
  <p:tag name="KSO_WM_TAG_VERSION" val="1.0"/>
  <p:tag name="KSO_WM_UNIT_TYPE" val="i"/>
  <p:tag name="KSO_WM_UNIT_INDEX" val="61"/>
</p:tagLst>
</file>

<file path=ppt/tags/tag24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2"/>
  <p:tag name="KSO_WM_UNIT_LAYERLEVEL" val="1"/>
  <p:tag name="KSO_WM_TAG_VERSION" val="1.0"/>
  <p:tag name="KSO_WM_UNIT_TYPE" val="i"/>
  <p:tag name="KSO_WM_UNIT_INDEX" val="62"/>
</p:tagLst>
</file>

<file path=ppt/tags/tag24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3"/>
  <p:tag name="KSO_WM_UNIT_LAYERLEVEL" val="1"/>
  <p:tag name="KSO_WM_TAG_VERSION" val="1.0"/>
  <p:tag name="KSO_WM_UNIT_TYPE" val="i"/>
  <p:tag name="KSO_WM_UNIT_INDEX" val="63"/>
</p:tagLst>
</file>

<file path=ppt/tags/tag24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4"/>
  <p:tag name="KSO_WM_UNIT_LAYERLEVEL" val="1"/>
  <p:tag name="KSO_WM_TAG_VERSION" val="1.0"/>
  <p:tag name="KSO_WM_UNIT_TYPE" val="i"/>
  <p:tag name="KSO_WM_UNIT_INDEX" val="64"/>
</p:tagLst>
</file>

<file path=ppt/tags/tag24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5"/>
  <p:tag name="KSO_WM_UNIT_LAYERLEVEL" val="1"/>
  <p:tag name="KSO_WM_TAG_VERSION" val="1.0"/>
  <p:tag name="KSO_WM_UNIT_TYPE" val="i"/>
  <p:tag name="KSO_WM_UNIT_INDEX" val="65"/>
</p:tagLst>
</file>

<file path=ppt/tags/tag2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24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6"/>
  <p:tag name="KSO_WM_UNIT_LAYERLEVEL" val="1"/>
  <p:tag name="KSO_WM_TAG_VERSION" val="1.0"/>
  <p:tag name="KSO_WM_UNIT_TYPE" val="i"/>
  <p:tag name="KSO_WM_UNIT_INDEX" val="66"/>
</p:tagLst>
</file>

<file path=ppt/tags/tag24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7"/>
  <p:tag name="KSO_WM_UNIT_LAYERLEVEL" val="1"/>
  <p:tag name="KSO_WM_TAG_VERSION" val="1.0"/>
  <p:tag name="KSO_WM_UNIT_TYPE" val="i"/>
  <p:tag name="KSO_WM_UNIT_INDEX" val="67"/>
</p:tagLst>
</file>

<file path=ppt/tags/tag24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8"/>
  <p:tag name="KSO_WM_UNIT_LAYERLEVEL" val="1"/>
  <p:tag name="KSO_WM_TAG_VERSION" val="1.0"/>
  <p:tag name="KSO_WM_UNIT_TYPE" val="i"/>
  <p:tag name="KSO_WM_UNIT_INDEX" val="68"/>
</p:tagLst>
</file>

<file path=ppt/tags/tag24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9"/>
  <p:tag name="KSO_WM_UNIT_LAYERLEVEL" val="1"/>
  <p:tag name="KSO_WM_TAG_VERSION" val="1.0"/>
  <p:tag name="KSO_WM_UNIT_TYPE" val="i"/>
  <p:tag name="KSO_WM_UNIT_INDEX" val="69"/>
</p:tagLst>
</file>

<file path=ppt/tags/tag24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0"/>
  <p:tag name="KSO_WM_UNIT_LAYERLEVEL" val="1"/>
  <p:tag name="KSO_WM_TAG_VERSION" val="1.0"/>
  <p:tag name="KSO_WM_UNIT_TYPE" val="i"/>
  <p:tag name="KSO_WM_UNIT_INDEX" val="70"/>
</p:tagLst>
</file>

<file path=ppt/tags/tag24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1"/>
  <p:tag name="KSO_WM_UNIT_LAYERLEVEL" val="1"/>
  <p:tag name="KSO_WM_TAG_VERSION" val="1.0"/>
  <p:tag name="KSO_WM_UNIT_TYPE" val="i"/>
  <p:tag name="KSO_WM_UNIT_INDEX" val="71"/>
</p:tagLst>
</file>

<file path=ppt/tags/tag24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2"/>
  <p:tag name="KSO_WM_UNIT_LAYERLEVEL" val="1"/>
  <p:tag name="KSO_WM_TAG_VERSION" val="1.0"/>
  <p:tag name="KSO_WM_UNIT_TYPE" val="i"/>
  <p:tag name="KSO_WM_UNIT_INDEX" val="72"/>
</p:tagLst>
</file>

<file path=ppt/tags/tag24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3"/>
  <p:tag name="KSO_WM_UNIT_LAYERLEVEL" val="1"/>
  <p:tag name="KSO_WM_TAG_VERSION" val="1.0"/>
  <p:tag name="KSO_WM_UNIT_TYPE" val="i"/>
  <p:tag name="KSO_WM_UNIT_INDEX" val="73"/>
</p:tagLst>
</file>

<file path=ppt/tags/tag24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4"/>
  <p:tag name="KSO_WM_UNIT_LAYERLEVEL" val="1"/>
  <p:tag name="KSO_WM_TAG_VERSION" val="1.0"/>
  <p:tag name="KSO_WM_UNIT_TYPE" val="i"/>
  <p:tag name="KSO_WM_UNIT_INDEX" val="74"/>
</p:tagLst>
</file>

<file path=ppt/tags/tag24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5"/>
  <p:tag name="KSO_WM_UNIT_LAYERLEVEL" val="1"/>
  <p:tag name="KSO_WM_TAG_VERSION" val="1.0"/>
  <p:tag name="KSO_WM_UNIT_TYPE" val="i"/>
  <p:tag name="KSO_WM_UNIT_INDEX" val="75"/>
</p:tagLst>
</file>

<file path=ppt/tags/tag2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UNIT_TYPE" val="i"/>
  <p:tag name="KSO_WM_UNIT_INDEX" val="6"/>
</p:tagLst>
</file>

<file path=ppt/tags/tag24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6"/>
  <p:tag name="KSO_WM_UNIT_LAYERLEVEL" val="1"/>
  <p:tag name="KSO_WM_TAG_VERSION" val="1.0"/>
  <p:tag name="KSO_WM_UNIT_TYPE" val="i"/>
  <p:tag name="KSO_WM_UNIT_INDEX" val="76"/>
</p:tagLst>
</file>

<file path=ppt/tags/tag24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7"/>
  <p:tag name="KSO_WM_UNIT_LAYERLEVEL" val="1"/>
  <p:tag name="KSO_WM_TAG_VERSION" val="1.0"/>
  <p:tag name="KSO_WM_UNIT_TYPE" val="i"/>
  <p:tag name="KSO_WM_UNIT_INDEX" val="77"/>
</p:tagLst>
</file>

<file path=ppt/tags/tag24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8"/>
  <p:tag name="KSO_WM_UNIT_LAYERLEVEL" val="1"/>
  <p:tag name="KSO_WM_TAG_VERSION" val="1.0"/>
  <p:tag name="KSO_WM_UNIT_TYPE" val="i"/>
  <p:tag name="KSO_WM_UNIT_INDEX" val="78"/>
</p:tagLst>
</file>

<file path=ppt/tags/tag24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9"/>
  <p:tag name="KSO_WM_UNIT_LAYERLEVEL" val="1"/>
  <p:tag name="KSO_WM_TAG_VERSION" val="1.0"/>
  <p:tag name="KSO_WM_UNIT_TYPE" val="i"/>
  <p:tag name="KSO_WM_UNIT_INDEX" val="79"/>
</p:tagLst>
</file>

<file path=ppt/tags/tag24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0"/>
  <p:tag name="KSO_WM_UNIT_LAYERLEVEL" val="1"/>
  <p:tag name="KSO_WM_TAG_VERSION" val="1.0"/>
  <p:tag name="KSO_WM_UNIT_TYPE" val="i"/>
  <p:tag name="KSO_WM_UNIT_INDEX" val="80"/>
</p:tagLst>
</file>

<file path=ppt/tags/tag24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1"/>
  <p:tag name="KSO_WM_UNIT_LAYERLEVEL" val="1"/>
  <p:tag name="KSO_WM_TAG_VERSION" val="1.0"/>
  <p:tag name="KSO_WM_UNIT_TYPE" val="i"/>
  <p:tag name="KSO_WM_UNIT_INDEX" val="81"/>
</p:tagLst>
</file>

<file path=ppt/tags/tag24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2"/>
  <p:tag name="KSO_WM_UNIT_LAYERLEVEL" val="1"/>
  <p:tag name="KSO_WM_TAG_VERSION" val="1.0"/>
  <p:tag name="KSO_WM_UNIT_TYPE" val="i"/>
  <p:tag name="KSO_WM_UNIT_INDEX" val="82"/>
</p:tagLst>
</file>

<file path=ppt/tags/tag24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3"/>
  <p:tag name="KSO_WM_UNIT_LAYERLEVEL" val="1"/>
  <p:tag name="KSO_WM_TAG_VERSION" val="1.0"/>
  <p:tag name="KSO_WM_UNIT_TYPE" val="i"/>
  <p:tag name="KSO_WM_UNIT_INDEX" val="83"/>
</p:tagLst>
</file>

<file path=ppt/tags/tag24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4"/>
  <p:tag name="KSO_WM_UNIT_LAYERLEVEL" val="1"/>
  <p:tag name="KSO_WM_TAG_VERSION" val="1.0"/>
  <p:tag name="KSO_WM_UNIT_TYPE" val="i"/>
  <p:tag name="KSO_WM_UNIT_INDEX" val="84"/>
</p:tagLst>
</file>

<file path=ppt/tags/tag24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5"/>
  <p:tag name="KSO_WM_UNIT_LAYERLEVEL" val="1"/>
  <p:tag name="KSO_WM_TAG_VERSION" val="1.0"/>
  <p:tag name="KSO_WM_UNIT_TYPE" val="i"/>
  <p:tag name="KSO_WM_UNIT_INDEX" val="85"/>
</p:tagLst>
</file>

<file path=ppt/tags/tag2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1.0"/>
  <p:tag name="KSO_WM_UNIT_TYPE" val="i"/>
  <p:tag name="KSO_WM_UNIT_INDEX" val="7"/>
</p:tagLst>
</file>

<file path=ppt/tags/tag24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6"/>
  <p:tag name="KSO_WM_UNIT_LAYERLEVEL" val="1"/>
  <p:tag name="KSO_WM_TAG_VERSION" val="1.0"/>
  <p:tag name="KSO_WM_UNIT_TYPE" val="i"/>
  <p:tag name="KSO_WM_UNIT_INDEX" val="86"/>
</p:tagLst>
</file>

<file path=ppt/tags/tag24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7"/>
  <p:tag name="KSO_WM_UNIT_LAYERLEVEL" val="1"/>
  <p:tag name="KSO_WM_TAG_VERSION" val="1.0"/>
  <p:tag name="KSO_WM_UNIT_TYPE" val="i"/>
  <p:tag name="KSO_WM_UNIT_INDEX" val="87"/>
</p:tagLst>
</file>

<file path=ppt/tags/tag24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8"/>
  <p:tag name="KSO_WM_UNIT_LAYERLEVEL" val="1"/>
  <p:tag name="KSO_WM_TAG_VERSION" val="1.0"/>
  <p:tag name="KSO_WM_UNIT_TYPE" val="i"/>
  <p:tag name="KSO_WM_UNIT_INDEX" val="88"/>
</p:tagLst>
</file>

<file path=ppt/tags/tag24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9"/>
  <p:tag name="KSO_WM_UNIT_LAYERLEVEL" val="1"/>
  <p:tag name="KSO_WM_TAG_VERSION" val="1.0"/>
  <p:tag name="KSO_WM_UNIT_TYPE" val="i"/>
  <p:tag name="KSO_WM_UNIT_INDEX" val="89"/>
</p:tagLst>
</file>

<file path=ppt/tags/tag24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0"/>
  <p:tag name="KSO_WM_UNIT_LAYERLEVEL" val="1"/>
  <p:tag name="KSO_WM_TAG_VERSION" val="1.0"/>
  <p:tag name="KSO_WM_UNIT_TYPE" val="i"/>
  <p:tag name="KSO_WM_UNIT_INDEX" val="90"/>
</p:tagLst>
</file>

<file path=ppt/tags/tag24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1"/>
  <p:tag name="KSO_WM_UNIT_LAYERLEVEL" val="1"/>
  <p:tag name="KSO_WM_TAG_VERSION" val="1.0"/>
  <p:tag name="KSO_WM_UNIT_TYPE" val="i"/>
  <p:tag name="KSO_WM_UNIT_INDEX" val="91"/>
</p:tagLst>
</file>

<file path=ppt/tags/tag24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2"/>
  <p:tag name="KSO_WM_UNIT_LAYERLEVEL" val="1"/>
  <p:tag name="KSO_WM_TAG_VERSION" val="1.0"/>
  <p:tag name="KSO_WM_UNIT_TYPE" val="i"/>
  <p:tag name="KSO_WM_UNIT_INDEX" val="92"/>
</p:tagLst>
</file>

<file path=ppt/tags/tag24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3"/>
  <p:tag name="KSO_WM_UNIT_LAYERLEVEL" val="1"/>
  <p:tag name="KSO_WM_TAG_VERSION" val="1.0"/>
  <p:tag name="KSO_WM_UNIT_TYPE" val="i"/>
  <p:tag name="KSO_WM_UNIT_INDEX" val="93"/>
</p:tagLst>
</file>

<file path=ppt/tags/tag24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4"/>
  <p:tag name="KSO_WM_UNIT_LAYERLEVEL" val="1"/>
  <p:tag name="KSO_WM_TAG_VERSION" val="1.0"/>
  <p:tag name="KSO_WM_UNIT_TYPE" val="i"/>
  <p:tag name="KSO_WM_UNIT_INDEX" val="94"/>
</p:tagLst>
</file>

<file path=ppt/tags/tag24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5"/>
  <p:tag name="KSO_WM_UNIT_LAYERLEVEL" val="1"/>
  <p:tag name="KSO_WM_TAG_VERSION" val="1.0"/>
  <p:tag name="KSO_WM_UNIT_TYPE" val="i"/>
  <p:tag name="KSO_WM_UNIT_INDEX" val="95"/>
</p:tagLst>
</file>

<file path=ppt/tags/tag2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1.0"/>
  <p:tag name="KSO_WM_UNIT_TYPE" val="i"/>
  <p:tag name="KSO_WM_UNIT_INDEX" val="8"/>
</p:tagLst>
</file>

<file path=ppt/tags/tag24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6"/>
  <p:tag name="KSO_WM_UNIT_LAYERLEVEL" val="1"/>
  <p:tag name="KSO_WM_TAG_VERSION" val="1.0"/>
  <p:tag name="KSO_WM_UNIT_TYPE" val="i"/>
  <p:tag name="KSO_WM_UNIT_INDEX" val="96"/>
</p:tagLst>
</file>

<file path=ppt/tags/tag24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7"/>
  <p:tag name="KSO_WM_UNIT_LAYERLEVEL" val="1"/>
  <p:tag name="KSO_WM_TAG_VERSION" val="1.0"/>
  <p:tag name="KSO_WM_UNIT_TYPE" val="i"/>
  <p:tag name="KSO_WM_UNIT_INDEX" val="97"/>
</p:tagLst>
</file>

<file path=ppt/tags/tag24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8"/>
  <p:tag name="KSO_WM_UNIT_LAYERLEVEL" val="1"/>
  <p:tag name="KSO_WM_TAG_VERSION" val="1.0"/>
  <p:tag name="KSO_WM_UNIT_TYPE" val="i"/>
  <p:tag name="KSO_WM_UNIT_INDEX" val="98"/>
</p:tagLst>
</file>

<file path=ppt/tags/tag24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9"/>
  <p:tag name="KSO_WM_UNIT_LAYERLEVEL" val="1"/>
  <p:tag name="KSO_WM_TAG_VERSION" val="1.0"/>
  <p:tag name="KSO_WM_UNIT_TYPE" val="i"/>
  <p:tag name="KSO_WM_UNIT_INDEX" val="99"/>
</p:tagLst>
</file>

<file path=ppt/tags/tag24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0"/>
  <p:tag name="KSO_WM_UNIT_LAYERLEVEL" val="1"/>
  <p:tag name="KSO_WM_TAG_VERSION" val="1.0"/>
  <p:tag name="KSO_WM_UNIT_TYPE" val="i"/>
  <p:tag name="KSO_WM_UNIT_INDEX" val="100"/>
</p:tagLst>
</file>

<file path=ppt/tags/tag24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1"/>
  <p:tag name="KSO_WM_UNIT_LAYERLEVEL" val="1"/>
  <p:tag name="KSO_WM_TAG_VERSION" val="1.0"/>
  <p:tag name="KSO_WM_UNIT_TYPE" val="i"/>
  <p:tag name="KSO_WM_UNIT_INDEX" val="101"/>
</p:tagLst>
</file>

<file path=ppt/tags/tag24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2"/>
  <p:tag name="KSO_WM_UNIT_LAYERLEVEL" val="1"/>
  <p:tag name="KSO_WM_TAG_VERSION" val="1.0"/>
  <p:tag name="KSO_WM_UNIT_TYPE" val="i"/>
  <p:tag name="KSO_WM_UNIT_INDEX" val="102"/>
</p:tagLst>
</file>

<file path=ppt/tags/tag24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3"/>
  <p:tag name="KSO_WM_UNIT_LAYERLEVEL" val="1"/>
  <p:tag name="KSO_WM_TAG_VERSION" val="1.0"/>
  <p:tag name="KSO_WM_UNIT_TYPE" val="i"/>
  <p:tag name="KSO_WM_UNIT_INDEX" val="103"/>
</p:tagLst>
</file>

<file path=ppt/tags/tag24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4"/>
  <p:tag name="KSO_WM_UNIT_LAYERLEVEL" val="1"/>
  <p:tag name="KSO_WM_TAG_VERSION" val="1.0"/>
  <p:tag name="KSO_WM_UNIT_TYPE" val="i"/>
  <p:tag name="KSO_WM_UNIT_INDEX" val="104"/>
</p:tagLst>
</file>

<file path=ppt/tags/tag24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5"/>
  <p:tag name="KSO_WM_UNIT_LAYERLEVEL" val="1"/>
  <p:tag name="KSO_WM_TAG_VERSION" val="1.0"/>
  <p:tag name="KSO_WM_UNIT_TYPE" val="i"/>
  <p:tag name="KSO_WM_UNIT_INDEX" val="105"/>
</p:tagLst>
</file>

<file path=ppt/tags/tag2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
  <p:tag name="KSO_WM_UNIT_LAYERLEVEL" val="1"/>
  <p:tag name="KSO_WM_TAG_VERSION" val="1.0"/>
  <p:tag name="KSO_WM_UNIT_TYPE" val="i"/>
  <p:tag name="KSO_WM_UNIT_INDEX" val="9"/>
</p:tagLst>
</file>

<file path=ppt/tags/tag24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6"/>
  <p:tag name="KSO_WM_UNIT_LAYERLEVEL" val="1"/>
  <p:tag name="KSO_WM_TAG_VERSION" val="1.0"/>
  <p:tag name="KSO_WM_UNIT_TYPE" val="i"/>
  <p:tag name="KSO_WM_UNIT_INDEX" val="106"/>
</p:tagLst>
</file>

<file path=ppt/tags/tag24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7"/>
  <p:tag name="KSO_WM_UNIT_LAYERLEVEL" val="1"/>
  <p:tag name="KSO_WM_TAG_VERSION" val="1.0"/>
  <p:tag name="KSO_WM_UNIT_TYPE" val="i"/>
  <p:tag name="KSO_WM_UNIT_INDEX" val="107"/>
</p:tagLst>
</file>

<file path=ppt/tags/tag24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8"/>
  <p:tag name="KSO_WM_UNIT_LAYERLEVEL" val="1"/>
  <p:tag name="KSO_WM_TAG_VERSION" val="1.0"/>
  <p:tag name="KSO_WM_UNIT_TYPE" val="i"/>
  <p:tag name="KSO_WM_UNIT_INDEX" val="108"/>
</p:tagLst>
</file>

<file path=ppt/tags/tag24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9"/>
  <p:tag name="KSO_WM_UNIT_LAYERLEVEL" val="1"/>
  <p:tag name="KSO_WM_TAG_VERSION" val="1.0"/>
  <p:tag name="KSO_WM_UNIT_TYPE" val="i"/>
  <p:tag name="KSO_WM_UNIT_INDEX" val="109"/>
</p:tagLst>
</file>

<file path=ppt/tags/tag24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0"/>
  <p:tag name="KSO_WM_UNIT_LAYERLEVEL" val="1"/>
  <p:tag name="KSO_WM_TAG_VERSION" val="1.0"/>
  <p:tag name="KSO_WM_UNIT_TYPE" val="i"/>
  <p:tag name="KSO_WM_UNIT_INDEX" val="110"/>
</p:tagLst>
</file>

<file path=ppt/tags/tag24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1"/>
  <p:tag name="KSO_WM_UNIT_LAYERLEVEL" val="1"/>
  <p:tag name="KSO_WM_TAG_VERSION" val="1.0"/>
  <p:tag name="KSO_WM_UNIT_TYPE" val="i"/>
  <p:tag name="KSO_WM_UNIT_INDEX" val="111"/>
</p:tagLst>
</file>

<file path=ppt/tags/tag24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2"/>
  <p:tag name="KSO_WM_UNIT_LAYERLEVEL" val="1"/>
  <p:tag name="KSO_WM_TAG_VERSION" val="1.0"/>
  <p:tag name="KSO_WM_UNIT_TYPE" val="i"/>
  <p:tag name="KSO_WM_UNIT_INDEX" val="112"/>
</p:tagLst>
</file>

<file path=ppt/tags/tag24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3"/>
  <p:tag name="KSO_WM_UNIT_LAYERLEVEL" val="1"/>
  <p:tag name="KSO_WM_TAG_VERSION" val="1.0"/>
  <p:tag name="KSO_WM_UNIT_TYPE" val="i"/>
  <p:tag name="KSO_WM_UNIT_INDEX" val="113"/>
</p:tagLst>
</file>

<file path=ppt/tags/tag24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4"/>
  <p:tag name="KSO_WM_UNIT_LAYERLEVEL" val="1"/>
  <p:tag name="KSO_WM_TAG_VERSION" val="1.0"/>
  <p:tag name="KSO_WM_UNIT_TYPE" val="i"/>
  <p:tag name="KSO_WM_UNIT_INDEX" val="114"/>
</p:tagLst>
</file>

<file path=ppt/tags/tag24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5"/>
  <p:tag name="KSO_WM_UNIT_LAYERLEVEL" val="1"/>
  <p:tag name="KSO_WM_TAG_VERSION" val="1.0"/>
  <p:tag name="KSO_WM_UNIT_TYPE" val="i"/>
  <p:tag name="KSO_WM_UNIT_INDEX" val="115"/>
</p:tagLst>
</file>

<file path=ppt/tags/tag2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
  <p:tag name="KSO_WM_UNIT_LAYERLEVEL" val="1"/>
  <p:tag name="KSO_WM_TAG_VERSION" val="1.0"/>
  <p:tag name="KSO_WM_UNIT_TYPE" val="i"/>
  <p:tag name="KSO_WM_UNIT_INDEX" val="10"/>
</p:tagLst>
</file>

<file path=ppt/tags/tag24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6"/>
  <p:tag name="KSO_WM_UNIT_LAYERLEVEL" val="1"/>
  <p:tag name="KSO_WM_TAG_VERSION" val="1.0"/>
  <p:tag name="KSO_WM_UNIT_TYPE" val="i"/>
  <p:tag name="KSO_WM_UNIT_INDEX" val="116"/>
</p:tagLst>
</file>

<file path=ppt/tags/tag24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7"/>
  <p:tag name="KSO_WM_UNIT_LAYERLEVEL" val="1"/>
  <p:tag name="KSO_WM_TAG_VERSION" val="1.0"/>
  <p:tag name="KSO_WM_UNIT_TYPE" val="i"/>
  <p:tag name="KSO_WM_UNIT_INDEX" val="117"/>
</p:tagLst>
</file>

<file path=ppt/tags/tag24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8"/>
  <p:tag name="KSO_WM_UNIT_LAYERLEVEL" val="1"/>
  <p:tag name="KSO_WM_TAG_VERSION" val="1.0"/>
  <p:tag name="KSO_WM_UNIT_TYPE" val="i"/>
  <p:tag name="KSO_WM_UNIT_INDEX" val="118"/>
</p:tagLst>
</file>

<file path=ppt/tags/tag24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9"/>
  <p:tag name="KSO_WM_UNIT_LAYERLEVEL" val="1"/>
  <p:tag name="KSO_WM_TAG_VERSION" val="1.0"/>
  <p:tag name="KSO_WM_UNIT_TYPE" val="i"/>
  <p:tag name="KSO_WM_UNIT_INDEX" val="119"/>
</p:tagLst>
</file>

<file path=ppt/tags/tag24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0"/>
  <p:tag name="KSO_WM_UNIT_LAYERLEVEL" val="1"/>
  <p:tag name="KSO_WM_TAG_VERSION" val="1.0"/>
  <p:tag name="KSO_WM_UNIT_TYPE" val="i"/>
  <p:tag name="KSO_WM_UNIT_INDEX" val="120"/>
</p:tagLst>
</file>

<file path=ppt/tags/tag24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1"/>
  <p:tag name="KSO_WM_UNIT_LAYERLEVEL" val="1"/>
  <p:tag name="KSO_WM_TAG_VERSION" val="1.0"/>
  <p:tag name="KSO_WM_UNIT_TYPE" val="i"/>
  <p:tag name="KSO_WM_UNIT_INDEX" val="121"/>
</p:tagLst>
</file>

<file path=ppt/tags/tag24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2"/>
  <p:tag name="KSO_WM_UNIT_LAYERLEVEL" val="1"/>
  <p:tag name="KSO_WM_TAG_VERSION" val="1.0"/>
  <p:tag name="KSO_WM_UNIT_TYPE" val="i"/>
  <p:tag name="KSO_WM_UNIT_INDEX" val="122"/>
</p:tagLst>
</file>

<file path=ppt/tags/tag24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3"/>
  <p:tag name="KSO_WM_UNIT_LAYERLEVEL" val="1"/>
  <p:tag name="KSO_WM_TAG_VERSION" val="1.0"/>
  <p:tag name="KSO_WM_UNIT_TYPE" val="i"/>
  <p:tag name="KSO_WM_UNIT_INDEX" val="123"/>
</p:tagLst>
</file>

<file path=ppt/tags/tag24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4"/>
  <p:tag name="KSO_WM_UNIT_LAYERLEVEL" val="1"/>
  <p:tag name="KSO_WM_TAG_VERSION" val="1.0"/>
  <p:tag name="KSO_WM_UNIT_TYPE" val="i"/>
  <p:tag name="KSO_WM_UNIT_INDEX" val="124"/>
</p:tagLst>
</file>

<file path=ppt/tags/tag24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5"/>
  <p:tag name="KSO_WM_UNIT_LAYERLEVEL" val="1"/>
  <p:tag name="KSO_WM_TAG_VERSION" val="1.0"/>
  <p:tag name="KSO_WM_UNIT_TYPE" val="i"/>
  <p:tag name="KSO_WM_UNIT_INDEX" val="125"/>
</p:tagLst>
</file>

<file path=ppt/tags/tag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UNIT_TYPE" val="i"/>
  <p:tag name="KSO_WM_UNIT_INDEX" val="18"/>
</p:tagLst>
</file>

<file path=ppt/tags/tag2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
  <p:tag name="KSO_WM_UNIT_LAYERLEVEL" val="1"/>
  <p:tag name="KSO_WM_TAG_VERSION" val="1.0"/>
  <p:tag name="KSO_WM_UNIT_TYPE" val="i"/>
  <p:tag name="KSO_WM_UNIT_INDEX" val="11"/>
</p:tagLst>
</file>

<file path=ppt/tags/tag25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6"/>
  <p:tag name="KSO_WM_UNIT_LAYERLEVEL" val="1"/>
  <p:tag name="KSO_WM_TAG_VERSION" val="1.0"/>
  <p:tag name="KSO_WM_UNIT_TYPE" val="i"/>
  <p:tag name="KSO_WM_UNIT_INDEX" val="126"/>
</p:tagLst>
</file>

<file path=ppt/tags/tag25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7"/>
  <p:tag name="KSO_WM_UNIT_LAYERLEVEL" val="1"/>
  <p:tag name="KSO_WM_TAG_VERSION" val="1.0"/>
  <p:tag name="KSO_WM_UNIT_TYPE" val="i"/>
  <p:tag name="KSO_WM_UNIT_INDEX" val="127"/>
</p:tagLst>
</file>

<file path=ppt/tags/tag25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8"/>
  <p:tag name="KSO_WM_UNIT_LAYERLEVEL" val="1"/>
  <p:tag name="KSO_WM_TAG_VERSION" val="1.0"/>
  <p:tag name="KSO_WM_UNIT_TYPE" val="i"/>
  <p:tag name="KSO_WM_UNIT_INDEX" val="128"/>
</p:tagLst>
</file>

<file path=ppt/tags/tag25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9"/>
  <p:tag name="KSO_WM_UNIT_LAYERLEVEL" val="1"/>
  <p:tag name="KSO_WM_TAG_VERSION" val="1.0"/>
  <p:tag name="KSO_WM_UNIT_TYPE" val="i"/>
  <p:tag name="KSO_WM_UNIT_INDEX" val="129"/>
</p:tagLst>
</file>

<file path=ppt/tags/tag25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0"/>
  <p:tag name="KSO_WM_UNIT_LAYERLEVEL" val="1"/>
  <p:tag name="KSO_WM_TAG_VERSION" val="1.0"/>
  <p:tag name="KSO_WM_UNIT_TYPE" val="i"/>
  <p:tag name="KSO_WM_UNIT_INDEX" val="130"/>
</p:tagLst>
</file>

<file path=ppt/tags/tag25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1"/>
  <p:tag name="KSO_WM_UNIT_LAYERLEVEL" val="1"/>
  <p:tag name="KSO_WM_TAG_VERSION" val="1.0"/>
  <p:tag name="KSO_WM_UNIT_TYPE" val="i"/>
  <p:tag name="KSO_WM_UNIT_INDEX" val="131"/>
</p:tagLst>
</file>

<file path=ppt/tags/tag25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2"/>
  <p:tag name="KSO_WM_UNIT_LAYERLEVEL" val="1"/>
  <p:tag name="KSO_WM_TAG_VERSION" val="1.0"/>
  <p:tag name="KSO_WM_UNIT_TYPE" val="i"/>
  <p:tag name="KSO_WM_UNIT_INDEX" val="132"/>
</p:tagLst>
</file>

<file path=ppt/tags/tag25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3"/>
  <p:tag name="KSO_WM_UNIT_LAYERLEVEL" val="1"/>
  <p:tag name="KSO_WM_TAG_VERSION" val="1.0"/>
  <p:tag name="KSO_WM_UNIT_TYPE" val="i"/>
  <p:tag name="KSO_WM_UNIT_INDEX" val="133"/>
</p:tagLst>
</file>

<file path=ppt/tags/tag25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4"/>
  <p:tag name="KSO_WM_UNIT_LAYERLEVEL" val="1"/>
  <p:tag name="KSO_WM_TAG_VERSION" val="1.0"/>
  <p:tag name="KSO_WM_UNIT_TYPE" val="i"/>
  <p:tag name="KSO_WM_UNIT_INDEX" val="134"/>
</p:tagLst>
</file>

<file path=ppt/tags/tag25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5"/>
  <p:tag name="KSO_WM_UNIT_LAYERLEVEL" val="1"/>
  <p:tag name="KSO_WM_TAG_VERSION" val="1.0"/>
  <p:tag name="KSO_WM_UNIT_TYPE" val="i"/>
  <p:tag name="KSO_WM_UNIT_INDEX" val="135"/>
</p:tagLst>
</file>

<file path=ppt/tags/tag2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
  <p:tag name="KSO_WM_UNIT_LAYERLEVEL" val="1"/>
  <p:tag name="KSO_WM_TAG_VERSION" val="1.0"/>
  <p:tag name="KSO_WM_UNIT_TYPE" val="i"/>
  <p:tag name="KSO_WM_UNIT_INDEX" val="12"/>
</p:tagLst>
</file>

<file path=ppt/tags/tag25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6"/>
  <p:tag name="KSO_WM_UNIT_LAYERLEVEL" val="1"/>
  <p:tag name="KSO_WM_TAG_VERSION" val="1.0"/>
  <p:tag name="KSO_WM_UNIT_TYPE" val="i"/>
  <p:tag name="KSO_WM_UNIT_INDEX" val="136"/>
</p:tagLst>
</file>

<file path=ppt/tags/tag25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7"/>
  <p:tag name="KSO_WM_UNIT_LAYERLEVEL" val="1"/>
  <p:tag name="KSO_WM_TAG_VERSION" val="1.0"/>
  <p:tag name="KSO_WM_UNIT_TYPE" val="i"/>
  <p:tag name="KSO_WM_UNIT_INDEX" val="137"/>
</p:tagLst>
</file>

<file path=ppt/tags/tag25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8"/>
  <p:tag name="KSO_WM_UNIT_LAYERLEVEL" val="1"/>
  <p:tag name="KSO_WM_TAG_VERSION" val="1.0"/>
  <p:tag name="KSO_WM_UNIT_TYPE" val="i"/>
  <p:tag name="KSO_WM_UNIT_INDEX" val="138"/>
</p:tagLst>
</file>

<file path=ppt/tags/tag25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9"/>
  <p:tag name="KSO_WM_UNIT_LAYERLEVEL" val="1"/>
  <p:tag name="KSO_WM_TAG_VERSION" val="1.0"/>
  <p:tag name="KSO_WM_UNIT_TYPE" val="i"/>
  <p:tag name="KSO_WM_UNIT_INDEX" val="139"/>
</p:tagLst>
</file>

<file path=ppt/tags/tag25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0"/>
  <p:tag name="KSO_WM_UNIT_LAYERLEVEL" val="1"/>
  <p:tag name="KSO_WM_TAG_VERSION" val="1.0"/>
  <p:tag name="KSO_WM_UNIT_TYPE" val="i"/>
  <p:tag name="KSO_WM_UNIT_INDEX" val="140"/>
</p:tagLst>
</file>

<file path=ppt/tags/tag25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1"/>
  <p:tag name="KSO_WM_UNIT_LAYERLEVEL" val="1"/>
  <p:tag name="KSO_WM_TAG_VERSION" val="1.0"/>
  <p:tag name="KSO_WM_UNIT_TYPE" val="i"/>
  <p:tag name="KSO_WM_UNIT_INDEX" val="141"/>
</p:tagLst>
</file>

<file path=ppt/tags/tag25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2"/>
  <p:tag name="KSO_WM_UNIT_LAYERLEVEL" val="1"/>
  <p:tag name="KSO_WM_TAG_VERSION" val="1.0"/>
  <p:tag name="KSO_WM_UNIT_TYPE" val="i"/>
  <p:tag name="KSO_WM_UNIT_INDEX" val="142"/>
</p:tagLst>
</file>

<file path=ppt/tags/tag25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3"/>
  <p:tag name="KSO_WM_UNIT_LAYERLEVEL" val="1"/>
  <p:tag name="KSO_WM_TAG_VERSION" val="1.0"/>
  <p:tag name="KSO_WM_UNIT_TYPE" val="i"/>
  <p:tag name="KSO_WM_UNIT_INDEX" val="143"/>
</p:tagLst>
</file>

<file path=ppt/tags/tag25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4"/>
  <p:tag name="KSO_WM_UNIT_LAYERLEVEL" val="1"/>
  <p:tag name="KSO_WM_TAG_VERSION" val="1.0"/>
  <p:tag name="KSO_WM_UNIT_TYPE" val="i"/>
  <p:tag name="KSO_WM_UNIT_INDEX" val="144"/>
</p:tagLst>
</file>

<file path=ppt/tags/tag25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5"/>
  <p:tag name="KSO_WM_UNIT_LAYERLEVEL" val="1"/>
  <p:tag name="KSO_WM_TAG_VERSION" val="1.0"/>
  <p:tag name="KSO_WM_UNIT_TYPE" val="i"/>
  <p:tag name="KSO_WM_UNIT_INDEX" val="145"/>
</p:tagLst>
</file>

<file path=ppt/tags/tag2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
  <p:tag name="KSO_WM_UNIT_LAYERLEVEL" val="1"/>
  <p:tag name="KSO_WM_TAG_VERSION" val="1.0"/>
  <p:tag name="KSO_WM_UNIT_TYPE" val="i"/>
  <p:tag name="KSO_WM_UNIT_INDEX" val="13"/>
</p:tagLst>
</file>

<file path=ppt/tags/tag25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6"/>
  <p:tag name="KSO_WM_UNIT_LAYERLEVEL" val="1"/>
  <p:tag name="KSO_WM_TAG_VERSION" val="1.0"/>
  <p:tag name="KSO_WM_UNIT_TYPE" val="i"/>
  <p:tag name="KSO_WM_UNIT_INDEX" val="146"/>
</p:tagLst>
</file>

<file path=ppt/tags/tag25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7"/>
  <p:tag name="KSO_WM_UNIT_LAYERLEVEL" val="1"/>
  <p:tag name="KSO_WM_TAG_VERSION" val="1.0"/>
  <p:tag name="KSO_WM_UNIT_TYPE" val="i"/>
  <p:tag name="KSO_WM_UNIT_INDEX" val="147"/>
</p:tagLst>
</file>

<file path=ppt/tags/tag25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8"/>
  <p:tag name="KSO_WM_UNIT_LAYERLEVEL" val="1"/>
  <p:tag name="KSO_WM_TAG_VERSION" val="1.0"/>
  <p:tag name="KSO_WM_UNIT_TYPE" val="i"/>
  <p:tag name="KSO_WM_UNIT_INDEX" val="148"/>
</p:tagLst>
</file>

<file path=ppt/tags/tag25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9"/>
  <p:tag name="KSO_WM_UNIT_LAYERLEVEL" val="1"/>
  <p:tag name="KSO_WM_TAG_VERSION" val="1.0"/>
  <p:tag name="KSO_WM_UNIT_TYPE" val="i"/>
  <p:tag name="KSO_WM_UNIT_INDEX" val="149"/>
</p:tagLst>
</file>

<file path=ppt/tags/tag25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0"/>
  <p:tag name="KSO_WM_UNIT_LAYERLEVEL" val="1"/>
  <p:tag name="KSO_WM_TAG_VERSION" val="1.0"/>
  <p:tag name="KSO_WM_UNIT_TYPE" val="i"/>
  <p:tag name="KSO_WM_UNIT_INDEX" val="150"/>
</p:tagLst>
</file>

<file path=ppt/tags/tag25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1"/>
  <p:tag name="KSO_WM_UNIT_LAYERLEVEL" val="1"/>
  <p:tag name="KSO_WM_TAG_VERSION" val="1.0"/>
  <p:tag name="KSO_WM_UNIT_TYPE" val="i"/>
  <p:tag name="KSO_WM_UNIT_INDEX" val="151"/>
</p:tagLst>
</file>

<file path=ppt/tags/tag25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2"/>
  <p:tag name="KSO_WM_UNIT_LAYERLEVEL" val="1"/>
  <p:tag name="KSO_WM_TAG_VERSION" val="1.0"/>
  <p:tag name="KSO_WM_UNIT_TYPE" val="i"/>
  <p:tag name="KSO_WM_UNIT_INDEX" val="152"/>
</p:tagLst>
</file>

<file path=ppt/tags/tag25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3"/>
  <p:tag name="KSO_WM_UNIT_LAYERLEVEL" val="1"/>
  <p:tag name="KSO_WM_TAG_VERSION" val="1.0"/>
  <p:tag name="KSO_WM_UNIT_TYPE" val="i"/>
  <p:tag name="KSO_WM_UNIT_INDEX" val="153"/>
</p:tagLst>
</file>

<file path=ppt/tags/tag25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4"/>
  <p:tag name="KSO_WM_UNIT_LAYERLEVEL" val="1"/>
  <p:tag name="KSO_WM_TAG_VERSION" val="1.0"/>
  <p:tag name="KSO_WM_UNIT_TYPE" val="i"/>
  <p:tag name="KSO_WM_UNIT_INDEX" val="154"/>
</p:tagLst>
</file>

<file path=ppt/tags/tag25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5"/>
  <p:tag name="KSO_WM_UNIT_LAYERLEVEL" val="1"/>
  <p:tag name="KSO_WM_TAG_VERSION" val="1.0"/>
  <p:tag name="KSO_WM_UNIT_TYPE" val="i"/>
  <p:tag name="KSO_WM_UNIT_INDEX" val="155"/>
</p:tagLst>
</file>

<file path=ppt/tags/tag2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
  <p:tag name="KSO_WM_UNIT_LAYERLEVEL" val="1"/>
  <p:tag name="KSO_WM_TAG_VERSION" val="1.0"/>
  <p:tag name="KSO_WM_UNIT_TYPE" val="i"/>
  <p:tag name="KSO_WM_UNIT_INDEX" val="14"/>
</p:tagLst>
</file>

<file path=ppt/tags/tag25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6"/>
  <p:tag name="KSO_WM_UNIT_LAYERLEVEL" val="1"/>
  <p:tag name="KSO_WM_TAG_VERSION" val="1.0"/>
  <p:tag name="KSO_WM_UNIT_TYPE" val="i"/>
  <p:tag name="KSO_WM_UNIT_INDEX" val="156"/>
</p:tagLst>
</file>

<file path=ppt/tags/tag25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7"/>
  <p:tag name="KSO_WM_UNIT_LAYERLEVEL" val="1"/>
  <p:tag name="KSO_WM_TAG_VERSION" val="1.0"/>
  <p:tag name="KSO_WM_UNIT_TYPE" val="i"/>
  <p:tag name="KSO_WM_UNIT_INDEX" val="157"/>
</p:tagLst>
</file>

<file path=ppt/tags/tag25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8"/>
  <p:tag name="KSO_WM_UNIT_LAYERLEVEL" val="1"/>
  <p:tag name="KSO_WM_TAG_VERSION" val="1.0"/>
  <p:tag name="KSO_WM_UNIT_TYPE" val="i"/>
  <p:tag name="KSO_WM_UNIT_INDEX" val="158"/>
</p:tagLst>
</file>

<file path=ppt/tags/tag25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9"/>
  <p:tag name="KSO_WM_UNIT_LAYERLEVEL" val="1"/>
  <p:tag name="KSO_WM_TAG_VERSION" val="1.0"/>
  <p:tag name="KSO_WM_UNIT_TYPE" val="i"/>
  <p:tag name="KSO_WM_UNIT_INDEX" val="159"/>
</p:tagLst>
</file>

<file path=ppt/tags/tag25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0"/>
  <p:tag name="KSO_WM_UNIT_LAYERLEVEL" val="1"/>
  <p:tag name="KSO_WM_TAG_VERSION" val="1.0"/>
  <p:tag name="KSO_WM_UNIT_TYPE" val="i"/>
  <p:tag name="KSO_WM_UNIT_INDEX" val="160"/>
</p:tagLst>
</file>

<file path=ppt/tags/tag25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1"/>
  <p:tag name="KSO_WM_UNIT_LAYERLEVEL" val="1"/>
  <p:tag name="KSO_WM_TAG_VERSION" val="1.0"/>
  <p:tag name="KSO_WM_UNIT_TYPE" val="i"/>
  <p:tag name="KSO_WM_UNIT_INDEX" val="161"/>
</p:tagLst>
</file>

<file path=ppt/tags/tag25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2"/>
  <p:tag name="KSO_WM_UNIT_LAYERLEVEL" val="1"/>
  <p:tag name="KSO_WM_TAG_VERSION" val="1.0"/>
  <p:tag name="KSO_WM_UNIT_TYPE" val="i"/>
  <p:tag name="KSO_WM_UNIT_INDEX" val="162"/>
</p:tagLst>
</file>

<file path=ppt/tags/tag25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3"/>
  <p:tag name="KSO_WM_UNIT_LAYERLEVEL" val="1"/>
  <p:tag name="KSO_WM_TAG_VERSION" val="1.0"/>
  <p:tag name="KSO_WM_UNIT_TYPE" val="i"/>
  <p:tag name="KSO_WM_UNIT_INDEX" val="163"/>
</p:tagLst>
</file>

<file path=ppt/tags/tag25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4"/>
  <p:tag name="KSO_WM_UNIT_LAYERLEVEL" val="1"/>
  <p:tag name="KSO_WM_TAG_VERSION" val="1.0"/>
  <p:tag name="KSO_WM_UNIT_TYPE" val="i"/>
  <p:tag name="KSO_WM_UNIT_INDEX" val="164"/>
</p:tagLst>
</file>

<file path=ppt/tags/tag25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5"/>
  <p:tag name="KSO_WM_UNIT_LAYERLEVEL" val="1"/>
  <p:tag name="KSO_WM_TAG_VERSION" val="1.0"/>
  <p:tag name="KSO_WM_UNIT_TYPE" val="i"/>
  <p:tag name="KSO_WM_UNIT_INDEX" val="165"/>
</p:tagLst>
</file>

<file path=ppt/tags/tag2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
  <p:tag name="KSO_WM_UNIT_LAYERLEVEL" val="1"/>
  <p:tag name="KSO_WM_TAG_VERSION" val="1.0"/>
  <p:tag name="KSO_WM_UNIT_TYPE" val="i"/>
  <p:tag name="KSO_WM_UNIT_INDEX" val="15"/>
</p:tagLst>
</file>

<file path=ppt/tags/tag2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2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2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2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2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25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25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25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
  <p:tag name="KSO_WM_UNIT_LAYERLEVEL" val="1"/>
  <p:tag name="KSO_WM_TAG_VERSION" val="1.0"/>
  <p:tag name="KSO_WM_UNIT_TYPE" val="i"/>
  <p:tag name="KSO_WM_UNIT_INDEX" val="3"/>
</p:tagLst>
</file>

<file path=ppt/tags/tag2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
  <p:tag name="KSO_WM_UNIT_LAYERLEVEL" val="1"/>
  <p:tag name="KSO_WM_TAG_VERSION" val="1.0"/>
  <p:tag name="KSO_WM_UNIT_TYPE" val="i"/>
  <p:tag name="KSO_WM_UNIT_INDEX" val="16"/>
</p:tagLst>
</file>

<file path=ppt/tags/tag25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4"/>
  <p:tag name="KSO_WM_UNIT_LAYERLEVEL" val="1"/>
  <p:tag name="KSO_WM_TAG_VERSION" val="1.0"/>
  <p:tag name="KSO_WM_UNIT_TYPE" val="i"/>
  <p:tag name="KSO_WM_UNIT_INDEX" val="4"/>
</p:tagLst>
</file>

<file path=ppt/tags/tag25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5"/>
  <p:tag name="KSO_WM_UNIT_LAYERLEVEL" val="1"/>
  <p:tag name="KSO_WM_TAG_VERSION" val="1.0"/>
  <p:tag name="KSO_WM_UNIT_TYPE" val="i"/>
  <p:tag name="KSO_WM_UNIT_INDEX" val="5"/>
</p:tagLst>
</file>

<file path=ppt/tags/tag25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6"/>
  <p:tag name="KSO_WM_UNIT_LAYERLEVEL" val="1"/>
  <p:tag name="KSO_WM_TAG_VERSION" val="1.0"/>
  <p:tag name="KSO_WM_UNIT_TYPE" val="i"/>
  <p:tag name="KSO_WM_UNIT_INDEX" val="6"/>
</p:tagLst>
</file>

<file path=ppt/tags/tag2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7"/>
  <p:tag name="KSO_WM_UNIT_LAYERLEVEL" val="1"/>
  <p:tag name="KSO_WM_TAG_VERSION" val="1.0"/>
  <p:tag name="KSO_WM_BEAUTIFY_FLAG" val="#wm#"/>
  <p:tag name="KSO_WM_UNIT_TYPE" val="i"/>
  <p:tag name="KSO_WM_UNIT_INDEX" val="7"/>
</p:tagLst>
</file>

<file path=ppt/tags/tag25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8"/>
  <p:tag name="KSO_WM_UNIT_LAYERLEVEL" val="1"/>
  <p:tag name="KSO_WM_TAG_VERSION" val="1.0"/>
  <p:tag name="KSO_WM_UNIT_TYPE" val="i"/>
  <p:tag name="KSO_WM_UNIT_INDEX" val="8"/>
</p:tagLst>
</file>

<file path=ppt/tags/tag25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9"/>
  <p:tag name="KSO_WM_UNIT_LAYERLEVEL" val="1"/>
  <p:tag name="KSO_WM_TAG_VERSION" val="1.0"/>
  <p:tag name="KSO_WM_UNIT_TYPE" val="i"/>
  <p:tag name="KSO_WM_UNIT_INDEX" val="9"/>
</p:tagLst>
</file>

<file path=ppt/tags/tag25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0"/>
  <p:tag name="KSO_WM_UNIT_LAYERLEVEL" val="1"/>
  <p:tag name="KSO_WM_TAG_VERSION" val="1.0"/>
  <p:tag name="KSO_WM_UNIT_TYPE" val="i"/>
  <p:tag name="KSO_WM_UNIT_INDEX" val="10"/>
</p:tagLst>
</file>

<file path=ppt/tags/tag25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2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2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7"/>
  <p:tag name="KSO_WM_UNIT_LAYERLEVEL" val="1"/>
  <p:tag name="KSO_WM_TAG_VERSION" val="1.0"/>
  <p:tag name="KSO_WM_UNIT_TYPE" val="i"/>
  <p:tag name="KSO_WM_UNIT_INDEX" val="17"/>
</p:tagLst>
</file>

<file path=ppt/tags/tag2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62.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1225"/>
  <p:tag name="KSO_WM_TEMPLATE_THUMBS_INDEX" val="1、9"/>
</p:tagLst>
</file>

<file path=ppt/tags/tag25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25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25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
  <p:tag name="KSO_WM_UNIT_LAYERLEVEL" val="1"/>
  <p:tag name="KSO_WM_TAG_VERSION" val="1.0"/>
  <p:tag name="KSO_WM_UNIT_TYPE" val="i"/>
  <p:tag name="KSO_WM_UNIT_INDEX" val="3"/>
</p:tagLst>
</file>

<file path=ppt/tags/tag25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25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2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2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2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8"/>
  <p:tag name="KSO_WM_UNIT_LAYERLEVEL" val="1"/>
  <p:tag name="KSO_WM_TAG_VERSION" val="1.0"/>
  <p:tag name="KSO_WM_UNIT_TYPE" val="i"/>
  <p:tag name="KSO_WM_UNIT_INDEX" val="18"/>
</p:tagLst>
</file>

<file path=ppt/tags/tag2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2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25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25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25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25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25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2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9"/>
  <p:tag name="KSO_WM_UNIT_LAYERLEVEL" val="1"/>
  <p:tag name="KSO_WM_TAG_VERSION" val="1.0"/>
  <p:tag name="KSO_WM_UNIT_TYPE" val="i"/>
  <p:tag name="KSO_WM_UNIT_INDEX" val="19"/>
</p:tagLst>
</file>

<file path=ppt/tags/tag25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25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
  <p:tag name="KSO_WM_UNIT_LAYERLEVEL" val="1"/>
  <p:tag name="KSO_WM_TAG_VERSION" val="1.0"/>
  <p:tag name="KSO_WM_UNIT_TYPE" val="i"/>
  <p:tag name="KSO_WM_UNIT_INDEX" val="12"/>
</p:tagLst>
</file>

<file path=ppt/tags/tag25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25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25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25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UNIT_TYPE" val="i"/>
  <p:tag name="KSO_WM_UNIT_INDEX" val="16"/>
</p:tagLst>
</file>

<file path=ppt/tags/tag25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UNIT_TYPE" val="i"/>
  <p:tag name="KSO_WM_UNIT_INDEX" val="17"/>
</p:tagLst>
</file>

<file path=ppt/tags/tag25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UNIT_TYPE" val="i"/>
  <p:tag name="KSO_WM_UNIT_INDEX" val="18"/>
</p:tagLst>
</file>

<file path=ppt/tags/tag25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UNIT_TYPE" val="i"/>
  <p:tag name="KSO_WM_UNIT_INDEX" val="19"/>
</p:tagLst>
</file>

<file path=ppt/tags/tag25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UNIT_TYPE" val="i"/>
  <p:tag name="KSO_WM_UNIT_INDEX" val="20"/>
</p:tagLst>
</file>

<file path=ppt/tags/tag2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0"/>
  <p:tag name="KSO_WM_UNIT_LAYERLEVEL" val="1"/>
  <p:tag name="KSO_WM_TAG_VERSION" val="1.0"/>
  <p:tag name="KSO_WM_UNIT_TYPE" val="i"/>
  <p:tag name="KSO_WM_UNIT_INDEX" val="20"/>
</p:tagLst>
</file>

<file path=ppt/tags/tag25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1"/>
  <p:tag name="KSO_WM_UNIT_LAYERLEVEL" val="1"/>
  <p:tag name="KSO_WM_TAG_VERSION" val="1.0"/>
  <p:tag name="KSO_WM_UNIT_TYPE" val="i"/>
  <p:tag name="KSO_WM_UNIT_INDEX" val="21"/>
</p:tagLst>
</file>

<file path=ppt/tags/tag25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UNIT_TYPE" val="i"/>
  <p:tag name="KSO_WM_UNIT_INDEX" val="22"/>
</p:tagLst>
</file>

<file path=ppt/tags/tag25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UNIT_TYPE" val="i"/>
  <p:tag name="KSO_WM_UNIT_INDEX" val="23"/>
</p:tagLst>
</file>

<file path=ppt/tags/tag25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UNIT_TYPE" val="i"/>
  <p:tag name="KSO_WM_UNIT_INDEX" val="24"/>
</p:tagLst>
</file>

<file path=ppt/tags/tag25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UNIT_TYPE" val="i"/>
  <p:tag name="KSO_WM_UNIT_INDEX" val="25"/>
</p:tagLst>
</file>

<file path=ppt/tags/tag25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UNIT_TYPE" val="i"/>
  <p:tag name="KSO_WM_UNIT_INDEX" val="26"/>
</p:tagLst>
</file>

<file path=ppt/tags/tag25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UNIT_TYPE" val="i"/>
  <p:tag name="KSO_WM_UNIT_INDEX" val="27"/>
</p:tagLst>
</file>

<file path=ppt/tags/tag25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UNIT_TYPE" val="i"/>
  <p:tag name="KSO_WM_UNIT_INDEX" val="28"/>
</p:tagLst>
</file>

<file path=ppt/tags/tag25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UNIT_TYPE" val="i"/>
  <p:tag name="KSO_WM_UNIT_INDEX" val="29"/>
</p:tagLst>
</file>

<file path=ppt/tags/tag25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UNIT_TYPE" val="i"/>
  <p:tag name="KSO_WM_UNIT_INDEX" val="30"/>
</p:tagLst>
</file>

<file path=ppt/tags/tag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UNIT_TYPE" val="i"/>
  <p:tag name="KSO_WM_UNIT_INDEX" val="19"/>
</p:tagLst>
</file>

<file path=ppt/tags/tag2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1"/>
  <p:tag name="KSO_WM_UNIT_LAYERLEVEL" val="1"/>
  <p:tag name="KSO_WM_TAG_VERSION" val="1.0"/>
  <p:tag name="KSO_WM_UNIT_TYPE" val="i"/>
  <p:tag name="KSO_WM_UNIT_INDEX" val="21"/>
</p:tagLst>
</file>

<file path=ppt/tags/tag26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UNIT_TYPE" val="i"/>
  <p:tag name="KSO_WM_UNIT_INDEX" val="31"/>
</p:tagLst>
</file>

<file path=ppt/tags/tag26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26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26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26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26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26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26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26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26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2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2"/>
  <p:tag name="KSO_WM_UNIT_LAYERLEVEL" val="1"/>
  <p:tag name="KSO_WM_TAG_VERSION" val="1.0"/>
  <p:tag name="KSO_WM_UNIT_TYPE" val="i"/>
  <p:tag name="KSO_WM_UNIT_INDEX" val="22"/>
</p:tagLst>
</file>

<file path=ppt/tags/tag26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26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26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26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26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26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26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26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26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26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2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3"/>
  <p:tag name="KSO_WM_UNIT_LAYERLEVEL" val="1"/>
  <p:tag name="KSO_WM_TAG_VERSION" val="1.0"/>
  <p:tag name="KSO_WM_UNIT_TYPE" val="i"/>
  <p:tag name="KSO_WM_UNIT_INDEX" val="23"/>
</p:tagLst>
</file>

<file path=ppt/tags/tag26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26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26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26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26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26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26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7"/>
  <p:tag name="KSO_WM_UNIT_LAYERLEVEL" val="1"/>
  <p:tag name="KSO_WM_TAG_VERSION" val="1.0"/>
  <p:tag name="KSO_WM_UNIT_TYPE" val="i"/>
  <p:tag name="KSO_WM_UNIT_INDEX" val="57"/>
</p:tagLst>
</file>

<file path=ppt/tags/tag26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8"/>
  <p:tag name="KSO_WM_UNIT_LAYERLEVEL" val="1"/>
  <p:tag name="KSO_WM_TAG_VERSION" val="1.0"/>
  <p:tag name="KSO_WM_UNIT_TYPE" val="i"/>
  <p:tag name="KSO_WM_UNIT_INDEX" val="58"/>
</p:tagLst>
</file>

<file path=ppt/tags/tag26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9"/>
  <p:tag name="KSO_WM_UNIT_LAYERLEVEL" val="1"/>
  <p:tag name="KSO_WM_TAG_VERSION" val="1.0"/>
  <p:tag name="KSO_WM_UNIT_TYPE" val="i"/>
  <p:tag name="KSO_WM_UNIT_INDEX" val="59"/>
</p:tagLst>
</file>

<file path=ppt/tags/tag26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0"/>
  <p:tag name="KSO_WM_UNIT_LAYERLEVEL" val="1"/>
  <p:tag name="KSO_WM_TAG_VERSION" val="1.0"/>
  <p:tag name="KSO_WM_UNIT_TYPE" val="i"/>
  <p:tag name="KSO_WM_UNIT_INDEX" val="60"/>
</p:tagLst>
</file>

<file path=ppt/tags/tag2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4"/>
  <p:tag name="KSO_WM_UNIT_LAYERLEVEL" val="1"/>
  <p:tag name="KSO_WM_TAG_VERSION" val="1.0"/>
  <p:tag name="KSO_WM_UNIT_TYPE" val="i"/>
  <p:tag name="KSO_WM_UNIT_INDEX" val="24"/>
</p:tagLst>
</file>

<file path=ppt/tags/tag26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1"/>
  <p:tag name="KSO_WM_UNIT_LAYERLEVEL" val="1"/>
  <p:tag name="KSO_WM_TAG_VERSION" val="1.0"/>
  <p:tag name="KSO_WM_UNIT_TYPE" val="i"/>
  <p:tag name="KSO_WM_UNIT_INDEX" val="61"/>
</p:tagLst>
</file>

<file path=ppt/tags/tag26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2"/>
  <p:tag name="KSO_WM_UNIT_LAYERLEVEL" val="1"/>
  <p:tag name="KSO_WM_TAG_VERSION" val="1.0"/>
  <p:tag name="KSO_WM_UNIT_TYPE" val="i"/>
  <p:tag name="KSO_WM_UNIT_INDEX" val="62"/>
</p:tagLst>
</file>

<file path=ppt/tags/tag26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3"/>
  <p:tag name="KSO_WM_UNIT_LAYERLEVEL" val="1"/>
  <p:tag name="KSO_WM_TAG_VERSION" val="1.0"/>
  <p:tag name="KSO_WM_UNIT_TYPE" val="i"/>
  <p:tag name="KSO_WM_UNIT_INDEX" val="63"/>
</p:tagLst>
</file>

<file path=ppt/tags/tag26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4"/>
  <p:tag name="KSO_WM_UNIT_LAYERLEVEL" val="1"/>
  <p:tag name="KSO_WM_TAG_VERSION" val="1.0"/>
  <p:tag name="KSO_WM_UNIT_TYPE" val="i"/>
  <p:tag name="KSO_WM_UNIT_INDEX" val="64"/>
</p:tagLst>
</file>

<file path=ppt/tags/tag26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5"/>
  <p:tag name="KSO_WM_UNIT_LAYERLEVEL" val="1"/>
  <p:tag name="KSO_WM_TAG_VERSION" val="1.0"/>
  <p:tag name="KSO_WM_UNIT_TYPE" val="i"/>
  <p:tag name="KSO_WM_UNIT_INDEX" val="65"/>
</p:tagLst>
</file>

<file path=ppt/tags/tag26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6"/>
  <p:tag name="KSO_WM_UNIT_LAYERLEVEL" val="1"/>
  <p:tag name="KSO_WM_TAG_VERSION" val="1.0"/>
  <p:tag name="KSO_WM_UNIT_TYPE" val="i"/>
  <p:tag name="KSO_WM_UNIT_INDEX" val="66"/>
</p:tagLst>
</file>

<file path=ppt/tags/tag26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7"/>
  <p:tag name="KSO_WM_UNIT_LAYERLEVEL" val="1"/>
  <p:tag name="KSO_WM_TAG_VERSION" val="1.0"/>
  <p:tag name="KSO_WM_UNIT_TYPE" val="i"/>
  <p:tag name="KSO_WM_UNIT_INDEX" val="67"/>
</p:tagLst>
</file>

<file path=ppt/tags/tag26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8"/>
  <p:tag name="KSO_WM_UNIT_LAYERLEVEL" val="1"/>
  <p:tag name="KSO_WM_TAG_VERSION" val="1.0"/>
  <p:tag name="KSO_WM_UNIT_TYPE" val="i"/>
  <p:tag name="KSO_WM_UNIT_INDEX" val="68"/>
</p:tagLst>
</file>

<file path=ppt/tags/tag26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9"/>
  <p:tag name="KSO_WM_UNIT_LAYERLEVEL" val="1"/>
  <p:tag name="KSO_WM_TAG_VERSION" val="1.0"/>
  <p:tag name="KSO_WM_UNIT_TYPE" val="i"/>
  <p:tag name="KSO_WM_UNIT_INDEX" val="69"/>
</p:tagLst>
</file>

<file path=ppt/tags/tag26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0"/>
  <p:tag name="KSO_WM_UNIT_LAYERLEVEL" val="1"/>
  <p:tag name="KSO_WM_TAG_VERSION" val="1.0"/>
  <p:tag name="KSO_WM_UNIT_TYPE" val="i"/>
  <p:tag name="KSO_WM_UNIT_INDEX" val="70"/>
</p:tagLst>
</file>

<file path=ppt/tags/tag2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5"/>
  <p:tag name="KSO_WM_UNIT_LAYERLEVEL" val="1"/>
  <p:tag name="KSO_WM_TAG_VERSION" val="1.0"/>
  <p:tag name="KSO_WM_UNIT_TYPE" val="i"/>
  <p:tag name="KSO_WM_UNIT_INDEX" val="25"/>
</p:tagLst>
</file>

<file path=ppt/tags/tag26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1"/>
  <p:tag name="KSO_WM_UNIT_LAYERLEVEL" val="1"/>
  <p:tag name="KSO_WM_TAG_VERSION" val="1.0"/>
  <p:tag name="KSO_WM_UNIT_TYPE" val="i"/>
  <p:tag name="KSO_WM_UNIT_INDEX" val="71"/>
</p:tagLst>
</file>

<file path=ppt/tags/tag26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2"/>
  <p:tag name="KSO_WM_UNIT_LAYERLEVEL" val="1"/>
  <p:tag name="KSO_WM_TAG_VERSION" val="1.0"/>
  <p:tag name="KSO_WM_UNIT_TYPE" val="i"/>
  <p:tag name="KSO_WM_UNIT_INDEX" val="72"/>
</p:tagLst>
</file>

<file path=ppt/tags/tag26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3"/>
  <p:tag name="KSO_WM_UNIT_LAYERLEVEL" val="1"/>
  <p:tag name="KSO_WM_TAG_VERSION" val="1.0"/>
  <p:tag name="KSO_WM_UNIT_TYPE" val="i"/>
  <p:tag name="KSO_WM_UNIT_INDEX" val="73"/>
</p:tagLst>
</file>

<file path=ppt/tags/tag26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4"/>
  <p:tag name="KSO_WM_UNIT_LAYERLEVEL" val="1"/>
  <p:tag name="KSO_WM_TAG_VERSION" val="1.0"/>
  <p:tag name="KSO_WM_UNIT_TYPE" val="i"/>
  <p:tag name="KSO_WM_UNIT_INDEX" val="74"/>
</p:tagLst>
</file>

<file path=ppt/tags/tag26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5"/>
  <p:tag name="KSO_WM_UNIT_LAYERLEVEL" val="1"/>
  <p:tag name="KSO_WM_TAG_VERSION" val="1.0"/>
  <p:tag name="KSO_WM_UNIT_TYPE" val="i"/>
  <p:tag name="KSO_WM_UNIT_INDEX" val="75"/>
</p:tagLst>
</file>

<file path=ppt/tags/tag26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6"/>
  <p:tag name="KSO_WM_UNIT_LAYERLEVEL" val="1"/>
  <p:tag name="KSO_WM_TAG_VERSION" val="1.0"/>
  <p:tag name="KSO_WM_UNIT_TYPE" val="i"/>
  <p:tag name="KSO_WM_UNIT_INDEX" val="76"/>
</p:tagLst>
</file>

<file path=ppt/tags/tag26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7"/>
  <p:tag name="KSO_WM_UNIT_LAYERLEVEL" val="1"/>
  <p:tag name="KSO_WM_TAG_VERSION" val="1.0"/>
  <p:tag name="KSO_WM_UNIT_TYPE" val="i"/>
  <p:tag name="KSO_WM_UNIT_INDEX" val="77"/>
</p:tagLst>
</file>

<file path=ppt/tags/tag26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8"/>
  <p:tag name="KSO_WM_UNIT_LAYERLEVEL" val="1"/>
  <p:tag name="KSO_WM_TAG_VERSION" val="1.0"/>
  <p:tag name="KSO_WM_UNIT_TYPE" val="i"/>
  <p:tag name="KSO_WM_UNIT_INDEX" val="78"/>
</p:tagLst>
</file>

<file path=ppt/tags/tag26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9"/>
  <p:tag name="KSO_WM_UNIT_LAYERLEVEL" val="1"/>
  <p:tag name="KSO_WM_TAG_VERSION" val="1.0"/>
  <p:tag name="KSO_WM_UNIT_TYPE" val="i"/>
  <p:tag name="KSO_WM_UNIT_INDEX" val="79"/>
</p:tagLst>
</file>

<file path=ppt/tags/tag26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0"/>
  <p:tag name="KSO_WM_UNIT_LAYERLEVEL" val="1"/>
  <p:tag name="KSO_WM_TAG_VERSION" val="1.0"/>
  <p:tag name="KSO_WM_UNIT_TYPE" val="i"/>
  <p:tag name="KSO_WM_UNIT_INDEX" val="80"/>
</p:tagLst>
</file>

<file path=ppt/tags/tag2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6"/>
  <p:tag name="KSO_WM_UNIT_LAYERLEVEL" val="1"/>
  <p:tag name="KSO_WM_TAG_VERSION" val="1.0"/>
  <p:tag name="KSO_WM_UNIT_TYPE" val="i"/>
  <p:tag name="KSO_WM_UNIT_INDEX" val="26"/>
</p:tagLst>
</file>

<file path=ppt/tags/tag26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1"/>
  <p:tag name="KSO_WM_UNIT_LAYERLEVEL" val="1"/>
  <p:tag name="KSO_WM_TAG_VERSION" val="1.0"/>
  <p:tag name="KSO_WM_UNIT_TYPE" val="i"/>
  <p:tag name="KSO_WM_UNIT_INDEX" val="81"/>
</p:tagLst>
</file>

<file path=ppt/tags/tag26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2"/>
  <p:tag name="KSO_WM_UNIT_LAYERLEVEL" val="1"/>
  <p:tag name="KSO_WM_TAG_VERSION" val="1.0"/>
  <p:tag name="KSO_WM_UNIT_TYPE" val="i"/>
  <p:tag name="KSO_WM_UNIT_INDEX" val="82"/>
</p:tagLst>
</file>

<file path=ppt/tags/tag26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3"/>
  <p:tag name="KSO_WM_UNIT_LAYERLEVEL" val="1"/>
  <p:tag name="KSO_WM_TAG_VERSION" val="1.0"/>
  <p:tag name="KSO_WM_UNIT_TYPE" val="i"/>
  <p:tag name="KSO_WM_UNIT_INDEX" val="83"/>
</p:tagLst>
</file>

<file path=ppt/tags/tag26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4"/>
  <p:tag name="KSO_WM_UNIT_LAYERLEVEL" val="1"/>
  <p:tag name="KSO_WM_TAG_VERSION" val="1.0"/>
  <p:tag name="KSO_WM_UNIT_TYPE" val="i"/>
  <p:tag name="KSO_WM_UNIT_INDEX" val="84"/>
</p:tagLst>
</file>

<file path=ppt/tags/tag26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5"/>
  <p:tag name="KSO_WM_UNIT_LAYERLEVEL" val="1"/>
  <p:tag name="KSO_WM_TAG_VERSION" val="1.0"/>
  <p:tag name="KSO_WM_UNIT_TYPE" val="i"/>
  <p:tag name="KSO_WM_UNIT_INDEX" val="85"/>
</p:tagLst>
</file>

<file path=ppt/tags/tag26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6"/>
  <p:tag name="KSO_WM_UNIT_LAYERLEVEL" val="1"/>
  <p:tag name="KSO_WM_TAG_VERSION" val="1.0"/>
  <p:tag name="KSO_WM_UNIT_TYPE" val="i"/>
  <p:tag name="KSO_WM_UNIT_INDEX" val="86"/>
</p:tagLst>
</file>

<file path=ppt/tags/tag26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7"/>
  <p:tag name="KSO_WM_UNIT_LAYERLEVEL" val="1"/>
  <p:tag name="KSO_WM_TAG_VERSION" val="1.0"/>
  <p:tag name="KSO_WM_UNIT_TYPE" val="i"/>
  <p:tag name="KSO_WM_UNIT_INDEX" val="87"/>
</p:tagLst>
</file>

<file path=ppt/tags/tag26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8"/>
  <p:tag name="KSO_WM_UNIT_LAYERLEVEL" val="1"/>
  <p:tag name="KSO_WM_TAG_VERSION" val="1.0"/>
  <p:tag name="KSO_WM_UNIT_TYPE" val="i"/>
  <p:tag name="KSO_WM_UNIT_INDEX" val="88"/>
</p:tagLst>
</file>

<file path=ppt/tags/tag26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9"/>
  <p:tag name="KSO_WM_UNIT_LAYERLEVEL" val="1"/>
  <p:tag name="KSO_WM_TAG_VERSION" val="1.0"/>
  <p:tag name="KSO_WM_UNIT_TYPE" val="i"/>
  <p:tag name="KSO_WM_UNIT_INDEX" val="89"/>
</p:tagLst>
</file>

<file path=ppt/tags/tag26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0"/>
  <p:tag name="KSO_WM_UNIT_LAYERLEVEL" val="1"/>
  <p:tag name="KSO_WM_TAG_VERSION" val="1.0"/>
  <p:tag name="KSO_WM_UNIT_TYPE" val="i"/>
  <p:tag name="KSO_WM_UNIT_INDEX" val="90"/>
</p:tagLst>
</file>

<file path=ppt/tags/tag2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7"/>
  <p:tag name="KSO_WM_UNIT_LAYERLEVEL" val="1"/>
  <p:tag name="KSO_WM_TAG_VERSION" val="1.0"/>
  <p:tag name="KSO_WM_UNIT_TYPE" val="i"/>
  <p:tag name="KSO_WM_UNIT_INDEX" val="27"/>
</p:tagLst>
</file>

<file path=ppt/tags/tag26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1"/>
  <p:tag name="KSO_WM_UNIT_LAYERLEVEL" val="1"/>
  <p:tag name="KSO_WM_TAG_VERSION" val="1.0"/>
  <p:tag name="KSO_WM_UNIT_TYPE" val="i"/>
  <p:tag name="KSO_WM_UNIT_INDEX" val="91"/>
</p:tagLst>
</file>

<file path=ppt/tags/tag26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2"/>
  <p:tag name="KSO_WM_UNIT_LAYERLEVEL" val="1"/>
  <p:tag name="KSO_WM_TAG_VERSION" val="1.0"/>
  <p:tag name="KSO_WM_UNIT_TYPE" val="i"/>
  <p:tag name="KSO_WM_UNIT_INDEX" val="92"/>
</p:tagLst>
</file>

<file path=ppt/tags/tag26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3"/>
  <p:tag name="KSO_WM_UNIT_LAYERLEVEL" val="1"/>
  <p:tag name="KSO_WM_TAG_VERSION" val="1.0"/>
  <p:tag name="KSO_WM_UNIT_TYPE" val="i"/>
  <p:tag name="KSO_WM_UNIT_INDEX" val="93"/>
</p:tagLst>
</file>

<file path=ppt/tags/tag26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4"/>
  <p:tag name="KSO_WM_UNIT_LAYERLEVEL" val="1"/>
  <p:tag name="KSO_WM_TAG_VERSION" val="1.0"/>
  <p:tag name="KSO_WM_UNIT_TYPE" val="i"/>
  <p:tag name="KSO_WM_UNIT_INDEX" val="94"/>
</p:tagLst>
</file>

<file path=ppt/tags/tag26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5"/>
  <p:tag name="KSO_WM_UNIT_LAYERLEVEL" val="1"/>
  <p:tag name="KSO_WM_TAG_VERSION" val="1.0"/>
  <p:tag name="KSO_WM_UNIT_TYPE" val="i"/>
  <p:tag name="KSO_WM_UNIT_INDEX" val="95"/>
</p:tagLst>
</file>

<file path=ppt/tags/tag26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6"/>
  <p:tag name="KSO_WM_UNIT_LAYERLEVEL" val="1"/>
  <p:tag name="KSO_WM_TAG_VERSION" val="1.0"/>
  <p:tag name="KSO_WM_UNIT_TYPE" val="i"/>
  <p:tag name="KSO_WM_UNIT_INDEX" val="96"/>
</p:tagLst>
</file>

<file path=ppt/tags/tag26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7"/>
  <p:tag name="KSO_WM_UNIT_LAYERLEVEL" val="1"/>
  <p:tag name="KSO_WM_TAG_VERSION" val="1.0"/>
  <p:tag name="KSO_WM_UNIT_TYPE" val="i"/>
  <p:tag name="KSO_WM_UNIT_INDEX" val="97"/>
</p:tagLst>
</file>

<file path=ppt/tags/tag26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8"/>
  <p:tag name="KSO_WM_UNIT_LAYERLEVEL" val="1"/>
  <p:tag name="KSO_WM_TAG_VERSION" val="1.0"/>
  <p:tag name="KSO_WM_UNIT_TYPE" val="i"/>
  <p:tag name="KSO_WM_UNIT_INDEX" val="98"/>
</p:tagLst>
</file>

<file path=ppt/tags/tag26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9"/>
  <p:tag name="KSO_WM_UNIT_LAYERLEVEL" val="1"/>
  <p:tag name="KSO_WM_TAG_VERSION" val="1.0"/>
  <p:tag name="KSO_WM_UNIT_TYPE" val="i"/>
  <p:tag name="KSO_WM_UNIT_INDEX" val="99"/>
</p:tagLst>
</file>

<file path=ppt/tags/tag26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0"/>
  <p:tag name="KSO_WM_UNIT_LAYERLEVEL" val="1"/>
  <p:tag name="KSO_WM_TAG_VERSION" val="1.0"/>
  <p:tag name="KSO_WM_UNIT_TYPE" val="i"/>
  <p:tag name="KSO_WM_UNIT_INDEX" val="100"/>
</p:tagLst>
</file>

<file path=ppt/tags/tag2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8"/>
  <p:tag name="KSO_WM_UNIT_LAYERLEVEL" val="1"/>
  <p:tag name="KSO_WM_TAG_VERSION" val="1.0"/>
  <p:tag name="KSO_WM_UNIT_TYPE" val="i"/>
  <p:tag name="KSO_WM_UNIT_INDEX" val="28"/>
</p:tagLst>
</file>

<file path=ppt/tags/tag26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1"/>
  <p:tag name="KSO_WM_UNIT_LAYERLEVEL" val="1"/>
  <p:tag name="KSO_WM_TAG_VERSION" val="1.0"/>
  <p:tag name="KSO_WM_UNIT_TYPE" val="i"/>
  <p:tag name="KSO_WM_UNIT_INDEX" val="101"/>
</p:tagLst>
</file>

<file path=ppt/tags/tag26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2"/>
  <p:tag name="KSO_WM_UNIT_LAYERLEVEL" val="1"/>
  <p:tag name="KSO_WM_TAG_VERSION" val="1.0"/>
  <p:tag name="KSO_WM_UNIT_TYPE" val="i"/>
  <p:tag name="KSO_WM_UNIT_INDEX" val="102"/>
</p:tagLst>
</file>

<file path=ppt/tags/tag26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3"/>
  <p:tag name="KSO_WM_UNIT_LAYERLEVEL" val="1"/>
  <p:tag name="KSO_WM_TAG_VERSION" val="1.0"/>
  <p:tag name="KSO_WM_UNIT_TYPE" val="i"/>
  <p:tag name="KSO_WM_UNIT_INDEX" val="103"/>
</p:tagLst>
</file>

<file path=ppt/tags/tag26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4"/>
  <p:tag name="KSO_WM_UNIT_LAYERLEVEL" val="1"/>
  <p:tag name="KSO_WM_TAG_VERSION" val="1.0"/>
  <p:tag name="KSO_WM_UNIT_TYPE" val="i"/>
  <p:tag name="KSO_WM_UNIT_INDEX" val="104"/>
</p:tagLst>
</file>

<file path=ppt/tags/tag26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5"/>
  <p:tag name="KSO_WM_UNIT_LAYERLEVEL" val="1"/>
  <p:tag name="KSO_WM_TAG_VERSION" val="1.0"/>
  <p:tag name="KSO_WM_UNIT_TYPE" val="i"/>
  <p:tag name="KSO_WM_UNIT_INDEX" val="105"/>
</p:tagLst>
</file>

<file path=ppt/tags/tag26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6"/>
  <p:tag name="KSO_WM_UNIT_LAYERLEVEL" val="1"/>
  <p:tag name="KSO_WM_TAG_VERSION" val="1.0"/>
  <p:tag name="KSO_WM_UNIT_TYPE" val="i"/>
  <p:tag name="KSO_WM_UNIT_INDEX" val="106"/>
</p:tagLst>
</file>

<file path=ppt/tags/tag26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7"/>
  <p:tag name="KSO_WM_UNIT_LAYERLEVEL" val="1"/>
  <p:tag name="KSO_WM_TAG_VERSION" val="1.0"/>
  <p:tag name="KSO_WM_UNIT_TYPE" val="i"/>
  <p:tag name="KSO_WM_UNIT_INDEX" val="107"/>
</p:tagLst>
</file>

<file path=ppt/tags/tag26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8"/>
  <p:tag name="KSO_WM_UNIT_LAYERLEVEL" val="1"/>
  <p:tag name="KSO_WM_TAG_VERSION" val="1.0"/>
  <p:tag name="KSO_WM_UNIT_TYPE" val="i"/>
  <p:tag name="KSO_WM_UNIT_INDEX" val="108"/>
</p:tagLst>
</file>

<file path=ppt/tags/tag26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9"/>
  <p:tag name="KSO_WM_UNIT_LAYERLEVEL" val="1"/>
  <p:tag name="KSO_WM_TAG_VERSION" val="1.0"/>
  <p:tag name="KSO_WM_UNIT_TYPE" val="i"/>
  <p:tag name="KSO_WM_UNIT_INDEX" val="109"/>
</p:tagLst>
</file>

<file path=ppt/tags/tag26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0"/>
  <p:tag name="KSO_WM_UNIT_LAYERLEVEL" val="1"/>
  <p:tag name="KSO_WM_TAG_VERSION" val="1.0"/>
  <p:tag name="KSO_WM_UNIT_TYPE" val="i"/>
  <p:tag name="KSO_WM_UNIT_INDEX" val="110"/>
</p:tagLst>
</file>

<file path=ppt/tags/tag2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9"/>
  <p:tag name="KSO_WM_UNIT_LAYERLEVEL" val="1"/>
  <p:tag name="KSO_WM_TAG_VERSION" val="1.0"/>
  <p:tag name="KSO_WM_UNIT_TYPE" val="i"/>
  <p:tag name="KSO_WM_UNIT_INDEX" val="29"/>
</p:tagLst>
</file>

<file path=ppt/tags/tag26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1"/>
  <p:tag name="KSO_WM_UNIT_LAYERLEVEL" val="1"/>
  <p:tag name="KSO_WM_TAG_VERSION" val="1.0"/>
  <p:tag name="KSO_WM_UNIT_TYPE" val="i"/>
  <p:tag name="KSO_WM_UNIT_INDEX" val="111"/>
</p:tagLst>
</file>

<file path=ppt/tags/tag26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2"/>
  <p:tag name="KSO_WM_UNIT_LAYERLEVEL" val="1"/>
  <p:tag name="KSO_WM_TAG_VERSION" val="1.0"/>
  <p:tag name="KSO_WM_UNIT_TYPE" val="i"/>
  <p:tag name="KSO_WM_UNIT_INDEX" val="112"/>
</p:tagLst>
</file>

<file path=ppt/tags/tag26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3"/>
  <p:tag name="KSO_WM_UNIT_LAYERLEVEL" val="1"/>
  <p:tag name="KSO_WM_TAG_VERSION" val="1.0"/>
  <p:tag name="KSO_WM_UNIT_TYPE" val="i"/>
  <p:tag name="KSO_WM_UNIT_INDEX" val="113"/>
</p:tagLst>
</file>

<file path=ppt/tags/tag26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4"/>
  <p:tag name="KSO_WM_UNIT_LAYERLEVEL" val="1"/>
  <p:tag name="KSO_WM_TAG_VERSION" val="1.0"/>
  <p:tag name="KSO_WM_UNIT_TYPE" val="i"/>
  <p:tag name="KSO_WM_UNIT_INDEX" val="114"/>
</p:tagLst>
</file>

<file path=ppt/tags/tag26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5"/>
  <p:tag name="KSO_WM_UNIT_LAYERLEVEL" val="1"/>
  <p:tag name="KSO_WM_TAG_VERSION" val="1.0"/>
  <p:tag name="KSO_WM_UNIT_TYPE" val="i"/>
  <p:tag name="KSO_WM_UNIT_INDEX" val="115"/>
</p:tagLst>
</file>

<file path=ppt/tags/tag26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6"/>
  <p:tag name="KSO_WM_UNIT_LAYERLEVEL" val="1"/>
  <p:tag name="KSO_WM_TAG_VERSION" val="1.0"/>
  <p:tag name="KSO_WM_UNIT_TYPE" val="i"/>
  <p:tag name="KSO_WM_UNIT_INDEX" val="116"/>
</p:tagLst>
</file>

<file path=ppt/tags/tag26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7"/>
  <p:tag name="KSO_WM_UNIT_LAYERLEVEL" val="1"/>
  <p:tag name="KSO_WM_TAG_VERSION" val="1.0"/>
  <p:tag name="KSO_WM_UNIT_TYPE" val="i"/>
  <p:tag name="KSO_WM_UNIT_INDEX" val="117"/>
</p:tagLst>
</file>

<file path=ppt/tags/tag26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8"/>
  <p:tag name="KSO_WM_UNIT_LAYERLEVEL" val="1"/>
  <p:tag name="KSO_WM_TAG_VERSION" val="1.0"/>
  <p:tag name="KSO_WM_UNIT_TYPE" val="i"/>
  <p:tag name="KSO_WM_UNIT_INDEX" val="118"/>
</p:tagLst>
</file>

<file path=ppt/tags/tag26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9"/>
  <p:tag name="KSO_WM_UNIT_LAYERLEVEL" val="1"/>
  <p:tag name="KSO_WM_TAG_VERSION" val="1.0"/>
  <p:tag name="KSO_WM_UNIT_TYPE" val="i"/>
  <p:tag name="KSO_WM_UNIT_INDEX" val="119"/>
</p:tagLst>
</file>

<file path=ppt/tags/tag26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0"/>
  <p:tag name="KSO_WM_UNIT_LAYERLEVEL" val="1"/>
  <p:tag name="KSO_WM_TAG_VERSION" val="1.0"/>
  <p:tag name="KSO_WM_UNIT_TYPE" val="i"/>
  <p:tag name="KSO_WM_UNIT_INDEX" val="120"/>
</p:tagLst>
</file>

<file path=ppt/tags/tag2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0"/>
  <p:tag name="KSO_WM_UNIT_LAYERLEVEL" val="1"/>
  <p:tag name="KSO_WM_TAG_VERSION" val="1.0"/>
  <p:tag name="KSO_WM_UNIT_TYPE" val="i"/>
  <p:tag name="KSO_WM_UNIT_INDEX" val="30"/>
</p:tagLst>
</file>

<file path=ppt/tags/tag26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1"/>
  <p:tag name="KSO_WM_UNIT_LAYERLEVEL" val="1"/>
  <p:tag name="KSO_WM_TAG_VERSION" val="1.0"/>
  <p:tag name="KSO_WM_UNIT_TYPE" val="i"/>
  <p:tag name="KSO_WM_UNIT_INDEX" val="121"/>
</p:tagLst>
</file>

<file path=ppt/tags/tag26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2"/>
  <p:tag name="KSO_WM_UNIT_LAYERLEVEL" val="1"/>
  <p:tag name="KSO_WM_TAG_VERSION" val="1.0"/>
  <p:tag name="KSO_WM_UNIT_TYPE" val="i"/>
  <p:tag name="KSO_WM_UNIT_INDEX" val="122"/>
</p:tagLst>
</file>

<file path=ppt/tags/tag26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3"/>
  <p:tag name="KSO_WM_UNIT_LAYERLEVEL" val="1"/>
  <p:tag name="KSO_WM_TAG_VERSION" val="1.0"/>
  <p:tag name="KSO_WM_UNIT_TYPE" val="i"/>
  <p:tag name="KSO_WM_UNIT_INDEX" val="123"/>
</p:tagLst>
</file>

<file path=ppt/tags/tag26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4"/>
  <p:tag name="KSO_WM_UNIT_LAYERLEVEL" val="1"/>
  <p:tag name="KSO_WM_TAG_VERSION" val="1.0"/>
  <p:tag name="KSO_WM_UNIT_TYPE" val="i"/>
  <p:tag name="KSO_WM_UNIT_INDEX" val="124"/>
</p:tagLst>
</file>

<file path=ppt/tags/tag26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5"/>
  <p:tag name="KSO_WM_UNIT_LAYERLEVEL" val="1"/>
  <p:tag name="KSO_WM_TAG_VERSION" val="1.0"/>
  <p:tag name="KSO_WM_UNIT_TYPE" val="i"/>
  <p:tag name="KSO_WM_UNIT_INDEX" val="125"/>
</p:tagLst>
</file>

<file path=ppt/tags/tag26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6"/>
  <p:tag name="KSO_WM_UNIT_LAYERLEVEL" val="1"/>
  <p:tag name="KSO_WM_TAG_VERSION" val="1.0"/>
  <p:tag name="KSO_WM_UNIT_TYPE" val="i"/>
  <p:tag name="KSO_WM_UNIT_INDEX" val="126"/>
</p:tagLst>
</file>

<file path=ppt/tags/tag26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7"/>
  <p:tag name="KSO_WM_UNIT_LAYERLEVEL" val="1"/>
  <p:tag name="KSO_WM_TAG_VERSION" val="1.0"/>
  <p:tag name="KSO_WM_UNIT_TYPE" val="i"/>
  <p:tag name="KSO_WM_UNIT_INDEX" val="127"/>
</p:tagLst>
</file>

<file path=ppt/tags/tag26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8"/>
  <p:tag name="KSO_WM_UNIT_LAYERLEVEL" val="1"/>
  <p:tag name="KSO_WM_TAG_VERSION" val="1.0"/>
  <p:tag name="KSO_WM_UNIT_TYPE" val="i"/>
  <p:tag name="KSO_WM_UNIT_INDEX" val="128"/>
</p:tagLst>
</file>

<file path=ppt/tags/tag26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9"/>
  <p:tag name="KSO_WM_UNIT_LAYERLEVEL" val="1"/>
  <p:tag name="KSO_WM_TAG_VERSION" val="1.0"/>
  <p:tag name="KSO_WM_UNIT_TYPE" val="i"/>
  <p:tag name="KSO_WM_UNIT_INDEX" val="129"/>
</p:tagLst>
</file>

<file path=ppt/tags/tag26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0"/>
  <p:tag name="KSO_WM_UNIT_LAYERLEVEL" val="1"/>
  <p:tag name="KSO_WM_TAG_VERSION" val="1.0"/>
  <p:tag name="KSO_WM_UNIT_TYPE" val="i"/>
  <p:tag name="KSO_WM_UNIT_INDEX" val="130"/>
</p:tagLst>
</file>

<file path=ppt/tags/tag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UNIT_TYPE" val="i"/>
  <p:tag name="KSO_WM_UNIT_INDEX" val="20"/>
</p:tagLst>
</file>

<file path=ppt/tags/tag2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1"/>
  <p:tag name="KSO_WM_UNIT_LAYERLEVEL" val="1"/>
  <p:tag name="KSO_WM_TAG_VERSION" val="1.0"/>
  <p:tag name="KSO_WM_UNIT_TYPE" val="i"/>
  <p:tag name="KSO_WM_UNIT_INDEX" val="31"/>
</p:tagLst>
</file>

<file path=ppt/tags/tag27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1"/>
  <p:tag name="KSO_WM_UNIT_LAYERLEVEL" val="1"/>
  <p:tag name="KSO_WM_TAG_VERSION" val="1.0"/>
  <p:tag name="KSO_WM_UNIT_TYPE" val="i"/>
  <p:tag name="KSO_WM_UNIT_INDEX" val="131"/>
</p:tagLst>
</file>

<file path=ppt/tags/tag27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2"/>
  <p:tag name="KSO_WM_UNIT_LAYERLEVEL" val="1"/>
  <p:tag name="KSO_WM_TAG_VERSION" val="1.0"/>
  <p:tag name="KSO_WM_UNIT_TYPE" val="i"/>
  <p:tag name="KSO_WM_UNIT_INDEX" val="132"/>
</p:tagLst>
</file>

<file path=ppt/tags/tag27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3"/>
  <p:tag name="KSO_WM_UNIT_LAYERLEVEL" val="1"/>
  <p:tag name="KSO_WM_TAG_VERSION" val="1.0"/>
  <p:tag name="KSO_WM_UNIT_TYPE" val="i"/>
  <p:tag name="KSO_WM_UNIT_INDEX" val="133"/>
</p:tagLst>
</file>

<file path=ppt/tags/tag27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4"/>
  <p:tag name="KSO_WM_UNIT_LAYERLEVEL" val="1"/>
  <p:tag name="KSO_WM_TAG_VERSION" val="1.0"/>
  <p:tag name="KSO_WM_UNIT_TYPE" val="i"/>
  <p:tag name="KSO_WM_UNIT_INDEX" val="134"/>
</p:tagLst>
</file>

<file path=ppt/tags/tag27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5"/>
  <p:tag name="KSO_WM_UNIT_LAYERLEVEL" val="1"/>
  <p:tag name="KSO_WM_TAG_VERSION" val="1.0"/>
  <p:tag name="KSO_WM_UNIT_TYPE" val="i"/>
  <p:tag name="KSO_WM_UNIT_INDEX" val="135"/>
</p:tagLst>
</file>

<file path=ppt/tags/tag27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7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27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2"/>
  <p:tag name="KSO_WM_UNIT_LAYERLEVEL" val="1"/>
  <p:tag name="KSO_WM_TAG_VERSION" val="1.0"/>
  <p:tag name="KSO_WM_UNIT_TYPE" val="i"/>
  <p:tag name="KSO_WM_UNIT_INDEX" val="32"/>
</p:tagLst>
</file>

<file path=ppt/tags/tag27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27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27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UNIT_TYPE" val="i"/>
  <p:tag name="KSO_WM_UNIT_INDEX" val="3"/>
</p:tagLst>
</file>

<file path=ppt/tags/tag27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UNIT_TYPE" val="i"/>
  <p:tag name="KSO_WM_UNIT_INDEX" val="4"/>
</p:tagLst>
</file>

<file path=ppt/tags/tag27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5"/>
  <p:tag name="KSO_WM_UNIT_LAYERLEVEL" val="1"/>
  <p:tag name="KSO_WM_TAG_VERSION" val="1.0"/>
  <p:tag name="KSO_WM_UNIT_TYPE" val="i"/>
  <p:tag name="KSO_WM_UNIT_INDEX" val="5"/>
</p:tagLst>
</file>

<file path=ppt/tags/tag27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6"/>
  <p:tag name="KSO_WM_UNIT_LAYERLEVEL" val="1"/>
  <p:tag name="KSO_WM_TAG_VERSION" val="1.0"/>
  <p:tag name="KSO_WM_UNIT_TYPE" val="i"/>
  <p:tag name="KSO_WM_UNIT_INDEX" val="6"/>
</p:tagLst>
</file>

<file path=ppt/tags/tag27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7"/>
  <p:tag name="KSO_WM_UNIT_LAYERLEVEL" val="1"/>
  <p:tag name="KSO_WM_TAG_VERSION" val="1.0"/>
  <p:tag name="KSO_WM_UNIT_TYPE" val="i"/>
  <p:tag name="KSO_WM_UNIT_INDEX" val="7"/>
</p:tagLst>
</file>

<file path=ppt/tags/tag27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8"/>
  <p:tag name="KSO_WM_UNIT_LAYERLEVEL" val="1"/>
  <p:tag name="KSO_WM_TAG_VERSION" val="1.0"/>
  <p:tag name="KSO_WM_UNIT_TYPE" val="i"/>
  <p:tag name="KSO_WM_UNIT_INDEX" val="8"/>
</p:tagLst>
</file>

<file path=ppt/tags/tag27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9"/>
  <p:tag name="KSO_WM_UNIT_LAYERLEVEL" val="1"/>
  <p:tag name="KSO_WM_TAG_VERSION" val="1.0"/>
  <p:tag name="KSO_WM_UNIT_TYPE" val="i"/>
  <p:tag name="KSO_WM_UNIT_INDEX" val="9"/>
</p:tagLst>
</file>

<file path=ppt/tags/tag27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0"/>
  <p:tag name="KSO_WM_UNIT_LAYERLEVEL" val="1"/>
  <p:tag name="KSO_WM_TAG_VERSION" val="1.0"/>
  <p:tag name="KSO_WM_UNIT_TYPE" val="i"/>
  <p:tag name="KSO_WM_UNIT_INDEX" val="10"/>
</p:tagLst>
</file>

<file path=ppt/tags/tag2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3"/>
  <p:tag name="KSO_WM_UNIT_LAYERLEVEL" val="1"/>
  <p:tag name="KSO_WM_TAG_VERSION" val="1.0"/>
  <p:tag name="KSO_WM_UNIT_TYPE" val="i"/>
  <p:tag name="KSO_WM_UNIT_INDEX" val="33"/>
</p:tagLst>
</file>

<file path=ppt/tags/tag27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1"/>
  <p:tag name="KSO_WM_UNIT_LAYERLEVEL" val="1"/>
  <p:tag name="KSO_WM_TAG_VERSION" val="1.0"/>
  <p:tag name="KSO_WM_UNIT_TYPE" val="i"/>
  <p:tag name="KSO_WM_UNIT_INDEX" val="11"/>
</p:tagLst>
</file>

<file path=ppt/tags/tag27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2"/>
  <p:tag name="KSO_WM_UNIT_LAYERLEVEL" val="1"/>
  <p:tag name="KSO_WM_TAG_VERSION" val="1.0"/>
  <p:tag name="KSO_WM_UNIT_TYPE" val="i"/>
  <p:tag name="KSO_WM_UNIT_INDEX" val="12"/>
</p:tagLst>
</file>

<file path=ppt/tags/tag27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3"/>
  <p:tag name="KSO_WM_UNIT_LAYERLEVEL" val="1"/>
  <p:tag name="KSO_WM_TAG_VERSION" val="1.0"/>
  <p:tag name="KSO_WM_UNIT_TYPE" val="i"/>
  <p:tag name="KSO_WM_UNIT_INDEX" val="13"/>
</p:tagLst>
</file>

<file path=ppt/tags/tag27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4"/>
  <p:tag name="KSO_WM_UNIT_LAYERLEVEL" val="1"/>
  <p:tag name="KSO_WM_TAG_VERSION" val="1.0"/>
  <p:tag name="KSO_WM_UNIT_TYPE" val="i"/>
  <p:tag name="KSO_WM_UNIT_INDEX" val="14"/>
</p:tagLst>
</file>

<file path=ppt/tags/tag27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5"/>
  <p:tag name="KSO_WM_UNIT_LAYERLEVEL" val="1"/>
  <p:tag name="KSO_WM_TAG_VERSION" val="1.0"/>
  <p:tag name="KSO_WM_UNIT_TYPE" val="i"/>
  <p:tag name="KSO_WM_UNIT_INDEX" val="15"/>
</p:tagLst>
</file>

<file path=ppt/tags/tag27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6"/>
  <p:tag name="KSO_WM_UNIT_LAYERLEVEL" val="1"/>
  <p:tag name="KSO_WM_TAG_VERSION" val="1.0"/>
  <p:tag name="KSO_WM_UNIT_TYPE" val="i"/>
  <p:tag name="KSO_WM_UNIT_INDEX" val="16"/>
</p:tagLst>
</file>

<file path=ppt/tags/tag27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7"/>
  <p:tag name="KSO_WM_UNIT_LAYERLEVEL" val="1"/>
  <p:tag name="KSO_WM_TAG_VERSION" val="1.0"/>
  <p:tag name="KSO_WM_UNIT_TYPE" val="i"/>
  <p:tag name="KSO_WM_UNIT_INDEX" val="17"/>
</p:tagLst>
</file>

<file path=ppt/tags/tag27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8"/>
  <p:tag name="KSO_WM_UNIT_LAYERLEVEL" val="1"/>
  <p:tag name="KSO_WM_TAG_VERSION" val="1.0"/>
  <p:tag name="KSO_WM_UNIT_TYPE" val="i"/>
  <p:tag name="KSO_WM_UNIT_INDEX" val="18"/>
</p:tagLst>
</file>

<file path=ppt/tags/tag27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9"/>
  <p:tag name="KSO_WM_UNIT_LAYERLEVEL" val="1"/>
  <p:tag name="KSO_WM_TAG_VERSION" val="1.0"/>
  <p:tag name="KSO_WM_UNIT_TYPE" val="i"/>
  <p:tag name="KSO_WM_UNIT_INDEX" val="19"/>
</p:tagLst>
</file>

<file path=ppt/tags/tag27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0"/>
  <p:tag name="KSO_WM_UNIT_LAYERLEVEL" val="1"/>
  <p:tag name="KSO_WM_TAG_VERSION" val="1.0"/>
  <p:tag name="KSO_WM_UNIT_TYPE" val="i"/>
  <p:tag name="KSO_WM_UNIT_INDEX" val="20"/>
</p:tagLst>
</file>

<file path=ppt/tags/tag2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4"/>
  <p:tag name="KSO_WM_UNIT_LAYERLEVEL" val="1"/>
  <p:tag name="KSO_WM_TAG_VERSION" val="1.0"/>
  <p:tag name="KSO_WM_UNIT_TYPE" val="i"/>
  <p:tag name="KSO_WM_UNIT_INDEX" val="34"/>
</p:tagLst>
</file>

<file path=ppt/tags/tag27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1"/>
  <p:tag name="KSO_WM_UNIT_LAYERLEVEL" val="1"/>
  <p:tag name="KSO_WM_TAG_VERSION" val="1.0"/>
  <p:tag name="KSO_WM_UNIT_TYPE" val="i"/>
  <p:tag name="KSO_WM_UNIT_INDEX" val="21"/>
</p:tagLst>
</file>

<file path=ppt/tags/tag27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2"/>
  <p:tag name="KSO_WM_UNIT_LAYERLEVEL" val="1"/>
  <p:tag name="KSO_WM_TAG_VERSION" val="1.0"/>
  <p:tag name="KSO_WM_UNIT_TYPE" val="i"/>
  <p:tag name="KSO_WM_UNIT_INDEX" val="22"/>
</p:tagLst>
</file>

<file path=ppt/tags/tag27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3"/>
  <p:tag name="KSO_WM_UNIT_LAYERLEVEL" val="1"/>
  <p:tag name="KSO_WM_TAG_VERSION" val="1.0"/>
  <p:tag name="KSO_WM_UNIT_TYPE" val="i"/>
  <p:tag name="KSO_WM_UNIT_INDEX" val="23"/>
</p:tagLst>
</file>

<file path=ppt/tags/tag27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4"/>
  <p:tag name="KSO_WM_UNIT_LAYERLEVEL" val="1"/>
  <p:tag name="KSO_WM_TAG_VERSION" val="1.0"/>
  <p:tag name="KSO_WM_UNIT_TYPE" val="i"/>
  <p:tag name="KSO_WM_UNIT_INDEX" val="24"/>
</p:tagLst>
</file>

<file path=ppt/tags/tag27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5"/>
  <p:tag name="KSO_WM_UNIT_LAYERLEVEL" val="1"/>
  <p:tag name="KSO_WM_TAG_VERSION" val="1.0"/>
  <p:tag name="KSO_WM_UNIT_TYPE" val="i"/>
  <p:tag name="KSO_WM_UNIT_INDEX" val="25"/>
</p:tagLst>
</file>

<file path=ppt/tags/tag27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6"/>
  <p:tag name="KSO_WM_UNIT_LAYERLEVEL" val="1"/>
  <p:tag name="KSO_WM_TAG_VERSION" val="1.0"/>
  <p:tag name="KSO_WM_UNIT_TYPE" val="i"/>
  <p:tag name="KSO_WM_UNIT_INDEX" val="26"/>
</p:tagLst>
</file>

<file path=ppt/tags/tag27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7"/>
  <p:tag name="KSO_WM_UNIT_LAYERLEVEL" val="1"/>
  <p:tag name="KSO_WM_TAG_VERSION" val="1.0"/>
  <p:tag name="KSO_WM_UNIT_TYPE" val="i"/>
  <p:tag name="KSO_WM_UNIT_INDEX" val="27"/>
</p:tagLst>
</file>

<file path=ppt/tags/tag27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8"/>
  <p:tag name="KSO_WM_UNIT_LAYERLEVEL" val="1"/>
  <p:tag name="KSO_WM_TAG_VERSION" val="1.0"/>
  <p:tag name="KSO_WM_UNIT_TYPE" val="i"/>
  <p:tag name="KSO_WM_UNIT_INDEX" val="28"/>
</p:tagLst>
</file>

<file path=ppt/tags/tag27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27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b*1"/>
  <p:tag name="KSO_WM_UNIT_LAYERLEVEL" val="1"/>
  <p:tag name="KSO_WM_TAG_VERSION" val="1.0"/>
  <p:tag name="KSO_WM_BEAUTIFY_FLAG" val="#wm#"/>
  <p:tag name="KSO_WM_UNIT_ISCONTENTSTITLE" val="0"/>
  <p:tag name="KSO_WM_UNIT_ISNUMDGMTITLE" val="0"/>
  <p:tag name="KSO_WM_UNIT_PRESET_TEXT" val="副标题"/>
  <p:tag name="KSO_WM_UNIT_NOCLEAR" val="0"/>
  <p:tag name="KSO_WM_UNIT_VALUE" val="10"/>
  <p:tag name="KSO_WM_UNIT_TYPE" val="b"/>
  <p:tag name="KSO_WM_UNIT_INDEX" val="1"/>
</p:tagLst>
</file>

<file path=ppt/tags/tag2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5"/>
  <p:tag name="KSO_WM_UNIT_LAYERLEVEL" val="1"/>
  <p:tag name="KSO_WM_TAG_VERSION" val="1.0"/>
  <p:tag name="KSO_WM_UNIT_TYPE" val="i"/>
  <p:tag name="KSO_WM_UNIT_INDEX" val="35"/>
</p:tagLst>
</file>

<file path=ppt/tags/tag27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27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27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UNIT_TYPE" val="i"/>
  <p:tag name="KSO_WM_UNIT_INDEX" val="3"/>
</p:tagLst>
</file>

<file path=ppt/tags/tag27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27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27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27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2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6"/>
  <p:tag name="KSO_WM_UNIT_LAYERLEVEL" val="1"/>
  <p:tag name="KSO_WM_TAG_VERSION" val="1.0"/>
  <p:tag name="KSO_WM_UNIT_TYPE" val="i"/>
  <p:tag name="KSO_WM_UNIT_INDEX" val="36"/>
</p:tagLst>
</file>

<file path=ppt/tags/tag27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f*1"/>
  <p:tag name="KSO_WM_UNIT_LAYERLEVEL" val="1"/>
  <p:tag name="KSO_WM_TAG_VERSION" val="1.0"/>
  <p:tag name="KSO_WM_BEAUTIFY_FLAG" val="#wm#"/>
  <p:tag name="KSO_WM_UNIT_SUBTYPE" val="a"/>
  <p:tag name="KSO_WM_UNIT_PRESET_TEXT" val="单击此处编辑母版文本样式"/>
  <p:tag name="KSO_WM_UNIT_NOCLEAR" val="0"/>
  <p:tag name="KSO_WM_UNIT_VALUE" val="29"/>
  <p:tag name="KSO_WM_UNIT_TYPE" val="f"/>
  <p:tag name="KSO_WM_UNIT_INDEX" val="1"/>
</p:tagLst>
</file>

<file path=ppt/tags/tag27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5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27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27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27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27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27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2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7"/>
  <p:tag name="KSO_WM_UNIT_LAYERLEVEL" val="1"/>
  <p:tag name="KSO_WM_TAG_VERSION" val="1.0"/>
  <p:tag name="KSO_WM_UNIT_TYPE" val="i"/>
  <p:tag name="KSO_WM_UNIT_INDEX" val="37"/>
</p:tagLst>
</file>

<file path=ppt/tags/tag27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UNIT_TYPE" val="i"/>
  <p:tag name="KSO_WM_UNIT_INDEX" val="12"/>
</p:tagLst>
</file>

<file path=ppt/tags/tag27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27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27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27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27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27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27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27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27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UNIT_TYPE" val="i"/>
  <p:tag name="KSO_WM_UNIT_INDEX" val="21"/>
</p:tagLst>
</file>

<file path=ppt/tags/tag2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8"/>
  <p:tag name="KSO_WM_UNIT_LAYERLEVEL" val="1"/>
  <p:tag name="KSO_WM_TAG_VERSION" val="1.0"/>
  <p:tag name="KSO_WM_UNIT_TYPE" val="i"/>
  <p:tag name="KSO_WM_UNIT_INDEX" val="38"/>
</p:tagLst>
</file>

<file path=ppt/tags/tag27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27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27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7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2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27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7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2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9"/>
  <p:tag name="KSO_WM_UNIT_LAYERLEVEL" val="1"/>
  <p:tag name="KSO_WM_TAG_VERSION" val="1.0"/>
  <p:tag name="KSO_WM_UNIT_TYPE" val="i"/>
  <p:tag name="KSO_WM_UNIT_INDEX" val="39"/>
</p:tagLst>
</file>

<file path=ppt/tags/tag27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27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27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27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7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0"/>
  <p:tag name="KSO_WM_UNIT_LAYERLEVEL" val="1"/>
  <p:tag name="KSO_WM_TAG_VERSION" val="1.0"/>
  <p:tag name="KSO_WM_UNIT_TYPE" val="i"/>
  <p:tag name="KSO_WM_UNIT_INDEX" val="40"/>
</p:tagLst>
</file>

<file path=ppt/tags/tag27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27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7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27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1"/>
  <p:tag name="KSO_WM_UNIT_LAYERLEVEL" val="1"/>
  <p:tag name="KSO_WM_TAG_VERSION" val="1.0"/>
  <p:tag name="KSO_WM_UNIT_TYPE" val="i"/>
  <p:tag name="KSO_WM_UNIT_INDEX" val="21"/>
</p:tagLst>
</file>

<file path=ppt/tags/tag2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1"/>
  <p:tag name="KSO_WM_UNIT_LAYERLEVEL" val="1"/>
  <p:tag name="KSO_WM_TAG_VERSION" val="1.0"/>
  <p:tag name="KSO_WM_UNIT_TYPE" val="i"/>
  <p:tag name="KSO_WM_UNIT_INDEX" val="41"/>
</p:tagLst>
</file>

<file path=ppt/tags/tag28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28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28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UNIT_TYPE" val="i"/>
  <p:tag name="KSO_WM_UNIT_INDEX" val="3"/>
</p:tagLst>
</file>

<file path=ppt/tags/tag28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28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28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UNIT_TYPE" val="i"/>
  <p:tag name="KSO_WM_UNIT_INDEX" val="6"/>
</p:tagLst>
</file>

<file path=ppt/tags/tag28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1.0"/>
  <p:tag name="KSO_WM_UNIT_TYPE" val="i"/>
  <p:tag name="KSO_WM_UNIT_INDEX" val="7"/>
</p:tagLst>
</file>

<file path=ppt/tags/tag28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1.0"/>
  <p:tag name="KSO_WM_UNIT_TYPE" val="i"/>
  <p:tag name="KSO_WM_UNIT_INDEX" val="8"/>
</p:tagLst>
</file>

<file path=ppt/tags/tag2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2"/>
  <p:tag name="KSO_WM_UNIT_LAYERLEVEL" val="1"/>
  <p:tag name="KSO_WM_TAG_VERSION" val="1.0"/>
  <p:tag name="KSO_WM_UNIT_TYPE" val="i"/>
  <p:tag name="KSO_WM_UNIT_INDEX" val="42"/>
</p:tagLst>
</file>

<file path=ppt/tags/tag28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
  <p:tag name="KSO_WM_UNIT_LAYERLEVEL" val="1"/>
  <p:tag name="KSO_WM_TAG_VERSION" val="1.0"/>
  <p:tag name="KSO_WM_UNIT_TYPE" val="i"/>
  <p:tag name="KSO_WM_UNIT_INDEX" val="9"/>
</p:tagLst>
</file>

<file path=ppt/tags/tag28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
  <p:tag name="KSO_WM_UNIT_LAYERLEVEL" val="1"/>
  <p:tag name="KSO_WM_TAG_VERSION" val="1.0"/>
  <p:tag name="KSO_WM_UNIT_TYPE" val="i"/>
  <p:tag name="KSO_WM_UNIT_INDEX" val="10"/>
</p:tagLst>
</file>

<file path=ppt/tags/tag28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
  <p:tag name="KSO_WM_UNIT_LAYERLEVEL" val="1"/>
  <p:tag name="KSO_WM_TAG_VERSION" val="1.0"/>
  <p:tag name="KSO_WM_UNIT_TYPE" val="i"/>
  <p:tag name="KSO_WM_UNIT_INDEX" val="11"/>
</p:tagLst>
</file>

<file path=ppt/tags/tag28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
  <p:tag name="KSO_WM_UNIT_LAYERLEVEL" val="1"/>
  <p:tag name="KSO_WM_TAG_VERSION" val="1.0"/>
  <p:tag name="KSO_WM_UNIT_TYPE" val="i"/>
  <p:tag name="KSO_WM_UNIT_INDEX" val="12"/>
</p:tagLst>
</file>

<file path=ppt/tags/tag28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
  <p:tag name="KSO_WM_UNIT_LAYERLEVEL" val="1"/>
  <p:tag name="KSO_WM_TAG_VERSION" val="1.0"/>
  <p:tag name="KSO_WM_UNIT_TYPE" val="i"/>
  <p:tag name="KSO_WM_UNIT_INDEX" val="13"/>
</p:tagLst>
</file>

<file path=ppt/tags/tag28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
  <p:tag name="KSO_WM_UNIT_LAYERLEVEL" val="1"/>
  <p:tag name="KSO_WM_TAG_VERSION" val="1.0"/>
  <p:tag name="KSO_WM_UNIT_TYPE" val="i"/>
  <p:tag name="KSO_WM_UNIT_INDEX" val="14"/>
</p:tagLst>
</file>

<file path=ppt/tags/tag28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
  <p:tag name="KSO_WM_UNIT_LAYERLEVEL" val="1"/>
  <p:tag name="KSO_WM_TAG_VERSION" val="1.0"/>
  <p:tag name="KSO_WM_UNIT_TYPE" val="i"/>
  <p:tag name="KSO_WM_UNIT_INDEX" val="15"/>
</p:tagLst>
</file>

<file path=ppt/tags/tag28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
  <p:tag name="KSO_WM_UNIT_LAYERLEVEL" val="1"/>
  <p:tag name="KSO_WM_TAG_VERSION" val="1.0"/>
  <p:tag name="KSO_WM_UNIT_TYPE" val="i"/>
  <p:tag name="KSO_WM_UNIT_INDEX" val="16"/>
</p:tagLst>
</file>

<file path=ppt/tags/tag28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7"/>
  <p:tag name="KSO_WM_UNIT_LAYERLEVEL" val="1"/>
  <p:tag name="KSO_WM_TAG_VERSION" val="1.0"/>
  <p:tag name="KSO_WM_UNIT_TYPE" val="i"/>
  <p:tag name="KSO_WM_UNIT_INDEX" val="17"/>
</p:tagLst>
</file>

<file path=ppt/tags/tag28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8"/>
  <p:tag name="KSO_WM_UNIT_LAYERLEVEL" val="1"/>
  <p:tag name="KSO_WM_TAG_VERSION" val="1.0"/>
  <p:tag name="KSO_WM_UNIT_TYPE" val="i"/>
  <p:tag name="KSO_WM_UNIT_INDEX" val="18"/>
</p:tagLst>
</file>

<file path=ppt/tags/tag2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3"/>
  <p:tag name="KSO_WM_UNIT_LAYERLEVEL" val="1"/>
  <p:tag name="KSO_WM_TAG_VERSION" val="1.0"/>
  <p:tag name="KSO_WM_UNIT_TYPE" val="i"/>
  <p:tag name="KSO_WM_UNIT_INDEX" val="43"/>
</p:tagLst>
</file>

<file path=ppt/tags/tag28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9"/>
  <p:tag name="KSO_WM_UNIT_LAYERLEVEL" val="1"/>
  <p:tag name="KSO_WM_TAG_VERSION" val="1.0"/>
  <p:tag name="KSO_WM_UNIT_TYPE" val="i"/>
  <p:tag name="KSO_WM_UNIT_INDEX" val="19"/>
</p:tagLst>
</file>

<file path=ppt/tags/tag28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0"/>
  <p:tag name="KSO_WM_UNIT_LAYERLEVEL" val="1"/>
  <p:tag name="KSO_WM_TAG_VERSION" val="1.0"/>
  <p:tag name="KSO_WM_UNIT_TYPE" val="i"/>
  <p:tag name="KSO_WM_UNIT_INDEX" val="20"/>
</p:tagLst>
</file>

<file path=ppt/tags/tag28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1"/>
  <p:tag name="KSO_WM_UNIT_LAYERLEVEL" val="1"/>
  <p:tag name="KSO_WM_TAG_VERSION" val="1.0"/>
  <p:tag name="KSO_WM_UNIT_TYPE" val="i"/>
  <p:tag name="KSO_WM_UNIT_INDEX" val="21"/>
</p:tagLst>
</file>

<file path=ppt/tags/tag28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2"/>
  <p:tag name="KSO_WM_UNIT_LAYERLEVEL" val="1"/>
  <p:tag name="KSO_WM_TAG_VERSION" val="1.0"/>
  <p:tag name="KSO_WM_UNIT_TYPE" val="i"/>
  <p:tag name="KSO_WM_UNIT_INDEX" val="22"/>
</p:tagLst>
</file>

<file path=ppt/tags/tag28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3"/>
  <p:tag name="KSO_WM_UNIT_LAYERLEVEL" val="1"/>
  <p:tag name="KSO_WM_TAG_VERSION" val="1.0"/>
  <p:tag name="KSO_WM_UNIT_TYPE" val="i"/>
  <p:tag name="KSO_WM_UNIT_INDEX" val="23"/>
</p:tagLst>
</file>

<file path=ppt/tags/tag28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4"/>
  <p:tag name="KSO_WM_UNIT_LAYERLEVEL" val="1"/>
  <p:tag name="KSO_WM_TAG_VERSION" val="1.0"/>
  <p:tag name="KSO_WM_UNIT_TYPE" val="i"/>
  <p:tag name="KSO_WM_UNIT_INDEX" val="24"/>
</p:tagLst>
</file>

<file path=ppt/tags/tag28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5"/>
  <p:tag name="KSO_WM_UNIT_LAYERLEVEL" val="1"/>
  <p:tag name="KSO_WM_TAG_VERSION" val="1.0"/>
  <p:tag name="KSO_WM_UNIT_TYPE" val="i"/>
  <p:tag name="KSO_WM_UNIT_INDEX" val="25"/>
</p:tagLst>
</file>

<file path=ppt/tags/tag28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6"/>
  <p:tag name="KSO_WM_UNIT_LAYERLEVEL" val="1"/>
  <p:tag name="KSO_WM_TAG_VERSION" val="1.0"/>
  <p:tag name="KSO_WM_UNIT_TYPE" val="i"/>
  <p:tag name="KSO_WM_UNIT_INDEX" val="26"/>
</p:tagLst>
</file>

<file path=ppt/tags/tag28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7"/>
  <p:tag name="KSO_WM_UNIT_LAYERLEVEL" val="1"/>
  <p:tag name="KSO_WM_TAG_VERSION" val="1.0"/>
  <p:tag name="KSO_WM_UNIT_TYPE" val="i"/>
  <p:tag name="KSO_WM_UNIT_INDEX" val="27"/>
</p:tagLst>
</file>

<file path=ppt/tags/tag28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8"/>
  <p:tag name="KSO_WM_UNIT_LAYERLEVEL" val="1"/>
  <p:tag name="KSO_WM_TAG_VERSION" val="1.0"/>
  <p:tag name="KSO_WM_UNIT_TYPE" val="i"/>
  <p:tag name="KSO_WM_UNIT_INDEX" val="28"/>
</p:tagLst>
</file>

<file path=ppt/tags/tag2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4"/>
  <p:tag name="KSO_WM_UNIT_LAYERLEVEL" val="1"/>
  <p:tag name="KSO_WM_TAG_VERSION" val="1.0"/>
  <p:tag name="KSO_WM_UNIT_TYPE" val="i"/>
  <p:tag name="KSO_WM_UNIT_INDEX" val="44"/>
</p:tagLst>
</file>

<file path=ppt/tags/tag28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9"/>
  <p:tag name="KSO_WM_UNIT_LAYERLEVEL" val="1"/>
  <p:tag name="KSO_WM_TAG_VERSION" val="1.0"/>
  <p:tag name="KSO_WM_UNIT_TYPE" val="i"/>
  <p:tag name="KSO_WM_UNIT_INDEX" val="29"/>
</p:tagLst>
</file>

<file path=ppt/tags/tag28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0"/>
  <p:tag name="KSO_WM_UNIT_LAYERLEVEL" val="1"/>
  <p:tag name="KSO_WM_TAG_VERSION" val="1.0"/>
  <p:tag name="KSO_WM_UNIT_TYPE" val="i"/>
  <p:tag name="KSO_WM_UNIT_INDEX" val="30"/>
</p:tagLst>
</file>

<file path=ppt/tags/tag28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1"/>
  <p:tag name="KSO_WM_UNIT_LAYERLEVEL" val="1"/>
  <p:tag name="KSO_WM_TAG_VERSION" val="1.0"/>
  <p:tag name="KSO_WM_UNIT_TYPE" val="i"/>
  <p:tag name="KSO_WM_UNIT_INDEX" val="31"/>
</p:tagLst>
</file>

<file path=ppt/tags/tag28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2"/>
  <p:tag name="KSO_WM_UNIT_LAYERLEVEL" val="1"/>
  <p:tag name="KSO_WM_TAG_VERSION" val="1.0"/>
  <p:tag name="KSO_WM_UNIT_TYPE" val="i"/>
  <p:tag name="KSO_WM_UNIT_INDEX" val="32"/>
</p:tagLst>
</file>

<file path=ppt/tags/tag28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3"/>
  <p:tag name="KSO_WM_UNIT_LAYERLEVEL" val="1"/>
  <p:tag name="KSO_WM_TAG_VERSION" val="1.0"/>
  <p:tag name="KSO_WM_UNIT_TYPE" val="i"/>
  <p:tag name="KSO_WM_UNIT_INDEX" val="33"/>
</p:tagLst>
</file>

<file path=ppt/tags/tag28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4"/>
  <p:tag name="KSO_WM_UNIT_LAYERLEVEL" val="1"/>
  <p:tag name="KSO_WM_TAG_VERSION" val="1.0"/>
  <p:tag name="KSO_WM_UNIT_TYPE" val="i"/>
  <p:tag name="KSO_WM_UNIT_INDEX" val="34"/>
</p:tagLst>
</file>

<file path=ppt/tags/tag28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5"/>
  <p:tag name="KSO_WM_UNIT_LAYERLEVEL" val="1"/>
  <p:tag name="KSO_WM_TAG_VERSION" val="1.0"/>
  <p:tag name="KSO_WM_UNIT_TYPE" val="i"/>
  <p:tag name="KSO_WM_UNIT_INDEX" val="35"/>
</p:tagLst>
</file>

<file path=ppt/tags/tag28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6"/>
  <p:tag name="KSO_WM_UNIT_LAYERLEVEL" val="1"/>
  <p:tag name="KSO_WM_TAG_VERSION" val="1.0"/>
  <p:tag name="KSO_WM_UNIT_TYPE" val="i"/>
  <p:tag name="KSO_WM_UNIT_INDEX" val="36"/>
</p:tagLst>
</file>

<file path=ppt/tags/tag28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7"/>
  <p:tag name="KSO_WM_UNIT_LAYERLEVEL" val="1"/>
  <p:tag name="KSO_WM_TAG_VERSION" val="1.0"/>
  <p:tag name="KSO_WM_UNIT_TYPE" val="i"/>
  <p:tag name="KSO_WM_UNIT_INDEX" val="37"/>
</p:tagLst>
</file>

<file path=ppt/tags/tag28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8"/>
  <p:tag name="KSO_WM_UNIT_LAYERLEVEL" val="1"/>
  <p:tag name="KSO_WM_TAG_VERSION" val="1.0"/>
  <p:tag name="KSO_WM_UNIT_TYPE" val="i"/>
  <p:tag name="KSO_WM_UNIT_INDEX" val="38"/>
</p:tagLst>
</file>

<file path=ppt/tags/tag2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5"/>
  <p:tag name="KSO_WM_UNIT_LAYERLEVEL" val="1"/>
  <p:tag name="KSO_WM_TAG_VERSION" val="1.0"/>
  <p:tag name="KSO_WM_UNIT_TYPE" val="i"/>
  <p:tag name="KSO_WM_UNIT_INDEX" val="45"/>
</p:tagLst>
</file>

<file path=ppt/tags/tag28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9"/>
  <p:tag name="KSO_WM_UNIT_LAYERLEVEL" val="1"/>
  <p:tag name="KSO_WM_TAG_VERSION" val="1.0"/>
  <p:tag name="KSO_WM_UNIT_TYPE" val="i"/>
  <p:tag name="KSO_WM_UNIT_INDEX" val="39"/>
</p:tagLst>
</file>

<file path=ppt/tags/tag28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0"/>
  <p:tag name="KSO_WM_UNIT_LAYERLEVEL" val="1"/>
  <p:tag name="KSO_WM_TAG_VERSION" val="1.0"/>
  <p:tag name="KSO_WM_UNIT_TYPE" val="i"/>
  <p:tag name="KSO_WM_UNIT_INDEX" val="40"/>
</p:tagLst>
</file>

<file path=ppt/tags/tag28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1"/>
  <p:tag name="KSO_WM_UNIT_LAYERLEVEL" val="1"/>
  <p:tag name="KSO_WM_TAG_VERSION" val="1.0"/>
  <p:tag name="KSO_WM_UNIT_TYPE" val="i"/>
  <p:tag name="KSO_WM_UNIT_INDEX" val="41"/>
</p:tagLst>
</file>

<file path=ppt/tags/tag28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2"/>
  <p:tag name="KSO_WM_UNIT_LAYERLEVEL" val="1"/>
  <p:tag name="KSO_WM_TAG_VERSION" val="1.0"/>
  <p:tag name="KSO_WM_UNIT_TYPE" val="i"/>
  <p:tag name="KSO_WM_UNIT_INDEX" val="42"/>
</p:tagLst>
</file>

<file path=ppt/tags/tag28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3"/>
  <p:tag name="KSO_WM_UNIT_LAYERLEVEL" val="1"/>
  <p:tag name="KSO_WM_TAG_VERSION" val="1.0"/>
  <p:tag name="KSO_WM_UNIT_TYPE" val="i"/>
  <p:tag name="KSO_WM_UNIT_INDEX" val="43"/>
</p:tagLst>
</file>

<file path=ppt/tags/tag28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4"/>
  <p:tag name="KSO_WM_UNIT_LAYERLEVEL" val="1"/>
  <p:tag name="KSO_WM_TAG_VERSION" val="1.0"/>
  <p:tag name="KSO_WM_UNIT_TYPE" val="i"/>
  <p:tag name="KSO_WM_UNIT_INDEX" val="44"/>
</p:tagLst>
</file>

<file path=ppt/tags/tag28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5"/>
  <p:tag name="KSO_WM_UNIT_LAYERLEVEL" val="1"/>
  <p:tag name="KSO_WM_TAG_VERSION" val="1.0"/>
  <p:tag name="KSO_WM_UNIT_TYPE" val="i"/>
  <p:tag name="KSO_WM_UNIT_INDEX" val="45"/>
</p:tagLst>
</file>

<file path=ppt/tags/tag28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6"/>
  <p:tag name="KSO_WM_UNIT_LAYERLEVEL" val="1"/>
  <p:tag name="KSO_WM_TAG_VERSION" val="1.0"/>
  <p:tag name="KSO_WM_UNIT_TYPE" val="i"/>
  <p:tag name="KSO_WM_UNIT_INDEX" val="46"/>
</p:tagLst>
</file>

<file path=ppt/tags/tag28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7"/>
  <p:tag name="KSO_WM_UNIT_LAYERLEVEL" val="1"/>
  <p:tag name="KSO_WM_TAG_VERSION" val="1.0"/>
  <p:tag name="KSO_WM_UNIT_TYPE" val="i"/>
  <p:tag name="KSO_WM_UNIT_INDEX" val="47"/>
</p:tagLst>
</file>

<file path=ppt/tags/tag28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8"/>
  <p:tag name="KSO_WM_UNIT_LAYERLEVEL" val="1"/>
  <p:tag name="KSO_WM_TAG_VERSION" val="1.0"/>
  <p:tag name="KSO_WM_UNIT_TYPE" val="i"/>
  <p:tag name="KSO_WM_UNIT_INDEX" val="48"/>
</p:tagLst>
</file>

<file path=ppt/tags/tag2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6"/>
  <p:tag name="KSO_WM_UNIT_LAYERLEVEL" val="1"/>
  <p:tag name="KSO_WM_TAG_VERSION" val="1.0"/>
  <p:tag name="KSO_WM_UNIT_TYPE" val="i"/>
  <p:tag name="KSO_WM_UNIT_INDEX" val="46"/>
</p:tagLst>
</file>

<file path=ppt/tags/tag28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9"/>
  <p:tag name="KSO_WM_UNIT_LAYERLEVEL" val="1"/>
  <p:tag name="KSO_WM_TAG_VERSION" val="1.0"/>
  <p:tag name="KSO_WM_UNIT_TYPE" val="i"/>
  <p:tag name="KSO_WM_UNIT_INDEX" val="49"/>
</p:tagLst>
</file>

<file path=ppt/tags/tag28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0"/>
  <p:tag name="KSO_WM_UNIT_LAYERLEVEL" val="1"/>
  <p:tag name="KSO_WM_TAG_VERSION" val="1.0"/>
  <p:tag name="KSO_WM_UNIT_TYPE" val="i"/>
  <p:tag name="KSO_WM_UNIT_INDEX" val="50"/>
</p:tagLst>
</file>

<file path=ppt/tags/tag28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1"/>
  <p:tag name="KSO_WM_UNIT_LAYERLEVEL" val="1"/>
  <p:tag name="KSO_WM_TAG_VERSION" val="1.0"/>
  <p:tag name="KSO_WM_UNIT_TYPE" val="i"/>
  <p:tag name="KSO_WM_UNIT_INDEX" val="51"/>
</p:tagLst>
</file>

<file path=ppt/tags/tag28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2"/>
  <p:tag name="KSO_WM_UNIT_LAYERLEVEL" val="1"/>
  <p:tag name="KSO_WM_TAG_VERSION" val="1.0"/>
  <p:tag name="KSO_WM_UNIT_TYPE" val="i"/>
  <p:tag name="KSO_WM_UNIT_INDEX" val="52"/>
</p:tagLst>
</file>

<file path=ppt/tags/tag28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3"/>
  <p:tag name="KSO_WM_UNIT_LAYERLEVEL" val="1"/>
  <p:tag name="KSO_WM_TAG_VERSION" val="1.0"/>
  <p:tag name="KSO_WM_UNIT_TYPE" val="i"/>
  <p:tag name="KSO_WM_UNIT_INDEX" val="53"/>
</p:tagLst>
</file>

<file path=ppt/tags/tag28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4"/>
  <p:tag name="KSO_WM_UNIT_LAYERLEVEL" val="1"/>
  <p:tag name="KSO_WM_TAG_VERSION" val="1.0"/>
  <p:tag name="KSO_WM_UNIT_TYPE" val="i"/>
  <p:tag name="KSO_WM_UNIT_INDEX" val="54"/>
</p:tagLst>
</file>

<file path=ppt/tags/tag28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5"/>
  <p:tag name="KSO_WM_UNIT_LAYERLEVEL" val="1"/>
  <p:tag name="KSO_WM_TAG_VERSION" val="1.0"/>
  <p:tag name="KSO_WM_UNIT_TYPE" val="i"/>
  <p:tag name="KSO_WM_UNIT_INDEX" val="55"/>
</p:tagLst>
</file>

<file path=ppt/tags/tag28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6"/>
  <p:tag name="KSO_WM_UNIT_LAYERLEVEL" val="1"/>
  <p:tag name="KSO_WM_TAG_VERSION" val="1.0"/>
  <p:tag name="KSO_WM_UNIT_TYPE" val="i"/>
  <p:tag name="KSO_WM_UNIT_INDEX" val="56"/>
</p:tagLst>
</file>

<file path=ppt/tags/tag28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7"/>
  <p:tag name="KSO_WM_UNIT_LAYERLEVEL" val="1"/>
  <p:tag name="KSO_WM_TAG_VERSION" val="1.0"/>
  <p:tag name="KSO_WM_UNIT_TYPE" val="i"/>
  <p:tag name="KSO_WM_UNIT_INDEX" val="57"/>
</p:tagLst>
</file>

<file path=ppt/tags/tag28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8"/>
  <p:tag name="KSO_WM_UNIT_LAYERLEVEL" val="1"/>
  <p:tag name="KSO_WM_TAG_VERSION" val="1.0"/>
  <p:tag name="KSO_WM_UNIT_TYPE" val="i"/>
  <p:tag name="KSO_WM_UNIT_INDEX" val="58"/>
</p:tagLst>
</file>

<file path=ppt/tags/tag2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7"/>
  <p:tag name="KSO_WM_UNIT_LAYERLEVEL" val="1"/>
  <p:tag name="KSO_WM_TAG_VERSION" val="1.0"/>
  <p:tag name="KSO_WM_UNIT_TYPE" val="i"/>
  <p:tag name="KSO_WM_UNIT_INDEX" val="47"/>
</p:tagLst>
</file>

<file path=ppt/tags/tag28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9"/>
  <p:tag name="KSO_WM_UNIT_LAYERLEVEL" val="1"/>
  <p:tag name="KSO_WM_TAG_VERSION" val="1.0"/>
  <p:tag name="KSO_WM_UNIT_TYPE" val="i"/>
  <p:tag name="KSO_WM_UNIT_INDEX" val="59"/>
</p:tagLst>
</file>

<file path=ppt/tags/tag28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0"/>
  <p:tag name="KSO_WM_UNIT_LAYERLEVEL" val="1"/>
  <p:tag name="KSO_WM_TAG_VERSION" val="1.0"/>
  <p:tag name="KSO_WM_UNIT_TYPE" val="i"/>
  <p:tag name="KSO_WM_UNIT_INDEX" val="60"/>
</p:tagLst>
</file>

<file path=ppt/tags/tag28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1"/>
  <p:tag name="KSO_WM_UNIT_LAYERLEVEL" val="1"/>
  <p:tag name="KSO_WM_TAG_VERSION" val="1.0"/>
  <p:tag name="KSO_WM_UNIT_TYPE" val="i"/>
  <p:tag name="KSO_WM_UNIT_INDEX" val="61"/>
</p:tagLst>
</file>

<file path=ppt/tags/tag28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2"/>
  <p:tag name="KSO_WM_UNIT_LAYERLEVEL" val="1"/>
  <p:tag name="KSO_WM_TAG_VERSION" val="1.0"/>
  <p:tag name="KSO_WM_UNIT_TYPE" val="i"/>
  <p:tag name="KSO_WM_UNIT_INDEX" val="62"/>
</p:tagLst>
</file>

<file path=ppt/tags/tag28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3"/>
  <p:tag name="KSO_WM_UNIT_LAYERLEVEL" val="1"/>
  <p:tag name="KSO_WM_TAG_VERSION" val="1.0"/>
  <p:tag name="KSO_WM_UNIT_TYPE" val="i"/>
  <p:tag name="KSO_WM_UNIT_INDEX" val="63"/>
</p:tagLst>
</file>

<file path=ppt/tags/tag28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4"/>
  <p:tag name="KSO_WM_UNIT_LAYERLEVEL" val="1"/>
  <p:tag name="KSO_WM_TAG_VERSION" val="1.0"/>
  <p:tag name="KSO_WM_UNIT_TYPE" val="i"/>
  <p:tag name="KSO_WM_UNIT_INDEX" val="64"/>
</p:tagLst>
</file>

<file path=ppt/tags/tag28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5"/>
  <p:tag name="KSO_WM_UNIT_LAYERLEVEL" val="1"/>
  <p:tag name="KSO_WM_TAG_VERSION" val="1.0"/>
  <p:tag name="KSO_WM_UNIT_TYPE" val="i"/>
  <p:tag name="KSO_WM_UNIT_INDEX" val="65"/>
</p:tagLst>
</file>

<file path=ppt/tags/tag28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6"/>
  <p:tag name="KSO_WM_UNIT_LAYERLEVEL" val="1"/>
  <p:tag name="KSO_WM_TAG_VERSION" val="1.0"/>
  <p:tag name="KSO_WM_UNIT_TYPE" val="i"/>
  <p:tag name="KSO_WM_UNIT_INDEX" val="66"/>
</p:tagLst>
</file>

<file path=ppt/tags/tag28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7"/>
  <p:tag name="KSO_WM_UNIT_LAYERLEVEL" val="1"/>
  <p:tag name="KSO_WM_TAG_VERSION" val="1.0"/>
  <p:tag name="KSO_WM_UNIT_TYPE" val="i"/>
  <p:tag name="KSO_WM_UNIT_INDEX" val="67"/>
</p:tagLst>
</file>

<file path=ppt/tags/tag28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8"/>
  <p:tag name="KSO_WM_UNIT_LAYERLEVEL" val="1"/>
  <p:tag name="KSO_WM_TAG_VERSION" val="1.0"/>
  <p:tag name="KSO_WM_UNIT_TYPE" val="i"/>
  <p:tag name="KSO_WM_UNIT_INDEX" val="68"/>
</p:tagLst>
</file>

<file path=ppt/tags/tag2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8"/>
  <p:tag name="KSO_WM_UNIT_LAYERLEVEL" val="1"/>
  <p:tag name="KSO_WM_TAG_VERSION" val="1.0"/>
  <p:tag name="KSO_WM_UNIT_TYPE" val="i"/>
  <p:tag name="KSO_WM_UNIT_INDEX" val="48"/>
</p:tagLst>
</file>

<file path=ppt/tags/tag28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9"/>
  <p:tag name="KSO_WM_UNIT_LAYERLEVEL" val="1"/>
  <p:tag name="KSO_WM_TAG_VERSION" val="1.0"/>
  <p:tag name="KSO_WM_UNIT_TYPE" val="i"/>
  <p:tag name="KSO_WM_UNIT_INDEX" val="69"/>
</p:tagLst>
</file>

<file path=ppt/tags/tag28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0"/>
  <p:tag name="KSO_WM_UNIT_LAYERLEVEL" val="1"/>
  <p:tag name="KSO_WM_TAG_VERSION" val="1.0"/>
  <p:tag name="KSO_WM_UNIT_TYPE" val="i"/>
  <p:tag name="KSO_WM_UNIT_INDEX" val="70"/>
</p:tagLst>
</file>

<file path=ppt/tags/tag28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1"/>
  <p:tag name="KSO_WM_UNIT_LAYERLEVEL" val="1"/>
  <p:tag name="KSO_WM_TAG_VERSION" val="1.0"/>
  <p:tag name="KSO_WM_UNIT_TYPE" val="i"/>
  <p:tag name="KSO_WM_UNIT_INDEX" val="71"/>
</p:tagLst>
</file>

<file path=ppt/tags/tag28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2"/>
  <p:tag name="KSO_WM_UNIT_LAYERLEVEL" val="1"/>
  <p:tag name="KSO_WM_TAG_VERSION" val="1.0"/>
  <p:tag name="KSO_WM_UNIT_TYPE" val="i"/>
  <p:tag name="KSO_WM_UNIT_INDEX" val="72"/>
</p:tagLst>
</file>

<file path=ppt/tags/tag28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3"/>
  <p:tag name="KSO_WM_UNIT_LAYERLEVEL" val="1"/>
  <p:tag name="KSO_WM_TAG_VERSION" val="1.0"/>
  <p:tag name="KSO_WM_UNIT_TYPE" val="i"/>
  <p:tag name="KSO_WM_UNIT_INDEX" val="73"/>
</p:tagLst>
</file>

<file path=ppt/tags/tag28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4"/>
  <p:tag name="KSO_WM_UNIT_LAYERLEVEL" val="1"/>
  <p:tag name="KSO_WM_TAG_VERSION" val="1.0"/>
  <p:tag name="KSO_WM_UNIT_TYPE" val="i"/>
  <p:tag name="KSO_WM_UNIT_INDEX" val="74"/>
</p:tagLst>
</file>

<file path=ppt/tags/tag28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5"/>
  <p:tag name="KSO_WM_UNIT_LAYERLEVEL" val="1"/>
  <p:tag name="KSO_WM_TAG_VERSION" val="1.0"/>
  <p:tag name="KSO_WM_UNIT_TYPE" val="i"/>
  <p:tag name="KSO_WM_UNIT_INDEX" val="75"/>
</p:tagLst>
</file>

<file path=ppt/tags/tag28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6"/>
  <p:tag name="KSO_WM_UNIT_LAYERLEVEL" val="1"/>
  <p:tag name="KSO_WM_TAG_VERSION" val="1.0"/>
  <p:tag name="KSO_WM_UNIT_TYPE" val="i"/>
  <p:tag name="KSO_WM_UNIT_INDEX" val="76"/>
</p:tagLst>
</file>

<file path=ppt/tags/tag28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7"/>
  <p:tag name="KSO_WM_UNIT_LAYERLEVEL" val="1"/>
  <p:tag name="KSO_WM_TAG_VERSION" val="1.0"/>
  <p:tag name="KSO_WM_UNIT_TYPE" val="i"/>
  <p:tag name="KSO_WM_UNIT_INDEX" val="77"/>
</p:tagLst>
</file>

<file path=ppt/tags/tag28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8"/>
  <p:tag name="KSO_WM_UNIT_LAYERLEVEL" val="1"/>
  <p:tag name="KSO_WM_TAG_VERSION" val="1.0"/>
  <p:tag name="KSO_WM_UNIT_TYPE" val="i"/>
  <p:tag name="KSO_WM_UNIT_INDEX" val="78"/>
</p:tagLst>
</file>

<file path=ppt/tags/tag2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9"/>
  <p:tag name="KSO_WM_UNIT_LAYERLEVEL" val="1"/>
  <p:tag name="KSO_WM_TAG_VERSION" val="1.0"/>
  <p:tag name="KSO_WM_UNIT_TYPE" val="i"/>
  <p:tag name="KSO_WM_UNIT_INDEX" val="49"/>
</p:tagLst>
</file>

<file path=ppt/tags/tag28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9"/>
  <p:tag name="KSO_WM_UNIT_LAYERLEVEL" val="1"/>
  <p:tag name="KSO_WM_TAG_VERSION" val="1.0"/>
  <p:tag name="KSO_WM_UNIT_TYPE" val="i"/>
  <p:tag name="KSO_WM_UNIT_INDEX" val="79"/>
</p:tagLst>
</file>

<file path=ppt/tags/tag28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0"/>
  <p:tag name="KSO_WM_UNIT_LAYERLEVEL" val="1"/>
  <p:tag name="KSO_WM_TAG_VERSION" val="1.0"/>
  <p:tag name="KSO_WM_UNIT_TYPE" val="i"/>
  <p:tag name="KSO_WM_UNIT_INDEX" val="80"/>
</p:tagLst>
</file>

<file path=ppt/tags/tag28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1"/>
  <p:tag name="KSO_WM_UNIT_LAYERLEVEL" val="1"/>
  <p:tag name="KSO_WM_TAG_VERSION" val="1.0"/>
  <p:tag name="KSO_WM_UNIT_TYPE" val="i"/>
  <p:tag name="KSO_WM_UNIT_INDEX" val="81"/>
</p:tagLst>
</file>

<file path=ppt/tags/tag28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2"/>
  <p:tag name="KSO_WM_UNIT_LAYERLEVEL" val="1"/>
  <p:tag name="KSO_WM_TAG_VERSION" val="1.0"/>
  <p:tag name="KSO_WM_UNIT_TYPE" val="i"/>
  <p:tag name="KSO_WM_UNIT_INDEX" val="82"/>
</p:tagLst>
</file>

<file path=ppt/tags/tag28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3"/>
  <p:tag name="KSO_WM_UNIT_LAYERLEVEL" val="1"/>
  <p:tag name="KSO_WM_TAG_VERSION" val="1.0"/>
  <p:tag name="KSO_WM_UNIT_TYPE" val="i"/>
  <p:tag name="KSO_WM_UNIT_INDEX" val="83"/>
</p:tagLst>
</file>

<file path=ppt/tags/tag28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4"/>
  <p:tag name="KSO_WM_UNIT_LAYERLEVEL" val="1"/>
  <p:tag name="KSO_WM_TAG_VERSION" val="1.0"/>
  <p:tag name="KSO_WM_UNIT_TYPE" val="i"/>
  <p:tag name="KSO_WM_UNIT_INDEX" val="84"/>
</p:tagLst>
</file>

<file path=ppt/tags/tag28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5"/>
  <p:tag name="KSO_WM_UNIT_LAYERLEVEL" val="1"/>
  <p:tag name="KSO_WM_TAG_VERSION" val="1.0"/>
  <p:tag name="KSO_WM_UNIT_TYPE" val="i"/>
  <p:tag name="KSO_WM_UNIT_INDEX" val="85"/>
</p:tagLst>
</file>

<file path=ppt/tags/tag28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6"/>
  <p:tag name="KSO_WM_UNIT_LAYERLEVEL" val="1"/>
  <p:tag name="KSO_WM_TAG_VERSION" val="1.0"/>
  <p:tag name="KSO_WM_UNIT_TYPE" val="i"/>
  <p:tag name="KSO_WM_UNIT_INDEX" val="86"/>
</p:tagLst>
</file>

<file path=ppt/tags/tag28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7"/>
  <p:tag name="KSO_WM_UNIT_LAYERLEVEL" val="1"/>
  <p:tag name="KSO_WM_TAG_VERSION" val="1.0"/>
  <p:tag name="KSO_WM_UNIT_TYPE" val="i"/>
  <p:tag name="KSO_WM_UNIT_INDEX" val="87"/>
</p:tagLst>
</file>

<file path=ppt/tags/tag28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8"/>
  <p:tag name="KSO_WM_UNIT_LAYERLEVEL" val="1"/>
  <p:tag name="KSO_WM_TAG_VERSION" val="1.0"/>
  <p:tag name="KSO_WM_UNIT_TYPE" val="i"/>
  <p:tag name="KSO_WM_UNIT_INDEX" val="88"/>
</p:tagLst>
</file>

<file path=ppt/tags/tag2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0"/>
  <p:tag name="KSO_WM_UNIT_LAYERLEVEL" val="1"/>
  <p:tag name="KSO_WM_TAG_VERSION" val="1.0"/>
  <p:tag name="KSO_WM_UNIT_TYPE" val="i"/>
  <p:tag name="KSO_WM_UNIT_INDEX" val="50"/>
</p:tagLst>
</file>

<file path=ppt/tags/tag28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9"/>
  <p:tag name="KSO_WM_UNIT_LAYERLEVEL" val="1"/>
  <p:tag name="KSO_WM_TAG_VERSION" val="1.0"/>
  <p:tag name="KSO_WM_UNIT_TYPE" val="i"/>
  <p:tag name="KSO_WM_UNIT_INDEX" val="89"/>
</p:tagLst>
</file>

<file path=ppt/tags/tag28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0"/>
  <p:tag name="KSO_WM_UNIT_LAYERLEVEL" val="1"/>
  <p:tag name="KSO_WM_TAG_VERSION" val="1.0"/>
  <p:tag name="KSO_WM_UNIT_TYPE" val="i"/>
  <p:tag name="KSO_WM_UNIT_INDEX" val="90"/>
</p:tagLst>
</file>

<file path=ppt/tags/tag28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1"/>
  <p:tag name="KSO_WM_UNIT_LAYERLEVEL" val="1"/>
  <p:tag name="KSO_WM_TAG_VERSION" val="1.0"/>
  <p:tag name="KSO_WM_UNIT_TYPE" val="i"/>
  <p:tag name="KSO_WM_UNIT_INDEX" val="91"/>
</p:tagLst>
</file>

<file path=ppt/tags/tag28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2"/>
  <p:tag name="KSO_WM_UNIT_LAYERLEVEL" val="1"/>
  <p:tag name="KSO_WM_TAG_VERSION" val="1.0"/>
  <p:tag name="KSO_WM_UNIT_TYPE" val="i"/>
  <p:tag name="KSO_WM_UNIT_INDEX" val="92"/>
</p:tagLst>
</file>

<file path=ppt/tags/tag28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3"/>
  <p:tag name="KSO_WM_UNIT_LAYERLEVEL" val="1"/>
  <p:tag name="KSO_WM_TAG_VERSION" val="1.0"/>
  <p:tag name="KSO_WM_UNIT_TYPE" val="i"/>
  <p:tag name="KSO_WM_UNIT_INDEX" val="93"/>
</p:tagLst>
</file>

<file path=ppt/tags/tag28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4"/>
  <p:tag name="KSO_WM_UNIT_LAYERLEVEL" val="1"/>
  <p:tag name="KSO_WM_TAG_VERSION" val="1.0"/>
  <p:tag name="KSO_WM_UNIT_TYPE" val="i"/>
  <p:tag name="KSO_WM_UNIT_INDEX" val="94"/>
</p:tagLst>
</file>

<file path=ppt/tags/tag28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5"/>
  <p:tag name="KSO_WM_UNIT_LAYERLEVEL" val="1"/>
  <p:tag name="KSO_WM_TAG_VERSION" val="1.0"/>
  <p:tag name="KSO_WM_UNIT_TYPE" val="i"/>
  <p:tag name="KSO_WM_UNIT_INDEX" val="95"/>
</p:tagLst>
</file>

<file path=ppt/tags/tag28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6"/>
  <p:tag name="KSO_WM_UNIT_LAYERLEVEL" val="1"/>
  <p:tag name="KSO_WM_TAG_VERSION" val="1.0"/>
  <p:tag name="KSO_WM_UNIT_TYPE" val="i"/>
  <p:tag name="KSO_WM_UNIT_INDEX" val="96"/>
</p:tagLst>
</file>

<file path=ppt/tags/tag28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7"/>
  <p:tag name="KSO_WM_UNIT_LAYERLEVEL" val="1"/>
  <p:tag name="KSO_WM_TAG_VERSION" val="1.0"/>
  <p:tag name="KSO_WM_UNIT_TYPE" val="i"/>
  <p:tag name="KSO_WM_UNIT_INDEX" val="97"/>
</p:tagLst>
</file>

<file path=ppt/tags/tag28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8"/>
  <p:tag name="KSO_WM_UNIT_LAYERLEVEL" val="1"/>
  <p:tag name="KSO_WM_TAG_VERSION" val="1.0"/>
  <p:tag name="KSO_WM_UNIT_TYPE" val="i"/>
  <p:tag name="KSO_WM_UNIT_INDEX" val="98"/>
</p:tagLst>
</file>

<file path=ppt/tags/tag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UNIT_TYPE" val="i"/>
  <p:tag name="KSO_WM_UNIT_INDEX" val="22"/>
</p:tagLst>
</file>

<file path=ppt/tags/tag2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1"/>
  <p:tag name="KSO_WM_UNIT_LAYERLEVEL" val="1"/>
  <p:tag name="KSO_WM_TAG_VERSION" val="1.0"/>
  <p:tag name="KSO_WM_UNIT_TYPE" val="i"/>
  <p:tag name="KSO_WM_UNIT_INDEX" val="51"/>
</p:tagLst>
</file>

<file path=ppt/tags/tag29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9"/>
  <p:tag name="KSO_WM_UNIT_LAYERLEVEL" val="1"/>
  <p:tag name="KSO_WM_TAG_VERSION" val="1.0"/>
  <p:tag name="KSO_WM_UNIT_TYPE" val="i"/>
  <p:tag name="KSO_WM_UNIT_INDEX" val="99"/>
</p:tagLst>
</file>

<file path=ppt/tags/tag29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0"/>
  <p:tag name="KSO_WM_UNIT_LAYERLEVEL" val="1"/>
  <p:tag name="KSO_WM_TAG_VERSION" val="1.0"/>
  <p:tag name="KSO_WM_UNIT_TYPE" val="i"/>
  <p:tag name="KSO_WM_UNIT_INDEX" val="100"/>
</p:tagLst>
</file>

<file path=ppt/tags/tag29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1"/>
  <p:tag name="KSO_WM_UNIT_LAYERLEVEL" val="1"/>
  <p:tag name="KSO_WM_TAG_VERSION" val="1.0"/>
  <p:tag name="KSO_WM_UNIT_TYPE" val="i"/>
  <p:tag name="KSO_WM_UNIT_INDEX" val="101"/>
</p:tagLst>
</file>

<file path=ppt/tags/tag29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2"/>
  <p:tag name="KSO_WM_UNIT_LAYERLEVEL" val="1"/>
  <p:tag name="KSO_WM_TAG_VERSION" val="1.0"/>
  <p:tag name="KSO_WM_UNIT_TYPE" val="i"/>
  <p:tag name="KSO_WM_UNIT_INDEX" val="102"/>
</p:tagLst>
</file>

<file path=ppt/tags/tag29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3"/>
  <p:tag name="KSO_WM_UNIT_LAYERLEVEL" val="1"/>
  <p:tag name="KSO_WM_TAG_VERSION" val="1.0"/>
  <p:tag name="KSO_WM_UNIT_TYPE" val="i"/>
  <p:tag name="KSO_WM_UNIT_INDEX" val="103"/>
</p:tagLst>
</file>

<file path=ppt/tags/tag29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4"/>
  <p:tag name="KSO_WM_UNIT_LAYERLEVEL" val="1"/>
  <p:tag name="KSO_WM_TAG_VERSION" val="1.0"/>
  <p:tag name="KSO_WM_UNIT_TYPE" val="i"/>
  <p:tag name="KSO_WM_UNIT_INDEX" val="104"/>
</p:tagLst>
</file>

<file path=ppt/tags/tag29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5"/>
  <p:tag name="KSO_WM_UNIT_LAYERLEVEL" val="1"/>
  <p:tag name="KSO_WM_TAG_VERSION" val="1.0"/>
  <p:tag name="KSO_WM_UNIT_TYPE" val="i"/>
  <p:tag name="KSO_WM_UNIT_INDEX" val="105"/>
</p:tagLst>
</file>

<file path=ppt/tags/tag29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6"/>
  <p:tag name="KSO_WM_UNIT_LAYERLEVEL" val="1"/>
  <p:tag name="KSO_WM_TAG_VERSION" val="1.0"/>
  <p:tag name="KSO_WM_UNIT_TYPE" val="i"/>
  <p:tag name="KSO_WM_UNIT_INDEX" val="106"/>
</p:tagLst>
</file>

<file path=ppt/tags/tag29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7"/>
  <p:tag name="KSO_WM_UNIT_LAYERLEVEL" val="1"/>
  <p:tag name="KSO_WM_TAG_VERSION" val="1.0"/>
  <p:tag name="KSO_WM_UNIT_TYPE" val="i"/>
  <p:tag name="KSO_WM_UNIT_INDEX" val="107"/>
</p:tagLst>
</file>

<file path=ppt/tags/tag29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8"/>
  <p:tag name="KSO_WM_UNIT_LAYERLEVEL" val="1"/>
  <p:tag name="KSO_WM_TAG_VERSION" val="1.0"/>
  <p:tag name="KSO_WM_UNIT_TYPE" val="i"/>
  <p:tag name="KSO_WM_UNIT_INDEX" val="108"/>
</p:tagLst>
</file>

<file path=ppt/tags/tag2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2"/>
  <p:tag name="KSO_WM_UNIT_LAYERLEVEL" val="1"/>
  <p:tag name="KSO_WM_TAG_VERSION" val="1.0"/>
  <p:tag name="KSO_WM_UNIT_TYPE" val="i"/>
  <p:tag name="KSO_WM_UNIT_INDEX" val="52"/>
</p:tagLst>
</file>

<file path=ppt/tags/tag29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9"/>
  <p:tag name="KSO_WM_UNIT_LAYERLEVEL" val="1"/>
  <p:tag name="KSO_WM_TAG_VERSION" val="1.0"/>
  <p:tag name="KSO_WM_UNIT_TYPE" val="i"/>
  <p:tag name="KSO_WM_UNIT_INDEX" val="109"/>
</p:tagLst>
</file>

<file path=ppt/tags/tag29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0"/>
  <p:tag name="KSO_WM_UNIT_LAYERLEVEL" val="1"/>
  <p:tag name="KSO_WM_TAG_VERSION" val="1.0"/>
  <p:tag name="KSO_WM_UNIT_TYPE" val="i"/>
  <p:tag name="KSO_WM_UNIT_INDEX" val="110"/>
</p:tagLst>
</file>

<file path=ppt/tags/tag29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1"/>
  <p:tag name="KSO_WM_UNIT_LAYERLEVEL" val="1"/>
  <p:tag name="KSO_WM_TAG_VERSION" val="1.0"/>
  <p:tag name="KSO_WM_UNIT_TYPE" val="i"/>
  <p:tag name="KSO_WM_UNIT_INDEX" val="111"/>
</p:tagLst>
</file>

<file path=ppt/tags/tag29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2"/>
  <p:tag name="KSO_WM_UNIT_LAYERLEVEL" val="1"/>
  <p:tag name="KSO_WM_TAG_VERSION" val="1.0"/>
  <p:tag name="KSO_WM_UNIT_TYPE" val="i"/>
  <p:tag name="KSO_WM_UNIT_INDEX" val="112"/>
</p:tagLst>
</file>

<file path=ppt/tags/tag29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3"/>
  <p:tag name="KSO_WM_UNIT_LAYERLEVEL" val="1"/>
  <p:tag name="KSO_WM_TAG_VERSION" val="1.0"/>
  <p:tag name="KSO_WM_UNIT_TYPE" val="i"/>
  <p:tag name="KSO_WM_UNIT_INDEX" val="113"/>
</p:tagLst>
</file>

<file path=ppt/tags/tag29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4"/>
  <p:tag name="KSO_WM_UNIT_LAYERLEVEL" val="1"/>
  <p:tag name="KSO_WM_TAG_VERSION" val="1.0"/>
  <p:tag name="KSO_WM_UNIT_TYPE" val="i"/>
  <p:tag name="KSO_WM_UNIT_INDEX" val="114"/>
</p:tagLst>
</file>

<file path=ppt/tags/tag29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5"/>
  <p:tag name="KSO_WM_UNIT_LAYERLEVEL" val="1"/>
  <p:tag name="KSO_WM_TAG_VERSION" val="1.0"/>
  <p:tag name="KSO_WM_UNIT_TYPE" val="i"/>
  <p:tag name="KSO_WM_UNIT_INDEX" val="115"/>
</p:tagLst>
</file>

<file path=ppt/tags/tag29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6"/>
  <p:tag name="KSO_WM_UNIT_LAYERLEVEL" val="1"/>
  <p:tag name="KSO_WM_TAG_VERSION" val="1.0"/>
  <p:tag name="KSO_WM_UNIT_TYPE" val="i"/>
  <p:tag name="KSO_WM_UNIT_INDEX" val="116"/>
</p:tagLst>
</file>

<file path=ppt/tags/tag29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7"/>
  <p:tag name="KSO_WM_UNIT_LAYERLEVEL" val="1"/>
  <p:tag name="KSO_WM_TAG_VERSION" val="1.0"/>
  <p:tag name="KSO_WM_UNIT_TYPE" val="i"/>
  <p:tag name="KSO_WM_UNIT_INDEX" val="117"/>
</p:tagLst>
</file>

<file path=ppt/tags/tag29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8"/>
  <p:tag name="KSO_WM_UNIT_LAYERLEVEL" val="1"/>
  <p:tag name="KSO_WM_TAG_VERSION" val="1.0"/>
  <p:tag name="KSO_WM_UNIT_TYPE" val="i"/>
  <p:tag name="KSO_WM_UNIT_INDEX" val="118"/>
</p:tagLst>
</file>

<file path=ppt/tags/tag2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3"/>
  <p:tag name="KSO_WM_UNIT_LAYERLEVEL" val="1"/>
  <p:tag name="KSO_WM_TAG_VERSION" val="1.0"/>
  <p:tag name="KSO_WM_UNIT_TYPE" val="i"/>
  <p:tag name="KSO_WM_UNIT_INDEX" val="53"/>
</p:tagLst>
</file>

<file path=ppt/tags/tag29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9"/>
  <p:tag name="KSO_WM_UNIT_LAYERLEVEL" val="1"/>
  <p:tag name="KSO_WM_TAG_VERSION" val="1.0"/>
  <p:tag name="KSO_WM_UNIT_TYPE" val="i"/>
  <p:tag name="KSO_WM_UNIT_INDEX" val="119"/>
</p:tagLst>
</file>

<file path=ppt/tags/tag29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0"/>
  <p:tag name="KSO_WM_UNIT_LAYERLEVEL" val="1"/>
  <p:tag name="KSO_WM_TAG_VERSION" val="1.0"/>
  <p:tag name="KSO_WM_UNIT_TYPE" val="i"/>
  <p:tag name="KSO_WM_UNIT_INDEX" val="120"/>
</p:tagLst>
</file>

<file path=ppt/tags/tag29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1"/>
  <p:tag name="KSO_WM_UNIT_LAYERLEVEL" val="1"/>
  <p:tag name="KSO_WM_TAG_VERSION" val="1.0"/>
  <p:tag name="KSO_WM_UNIT_TYPE" val="i"/>
  <p:tag name="KSO_WM_UNIT_INDEX" val="121"/>
</p:tagLst>
</file>

<file path=ppt/tags/tag29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2"/>
  <p:tag name="KSO_WM_UNIT_LAYERLEVEL" val="1"/>
  <p:tag name="KSO_WM_TAG_VERSION" val="1.0"/>
  <p:tag name="KSO_WM_UNIT_TYPE" val="i"/>
  <p:tag name="KSO_WM_UNIT_INDEX" val="122"/>
</p:tagLst>
</file>

<file path=ppt/tags/tag29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3"/>
  <p:tag name="KSO_WM_UNIT_LAYERLEVEL" val="1"/>
  <p:tag name="KSO_WM_TAG_VERSION" val="1.0"/>
  <p:tag name="KSO_WM_UNIT_TYPE" val="i"/>
  <p:tag name="KSO_WM_UNIT_INDEX" val="123"/>
</p:tagLst>
</file>

<file path=ppt/tags/tag29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4"/>
  <p:tag name="KSO_WM_UNIT_LAYERLEVEL" val="1"/>
  <p:tag name="KSO_WM_TAG_VERSION" val="1.0"/>
  <p:tag name="KSO_WM_UNIT_TYPE" val="i"/>
  <p:tag name="KSO_WM_UNIT_INDEX" val="124"/>
</p:tagLst>
</file>

<file path=ppt/tags/tag29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5"/>
  <p:tag name="KSO_WM_UNIT_LAYERLEVEL" val="1"/>
  <p:tag name="KSO_WM_TAG_VERSION" val="1.0"/>
  <p:tag name="KSO_WM_UNIT_TYPE" val="i"/>
  <p:tag name="KSO_WM_UNIT_INDEX" val="125"/>
</p:tagLst>
</file>

<file path=ppt/tags/tag29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6"/>
  <p:tag name="KSO_WM_UNIT_LAYERLEVEL" val="1"/>
  <p:tag name="KSO_WM_TAG_VERSION" val="1.0"/>
  <p:tag name="KSO_WM_UNIT_TYPE" val="i"/>
  <p:tag name="KSO_WM_UNIT_INDEX" val="126"/>
</p:tagLst>
</file>

<file path=ppt/tags/tag29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7"/>
  <p:tag name="KSO_WM_UNIT_LAYERLEVEL" val="1"/>
  <p:tag name="KSO_WM_TAG_VERSION" val="1.0"/>
  <p:tag name="KSO_WM_UNIT_TYPE" val="i"/>
  <p:tag name="KSO_WM_UNIT_INDEX" val="127"/>
</p:tagLst>
</file>

<file path=ppt/tags/tag29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8"/>
  <p:tag name="KSO_WM_UNIT_LAYERLEVEL" val="1"/>
  <p:tag name="KSO_WM_TAG_VERSION" val="1.0"/>
  <p:tag name="KSO_WM_UNIT_TYPE" val="i"/>
  <p:tag name="KSO_WM_UNIT_INDEX" val="128"/>
</p:tagLst>
</file>

<file path=ppt/tags/tag2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4"/>
  <p:tag name="KSO_WM_UNIT_LAYERLEVEL" val="1"/>
  <p:tag name="KSO_WM_TAG_VERSION" val="1.0"/>
  <p:tag name="KSO_WM_UNIT_TYPE" val="i"/>
  <p:tag name="KSO_WM_UNIT_INDEX" val="54"/>
</p:tagLst>
</file>

<file path=ppt/tags/tag29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9"/>
  <p:tag name="KSO_WM_UNIT_LAYERLEVEL" val="1"/>
  <p:tag name="KSO_WM_TAG_VERSION" val="1.0"/>
  <p:tag name="KSO_WM_UNIT_TYPE" val="i"/>
  <p:tag name="KSO_WM_UNIT_INDEX" val="129"/>
</p:tagLst>
</file>

<file path=ppt/tags/tag29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0"/>
  <p:tag name="KSO_WM_UNIT_LAYERLEVEL" val="1"/>
  <p:tag name="KSO_WM_TAG_VERSION" val="1.0"/>
  <p:tag name="KSO_WM_UNIT_TYPE" val="i"/>
  <p:tag name="KSO_WM_UNIT_INDEX" val="130"/>
</p:tagLst>
</file>

<file path=ppt/tags/tag29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1"/>
  <p:tag name="KSO_WM_UNIT_LAYERLEVEL" val="1"/>
  <p:tag name="KSO_WM_TAG_VERSION" val="1.0"/>
  <p:tag name="KSO_WM_UNIT_TYPE" val="i"/>
  <p:tag name="KSO_WM_UNIT_INDEX" val="131"/>
</p:tagLst>
</file>

<file path=ppt/tags/tag29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2"/>
  <p:tag name="KSO_WM_UNIT_LAYERLEVEL" val="1"/>
  <p:tag name="KSO_WM_TAG_VERSION" val="1.0"/>
  <p:tag name="KSO_WM_UNIT_TYPE" val="i"/>
  <p:tag name="KSO_WM_UNIT_INDEX" val="132"/>
</p:tagLst>
</file>

<file path=ppt/tags/tag29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3"/>
  <p:tag name="KSO_WM_UNIT_LAYERLEVEL" val="1"/>
  <p:tag name="KSO_WM_TAG_VERSION" val="1.0"/>
  <p:tag name="KSO_WM_UNIT_TYPE" val="i"/>
  <p:tag name="KSO_WM_UNIT_INDEX" val="133"/>
</p:tagLst>
</file>

<file path=ppt/tags/tag29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4"/>
  <p:tag name="KSO_WM_UNIT_LAYERLEVEL" val="1"/>
  <p:tag name="KSO_WM_TAG_VERSION" val="1.0"/>
  <p:tag name="KSO_WM_UNIT_TYPE" val="i"/>
  <p:tag name="KSO_WM_UNIT_INDEX" val="134"/>
</p:tagLst>
</file>

<file path=ppt/tags/tag29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5"/>
  <p:tag name="KSO_WM_UNIT_LAYERLEVEL" val="1"/>
  <p:tag name="KSO_WM_TAG_VERSION" val="1.0"/>
  <p:tag name="KSO_WM_UNIT_TYPE" val="i"/>
  <p:tag name="KSO_WM_UNIT_INDEX" val="135"/>
</p:tagLst>
</file>

<file path=ppt/tags/tag29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6"/>
  <p:tag name="KSO_WM_UNIT_LAYERLEVEL" val="1"/>
  <p:tag name="KSO_WM_TAG_VERSION" val="1.0"/>
  <p:tag name="KSO_WM_UNIT_TYPE" val="i"/>
  <p:tag name="KSO_WM_UNIT_INDEX" val="136"/>
</p:tagLst>
</file>

<file path=ppt/tags/tag29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7"/>
  <p:tag name="KSO_WM_UNIT_LAYERLEVEL" val="1"/>
  <p:tag name="KSO_WM_TAG_VERSION" val="1.0"/>
  <p:tag name="KSO_WM_UNIT_TYPE" val="i"/>
  <p:tag name="KSO_WM_UNIT_INDEX" val="137"/>
</p:tagLst>
</file>

<file path=ppt/tags/tag29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8"/>
  <p:tag name="KSO_WM_UNIT_LAYERLEVEL" val="1"/>
  <p:tag name="KSO_WM_TAG_VERSION" val="1.0"/>
  <p:tag name="KSO_WM_UNIT_TYPE" val="i"/>
  <p:tag name="KSO_WM_UNIT_INDEX" val="138"/>
</p:tagLst>
</file>

<file path=ppt/tags/tag2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5"/>
  <p:tag name="KSO_WM_UNIT_LAYERLEVEL" val="1"/>
  <p:tag name="KSO_WM_TAG_VERSION" val="1.0"/>
  <p:tag name="KSO_WM_UNIT_TYPE" val="i"/>
  <p:tag name="KSO_WM_UNIT_INDEX" val="55"/>
</p:tagLst>
</file>

<file path=ppt/tags/tag29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9"/>
  <p:tag name="KSO_WM_UNIT_LAYERLEVEL" val="1"/>
  <p:tag name="KSO_WM_TAG_VERSION" val="1.0"/>
  <p:tag name="KSO_WM_UNIT_TYPE" val="i"/>
  <p:tag name="KSO_WM_UNIT_INDEX" val="139"/>
</p:tagLst>
</file>

<file path=ppt/tags/tag29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0"/>
  <p:tag name="KSO_WM_UNIT_LAYERLEVEL" val="1"/>
  <p:tag name="KSO_WM_TAG_VERSION" val="1.0"/>
  <p:tag name="KSO_WM_UNIT_TYPE" val="i"/>
  <p:tag name="KSO_WM_UNIT_INDEX" val="140"/>
</p:tagLst>
</file>

<file path=ppt/tags/tag29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1"/>
  <p:tag name="KSO_WM_UNIT_LAYERLEVEL" val="1"/>
  <p:tag name="KSO_WM_TAG_VERSION" val="1.0"/>
  <p:tag name="KSO_WM_UNIT_TYPE" val="i"/>
  <p:tag name="KSO_WM_UNIT_INDEX" val="141"/>
</p:tagLst>
</file>

<file path=ppt/tags/tag29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2"/>
  <p:tag name="KSO_WM_UNIT_LAYERLEVEL" val="1"/>
  <p:tag name="KSO_WM_TAG_VERSION" val="1.0"/>
  <p:tag name="KSO_WM_UNIT_TYPE" val="i"/>
  <p:tag name="KSO_WM_UNIT_INDEX" val="142"/>
</p:tagLst>
</file>

<file path=ppt/tags/tag29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3"/>
  <p:tag name="KSO_WM_UNIT_LAYERLEVEL" val="1"/>
  <p:tag name="KSO_WM_TAG_VERSION" val="1.0"/>
  <p:tag name="KSO_WM_UNIT_TYPE" val="i"/>
  <p:tag name="KSO_WM_UNIT_INDEX" val="143"/>
</p:tagLst>
</file>

<file path=ppt/tags/tag29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4"/>
  <p:tag name="KSO_WM_UNIT_LAYERLEVEL" val="1"/>
  <p:tag name="KSO_WM_TAG_VERSION" val="1.0"/>
  <p:tag name="KSO_WM_UNIT_TYPE" val="i"/>
  <p:tag name="KSO_WM_UNIT_INDEX" val="144"/>
</p:tagLst>
</file>

<file path=ppt/tags/tag29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5"/>
  <p:tag name="KSO_WM_UNIT_LAYERLEVEL" val="1"/>
  <p:tag name="KSO_WM_TAG_VERSION" val="1.0"/>
  <p:tag name="KSO_WM_UNIT_TYPE" val="i"/>
  <p:tag name="KSO_WM_UNIT_INDEX" val="145"/>
</p:tagLst>
</file>

<file path=ppt/tags/tag29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6"/>
  <p:tag name="KSO_WM_UNIT_LAYERLEVEL" val="1"/>
  <p:tag name="KSO_WM_TAG_VERSION" val="1.0"/>
  <p:tag name="KSO_WM_UNIT_TYPE" val="i"/>
  <p:tag name="KSO_WM_UNIT_INDEX" val="146"/>
</p:tagLst>
</file>

<file path=ppt/tags/tag29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7"/>
  <p:tag name="KSO_WM_UNIT_LAYERLEVEL" val="1"/>
  <p:tag name="KSO_WM_TAG_VERSION" val="1.0"/>
  <p:tag name="KSO_WM_UNIT_TYPE" val="i"/>
  <p:tag name="KSO_WM_UNIT_INDEX" val="147"/>
</p:tagLst>
</file>

<file path=ppt/tags/tag29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8"/>
  <p:tag name="KSO_WM_UNIT_LAYERLEVEL" val="1"/>
  <p:tag name="KSO_WM_TAG_VERSION" val="1.0"/>
  <p:tag name="KSO_WM_UNIT_TYPE" val="i"/>
  <p:tag name="KSO_WM_UNIT_INDEX" val="148"/>
</p:tagLst>
</file>

<file path=ppt/tags/tag2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6"/>
  <p:tag name="KSO_WM_UNIT_LAYERLEVEL" val="1"/>
  <p:tag name="KSO_WM_TAG_VERSION" val="1.0"/>
  <p:tag name="KSO_WM_UNIT_TYPE" val="i"/>
  <p:tag name="KSO_WM_UNIT_INDEX" val="56"/>
</p:tagLst>
</file>

<file path=ppt/tags/tag29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9"/>
  <p:tag name="KSO_WM_UNIT_LAYERLEVEL" val="1"/>
  <p:tag name="KSO_WM_TAG_VERSION" val="1.0"/>
  <p:tag name="KSO_WM_UNIT_TYPE" val="i"/>
  <p:tag name="KSO_WM_UNIT_INDEX" val="149"/>
</p:tagLst>
</file>

<file path=ppt/tags/tag29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0"/>
  <p:tag name="KSO_WM_UNIT_LAYERLEVEL" val="1"/>
  <p:tag name="KSO_WM_TAG_VERSION" val="1.0"/>
  <p:tag name="KSO_WM_UNIT_TYPE" val="i"/>
  <p:tag name="KSO_WM_UNIT_INDEX" val="150"/>
</p:tagLst>
</file>

<file path=ppt/tags/tag29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1"/>
  <p:tag name="KSO_WM_UNIT_LAYERLEVEL" val="1"/>
  <p:tag name="KSO_WM_TAG_VERSION" val="1.0"/>
  <p:tag name="KSO_WM_UNIT_TYPE" val="i"/>
  <p:tag name="KSO_WM_UNIT_INDEX" val="151"/>
</p:tagLst>
</file>

<file path=ppt/tags/tag29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2"/>
  <p:tag name="KSO_WM_UNIT_LAYERLEVEL" val="1"/>
  <p:tag name="KSO_WM_TAG_VERSION" val="1.0"/>
  <p:tag name="KSO_WM_UNIT_TYPE" val="i"/>
  <p:tag name="KSO_WM_UNIT_INDEX" val="152"/>
</p:tagLst>
</file>

<file path=ppt/tags/tag29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3"/>
  <p:tag name="KSO_WM_UNIT_LAYERLEVEL" val="1"/>
  <p:tag name="KSO_WM_TAG_VERSION" val="1.0"/>
  <p:tag name="KSO_WM_UNIT_TYPE" val="i"/>
  <p:tag name="KSO_WM_UNIT_INDEX" val="153"/>
</p:tagLst>
</file>

<file path=ppt/tags/tag29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4"/>
  <p:tag name="KSO_WM_UNIT_LAYERLEVEL" val="1"/>
  <p:tag name="KSO_WM_TAG_VERSION" val="1.0"/>
  <p:tag name="KSO_WM_UNIT_TYPE" val="i"/>
  <p:tag name="KSO_WM_UNIT_INDEX" val="154"/>
</p:tagLst>
</file>

<file path=ppt/tags/tag29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5"/>
  <p:tag name="KSO_WM_UNIT_LAYERLEVEL" val="1"/>
  <p:tag name="KSO_WM_TAG_VERSION" val="1.0"/>
  <p:tag name="KSO_WM_UNIT_TYPE" val="i"/>
  <p:tag name="KSO_WM_UNIT_INDEX" val="155"/>
</p:tagLst>
</file>

<file path=ppt/tags/tag29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6"/>
  <p:tag name="KSO_WM_UNIT_LAYERLEVEL" val="1"/>
  <p:tag name="KSO_WM_TAG_VERSION" val="1.0"/>
  <p:tag name="KSO_WM_UNIT_TYPE" val="i"/>
  <p:tag name="KSO_WM_UNIT_INDEX" val="156"/>
</p:tagLst>
</file>

<file path=ppt/tags/tag29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7"/>
  <p:tag name="KSO_WM_UNIT_LAYERLEVEL" val="1"/>
  <p:tag name="KSO_WM_TAG_VERSION" val="1.0"/>
  <p:tag name="KSO_WM_UNIT_TYPE" val="i"/>
  <p:tag name="KSO_WM_UNIT_INDEX" val="157"/>
</p:tagLst>
</file>

<file path=ppt/tags/tag29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8"/>
  <p:tag name="KSO_WM_UNIT_LAYERLEVEL" val="1"/>
  <p:tag name="KSO_WM_TAG_VERSION" val="1.0"/>
  <p:tag name="KSO_WM_UNIT_TYPE" val="i"/>
  <p:tag name="KSO_WM_UNIT_INDEX" val="158"/>
</p:tagLst>
</file>

<file path=ppt/tags/tag2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7"/>
  <p:tag name="KSO_WM_UNIT_LAYERLEVEL" val="1"/>
  <p:tag name="KSO_WM_TAG_VERSION" val="1.0"/>
  <p:tag name="KSO_WM_UNIT_TYPE" val="i"/>
  <p:tag name="KSO_WM_UNIT_INDEX" val="57"/>
</p:tagLst>
</file>

<file path=ppt/tags/tag29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9"/>
  <p:tag name="KSO_WM_UNIT_LAYERLEVEL" val="1"/>
  <p:tag name="KSO_WM_TAG_VERSION" val="1.0"/>
  <p:tag name="KSO_WM_UNIT_TYPE" val="i"/>
  <p:tag name="KSO_WM_UNIT_INDEX" val="159"/>
</p:tagLst>
</file>

<file path=ppt/tags/tag29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0"/>
  <p:tag name="KSO_WM_UNIT_LAYERLEVEL" val="1"/>
  <p:tag name="KSO_WM_TAG_VERSION" val="1.0"/>
  <p:tag name="KSO_WM_UNIT_TYPE" val="i"/>
  <p:tag name="KSO_WM_UNIT_INDEX" val="160"/>
</p:tagLst>
</file>

<file path=ppt/tags/tag29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1"/>
  <p:tag name="KSO_WM_UNIT_LAYERLEVEL" val="1"/>
  <p:tag name="KSO_WM_TAG_VERSION" val="1.0"/>
  <p:tag name="KSO_WM_UNIT_TYPE" val="i"/>
  <p:tag name="KSO_WM_UNIT_INDEX" val="161"/>
</p:tagLst>
</file>

<file path=ppt/tags/tag29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2"/>
  <p:tag name="KSO_WM_UNIT_LAYERLEVEL" val="1"/>
  <p:tag name="KSO_WM_TAG_VERSION" val="1.0"/>
  <p:tag name="KSO_WM_UNIT_TYPE" val="i"/>
  <p:tag name="KSO_WM_UNIT_INDEX" val="162"/>
</p:tagLst>
</file>

<file path=ppt/tags/tag29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3"/>
  <p:tag name="KSO_WM_UNIT_LAYERLEVEL" val="1"/>
  <p:tag name="KSO_WM_TAG_VERSION" val="1.0"/>
  <p:tag name="KSO_WM_UNIT_TYPE" val="i"/>
  <p:tag name="KSO_WM_UNIT_INDEX" val="163"/>
</p:tagLst>
</file>

<file path=ppt/tags/tag29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4"/>
  <p:tag name="KSO_WM_UNIT_LAYERLEVEL" val="1"/>
  <p:tag name="KSO_WM_TAG_VERSION" val="1.0"/>
  <p:tag name="KSO_WM_UNIT_TYPE" val="i"/>
  <p:tag name="KSO_WM_UNIT_INDEX" val="164"/>
</p:tagLst>
</file>

<file path=ppt/tags/tag29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5"/>
  <p:tag name="KSO_WM_UNIT_LAYERLEVEL" val="1"/>
  <p:tag name="KSO_WM_TAG_VERSION" val="1.0"/>
  <p:tag name="KSO_WM_UNIT_TYPE" val="i"/>
  <p:tag name="KSO_WM_UNIT_INDEX" val="165"/>
</p:tagLst>
</file>

<file path=ppt/tags/tag29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29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29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2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8"/>
  <p:tag name="KSO_WM_UNIT_LAYERLEVEL" val="1"/>
  <p:tag name="KSO_WM_TAG_VERSION" val="1.0"/>
  <p:tag name="KSO_WM_UNIT_TYPE" val="i"/>
  <p:tag name="KSO_WM_UNIT_INDEX" val="58"/>
</p:tagLst>
</file>

<file path=ppt/tags/tag29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29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29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29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29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
  <p:tag name="KSO_WM_UNIT_LAYERLEVEL" val="1"/>
  <p:tag name="KSO_WM_TAG_VERSION" val="1.0"/>
  <p:tag name="KSO_WM_UNIT_TYPE" val="i"/>
  <p:tag name="KSO_WM_UNIT_INDEX" val="3"/>
</p:tagLst>
</file>

<file path=ppt/tags/tag29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4"/>
  <p:tag name="KSO_WM_UNIT_LAYERLEVEL" val="1"/>
  <p:tag name="KSO_WM_TAG_VERSION" val="1.0"/>
  <p:tag name="KSO_WM_UNIT_TYPE" val="i"/>
  <p:tag name="KSO_WM_UNIT_INDEX" val="4"/>
</p:tagLst>
</file>

<file path=ppt/tags/tag29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5"/>
  <p:tag name="KSO_WM_UNIT_LAYERLEVEL" val="1"/>
  <p:tag name="KSO_WM_TAG_VERSION" val="1.0"/>
  <p:tag name="KSO_WM_UNIT_TYPE" val="i"/>
  <p:tag name="KSO_WM_UNIT_INDEX" val="5"/>
</p:tagLst>
</file>

<file path=ppt/tags/tag29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6"/>
  <p:tag name="KSO_WM_UNIT_LAYERLEVEL" val="1"/>
  <p:tag name="KSO_WM_TAG_VERSION" val="1.0"/>
  <p:tag name="KSO_WM_UNIT_TYPE" val="i"/>
  <p:tag name="KSO_WM_UNIT_INDEX" val="6"/>
</p:tagLst>
</file>

<file path=ppt/tags/tag2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9"/>
  <p:tag name="KSO_WM_UNIT_LAYERLEVEL" val="1"/>
  <p:tag name="KSO_WM_TAG_VERSION" val="1.0"/>
  <p:tag name="KSO_WM_UNIT_TYPE" val="i"/>
  <p:tag name="KSO_WM_UNIT_INDEX" val="59"/>
</p:tagLst>
</file>

<file path=ppt/tags/tag29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7"/>
  <p:tag name="KSO_WM_UNIT_LAYERLEVEL" val="1"/>
  <p:tag name="KSO_WM_TAG_VERSION" val="1.0"/>
  <p:tag name="KSO_WM_BEAUTIFY_FLAG" val="#wm#"/>
  <p:tag name="KSO_WM_UNIT_TYPE" val="i"/>
  <p:tag name="KSO_WM_UNIT_INDEX" val="7"/>
</p:tagLst>
</file>

<file path=ppt/tags/tag29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8"/>
  <p:tag name="KSO_WM_UNIT_LAYERLEVEL" val="1"/>
  <p:tag name="KSO_WM_TAG_VERSION" val="1.0"/>
  <p:tag name="KSO_WM_UNIT_TYPE" val="i"/>
  <p:tag name="KSO_WM_UNIT_INDEX" val="8"/>
</p:tagLst>
</file>

<file path=ppt/tags/tag29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9"/>
  <p:tag name="KSO_WM_UNIT_LAYERLEVEL" val="1"/>
  <p:tag name="KSO_WM_TAG_VERSION" val="1.0"/>
  <p:tag name="KSO_WM_UNIT_TYPE" val="i"/>
  <p:tag name="KSO_WM_UNIT_INDEX" val="9"/>
</p:tagLst>
</file>

<file path=ppt/tags/tag29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0"/>
  <p:tag name="KSO_WM_UNIT_LAYERLEVEL" val="1"/>
  <p:tag name="KSO_WM_TAG_VERSION" val="1.0"/>
  <p:tag name="KSO_WM_UNIT_TYPE" val="i"/>
  <p:tag name="KSO_WM_UNIT_INDEX" val="10"/>
</p:tagLst>
</file>

<file path=ppt/tags/tag29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29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29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89.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1225"/>
  <p:tag name="KSO_WM_TEMPLATE_THUMBS_INDEX" val="1、9"/>
</p:tagLst>
</file>

<file path=ppt/tags/tag2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0"/>
  <p:tag name="KSO_WM_UNIT_LAYERLEVEL" val="1"/>
  <p:tag name="KSO_WM_TAG_VERSION" val="1.0"/>
  <p:tag name="KSO_WM_UNIT_TYPE" val="i"/>
  <p:tag name="KSO_WM_UNIT_INDEX" val="60"/>
</p:tagLst>
</file>

<file path=ppt/tags/tag29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29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29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
  <p:tag name="KSO_WM_UNIT_LAYERLEVEL" val="1"/>
  <p:tag name="KSO_WM_TAG_VERSION" val="1.0"/>
  <p:tag name="KSO_WM_UNIT_TYPE" val="i"/>
  <p:tag name="KSO_WM_UNIT_INDEX" val="3"/>
</p:tagLst>
</file>

<file path=ppt/tags/tag29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29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29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29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29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
  <p:tag name="KSO_WM_UNIT_LAYERLEVEL" val="1"/>
  <p:tag name="KSO_WM_TAG_VERSION" val="1.0"/>
  <p:tag name="KSO_WM_UNIT_TYPE" val="i"/>
  <p:tag name="KSO_WM_UNIT_INDEX" val="3"/>
</p:tagLst>
</file>

<file path=ppt/tags/tag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UNIT_TYPE" val="i"/>
  <p:tag name="KSO_WM_UNIT_INDEX" val="23"/>
</p:tagLst>
</file>

<file path=ppt/tags/tag3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1"/>
  <p:tag name="KSO_WM_UNIT_LAYERLEVEL" val="1"/>
  <p:tag name="KSO_WM_TAG_VERSION" val="1.0"/>
  <p:tag name="KSO_WM_UNIT_TYPE" val="i"/>
  <p:tag name="KSO_WM_UNIT_INDEX" val="61"/>
</p:tagLst>
</file>

<file path=ppt/tags/tag30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30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30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30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30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30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30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30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30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
  <p:tag name="KSO_WM_UNIT_LAYERLEVEL" val="1"/>
  <p:tag name="KSO_WM_TAG_VERSION" val="1.0"/>
  <p:tag name="KSO_WM_UNIT_TYPE" val="i"/>
  <p:tag name="KSO_WM_UNIT_INDEX" val="12"/>
</p:tagLst>
</file>

<file path=ppt/tags/tag30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3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2"/>
  <p:tag name="KSO_WM_UNIT_LAYERLEVEL" val="1"/>
  <p:tag name="KSO_WM_TAG_VERSION" val="1.0"/>
  <p:tag name="KSO_WM_UNIT_TYPE" val="i"/>
  <p:tag name="KSO_WM_UNIT_INDEX" val="62"/>
</p:tagLst>
</file>

<file path=ppt/tags/tag30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30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30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UNIT_TYPE" val="i"/>
  <p:tag name="KSO_WM_UNIT_INDEX" val="16"/>
</p:tagLst>
</file>

<file path=ppt/tags/tag30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UNIT_TYPE" val="i"/>
  <p:tag name="KSO_WM_UNIT_INDEX" val="17"/>
</p:tagLst>
</file>

<file path=ppt/tags/tag30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UNIT_TYPE" val="i"/>
  <p:tag name="KSO_WM_UNIT_INDEX" val="18"/>
</p:tagLst>
</file>

<file path=ppt/tags/tag30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UNIT_TYPE" val="i"/>
  <p:tag name="KSO_WM_UNIT_INDEX" val="19"/>
</p:tagLst>
</file>

<file path=ppt/tags/tag30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UNIT_TYPE" val="i"/>
  <p:tag name="KSO_WM_UNIT_INDEX" val="20"/>
</p:tagLst>
</file>

<file path=ppt/tags/tag30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1"/>
  <p:tag name="KSO_WM_UNIT_LAYERLEVEL" val="1"/>
  <p:tag name="KSO_WM_TAG_VERSION" val="1.0"/>
  <p:tag name="KSO_WM_UNIT_TYPE" val="i"/>
  <p:tag name="KSO_WM_UNIT_INDEX" val="21"/>
</p:tagLst>
</file>

<file path=ppt/tags/tag30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UNIT_TYPE" val="i"/>
  <p:tag name="KSO_WM_UNIT_INDEX" val="22"/>
</p:tagLst>
</file>

<file path=ppt/tags/tag30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UNIT_TYPE" val="i"/>
  <p:tag name="KSO_WM_UNIT_INDEX" val="23"/>
</p:tagLst>
</file>

<file path=ppt/tags/tag3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3"/>
  <p:tag name="KSO_WM_UNIT_LAYERLEVEL" val="1"/>
  <p:tag name="KSO_WM_TAG_VERSION" val="1.0"/>
  <p:tag name="KSO_WM_UNIT_TYPE" val="i"/>
  <p:tag name="KSO_WM_UNIT_INDEX" val="63"/>
</p:tagLst>
</file>

<file path=ppt/tags/tag30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UNIT_TYPE" val="i"/>
  <p:tag name="KSO_WM_UNIT_INDEX" val="24"/>
</p:tagLst>
</file>

<file path=ppt/tags/tag30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UNIT_TYPE" val="i"/>
  <p:tag name="KSO_WM_UNIT_INDEX" val="25"/>
</p:tagLst>
</file>

<file path=ppt/tags/tag30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UNIT_TYPE" val="i"/>
  <p:tag name="KSO_WM_UNIT_INDEX" val="26"/>
</p:tagLst>
</file>

<file path=ppt/tags/tag30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UNIT_TYPE" val="i"/>
  <p:tag name="KSO_WM_UNIT_INDEX" val="27"/>
</p:tagLst>
</file>

<file path=ppt/tags/tag30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UNIT_TYPE" val="i"/>
  <p:tag name="KSO_WM_UNIT_INDEX" val="28"/>
</p:tagLst>
</file>

<file path=ppt/tags/tag30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UNIT_TYPE" val="i"/>
  <p:tag name="KSO_WM_UNIT_INDEX" val="29"/>
</p:tagLst>
</file>

<file path=ppt/tags/tag30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UNIT_TYPE" val="i"/>
  <p:tag name="KSO_WM_UNIT_INDEX" val="30"/>
</p:tagLst>
</file>

<file path=ppt/tags/tag30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UNIT_TYPE" val="i"/>
  <p:tag name="KSO_WM_UNIT_INDEX" val="31"/>
</p:tagLst>
</file>

<file path=ppt/tags/tag30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30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3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4"/>
  <p:tag name="KSO_WM_UNIT_LAYERLEVEL" val="1"/>
  <p:tag name="KSO_WM_TAG_VERSION" val="1.0"/>
  <p:tag name="KSO_WM_UNIT_TYPE" val="i"/>
  <p:tag name="KSO_WM_UNIT_INDEX" val="64"/>
</p:tagLst>
</file>

<file path=ppt/tags/tag30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30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30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30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30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30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30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30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30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30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3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5"/>
  <p:tag name="KSO_WM_UNIT_LAYERLEVEL" val="1"/>
  <p:tag name="KSO_WM_TAG_VERSION" val="1.0"/>
  <p:tag name="KSO_WM_UNIT_TYPE" val="i"/>
  <p:tag name="KSO_WM_UNIT_INDEX" val="65"/>
</p:tagLst>
</file>

<file path=ppt/tags/tag30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30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30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30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30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30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30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30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30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30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3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6"/>
  <p:tag name="KSO_WM_UNIT_LAYERLEVEL" val="1"/>
  <p:tag name="KSO_WM_TAG_VERSION" val="1.0"/>
  <p:tag name="KSO_WM_UNIT_TYPE" val="i"/>
  <p:tag name="KSO_WM_UNIT_INDEX" val="66"/>
</p:tagLst>
</file>

<file path=ppt/tags/tag30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30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30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30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7"/>
  <p:tag name="KSO_WM_UNIT_LAYERLEVEL" val="1"/>
  <p:tag name="KSO_WM_TAG_VERSION" val="1.0"/>
  <p:tag name="KSO_WM_UNIT_TYPE" val="i"/>
  <p:tag name="KSO_WM_UNIT_INDEX" val="57"/>
</p:tagLst>
</file>

<file path=ppt/tags/tag30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8"/>
  <p:tag name="KSO_WM_UNIT_LAYERLEVEL" val="1"/>
  <p:tag name="KSO_WM_TAG_VERSION" val="1.0"/>
  <p:tag name="KSO_WM_UNIT_TYPE" val="i"/>
  <p:tag name="KSO_WM_UNIT_INDEX" val="58"/>
</p:tagLst>
</file>

<file path=ppt/tags/tag30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9"/>
  <p:tag name="KSO_WM_UNIT_LAYERLEVEL" val="1"/>
  <p:tag name="KSO_WM_TAG_VERSION" val="1.0"/>
  <p:tag name="KSO_WM_UNIT_TYPE" val="i"/>
  <p:tag name="KSO_WM_UNIT_INDEX" val="59"/>
</p:tagLst>
</file>

<file path=ppt/tags/tag30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0"/>
  <p:tag name="KSO_WM_UNIT_LAYERLEVEL" val="1"/>
  <p:tag name="KSO_WM_TAG_VERSION" val="1.0"/>
  <p:tag name="KSO_WM_UNIT_TYPE" val="i"/>
  <p:tag name="KSO_WM_UNIT_INDEX" val="60"/>
</p:tagLst>
</file>

<file path=ppt/tags/tag30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1"/>
  <p:tag name="KSO_WM_UNIT_LAYERLEVEL" val="1"/>
  <p:tag name="KSO_WM_TAG_VERSION" val="1.0"/>
  <p:tag name="KSO_WM_UNIT_TYPE" val="i"/>
  <p:tag name="KSO_WM_UNIT_INDEX" val="61"/>
</p:tagLst>
</file>

<file path=ppt/tags/tag30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2"/>
  <p:tag name="KSO_WM_UNIT_LAYERLEVEL" val="1"/>
  <p:tag name="KSO_WM_TAG_VERSION" val="1.0"/>
  <p:tag name="KSO_WM_UNIT_TYPE" val="i"/>
  <p:tag name="KSO_WM_UNIT_INDEX" val="62"/>
</p:tagLst>
</file>

<file path=ppt/tags/tag30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3"/>
  <p:tag name="KSO_WM_UNIT_LAYERLEVEL" val="1"/>
  <p:tag name="KSO_WM_TAG_VERSION" val="1.0"/>
  <p:tag name="KSO_WM_UNIT_TYPE" val="i"/>
  <p:tag name="KSO_WM_UNIT_INDEX" val="63"/>
</p:tagLst>
</file>

<file path=ppt/tags/tag3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7"/>
  <p:tag name="KSO_WM_UNIT_LAYERLEVEL" val="1"/>
  <p:tag name="KSO_WM_TAG_VERSION" val="1.0"/>
  <p:tag name="KSO_WM_UNIT_TYPE" val="i"/>
  <p:tag name="KSO_WM_UNIT_INDEX" val="67"/>
</p:tagLst>
</file>

<file path=ppt/tags/tag30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4"/>
  <p:tag name="KSO_WM_UNIT_LAYERLEVEL" val="1"/>
  <p:tag name="KSO_WM_TAG_VERSION" val="1.0"/>
  <p:tag name="KSO_WM_UNIT_TYPE" val="i"/>
  <p:tag name="KSO_WM_UNIT_INDEX" val="64"/>
</p:tagLst>
</file>

<file path=ppt/tags/tag30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5"/>
  <p:tag name="KSO_WM_UNIT_LAYERLEVEL" val="1"/>
  <p:tag name="KSO_WM_TAG_VERSION" val="1.0"/>
  <p:tag name="KSO_WM_UNIT_TYPE" val="i"/>
  <p:tag name="KSO_WM_UNIT_INDEX" val="65"/>
</p:tagLst>
</file>

<file path=ppt/tags/tag30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6"/>
  <p:tag name="KSO_WM_UNIT_LAYERLEVEL" val="1"/>
  <p:tag name="KSO_WM_TAG_VERSION" val="1.0"/>
  <p:tag name="KSO_WM_UNIT_TYPE" val="i"/>
  <p:tag name="KSO_WM_UNIT_INDEX" val="66"/>
</p:tagLst>
</file>

<file path=ppt/tags/tag30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7"/>
  <p:tag name="KSO_WM_UNIT_LAYERLEVEL" val="1"/>
  <p:tag name="KSO_WM_TAG_VERSION" val="1.0"/>
  <p:tag name="KSO_WM_UNIT_TYPE" val="i"/>
  <p:tag name="KSO_WM_UNIT_INDEX" val="67"/>
</p:tagLst>
</file>

<file path=ppt/tags/tag30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8"/>
  <p:tag name="KSO_WM_UNIT_LAYERLEVEL" val="1"/>
  <p:tag name="KSO_WM_TAG_VERSION" val="1.0"/>
  <p:tag name="KSO_WM_UNIT_TYPE" val="i"/>
  <p:tag name="KSO_WM_UNIT_INDEX" val="68"/>
</p:tagLst>
</file>

<file path=ppt/tags/tag30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9"/>
  <p:tag name="KSO_WM_UNIT_LAYERLEVEL" val="1"/>
  <p:tag name="KSO_WM_TAG_VERSION" val="1.0"/>
  <p:tag name="KSO_WM_UNIT_TYPE" val="i"/>
  <p:tag name="KSO_WM_UNIT_INDEX" val="69"/>
</p:tagLst>
</file>

<file path=ppt/tags/tag30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0"/>
  <p:tag name="KSO_WM_UNIT_LAYERLEVEL" val="1"/>
  <p:tag name="KSO_WM_TAG_VERSION" val="1.0"/>
  <p:tag name="KSO_WM_UNIT_TYPE" val="i"/>
  <p:tag name="KSO_WM_UNIT_INDEX" val="70"/>
</p:tagLst>
</file>

<file path=ppt/tags/tag30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1"/>
  <p:tag name="KSO_WM_UNIT_LAYERLEVEL" val="1"/>
  <p:tag name="KSO_WM_TAG_VERSION" val="1.0"/>
  <p:tag name="KSO_WM_UNIT_TYPE" val="i"/>
  <p:tag name="KSO_WM_UNIT_INDEX" val="71"/>
</p:tagLst>
</file>

<file path=ppt/tags/tag30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2"/>
  <p:tag name="KSO_WM_UNIT_LAYERLEVEL" val="1"/>
  <p:tag name="KSO_WM_TAG_VERSION" val="1.0"/>
  <p:tag name="KSO_WM_UNIT_TYPE" val="i"/>
  <p:tag name="KSO_WM_UNIT_INDEX" val="72"/>
</p:tagLst>
</file>

<file path=ppt/tags/tag30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3"/>
  <p:tag name="KSO_WM_UNIT_LAYERLEVEL" val="1"/>
  <p:tag name="KSO_WM_TAG_VERSION" val="1.0"/>
  <p:tag name="KSO_WM_UNIT_TYPE" val="i"/>
  <p:tag name="KSO_WM_UNIT_INDEX" val="73"/>
</p:tagLst>
</file>

<file path=ppt/tags/tag3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8"/>
  <p:tag name="KSO_WM_UNIT_LAYERLEVEL" val="1"/>
  <p:tag name="KSO_WM_TAG_VERSION" val="1.0"/>
  <p:tag name="KSO_WM_UNIT_TYPE" val="i"/>
  <p:tag name="KSO_WM_UNIT_INDEX" val="68"/>
</p:tagLst>
</file>

<file path=ppt/tags/tag30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4"/>
  <p:tag name="KSO_WM_UNIT_LAYERLEVEL" val="1"/>
  <p:tag name="KSO_WM_TAG_VERSION" val="1.0"/>
  <p:tag name="KSO_WM_UNIT_TYPE" val="i"/>
  <p:tag name="KSO_WM_UNIT_INDEX" val="74"/>
</p:tagLst>
</file>

<file path=ppt/tags/tag30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5"/>
  <p:tag name="KSO_WM_UNIT_LAYERLEVEL" val="1"/>
  <p:tag name="KSO_WM_TAG_VERSION" val="1.0"/>
  <p:tag name="KSO_WM_UNIT_TYPE" val="i"/>
  <p:tag name="KSO_WM_UNIT_INDEX" val="75"/>
</p:tagLst>
</file>

<file path=ppt/tags/tag30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6"/>
  <p:tag name="KSO_WM_UNIT_LAYERLEVEL" val="1"/>
  <p:tag name="KSO_WM_TAG_VERSION" val="1.0"/>
  <p:tag name="KSO_WM_UNIT_TYPE" val="i"/>
  <p:tag name="KSO_WM_UNIT_INDEX" val="76"/>
</p:tagLst>
</file>

<file path=ppt/tags/tag30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7"/>
  <p:tag name="KSO_WM_UNIT_LAYERLEVEL" val="1"/>
  <p:tag name="KSO_WM_TAG_VERSION" val="1.0"/>
  <p:tag name="KSO_WM_UNIT_TYPE" val="i"/>
  <p:tag name="KSO_WM_UNIT_INDEX" val="77"/>
</p:tagLst>
</file>

<file path=ppt/tags/tag30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8"/>
  <p:tag name="KSO_WM_UNIT_LAYERLEVEL" val="1"/>
  <p:tag name="KSO_WM_TAG_VERSION" val="1.0"/>
  <p:tag name="KSO_WM_UNIT_TYPE" val="i"/>
  <p:tag name="KSO_WM_UNIT_INDEX" val="78"/>
</p:tagLst>
</file>

<file path=ppt/tags/tag30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9"/>
  <p:tag name="KSO_WM_UNIT_LAYERLEVEL" val="1"/>
  <p:tag name="KSO_WM_TAG_VERSION" val="1.0"/>
  <p:tag name="KSO_WM_UNIT_TYPE" val="i"/>
  <p:tag name="KSO_WM_UNIT_INDEX" val="79"/>
</p:tagLst>
</file>

<file path=ppt/tags/tag30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0"/>
  <p:tag name="KSO_WM_UNIT_LAYERLEVEL" val="1"/>
  <p:tag name="KSO_WM_TAG_VERSION" val="1.0"/>
  <p:tag name="KSO_WM_UNIT_TYPE" val="i"/>
  <p:tag name="KSO_WM_UNIT_INDEX" val="80"/>
</p:tagLst>
</file>

<file path=ppt/tags/tag30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1"/>
  <p:tag name="KSO_WM_UNIT_LAYERLEVEL" val="1"/>
  <p:tag name="KSO_WM_TAG_VERSION" val="1.0"/>
  <p:tag name="KSO_WM_UNIT_TYPE" val="i"/>
  <p:tag name="KSO_WM_UNIT_INDEX" val="81"/>
</p:tagLst>
</file>

<file path=ppt/tags/tag30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2"/>
  <p:tag name="KSO_WM_UNIT_LAYERLEVEL" val="1"/>
  <p:tag name="KSO_WM_TAG_VERSION" val="1.0"/>
  <p:tag name="KSO_WM_UNIT_TYPE" val="i"/>
  <p:tag name="KSO_WM_UNIT_INDEX" val="82"/>
</p:tagLst>
</file>

<file path=ppt/tags/tag30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3"/>
  <p:tag name="KSO_WM_UNIT_LAYERLEVEL" val="1"/>
  <p:tag name="KSO_WM_TAG_VERSION" val="1.0"/>
  <p:tag name="KSO_WM_UNIT_TYPE" val="i"/>
  <p:tag name="KSO_WM_UNIT_INDEX" val="83"/>
</p:tagLst>
</file>

<file path=ppt/tags/tag3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9"/>
  <p:tag name="KSO_WM_UNIT_LAYERLEVEL" val="1"/>
  <p:tag name="KSO_WM_TAG_VERSION" val="1.0"/>
  <p:tag name="KSO_WM_UNIT_TYPE" val="i"/>
  <p:tag name="KSO_WM_UNIT_INDEX" val="69"/>
</p:tagLst>
</file>

<file path=ppt/tags/tag30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4"/>
  <p:tag name="KSO_WM_UNIT_LAYERLEVEL" val="1"/>
  <p:tag name="KSO_WM_TAG_VERSION" val="1.0"/>
  <p:tag name="KSO_WM_UNIT_TYPE" val="i"/>
  <p:tag name="KSO_WM_UNIT_INDEX" val="84"/>
</p:tagLst>
</file>

<file path=ppt/tags/tag30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5"/>
  <p:tag name="KSO_WM_UNIT_LAYERLEVEL" val="1"/>
  <p:tag name="KSO_WM_TAG_VERSION" val="1.0"/>
  <p:tag name="KSO_WM_UNIT_TYPE" val="i"/>
  <p:tag name="KSO_WM_UNIT_INDEX" val="85"/>
</p:tagLst>
</file>

<file path=ppt/tags/tag30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6"/>
  <p:tag name="KSO_WM_UNIT_LAYERLEVEL" val="1"/>
  <p:tag name="KSO_WM_TAG_VERSION" val="1.0"/>
  <p:tag name="KSO_WM_UNIT_TYPE" val="i"/>
  <p:tag name="KSO_WM_UNIT_INDEX" val="86"/>
</p:tagLst>
</file>

<file path=ppt/tags/tag30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7"/>
  <p:tag name="KSO_WM_UNIT_LAYERLEVEL" val="1"/>
  <p:tag name="KSO_WM_TAG_VERSION" val="1.0"/>
  <p:tag name="KSO_WM_UNIT_TYPE" val="i"/>
  <p:tag name="KSO_WM_UNIT_INDEX" val="87"/>
</p:tagLst>
</file>

<file path=ppt/tags/tag30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8"/>
  <p:tag name="KSO_WM_UNIT_LAYERLEVEL" val="1"/>
  <p:tag name="KSO_WM_TAG_VERSION" val="1.0"/>
  <p:tag name="KSO_WM_UNIT_TYPE" val="i"/>
  <p:tag name="KSO_WM_UNIT_INDEX" val="88"/>
</p:tagLst>
</file>

<file path=ppt/tags/tag30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9"/>
  <p:tag name="KSO_WM_UNIT_LAYERLEVEL" val="1"/>
  <p:tag name="KSO_WM_TAG_VERSION" val="1.0"/>
  <p:tag name="KSO_WM_UNIT_TYPE" val="i"/>
  <p:tag name="KSO_WM_UNIT_INDEX" val="89"/>
</p:tagLst>
</file>

<file path=ppt/tags/tag30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0"/>
  <p:tag name="KSO_WM_UNIT_LAYERLEVEL" val="1"/>
  <p:tag name="KSO_WM_TAG_VERSION" val="1.0"/>
  <p:tag name="KSO_WM_UNIT_TYPE" val="i"/>
  <p:tag name="KSO_WM_UNIT_INDEX" val="90"/>
</p:tagLst>
</file>

<file path=ppt/tags/tag30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1"/>
  <p:tag name="KSO_WM_UNIT_LAYERLEVEL" val="1"/>
  <p:tag name="KSO_WM_TAG_VERSION" val="1.0"/>
  <p:tag name="KSO_WM_UNIT_TYPE" val="i"/>
  <p:tag name="KSO_WM_UNIT_INDEX" val="91"/>
</p:tagLst>
</file>

<file path=ppt/tags/tag30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2"/>
  <p:tag name="KSO_WM_UNIT_LAYERLEVEL" val="1"/>
  <p:tag name="KSO_WM_TAG_VERSION" val="1.0"/>
  <p:tag name="KSO_WM_UNIT_TYPE" val="i"/>
  <p:tag name="KSO_WM_UNIT_INDEX" val="92"/>
</p:tagLst>
</file>

<file path=ppt/tags/tag30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3"/>
  <p:tag name="KSO_WM_UNIT_LAYERLEVEL" val="1"/>
  <p:tag name="KSO_WM_TAG_VERSION" val="1.0"/>
  <p:tag name="KSO_WM_UNIT_TYPE" val="i"/>
  <p:tag name="KSO_WM_UNIT_INDEX" val="93"/>
</p:tagLst>
</file>

<file path=ppt/tags/tag3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0"/>
  <p:tag name="KSO_WM_UNIT_LAYERLEVEL" val="1"/>
  <p:tag name="KSO_WM_TAG_VERSION" val="1.0"/>
  <p:tag name="KSO_WM_UNIT_TYPE" val="i"/>
  <p:tag name="KSO_WM_UNIT_INDEX" val="70"/>
</p:tagLst>
</file>

<file path=ppt/tags/tag30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4"/>
  <p:tag name="KSO_WM_UNIT_LAYERLEVEL" val="1"/>
  <p:tag name="KSO_WM_TAG_VERSION" val="1.0"/>
  <p:tag name="KSO_WM_UNIT_TYPE" val="i"/>
  <p:tag name="KSO_WM_UNIT_INDEX" val="94"/>
</p:tagLst>
</file>

<file path=ppt/tags/tag30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5"/>
  <p:tag name="KSO_WM_UNIT_LAYERLEVEL" val="1"/>
  <p:tag name="KSO_WM_TAG_VERSION" val="1.0"/>
  <p:tag name="KSO_WM_UNIT_TYPE" val="i"/>
  <p:tag name="KSO_WM_UNIT_INDEX" val="95"/>
</p:tagLst>
</file>

<file path=ppt/tags/tag30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6"/>
  <p:tag name="KSO_WM_UNIT_LAYERLEVEL" val="1"/>
  <p:tag name="KSO_WM_TAG_VERSION" val="1.0"/>
  <p:tag name="KSO_WM_UNIT_TYPE" val="i"/>
  <p:tag name="KSO_WM_UNIT_INDEX" val="96"/>
</p:tagLst>
</file>

<file path=ppt/tags/tag30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7"/>
  <p:tag name="KSO_WM_UNIT_LAYERLEVEL" val="1"/>
  <p:tag name="KSO_WM_TAG_VERSION" val="1.0"/>
  <p:tag name="KSO_WM_UNIT_TYPE" val="i"/>
  <p:tag name="KSO_WM_UNIT_INDEX" val="97"/>
</p:tagLst>
</file>

<file path=ppt/tags/tag30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8"/>
  <p:tag name="KSO_WM_UNIT_LAYERLEVEL" val="1"/>
  <p:tag name="KSO_WM_TAG_VERSION" val="1.0"/>
  <p:tag name="KSO_WM_UNIT_TYPE" val="i"/>
  <p:tag name="KSO_WM_UNIT_INDEX" val="98"/>
</p:tagLst>
</file>

<file path=ppt/tags/tag30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9"/>
  <p:tag name="KSO_WM_UNIT_LAYERLEVEL" val="1"/>
  <p:tag name="KSO_WM_TAG_VERSION" val="1.0"/>
  <p:tag name="KSO_WM_UNIT_TYPE" val="i"/>
  <p:tag name="KSO_WM_UNIT_INDEX" val="99"/>
</p:tagLst>
</file>

<file path=ppt/tags/tag30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0"/>
  <p:tag name="KSO_WM_UNIT_LAYERLEVEL" val="1"/>
  <p:tag name="KSO_WM_TAG_VERSION" val="1.0"/>
  <p:tag name="KSO_WM_UNIT_TYPE" val="i"/>
  <p:tag name="KSO_WM_UNIT_INDEX" val="100"/>
</p:tagLst>
</file>

<file path=ppt/tags/tag30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1"/>
  <p:tag name="KSO_WM_UNIT_LAYERLEVEL" val="1"/>
  <p:tag name="KSO_WM_TAG_VERSION" val="1.0"/>
  <p:tag name="KSO_WM_UNIT_TYPE" val="i"/>
  <p:tag name="KSO_WM_UNIT_INDEX" val="101"/>
</p:tagLst>
</file>

<file path=ppt/tags/tag30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2"/>
  <p:tag name="KSO_WM_UNIT_LAYERLEVEL" val="1"/>
  <p:tag name="KSO_WM_TAG_VERSION" val="1.0"/>
  <p:tag name="KSO_WM_UNIT_TYPE" val="i"/>
  <p:tag name="KSO_WM_UNIT_INDEX" val="102"/>
</p:tagLst>
</file>

<file path=ppt/tags/tag30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3"/>
  <p:tag name="KSO_WM_UNIT_LAYERLEVEL" val="1"/>
  <p:tag name="KSO_WM_TAG_VERSION" val="1.0"/>
  <p:tag name="KSO_WM_UNIT_TYPE" val="i"/>
  <p:tag name="KSO_WM_UNIT_INDEX" val="103"/>
</p:tagLst>
</file>

<file path=ppt/tags/tag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UNIT_TYPE" val="i"/>
  <p:tag name="KSO_WM_UNIT_INDEX" val="24"/>
</p:tagLst>
</file>

<file path=ppt/tags/tag3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1"/>
  <p:tag name="KSO_WM_UNIT_LAYERLEVEL" val="1"/>
  <p:tag name="KSO_WM_TAG_VERSION" val="1.0"/>
  <p:tag name="KSO_WM_UNIT_TYPE" val="i"/>
  <p:tag name="KSO_WM_UNIT_INDEX" val="71"/>
</p:tagLst>
</file>

<file path=ppt/tags/tag31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4"/>
  <p:tag name="KSO_WM_UNIT_LAYERLEVEL" val="1"/>
  <p:tag name="KSO_WM_TAG_VERSION" val="1.0"/>
  <p:tag name="KSO_WM_UNIT_TYPE" val="i"/>
  <p:tag name="KSO_WM_UNIT_INDEX" val="104"/>
</p:tagLst>
</file>

<file path=ppt/tags/tag31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5"/>
  <p:tag name="KSO_WM_UNIT_LAYERLEVEL" val="1"/>
  <p:tag name="KSO_WM_TAG_VERSION" val="1.0"/>
  <p:tag name="KSO_WM_UNIT_TYPE" val="i"/>
  <p:tag name="KSO_WM_UNIT_INDEX" val="105"/>
</p:tagLst>
</file>

<file path=ppt/tags/tag31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6"/>
  <p:tag name="KSO_WM_UNIT_LAYERLEVEL" val="1"/>
  <p:tag name="KSO_WM_TAG_VERSION" val="1.0"/>
  <p:tag name="KSO_WM_UNIT_TYPE" val="i"/>
  <p:tag name="KSO_WM_UNIT_INDEX" val="106"/>
</p:tagLst>
</file>

<file path=ppt/tags/tag31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7"/>
  <p:tag name="KSO_WM_UNIT_LAYERLEVEL" val="1"/>
  <p:tag name="KSO_WM_TAG_VERSION" val="1.0"/>
  <p:tag name="KSO_WM_UNIT_TYPE" val="i"/>
  <p:tag name="KSO_WM_UNIT_INDEX" val="107"/>
</p:tagLst>
</file>

<file path=ppt/tags/tag31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8"/>
  <p:tag name="KSO_WM_UNIT_LAYERLEVEL" val="1"/>
  <p:tag name="KSO_WM_TAG_VERSION" val="1.0"/>
  <p:tag name="KSO_WM_UNIT_TYPE" val="i"/>
  <p:tag name="KSO_WM_UNIT_INDEX" val="108"/>
</p:tagLst>
</file>

<file path=ppt/tags/tag31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9"/>
  <p:tag name="KSO_WM_UNIT_LAYERLEVEL" val="1"/>
  <p:tag name="KSO_WM_TAG_VERSION" val="1.0"/>
  <p:tag name="KSO_WM_UNIT_TYPE" val="i"/>
  <p:tag name="KSO_WM_UNIT_INDEX" val="109"/>
</p:tagLst>
</file>

<file path=ppt/tags/tag31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0"/>
  <p:tag name="KSO_WM_UNIT_LAYERLEVEL" val="1"/>
  <p:tag name="KSO_WM_TAG_VERSION" val="1.0"/>
  <p:tag name="KSO_WM_UNIT_TYPE" val="i"/>
  <p:tag name="KSO_WM_UNIT_INDEX" val="110"/>
</p:tagLst>
</file>

<file path=ppt/tags/tag31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1"/>
  <p:tag name="KSO_WM_UNIT_LAYERLEVEL" val="1"/>
  <p:tag name="KSO_WM_TAG_VERSION" val="1.0"/>
  <p:tag name="KSO_WM_UNIT_TYPE" val="i"/>
  <p:tag name="KSO_WM_UNIT_INDEX" val="111"/>
</p:tagLst>
</file>

<file path=ppt/tags/tag31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2"/>
  <p:tag name="KSO_WM_UNIT_LAYERLEVEL" val="1"/>
  <p:tag name="KSO_WM_TAG_VERSION" val="1.0"/>
  <p:tag name="KSO_WM_UNIT_TYPE" val="i"/>
  <p:tag name="KSO_WM_UNIT_INDEX" val="112"/>
</p:tagLst>
</file>

<file path=ppt/tags/tag31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3"/>
  <p:tag name="KSO_WM_UNIT_LAYERLEVEL" val="1"/>
  <p:tag name="KSO_WM_TAG_VERSION" val="1.0"/>
  <p:tag name="KSO_WM_UNIT_TYPE" val="i"/>
  <p:tag name="KSO_WM_UNIT_INDEX" val="113"/>
</p:tagLst>
</file>

<file path=ppt/tags/tag3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2"/>
  <p:tag name="KSO_WM_UNIT_LAYERLEVEL" val="1"/>
  <p:tag name="KSO_WM_TAG_VERSION" val="1.0"/>
  <p:tag name="KSO_WM_UNIT_TYPE" val="i"/>
  <p:tag name="KSO_WM_UNIT_INDEX" val="72"/>
</p:tagLst>
</file>

<file path=ppt/tags/tag31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4"/>
  <p:tag name="KSO_WM_UNIT_LAYERLEVEL" val="1"/>
  <p:tag name="KSO_WM_TAG_VERSION" val="1.0"/>
  <p:tag name="KSO_WM_UNIT_TYPE" val="i"/>
  <p:tag name="KSO_WM_UNIT_INDEX" val="114"/>
</p:tagLst>
</file>

<file path=ppt/tags/tag31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5"/>
  <p:tag name="KSO_WM_UNIT_LAYERLEVEL" val="1"/>
  <p:tag name="KSO_WM_TAG_VERSION" val="1.0"/>
  <p:tag name="KSO_WM_UNIT_TYPE" val="i"/>
  <p:tag name="KSO_WM_UNIT_INDEX" val="115"/>
</p:tagLst>
</file>

<file path=ppt/tags/tag31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6"/>
  <p:tag name="KSO_WM_UNIT_LAYERLEVEL" val="1"/>
  <p:tag name="KSO_WM_TAG_VERSION" val="1.0"/>
  <p:tag name="KSO_WM_UNIT_TYPE" val="i"/>
  <p:tag name="KSO_WM_UNIT_INDEX" val="116"/>
</p:tagLst>
</file>

<file path=ppt/tags/tag31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7"/>
  <p:tag name="KSO_WM_UNIT_LAYERLEVEL" val="1"/>
  <p:tag name="KSO_WM_TAG_VERSION" val="1.0"/>
  <p:tag name="KSO_WM_UNIT_TYPE" val="i"/>
  <p:tag name="KSO_WM_UNIT_INDEX" val="117"/>
</p:tagLst>
</file>

<file path=ppt/tags/tag31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8"/>
  <p:tag name="KSO_WM_UNIT_LAYERLEVEL" val="1"/>
  <p:tag name="KSO_WM_TAG_VERSION" val="1.0"/>
  <p:tag name="KSO_WM_UNIT_TYPE" val="i"/>
  <p:tag name="KSO_WM_UNIT_INDEX" val="118"/>
</p:tagLst>
</file>

<file path=ppt/tags/tag31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9"/>
  <p:tag name="KSO_WM_UNIT_LAYERLEVEL" val="1"/>
  <p:tag name="KSO_WM_TAG_VERSION" val="1.0"/>
  <p:tag name="KSO_WM_UNIT_TYPE" val="i"/>
  <p:tag name="KSO_WM_UNIT_INDEX" val="119"/>
</p:tagLst>
</file>

<file path=ppt/tags/tag31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0"/>
  <p:tag name="KSO_WM_UNIT_LAYERLEVEL" val="1"/>
  <p:tag name="KSO_WM_TAG_VERSION" val="1.0"/>
  <p:tag name="KSO_WM_UNIT_TYPE" val="i"/>
  <p:tag name="KSO_WM_UNIT_INDEX" val="120"/>
</p:tagLst>
</file>

<file path=ppt/tags/tag31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1"/>
  <p:tag name="KSO_WM_UNIT_LAYERLEVEL" val="1"/>
  <p:tag name="KSO_WM_TAG_VERSION" val="1.0"/>
  <p:tag name="KSO_WM_UNIT_TYPE" val="i"/>
  <p:tag name="KSO_WM_UNIT_INDEX" val="121"/>
</p:tagLst>
</file>

<file path=ppt/tags/tag31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2"/>
  <p:tag name="KSO_WM_UNIT_LAYERLEVEL" val="1"/>
  <p:tag name="KSO_WM_TAG_VERSION" val="1.0"/>
  <p:tag name="KSO_WM_UNIT_TYPE" val="i"/>
  <p:tag name="KSO_WM_UNIT_INDEX" val="122"/>
</p:tagLst>
</file>

<file path=ppt/tags/tag31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3"/>
  <p:tag name="KSO_WM_UNIT_LAYERLEVEL" val="1"/>
  <p:tag name="KSO_WM_TAG_VERSION" val="1.0"/>
  <p:tag name="KSO_WM_UNIT_TYPE" val="i"/>
  <p:tag name="KSO_WM_UNIT_INDEX" val="123"/>
</p:tagLst>
</file>

<file path=ppt/tags/tag3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3"/>
  <p:tag name="KSO_WM_UNIT_LAYERLEVEL" val="1"/>
  <p:tag name="KSO_WM_TAG_VERSION" val="1.0"/>
  <p:tag name="KSO_WM_UNIT_TYPE" val="i"/>
  <p:tag name="KSO_WM_UNIT_INDEX" val="73"/>
</p:tagLst>
</file>

<file path=ppt/tags/tag31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4"/>
  <p:tag name="KSO_WM_UNIT_LAYERLEVEL" val="1"/>
  <p:tag name="KSO_WM_TAG_VERSION" val="1.0"/>
  <p:tag name="KSO_WM_UNIT_TYPE" val="i"/>
  <p:tag name="KSO_WM_UNIT_INDEX" val="124"/>
</p:tagLst>
</file>

<file path=ppt/tags/tag31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5"/>
  <p:tag name="KSO_WM_UNIT_LAYERLEVEL" val="1"/>
  <p:tag name="KSO_WM_TAG_VERSION" val="1.0"/>
  <p:tag name="KSO_WM_UNIT_TYPE" val="i"/>
  <p:tag name="KSO_WM_UNIT_INDEX" val="125"/>
</p:tagLst>
</file>

<file path=ppt/tags/tag31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6"/>
  <p:tag name="KSO_WM_UNIT_LAYERLEVEL" val="1"/>
  <p:tag name="KSO_WM_TAG_VERSION" val="1.0"/>
  <p:tag name="KSO_WM_UNIT_TYPE" val="i"/>
  <p:tag name="KSO_WM_UNIT_INDEX" val="126"/>
</p:tagLst>
</file>

<file path=ppt/tags/tag31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7"/>
  <p:tag name="KSO_WM_UNIT_LAYERLEVEL" val="1"/>
  <p:tag name="KSO_WM_TAG_VERSION" val="1.0"/>
  <p:tag name="KSO_WM_UNIT_TYPE" val="i"/>
  <p:tag name="KSO_WM_UNIT_INDEX" val="127"/>
</p:tagLst>
</file>

<file path=ppt/tags/tag31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8"/>
  <p:tag name="KSO_WM_UNIT_LAYERLEVEL" val="1"/>
  <p:tag name="KSO_WM_TAG_VERSION" val="1.0"/>
  <p:tag name="KSO_WM_UNIT_TYPE" val="i"/>
  <p:tag name="KSO_WM_UNIT_INDEX" val="128"/>
</p:tagLst>
</file>

<file path=ppt/tags/tag31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9"/>
  <p:tag name="KSO_WM_UNIT_LAYERLEVEL" val="1"/>
  <p:tag name="KSO_WM_TAG_VERSION" val="1.0"/>
  <p:tag name="KSO_WM_UNIT_TYPE" val="i"/>
  <p:tag name="KSO_WM_UNIT_INDEX" val="129"/>
</p:tagLst>
</file>

<file path=ppt/tags/tag31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0"/>
  <p:tag name="KSO_WM_UNIT_LAYERLEVEL" val="1"/>
  <p:tag name="KSO_WM_TAG_VERSION" val="1.0"/>
  <p:tag name="KSO_WM_UNIT_TYPE" val="i"/>
  <p:tag name="KSO_WM_UNIT_INDEX" val="130"/>
</p:tagLst>
</file>

<file path=ppt/tags/tag31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1"/>
  <p:tag name="KSO_WM_UNIT_LAYERLEVEL" val="1"/>
  <p:tag name="KSO_WM_TAG_VERSION" val="1.0"/>
  <p:tag name="KSO_WM_UNIT_TYPE" val="i"/>
  <p:tag name="KSO_WM_UNIT_INDEX" val="131"/>
</p:tagLst>
</file>

<file path=ppt/tags/tag31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2"/>
  <p:tag name="KSO_WM_UNIT_LAYERLEVEL" val="1"/>
  <p:tag name="KSO_WM_TAG_VERSION" val="1.0"/>
  <p:tag name="KSO_WM_UNIT_TYPE" val="i"/>
  <p:tag name="KSO_WM_UNIT_INDEX" val="132"/>
</p:tagLst>
</file>

<file path=ppt/tags/tag31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3"/>
  <p:tag name="KSO_WM_UNIT_LAYERLEVEL" val="1"/>
  <p:tag name="KSO_WM_TAG_VERSION" val="1.0"/>
  <p:tag name="KSO_WM_UNIT_TYPE" val="i"/>
  <p:tag name="KSO_WM_UNIT_INDEX" val="133"/>
</p:tagLst>
</file>

<file path=ppt/tags/tag3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4"/>
  <p:tag name="KSO_WM_UNIT_LAYERLEVEL" val="1"/>
  <p:tag name="KSO_WM_TAG_VERSION" val="1.0"/>
  <p:tag name="KSO_WM_UNIT_TYPE" val="i"/>
  <p:tag name="KSO_WM_UNIT_INDEX" val="74"/>
</p:tagLst>
</file>

<file path=ppt/tags/tag31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4"/>
  <p:tag name="KSO_WM_UNIT_LAYERLEVEL" val="1"/>
  <p:tag name="KSO_WM_TAG_VERSION" val="1.0"/>
  <p:tag name="KSO_WM_UNIT_TYPE" val="i"/>
  <p:tag name="KSO_WM_UNIT_INDEX" val="134"/>
</p:tagLst>
</file>

<file path=ppt/tags/tag31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5"/>
  <p:tag name="KSO_WM_UNIT_LAYERLEVEL" val="1"/>
  <p:tag name="KSO_WM_TAG_VERSION" val="1.0"/>
  <p:tag name="KSO_WM_UNIT_TYPE" val="i"/>
  <p:tag name="KSO_WM_UNIT_INDEX" val="135"/>
</p:tagLst>
</file>

<file path=ppt/tags/tag3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3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31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31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UNIT_TYPE" val="i"/>
  <p:tag name="KSO_WM_UNIT_INDEX" val="3"/>
</p:tagLst>
</file>

<file path=ppt/tags/tag3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5"/>
  <p:tag name="KSO_WM_UNIT_LAYERLEVEL" val="1"/>
  <p:tag name="KSO_WM_TAG_VERSION" val="1.0"/>
  <p:tag name="KSO_WM_UNIT_TYPE" val="i"/>
  <p:tag name="KSO_WM_UNIT_INDEX" val="75"/>
</p:tagLst>
</file>

<file path=ppt/tags/tag31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UNIT_TYPE" val="i"/>
  <p:tag name="KSO_WM_UNIT_INDEX" val="4"/>
</p:tagLst>
</file>

<file path=ppt/tags/tag31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5"/>
  <p:tag name="KSO_WM_UNIT_LAYERLEVEL" val="1"/>
  <p:tag name="KSO_WM_TAG_VERSION" val="1.0"/>
  <p:tag name="KSO_WM_UNIT_TYPE" val="i"/>
  <p:tag name="KSO_WM_UNIT_INDEX" val="5"/>
</p:tagLst>
</file>

<file path=ppt/tags/tag31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6"/>
  <p:tag name="KSO_WM_UNIT_LAYERLEVEL" val="1"/>
  <p:tag name="KSO_WM_TAG_VERSION" val="1.0"/>
  <p:tag name="KSO_WM_UNIT_TYPE" val="i"/>
  <p:tag name="KSO_WM_UNIT_INDEX" val="6"/>
</p:tagLst>
</file>

<file path=ppt/tags/tag31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7"/>
  <p:tag name="KSO_WM_UNIT_LAYERLEVEL" val="1"/>
  <p:tag name="KSO_WM_TAG_VERSION" val="1.0"/>
  <p:tag name="KSO_WM_UNIT_TYPE" val="i"/>
  <p:tag name="KSO_WM_UNIT_INDEX" val="7"/>
</p:tagLst>
</file>

<file path=ppt/tags/tag31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8"/>
  <p:tag name="KSO_WM_UNIT_LAYERLEVEL" val="1"/>
  <p:tag name="KSO_WM_TAG_VERSION" val="1.0"/>
  <p:tag name="KSO_WM_UNIT_TYPE" val="i"/>
  <p:tag name="KSO_WM_UNIT_INDEX" val="8"/>
</p:tagLst>
</file>

<file path=ppt/tags/tag31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9"/>
  <p:tag name="KSO_WM_UNIT_LAYERLEVEL" val="1"/>
  <p:tag name="KSO_WM_TAG_VERSION" val="1.0"/>
  <p:tag name="KSO_WM_UNIT_TYPE" val="i"/>
  <p:tag name="KSO_WM_UNIT_INDEX" val="9"/>
</p:tagLst>
</file>

<file path=ppt/tags/tag31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0"/>
  <p:tag name="KSO_WM_UNIT_LAYERLEVEL" val="1"/>
  <p:tag name="KSO_WM_TAG_VERSION" val="1.0"/>
  <p:tag name="KSO_WM_UNIT_TYPE" val="i"/>
  <p:tag name="KSO_WM_UNIT_INDEX" val="10"/>
</p:tagLst>
</file>

<file path=ppt/tags/tag31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1"/>
  <p:tag name="KSO_WM_UNIT_LAYERLEVEL" val="1"/>
  <p:tag name="KSO_WM_TAG_VERSION" val="1.0"/>
  <p:tag name="KSO_WM_UNIT_TYPE" val="i"/>
  <p:tag name="KSO_WM_UNIT_INDEX" val="11"/>
</p:tagLst>
</file>

<file path=ppt/tags/tag31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2"/>
  <p:tag name="KSO_WM_UNIT_LAYERLEVEL" val="1"/>
  <p:tag name="KSO_WM_TAG_VERSION" val="1.0"/>
  <p:tag name="KSO_WM_UNIT_TYPE" val="i"/>
  <p:tag name="KSO_WM_UNIT_INDEX" val="12"/>
</p:tagLst>
</file>

<file path=ppt/tags/tag31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3"/>
  <p:tag name="KSO_WM_UNIT_LAYERLEVEL" val="1"/>
  <p:tag name="KSO_WM_TAG_VERSION" val="1.0"/>
  <p:tag name="KSO_WM_UNIT_TYPE" val="i"/>
  <p:tag name="KSO_WM_UNIT_INDEX" val="13"/>
</p:tagLst>
</file>

<file path=ppt/tags/tag3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6"/>
  <p:tag name="KSO_WM_UNIT_LAYERLEVEL" val="1"/>
  <p:tag name="KSO_WM_TAG_VERSION" val="1.0"/>
  <p:tag name="KSO_WM_UNIT_TYPE" val="i"/>
  <p:tag name="KSO_WM_UNIT_INDEX" val="76"/>
</p:tagLst>
</file>

<file path=ppt/tags/tag31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4"/>
  <p:tag name="KSO_WM_UNIT_LAYERLEVEL" val="1"/>
  <p:tag name="KSO_WM_TAG_VERSION" val="1.0"/>
  <p:tag name="KSO_WM_UNIT_TYPE" val="i"/>
  <p:tag name="KSO_WM_UNIT_INDEX" val="14"/>
</p:tagLst>
</file>

<file path=ppt/tags/tag31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5"/>
  <p:tag name="KSO_WM_UNIT_LAYERLEVEL" val="1"/>
  <p:tag name="KSO_WM_TAG_VERSION" val="1.0"/>
  <p:tag name="KSO_WM_UNIT_TYPE" val="i"/>
  <p:tag name="KSO_WM_UNIT_INDEX" val="15"/>
</p:tagLst>
</file>

<file path=ppt/tags/tag31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6"/>
  <p:tag name="KSO_WM_UNIT_LAYERLEVEL" val="1"/>
  <p:tag name="KSO_WM_TAG_VERSION" val="1.0"/>
  <p:tag name="KSO_WM_UNIT_TYPE" val="i"/>
  <p:tag name="KSO_WM_UNIT_INDEX" val="16"/>
</p:tagLst>
</file>

<file path=ppt/tags/tag31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7"/>
  <p:tag name="KSO_WM_UNIT_LAYERLEVEL" val="1"/>
  <p:tag name="KSO_WM_TAG_VERSION" val="1.0"/>
  <p:tag name="KSO_WM_UNIT_TYPE" val="i"/>
  <p:tag name="KSO_WM_UNIT_INDEX" val="17"/>
</p:tagLst>
</file>

<file path=ppt/tags/tag31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8"/>
  <p:tag name="KSO_WM_UNIT_LAYERLEVEL" val="1"/>
  <p:tag name="KSO_WM_TAG_VERSION" val="1.0"/>
  <p:tag name="KSO_WM_UNIT_TYPE" val="i"/>
  <p:tag name="KSO_WM_UNIT_INDEX" val="18"/>
</p:tagLst>
</file>

<file path=ppt/tags/tag31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9"/>
  <p:tag name="KSO_WM_UNIT_LAYERLEVEL" val="1"/>
  <p:tag name="KSO_WM_TAG_VERSION" val="1.0"/>
  <p:tag name="KSO_WM_UNIT_TYPE" val="i"/>
  <p:tag name="KSO_WM_UNIT_INDEX" val="19"/>
</p:tagLst>
</file>

<file path=ppt/tags/tag31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0"/>
  <p:tag name="KSO_WM_UNIT_LAYERLEVEL" val="1"/>
  <p:tag name="KSO_WM_TAG_VERSION" val="1.0"/>
  <p:tag name="KSO_WM_UNIT_TYPE" val="i"/>
  <p:tag name="KSO_WM_UNIT_INDEX" val="20"/>
</p:tagLst>
</file>

<file path=ppt/tags/tag31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1"/>
  <p:tag name="KSO_WM_UNIT_LAYERLEVEL" val="1"/>
  <p:tag name="KSO_WM_TAG_VERSION" val="1.0"/>
  <p:tag name="KSO_WM_UNIT_TYPE" val="i"/>
  <p:tag name="KSO_WM_UNIT_INDEX" val="21"/>
</p:tagLst>
</file>

<file path=ppt/tags/tag31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2"/>
  <p:tag name="KSO_WM_UNIT_LAYERLEVEL" val="1"/>
  <p:tag name="KSO_WM_TAG_VERSION" val="1.0"/>
  <p:tag name="KSO_WM_UNIT_TYPE" val="i"/>
  <p:tag name="KSO_WM_UNIT_INDEX" val="22"/>
</p:tagLst>
</file>

<file path=ppt/tags/tag31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3"/>
  <p:tag name="KSO_WM_UNIT_LAYERLEVEL" val="1"/>
  <p:tag name="KSO_WM_TAG_VERSION" val="1.0"/>
  <p:tag name="KSO_WM_UNIT_TYPE" val="i"/>
  <p:tag name="KSO_WM_UNIT_INDEX" val="23"/>
</p:tagLst>
</file>

<file path=ppt/tags/tag3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7"/>
  <p:tag name="KSO_WM_UNIT_LAYERLEVEL" val="1"/>
  <p:tag name="KSO_WM_TAG_VERSION" val="1.0"/>
  <p:tag name="KSO_WM_UNIT_TYPE" val="i"/>
  <p:tag name="KSO_WM_UNIT_INDEX" val="77"/>
</p:tagLst>
</file>

<file path=ppt/tags/tag31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4"/>
  <p:tag name="KSO_WM_UNIT_LAYERLEVEL" val="1"/>
  <p:tag name="KSO_WM_TAG_VERSION" val="1.0"/>
  <p:tag name="KSO_WM_UNIT_TYPE" val="i"/>
  <p:tag name="KSO_WM_UNIT_INDEX" val="24"/>
</p:tagLst>
</file>

<file path=ppt/tags/tag31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5"/>
  <p:tag name="KSO_WM_UNIT_LAYERLEVEL" val="1"/>
  <p:tag name="KSO_WM_TAG_VERSION" val="1.0"/>
  <p:tag name="KSO_WM_UNIT_TYPE" val="i"/>
  <p:tag name="KSO_WM_UNIT_INDEX" val="25"/>
</p:tagLst>
</file>

<file path=ppt/tags/tag31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6"/>
  <p:tag name="KSO_WM_UNIT_LAYERLEVEL" val="1"/>
  <p:tag name="KSO_WM_TAG_VERSION" val="1.0"/>
  <p:tag name="KSO_WM_UNIT_TYPE" val="i"/>
  <p:tag name="KSO_WM_UNIT_INDEX" val="26"/>
</p:tagLst>
</file>

<file path=ppt/tags/tag31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7"/>
  <p:tag name="KSO_WM_UNIT_LAYERLEVEL" val="1"/>
  <p:tag name="KSO_WM_TAG_VERSION" val="1.0"/>
  <p:tag name="KSO_WM_UNIT_TYPE" val="i"/>
  <p:tag name="KSO_WM_UNIT_INDEX" val="27"/>
</p:tagLst>
</file>

<file path=ppt/tags/tag31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8"/>
  <p:tag name="KSO_WM_UNIT_LAYERLEVEL" val="1"/>
  <p:tag name="KSO_WM_TAG_VERSION" val="1.0"/>
  <p:tag name="KSO_WM_UNIT_TYPE" val="i"/>
  <p:tag name="KSO_WM_UNIT_INDEX" val="28"/>
</p:tagLst>
</file>

<file path=ppt/tags/tag3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3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b*1"/>
  <p:tag name="KSO_WM_UNIT_LAYERLEVEL" val="1"/>
  <p:tag name="KSO_WM_TAG_VERSION" val="1.0"/>
  <p:tag name="KSO_WM_BEAUTIFY_FLAG" val="#wm#"/>
  <p:tag name="KSO_WM_UNIT_ISCONTENTSTITLE" val="0"/>
  <p:tag name="KSO_WM_UNIT_ISNUMDGMTITLE" val="0"/>
  <p:tag name="KSO_WM_UNIT_PRESET_TEXT" val="副标题"/>
  <p:tag name="KSO_WM_UNIT_NOCLEAR" val="0"/>
  <p:tag name="KSO_WM_UNIT_VALUE" val="10"/>
  <p:tag name="KSO_WM_UNIT_TYPE" val="b"/>
  <p:tag name="KSO_WM_UNIT_INDEX" val="1"/>
</p:tagLst>
</file>

<file path=ppt/tags/tag3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8"/>
  <p:tag name="KSO_WM_UNIT_LAYERLEVEL" val="1"/>
  <p:tag name="KSO_WM_TAG_VERSION" val="1.0"/>
  <p:tag name="KSO_WM_UNIT_TYPE" val="i"/>
  <p:tag name="KSO_WM_UNIT_INDEX" val="78"/>
</p:tagLst>
</file>

<file path=ppt/tags/tag31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31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31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UNIT_TYPE" val="i"/>
  <p:tag name="KSO_WM_UNIT_INDEX" val="3"/>
</p:tagLst>
</file>

<file path=ppt/tags/tag31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31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31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3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3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f*1"/>
  <p:tag name="KSO_WM_UNIT_LAYERLEVEL" val="1"/>
  <p:tag name="KSO_WM_TAG_VERSION" val="1.0"/>
  <p:tag name="KSO_WM_BEAUTIFY_FLAG" val="#wm#"/>
  <p:tag name="KSO_WM_UNIT_SUBTYPE" val="a"/>
  <p:tag name="KSO_WM_UNIT_PRESET_TEXT" val="单击此处编辑母版文本样式"/>
  <p:tag name="KSO_WM_UNIT_NOCLEAR" val="0"/>
  <p:tag name="KSO_WM_UNIT_VALUE" val="29"/>
  <p:tag name="KSO_WM_UNIT_TYPE" val="f"/>
  <p:tag name="KSO_WM_UNIT_INDEX" val="1"/>
</p:tagLst>
</file>

<file path=ppt/tags/tag3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9"/>
  <p:tag name="KSO_WM_UNIT_LAYERLEVEL" val="1"/>
  <p:tag name="KSO_WM_TAG_VERSION" val="1.0"/>
  <p:tag name="KSO_WM_UNIT_TYPE" val="i"/>
  <p:tag name="KSO_WM_UNIT_INDEX" val="79"/>
</p:tagLst>
</file>

<file path=ppt/tags/tag3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8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31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31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31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31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31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31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UNIT_TYPE" val="i"/>
  <p:tag name="KSO_WM_UNIT_INDEX" val="12"/>
</p:tagLst>
</file>

<file path=ppt/tags/tag31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31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3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0"/>
  <p:tag name="KSO_WM_UNIT_LAYERLEVEL" val="1"/>
  <p:tag name="KSO_WM_TAG_VERSION" val="1.0"/>
  <p:tag name="KSO_WM_UNIT_TYPE" val="i"/>
  <p:tag name="KSO_WM_UNIT_INDEX" val="80"/>
</p:tagLst>
</file>

<file path=ppt/tags/tag31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31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31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31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31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31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31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UNIT_TYPE" val="i"/>
  <p:tag name="KSO_WM_UNIT_INDEX" val="21"/>
</p:tagLst>
</file>

<file path=ppt/tags/tag31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31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3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UNIT_TYPE" val="i"/>
  <p:tag name="KSO_WM_UNIT_INDEX" val="25"/>
</p:tagLst>
</file>

<file path=ppt/tags/tag3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1"/>
  <p:tag name="KSO_WM_UNIT_LAYERLEVEL" val="1"/>
  <p:tag name="KSO_WM_TAG_VERSION" val="1.0"/>
  <p:tag name="KSO_WM_UNIT_TYPE" val="i"/>
  <p:tag name="KSO_WM_UNIT_INDEX" val="81"/>
</p:tagLst>
</file>

<file path=ppt/tags/tag3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3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3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3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3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3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3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2"/>
  <p:tag name="KSO_WM_UNIT_LAYERLEVEL" val="1"/>
  <p:tag name="KSO_WM_TAG_VERSION" val="1.0"/>
  <p:tag name="KSO_WM_UNIT_TYPE" val="i"/>
  <p:tag name="KSO_WM_UNIT_INDEX" val="82"/>
</p:tagLst>
</file>

<file path=ppt/tags/tag3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3"/>
  <p:tag name="KSO_WM_UNIT_LAYERLEVEL" val="1"/>
  <p:tag name="KSO_WM_TAG_VERSION" val="1.0"/>
  <p:tag name="KSO_WM_UNIT_TYPE" val="i"/>
  <p:tag name="KSO_WM_UNIT_INDEX" val="83"/>
</p:tagLst>
</file>

<file path=ppt/tags/tag3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3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3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3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4"/>
  <p:tag name="KSO_WM_UNIT_LAYERLEVEL" val="1"/>
  <p:tag name="KSO_WM_TAG_VERSION" val="1.0"/>
  <p:tag name="KSO_WM_UNIT_TYPE" val="i"/>
  <p:tag name="KSO_WM_UNIT_INDEX" val="84"/>
</p:tagLst>
</file>

<file path=ppt/tags/tag32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32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UNIT_TYPE" val="i"/>
  <p:tag name="KSO_WM_UNIT_INDEX" val="3"/>
</p:tagLst>
</file>

<file path=ppt/tags/tag32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32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32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UNIT_TYPE" val="i"/>
  <p:tag name="KSO_WM_UNIT_INDEX" val="6"/>
</p:tagLst>
</file>

<file path=ppt/tags/tag32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1.0"/>
  <p:tag name="KSO_WM_UNIT_TYPE" val="i"/>
  <p:tag name="KSO_WM_UNIT_INDEX" val="7"/>
</p:tagLst>
</file>

<file path=ppt/tags/tag32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1.0"/>
  <p:tag name="KSO_WM_UNIT_TYPE" val="i"/>
  <p:tag name="KSO_WM_UNIT_INDEX" val="8"/>
</p:tagLst>
</file>

<file path=ppt/tags/tag32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
  <p:tag name="KSO_WM_UNIT_LAYERLEVEL" val="1"/>
  <p:tag name="KSO_WM_TAG_VERSION" val="1.0"/>
  <p:tag name="KSO_WM_UNIT_TYPE" val="i"/>
  <p:tag name="KSO_WM_UNIT_INDEX" val="9"/>
</p:tagLst>
</file>

<file path=ppt/tags/tag32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
  <p:tag name="KSO_WM_UNIT_LAYERLEVEL" val="1"/>
  <p:tag name="KSO_WM_TAG_VERSION" val="1.0"/>
  <p:tag name="KSO_WM_UNIT_TYPE" val="i"/>
  <p:tag name="KSO_WM_UNIT_INDEX" val="10"/>
</p:tagLst>
</file>

<file path=ppt/tags/tag32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
  <p:tag name="KSO_WM_UNIT_LAYERLEVEL" val="1"/>
  <p:tag name="KSO_WM_TAG_VERSION" val="1.0"/>
  <p:tag name="KSO_WM_UNIT_TYPE" val="i"/>
  <p:tag name="KSO_WM_UNIT_INDEX" val="11"/>
</p:tagLst>
</file>

<file path=ppt/tags/tag3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5"/>
  <p:tag name="KSO_WM_UNIT_LAYERLEVEL" val="1"/>
  <p:tag name="KSO_WM_TAG_VERSION" val="1.0"/>
  <p:tag name="KSO_WM_UNIT_TYPE" val="i"/>
  <p:tag name="KSO_WM_UNIT_INDEX" val="85"/>
</p:tagLst>
</file>

<file path=ppt/tags/tag32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
  <p:tag name="KSO_WM_UNIT_LAYERLEVEL" val="1"/>
  <p:tag name="KSO_WM_TAG_VERSION" val="1.0"/>
  <p:tag name="KSO_WM_UNIT_TYPE" val="i"/>
  <p:tag name="KSO_WM_UNIT_INDEX" val="12"/>
</p:tagLst>
</file>

<file path=ppt/tags/tag32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
  <p:tag name="KSO_WM_UNIT_LAYERLEVEL" val="1"/>
  <p:tag name="KSO_WM_TAG_VERSION" val="1.0"/>
  <p:tag name="KSO_WM_UNIT_TYPE" val="i"/>
  <p:tag name="KSO_WM_UNIT_INDEX" val="13"/>
</p:tagLst>
</file>

<file path=ppt/tags/tag32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
  <p:tag name="KSO_WM_UNIT_LAYERLEVEL" val="1"/>
  <p:tag name="KSO_WM_TAG_VERSION" val="1.0"/>
  <p:tag name="KSO_WM_UNIT_TYPE" val="i"/>
  <p:tag name="KSO_WM_UNIT_INDEX" val="14"/>
</p:tagLst>
</file>

<file path=ppt/tags/tag32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
  <p:tag name="KSO_WM_UNIT_LAYERLEVEL" val="1"/>
  <p:tag name="KSO_WM_TAG_VERSION" val="1.0"/>
  <p:tag name="KSO_WM_UNIT_TYPE" val="i"/>
  <p:tag name="KSO_WM_UNIT_INDEX" val="15"/>
</p:tagLst>
</file>

<file path=ppt/tags/tag32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
  <p:tag name="KSO_WM_UNIT_LAYERLEVEL" val="1"/>
  <p:tag name="KSO_WM_TAG_VERSION" val="1.0"/>
  <p:tag name="KSO_WM_UNIT_TYPE" val="i"/>
  <p:tag name="KSO_WM_UNIT_INDEX" val="16"/>
</p:tagLst>
</file>

<file path=ppt/tags/tag32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7"/>
  <p:tag name="KSO_WM_UNIT_LAYERLEVEL" val="1"/>
  <p:tag name="KSO_WM_TAG_VERSION" val="1.0"/>
  <p:tag name="KSO_WM_UNIT_TYPE" val="i"/>
  <p:tag name="KSO_WM_UNIT_INDEX" val="17"/>
</p:tagLst>
</file>

<file path=ppt/tags/tag32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8"/>
  <p:tag name="KSO_WM_UNIT_LAYERLEVEL" val="1"/>
  <p:tag name="KSO_WM_TAG_VERSION" val="1.0"/>
  <p:tag name="KSO_WM_UNIT_TYPE" val="i"/>
  <p:tag name="KSO_WM_UNIT_INDEX" val="18"/>
</p:tagLst>
</file>

<file path=ppt/tags/tag32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9"/>
  <p:tag name="KSO_WM_UNIT_LAYERLEVEL" val="1"/>
  <p:tag name="KSO_WM_TAG_VERSION" val="1.0"/>
  <p:tag name="KSO_WM_UNIT_TYPE" val="i"/>
  <p:tag name="KSO_WM_UNIT_INDEX" val="19"/>
</p:tagLst>
</file>

<file path=ppt/tags/tag32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0"/>
  <p:tag name="KSO_WM_UNIT_LAYERLEVEL" val="1"/>
  <p:tag name="KSO_WM_TAG_VERSION" val="1.0"/>
  <p:tag name="KSO_WM_UNIT_TYPE" val="i"/>
  <p:tag name="KSO_WM_UNIT_INDEX" val="20"/>
</p:tagLst>
</file>

<file path=ppt/tags/tag32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1"/>
  <p:tag name="KSO_WM_UNIT_LAYERLEVEL" val="1"/>
  <p:tag name="KSO_WM_TAG_VERSION" val="1.0"/>
  <p:tag name="KSO_WM_UNIT_TYPE" val="i"/>
  <p:tag name="KSO_WM_UNIT_INDEX" val="21"/>
</p:tagLst>
</file>

<file path=ppt/tags/tag3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6"/>
  <p:tag name="KSO_WM_UNIT_LAYERLEVEL" val="1"/>
  <p:tag name="KSO_WM_TAG_VERSION" val="1.0"/>
  <p:tag name="KSO_WM_UNIT_TYPE" val="i"/>
  <p:tag name="KSO_WM_UNIT_INDEX" val="86"/>
</p:tagLst>
</file>

<file path=ppt/tags/tag32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2"/>
  <p:tag name="KSO_WM_UNIT_LAYERLEVEL" val="1"/>
  <p:tag name="KSO_WM_TAG_VERSION" val="1.0"/>
  <p:tag name="KSO_WM_UNIT_TYPE" val="i"/>
  <p:tag name="KSO_WM_UNIT_INDEX" val="22"/>
</p:tagLst>
</file>

<file path=ppt/tags/tag32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3"/>
  <p:tag name="KSO_WM_UNIT_LAYERLEVEL" val="1"/>
  <p:tag name="KSO_WM_TAG_VERSION" val="1.0"/>
  <p:tag name="KSO_WM_UNIT_TYPE" val="i"/>
  <p:tag name="KSO_WM_UNIT_INDEX" val="23"/>
</p:tagLst>
</file>

<file path=ppt/tags/tag32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4"/>
  <p:tag name="KSO_WM_UNIT_LAYERLEVEL" val="1"/>
  <p:tag name="KSO_WM_TAG_VERSION" val="1.0"/>
  <p:tag name="KSO_WM_UNIT_TYPE" val="i"/>
  <p:tag name="KSO_WM_UNIT_INDEX" val="24"/>
</p:tagLst>
</file>

<file path=ppt/tags/tag32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5"/>
  <p:tag name="KSO_WM_UNIT_LAYERLEVEL" val="1"/>
  <p:tag name="KSO_WM_TAG_VERSION" val="1.0"/>
  <p:tag name="KSO_WM_UNIT_TYPE" val="i"/>
  <p:tag name="KSO_WM_UNIT_INDEX" val="25"/>
</p:tagLst>
</file>

<file path=ppt/tags/tag32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6"/>
  <p:tag name="KSO_WM_UNIT_LAYERLEVEL" val="1"/>
  <p:tag name="KSO_WM_TAG_VERSION" val="1.0"/>
  <p:tag name="KSO_WM_UNIT_TYPE" val="i"/>
  <p:tag name="KSO_WM_UNIT_INDEX" val="26"/>
</p:tagLst>
</file>

<file path=ppt/tags/tag32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7"/>
  <p:tag name="KSO_WM_UNIT_LAYERLEVEL" val="1"/>
  <p:tag name="KSO_WM_TAG_VERSION" val="1.0"/>
  <p:tag name="KSO_WM_UNIT_TYPE" val="i"/>
  <p:tag name="KSO_WM_UNIT_INDEX" val="27"/>
</p:tagLst>
</file>

<file path=ppt/tags/tag32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8"/>
  <p:tag name="KSO_WM_UNIT_LAYERLEVEL" val="1"/>
  <p:tag name="KSO_WM_TAG_VERSION" val="1.0"/>
  <p:tag name="KSO_WM_UNIT_TYPE" val="i"/>
  <p:tag name="KSO_WM_UNIT_INDEX" val="28"/>
</p:tagLst>
</file>

<file path=ppt/tags/tag32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9"/>
  <p:tag name="KSO_WM_UNIT_LAYERLEVEL" val="1"/>
  <p:tag name="KSO_WM_TAG_VERSION" val="1.0"/>
  <p:tag name="KSO_WM_UNIT_TYPE" val="i"/>
  <p:tag name="KSO_WM_UNIT_INDEX" val="29"/>
</p:tagLst>
</file>

<file path=ppt/tags/tag32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0"/>
  <p:tag name="KSO_WM_UNIT_LAYERLEVEL" val="1"/>
  <p:tag name="KSO_WM_TAG_VERSION" val="1.0"/>
  <p:tag name="KSO_WM_UNIT_TYPE" val="i"/>
  <p:tag name="KSO_WM_UNIT_INDEX" val="30"/>
</p:tagLst>
</file>

<file path=ppt/tags/tag32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1"/>
  <p:tag name="KSO_WM_UNIT_LAYERLEVEL" val="1"/>
  <p:tag name="KSO_WM_TAG_VERSION" val="1.0"/>
  <p:tag name="KSO_WM_UNIT_TYPE" val="i"/>
  <p:tag name="KSO_WM_UNIT_INDEX" val="31"/>
</p:tagLst>
</file>

<file path=ppt/tags/tag3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7"/>
  <p:tag name="KSO_WM_UNIT_LAYERLEVEL" val="1"/>
  <p:tag name="KSO_WM_TAG_VERSION" val="1.0"/>
  <p:tag name="KSO_WM_UNIT_TYPE" val="i"/>
  <p:tag name="KSO_WM_UNIT_INDEX" val="87"/>
</p:tagLst>
</file>

<file path=ppt/tags/tag32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2"/>
  <p:tag name="KSO_WM_UNIT_LAYERLEVEL" val="1"/>
  <p:tag name="KSO_WM_TAG_VERSION" val="1.0"/>
  <p:tag name="KSO_WM_UNIT_TYPE" val="i"/>
  <p:tag name="KSO_WM_UNIT_INDEX" val="32"/>
</p:tagLst>
</file>

<file path=ppt/tags/tag32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3"/>
  <p:tag name="KSO_WM_UNIT_LAYERLEVEL" val="1"/>
  <p:tag name="KSO_WM_TAG_VERSION" val="1.0"/>
  <p:tag name="KSO_WM_UNIT_TYPE" val="i"/>
  <p:tag name="KSO_WM_UNIT_INDEX" val="33"/>
</p:tagLst>
</file>

<file path=ppt/tags/tag32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4"/>
  <p:tag name="KSO_WM_UNIT_LAYERLEVEL" val="1"/>
  <p:tag name="KSO_WM_TAG_VERSION" val="1.0"/>
  <p:tag name="KSO_WM_UNIT_TYPE" val="i"/>
  <p:tag name="KSO_WM_UNIT_INDEX" val="34"/>
</p:tagLst>
</file>

<file path=ppt/tags/tag32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5"/>
  <p:tag name="KSO_WM_UNIT_LAYERLEVEL" val="1"/>
  <p:tag name="KSO_WM_TAG_VERSION" val="1.0"/>
  <p:tag name="KSO_WM_UNIT_TYPE" val="i"/>
  <p:tag name="KSO_WM_UNIT_INDEX" val="35"/>
</p:tagLst>
</file>

<file path=ppt/tags/tag32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6"/>
  <p:tag name="KSO_WM_UNIT_LAYERLEVEL" val="1"/>
  <p:tag name="KSO_WM_TAG_VERSION" val="1.0"/>
  <p:tag name="KSO_WM_UNIT_TYPE" val="i"/>
  <p:tag name="KSO_WM_UNIT_INDEX" val="36"/>
</p:tagLst>
</file>

<file path=ppt/tags/tag32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7"/>
  <p:tag name="KSO_WM_UNIT_LAYERLEVEL" val="1"/>
  <p:tag name="KSO_WM_TAG_VERSION" val="1.0"/>
  <p:tag name="KSO_WM_UNIT_TYPE" val="i"/>
  <p:tag name="KSO_WM_UNIT_INDEX" val="37"/>
</p:tagLst>
</file>

<file path=ppt/tags/tag32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8"/>
  <p:tag name="KSO_WM_UNIT_LAYERLEVEL" val="1"/>
  <p:tag name="KSO_WM_TAG_VERSION" val="1.0"/>
  <p:tag name="KSO_WM_UNIT_TYPE" val="i"/>
  <p:tag name="KSO_WM_UNIT_INDEX" val="38"/>
</p:tagLst>
</file>

<file path=ppt/tags/tag32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9"/>
  <p:tag name="KSO_WM_UNIT_LAYERLEVEL" val="1"/>
  <p:tag name="KSO_WM_TAG_VERSION" val="1.0"/>
  <p:tag name="KSO_WM_UNIT_TYPE" val="i"/>
  <p:tag name="KSO_WM_UNIT_INDEX" val="39"/>
</p:tagLst>
</file>

<file path=ppt/tags/tag32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0"/>
  <p:tag name="KSO_WM_UNIT_LAYERLEVEL" val="1"/>
  <p:tag name="KSO_WM_TAG_VERSION" val="1.0"/>
  <p:tag name="KSO_WM_UNIT_TYPE" val="i"/>
  <p:tag name="KSO_WM_UNIT_INDEX" val="40"/>
</p:tagLst>
</file>

<file path=ppt/tags/tag32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1"/>
  <p:tag name="KSO_WM_UNIT_LAYERLEVEL" val="1"/>
  <p:tag name="KSO_WM_TAG_VERSION" val="1.0"/>
  <p:tag name="KSO_WM_UNIT_TYPE" val="i"/>
  <p:tag name="KSO_WM_UNIT_INDEX" val="41"/>
</p:tagLst>
</file>

<file path=ppt/tags/tag3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8"/>
  <p:tag name="KSO_WM_UNIT_LAYERLEVEL" val="1"/>
  <p:tag name="KSO_WM_TAG_VERSION" val="1.0"/>
  <p:tag name="KSO_WM_UNIT_TYPE" val="i"/>
  <p:tag name="KSO_WM_UNIT_INDEX" val="88"/>
</p:tagLst>
</file>

<file path=ppt/tags/tag32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2"/>
  <p:tag name="KSO_WM_UNIT_LAYERLEVEL" val="1"/>
  <p:tag name="KSO_WM_TAG_VERSION" val="1.0"/>
  <p:tag name="KSO_WM_UNIT_TYPE" val="i"/>
  <p:tag name="KSO_WM_UNIT_INDEX" val="42"/>
</p:tagLst>
</file>

<file path=ppt/tags/tag32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3"/>
  <p:tag name="KSO_WM_UNIT_LAYERLEVEL" val="1"/>
  <p:tag name="KSO_WM_TAG_VERSION" val="1.0"/>
  <p:tag name="KSO_WM_UNIT_TYPE" val="i"/>
  <p:tag name="KSO_WM_UNIT_INDEX" val="43"/>
</p:tagLst>
</file>

<file path=ppt/tags/tag32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4"/>
  <p:tag name="KSO_WM_UNIT_LAYERLEVEL" val="1"/>
  <p:tag name="KSO_WM_TAG_VERSION" val="1.0"/>
  <p:tag name="KSO_WM_UNIT_TYPE" val="i"/>
  <p:tag name="KSO_WM_UNIT_INDEX" val="44"/>
</p:tagLst>
</file>

<file path=ppt/tags/tag32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5"/>
  <p:tag name="KSO_WM_UNIT_LAYERLEVEL" val="1"/>
  <p:tag name="KSO_WM_TAG_VERSION" val="1.0"/>
  <p:tag name="KSO_WM_UNIT_TYPE" val="i"/>
  <p:tag name="KSO_WM_UNIT_INDEX" val="45"/>
</p:tagLst>
</file>

<file path=ppt/tags/tag32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6"/>
  <p:tag name="KSO_WM_UNIT_LAYERLEVEL" val="1"/>
  <p:tag name="KSO_WM_TAG_VERSION" val="1.0"/>
  <p:tag name="KSO_WM_UNIT_TYPE" val="i"/>
  <p:tag name="KSO_WM_UNIT_INDEX" val="46"/>
</p:tagLst>
</file>

<file path=ppt/tags/tag32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7"/>
  <p:tag name="KSO_WM_UNIT_LAYERLEVEL" val="1"/>
  <p:tag name="KSO_WM_TAG_VERSION" val="1.0"/>
  <p:tag name="KSO_WM_UNIT_TYPE" val="i"/>
  <p:tag name="KSO_WM_UNIT_INDEX" val="47"/>
</p:tagLst>
</file>

<file path=ppt/tags/tag32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8"/>
  <p:tag name="KSO_WM_UNIT_LAYERLEVEL" val="1"/>
  <p:tag name="KSO_WM_TAG_VERSION" val="1.0"/>
  <p:tag name="KSO_WM_UNIT_TYPE" val="i"/>
  <p:tag name="KSO_WM_UNIT_INDEX" val="48"/>
</p:tagLst>
</file>

<file path=ppt/tags/tag32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9"/>
  <p:tag name="KSO_WM_UNIT_LAYERLEVEL" val="1"/>
  <p:tag name="KSO_WM_TAG_VERSION" val="1.0"/>
  <p:tag name="KSO_WM_UNIT_TYPE" val="i"/>
  <p:tag name="KSO_WM_UNIT_INDEX" val="49"/>
</p:tagLst>
</file>

<file path=ppt/tags/tag32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0"/>
  <p:tag name="KSO_WM_UNIT_LAYERLEVEL" val="1"/>
  <p:tag name="KSO_WM_TAG_VERSION" val="1.0"/>
  <p:tag name="KSO_WM_UNIT_TYPE" val="i"/>
  <p:tag name="KSO_WM_UNIT_INDEX" val="50"/>
</p:tagLst>
</file>

<file path=ppt/tags/tag32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1"/>
  <p:tag name="KSO_WM_UNIT_LAYERLEVEL" val="1"/>
  <p:tag name="KSO_WM_TAG_VERSION" val="1.0"/>
  <p:tag name="KSO_WM_UNIT_TYPE" val="i"/>
  <p:tag name="KSO_WM_UNIT_INDEX" val="51"/>
</p:tagLst>
</file>

<file path=ppt/tags/tag3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9"/>
  <p:tag name="KSO_WM_UNIT_LAYERLEVEL" val="1"/>
  <p:tag name="KSO_WM_TAG_VERSION" val="1.0"/>
  <p:tag name="KSO_WM_UNIT_TYPE" val="i"/>
  <p:tag name="KSO_WM_UNIT_INDEX" val="89"/>
</p:tagLst>
</file>

<file path=ppt/tags/tag32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2"/>
  <p:tag name="KSO_WM_UNIT_LAYERLEVEL" val="1"/>
  <p:tag name="KSO_WM_TAG_VERSION" val="1.0"/>
  <p:tag name="KSO_WM_UNIT_TYPE" val="i"/>
  <p:tag name="KSO_WM_UNIT_INDEX" val="52"/>
</p:tagLst>
</file>

<file path=ppt/tags/tag32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3"/>
  <p:tag name="KSO_WM_UNIT_LAYERLEVEL" val="1"/>
  <p:tag name="KSO_WM_TAG_VERSION" val="1.0"/>
  <p:tag name="KSO_WM_UNIT_TYPE" val="i"/>
  <p:tag name="KSO_WM_UNIT_INDEX" val="53"/>
</p:tagLst>
</file>

<file path=ppt/tags/tag32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4"/>
  <p:tag name="KSO_WM_UNIT_LAYERLEVEL" val="1"/>
  <p:tag name="KSO_WM_TAG_VERSION" val="1.0"/>
  <p:tag name="KSO_WM_UNIT_TYPE" val="i"/>
  <p:tag name="KSO_WM_UNIT_INDEX" val="54"/>
</p:tagLst>
</file>

<file path=ppt/tags/tag32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5"/>
  <p:tag name="KSO_WM_UNIT_LAYERLEVEL" val="1"/>
  <p:tag name="KSO_WM_TAG_VERSION" val="1.0"/>
  <p:tag name="KSO_WM_UNIT_TYPE" val="i"/>
  <p:tag name="KSO_WM_UNIT_INDEX" val="55"/>
</p:tagLst>
</file>

<file path=ppt/tags/tag32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6"/>
  <p:tag name="KSO_WM_UNIT_LAYERLEVEL" val="1"/>
  <p:tag name="KSO_WM_TAG_VERSION" val="1.0"/>
  <p:tag name="KSO_WM_UNIT_TYPE" val="i"/>
  <p:tag name="KSO_WM_UNIT_INDEX" val="56"/>
</p:tagLst>
</file>

<file path=ppt/tags/tag32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7"/>
  <p:tag name="KSO_WM_UNIT_LAYERLEVEL" val="1"/>
  <p:tag name="KSO_WM_TAG_VERSION" val="1.0"/>
  <p:tag name="KSO_WM_UNIT_TYPE" val="i"/>
  <p:tag name="KSO_WM_UNIT_INDEX" val="57"/>
</p:tagLst>
</file>

<file path=ppt/tags/tag32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8"/>
  <p:tag name="KSO_WM_UNIT_LAYERLEVEL" val="1"/>
  <p:tag name="KSO_WM_TAG_VERSION" val="1.0"/>
  <p:tag name="KSO_WM_UNIT_TYPE" val="i"/>
  <p:tag name="KSO_WM_UNIT_INDEX" val="58"/>
</p:tagLst>
</file>

<file path=ppt/tags/tag32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9"/>
  <p:tag name="KSO_WM_UNIT_LAYERLEVEL" val="1"/>
  <p:tag name="KSO_WM_TAG_VERSION" val="1.0"/>
  <p:tag name="KSO_WM_UNIT_TYPE" val="i"/>
  <p:tag name="KSO_WM_UNIT_INDEX" val="59"/>
</p:tagLst>
</file>

<file path=ppt/tags/tag32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0"/>
  <p:tag name="KSO_WM_UNIT_LAYERLEVEL" val="1"/>
  <p:tag name="KSO_WM_TAG_VERSION" val="1.0"/>
  <p:tag name="KSO_WM_UNIT_TYPE" val="i"/>
  <p:tag name="KSO_WM_UNIT_INDEX" val="60"/>
</p:tagLst>
</file>

<file path=ppt/tags/tag32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1"/>
  <p:tag name="KSO_WM_UNIT_LAYERLEVEL" val="1"/>
  <p:tag name="KSO_WM_TAG_VERSION" val="1.0"/>
  <p:tag name="KSO_WM_UNIT_TYPE" val="i"/>
  <p:tag name="KSO_WM_UNIT_INDEX" val="61"/>
</p:tagLst>
</file>

<file path=ppt/tags/tag3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0"/>
  <p:tag name="KSO_WM_UNIT_LAYERLEVEL" val="1"/>
  <p:tag name="KSO_WM_TAG_VERSION" val="1.0"/>
  <p:tag name="KSO_WM_UNIT_TYPE" val="i"/>
  <p:tag name="KSO_WM_UNIT_INDEX" val="90"/>
</p:tagLst>
</file>

<file path=ppt/tags/tag32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2"/>
  <p:tag name="KSO_WM_UNIT_LAYERLEVEL" val="1"/>
  <p:tag name="KSO_WM_TAG_VERSION" val="1.0"/>
  <p:tag name="KSO_WM_UNIT_TYPE" val="i"/>
  <p:tag name="KSO_WM_UNIT_INDEX" val="62"/>
</p:tagLst>
</file>

<file path=ppt/tags/tag32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3"/>
  <p:tag name="KSO_WM_UNIT_LAYERLEVEL" val="1"/>
  <p:tag name="KSO_WM_TAG_VERSION" val="1.0"/>
  <p:tag name="KSO_WM_UNIT_TYPE" val="i"/>
  <p:tag name="KSO_WM_UNIT_INDEX" val="63"/>
</p:tagLst>
</file>

<file path=ppt/tags/tag32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4"/>
  <p:tag name="KSO_WM_UNIT_LAYERLEVEL" val="1"/>
  <p:tag name="KSO_WM_TAG_VERSION" val="1.0"/>
  <p:tag name="KSO_WM_UNIT_TYPE" val="i"/>
  <p:tag name="KSO_WM_UNIT_INDEX" val="64"/>
</p:tagLst>
</file>

<file path=ppt/tags/tag32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5"/>
  <p:tag name="KSO_WM_UNIT_LAYERLEVEL" val="1"/>
  <p:tag name="KSO_WM_TAG_VERSION" val="1.0"/>
  <p:tag name="KSO_WM_UNIT_TYPE" val="i"/>
  <p:tag name="KSO_WM_UNIT_INDEX" val="65"/>
</p:tagLst>
</file>

<file path=ppt/tags/tag32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6"/>
  <p:tag name="KSO_WM_UNIT_LAYERLEVEL" val="1"/>
  <p:tag name="KSO_WM_TAG_VERSION" val="1.0"/>
  <p:tag name="KSO_WM_UNIT_TYPE" val="i"/>
  <p:tag name="KSO_WM_UNIT_INDEX" val="66"/>
</p:tagLst>
</file>

<file path=ppt/tags/tag32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7"/>
  <p:tag name="KSO_WM_UNIT_LAYERLEVEL" val="1"/>
  <p:tag name="KSO_WM_TAG_VERSION" val="1.0"/>
  <p:tag name="KSO_WM_UNIT_TYPE" val="i"/>
  <p:tag name="KSO_WM_UNIT_INDEX" val="67"/>
</p:tagLst>
</file>

<file path=ppt/tags/tag32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8"/>
  <p:tag name="KSO_WM_UNIT_LAYERLEVEL" val="1"/>
  <p:tag name="KSO_WM_TAG_VERSION" val="1.0"/>
  <p:tag name="KSO_WM_UNIT_TYPE" val="i"/>
  <p:tag name="KSO_WM_UNIT_INDEX" val="68"/>
</p:tagLst>
</file>

<file path=ppt/tags/tag32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9"/>
  <p:tag name="KSO_WM_UNIT_LAYERLEVEL" val="1"/>
  <p:tag name="KSO_WM_TAG_VERSION" val="1.0"/>
  <p:tag name="KSO_WM_UNIT_TYPE" val="i"/>
  <p:tag name="KSO_WM_UNIT_INDEX" val="69"/>
</p:tagLst>
</file>

<file path=ppt/tags/tag32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0"/>
  <p:tag name="KSO_WM_UNIT_LAYERLEVEL" val="1"/>
  <p:tag name="KSO_WM_TAG_VERSION" val="1.0"/>
  <p:tag name="KSO_WM_UNIT_TYPE" val="i"/>
  <p:tag name="KSO_WM_UNIT_INDEX" val="70"/>
</p:tagLst>
</file>

<file path=ppt/tags/tag32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1"/>
  <p:tag name="KSO_WM_UNIT_LAYERLEVEL" val="1"/>
  <p:tag name="KSO_WM_TAG_VERSION" val="1.0"/>
  <p:tag name="KSO_WM_UNIT_TYPE" val="i"/>
  <p:tag name="KSO_WM_UNIT_INDEX" val="71"/>
</p:tagLst>
</file>

<file path=ppt/tags/tag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UNIT_TYPE" val="i"/>
  <p:tag name="KSO_WM_UNIT_INDEX" val="26"/>
</p:tagLst>
</file>

<file path=ppt/tags/tag3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1"/>
  <p:tag name="KSO_WM_UNIT_LAYERLEVEL" val="1"/>
  <p:tag name="KSO_WM_TAG_VERSION" val="1.0"/>
  <p:tag name="KSO_WM_UNIT_TYPE" val="i"/>
  <p:tag name="KSO_WM_UNIT_INDEX" val="91"/>
</p:tagLst>
</file>

<file path=ppt/tags/tag33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2"/>
  <p:tag name="KSO_WM_UNIT_LAYERLEVEL" val="1"/>
  <p:tag name="KSO_WM_TAG_VERSION" val="1.0"/>
  <p:tag name="KSO_WM_UNIT_TYPE" val="i"/>
  <p:tag name="KSO_WM_UNIT_INDEX" val="72"/>
</p:tagLst>
</file>

<file path=ppt/tags/tag33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3"/>
  <p:tag name="KSO_WM_UNIT_LAYERLEVEL" val="1"/>
  <p:tag name="KSO_WM_TAG_VERSION" val="1.0"/>
  <p:tag name="KSO_WM_UNIT_TYPE" val="i"/>
  <p:tag name="KSO_WM_UNIT_INDEX" val="73"/>
</p:tagLst>
</file>

<file path=ppt/tags/tag33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4"/>
  <p:tag name="KSO_WM_UNIT_LAYERLEVEL" val="1"/>
  <p:tag name="KSO_WM_TAG_VERSION" val="1.0"/>
  <p:tag name="KSO_WM_UNIT_TYPE" val="i"/>
  <p:tag name="KSO_WM_UNIT_INDEX" val="74"/>
</p:tagLst>
</file>

<file path=ppt/tags/tag33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5"/>
  <p:tag name="KSO_WM_UNIT_LAYERLEVEL" val="1"/>
  <p:tag name="KSO_WM_TAG_VERSION" val="1.0"/>
  <p:tag name="KSO_WM_UNIT_TYPE" val="i"/>
  <p:tag name="KSO_WM_UNIT_INDEX" val="75"/>
</p:tagLst>
</file>

<file path=ppt/tags/tag33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6"/>
  <p:tag name="KSO_WM_UNIT_LAYERLEVEL" val="1"/>
  <p:tag name="KSO_WM_TAG_VERSION" val="1.0"/>
  <p:tag name="KSO_WM_UNIT_TYPE" val="i"/>
  <p:tag name="KSO_WM_UNIT_INDEX" val="76"/>
</p:tagLst>
</file>

<file path=ppt/tags/tag33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7"/>
  <p:tag name="KSO_WM_UNIT_LAYERLEVEL" val="1"/>
  <p:tag name="KSO_WM_TAG_VERSION" val="1.0"/>
  <p:tag name="KSO_WM_UNIT_TYPE" val="i"/>
  <p:tag name="KSO_WM_UNIT_INDEX" val="77"/>
</p:tagLst>
</file>

<file path=ppt/tags/tag33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8"/>
  <p:tag name="KSO_WM_UNIT_LAYERLEVEL" val="1"/>
  <p:tag name="KSO_WM_TAG_VERSION" val="1.0"/>
  <p:tag name="KSO_WM_UNIT_TYPE" val="i"/>
  <p:tag name="KSO_WM_UNIT_INDEX" val="78"/>
</p:tagLst>
</file>

<file path=ppt/tags/tag33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9"/>
  <p:tag name="KSO_WM_UNIT_LAYERLEVEL" val="1"/>
  <p:tag name="KSO_WM_TAG_VERSION" val="1.0"/>
  <p:tag name="KSO_WM_UNIT_TYPE" val="i"/>
  <p:tag name="KSO_WM_UNIT_INDEX" val="79"/>
</p:tagLst>
</file>

<file path=ppt/tags/tag33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0"/>
  <p:tag name="KSO_WM_UNIT_LAYERLEVEL" val="1"/>
  <p:tag name="KSO_WM_TAG_VERSION" val="1.0"/>
  <p:tag name="KSO_WM_UNIT_TYPE" val="i"/>
  <p:tag name="KSO_WM_UNIT_INDEX" val="80"/>
</p:tagLst>
</file>

<file path=ppt/tags/tag33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1"/>
  <p:tag name="KSO_WM_UNIT_LAYERLEVEL" val="1"/>
  <p:tag name="KSO_WM_TAG_VERSION" val="1.0"/>
  <p:tag name="KSO_WM_UNIT_TYPE" val="i"/>
  <p:tag name="KSO_WM_UNIT_INDEX" val="81"/>
</p:tagLst>
</file>

<file path=ppt/tags/tag3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2"/>
  <p:tag name="KSO_WM_UNIT_LAYERLEVEL" val="1"/>
  <p:tag name="KSO_WM_TAG_VERSION" val="1.0"/>
  <p:tag name="KSO_WM_UNIT_TYPE" val="i"/>
  <p:tag name="KSO_WM_UNIT_INDEX" val="92"/>
</p:tagLst>
</file>

<file path=ppt/tags/tag33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2"/>
  <p:tag name="KSO_WM_UNIT_LAYERLEVEL" val="1"/>
  <p:tag name="KSO_WM_TAG_VERSION" val="1.0"/>
  <p:tag name="KSO_WM_UNIT_TYPE" val="i"/>
  <p:tag name="KSO_WM_UNIT_INDEX" val="82"/>
</p:tagLst>
</file>

<file path=ppt/tags/tag33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3"/>
  <p:tag name="KSO_WM_UNIT_LAYERLEVEL" val="1"/>
  <p:tag name="KSO_WM_TAG_VERSION" val="1.0"/>
  <p:tag name="KSO_WM_UNIT_TYPE" val="i"/>
  <p:tag name="KSO_WM_UNIT_INDEX" val="83"/>
</p:tagLst>
</file>

<file path=ppt/tags/tag33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4"/>
  <p:tag name="KSO_WM_UNIT_LAYERLEVEL" val="1"/>
  <p:tag name="KSO_WM_TAG_VERSION" val="1.0"/>
  <p:tag name="KSO_WM_UNIT_TYPE" val="i"/>
  <p:tag name="KSO_WM_UNIT_INDEX" val="84"/>
</p:tagLst>
</file>

<file path=ppt/tags/tag33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5"/>
  <p:tag name="KSO_WM_UNIT_LAYERLEVEL" val="1"/>
  <p:tag name="KSO_WM_TAG_VERSION" val="1.0"/>
  <p:tag name="KSO_WM_UNIT_TYPE" val="i"/>
  <p:tag name="KSO_WM_UNIT_INDEX" val="85"/>
</p:tagLst>
</file>

<file path=ppt/tags/tag33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6"/>
  <p:tag name="KSO_WM_UNIT_LAYERLEVEL" val="1"/>
  <p:tag name="KSO_WM_TAG_VERSION" val="1.0"/>
  <p:tag name="KSO_WM_UNIT_TYPE" val="i"/>
  <p:tag name="KSO_WM_UNIT_INDEX" val="86"/>
</p:tagLst>
</file>

<file path=ppt/tags/tag33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7"/>
  <p:tag name="KSO_WM_UNIT_LAYERLEVEL" val="1"/>
  <p:tag name="KSO_WM_TAG_VERSION" val="1.0"/>
  <p:tag name="KSO_WM_UNIT_TYPE" val="i"/>
  <p:tag name="KSO_WM_UNIT_INDEX" val="87"/>
</p:tagLst>
</file>

<file path=ppt/tags/tag33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8"/>
  <p:tag name="KSO_WM_UNIT_LAYERLEVEL" val="1"/>
  <p:tag name="KSO_WM_TAG_VERSION" val="1.0"/>
  <p:tag name="KSO_WM_UNIT_TYPE" val="i"/>
  <p:tag name="KSO_WM_UNIT_INDEX" val="88"/>
</p:tagLst>
</file>

<file path=ppt/tags/tag33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9"/>
  <p:tag name="KSO_WM_UNIT_LAYERLEVEL" val="1"/>
  <p:tag name="KSO_WM_TAG_VERSION" val="1.0"/>
  <p:tag name="KSO_WM_UNIT_TYPE" val="i"/>
  <p:tag name="KSO_WM_UNIT_INDEX" val="89"/>
</p:tagLst>
</file>

<file path=ppt/tags/tag33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0"/>
  <p:tag name="KSO_WM_UNIT_LAYERLEVEL" val="1"/>
  <p:tag name="KSO_WM_TAG_VERSION" val="1.0"/>
  <p:tag name="KSO_WM_UNIT_TYPE" val="i"/>
  <p:tag name="KSO_WM_UNIT_INDEX" val="90"/>
</p:tagLst>
</file>

<file path=ppt/tags/tag33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1"/>
  <p:tag name="KSO_WM_UNIT_LAYERLEVEL" val="1"/>
  <p:tag name="KSO_WM_TAG_VERSION" val="1.0"/>
  <p:tag name="KSO_WM_UNIT_TYPE" val="i"/>
  <p:tag name="KSO_WM_UNIT_INDEX" val="91"/>
</p:tagLst>
</file>

<file path=ppt/tags/tag3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3"/>
  <p:tag name="KSO_WM_UNIT_LAYERLEVEL" val="1"/>
  <p:tag name="KSO_WM_TAG_VERSION" val="1.0"/>
  <p:tag name="KSO_WM_UNIT_TYPE" val="i"/>
  <p:tag name="KSO_WM_UNIT_INDEX" val="93"/>
</p:tagLst>
</file>

<file path=ppt/tags/tag33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2"/>
  <p:tag name="KSO_WM_UNIT_LAYERLEVEL" val="1"/>
  <p:tag name="KSO_WM_TAG_VERSION" val="1.0"/>
  <p:tag name="KSO_WM_UNIT_TYPE" val="i"/>
  <p:tag name="KSO_WM_UNIT_INDEX" val="92"/>
</p:tagLst>
</file>

<file path=ppt/tags/tag33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3"/>
  <p:tag name="KSO_WM_UNIT_LAYERLEVEL" val="1"/>
  <p:tag name="KSO_WM_TAG_VERSION" val="1.0"/>
  <p:tag name="KSO_WM_UNIT_TYPE" val="i"/>
  <p:tag name="KSO_WM_UNIT_INDEX" val="93"/>
</p:tagLst>
</file>

<file path=ppt/tags/tag33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4"/>
  <p:tag name="KSO_WM_UNIT_LAYERLEVEL" val="1"/>
  <p:tag name="KSO_WM_TAG_VERSION" val="1.0"/>
  <p:tag name="KSO_WM_UNIT_TYPE" val="i"/>
  <p:tag name="KSO_WM_UNIT_INDEX" val="94"/>
</p:tagLst>
</file>

<file path=ppt/tags/tag33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5"/>
  <p:tag name="KSO_WM_UNIT_LAYERLEVEL" val="1"/>
  <p:tag name="KSO_WM_TAG_VERSION" val="1.0"/>
  <p:tag name="KSO_WM_UNIT_TYPE" val="i"/>
  <p:tag name="KSO_WM_UNIT_INDEX" val="95"/>
</p:tagLst>
</file>

<file path=ppt/tags/tag33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6"/>
  <p:tag name="KSO_WM_UNIT_LAYERLEVEL" val="1"/>
  <p:tag name="KSO_WM_TAG_VERSION" val="1.0"/>
  <p:tag name="KSO_WM_UNIT_TYPE" val="i"/>
  <p:tag name="KSO_WM_UNIT_INDEX" val="96"/>
</p:tagLst>
</file>

<file path=ppt/tags/tag33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7"/>
  <p:tag name="KSO_WM_UNIT_LAYERLEVEL" val="1"/>
  <p:tag name="KSO_WM_TAG_VERSION" val="1.0"/>
  <p:tag name="KSO_WM_UNIT_TYPE" val="i"/>
  <p:tag name="KSO_WM_UNIT_INDEX" val="97"/>
</p:tagLst>
</file>

<file path=ppt/tags/tag33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8"/>
  <p:tag name="KSO_WM_UNIT_LAYERLEVEL" val="1"/>
  <p:tag name="KSO_WM_TAG_VERSION" val="1.0"/>
  <p:tag name="KSO_WM_UNIT_TYPE" val="i"/>
  <p:tag name="KSO_WM_UNIT_INDEX" val="98"/>
</p:tagLst>
</file>

<file path=ppt/tags/tag33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9"/>
  <p:tag name="KSO_WM_UNIT_LAYERLEVEL" val="1"/>
  <p:tag name="KSO_WM_TAG_VERSION" val="1.0"/>
  <p:tag name="KSO_WM_UNIT_TYPE" val="i"/>
  <p:tag name="KSO_WM_UNIT_INDEX" val="99"/>
</p:tagLst>
</file>

<file path=ppt/tags/tag33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0"/>
  <p:tag name="KSO_WM_UNIT_LAYERLEVEL" val="1"/>
  <p:tag name="KSO_WM_TAG_VERSION" val="1.0"/>
  <p:tag name="KSO_WM_UNIT_TYPE" val="i"/>
  <p:tag name="KSO_WM_UNIT_INDEX" val="100"/>
</p:tagLst>
</file>

<file path=ppt/tags/tag33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1"/>
  <p:tag name="KSO_WM_UNIT_LAYERLEVEL" val="1"/>
  <p:tag name="KSO_WM_TAG_VERSION" val="1.0"/>
  <p:tag name="KSO_WM_UNIT_TYPE" val="i"/>
  <p:tag name="KSO_WM_UNIT_INDEX" val="101"/>
</p:tagLst>
</file>

<file path=ppt/tags/tag3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4"/>
  <p:tag name="KSO_WM_UNIT_LAYERLEVEL" val="1"/>
  <p:tag name="KSO_WM_TAG_VERSION" val="1.0"/>
  <p:tag name="KSO_WM_UNIT_TYPE" val="i"/>
  <p:tag name="KSO_WM_UNIT_INDEX" val="94"/>
</p:tagLst>
</file>

<file path=ppt/tags/tag33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2"/>
  <p:tag name="KSO_WM_UNIT_LAYERLEVEL" val="1"/>
  <p:tag name="KSO_WM_TAG_VERSION" val="1.0"/>
  <p:tag name="KSO_WM_UNIT_TYPE" val="i"/>
  <p:tag name="KSO_WM_UNIT_INDEX" val="102"/>
</p:tagLst>
</file>

<file path=ppt/tags/tag33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3"/>
  <p:tag name="KSO_WM_UNIT_LAYERLEVEL" val="1"/>
  <p:tag name="KSO_WM_TAG_VERSION" val="1.0"/>
  <p:tag name="KSO_WM_UNIT_TYPE" val="i"/>
  <p:tag name="KSO_WM_UNIT_INDEX" val="103"/>
</p:tagLst>
</file>

<file path=ppt/tags/tag33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4"/>
  <p:tag name="KSO_WM_UNIT_LAYERLEVEL" val="1"/>
  <p:tag name="KSO_WM_TAG_VERSION" val="1.0"/>
  <p:tag name="KSO_WM_UNIT_TYPE" val="i"/>
  <p:tag name="KSO_WM_UNIT_INDEX" val="104"/>
</p:tagLst>
</file>

<file path=ppt/tags/tag33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5"/>
  <p:tag name="KSO_WM_UNIT_LAYERLEVEL" val="1"/>
  <p:tag name="KSO_WM_TAG_VERSION" val="1.0"/>
  <p:tag name="KSO_WM_UNIT_TYPE" val="i"/>
  <p:tag name="KSO_WM_UNIT_INDEX" val="105"/>
</p:tagLst>
</file>

<file path=ppt/tags/tag33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6"/>
  <p:tag name="KSO_WM_UNIT_LAYERLEVEL" val="1"/>
  <p:tag name="KSO_WM_TAG_VERSION" val="1.0"/>
  <p:tag name="KSO_WM_UNIT_TYPE" val="i"/>
  <p:tag name="KSO_WM_UNIT_INDEX" val="106"/>
</p:tagLst>
</file>

<file path=ppt/tags/tag33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7"/>
  <p:tag name="KSO_WM_UNIT_LAYERLEVEL" val="1"/>
  <p:tag name="KSO_WM_TAG_VERSION" val="1.0"/>
  <p:tag name="KSO_WM_UNIT_TYPE" val="i"/>
  <p:tag name="KSO_WM_UNIT_INDEX" val="107"/>
</p:tagLst>
</file>

<file path=ppt/tags/tag33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8"/>
  <p:tag name="KSO_WM_UNIT_LAYERLEVEL" val="1"/>
  <p:tag name="KSO_WM_TAG_VERSION" val="1.0"/>
  <p:tag name="KSO_WM_UNIT_TYPE" val="i"/>
  <p:tag name="KSO_WM_UNIT_INDEX" val="108"/>
</p:tagLst>
</file>

<file path=ppt/tags/tag33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9"/>
  <p:tag name="KSO_WM_UNIT_LAYERLEVEL" val="1"/>
  <p:tag name="KSO_WM_TAG_VERSION" val="1.0"/>
  <p:tag name="KSO_WM_UNIT_TYPE" val="i"/>
  <p:tag name="KSO_WM_UNIT_INDEX" val="109"/>
</p:tagLst>
</file>

<file path=ppt/tags/tag33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0"/>
  <p:tag name="KSO_WM_UNIT_LAYERLEVEL" val="1"/>
  <p:tag name="KSO_WM_TAG_VERSION" val="1.0"/>
  <p:tag name="KSO_WM_UNIT_TYPE" val="i"/>
  <p:tag name="KSO_WM_UNIT_INDEX" val="110"/>
</p:tagLst>
</file>

<file path=ppt/tags/tag33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1"/>
  <p:tag name="KSO_WM_UNIT_LAYERLEVEL" val="1"/>
  <p:tag name="KSO_WM_TAG_VERSION" val="1.0"/>
  <p:tag name="KSO_WM_UNIT_TYPE" val="i"/>
  <p:tag name="KSO_WM_UNIT_INDEX" val="111"/>
</p:tagLst>
</file>

<file path=ppt/tags/tag3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5"/>
  <p:tag name="KSO_WM_UNIT_LAYERLEVEL" val="1"/>
  <p:tag name="KSO_WM_TAG_VERSION" val="1.0"/>
  <p:tag name="KSO_WM_UNIT_TYPE" val="i"/>
  <p:tag name="KSO_WM_UNIT_INDEX" val="95"/>
</p:tagLst>
</file>

<file path=ppt/tags/tag33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2"/>
  <p:tag name="KSO_WM_UNIT_LAYERLEVEL" val="1"/>
  <p:tag name="KSO_WM_TAG_VERSION" val="1.0"/>
  <p:tag name="KSO_WM_UNIT_TYPE" val="i"/>
  <p:tag name="KSO_WM_UNIT_INDEX" val="112"/>
</p:tagLst>
</file>

<file path=ppt/tags/tag33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3"/>
  <p:tag name="KSO_WM_UNIT_LAYERLEVEL" val="1"/>
  <p:tag name="KSO_WM_TAG_VERSION" val="1.0"/>
  <p:tag name="KSO_WM_UNIT_TYPE" val="i"/>
  <p:tag name="KSO_WM_UNIT_INDEX" val="113"/>
</p:tagLst>
</file>

<file path=ppt/tags/tag33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4"/>
  <p:tag name="KSO_WM_UNIT_LAYERLEVEL" val="1"/>
  <p:tag name="KSO_WM_TAG_VERSION" val="1.0"/>
  <p:tag name="KSO_WM_UNIT_TYPE" val="i"/>
  <p:tag name="KSO_WM_UNIT_INDEX" val="114"/>
</p:tagLst>
</file>

<file path=ppt/tags/tag33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5"/>
  <p:tag name="KSO_WM_UNIT_LAYERLEVEL" val="1"/>
  <p:tag name="KSO_WM_TAG_VERSION" val="1.0"/>
  <p:tag name="KSO_WM_UNIT_TYPE" val="i"/>
  <p:tag name="KSO_WM_UNIT_INDEX" val="115"/>
</p:tagLst>
</file>

<file path=ppt/tags/tag33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6"/>
  <p:tag name="KSO_WM_UNIT_LAYERLEVEL" val="1"/>
  <p:tag name="KSO_WM_TAG_VERSION" val="1.0"/>
  <p:tag name="KSO_WM_UNIT_TYPE" val="i"/>
  <p:tag name="KSO_WM_UNIT_INDEX" val="116"/>
</p:tagLst>
</file>

<file path=ppt/tags/tag33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7"/>
  <p:tag name="KSO_WM_UNIT_LAYERLEVEL" val="1"/>
  <p:tag name="KSO_WM_TAG_VERSION" val="1.0"/>
  <p:tag name="KSO_WM_UNIT_TYPE" val="i"/>
  <p:tag name="KSO_WM_UNIT_INDEX" val="117"/>
</p:tagLst>
</file>

<file path=ppt/tags/tag33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8"/>
  <p:tag name="KSO_WM_UNIT_LAYERLEVEL" val="1"/>
  <p:tag name="KSO_WM_TAG_VERSION" val="1.0"/>
  <p:tag name="KSO_WM_UNIT_TYPE" val="i"/>
  <p:tag name="KSO_WM_UNIT_INDEX" val="118"/>
</p:tagLst>
</file>

<file path=ppt/tags/tag33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9"/>
  <p:tag name="KSO_WM_UNIT_LAYERLEVEL" val="1"/>
  <p:tag name="KSO_WM_TAG_VERSION" val="1.0"/>
  <p:tag name="KSO_WM_UNIT_TYPE" val="i"/>
  <p:tag name="KSO_WM_UNIT_INDEX" val="119"/>
</p:tagLst>
</file>

<file path=ppt/tags/tag33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0"/>
  <p:tag name="KSO_WM_UNIT_LAYERLEVEL" val="1"/>
  <p:tag name="KSO_WM_TAG_VERSION" val="1.0"/>
  <p:tag name="KSO_WM_UNIT_TYPE" val="i"/>
  <p:tag name="KSO_WM_UNIT_INDEX" val="120"/>
</p:tagLst>
</file>

<file path=ppt/tags/tag33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1"/>
  <p:tag name="KSO_WM_UNIT_LAYERLEVEL" val="1"/>
  <p:tag name="KSO_WM_TAG_VERSION" val="1.0"/>
  <p:tag name="KSO_WM_UNIT_TYPE" val="i"/>
  <p:tag name="KSO_WM_UNIT_INDEX" val="121"/>
</p:tagLst>
</file>

<file path=ppt/tags/tag3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6"/>
  <p:tag name="KSO_WM_UNIT_LAYERLEVEL" val="1"/>
  <p:tag name="KSO_WM_TAG_VERSION" val="1.0"/>
  <p:tag name="KSO_WM_UNIT_TYPE" val="i"/>
  <p:tag name="KSO_WM_UNIT_INDEX" val="96"/>
</p:tagLst>
</file>

<file path=ppt/tags/tag33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2"/>
  <p:tag name="KSO_WM_UNIT_LAYERLEVEL" val="1"/>
  <p:tag name="KSO_WM_TAG_VERSION" val="1.0"/>
  <p:tag name="KSO_WM_UNIT_TYPE" val="i"/>
  <p:tag name="KSO_WM_UNIT_INDEX" val="122"/>
</p:tagLst>
</file>

<file path=ppt/tags/tag33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3"/>
  <p:tag name="KSO_WM_UNIT_LAYERLEVEL" val="1"/>
  <p:tag name="KSO_WM_TAG_VERSION" val="1.0"/>
  <p:tag name="KSO_WM_UNIT_TYPE" val="i"/>
  <p:tag name="KSO_WM_UNIT_INDEX" val="123"/>
</p:tagLst>
</file>

<file path=ppt/tags/tag33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4"/>
  <p:tag name="KSO_WM_UNIT_LAYERLEVEL" val="1"/>
  <p:tag name="KSO_WM_TAG_VERSION" val="1.0"/>
  <p:tag name="KSO_WM_UNIT_TYPE" val="i"/>
  <p:tag name="KSO_WM_UNIT_INDEX" val="124"/>
</p:tagLst>
</file>

<file path=ppt/tags/tag33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5"/>
  <p:tag name="KSO_WM_UNIT_LAYERLEVEL" val="1"/>
  <p:tag name="KSO_WM_TAG_VERSION" val="1.0"/>
  <p:tag name="KSO_WM_UNIT_TYPE" val="i"/>
  <p:tag name="KSO_WM_UNIT_INDEX" val="125"/>
</p:tagLst>
</file>

<file path=ppt/tags/tag33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6"/>
  <p:tag name="KSO_WM_UNIT_LAYERLEVEL" val="1"/>
  <p:tag name="KSO_WM_TAG_VERSION" val="1.0"/>
  <p:tag name="KSO_WM_UNIT_TYPE" val="i"/>
  <p:tag name="KSO_WM_UNIT_INDEX" val="126"/>
</p:tagLst>
</file>

<file path=ppt/tags/tag33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7"/>
  <p:tag name="KSO_WM_UNIT_LAYERLEVEL" val="1"/>
  <p:tag name="KSO_WM_TAG_VERSION" val="1.0"/>
  <p:tag name="KSO_WM_UNIT_TYPE" val="i"/>
  <p:tag name="KSO_WM_UNIT_INDEX" val="127"/>
</p:tagLst>
</file>

<file path=ppt/tags/tag33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8"/>
  <p:tag name="KSO_WM_UNIT_LAYERLEVEL" val="1"/>
  <p:tag name="KSO_WM_TAG_VERSION" val="1.0"/>
  <p:tag name="KSO_WM_UNIT_TYPE" val="i"/>
  <p:tag name="KSO_WM_UNIT_INDEX" val="128"/>
</p:tagLst>
</file>

<file path=ppt/tags/tag33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9"/>
  <p:tag name="KSO_WM_UNIT_LAYERLEVEL" val="1"/>
  <p:tag name="KSO_WM_TAG_VERSION" val="1.0"/>
  <p:tag name="KSO_WM_UNIT_TYPE" val="i"/>
  <p:tag name="KSO_WM_UNIT_INDEX" val="129"/>
</p:tagLst>
</file>

<file path=ppt/tags/tag33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0"/>
  <p:tag name="KSO_WM_UNIT_LAYERLEVEL" val="1"/>
  <p:tag name="KSO_WM_TAG_VERSION" val="1.0"/>
  <p:tag name="KSO_WM_UNIT_TYPE" val="i"/>
  <p:tag name="KSO_WM_UNIT_INDEX" val="130"/>
</p:tagLst>
</file>

<file path=ppt/tags/tag33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1"/>
  <p:tag name="KSO_WM_UNIT_LAYERLEVEL" val="1"/>
  <p:tag name="KSO_WM_TAG_VERSION" val="1.0"/>
  <p:tag name="KSO_WM_UNIT_TYPE" val="i"/>
  <p:tag name="KSO_WM_UNIT_INDEX" val="131"/>
</p:tagLst>
</file>

<file path=ppt/tags/tag3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7"/>
  <p:tag name="KSO_WM_UNIT_LAYERLEVEL" val="1"/>
  <p:tag name="KSO_WM_TAG_VERSION" val="1.0"/>
  <p:tag name="KSO_WM_UNIT_TYPE" val="i"/>
  <p:tag name="KSO_WM_UNIT_INDEX" val="97"/>
</p:tagLst>
</file>

<file path=ppt/tags/tag33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2"/>
  <p:tag name="KSO_WM_UNIT_LAYERLEVEL" val="1"/>
  <p:tag name="KSO_WM_TAG_VERSION" val="1.0"/>
  <p:tag name="KSO_WM_UNIT_TYPE" val="i"/>
  <p:tag name="KSO_WM_UNIT_INDEX" val="132"/>
</p:tagLst>
</file>

<file path=ppt/tags/tag33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3"/>
  <p:tag name="KSO_WM_UNIT_LAYERLEVEL" val="1"/>
  <p:tag name="KSO_WM_TAG_VERSION" val="1.0"/>
  <p:tag name="KSO_WM_UNIT_TYPE" val="i"/>
  <p:tag name="KSO_WM_UNIT_INDEX" val="133"/>
</p:tagLst>
</file>

<file path=ppt/tags/tag33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4"/>
  <p:tag name="KSO_WM_UNIT_LAYERLEVEL" val="1"/>
  <p:tag name="KSO_WM_TAG_VERSION" val="1.0"/>
  <p:tag name="KSO_WM_UNIT_TYPE" val="i"/>
  <p:tag name="KSO_WM_UNIT_INDEX" val="134"/>
</p:tagLst>
</file>

<file path=ppt/tags/tag33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5"/>
  <p:tag name="KSO_WM_UNIT_LAYERLEVEL" val="1"/>
  <p:tag name="KSO_WM_TAG_VERSION" val="1.0"/>
  <p:tag name="KSO_WM_UNIT_TYPE" val="i"/>
  <p:tag name="KSO_WM_UNIT_INDEX" val="135"/>
</p:tagLst>
</file>

<file path=ppt/tags/tag33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6"/>
  <p:tag name="KSO_WM_UNIT_LAYERLEVEL" val="1"/>
  <p:tag name="KSO_WM_TAG_VERSION" val="1.0"/>
  <p:tag name="KSO_WM_UNIT_TYPE" val="i"/>
  <p:tag name="KSO_WM_UNIT_INDEX" val="136"/>
</p:tagLst>
</file>

<file path=ppt/tags/tag33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7"/>
  <p:tag name="KSO_WM_UNIT_LAYERLEVEL" val="1"/>
  <p:tag name="KSO_WM_TAG_VERSION" val="1.0"/>
  <p:tag name="KSO_WM_UNIT_TYPE" val="i"/>
  <p:tag name="KSO_WM_UNIT_INDEX" val="137"/>
</p:tagLst>
</file>

<file path=ppt/tags/tag33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8"/>
  <p:tag name="KSO_WM_UNIT_LAYERLEVEL" val="1"/>
  <p:tag name="KSO_WM_TAG_VERSION" val="1.0"/>
  <p:tag name="KSO_WM_UNIT_TYPE" val="i"/>
  <p:tag name="KSO_WM_UNIT_INDEX" val="138"/>
</p:tagLst>
</file>

<file path=ppt/tags/tag33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9"/>
  <p:tag name="KSO_WM_UNIT_LAYERLEVEL" val="1"/>
  <p:tag name="KSO_WM_TAG_VERSION" val="1.0"/>
  <p:tag name="KSO_WM_UNIT_TYPE" val="i"/>
  <p:tag name="KSO_WM_UNIT_INDEX" val="139"/>
</p:tagLst>
</file>

<file path=ppt/tags/tag33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0"/>
  <p:tag name="KSO_WM_UNIT_LAYERLEVEL" val="1"/>
  <p:tag name="KSO_WM_TAG_VERSION" val="1.0"/>
  <p:tag name="KSO_WM_UNIT_TYPE" val="i"/>
  <p:tag name="KSO_WM_UNIT_INDEX" val="140"/>
</p:tagLst>
</file>

<file path=ppt/tags/tag33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1"/>
  <p:tag name="KSO_WM_UNIT_LAYERLEVEL" val="1"/>
  <p:tag name="KSO_WM_TAG_VERSION" val="1.0"/>
  <p:tag name="KSO_WM_UNIT_TYPE" val="i"/>
  <p:tag name="KSO_WM_UNIT_INDEX" val="141"/>
</p:tagLst>
</file>

<file path=ppt/tags/tag3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8"/>
  <p:tag name="KSO_WM_UNIT_LAYERLEVEL" val="1"/>
  <p:tag name="KSO_WM_TAG_VERSION" val="1.0"/>
  <p:tag name="KSO_WM_UNIT_TYPE" val="i"/>
  <p:tag name="KSO_WM_UNIT_INDEX" val="98"/>
</p:tagLst>
</file>

<file path=ppt/tags/tag33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2"/>
  <p:tag name="KSO_WM_UNIT_LAYERLEVEL" val="1"/>
  <p:tag name="KSO_WM_TAG_VERSION" val="1.0"/>
  <p:tag name="KSO_WM_UNIT_TYPE" val="i"/>
  <p:tag name="KSO_WM_UNIT_INDEX" val="142"/>
</p:tagLst>
</file>

<file path=ppt/tags/tag33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3"/>
  <p:tag name="KSO_WM_UNIT_LAYERLEVEL" val="1"/>
  <p:tag name="KSO_WM_TAG_VERSION" val="1.0"/>
  <p:tag name="KSO_WM_UNIT_TYPE" val="i"/>
  <p:tag name="KSO_WM_UNIT_INDEX" val="143"/>
</p:tagLst>
</file>

<file path=ppt/tags/tag33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4"/>
  <p:tag name="KSO_WM_UNIT_LAYERLEVEL" val="1"/>
  <p:tag name="KSO_WM_TAG_VERSION" val="1.0"/>
  <p:tag name="KSO_WM_UNIT_TYPE" val="i"/>
  <p:tag name="KSO_WM_UNIT_INDEX" val="144"/>
</p:tagLst>
</file>

<file path=ppt/tags/tag33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5"/>
  <p:tag name="KSO_WM_UNIT_LAYERLEVEL" val="1"/>
  <p:tag name="KSO_WM_TAG_VERSION" val="1.0"/>
  <p:tag name="KSO_WM_UNIT_TYPE" val="i"/>
  <p:tag name="KSO_WM_UNIT_INDEX" val="145"/>
</p:tagLst>
</file>

<file path=ppt/tags/tag33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6"/>
  <p:tag name="KSO_WM_UNIT_LAYERLEVEL" val="1"/>
  <p:tag name="KSO_WM_TAG_VERSION" val="1.0"/>
  <p:tag name="KSO_WM_UNIT_TYPE" val="i"/>
  <p:tag name="KSO_WM_UNIT_INDEX" val="146"/>
</p:tagLst>
</file>

<file path=ppt/tags/tag33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7"/>
  <p:tag name="KSO_WM_UNIT_LAYERLEVEL" val="1"/>
  <p:tag name="KSO_WM_TAG_VERSION" val="1.0"/>
  <p:tag name="KSO_WM_UNIT_TYPE" val="i"/>
  <p:tag name="KSO_WM_UNIT_INDEX" val="147"/>
</p:tagLst>
</file>

<file path=ppt/tags/tag33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8"/>
  <p:tag name="KSO_WM_UNIT_LAYERLEVEL" val="1"/>
  <p:tag name="KSO_WM_TAG_VERSION" val="1.0"/>
  <p:tag name="KSO_WM_UNIT_TYPE" val="i"/>
  <p:tag name="KSO_WM_UNIT_INDEX" val="148"/>
</p:tagLst>
</file>

<file path=ppt/tags/tag33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9"/>
  <p:tag name="KSO_WM_UNIT_LAYERLEVEL" val="1"/>
  <p:tag name="KSO_WM_TAG_VERSION" val="1.0"/>
  <p:tag name="KSO_WM_UNIT_TYPE" val="i"/>
  <p:tag name="KSO_WM_UNIT_INDEX" val="149"/>
</p:tagLst>
</file>

<file path=ppt/tags/tag33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0"/>
  <p:tag name="KSO_WM_UNIT_LAYERLEVEL" val="1"/>
  <p:tag name="KSO_WM_TAG_VERSION" val="1.0"/>
  <p:tag name="KSO_WM_UNIT_TYPE" val="i"/>
  <p:tag name="KSO_WM_UNIT_INDEX" val="150"/>
</p:tagLst>
</file>

<file path=ppt/tags/tag33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1"/>
  <p:tag name="KSO_WM_UNIT_LAYERLEVEL" val="1"/>
  <p:tag name="KSO_WM_TAG_VERSION" val="1.0"/>
  <p:tag name="KSO_WM_UNIT_TYPE" val="i"/>
  <p:tag name="KSO_WM_UNIT_INDEX" val="151"/>
</p:tagLst>
</file>

<file path=ppt/tags/tag3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9"/>
  <p:tag name="KSO_WM_UNIT_LAYERLEVEL" val="1"/>
  <p:tag name="KSO_WM_TAG_VERSION" val="1.0"/>
  <p:tag name="KSO_WM_UNIT_TYPE" val="i"/>
  <p:tag name="KSO_WM_UNIT_INDEX" val="99"/>
</p:tagLst>
</file>

<file path=ppt/tags/tag33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2"/>
  <p:tag name="KSO_WM_UNIT_LAYERLEVEL" val="1"/>
  <p:tag name="KSO_WM_TAG_VERSION" val="1.0"/>
  <p:tag name="KSO_WM_UNIT_TYPE" val="i"/>
  <p:tag name="KSO_WM_UNIT_INDEX" val="152"/>
</p:tagLst>
</file>

<file path=ppt/tags/tag33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3"/>
  <p:tag name="KSO_WM_UNIT_LAYERLEVEL" val="1"/>
  <p:tag name="KSO_WM_TAG_VERSION" val="1.0"/>
  <p:tag name="KSO_WM_UNIT_TYPE" val="i"/>
  <p:tag name="KSO_WM_UNIT_INDEX" val="153"/>
</p:tagLst>
</file>

<file path=ppt/tags/tag33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4"/>
  <p:tag name="KSO_WM_UNIT_LAYERLEVEL" val="1"/>
  <p:tag name="KSO_WM_TAG_VERSION" val="1.0"/>
  <p:tag name="KSO_WM_UNIT_TYPE" val="i"/>
  <p:tag name="KSO_WM_UNIT_INDEX" val="154"/>
</p:tagLst>
</file>

<file path=ppt/tags/tag33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5"/>
  <p:tag name="KSO_WM_UNIT_LAYERLEVEL" val="1"/>
  <p:tag name="KSO_WM_TAG_VERSION" val="1.0"/>
  <p:tag name="KSO_WM_UNIT_TYPE" val="i"/>
  <p:tag name="KSO_WM_UNIT_INDEX" val="155"/>
</p:tagLst>
</file>

<file path=ppt/tags/tag33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6"/>
  <p:tag name="KSO_WM_UNIT_LAYERLEVEL" val="1"/>
  <p:tag name="KSO_WM_TAG_VERSION" val="1.0"/>
  <p:tag name="KSO_WM_UNIT_TYPE" val="i"/>
  <p:tag name="KSO_WM_UNIT_INDEX" val="156"/>
</p:tagLst>
</file>

<file path=ppt/tags/tag33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7"/>
  <p:tag name="KSO_WM_UNIT_LAYERLEVEL" val="1"/>
  <p:tag name="KSO_WM_TAG_VERSION" val="1.0"/>
  <p:tag name="KSO_WM_UNIT_TYPE" val="i"/>
  <p:tag name="KSO_WM_UNIT_INDEX" val="157"/>
</p:tagLst>
</file>

<file path=ppt/tags/tag33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8"/>
  <p:tag name="KSO_WM_UNIT_LAYERLEVEL" val="1"/>
  <p:tag name="KSO_WM_TAG_VERSION" val="1.0"/>
  <p:tag name="KSO_WM_UNIT_TYPE" val="i"/>
  <p:tag name="KSO_WM_UNIT_INDEX" val="158"/>
</p:tagLst>
</file>

<file path=ppt/tags/tag33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9"/>
  <p:tag name="KSO_WM_UNIT_LAYERLEVEL" val="1"/>
  <p:tag name="KSO_WM_TAG_VERSION" val="1.0"/>
  <p:tag name="KSO_WM_UNIT_TYPE" val="i"/>
  <p:tag name="KSO_WM_UNIT_INDEX" val="159"/>
</p:tagLst>
</file>

<file path=ppt/tags/tag33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0"/>
  <p:tag name="KSO_WM_UNIT_LAYERLEVEL" val="1"/>
  <p:tag name="KSO_WM_TAG_VERSION" val="1.0"/>
  <p:tag name="KSO_WM_UNIT_TYPE" val="i"/>
  <p:tag name="KSO_WM_UNIT_INDEX" val="160"/>
</p:tagLst>
</file>

<file path=ppt/tags/tag33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1"/>
  <p:tag name="KSO_WM_UNIT_LAYERLEVEL" val="1"/>
  <p:tag name="KSO_WM_TAG_VERSION" val="1.0"/>
  <p:tag name="KSO_WM_UNIT_TYPE" val="i"/>
  <p:tag name="KSO_WM_UNIT_INDEX" val="161"/>
</p:tagLst>
</file>

<file path=ppt/tags/tag3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0"/>
  <p:tag name="KSO_WM_UNIT_LAYERLEVEL" val="1"/>
  <p:tag name="KSO_WM_TAG_VERSION" val="1.0"/>
  <p:tag name="KSO_WM_UNIT_TYPE" val="i"/>
  <p:tag name="KSO_WM_UNIT_INDEX" val="100"/>
</p:tagLst>
</file>

<file path=ppt/tags/tag33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2"/>
  <p:tag name="KSO_WM_UNIT_LAYERLEVEL" val="1"/>
  <p:tag name="KSO_WM_TAG_VERSION" val="1.0"/>
  <p:tag name="KSO_WM_UNIT_TYPE" val="i"/>
  <p:tag name="KSO_WM_UNIT_INDEX" val="162"/>
</p:tagLst>
</file>

<file path=ppt/tags/tag33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3"/>
  <p:tag name="KSO_WM_UNIT_LAYERLEVEL" val="1"/>
  <p:tag name="KSO_WM_TAG_VERSION" val="1.0"/>
  <p:tag name="KSO_WM_UNIT_TYPE" val="i"/>
  <p:tag name="KSO_WM_UNIT_INDEX" val="163"/>
</p:tagLst>
</file>

<file path=ppt/tags/tag33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4"/>
  <p:tag name="KSO_WM_UNIT_LAYERLEVEL" val="1"/>
  <p:tag name="KSO_WM_TAG_VERSION" val="1.0"/>
  <p:tag name="KSO_WM_UNIT_TYPE" val="i"/>
  <p:tag name="KSO_WM_UNIT_INDEX" val="164"/>
</p:tagLst>
</file>

<file path=ppt/tags/tag33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5"/>
  <p:tag name="KSO_WM_UNIT_LAYERLEVEL" val="1"/>
  <p:tag name="KSO_WM_TAG_VERSION" val="1.0"/>
  <p:tag name="KSO_WM_UNIT_TYPE" val="i"/>
  <p:tag name="KSO_WM_UNIT_INDEX" val="165"/>
</p:tagLst>
</file>

<file path=ppt/tags/tag3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3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3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3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3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UNIT_TYPE" val="i"/>
  <p:tag name="KSO_WM_UNIT_INDEX" val="27"/>
</p:tagLst>
</file>

<file path=ppt/tags/tag3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1"/>
  <p:tag name="KSO_WM_UNIT_LAYERLEVEL" val="1"/>
  <p:tag name="KSO_WM_TAG_VERSION" val="1.0"/>
  <p:tag name="KSO_WM_UNIT_TYPE" val="i"/>
  <p:tag name="KSO_WM_UNIT_INDEX" val="101"/>
</p:tagLst>
</file>

<file path=ppt/tags/tag3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34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34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34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
  <p:tag name="KSO_WM_UNIT_LAYERLEVEL" val="1"/>
  <p:tag name="KSO_WM_TAG_VERSION" val="1.0"/>
  <p:tag name="KSO_WM_UNIT_TYPE" val="i"/>
  <p:tag name="KSO_WM_UNIT_INDEX" val="3"/>
</p:tagLst>
</file>

<file path=ppt/tags/tag34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4"/>
  <p:tag name="KSO_WM_UNIT_LAYERLEVEL" val="1"/>
  <p:tag name="KSO_WM_TAG_VERSION" val="1.0"/>
  <p:tag name="KSO_WM_UNIT_TYPE" val="i"/>
  <p:tag name="KSO_WM_UNIT_INDEX" val="4"/>
</p:tagLst>
</file>

<file path=ppt/tags/tag34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5"/>
  <p:tag name="KSO_WM_UNIT_LAYERLEVEL" val="1"/>
  <p:tag name="KSO_WM_TAG_VERSION" val="1.0"/>
  <p:tag name="KSO_WM_UNIT_TYPE" val="i"/>
  <p:tag name="KSO_WM_UNIT_INDEX" val="5"/>
</p:tagLst>
</file>

<file path=ppt/tags/tag34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6"/>
  <p:tag name="KSO_WM_UNIT_LAYERLEVEL" val="1"/>
  <p:tag name="KSO_WM_TAG_VERSION" val="1.0"/>
  <p:tag name="KSO_WM_UNIT_TYPE" val="i"/>
  <p:tag name="KSO_WM_UNIT_INDEX" val="6"/>
</p:tagLst>
</file>

<file path=ppt/tags/tag3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7"/>
  <p:tag name="KSO_WM_UNIT_LAYERLEVEL" val="1"/>
  <p:tag name="KSO_WM_TAG_VERSION" val="1.0"/>
  <p:tag name="KSO_WM_BEAUTIFY_FLAG" val="#wm#"/>
  <p:tag name="KSO_WM_UNIT_TYPE" val="i"/>
  <p:tag name="KSO_WM_UNIT_INDEX" val="7"/>
</p:tagLst>
</file>

<file path=ppt/tags/tag34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8"/>
  <p:tag name="KSO_WM_UNIT_LAYERLEVEL" val="1"/>
  <p:tag name="KSO_WM_TAG_VERSION" val="1.0"/>
  <p:tag name="KSO_WM_UNIT_TYPE" val="i"/>
  <p:tag name="KSO_WM_UNIT_INDEX" val="8"/>
</p:tagLst>
</file>

<file path=ppt/tags/tag34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9"/>
  <p:tag name="KSO_WM_UNIT_LAYERLEVEL" val="1"/>
  <p:tag name="KSO_WM_TAG_VERSION" val="1.0"/>
  <p:tag name="KSO_WM_UNIT_TYPE" val="i"/>
  <p:tag name="KSO_WM_UNIT_INDEX" val="9"/>
</p:tagLst>
</file>

<file path=ppt/tags/tag3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2"/>
  <p:tag name="KSO_WM_UNIT_LAYERLEVEL" val="1"/>
  <p:tag name="KSO_WM_TAG_VERSION" val="1.0"/>
  <p:tag name="KSO_WM_UNIT_TYPE" val="i"/>
  <p:tag name="KSO_WM_UNIT_INDEX" val="102"/>
</p:tagLst>
</file>

<file path=ppt/tags/tag34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0"/>
  <p:tag name="KSO_WM_UNIT_LAYERLEVEL" val="1"/>
  <p:tag name="KSO_WM_TAG_VERSION" val="1.0"/>
  <p:tag name="KSO_WM_UNIT_TYPE" val="i"/>
  <p:tag name="KSO_WM_UNIT_INDEX" val="10"/>
</p:tagLst>
</file>

<file path=ppt/tags/tag3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3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3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16.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1225"/>
  <p:tag name="KSO_WM_TEMPLATE_THUMBS_INDEX" val="1、9"/>
</p:tagLst>
</file>

<file path=ppt/tags/tag34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34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34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
  <p:tag name="KSO_WM_UNIT_LAYERLEVEL" val="1"/>
  <p:tag name="KSO_WM_TAG_VERSION" val="1.0"/>
  <p:tag name="KSO_WM_UNIT_TYPE" val="i"/>
  <p:tag name="KSO_WM_UNIT_INDEX" val="3"/>
</p:tagLst>
</file>

<file path=ppt/tags/tag3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3"/>
  <p:tag name="KSO_WM_UNIT_LAYERLEVEL" val="1"/>
  <p:tag name="KSO_WM_TAG_VERSION" val="1.0"/>
  <p:tag name="KSO_WM_UNIT_TYPE" val="i"/>
  <p:tag name="KSO_WM_UNIT_INDEX" val="103"/>
</p:tagLst>
</file>

<file path=ppt/tags/tag34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34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3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3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3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3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34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3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4"/>
  <p:tag name="KSO_WM_UNIT_LAYERLEVEL" val="1"/>
  <p:tag name="KSO_WM_TAG_VERSION" val="1.0"/>
  <p:tag name="KSO_WM_UNIT_TYPE" val="i"/>
  <p:tag name="KSO_WM_UNIT_INDEX" val="104"/>
</p:tagLst>
</file>

<file path=ppt/tags/tag34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34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34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34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34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34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
  <p:tag name="KSO_WM_UNIT_LAYERLEVEL" val="1"/>
  <p:tag name="KSO_WM_TAG_VERSION" val="1.0"/>
  <p:tag name="KSO_WM_UNIT_TYPE" val="i"/>
  <p:tag name="KSO_WM_UNIT_INDEX" val="12"/>
</p:tagLst>
</file>

<file path=ppt/tags/tag34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34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34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34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UNIT_TYPE" val="i"/>
  <p:tag name="KSO_WM_UNIT_INDEX" val="16"/>
</p:tagLst>
</file>

<file path=ppt/tags/tag3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5"/>
  <p:tag name="KSO_WM_UNIT_LAYERLEVEL" val="1"/>
  <p:tag name="KSO_WM_TAG_VERSION" val="1.0"/>
  <p:tag name="KSO_WM_UNIT_TYPE" val="i"/>
  <p:tag name="KSO_WM_UNIT_INDEX" val="105"/>
</p:tagLst>
</file>

<file path=ppt/tags/tag34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UNIT_TYPE" val="i"/>
  <p:tag name="KSO_WM_UNIT_INDEX" val="17"/>
</p:tagLst>
</file>

<file path=ppt/tags/tag34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UNIT_TYPE" val="i"/>
  <p:tag name="KSO_WM_UNIT_INDEX" val="18"/>
</p:tagLst>
</file>

<file path=ppt/tags/tag34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UNIT_TYPE" val="i"/>
  <p:tag name="KSO_WM_UNIT_INDEX" val="19"/>
</p:tagLst>
</file>

<file path=ppt/tags/tag34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UNIT_TYPE" val="i"/>
  <p:tag name="KSO_WM_UNIT_INDEX" val="20"/>
</p:tagLst>
</file>

<file path=ppt/tags/tag34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1"/>
  <p:tag name="KSO_WM_UNIT_LAYERLEVEL" val="1"/>
  <p:tag name="KSO_WM_TAG_VERSION" val="1.0"/>
  <p:tag name="KSO_WM_UNIT_TYPE" val="i"/>
  <p:tag name="KSO_WM_UNIT_INDEX" val="21"/>
</p:tagLst>
</file>

<file path=ppt/tags/tag34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UNIT_TYPE" val="i"/>
  <p:tag name="KSO_WM_UNIT_INDEX" val="22"/>
</p:tagLst>
</file>

<file path=ppt/tags/tag34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UNIT_TYPE" val="i"/>
  <p:tag name="KSO_WM_UNIT_INDEX" val="23"/>
</p:tagLst>
</file>

<file path=ppt/tags/tag34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UNIT_TYPE" val="i"/>
  <p:tag name="KSO_WM_UNIT_INDEX" val="24"/>
</p:tagLst>
</file>

<file path=ppt/tags/tag34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UNIT_TYPE" val="i"/>
  <p:tag name="KSO_WM_UNIT_INDEX" val="25"/>
</p:tagLst>
</file>

<file path=ppt/tags/tag34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UNIT_TYPE" val="i"/>
  <p:tag name="KSO_WM_UNIT_INDEX" val="26"/>
</p:tagLst>
</file>

<file path=ppt/tags/tag3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6"/>
  <p:tag name="KSO_WM_UNIT_LAYERLEVEL" val="1"/>
  <p:tag name="KSO_WM_TAG_VERSION" val="1.0"/>
  <p:tag name="KSO_WM_UNIT_TYPE" val="i"/>
  <p:tag name="KSO_WM_UNIT_INDEX" val="106"/>
</p:tagLst>
</file>

<file path=ppt/tags/tag34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UNIT_TYPE" val="i"/>
  <p:tag name="KSO_WM_UNIT_INDEX" val="27"/>
</p:tagLst>
</file>

<file path=ppt/tags/tag34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UNIT_TYPE" val="i"/>
  <p:tag name="KSO_WM_UNIT_INDEX" val="28"/>
</p:tagLst>
</file>

<file path=ppt/tags/tag34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UNIT_TYPE" val="i"/>
  <p:tag name="KSO_WM_UNIT_INDEX" val="29"/>
</p:tagLst>
</file>

<file path=ppt/tags/tag34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UNIT_TYPE" val="i"/>
  <p:tag name="KSO_WM_UNIT_INDEX" val="30"/>
</p:tagLst>
</file>

<file path=ppt/tags/tag34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UNIT_TYPE" val="i"/>
  <p:tag name="KSO_WM_UNIT_INDEX" val="31"/>
</p:tagLst>
</file>

<file path=ppt/tags/tag34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34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34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34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34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3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7"/>
  <p:tag name="KSO_WM_UNIT_LAYERLEVEL" val="1"/>
  <p:tag name="KSO_WM_TAG_VERSION" val="1.0"/>
  <p:tag name="KSO_WM_UNIT_TYPE" val="i"/>
  <p:tag name="KSO_WM_UNIT_INDEX" val="107"/>
</p:tagLst>
</file>

<file path=ppt/tags/tag34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34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34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34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34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34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34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34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34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34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3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8"/>
  <p:tag name="KSO_WM_UNIT_LAYERLEVEL" val="1"/>
  <p:tag name="KSO_WM_TAG_VERSION" val="1.0"/>
  <p:tag name="KSO_WM_UNIT_TYPE" val="i"/>
  <p:tag name="KSO_WM_UNIT_INDEX" val="108"/>
</p:tagLst>
</file>

<file path=ppt/tags/tag34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34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34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34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34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34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34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34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34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34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3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9"/>
  <p:tag name="KSO_WM_UNIT_LAYERLEVEL" val="1"/>
  <p:tag name="KSO_WM_TAG_VERSION" val="1.0"/>
  <p:tag name="KSO_WM_UNIT_TYPE" val="i"/>
  <p:tag name="KSO_WM_UNIT_INDEX" val="109"/>
</p:tagLst>
</file>

<file path=ppt/tags/tag34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7"/>
  <p:tag name="KSO_WM_UNIT_LAYERLEVEL" val="1"/>
  <p:tag name="KSO_WM_TAG_VERSION" val="1.0"/>
  <p:tag name="KSO_WM_UNIT_TYPE" val="i"/>
  <p:tag name="KSO_WM_UNIT_INDEX" val="57"/>
</p:tagLst>
</file>

<file path=ppt/tags/tag34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8"/>
  <p:tag name="KSO_WM_UNIT_LAYERLEVEL" val="1"/>
  <p:tag name="KSO_WM_TAG_VERSION" val="1.0"/>
  <p:tag name="KSO_WM_UNIT_TYPE" val="i"/>
  <p:tag name="KSO_WM_UNIT_INDEX" val="58"/>
</p:tagLst>
</file>

<file path=ppt/tags/tag34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9"/>
  <p:tag name="KSO_WM_UNIT_LAYERLEVEL" val="1"/>
  <p:tag name="KSO_WM_TAG_VERSION" val="1.0"/>
  <p:tag name="KSO_WM_UNIT_TYPE" val="i"/>
  <p:tag name="KSO_WM_UNIT_INDEX" val="59"/>
</p:tagLst>
</file>

<file path=ppt/tags/tag34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0"/>
  <p:tag name="KSO_WM_UNIT_LAYERLEVEL" val="1"/>
  <p:tag name="KSO_WM_TAG_VERSION" val="1.0"/>
  <p:tag name="KSO_WM_UNIT_TYPE" val="i"/>
  <p:tag name="KSO_WM_UNIT_INDEX" val="60"/>
</p:tagLst>
</file>

<file path=ppt/tags/tag34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1"/>
  <p:tag name="KSO_WM_UNIT_LAYERLEVEL" val="1"/>
  <p:tag name="KSO_WM_TAG_VERSION" val="1.0"/>
  <p:tag name="KSO_WM_UNIT_TYPE" val="i"/>
  <p:tag name="KSO_WM_UNIT_INDEX" val="61"/>
</p:tagLst>
</file>

<file path=ppt/tags/tag34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2"/>
  <p:tag name="KSO_WM_UNIT_LAYERLEVEL" val="1"/>
  <p:tag name="KSO_WM_TAG_VERSION" val="1.0"/>
  <p:tag name="KSO_WM_UNIT_TYPE" val="i"/>
  <p:tag name="KSO_WM_UNIT_INDEX" val="62"/>
</p:tagLst>
</file>

<file path=ppt/tags/tag34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3"/>
  <p:tag name="KSO_WM_UNIT_LAYERLEVEL" val="1"/>
  <p:tag name="KSO_WM_TAG_VERSION" val="1.0"/>
  <p:tag name="KSO_WM_UNIT_TYPE" val="i"/>
  <p:tag name="KSO_WM_UNIT_INDEX" val="63"/>
</p:tagLst>
</file>

<file path=ppt/tags/tag34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4"/>
  <p:tag name="KSO_WM_UNIT_LAYERLEVEL" val="1"/>
  <p:tag name="KSO_WM_TAG_VERSION" val="1.0"/>
  <p:tag name="KSO_WM_UNIT_TYPE" val="i"/>
  <p:tag name="KSO_WM_UNIT_INDEX" val="64"/>
</p:tagLst>
</file>

<file path=ppt/tags/tag34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5"/>
  <p:tag name="KSO_WM_UNIT_LAYERLEVEL" val="1"/>
  <p:tag name="KSO_WM_TAG_VERSION" val="1.0"/>
  <p:tag name="KSO_WM_UNIT_TYPE" val="i"/>
  <p:tag name="KSO_WM_UNIT_INDEX" val="65"/>
</p:tagLst>
</file>

<file path=ppt/tags/tag34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6"/>
  <p:tag name="KSO_WM_UNIT_LAYERLEVEL" val="1"/>
  <p:tag name="KSO_WM_TAG_VERSION" val="1.0"/>
  <p:tag name="KSO_WM_UNIT_TYPE" val="i"/>
  <p:tag name="KSO_WM_UNIT_INDEX" val="66"/>
</p:tagLst>
</file>

<file path=ppt/tags/tag3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0"/>
  <p:tag name="KSO_WM_UNIT_LAYERLEVEL" val="1"/>
  <p:tag name="KSO_WM_TAG_VERSION" val="1.0"/>
  <p:tag name="KSO_WM_UNIT_TYPE" val="i"/>
  <p:tag name="KSO_WM_UNIT_INDEX" val="110"/>
</p:tagLst>
</file>

<file path=ppt/tags/tag34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7"/>
  <p:tag name="KSO_WM_UNIT_LAYERLEVEL" val="1"/>
  <p:tag name="KSO_WM_TAG_VERSION" val="1.0"/>
  <p:tag name="KSO_WM_UNIT_TYPE" val="i"/>
  <p:tag name="KSO_WM_UNIT_INDEX" val="67"/>
</p:tagLst>
</file>

<file path=ppt/tags/tag34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8"/>
  <p:tag name="KSO_WM_UNIT_LAYERLEVEL" val="1"/>
  <p:tag name="KSO_WM_TAG_VERSION" val="1.0"/>
  <p:tag name="KSO_WM_UNIT_TYPE" val="i"/>
  <p:tag name="KSO_WM_UNIT_INDEX" val="68"/>
</p:tagLst>
</file>

<file path=ppt/tags/tag34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9"/>
  <p:tag name="KSO_WM_UNIT_LAYERLEVEL" val="1"/>
  <p:tag name="KSO_WM_TAG_VERSION" val="1.0"/>
  <p:tag name="KSO_WM_UNIT_TYPE" val="i"/>
  <p:tag name="KSO_WM_UNIT_INDEX" val="69"/>
</p:tagLst>
</file>

<file path=ppt/tags/tag34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0"/>
  <p:tag name="KSO_WM_UNIT_LAYERLEVEL" val="1"/>
  <p:tag name="KSO_WM_TAG_VERSION" val="1.0"/>
  <p:tag name="KSO_WM_UNIT_TYPE" val="i"/>
  <p:tag name="KSO_WM_UNIT_INDEX" val="70"/>
</p:tagLst>
</file>

<file path=ppt/tags/tag34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1"/>
  <p:tag name="KSO_WM_UNIT_LAYERLEVEL" val="1"/>
  <p:tag name="KSO_WM_TAG_VERSION" val="1.0"/>
  <p:tag name="KSO_WM_UNIT_TYPE" val="i"/>
  <p:tag name="KSO_WM_UNIT_INDEX" val="71"/>
</p:tagLst>
</file>

<file path=ppt/tags/tag34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2"/>
  <p:tag name="KSO_WM_UNIT_LAYERLEVEL" val="1"/>
  <p:tag name="KSO_WM_TAG_VERSION" val="1.0"/>
  <p:tag name="KSO_WM_UNIT_TYPE" val="i"/>
  <p:tag name="KSO_WM_UNIT_INDEX" val="72"/>
</p:tagLst>
</file>

<file path=ppt/tags/tag34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3"/>
  <p:tag name="KSO_WM_UNIT_LAYERLEVEL" val="1"/>
  <p:tag name="KSO_WM_TAG_VERSION" val="1.0"/>
  <p:tag name="KSO_WM_UNIT_TYPE" val="i"/>
  <p:tag name="KSO_WM_UNIT_INDEX" val="73"/>
</p:tagLst>
</file>

<file path=ppt/tags/tag34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4"/>
  <p:tag name="KSO_WM_UNIT_LAYERLEVEL" val="1"/>
  <p:tag name="KSO_WM_TAG_VERSION" val="1.0"/>
  <p:tag name="KSO_WM_UNIT_TYPE" val="i"/>
  <p:tag name="KSO_WM_UNIT_INDEX" val="74"/>
</p:tagLst>
</file>

<file path=ppt/tags/tag34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5"/>
  <p:tag name="KSO_WM_UNIT_LAYERLEVEL" val="1"/>
  <p:tag name="KSO_WM_TAG_VERSION" val="1.0"/>
  <p:tag name="KSO_WM_UNIT_TYPE" val="i"/>
  <p:tag name="KSO_WM_UNIT_INDEX" val="75"/>
</p:tagLst>
</file>

<file path=ppt/tags/tag34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6"/>
  <p:tag name="KSO_WM_UNIT_LAYERLEVEL" val="1"/>
  <p:tag name="KSO_WM_TAG_VERSION" val="1.0"/>
  <p:tag name="KSO_WM_UNIT_TYPE" val="i"/>
  <p:tag name="KSO_WM_UNIT_INDEX" val="76"/>
</p:tagLst>
</file>

<file path=ppt/tags/tag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UNIT_TYPE" val="i"/>
  <p:tag name="KSO_WM_UNIT_INDEX" val="28"/>
</p:tagLst>
</file>

<file path=ppt/tags/tag3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1"/>
  <p:tag name="KSO_WM_UNIT_LAYERLEVEL" val="1"/>
  <p:tag name="KSO_WM_TAG_VERSION" val="1.0"/>
  <p:tag name="KSO_WM_UNIT_TYPE" val="i"/>
  <p:tag name="KSO_WM_UNIT_INDEX" val="111"/>
</p:tagLst>
</file>

<file path=ppt/tags/tag35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7"/>
  <p:tag name="KSO_WM_UNIT_LAYERLEVEL" val="1"/>
  <p:tag name="KSO_WM_TAG_VERSION" val="1.0"/>
  <p:tag name="KSO_WM_UNIT_TYPE" val="i"/>
  <p:tag name="KSO_WM_UNIT_INDEX" val="77"/>
</p:tagLst>
</file>

<file path=ppt/tags/tag35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8"/>
  <p:tag name="KSO_WM_UNIT_LAYERLEVEL" val="1"/>
  <p:tag name="KSO_WM_TAG_VERSION" val="1.0"/>
  <p:tag name="KSO_WM_UNIT_TYPE" val="i"/>
  <p:tag name="KSO_WM_UNIT_INDEX" val="78"/>
</p:tagLst>
</file>

<file path=ppt/tags/tag35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9"/>
  <p:tag name="KSO_WM_UNIT_LAYERLEVEL" val="1"/>
  <p:tag name="KSO_WM_TAG_VERSION" val="1.0"/>
  <p:tag name="KSO_WM_UNIT_TYPE" val="i"/>
  <p:tag name="KSO_WM_UNIT_INDEX" val="79"/>
</p:tagLst>
</file>

<file path=ppt/tags/tag35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0"/>
  <p:tag name="KSO_WM_UNIT_LAYERLEVEL" val="1"/>
  <p:tag name="KSO_WM_TAG_VERSION" val="1.0"/>
  <p:tag name="KSO_WM_UNIT_TYPE" val="i"/>
  <p:tag name="KSO_WM_UNIT_INDEX" val="80"/>
</p:tagLst>
</file>

<file path=ppt/tags/tag35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1"/>
  <p:tag name="KSO_WM_UNIT_LAYERLEVEL" val="1"/>
  <p:tag name="KSO_WM_TAG_VERSION" val="1.0"/>
  <p:tag name="KSO_WM_UNIT_TYPE" val="i"/>
  <p:tag name="KSO_WM_UNIT_INDEX" val="81"/>
</p:tagLst>
</file>

<file path=ppt/tags/tag35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2"/>
  <p:tag name="KSO_WM_UNIT_LAYERLEVEL" val="1"/>
  <p:tag name="KSO_WM_TAG_VERSION" val="1.0"/>
  <p:tag name="KSO_WM_UNIT_TYPE" val="i"/>
  <p:tag name="KSO_WM_UNIT_INDEX" val="82"/>
</p:tagLst>
</file>

<file path=ppt/tags/tag35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3"/>
  <p:tag name="KSO_WM_UNIT_LAYERLEVEL" val="1"/>
  <p:tag name="KSO_WM_TAG_VERSION" val="1.0"/>
  <p:tag name="KSO_WM_UNIT_TYPE" val="i"/>
  <p:tag name="KSO_WM_UNIT_INDEX" val="83"/>
</p:tagLst>
</file>

<file path=ppt/tags/tag35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4"/>
  <p:tag name="KSO_WM_UNIT_LAYERLEVEL" val="1"/>
  <p:tag name="KSO_WM_TAG_VERSION" val="1.0"/>
  <p:tag name="KSO_WM_UNIT_TYPE" val="i"/>
  <p:tag name="KSO_WM_UNIT_INDEX" val="84"/>
</p:tagLst>
</file>

<file path=ppt/tags/tag35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5"/>
  <p:tag name="KSO_WM_UNIT_LAYERLEVEL" val="1"/>
  <p:tag name="KSO_WM_TAG_VERSION" val="1.0"/>
  <p:tag name="KSO_WM_UNIT_TYPE" val="i"/>
  <p:tag name="KSO_WM_UNIT_INDEX" val="85"/>
</p:tagLst>
</file>

<file path=ppt/tags/tag35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6"/>
  <p:tag name="KSO_WM_UNIT_LAYERLEVEL" val="1"/>
  <p:tag name="KSO_WM_TAG_VERSION" val="1.0"/>
  <p:tag name="KSO_WM_UNIT_TYPE" val="i"/>
  <p:tag name="KSO_WM_UNIT_INDEX" val="86"/>
</p:tagLst>
</file>

<file path=ppt/tags/tag3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2"/>
  <p:tag name="KSO_WM_UNIT_LAYERLEVEL" val="1"/>
  <p:tag name="KSO_WM_TAG_VERSION" val="1.0"/>
  <p:tag name="KSO_WM_UNIT_TYPE" val="i"/>
  <p:tag name="KSO_WM_UNIT_INDEX" val="112"/>
</p:tagLst>
</file>

<file path=ppt/tags/tag35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7"/>
  <p:tag name="KSO_WM_UNIT_LAYERLEVEL" val="1"/>
  <p:tag name="KSO_WM_TAG_VERSION" val="1.0"/>
  <p:tag name="KSO_WM_UNIT_TYPE" val="i"/>
  <p:tag name="KSO_WM_UNIT_INDEX" val="87"/>
</p:tagLst>
</file>

<file path=ppt/tags/tag35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8"/>
  <p:tag name="KSO_WM_UNIT_LAYERLEVEL" val="1"/>
  <p:tag name="KSO_WM_TAG_VERSION" val="1.0"/>
  <p:tag name="KSO_WM_UNIT_TYPE" val="i"/>
  <p:tag name="KSO_WM_UNIT_INDEX" val="88"/>
</p:tagLst>
</file>

<file path=ppt/tags/tag35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9"/>
  <p:tag name="KSO_WM_UNIT_LAYERLEVEL" val="1"/>
  <p:tag name="KSO_WM_TAG_VERSION" val="1.0"/>
  <p:tag name="KSO_WM_UNIT_TYPE" val="i"/>
  <p:tag name="KSO_WM_UNIT_INDEX" val="89"/>
</p:tagLst>
</file>

<file path=ppt/tags/tag35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0"/>
  <p:tag name="KSO_WM_UNIT_LAYERLEVEL" val="1"/>
  <p:tag name="KSO_WM_TAG_VERSION" val="1.0"/>
  <p:tag name="KSO_WM_UNIT_TYPE" val="i"/>
  <p:tag name="KSO_WM_UNIT_INDEX" val="90"/>
</p:tagLst>
</file>

<file path=ppt/tags/tag35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1"/>
  <p:tag name="KSO_WM_UNIT_LAYERLEVEL" val="1"/>
  <p:tag name="KSO_WM_TAG_VERSION" val="1.0"/>
  <p:tag name="KSO_WM_UNIT_TYPE" val="i"/>
  <p:tag name="KSO_WM_UNIT_INDEX" val="91"/>
</p:tagLst>
</file>

<file path=ppt/tags/tag35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2"/>
  <p:tag name="KSO_WM_UNIT_LAYERLEVEL" val="1"/>
  <p:tag name="KSO_WM_TAG_VERSION" val="1.0"/>
  <p:tag name="KSO_WM_UNIT_TYPE" val="i"/>
  <p:tag name="KSO_WM_UNIT_INDEX" val="92"/>
</p:tagLst>
</file>

<file path=ppt/tags/tag35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3"/>
  <p:tag name="KSO_WM_UNIT_LAYERLEVEL" val="1"/>
  <p:tag name="KSO_WM_TAG_VERSION" val="1.0"/>
  <p:tag name="KSO_WM_UNIT_TYPE" val="i"/>
  <p:tag name="KSO_WM_UNIT_INDEX" val="93"/>
</p:tagLst>
</file>

<file path=ppt/tags/tag35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4"/>
  <p:tag name="KSO_WM_UNIT_LAYERLEVEL" val="1"/>
  <p:tag name="KSO_WM_TAG_VERSION" val="1.0"/>
  <p:tag name="KSO_WM_UNIT_TYPE" val="i"/>
  <p:tag name="KSO_WM_UNIT_INDEX" val="94"/>
</p:tagLst>
</file>

<file path=ppt/tags/tag35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5"/>
  <p:tag name="KSO_WM_UNIT_LAYERLEVEL" val="1"/>
  <p:tag name="KSO_WM_TAG_VERSION" val="1.0"/>
  <p:tag name="KSO_WM_UNIT_TYPE" val="i"/>
  <p:tag name="KSO_WM_UNIT_INDEX" val="95"/>
</p:tagLst>
</file>

<file path=ppt/tags/tag35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6"/>
  <p:tag name="KSO_WM_UNIT_LAYERLEVEL" val="1"/>
  <p:tag name="KSO_WM_TAG_VERSION" val="1.0"/>
  <p:tag name="KSO_WM_UNIT_TYPE" val="i"/>
  <p:tag name="KSO_WM_UNIT_INDEX" val="96"/>
</p:tagLst>
</file>

<file path=ppt/tags/tag3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3"/>
  <p:tag name="KSO_WM_UNIT_LAYERLEVEL" val="1"/>
  <p:tag name="KSO_WM_TAG_VERSION" val="1.0"/>
  <p:tag name="KSO_WM_UNIT_TYPE" val="i"/>
  <p:tag name="KSO_WM_UNIT_INDEX" val="113"/>
</p:tagLst>
</file>

<file path=ppt/tags/tag35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7"/>
  <p:tag name="KSO_WM_UNIT_LAYERLEVEL" val="1"/>
  <p:tag name="KSO_WM_TAG_VERSION" val="1.0"/>
  <p:tag name="KSO_WM_UNIT_TYPE" val="i"/>
  <p:tag name="KSO_WM_UNIT_INDEX" val="97"/>
</p:tagLst>
</file>

<file path=ppt/tags/tag35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8"/>
  <p:tag name="KSO_WM_UNIT_LAYERLEVEL" val="1"/>
  <p:tag name="KSO_WM_TAG_VERSION" val="1.0"/>
  <p:tag name="KSO_WM_UNIT_TYPE" val="i"/>
  <p:tag name="KSO_WM_UNIT_INDEX" val="98"/>
</p:tagLst>
</file>

<file path=ppt/tags/tag35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9"/>
  <p:tag name="KSO_WM_UNIT_LAYERLEVEL" val="1"/>
  <p:tag name="KSO_WM_TAG_VERSION" val="1.0"/>
  <p:tag name="KSO_WM_UNIT_TYPE" val="i"/>
  <p:tag name="KSO_WM_UNIT_INDEX" val="99"/>
</p:tagLst>
</file>

<file path=ppt/tags/tag35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0"/>
  <p:tag name="KSO_WM_UNIT_LAYERLEVEL" val="1"/>
  <p:tag name="KSO_WM_TAG_VERSION" val="1.0"/>
  <p:tag name="KSO_WM_UNIT_TYPE" val="i"/>
  <p:tag name="KSO_WM_UNIT_INDEX" val="100"/>
</p:tagLst>
</file>

<file path=ppt/tags/tag35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1"/>
  <p:tag name="KSO_WM_UNIT_LAYERLEVEL" val="1"/>
  <p:tag name="KSO_WM_TAG_VERSION" val="1.0"/>
  <p:tag name="KSO_WM_UNIT_TYPE" val="i"/>
  <p:tag name="KSO_WM_UNIT_INDEX" val="101"/>
</p:tagLst>
</file>

<file path=ppt/tags/tag35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2"/>
  <p:tag name="KSO_WM_UNIT_LAYERLEVEL" val="1"/>
  <p:tag name="KSO_WM_TAG_VERSION" val="1.0"/>
  <p:tag name="KSO_WM_UNIT_TYPE" val="i"/>
  <p:tag name="KSO_WM_UNIT_INDEX" val="102"/>
</p:tagLst>
</file>

<file path=ppt/tags/tag35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3"/>
  <p:tag name="KSO_WM_UNIT_LAYERLEVEL" val="1"/>
  <p:tag name="KSO_WM_TAG_VERSION" val="1.0"/>
  <p:tag name="KSO_WM_UNIT_TYPE" val="i"/>
  <p:tag name="KSO_WM_UNIT_INDEX" val="103"/>
</p:tagLst>
</file>

<file path=ppt/tags/tag35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4"/>
  <p:tag name="KSO_WM_UNIT_LAYERLEVEL" val="1"/>
  <p:tag name="KSO_WM_TAG_VERSION" val="1.0"/>
  <p:tag name="KSO_WM_UNIT_TYPE" val="i"/>
  <p:tag name="KSO_WM_UNIT_INDEX" val="104"/>
</p:tagLst>
</file>

<file path=ppt/tags/tag35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5"/>
  <p:tag name="KSO_WM_UNIT_LAYERLEVEL" val="1"/>
  <p:tag name="KSO_WM_TAG_VERSION" val="1.0"/>
  <p:tag name="KSO_WM_UNIT_TYPE" val="i"/>
  <p:tag name="KSO_WM_UNIT_INDEX" val="105"/>
</p:tagLst>
</file>

<file path=ppt/tags/tag35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6"/>
  <p:tag name="KSO_WM_UNIT_LAYERLEVEL" val="1"/>
  <p:tag name="KSO_WM_TAG_VERSION" val="1.0"/>
  <p:tag name="KSO_WM_UNIT_TYPE" val="i"/>
  <p:tag name="KSO_WM_UNIT_INDEX" val="106"/>
</p:tagLst>
</file>

<file path=ppt/tags/tag3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4"/>
  <p:tag name="KSO_WM_UNIT_LAYERLEVEL" val="1"/>
  <p:tag name="KSO_WM_TAG_VERSION" val="1.0"/>
  <p:tag name="KSO_WM_UNIT_TYPE" val="i"/>
  <p:tag name="KSO_WM_UNIT_INDEX" val="114"/>
</p:tagLst>
</file>

<file path=ppt/tags/tag35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7"/>
  <p:tag name="KSO_WM_UNIT_LAYERLEVEL" val="1"/>
  <p:tag name="KSO_WM_TAG_VERSION" val="1.0"/>
  <p:tag name="KSO_WM_UNIT_TYPE" val="i"/>
  <p:tag name="KSO_WM_UNIT_INDEX" val="107"/>
</p:tagLst>
</file>

<file path=ppt/tags/tag35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8"/>
  <p:tag name="KSO_WM_UNIT_LAYERLEVEL" val="1"/>
  <p:tag name="KSO_WM_TAG_VERSION" val="1.0"/>
  <p:tag name="KSO_WM_UNIT_TYPE" val="i"/>
  <p:tag name="KSO_WM_UNIT_INDEX" val="108"/>
</p:tagLst>
</file>

<file path=ppt/tags/tag35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9"/>
  <p:tag name="KSO_WM_UNIT_LAYERLEVEL" val="1"/>
  <p:tag name="KSO_WM_TAG_VERSION" val="1.0"/>
  <p:tag name="KSO_WM_UNIT_TYPE" val="i"/>
  <p:tag name="KSO_WM_UNIT_INDEX" val="109"/>
</p:tagLst>
</file>

<file path=ppt/tags/tag35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0"/>
  <p:tag name="KSO_WM_UNIT_LAYERLEVEL" val="1"/>
  <p:tag name="KSO_WM_TAG_VERSION" val="1.0"/>
  <p:tag name="KSO_WM_UNIT_TYPE" val="i"/>
  <p:tag name="KSO_WM_UNIT_INDEX" val="110"/>
</p:tagLst>
</file>

<file path=ppt/tags/tag35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1"/>
  <p:tag name="KSO_WM_UNIT_LAYERLEVEL" val="1"/>
  <p:tag name="KSO_WM_TAG_VERSION" val="1.0"/>
  <p:tag name="KSO_WM_UNIT_TYPE" val="i"/>
  <p:tag name="KSO_WM_UNIT_INDEX" val="111"/>
</p:tagLst>
</file>

<file path=ppt/tags/tag35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2"/>
  <p:tag name="KSO_WM_UNIT_LAYERLEVEL" val="1"/>
  <p:tag name="KSO_WM_TAG_VERSION" val="1.0"/>
  <p:tag name="KSO_WM_UNIT_TYPE" val="i"/>
  <p:tag name="KSO_WM_UNIT_INDEX" val="112"/>
</p:tagLst>
</file>

<file path=ppt/tags/tag35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3"/>
  <p:tag name="KSO_WM_UNIT_LAYERLEVEL" val="1"/>
  <p:tag name="KSO_WM_TAG_VERSION" val="1.0"/>
  <p:tag name="KSO_WM_UNIT_TYPE" val="i"/>
  <p:tag name="KSO_WM_UNIT_INDEX" val="113"/>
</p:tagLst>
</file>

<file path=ppt/tags/tag35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4"/>
  <p:tag name="KSO_WM_UNIT_LAYERLEVEL" val="1"/>
  <p:tag name="KSO_WM_TAG_VERSION" val="1.0"/>
  <p:tag name="KSO_WM_UNIT_TYPE" val="i"/>
  <p:tag name="KSO_WM_UNIT_INDEX" val="114"/>
</p:tagLst>
</file>

<file path=ppt/tags/tag35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5"/>
  <p:tag name="KSO_WM_UNIT_LAYERLEVEL" val="1"/>
  <p:tag name="KSO_WM_TAG_VERSION" val="1.0"/>
  <p:tag name="KSO_WM_UNIT_TYPE" val="i"/>
  <p:tag name="KSO_WM_UNIT_INDEX" val="115"/>
</p:tagLst>
</file>

<file path=ppt/tags/tag35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6"/>
  <p:tag name="KSO_WM_UNIT_LAYERLEVEL" val="1"/>
  <p:tag name="KSO_WM_TAG_VERSION" val="1.0"/>
  <p:tag name="KSO_WM_UNIT_TYPE" val="i"/>
  <p:tag name="KSO_WM_UNIT_INDEX" val="116"/>
</p:tagLst>
</file>

<file path=ppt/tags/tag3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5"/>
  <p:tag name="KSO_WM_UNIT_LAYERLEVEL" val="1"/>
  <p:tag name="KSO_WM_TAG_VERSION" val="1.0"/>
  <p:tag name="KSO_WM_UNIT_TYPE" val="i"/>
  <p:tag name="KSO_WM_UNIT_INDEX" val="115"/>
</p:tagLst>
</file>

<file path=ppt/tags/tag35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7"/>
  <p:tag name="KSO_WM_UNIT_LAYERLEVEL" val="1"/>
  <p:tag name="KSO_WM_TAG_VERSION" val="1.0"/>
  <p:tag name="KSO_WM_UNIT_TYPE" val="i"/>
  <p:tag name="KSO_WM_UNIT_INDEX" val="117"/>
</p:tagLst>
</file>

<file path=ppt/tags/tag35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8"/>
  <p:tag name="KSO_WM_UNIT_LAYERLEVEL" val="1"/>
  <p:tag name="KSO_WM_TAG_VERSION" val="1.0"/>
  <p:tag name="KSO_WM_UNIT_TYPE" val="i"/>
  <p:tag name="KSO_WM_UNIT_INDEX" val="118"/>
</p:tagLst>
</file>

<file path=ppt/tags/tag35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9"/>
  <p:tag name="KSO_WM_UNIT_LAYERLEVEL" val="1"/>
  <p:tag name="KSO_WM_TAG_VERSION" val="1.0"/>
  <p:tag name="KSO_WM_UNIT_TYPE" val="i"/>
  <p:tag name="KSO_WM_UNIT_INDEX" val="119"/>
</p:tagLst>
</file>

<file path=ppt/tags/tag35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0"/>
  <p:tag name="KSO_WM_UNIT_LAYERLEVEL" val="1"/>
  <p:tag name="KSO_WM_TAG_VERSION" val="1.0"/>
  <p:tag name="KSO_WM_UNIT_TYPE" val="i"/>
  <p:tag name="KSO_WM_UNIT_INDEX" val="120"/>
</p:tagLst>
</file>

<file path=ppt/tags/tag35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1"/>
  <p:tag name="KSO_WM_UNIT_LAYERLEVEL" val="1"/>
  <p:tag name="KSO_WM_TAG_VERSION" val="1.0"/>
  <p:tag name="KSO_WM_UNIT_TYPE" val="i"/>
  <p:tag name="KSO_WM_UNIT_INDEX" val="121"/>
</p:tagLst>
</file>

<file path=ppt/tags/tag35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2"/>
  <p:tag name="KSO_WM_UNIT_LAYERLEVEL" val="1"/>
  <p:tag name="KSO_WM_TAG_VERSION" val="1.0"/>
  <p:tag name="KSO_WM_UNIT_TYPE" val="i"/>
  <p:tag name="KSO_WM_UNIT_INDEX" val="122"/>
</p:tagLst>
</file>

<file path=ppt/tags/tag35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3"/>
  <p:tag name="KSO_WM_UNIT_LAYERLEVEL" val="1"/>
  <p:tag name="KSO_WM_TAG_VERSION" val="1.0"/>
  <p:tag name="KSO_WM_UNIT_TYPE" val="i"/>
  <p:tag name="KSO_WM_UNIT_INDEX" val="123"/>
</p:tagLst>
</file>

<file path=ppt/tags/tag35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4"/>
  <p:tag name="KSO_WM_UNIT_LAYERLEVEL" val="1"/>
  <p:tag name="KSO_WM_TAG_VERSION" val="1.0"/>
  <p:tag name="KSO_WM_UNIT_TYPE" val="i"/>
  <p:tag name="KSO_WM_UNIT_INDEX" val="124"/>
</p:tagLst>
</file>

<file path=ppt/tags/tag35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5"/>
  <p:tag name="KSO_WM_UNIT_LAYERLEVEL" val="1"/>
  <p:tag name="KSO_WM_TAG_VERSION" val="1.0"/>
  <p:tag name="KSO_WM_UNIT_TYPE" val="i"/>
  <p:tag name="KSO_WM_UNIT_INDEX" val="125"/>
</p:tagLst>
</file>

<file path=ppt/tags/tag35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6"/>
  <p:tag name="KSO_WM_UNIT_LAYERLEVEL" val="1"/>
  <p:tag name="KSO_WM_TAG_VERSION" val="1.0"/>
  <p:tag name="KSO_WM_UNIT_TYPE" val="i"/>
  <p:tag name="KSO_WM_UNIT_INDEX" val="126"/>
</p:tagLst>
</file>

<file path=ppt/tags/tag3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6"/>
  <p:tag name="KSO_WM_UNIT_LAYERLEVEL" val="1"/>
  <p:tag name="KSO_WM_TAG_VERSION" val="1.0"/>
  <p:tag name="KSO_WM_UNIT_TYPE" val="i"/>
  <p:tag name="KSO_WM_UNIT_INDEX" val="116"/>
</p:tagLst>
</file>

<file path=ppt/tags/tag35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7"/>
  <p:tag name="KSO_WM_UNIT_LAYERLEVEL" val="1"/>
  <p:tag name="KSO_WM_TAG_VERSION" val="1.0"/>
  <p:tag name="KSO_WM_UNIT_TYPE" val="i"/>
  <p:tag name="KSO_WM_UNIT_INDEX" val="127"/>
</p:tagLst>
</file>

<file path=ppt/tags/tag35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8"/>
  <p:tag name="KSO_WM_UNIT_LAYERLEVEL" val="1"/>
  <p:tag name="KSO_WM_TAG_VERSION" val="1.0"/>
  <p:tag name="KSO_WM_UNIT_TYPE" val="i"/>
  <p:tag name="KSO_WM_UNIT_INDEX" val="128"/>
</p:tagLst>
</file>

<file path=ppt/tags/tag35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9"/>
  <p:tag name="KSO_WM_UNIT_LAYERLEVEL" val="1"/>
  <p:tag name="KSO_WM_TAG_VERSION" val="1.0"/>
  <p:tag name="KSO_WM_UNIT_TYPE" val="i"/>
  <p:tag name="KSO_WM_UNIT_INDEX" val="129"/>
</p:tagLst>
</file>

<file path=ppt/tags/tag35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0"/>
  <p:tag name="KSO_WM_UNIT_LAYERLEVEL" val="1"/>
  <p:tag name="KSO_WM_TAG_VERSION" val="1.0"/>
  <p:tag name="KSO_WM_UNIT_TYPE" val="i"/>
  <p:tag name="KSO_WM_UNIT_INDEX" val="130"/>
</p:tagLst>
</file>

<file path=ppt/tags/tag35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1"/>
  <p:tag name="KSO_WM_UNIT_LAYERLEVEL" val="1"/>
  <p:tag name="KSO_WM_TAG_VERSION" val="1.0"/>
  <p:tag name="KSO_WM_UNIT_TYPE" val="i"/>
  <p:tag name="KSO_WM_UNIT_INDEX" val="131"/>
</p:tagLst>
</file>

<file path=ppt/tags/tag35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2"/>
  <p:tag name="KSO_WM_UNIT_LAYERLEVEL" val="1"/>
  <p:tag name="KSO_WM_TAG_VERSION" val="1.0"/>
  <p:tag name="KSO_WM_UNIT_TYPE" val="i"/>
  <p:tag name="KSO_WM_UNIT_INDEX" val="132"/>
</p:tagLst>
</file>

<file path=ppt/tags/tag35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3"/>
  <p:tag name="KSO_WM_UNIT_LAYERLEVEL" val="1"/>
  <p:tag name="KSO_WM_TAG_VERSION" val="1.0"/>
  <p:tag name="KSO_WM_UNIT_TYPE" val="i"/>
  <p:tag name="KSO_WM_UNIT_INDEX" val="133"/>
</p:tagLst>
</file>

<file path=ppt/tags/tag35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4"/>
  <p:tag name="KSO_WM_UNIT_LAYERLEVEL" val="1"/>
  <p:tag name="KSO_WM_TAG_VERSION" val="1.0"/>
  <p:tag name="KSO_WM_UNIT_TYPE" val="i"/>
  <p:tag name="KSO_WM_UNIT_INDEX" val="134"/>
</p:tagLst>
</file>

<file path=ppt/tags/tag35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5"/>
  <p:tag name="KSO_WM_UNIT_LAYERLEVEL" val="1"/>
  <p:tag name="KSO_WM_TAG_VERSION" val="1.0"/>
  <p:tag name="KSO_WM_UNIT_TYPE" val="i"/>
  <p:tag name="KSO_WM_UNIT_INDEX" val="135"/>
</p:tagLst>
</file>

<file path=ppt/tags/tag3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7"/>
  <p:tag name="KSO_WM_UNIT_LAYERLEVEL" val="1"/>
  <p:tag name="KSO_WM_TAG_VERSION" val="1.0"/>
  <p:tag name="KSO_WM_UNIT_TYPE" val="i"/>
  <p:tag name="KSO_WM_UNIT_INDEX" val="117"/>
</p:tagLst>
</file>

<file path=ppt/tags/tag3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3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35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35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UNIT_TYPE" val="i"/>
  <p:tag name="KSO_WM_UNIT_INDEX" val="3"/>
</p:tagLst>
</file>

<file path=ppt/tags/tag35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UNIT_TYPE" val="i"/>
  <p:tag name="KSO_WM_UNIT_INDEX" val="4"/>
</p:tagLst>
</file>

<file path=ppt/tags/tag35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5"/>
  <p:tag name="KSO_WM_UNIT_LAYERLEVEL" val="1"/>
  <p:tag name="KSO_WM_TAG_VERSION" val="1.0"/>
  <p:tag name="KSO_WM_UNIT_TYPE" val="i"/>
  <p:tag name="KSO_WM_UNIT_INDEX" val="5"/>
</p:tagLst>
</file>

<file path=ppt/tags/tag35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6"/>
  <p:tag name="KSO_WM_UNIT_LAYERLEVEL" val="1"/>
  <p:tag name="KSO_WM_TAG_VERSION" val="1.0"/>
  <p:tag name="KSO_WM_UNIT_TYPE" val="i"/>
  <p:tag name="KSO_WM_UNIT_INDEX" val="6"/>
</p:tagLst>
</file>

<file path=ppt/tags/tag3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8"/>
  <p:tag name="KSO_WM_UNIT_LAYERLEVEL" val="1"/>
  <p:tag name="KSO_WM_TAG_VERSION" val="1.0"/>
  <p:tag name="KSO_WM_UNIT_TYPE" val="i"/>
  <p:tag name="KSO_WM_UNIT_INDEX" val="118"/>
</p:tagLst>
</file>

<file path=ppt/tags/tag35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7"/>
  <p:tag name="KSO_WM_UNIT_LAYERLEVEL" val="1"/>
  <p:tag name="KSO_WM_TAG_VERSION" val="1.0"/>
  <p:tag name="KSO_WM_UNIT_TYPE" val="i"/>
  <p:tag name="KSO_WM_UNIT_INDEX" val="7"/>
</p:tagLst>
</file>

<file path=ppt/tags/tag35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8"/>
  <p:tag name="KSO_WM_UNIT_LAYERLEVEL" val="1"/>
  <p:tag name="KSO_WM_TAG_VERSION" val="1.0"/>
  <p:tag name="KSO_WM_UNIT_TYPE" val="i"/>
  <p:tag name="KSO_WM_UNIT_INDEX" val="8"/>
</p:tagLst>
</file>

<file path=ppt/tags/tag35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9"/>
  <p:tag name="KSO_WM_UNIT_LAYERLEVEL" val="1"/>
  <p:tag name="KSO_WM_TAG_VERSION" val="1.0"/>
  <p:tag name="KSO_WM_UNIT_TYPE" val="i"/>
  <p:tag name="KSO_WM_UNIT_INDEX" val="9"/>
</p:tagLst>
</file>

<file path=ppt/tags/tag35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0"/>
  <p:tag name="KSO_WM_UNIT_LAYERLEVEL" val="1"/>
  <p:tag name="KSO_WM_TAG_VERSION" val="1.0"/>
  <p:tag name="KSO_WM_UNIT_TYPE" val="i"/>
  <p:tag name="KSO_WM_UNIT_INDEX" val="10"/>
</p:tagLst>
</file>

<file path=ppt/tags/tag35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1"/>
  <p:tag name="KSO_WM_UNIT_LAYERLEVEL" val="1"/>
  <p:tag name="KSO_WM_TAG_VERSION" val="1.0"/>
  <p:tag name="KSO_WM_UNIT_TYPE" val="i"/>
  <p:tag name="KSO_WM_UNIT_INDEX" val="11"/>
</p:tagLst>
</file>

<file path=ppt/tags/tag35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2"/>
  <p:tag name="KSO_WM_UNIT_LAYERLEVEL" val="1"/>
  <p:tag name="KSO_WM_TAG_VERSION" val="1.0"/>
  <p:tag name="KSO_WM_UNIT_TYPE" val="i"/>
  <p:tag name="KSO_WM_UNIT_INDEX" val="12"/>
</p:tagLst>
</file>

<file path=ppt/tags/tag35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3"/>
  <p:tag name="KSO_WM_UNIT_LAYERLEVEL" val="1"/>
  <p:tag name="KSO_WM_TAG_VERSION" val="1.0"/>
  <p:tag name="KSO_WM_UNIT_TYPE" val="i"/>
  <p:tag name="KSO_WM_UNIT_INDEX" val="13"/>
</p:tagLst>
</file>

<file path=ppt/tags/tag35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4"/>
  <p:tag name="KSO_WM_UNIT_LAYERLEVEL" val="1"/>
  <p:tag name="KSO_WM_TAG_VERSION" val="1.0"/>
  <p:tag name="KSO_WM_UNIT_TYPE" val="i"/>
  <p:tag name="KSO_WM_UNIT_INDEX" val="14"/>
</p:tagLst>
</file>

<file path=ppt/tags/tag35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5"/>
  <p:tag name="KSO_WM_UNIT_LAYERLEVEL" val="1"/>
  <p:tag name="KSO_WM_TAG_VERSION" val="1.0"/>
  <p:tag name="KSO_WM_UNIT_TYPE" val="i"/>
  <p:tag name="KSO_WM_UNIT_INDEX" val="15"/>
</p:tagLst>
</file>

<file path=ppt/tags/tag35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6"/>
  <p:tag name="KSO_WM_UNIT_LAYERLEVEL" val="1"/>
  <p:tag name="KSO_WM_TAG_VERSION" val="1.0"/>
  <p:tag name="KSO_WM_UNIT_TYPE" val="i"/>
  <p:tag name="KSO_WM_UNIT_INDEX" val="16"/>
</p:tagLst>
</file>

<file path=ppt/tags/tag3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9"/>
  <p:tag name="KSO_WM_UNIT_LAYERLEVEL" val="1"/>
  <p:tag name="KSO_WM_TAG_VERSION" val="1.0"/>
  <p:tag name="KSO_WM_UNIT_TYPE" val="i"/>
  <p:tag name="KSO_WM_UNIT_INDEX" val="119"/>
</p:tagLst>
</file>

<file path=ppt/tags/tag35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7"/>
  <p:tag name="KSO_WM_UNIT_LAYERLEVEL" val="1"/>
  <p:tag name="KSO_WM_TAG_VERSION" val="1.0"/>
  <p:tag name="KSO_WM_UNIT_TYPE" val="i"/>
  <p:tag name="KSO_WM_UNIT_INDEX" val="17"/>
</p:tagLst>
</file>

<file path=ppt/tags/tag35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8"/>
  <p:tag name="KSO_WM_UNIT_LAYERLEVEL" val="1"/>
  <p:tag name="KSO_WM_TAG_VERSION" val="1.0"/>
  <p:tag name="KSO_WM_UNIT_TYPE" val="i"/>
  <p:tag name="KSO_WM_UNIT_INDEX" val="18"/>
</p:tagLst>
</file>

<file path=ppt/tags/tag35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9"/>
  <p:tag name="KSO_WM_UNIT_LAYERLEVEL" val="1"/>
  <p:tag name="KSO_WM_TAG_VERSION" val="1.0"/>
  <p:tag name="KSO_WM_UNIT_TYPE" val="i"/>
  <p:tag name="KSO_WM_UNIT_INDEX" val="19"/>
</p:tagLst>
</file>

<file path=ppt/tags/tag35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0"/>
  <p:tag name="KSO_WM_UNIT_LAYERLEVEL" val="1"/>
  <p:tag name="KSO_WM_TAG_VERSION" val="1.0"/>
  <p:tag name="KSO_WM_UNIT_TYPE" val="i"/>
  <p:tag name="KSO_WM_UNIT_INDEX" val="20"/>
</p:tagLst>
</file>

<file path=ppt/tags/tag35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1"/>
  <p:tag name="KSO_WM_UNIT_LAYERLEVEL" val="1"/>
  <p:tag name="KSO_WM_TAG_VERSION" val="1.0"/>
  <p:tag name="KSO_WM_UNIT_TYPE" val="i"/>
  <p:tag name="KSO_WM_UNIT_INDEX" val="21"/>
</p:tagLst>
</file>

<file path=ppt/tags/tag35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2"/>
  <p:tag name="KSO_WM_UNIT_LAYERLEVEL" val="1"/>
  <p:tag name="KSO_WM_TAG_VERSION" val="1.0"/>
  <p:tag name="KSO_WM_UNIT_TYPE" val="i"/>
  <p:tag name="KSO_WM_UNIT_INDEX" val="22"/>
</p:tagLst>
</file>

<file path=ppt/tags/tag35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3"/>
  <p:tag name="KSO_WM_UNIT_LAYERLEVEL" val="1"/>
  <p:tag name="KSO_WM_TAG_VERSION" val="1.0"/>
  <p:tag name="KSO_WM_UNIT_TYPE" val="i"/>
  <p:tag name="KSO_WM_UNIT_INDEX" val="23"/>
</p:tagLst>
</file>

<file path=ppt/tags/tag35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4"/>
  <p:tag name="KSO_WM_UNIT_LAYERLEVEL" val="1"/>
  <p:tag name="KSO_WM_TAG_VERSION" val="1.0"/>
  <p:tag name="KSO_WM_UNIT_TYPE" val="i"/>
  <p:tag name="KSO_WM_UNIT_INDEX" val="24"/>
</p:tagLst>
</file>

<file path=ppt/tags/tag35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5"/>
  <p:tag name="KSO_WM_UNIT_LAYERLEVEL" val="1"/>
  <p:tag name="KSO_WM_TAG_VERSION" val="1.0"/>
  <p:tag name="KSO_WM_UNIT_TYPE" val="i"/>
  <p:tag name="KSO_WM_UNIT_INDEX" val="25"/>
</p:tagLst>
</file>

<file path=ppt/tags/tag35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6"/>
  <p:tag name="KSO_WM_UNIT_LAYERLEVEL" val="1"/>
  <p:tag name="KSO_WM_TAG_VERSION" val="1.0"/>
  <p:tag name="KSO_WM_UNIT_TYPE" val="i"/>
  <p:tag name="KSO_WM_UNIT_INDEX" val="26"/>
</p:tagLst>
</file>

<file path=ppt/tags/tag3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0"/>
  <p:tag name="KSO_WM_UNIT_LAYERLEVEL" val="1"/>
  <p:tag name="KSO_WM_TAG_VERSION" val="1.0"/>
  <p:tag name="KSO_WM_UNIT_TYPE" val="i"/>
  <p:tag name="KSO_WM_UNIT_INDEX" val="120"/>
</p:tagLst>
</file>

<file path=ppt/tags/tag35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7"/>
  <p:tag name="KSO_WM_UNIT_LAYERLEVEL" val="1"/>
  <p:tag name="KSO_WM_TAG_VERSION" val="1.0"/>
  <p:tag name="KSO_WM_UNIT_TYPE" val="i"/>
  <p:tag name="KSO_WM_UNIT_INDEX" val="27"/>
</p:tagLst>
</file>

<file path=ppt/tags/tag35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8"/>
  <p:tag name="KSO_WM_UNIT_LAYERLEVEL" val="1"/>
  <p:tag name="KSO_WM_TAG_VERSION" val="1.0"/>
  <p:tag name="KSO_WM_UNIT_TYPE" val="i"/>
  <p:tag name="KSO_WM_UNIT_INDEX" val="28"/>
</p:tagLst>
</file>

<file path=ppt/tags/tag35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35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b*1"/>
  <p:tag name="KSO_WM_UNIT_LAYERLEVEL" val="1"/>
  <p:tag name="KSO_WM_TAG_VERSION" val="1.0"/>
  <p:tag name="KSO_WM_BEAUTIFY_FLAG" val="#wm#"/>
  <p:tag name="KSO_WM_UNIT_ISCONTENTSTITLE" val="0"/>
  <p:tag name="KSO_WM_UNIT_ISNUMDGMTITLE" val="0"/>
  <p:tag name="KSO_WM_UNIT_PRESET_TEXT" val="副标题"/>
  <p:tag name="KSO_WM_UNIT_NOCLEAR" val="0"/>
  <p:tag name="KSO_WM_UNIT_VALUE" val="10"/>
  <p:tag name="KSO_WM_UNIT_TYPE" val="b"/>
  <p:tag name="KSO_WM_UNIT_INDEX" val="1"/>
</p:tagLst>
</file>

<file path=ppt/tags/tag35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35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35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UNIT_TYPE" val="i"/>
  <p:tag name="KSO_WM_UNIT_INDEX" val="3"/>
</p:tagLst>
</file>

<file path=ppt/tags/tag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UNIT_TYPE" val="i"/>
  <p:tag name="KSO_WM_UNIT_INDEX" val="29"/>
</p:tagLst>
</file>

<file path=ppt/tags/tag3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1"/>
  <p:tag name="KSO_WM_UNIT_LAYERLEVEL" val="1"/>
  <p:tag name="KSO_WM_TAG_VERSION" val="1.0"/>
  <p:tag name="KSO_WM_UNIT_TYPE" val="i"/>
  <p:tag name="KSO_WM_UNIT_INDEX" val="121"/>
</p:tagLst>
</file>

<file path=ppt/tags/tag36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36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36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36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3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f*1"/>
  <p:tag name="KSO_WM_UNIT_LAYERLEVEL" val="1"/>
  <p:tag name="KSO_WM_TAG_VERSION" val="1.0"/>
  <p:tag name="KSO_WM_BEAUTIFY_FLAG" val="#wm#"/>
  <p:tag name="KSO_WM_UNIT_SUBTYPE" val="a"/>
  <p:tag name="KSO_WM_UNIT_PRESET_TEXT" val="单击此处编辑母版文本样式"/>
  <p:tag name="KSO_WM_UNIT_NOCLEAR" val="0"/>
  <p:tag name="KSO_WM_UNIT_VALUE" val="29"/>
  <p:tag name="KSO_WM_UNIT_TYPE" val="f"/>
  <p:tag name="KSO_WM_UNIT_INDEX" val="1"/>
</p:tagLst>
</file>

<file path=ppt/tags/tag36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36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3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2"/>
  <p:tag name="KSO_WM_UNIT_LAYERLEVEL" val="1"/>
  <p:tag name="KSO_WM_TAG_VERSION" val="1.0"/>
  <p:tag name="KSO_WM_UNIT_TYPE" val="i"/>
  <p:tag name="KSO_WM_UNIT_INDEX" val="122"/>
</p:tagLst>
</file>

<file path=ppt/tags/tag36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36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36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36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36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UNIT_TYPE" val="i"/>
  <p:tag name="KSO_WM_UNIT_INDEX" val="12"/>
</p:tagLst>
</file>

<file path=ppt/tags/tag36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36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36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36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36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3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3"/>
  <p:tag name="KSO_WM_UNIT_LAYERLEVEL" val="1"/>
  <p:tag name="KSO_WM_TAG_VERSION" val="1.0"/>
  <p:tag name="KSO_WM_UNIT_TYPE" val="i"/>
  <p:tag name="KSO_WM_UNIT_INDEX" val="123"/>
</p:tagLst>
</file>

<file path=ppt/tags/tag36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36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36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36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UNIT_TYPE" val="i"/>
  <p:tag name="KSO_WM_UNIT_INDEX" val="21"/>
</p:tagLst>
</file>

<file path=ppt/tags/tag36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36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36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6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3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3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4"/>
  <p:tag name="KSO_WM_UNIT_LAYERLEVEL" val="1"/>
  <p:tag name="KSO_WM_TAG_VERSION" val="1.0"/>
  <p:tag name="KSO_WM_UNIT_TYPE" val="i"/>
  <p:tag name="KSO_WM_UNIT_INDEX" val="124"/>
</p:tagLst>
</file>

<file path=ppt/tags/tag3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3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36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3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3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5"/>
  <p:tag name="KSO_WM_UNIT_LAYERLEVEL" val="1"/>
  <p:tag name="KSO_WM_TAG_VERSION" val="1.0"/>
  <p:tag name="KSO_WM_UNIT_TYPE" val="i"/>
  <p:tag name="KSO_WM_UNIT_INDEX" val="125"/>
</p:tagLst>
</file>

<file path=ppt/tags/tag3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3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6"/>
  <p:tag name="KSO_WM_UNIT_LAYERLEVEL" val="1"/>
  <p:tag name="KSO_WM_TAG_VERSION" val="1.0"/>
  <p:tag name="KSO_WM_UNIT_TYPE" val="i"/>
  <p:tag name="KSO_WM_UNIT_INDEX" val="126"/>
</p:tagLst>
</file>

<file path=ppt/tags/tag3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3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36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36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UNIT_TYPE" val="i"/>
  <p:tag name="KSO_WM_UNIT_INDEX" val="3"/>
</p:tagLst>
</file>

<file path=ppt/tags/tag36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3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7"/>
  <p:tag name="KSO_WM_UNIT_LAYERLEVEL" val="1"/>
  <p:tag name="KSO_WM_TAG_VERSION" val="1.0"/>
  <p:tag name="KSO_WM_UNIT_TYPE" val="i"/>
  <p:tag name="KSO_WM_UNIT_INDEX" val="127"/>
</p:tagLst>
</file>

<file path=ppt/tags/tag36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36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UNIT_TYPE" val="i"/>
  <p:tag name="KSO_WM_UNIT_INDEX" val="6"/>
</p:tagLst>
</file>

<file path=ppt/tags/tag36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1.0"/>
  <p:tag name="KSO_WM_UNIT_TYPE" val="i"/>
  <p:tag name="KSO_WM_UNIT_INDEX" val="7"/>
</p:tagLst>
</file>

<file path=ppt/tags/tag36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1.0"/>
  <p:tag name="KSO_WM_UNIT_TYPE" val="i"/>
  <p:tag name="KSO_WM_UNIT_INDEX" val="8"/>
</p:tagLst>
</file>

<file path=ppt/tags/tag36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
  <p:tag name="KSO_WM_UNIT_LAYERLEVEL" val="1"/>
  <p:tag name="KSO_WM_TAG_VERSION" val="1.0"/>
  <p:tag name="KSO_WM_UNIT_TYPE" val="i"/>
  <p:tag name="KSO_WM_UNIT_INDEX" val="9"/>
</p:tagLst>
</file>

<file path=ppt/tags/tag36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
  <p:tag name="KSO_WM_UNIT_LAYERLEVEL" val="1"/>
  <p:tag name="KSO_WM_TAG_VERSION" val="1.0"/>
  <p:tag name="KSO_WM_UNIT_TYPE" val="i"/>
  <p:tag name="KSO_WM_UNIT_INDEX" val="10"/>
</p:tagLst>
</file>

<file path=ppt/tags/tag36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
  <p:tag name="KSO_WM_UNIT_LAYERLEVEL" val="1"/>
  <p:tag name="KSO_WM_TAG_VERSION" val="1.0"/>
  <p:tag name="KSO_WM_UNIT_TYPE" val="i"/>
  <p:tag name="KSO_WM_UNIT_INDEX" val="11"/>
</p:tagLst>
</file>

<file path=ppt/tags/tag36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
  <p:tag name="KSO_WM_UNIT_LAYERLEVEL" val="1"/>
  <p:tag name="KSO_WM_TAG_VERSION" val="1.0"/>
  <p:tag name="KSO_WM_UNIT_TYPE" val="i"/>
  <p:tag name="KSO_WM_UNIT_INDEX" val="12"/>
</p:tagLst>
</file>

<file path=ppt/tags/tag36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
  <p:tag name="KSO_WM_UNIT_LAYERLEVEL" val="1"/>
  <p:tag name="KSO_WM_TAG_VERSION" val="1.0"/>
  <p:tag name="KSO_WM_UNIT_TYPE" val="i"/>
  <p:tag name="KSO_WM_UNIT_INDEX" val="13"/>
</p:tagLst>
</file>

<file path=ppt/tags/tag36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
  <p:tag name="KSO_WM_UNIT_LAYERLEVEL" val="1"/>
  <p:tag name="KSO_WM_TAG_VERSION" val="1.0"/>
  <p:tag name="KSO_WM_UNIT_TYPE" val="i"/>
  <p:tag name="KSO_WM_UNIT_INDEX" val="14"/>
</p:tagLst>
</file>

<file path=ppt/tags/tag3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8"/>
  <p:tag name="KSO_WM_UNIT_LAYERLEVEL" val="1"/>
  <p:tag name="KSO_WM_TAG_VERSION" val="1.0"/>
  <p:tag name="KSO_WM_UNIT_TYPE" val="i"/>
  <p:tag name="KSO_WM_UNIT_INDEX" val="128"/>
</p:tagLst>
</file>

<file path=ppt/tags/tag36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
  <p:tag name="KSO_WM_UNIT_LAYERLEVEL" val="1"/>
  <p:tag name="KSO_WM_TAG_VERSION" val="1.0"/>
  <p:tag name="KSO_WM_UNIT_TYPE" val="i"/>
  <p:tag name="KSO_WM_UNIT_INDEX" val="15"/>
</p:tagLst>
</file>

<file path=ppt/tags/tag36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
  <p:tag name="KSO_WM_UNIT_LAYERLEVEL" val="1"/>
  <p:tag name="KSO_WM_TAG_VERSION" val="1.0"/>
  <p:tag name="KSO_WM_UNIT_TYPE" val="i"/>
  <p:tag name="KSO_WM_UNIT_INDEX" val="16"/>
</p:tagLst>
</file>

<file path=ppt/tags/tag36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7"/>
  <p:tag name="KSO_WM_UNIT_LAYERLEVEL" val="1"/>
  <p:tag name="KSO_WM_TAG_VERSION" val="1.0"/>
  <p:tag name="KSO_WM_UNIT_TYPE" val="i"/>
  <p:tag name="KSO_WM_UNIT_INDEX" val="17"/>
</p:tagLst>
</file>

<file path=ppt/tags/tag36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8"/>
  <p:tag name="KSO_WM_UNIT_LAYERLEVEL" val="1"/>
  <p:tag name="KSO_WM_TAG_VERSION" val="1.0"/>
  <p:tag name="KSO_WM_UNIT_TYPE" val="i"/>
  <p:tag name="KSO_WM_UNIT_INDEX" val="18"/>
</p:tagLst>
</file>

<file path=ppt/tags/tag36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9"/>
  <p:tag name="KSO_WM_UNIT_LAYERLEVEL" val="1"/>
  <p:tag name="KSO_WM_TAG_VERSION" val="1.0"/>
  <p:tag name="KSO_WM_UNIT_TYPE" val="i"/>
  <p:tag name="KSO_WM_UNIT_INDEX" val="19"/>
</p:tagLst>
</file>

<file path=ppt/tags/tag36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0"/>
  <p:tag name="KSO_WM_UNIT_LAYERLEVEL" val="1"/>
  <p:tag name="KSO_WM_TAG_VERSION" val="1.0"/>
  <p:tag name="KSO_WM_UNIT_TYPE" val="i"/>
  <p:tag name="KSO_WM_UNIT_INDEX" val="20"/>
</p:tagLst>
</file>

<file path=ppt/tags/tag36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1"/>
  <p:tag name="KSO_WM_UNIT_LAYERLEVEL" val="1"/>
  <p:tag name="KSO_WM_TAG_VERSION" val="1.0"/>
  <p:tag name="KSO_WM_UNIT_TYPE" val="i"/>
  <p:tag name="KSO_WM_UNIT_INDEX" val="21"/>
</p:tagLst>
</file>

<file path=ppt/tags/tag36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2"/>
  <p:tag name="KSO_WM_UNIT_LAYERLEVEL" val="1"/>
  <p:tag name="KSO_WM_TAG_VERSION" val="1.0"/>
  <p:tag name="KSO_WM_UNIT_TYPE" val="i"/>
  <p:tag name="KSO_WM_UNIT_INDEX" val="22"/>
</p:tagLst>
</file>

<file path=ppt/tags/tag36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3"/>
  <p:tag name="KSO_WM_UNIT_LAYERLEVEL" val="1"/>
  <p:tag name="KSO_WM_TAG_VERSION" val="1.0"/>
  <p:tag name="KSO_WM_UNIT_TYPE" val="i"/>
  <p:tag name="KSO_WM_UNIT_INDEX" val="23"/>
</p:tagLst>
</file>

<file path=ppt/tags/tag36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4"/>
  <p:tag name="KSO_WM_UNIT_LAYERLEVEL" val="1"/>
  <p:tag name="KSO_WM_TAG_VERSION" val="1.0"/>
  <p:tag name="KSO_WM_UNIT_TYPE" val="i"/>
  <p:tag name="KSO_WM_UNIT_INDEX" val="24"/>
</p:tagLst>
</file>

<file path=ppt/tags/tag3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9"/>
  <p:tag name="KSO_WM_UNIT_LAYERLEVEL" val="1"/>
  <p:tag name="KSO_WM_TAG_VERSION" val="1.0"/>
  <p:tag name="KSO_WM_UNIT_TYPE" val="i"/>
  <p:tag name="KSO_WM_UNIT_INDEX" val="129"/>
</p:tagLst>
</file>

<file path=ppt/tags/tag36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5"/>
  <p:tag name="KSO_WM_UNIT_LAYERLEVEL" val="1"/>
  <p:tag name="KSO_WM_TAG_VERSION" val="1.0"/>
  <p:tag name="KSO_WM_UNIT_TYPE" val="i"/>
  <p:tag name="KSO_WM_UNIT_INDEX" val="25"/>
</p:tagLst>
</file>

<file path=ppt/tags/tag36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6"/>
  <p:tag name="KSO_WM_UNIT_LAYERLEVEL" val="1"/>
  <p:tag name="KSO_WM_TAG_VERSION" val="1.0"/>
  <p:tag name="KSO_WM_UNIT_TYPE" val="i"/>
  <p:tag name="KSO_WM_UNIT_INDEX" val="26"/>
</p:tagLst>
</file>

<file path=ppt/tags/tag36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7"/>
  <p:tag name="KSO_WM_UNIT_LAYERLEVEL" val="1"/>
  <p:tag name="KSO_WM_TAG_VERSION" val="1.0"/>
  <p:tag name="KSO_WM_UNIT_TYPE" val="i"/>
  <p:tag name="KSO_WM_UNIT_INDEX" val="27"/>
</p:tagLst>
</file>

<file path=ppt/tags/tag36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8"/>
  <p:tag name="KSO_WM_UNIT_LAYERLEVEL" val="1"/>
  <p:tag name="KSO_WM_TAG_VERSION" val="1.0"/>
  <p:tag name="KSO_WM_UNIT_TYPE" val="i"/>
  <p:tag name="KSO_WM_UNIT_INDEX" val="28"/>
</p:tagLst>
</file>

<file path=ppt/tags/tag36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9"/>
  <p:tag name="KSO_WM_UNIT_LAYERLEVEL" val="1"/>
  <p:tag name="KSO_WM_TAG_VERSION" val="1.0"/>
  <p:tag name="KSO_WM_UNIT_TYPE" val="i"/>
  <p:tag name="KSO_WM_UNIT_INDEX" val="29"/>
</p:tagLst>
</file>

<file path=ppt/tags/tag36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0"/>
  <p:tag name="KSO_WM_UNIT_LAYERLEVEL" val="1"/>
  <p:tag name="KSO_WM_TAG_VERSION" val="1.0"/>
  <p:tag name="KSO_WM_UNIT_TYPE" val="i"/>
  <p:tag name="KSO_WM_UNIT_INDEX" val="30"/>
</p:tagLst>
</file>

<file path=ppt/tags/tag36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1"/>
  <p:tag name="KSO_WM_UNIT_LAYERLEVEL" val="1"/>
  <p:tag name="KSO_WM_TAG_VERSION" val="1.0"/>
  <p:tag name="KSO_WM_UNIT_TYPE" val="i"/>
  <p:tag name="KSO_WM_UNIT_INDEX" val="31"/>
</p:tagLst>
</file>

<file path=ppt/tags/tag36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2"/>
  <p:tag name="KSO_WM_UNIT_LAYERLEVEL" val="1"/>
  <p:tag name="KSO_WM_TAG_VERSION" val="1.0"/>
  <p:tag name="KSO_WM_UNIT_TYPE" val="i"/>
  <p:tag name="KSO_WM_UNIT_INDEX" val="32"/>
</p:tagLst>
</file>

<file path=ppt/tags/tag36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3"/>
  <p:tag name="KSO_WM_UNIT_LAYERLEVEL" val="1"/>
  <p:tag name="KSO_WM_TAG_VERSION" val="1.0"/>
  <p:tag name="KSO_WM_UNIT_TYPE" val="i"/>
  <p:tag name="KSO_WM_UNIT_INDEX" val="33"/>
</p:tagLst>
</file>

<file path=ppt/tags/tag36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4"/>
  <p:tag name="KSO_WM_UNIT_LAYERLEVEL" val="1"/>
  <p:tag name="KSO_WM_TAG_VERSION" val="1.0"/>
  <p:tag name="KSO_WM_UNIT_TYPE" val="i"/>
  <p:tag name="KSO_WM_UNIT_INDEX" val="34"/>
</p:tagLst>
</file>

<file path=ppt/tags/tag3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0"/>
  <p:tag name="KSO_WM_UNIT_LAYERLEVEL" val="1"/>
  <p:tag name="KSO_WM_TAG_VERSION" val="1.0"/>
  <p:tag name="KSO_WM_UNIT_TYPE" val="i"/>
  <p:tag name="KSO_WM_UNIT_INDEX" val="130"/>
</p:tagLst>
</file>

<file path=ppt/tags/tag36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5"/>
  <p:tag name="KSO_WM_UNIT_LAYERLEVEL" val="1"/>
  <p:tag name="KSO_WM_TAG_VERSION" val="1.0"/>
  <p:tag name="KSO_WM_UNIT_TYPE" val="i"/>
  <p:tag name="KSO_WM_UNIT_INDEX" val="35"/>
</p:tagLst>
</file>

<file path=ppt/tags/tag36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6"/>
  <p:tag name="KSO_WM_UNIT_LAYERLEVEL" val="1"/>
  <p:tag name="KSO_WM_TAG_VERSION" val="1.0"/>
  <p:tag name="KSO_WM_UNIT_TYPE" val="i"/>
  <p:tag name="KSO_WM_UNIT_INDEX" val="36"/>
</p:tagLst>
</file>

<file path=ppt/tags/tag36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7"/>
  <p:tag name="KSO_WM_UNIT_LAYERLEVEL" val="1"/>
  <p:tag name="KSO_WM_TAG_VERSION" val="1.0"/>
  <p:tag name="KSO_WM_UNIT_TYPE" val="i"/>
  <p:tag name="KSO_WM_UNIT_INDEX" val="37"/>
</p:tagLst>
</file>

<file path=ppt/tags/tag36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8"/>
  <p:tag name="KSO_WM_UNIT_LAYERLEVEL" val="1"/>
  <p:tag name="KSO_WM_TAG_VERSION" val="1.0"/>
  <p:tag name="KSO_WM_UNIT_TYPE" val="i"/>
  <p:tag name="KSO_WM_UNIT_INDEX" val="38"/>
</p:tagLst>
</file>

<file path=ppt/tags/tag36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9"/>
  <p:tag name="KSO_WM_UNIT_LAYERLEVEL" val="1"/>
  <p:tag name="KSO_WM_TAG_VERSION" val="1.0"/>
  <p:tag name="KSO_WM_UNIT_TYPE" val="i"/>
  <p:tag name="KSO_WM_UNIT_INDEX" val="39"/>
</p:tagLst>
</file>

<file path=ppt/tags/tag36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0"/>
  <p:tag name="KSO_WM_UNIT_LAYERLEVEL" val="1"/>
  <p:tag name="KSO_WM_TAG_VERSION" val="1.0"/>
  <p:tag name="KSO_WM_UNIT_TYPE" val="i"/>
  <p:tag name="KSO_WM_UNIT_INDEX" val="40"/>
</p:tagLst>
</file>

<file path=ppt/tags/tag36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1"/>
  <p:tag name="KSO_WM_UNIT_LAYERLEVEL" val="1"/>
  <p:tag name="KSO_WM_TAG_VERSION" val="1.0"/>
  <p:tag name="KSO_WM_UNIT_TYPE" val="i"/>
  <p:tag name="KSO_WM_UNIT_INDEX" val="41"/>
</p:tagLst>
</file>

<file path=ppt/tags/tag36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2"/>
  <p:tag name="KSO_WM_UNIT_LAYERLEVEL" val="1"/>
  <p:tag name="KSO_WM_TAG_VERSION" val="1.0"/>
  <p:tag name="KSO_WM_UNIT_TYPE" val="i"/>
  <p:tag name="KSO_WM_UNIT_INDEX" val="42"/>
</p:tagLst>
</file>

<file path=ppt/tags/tag36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3"/>
  <p:tag name="KSO_WM_UNIT_LAYERLEVEL" val="1"/>
  <p:tag name="KSO_WM_TAG_VERSION" val="1.0"/>
  <p:tag name="KSO_WM_UNIT_TYPE" val="i"/>
  <p:tag name="KSO_WM_UNIT_INDEX" val="43"/>
</p:tagLst>
</file>

<file path=ppt/tags/tag36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4"/>
  <p:tag name="KSO_WM_UNIT_LAYERLEVEL" val="1"/>
  <p:tag name="KSO_WM_TAG_VERSION" val="1.0"/>
  <p:tag name="KSO_WM_UNIT_TYPE" val="i"/>
  <p:tag name="KSO_WM_UNIT_INDEX" val="44"/>
</p:tagLst>
</file>

<file path=ppt/tags/tag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UNIT_TYPE" val="i"/>
  <p:tag name="KSO_WM_UNIT_INDEX" val="30"/>
</p:tagLst>
</file>

<file path=ppt/tags/tag3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1"/>
  <p:tag name="KSO_WM_UNIT_LAYERLEVEL" val="1"/>
  <p:tag name="KSO_WM_TAG_VERSION" val="1.0"/>
  <p:tag name="KSO_WM_UNIT_TYPE" val="i"/>
  <p:tag name="KSO_WM_UNIT_INDEX" val="131"/>
</p:tagLst>
</file>

<file path=ppt/tags/tag37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5"/>
  <p:tag name="KSO_WM_UNIT_LAYERLEVEL" val="1"/>
  <p:tag name="KSO_WM_TAG_VERSION" val="1.0"/>
  <p:tag name="KSO_WM_UNIT_TYPE" val="i"/>
  <p:tag name="KSO_WM_UNIT_INDEX" val="45"/>
</p:tagLst>
</file>

<file path=ppt/tags/tag37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6"/>
  <p:tag name="KSO_WM_UNIT_LAYERLEVEL" val="1"/>
  <p:tag name="KSO_WM_TAG_VERSION" val="1.0"/>
  <p:tag name="KSO_WM_UNIT_TYPE" val="i"/>
  <p:tag name="KSO_WM_UNIT_INDEX" val="46"/>
</p:tagLst>
</file>

<file path=ppt/tags/tag37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7"/>
  <p:tag name="KSO_WM_UNIT_LAYERLEVEL" val="1"/>
  <p:tag name="KSO_WM_TAG_VERSION" val="1.0"/>
  <p:tag name="KSO_WM_UNIT_TYPE" val="i"/>
  <p:tag name="KSO_WM_UNIT_INDEX" val="47"/>
</p:tagLst>
</file>

<file path=ppt/tags/tag37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8"/>
  <p:tag name="KSO_WM_UNIT_LAYERLEVEL" val="1"/>
  <p:tag name="KSO_WM_TAG_VERSION" val="1.0"/>
  <p:tag name="KSO_WM_UNIT_TYPE" val="i"/>
  <p:tag name="KSO_WM_UNIT_INDEX" val="48"/>
</p:tagLst>
</file>

<file path=ppt/tags/tag37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9"/>
  <p:tag name="KSO_WM_UNIT_LAYERLEVEL" val="1"/>
  <p:tag name="KSO_WM_TAG_VERSION" val="1.0"/>
  <p:tag name="KSO_WM_UNIT_TYPE" val="i"/>
  <p:tag name="KSO_WM_UNIT_INDEX" val="49"/>
</p:tagLst>
</file>

<file path=ppt/tags/tag37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0"/>
  <p:tag name="KSO_WM_UNIT_LAYERLEVEL" val="1"/>
  <p:tag name="KSO_WM_TAG_VERSION" val="1.0"/>
  <p:tag name="KSO_WM_UNIT_TYPE" val="i"/>
  <p:tag name="KSO_WM_UNIT_INDEX" val="50"/>
</p:tagLst>
</file>

<file path=ppt/tags/tag37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1"/>
  <p:tag name="KSO_WM_UNIT_LAYERLEVEL" val="1"/>
  <p:tag name="KSO_WM_TAG_VERSION" val="1.0"/>
  <p:tag name="KSO_WM_UNIT_TYPE" val="i"/>
  <p:tag name="KSO_WM_UNIT_INDEX" val="51"/>
</p:tagLst>
</file>

<file path=ppt/tags/tag37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2"/>
  <p:tag name="KSO_WM_UNIT_LAYERLEVEL" val="1"/>
  <p:tag name="KSO_WM_TAG_VERSION" val="1.0"/>
  <p:tag name="KSO_WM_UNIT_TYPE" val="i"/>
  <p:tag name="KSO_WM_UNIT_INDEX" val="52"/>
</p:tagLst>
</file>

<file path=ppt/tags/tag37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3"/>
  <p:tag name="KSO_WM_UNIT_LAYERLEVEL" val="1"/>
  <p:tag name="KSO_WM_TAG_VERSION" val="1.0"/>
  <p:tag name="KSO_WM_UNIT_TYPE" val="i"/>
  <p:tag name="KSO_WM_UNIT_INDEX" val="53"/>
</p:tagLst>
</file>

<file path=ppt/tags/tag37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4"/>
  <p:tag name="KSO_WM_UNIT_LAYERLEVEL" val="1"/>
  <p:tag name="KSO_WM_TAG_VERSION" val="1.0"/>
  <p:tag name="KSO_WM_UNIT_TYPE" val="i"/>
  <p:tag name="KSO_WM_UNIT_INDEX" val="54"/>
</p:tagLst>
</file>

<file path=ppt/tags/tag3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2"/>
  <p:tag name="KSO_WM_UNIT_LAYERLEVEL" val="1"/>
  <p:tag name="KSO_WM_TAG_VERSION" val="1.0"/>
  <p:tag name="KSO_WM_UNIT_TYPE" val="i"/>
  <p:tag name="KSO_WM_UNIT_INDEX" val="132"/>
</p:tagLst>
</file>

<file path=ppt/tags/tag37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5"/>
  <p:tag name="KSO_WM_UNIT_LAYERLEVEL" val="1"/>
  <p:tag name="KSO_WM_TAG_VERSION" val="1.0"/>
  <p:tag name="KSO_WM_UNIT_TYPE" val="i"/>
  <p:tag name="KSO_WM_UNIT_INDEX" val="55"/>
</p:tagLst>
</file>

<file path=ppt/tags/tag37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6"/>
  <p:tag name="KSO_WM_UNIT_LAYERLEVEL" val="1"/>
  <p:tag name="KSO_WM_TAG_VERSION" val="1.0"/>
  <p:tag name="KSO_WM_UNIT_TYPE" val="i"/>
  <p:tag name="KSO_WM_UNIT_INDEX" val="56"/>
</p:tagLst>
</file>

<file path=ppt/tags/tag37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7"/>
  <p:tag name="KSO_WM_UNIT_LAYERLEVEL" val="1"/>
  <p:tag name="KSO_WM_TAG_VERSION" val="1.0"/>
  <p:tag name="KSO_WM_UNIT_TYPE" val="i"/>
  <p:tag name="KSO_WM_UNIT_INDEX" val="57"/>
</p:tagLst>
</file>

<file path=ppt/tags/tag37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8"/>
  <p:tag name="KSO_WM_UNIT_LAYERLEVEL" val="1"/>
  <p:tag name="KSO_WM_TAG_VERSION" val="1.0"/>
  <p:tag name="KSO_WM_UNIT_TYPE" val="i"/>
  <p:tag name="KSO_WM_UNIT_INDEX" val="58"/>
</p:tagLst>
</file>

<file path=ppt/tags/tag37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9"/>
  <p:tag name="KSO_WM_UNIT_LAYERLEVEL" val="1"/>
  <p:tag name="KSO_WM_TAG_VERSION" val="1.0"/>
  <p:tag name="KSO_WM_UNIT_TYPE" val="i"/>
  <p:tag name="KSO_WM_UNIT_INDEX" val="59"/>
</p:tagLst>
</file>

<file path=ppt/tags/tag37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0"/>
  <p:tag name="KSO_WM_UNIT_LAYERLEVEL" val="1"/>
  <p:tag name="KSO_WM_TAG_VERSION" val="1.0"/>
  <p:tag name="KSO_WM_UNIT_TYPE" val="i"/>
  <p:tag name="KSO_WM_UNIT_INDEX" val="60"/>
</p:tagLst>
</file>

<file path=ppt/tags/tag37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1"/>
  <p:tag name="KSO_WM_UNIT_LAYERLEVEL" val="1"/>
  <p:tag name="KSO_WM_TAG_VERSION" val="1.0"/>
  <p:tag name="KSO_WM_UNIT_TYPE" val="i"/>
  <p:tag name="KSO_WM_UNIT_INDEX" val="61"/>
</p:tagLst>
</file>

<file path=ppt/tags/tag37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2"/>
  <p:tag name="KSO_WM_UNIT_LAYERLEVEL" val="1"/>
  <p:tag name="KSO_WM_TAG_VERSION" val="1.0"/>
  <p:tag name="KSO_WM_UNIT_TYPE" val="i"/>
  <p:tag name="KSO_WM_UNIT_INDEX" val="62"/>
</p:tagLst>
</file>

<file path=ppt/tags/tag37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3"/>
  <p:tag name="KSO_WM_UNIT_LAYERLEVEL" val="1"/>
  <p:tag name="KSO_WM_TAG_VERSION" val="1.0"/>
  <p:tag name="KSO_WM_UNIT_TYPE" val="i"/>
  <p:tag name="KSO_WM_UNIT_INDEX" val="63"/>
</p:tagLst>
</file>

<file path=ppt/tags/tag37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4"/>
  <p:tag name="KSO_WM_UNIT_LAYERLEVEL" val="1"/>
  <p:tag name="KSO_WM_TAG_VERSION" val="1.0"/>
  <p:tag name="KSO_WM_UNIT_TYPE" val="i"/>
  <p:tag name="KSO_WM_UNIT_INDEX" val="64"/>
</p:tagLst>
</file>

<file path=ppt/tags/tag3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3"/>
  <p:tag name="KSO_WM_UNIT_LAYERLEVEL" val="1"/>
  <p:tag name="KSO_WM_TAG_VERSION" val="1.0"/>
  <p:tag name="KSO_WM_UNIT_TYPE" val="i"/>
  <p:tag name="KSO_WM_UNIT_INDEX" val="133"/>
</p:tagLst>
</file>

<file path=ppt/tags/tag37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5"/>
  <p:tag name="KSO_WM_UNIT_LAYERLEVEL" val="1"/>
  <p:tag name="KSO_WM_TAG_VERSION" val="1.0"/>
  <p:tag name="KSO_WM_UNIT_TYPE" val="i"/>
  <p:tag name="KSO_WM_UNIT_INDEX" val="65"/>
</p:tagLst>
</file>

<file path=ppt/tags/tag37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6"/>
  <p:tag name="KSO_WM_UNIT_LAYERLEVEL" val="1"/>
  <p:tag name="KSO_WM_TAG_VERSION" val="1.0"/>
  <p:tag name="KSO_WM_UNIT_TYPE" val="i"/>
  <p:tag name="KSO_WM_UNIT_INDEX" val="66"/>
</p:tagLst>
</file>

<file path=ppt/tags/tag37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7"/>
  <p:tag name="KSO_WM_UNIT_LAYERLEVEL" val="1"/>
  <p:tag name="KSO_WM_TAG_VERSION" val="1.0"/>
  <p:tag name="KSO_WM_UNIT_TYPE" val="i"/>
  <p:tag name="KSO_WM_UNIT_INDEX" val="67"/>
</p:tagLst>
</file>

<file path=ppt/tags/tag37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8"/>
  <p:tag name="KSO_WM_UNIT_LAYERLEVEL" val="1"/>
  <p:tag name="KSO_WM_TAG_VERSION" val="1.0"/>
  <p:tag name="KSO_WM_UNIT_TYPE" val="i"/>
  <p:tag name="KSO_WM_UNIT_INDEX" val="68"/>
</p:tagLst>
</file>

<file path=ppt/tags/tag37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9"/>
  <p:tag name="KSO_WM_UNIT_LAYERLEVEL" val="1"/>
  <p:tag name="KSO_WM_TAG_VERSION" val="1.0"/>
  <p:tag name="KSO_WM_UNIT_TYPE" val="i"/>
  <p:tag name="KSO_WM_UNIT_INDEX" val="69"/>
</p:tagLst>
</file>

<file path=ppt/tags/tag37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0"/>
  <p:tag name="KSO_WM_UNIT_LAYERLEVEL" val="1"/>
  <p:tag name="KSO_WM_TAG_VERSION" val="1.0"/>
  <p:tag name="KSO_WM_UNIT_TYPE" val="i"/>
  <p:tag name="KSO_WM_UNIT_INDEX" val="70"/>
</p:tagLst>
</file>

<file path=ppt/tags/tag37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1"/>
  <p:tag name="KSO_WM_UNIT_LAYERLEVEL" val="1"/>
  <p:tag name="KSO_WM_TAG_VERSION" val="1.0"/>
  <p:tag name="KSO_WM_UNIT_TYPE" val="i"/>
  <p:tag name="KSO_WM_UNIT_INDEX" val="71"/>
</p:tagLst>
</file>

<file path=ppt/tags/tag37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2"/>
  <p:tag name="KSO_WM_UNIT_LAYERLEVEL" val="1"/>
  <p:tag name="KSO_WM_TAG_VERSION" val="1.0"/>
  <p:tag name="KSO_WM_UNIT_TYPE" val="i"/>
  <p:tag name="KSO_WM_UNIT_INDEX" val="72"/>
</p:tagLst>
</file>

<file path=ppt/tags/tag37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3"/>
  <p:tag name="KSO_WM_UNIT_LAYERLEVEL" val="1"/>
  <p:tag name="KSO_WM_TAG_VERSION" val="1.0"/>
  <p:tag name="KSO_WM_UNIT_TYPE" val="i"/>
  <p:tag name="KSO_WM_UNIT_INDEX" val="73"/>
</p:tagLst>
</file>

<file path=ppt/tags/tag37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4"/>
  <p:tag name="KSO_WM_UNIT_LAYERLEVEL" val="1"/>
  <p:tag name="KSO_WM_TAG_VERSION" val="1.0"/>
  <p:tag name="KSO_WM_UNIT_TYPE" val="i"/>
  <p:tag name="KSO_WM_UNIT_INDEX" val="74"/>
</p:tagLst>
</file>

<file path=ppt/tags/tag3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4"/>
  <p:tag name="KSO_WM_UNIT_LAYERLEVEL" val="1"/>
  <p:tag name="KSO_WM_TAG_VERSION" val="1.0"/>
  <p:tag name="KSO_WM_UNIT_TYPE" val="i"/>
  <p:tag name="KSO_WM_UNIT_INDEX" val="134"/>
</p:tagLst>
</file>

<file path=ppt/tags/tag37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5"/>
  <p:tag name="KSO_WM_UNIT_LAYERLEVEL" val="1"/>
  <p:tag name="KSO_WM_TAG_VERSION" val="1.0"/>
  <p:tag name="KSO_WM_UNIT_TYPE" val="i"/>
  <p:tag name="KSO_WM_UNIT_INDEX" val="75"/>
</p:tagLst>
</file>

<file path=ppt/tags/tag37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6"/>
  <p:tag name="KSO_WM_UNIT_LAYERLEVEL" val="1"/>
  <p:tag name="KSO_WM_TAG_VERSION" val="1.0"/>
  <p:tag name="KSO_WM_UNIT_TYPE" val="i"/>
  <p:tag name="KSO_WM_UNIT_INDEX" val="76"/>
</p:tagLst>
</file>

<file path=ppt/tags/tag37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7"/>
  <p:tag name="KSO_WM_UNIT_LAYERLEVEL" val="1"/>
  <p:tag name="KSO_WM_TAG_VERSION" val="1.0"/>
  <p:tag name="KSO_WM_UNIT_TYPE" val="i"/>
  <p:tag name="KSO_WM_UNIT_INDEX" val="77"/>
</p:tagLst>
</file>

<file path=ppt/tags/tag37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8"/>
  <p:tag name="KSO_WM_UNIT_LAYERLEVEL" val="1"/>
  <p:tag name="KSO_WM_TAG_VERSION" val="1.0"/>
  <p:tag name="KSO_WM_UNIT_TYPE" val="i"/>
  <p:tag name="KSO_WM_UNIT_INDEX" val="78"/>
</p:tagLst>
</file>

<file path=ppt/tags/tag37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9"/>
  <p:tag name="KSO_WM_UNIT_LAYERLEVEL" val="1"/>
  <p:tag name="KSO_WM_TAG_VERSION" val="1.0"/>
  <p:tag name="KSO_WM_UNIT_TYPE" val="i"/>
  <p:tag name="KSO_WM_UNIT_INDEX" val="79"/>
</p:tagLst>
</file>

<file path=ppt/tags/tag37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0"/>
  <p:tag name="KSO_WM_UNIT_LAYERLEVEL" val="1"/>
  <p:tag name="KSO_WM_TAG_VERSION" val="1.0"/>
  <p:tag name="KSO_WM_UNIT_TYPE" val="i"/>
  <p:tag name="KSO_WM_UNIT_INDEX" val="80"/>
</p:tagLst>
</file>

<file path=ppt/tags/tag37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1"/>
  <p:tag name="KSO_WM_UNIT_LAYERLEVEL" val="1"/>
  <p:tag name="KSO_WM_TAG_VERSION" val="1.0"/>
  <p:tag name="KSO_WM_UNIT_TYPE" val="i"/>
  <p:tag name="KSO_WM_UNIT_INDEX" val="81"/>
</p:tagLst>
</file>

<file path=ppt/tags/tag37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2"/>
  <p:tag name="KSO_WM_UNIT_LAYERLEVEL" val="1"/>
  <p:tag name="KSO_WM_TAG_VERSION" val="1.0"/>
  <p:tag name="KSO_WM_UNIT_TYPE" val="i"/>
  <p:tag name="KSO_WM_UNIT_INDEX" val="82"/>
</p:tagLst>
</file>

<file path=ppt/tags/tag37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3"/>
  <p:tag name="KSO_WM_UNIT_LAYERLEVEL" val="1"/>
  <p:tag name="KSO_WM_TAG_VERSION" val="1.0"/>
  <p:tag name="KSO_WM_UNIT_TYPE" val="i"/>
  <p:tag name="KSO_WM_UNIT_INDEX" val="83"/>
</p:tagLst>
</file>

<file path=ppt/tags/tag37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4"/>
  <p:tag name="KSO_WM_UNIT_LAYERLEVEL" val="1"/>
  <p:tag name="KSO_WM_TAG_VERSION" val="1.0"/>
  <p:tag name="KSO_WM_UNIT_TYPE" val="i"/>
  <p:tag name="KSO_WM_UNIT_INDEX" val="84"/>
</p:tagLst>
</file>

<file path=ppt/tags/tag3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5"/>
  <p:tag name="KSO_WM_UNIT_LAYERLEVEL" val="1"/>
  <p:tag name="KSO_WM_TAG_VERSION" val="1.0"/>
  <p:tag name="KSO_WM_UNIT_TYPE" val="i"/>
  <p:tag name="KSO_WM_UNIT_INDEX" val="135"/>
</p:tagLst>
</file>

<file path=ppt/tags/tag37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5"/>
  <p:tag name="KSO_WM_UNIT_LAYERLEVEL" val="1"/>
  <p:tag name="KSO_WM_TAG_VERSION" val="1.0"/>
  <p:tag name="KSO_WM_UNIT_TYPE" val="i"/>
  <p:tag name="KSO_WM_UNIT_INDEX" val="85"/>
</p:tagLst>
</file>

<file path=ppt/tags/tag37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6"/>
  <p:tag name="KSO_WM_UNIT_LAYERLEVEL" val="1"/>
  <p:tag name="KSO_WM_TAG_VERSION" val="1.0"/>
  <p:tag name="KSO_WM_UNIT_TYPE" val="i"/>
  <p:tag name="KSO_WM_UNIT_INDEX" val="86"/>
</p:tagLst>
</file>

<file path=ppt/tags/tag37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7"/>
  <p:tag name="KSO_WM_UNIT_LAYERLEVEL" val="1"/>
  <p:tag name="KSO_WM_TAG_VERSION" val="1.0"/>
  <p:tag name="KSO_WM_UNIT_TYPE" val="i"/>
  <p:tag name="KSO_WM_UNIT_INDEX" val="87"/>
</p:tagLst>
</file>

<file path=ppt/tags/tag37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8"/>
  <p:tag name="KSO_WM_UNIT_LAYERLEVEL" val="1"/>
  <p:tag name="KSO_WM_TAG_VERSION" val="1.0"/>
  <p:tag name="KSO_WM_UNIT_TYPE" val="i"/>
  <p:tag name="KSO_WM_UNIT_INDEX" val="88"/>
</p:tagLst>
</file>

<file path=ppt/tags/tag37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9"/>
  <p:tag name="KSO_WM_UNIT_LAYERLEVEL" val="1"/>
  <p:tag name="KSO_WM_TAG_VERSION" val="1.0"/>
  <p:tag name="KSO_WM_UNIT_TYPE" val="i"/>
  <p:tag name="KSO_WM_UNIT_INDEX" val="89"/>
</p:tagLst>
</file>

<file path=ppt/tags/tag37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0"/>
  <p:tag name="KSO_WM_UNIT_LAYERLEVEL" val="1"/>
  <p:tag name="KSO_WM_TAG_VERSION" val="1.0"/>
  <p:tag name="KSO_WM_UNIT_TYPE" val="i"/>
  <p:tag name="KSO_WM_UNIT_INDEX" val="90"/>
</p:tagLst>
</file>

<file path=ppt/tags/tag37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1"/>
  <p:tag name="KSO_WM_UNIT_LAYERLEVEL" val="1"/>
  <p:tag name="KSO_WM_TAG_VERSION" val="1.0"/>
  <p:tag name="KSO_WM_UNIT_TYPE" val="i"/>
  <p:tag name="KSO_WM_UNIT_INDEX" val="91"/>
</p:tagLst>
</file>

<file path=ppt/tags/tag37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2"/>
  <p:tag name="KSO_WM_UNIT_LAYERLEVEL" val="1"/>
  <p:tag name="KSO_WM_TAG_VERSION" val="1.0"/>
  <p:tag name="KSO_WM_UNIT_TYPE" val="i"/>
  <p:tag name="KSO_WM_UNIT_INDEX" val="92"/>
</p:tagLst>
</file>

<file path=ppt/tags/tag37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3"/>
  <p:tag name="KSO_WM_UNIT_LAYERLEVEL" val="1"/>
  <p:tag name="KSO_WM_TAG_VERSION" val="1.0"/>
  <p:tag name="KSO_WM_UNIT_TYPE" val="i"/>
  <p:tag name="KSO_WM_UNIT_INDEX" val="93"/>
</p:tagLst>
</file>

<file path=ppt/tags/tag37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4"/>
  <p:tag name="KSO_WM_UNIT_LAYERLEVEL" val="1"/>
  <p:tag name="KSO_WM_TAG_VERSION" val="1.0"/>
  <p:tag name="KSO_WM_UNIT_TYPE" val="i"/>
  <p:tag name="KSO_WM_UNIT_INDEX" val="94"/>
</p:tagLst>
</file>

<file path=ppt/tags/tag3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6"/>
  <p:tag name="KSO_WM_UNIT_LAYERLEVEL" val="1"/>
  <p:tag name="KSO_WM_TAG_VERSION" val="1.0"/>
  <p:tag name="KSO_WM_UNIT_TYPE" val="i"/>
  <p:tag name="KSO_WM_UNIT_INDEX" val="136"/>
</p:tagLst>
</file>

<file path=ppt/tags/tag37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5"/>
  <p:tag name="KSO_WM_UNIT_LAYERLEVEL" val="1"/>
  <p:tag name="KSO_WM_TAG_VERSION" val="1.0"/>
  <p:tag name="KSO_WM_UNIT_TYPE" val="i"/>
  <p:tag name="KSO_WM_UNIT_INDEX" val="95"/>
</p:tagLst>
</file>

<file path=ppt/tags/tag37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6"/>
  <p:tag name="KSO_WM_UNIT_LAYERLEVEL" val="1"/>
  <p:tag name="KSO_WM_TAG_VERSION" val="1.0"/>
  <p:tag name="KSO_WM_UNIT_TYPE" val="i"/>
  <p:tag name="KSO_WM_UNIT_INDEX" val="96"/>
</p:tagLst>
</file>

<file path=ppt/tags/tag37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7"/>
  <p:tag name="KSO_WM_UNIT_LAYERLEVEL" val="1"/>
  <p:tag name="KSO_WM_TAG_VERSION" val="1.0"/>
  <p:tag name="KSO_WM_UNIT_TYPE" val="i"/>
  <p:tag name="KSO_WM_UNIT_INDEX" val="97"/>
</p:tagLst>
</file>

<file path=ppt/tags/tag37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8"/>
  <p:tag name="KSO_WM_UNIT_LAYERLEVEL" val="1"/>
  <p:tag name="KSO_WM_TAG_VERSION" val="1.0"/>
  <p:tag name="KSO_WM_UNIT_TYPE" val="i"/>
  <p:tag name="KSO_WM_UNIT_INDEX" val="98"/>
</p:tagLst>
</file>

<file path=ppt/tags/tag37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9"/>
  <p:tag name="KSO_WM_UNIT_LAYERLEVEL" val="1"/>
  <p:tag name="KSO_WM_TAG_VERSION" val="1.0"/>
  <p:tag name="KSO_WM_UNIT_TYPE" val="i"/>
  <p:tag name="KSO_WM_UNIT_INDEX" val="99"/>
</p:tagLst>
</file>

<file path=ppt/tags/tag37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0"/>
  <p:tag name="KSO_WM_UNIT_LAYERLEVEL" val="1"/>
  <p:tag name="KSO_WM_TAG_VERSION" val="1.0"/>
  <p:tag name="KSO_WM_UNIT_TYPE" val="i"/>
  <p:tag name="KSO_WM_UNIT_INDEX" val="100"/>
</p:tagLst>
</file>

<file path=ppt/tags/tag37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1"/>
  <p:tag name="KSO_WM_UNIT_LAYERLEVEL" val="1"/>
  <p:tag name="KSO_WM_TAG_VERSION" val="1.0"/>
  <p:tag name="KSO_WM_UNIT_TYPE" val="i"/>
  <p:tag name="KSO_WM_UNIT_INDEX" val="101"/>
</p:tagLst>
</file>

<file path=ppt/tags/tag37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2"/>
  <p:tag name="KSO_WM_UNIT_LAYERLEVEL" val="1"/>
  <p:tag name="KSO_WM_TAG_VERSION" val="1.0"/>
  <p:tag name="KSO_WM_UNIT_TYPE" val="i"/>
  <p:tag name="KSO_WM_UNIT_INDEX" val="102"/>
</p:tagLst>
</file>

<file path=ppt/tags/tag37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3"/>
  <p:tag name="KSO_WM_UNIT_LAYERLEVEL" val="1"/>
  <p:tag name="KSO_WM_TAG_VERSION" val="1.0"/>
  <p:tag name="KSO_WM_UNIT_TYPE" val="i"/>
  <p:tag name="KSO_WM_UNIT_INDEX" val="103"/>
</p:tagLst>
</file>

<file path=ppt/tags/tag37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4"/>
  <p:tag name="KSO_WM_UNIT_LAYERLEVEL" val="1"/>
  <p:tag name="KSO_WM_TAG_VERSION" val="1.0"/>
  <p:tag name="KSO_WM_UNIT_TYPE" val="i"/>
  <p:tag name="KSO_WM_UNIT_INDEX" val="104"/>
</p:tagLst>
</file>

<file path=ppt/tags/tag3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7"/>
  <p:tag name="KSO_WM_UNIT_LAYERLEVEL" val="1"/>
  <p:tag name="KSO_WM_TAG_VERSION" val="1.0"/>
  <p:tag name="KSO_WM_UNIT_TYPE" val="i"/>
  <p:tag name="KSO_WM_UNIT_INDEX" val="137"/>
</p:tagLst>
</file>

<file path=ppt/tags/tag37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5"/>
  <p:tag name="KSO_WM_UNIT_LAYERLEVEL" val="1"/>
  <p:tag name="KSO_WM_TAG_VERSION" val="1.0"/>
  <p:tag name="KSO_WM_UNIT_TYPE" val="i"/>
  <p:tag name="KSO_WM_UNIT_INDEX" val="105"/>
</p:tagLst>
</file>

<file path=ppt/tags/tag37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6"/>
  <p:tag name="KSO_WM_UNIT_LAYERLEVEL" val="1"/>
  <p:tag name="KSO_WM_TAG_VERSION" val="1.0"/>
  <p:tag name="KSO_WM_UNIT_TYPE" val="i"/>
  <p:tag name="KSO_WM_UNIT_INDEX" val="106"/>
</p:tagLst>
</file>

<file path=ppt/tags/tag37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7"/>
  <p:tag name="KSO_WM_UNIT_LAYERLEVEL" val="1"/>
  <p:tag name="KSO_WM_TAG_VERSION" val="1.0"/>
  <p:tag name="KSO_WM_UNIT_TYPE" val="i"/>
  <p:tag name="KSO_WM_UNIT_INDEX" val="107"/>
</p:tagLst>
</file>

<file path=ppt/tags/tag37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8"/>
  <p:tag name="KSO_WM_UNIT_LAYERLEVEL" val="1"/>
  <p:tag name="KSO_WM_TAG_VERSION" val="1.0"/>
  <p:tag name="KSO_WM_UNIT_TYPE" val="i"/>
  <p:tag name="KSO_WM_UNIT_INDEX" val="108"/>
</p:tagLst>
</file>

<file path=ppt/tags/tag37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9"/>
  <p:tag name="KSO_WM_UNIT_LAYERLEVEL" val="1"/>
  <p:tag name="KSO_WM_TAG_VERSION" val="1.0"/>
  <p:tag name="KSO_WM_UNIT_TYPE" val="i"/>
  <p:tag name="KSO_WM_UNIT_INDEX" val="109"/>
</p:tagLst>
</file>

<file path=ppt/tags/tag37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0"/>
  <p:tag name="KSO_WM_UNIT_LAYERLEVEL" val="1"/>
  <p:tag name="KSO_WM_TAG_VERSION" val="1.0"/>
  <p:tag name="KSO_WM_UNIT_TYPE" val="i"/>
  <p:tag name="KSO_WM_UNIT_INDEX" val="110"/>
</p:tagLst>
</file>

<file path=ppt/tags/tag37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1"/>
  <p:tag name="KSO_WM_UNIT_LAYERLEVEL" val="1"/>
  <p:tag name="KSO_WM_TAG_VERSION" val="1.0"/>
  <p:tag name="KSO_WM_UNIT_TYPE" val="i"/>
  <p:tag name="KSO_WM_UNIT_INDEX" val="111"/>
</p:tagLst>
</file>

<file path=ppt/tags/tag37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2"/>
  <p:tag name="KSO_WM_UNIT_LAYERLEVEL" val="1"/>
  <p:tag name="KSO_WM_TAG_VERSION" val="1.0"/>
  <p:tag name="KSO_WM_UNIT_TYPE" val="i"/>
  <p:tag name="KSO_WM_UNIT_INDEX" val="112"/>
</p:tagLst>
</file>

<file path=ppt/tags/tag37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3"/>
  <p:tag name="KSO_WM_UNIT_LAYERLEVEL" val="1"/>
  <p:tag name="KSO_WM_TAG_VERSION" val="1.0"/>
  <p:tag name="KSO_WM_UNIT_TYPE" val="i"/>
  <p:tag name="KSO_WM_UNIT_INDEX" val="113"/>
</p:tagLst>
</file>

<file path=ppt/tags/tag37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4"/>
  <p:tag name="KSO_WM_UNIT_LAYERLEVEL" val="1"/>
  <p:tag name="KSO_WM_TAG_VERSION" val="1.0"/>
  <p:tag name="KSO_WM_UNIT_TYPE" val="i"/>
  <p:tag name="KSO_WM_UNIT_INDEX" val="114"/>
</p:tagLst>
</file>

<file path=ppt/tags/tag3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8"/>
  <p:tag name="KSO_WM_UNIT_LAYERLEVEL" val="1"/>
  <p:tag name="KSO_WM_TAG_VERSION" val="1.0"/>
  <p:tag name="KSO_WM_UNIT_TYPE" val="i"/>
  <p:tag name="KSO_WM_UNIT_INDEX" val="138"/>
</p:tagLst>
</file>

<file path=ppt/tags/tag37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5"/>
  <p:tag name="KSO_WM_UNIT_LAYERLEVEL" val="1"/>
  <p:tag name="KSO_WM_TAG_VERSION" val="1.0"/>
  <p:tag name="KSO_WM_UNIT_TYPE" val="i"/>
  <p:tag name="KSO_WM_UNIT_INDEX" val="115"/>
</p:tagLst>
</file>

<file path=ppt/tags/tag37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6"/>
  <p:tag name="KSO_WM_UNIT_LAYERLEVEL" val="1"/>
  <p:tag name="KSO_WM_TAG_VERSION" val="1.0"/>
  <p:tag name="KSO_WM_UNIT_TYPE" val="i"/>
  <p:tag name="KSO_WM_UNIT_INDEX" val="116"/>
</p:tagLst>
</file>

<file path=ppt/tags/tag37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7"/>
  <p:tag name="KSO_WM_UNIT_LAYERLEVEL" val="1"/>
  <p:tag name="KSO_WM_TAG_VERSION" val="1.0"/>
  <p:tag name="KSO_WM_UNIT_TYPE" val="i"/>
  <p:tag name="KSO_WM_UNIT_INDEX" val="117"/>
</p:tagLst>
</file>

<file path=ppt/tags/tag37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8"/>
  <p:tag name="KSO_WM_UNIT_LAYERLEVEL" val="1"/>
  <p:tag name="KSO_WM_TAG_VERSION" val="1.0"/>
  <p:tag name="KSO_WM_UNIT_TYPE" val="i"/>
  <p:tag name="KSO_WM_UNIT_INDEX" val="118"/>
</p:tagLst>
</file>

<file path=ppt/tags/tag37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9"/>
  <p:tag name="KSO_WM_UNIT_LAYERLEVEL" val="1"/>
  <p:tag name="KSO_WM_TAG_VERSION" val="1.0"/>
  <p:tag name="KSO_WM_UNIT_TYPE" val="i"/>
  <p:tag name="KSO_WM_UNIT_INDEX" val="119"/>
</p:tagLst>
</file>

<file path=ppt/tags/tag37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0"/>
  <p:tag name="KSO_WM_UNIT_LAYERLEVEL" val="1"/>
  <p:tag name="KSO_WM_TAG_VERSION" val="1.0"/>
  <p:tag name="KSO_WM_UNIT_TYPE" val="i"/>
  <p:tag name="KSO_WM_UNIT_INDEX" val="120"/>
</p:tagLst>
</file>

<file path=ppt/tags/tag37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1"/>
  <p:tag name="KSO_WM_UNIT_LAYERLEVEL" val="1"/>
  <p:tag name="KSO_WM_TAG_VERSION" val="1.0"/>
  <p:tag name="KSO_WM_UNIT_TYPE" val="i"/>
  <p:tag name="KSO_WM_UNIT_INDEX" val="121"/>
</p:tagLst>
</file>

<file path=ppt/tags/tag37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2"/>
  <p:tag name="KSO_WM_UNIT_LAYERLEVEL" val="1"/>
  <p:tag name="KSO_WM_TAG_VERSION" val="1.0"/>
  <p:tag name="KSO_WM_UNIT_TYPE" val="i"/>
  <p:tag name="KSO_WM_UNIT_INDEX" val="122"/>
</p:tagLst>
</file>

<file path=ppt/tags/tag37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3"/>
  <p:tag name="KSO_WM_UNIT_LAYERLEVEL" val="1"/>
  <p:tag name="KSO_WM_TAG_VERSION" val="1.0"/>
  <p:tag name="KSO_WM_UNIT_TYPE" val="i"/>
  <p:tag name="KSO_WM_UNIT_INDEX" val="123"/>
</p:tagLst>
</file>

<file path=ppt/tags/tag37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4"/>
  <p:tag name="KSO_WM_UNIT_LAYERLEVEL" val="1"/>
  <p:tag name="KSO_WM_TAG_VERSION" val="1.0"/>
  <p:tag name="KSO_WM_UNIT_TYPE" val="i"/>
  <p:tag name="KSO_WM_UNIT_INDEX" val="124"/>
</p:tagLst>
</file>

<file path=ppt/tags/tag3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9"/>
  <p:tag name="KSO_WM_UNIT_LAYERLEVEL" val="1"/>
  <p:tag name="KSO_WM_TAG_VERSION" val="1.0"/>
  <p:tag name="KSO_WM_UNIT_TYPE" val="i"/>
  <p:tag name="KSO_WM_UNIT_INDEX" val="139"/>
</p:tagLst>
</file>

<file path=ppt/tags/tag37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5"/>
  <p:tag name="KSO_WM_UNIT_LAYERLEVEL" val="1"/>
  <p:tag name="KSO_WM_TAG_VERSION" val="1.0"/>
  <p:tag name="KSO_WM_UNIT_TYPE" val="i"/>
  <p:tag name="KSO_WM_UNIT_INDEX" val="125"/>
</p:tagLst>
</file>

<file path=ppt/tags/tag37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6"/>
  <p:tag name="KSO_WM_UNIT_LAYERLEVEL" val="1"/>
  <p:tag name="KSO_WM_TAG_VERSION" val="1.0"/>
  <p:tag name="KSO_WM_UNIT_TYPE" val="i"/>
  <p:tag name="KSO_WM_UNIT_INDEX" val="126"/>
</p:tagLst>
</file>

<file path=ppt/tags/tag37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7"/>
  <p:tag name="KSO_WM_UNIT_LAYERLEVEL" val="1"/>
  <p:tag name="KSO_WM_TAG_VERSION" val="1.0"/>
  <p:tag name="KSO_WM_UNIT_TYPE" val="i"/>
  <p:tag name="KSO_WM_UNIT_INDEX" val="127"/>
</p:tagLst>
</file>

<file path=ppt/tags/tag37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8"/>
  <p:tag name="KSO_WM_UNIT_LAYERLEVEL" val="1"/>
  <p:tag name="KSO_WM_TAG_VERSION" val="1.0"/>
  <p:tag name="KSO_WM_UNIT_TYPE" val="i"/>
  <p:tag name="KSO_WM_UNIT_INDEX" val="128"/>
</p:tagLst>
</file>

<file path=ppt/tags/tag37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9"/>
  <p:tag name="KSO_WM_UNIT_LAYERLEVEL" val="1"/>
  <p:tag name="KSO_WM_TAG_VERSION" val="1.0"/>
  <p:tag name="KSO_WM_UNIT_TYPE" val="i"/>
  <p:tag name="KSO_WM_UNIT_INDEX" val="129"/>
</p:tagLst>
</file>

<file path=ppt/tags/tag37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0"/>
  <p:tag name="KSO_WM_UNIT_LAYERLEVEL" val="1"/>
  <p:tag name="KSO_WM_TAG_VERSION" val="1.0"/>
  <p:tag name="KSO_WM_UNIT_TYPE" val="i"/>
  <p:tag name="KSO_WM_UNIT_INDEX" val="130"/>
</p:tagLst>
</file>

<file path=ppt/tags/tag37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1"/>
  <p:tag name="KSO_WM_UNIT_LAYERLEVEL" val="1"/>
  <p:tag name="KSO_WM_TAG_VERSION" val="1.0"/>
  <p:tag name="KSO_WM_UNIT_TYPE" val="i"/>
  <p:tag name="KSO_WM_UNIT_INDEX" val="131"/>
</p:tagLst>
</file>

<file path=ppt/tags/tag37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2"/>
  <p:tag name="KSO_WM_UNIT_LAYERLEVEL" val="1"/>
  <p:tag name="KSO_WM_TAG_VERSION" val="1.0"/>
  <p:tag name="KSO_WM_UNIT_TYPE" val="i"/>
  <p:tag name="KSO_WM_UNIT_INDEX" val="132"/>
</p:tagLst>
</file>

<file path=ppt/tags/tag37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3"/>
  <p:tag name="KSO_WM_UNIT_LAYERLEVEL" val="1"/>
  <p:tag name="KSO_WM_TAG_VERSION" val="1.0"/>
  <p:tag name="KSO_WM_UNIT_TYPE" val="i"/>
  <p:tag name="KSO_WM_UNIT_INDEX" val="133"/>
</p:tagLst>
</file>

<file path=ppt/tags/tag37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4"/>
  <p:tag name="KSO_WM_UNIT_LAYERLEVEL" val="1"/>
  <p:tag name="KSO_WM_TAG_VERSION" val="1.0"/>
  <p:tag name="KSO_WM_UNIT_TYPE" val="i"/>
  <p:tag name="KSO_WM_UNIT_INDEX" val="134"/>
</p:tagLst>
</file>

<file path=ppt/tags/tag3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0"/>
  <p:tag name="KSO_WM_UNIT_LAYERLEVEL" val="1"/>
  <p:tag name="KSO_WM_TAG_VERSION" val="1.0"/>
  <p:tag name="KSO_WM_UNIT_TYPE" val="i"/>
  <p:tag name="KSO_WM_UNIT_INDEX" val="140"/>
</p:tagLst>
</file>

<file path=ppt/tags/tag37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5"/>
  <p:tag name="KSO_WM_UNIT_LAYERLEVEL" val="1"/>
  <p:tag name="KSO_WM_TAG_VERSION" val="1.0"/>
  <p:tag name="KSO_WM_UNIT_TYPE" val="i"/>
  <p:tag name="KSO_WM_UNIT_INDEX" val="135"/>
</p:tagLst>
</file>

<file path=ppt/tags/tag37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6"/>
  <p:tag name="KSO_WM_UNIT_LAYERLEVEL" val="1"/>
  <p:tag name="KSO_WM_TAG_VERSION" val="1.0"/>
  <p:tag name="KSO_WM_UNIT_TYPE" val="i"/>
  <p:tag name="KSO_WM_UNIT_INDEX" val="136"/>
</p:tagLst>
</file>

<file path=ppt/tags/tag37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7"/>
  <p:tag name="KSO_WM_UNIT_LAYERLEVEL" val="1"/>
  <p:tag name="KSO_WM_TAG_VERSION" val="1.0"/>
  <p:tag name="KSO_WM_UNIT_TYPE" val="i"/>
  <p:tag name="KSO_WM_UNIT_INDEX" val="137"/>
</p:tagLst>
</file>

<file path=ppt/tags/tag37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8"/>
  <p:tag name="KSO_WM_UNIT_LAYERLEVEL" val="1"/>
  <p:tag name="KSO_WM_TAG_VERSION" val="1.0"/>
  <p:tag name="KSO_WM_UNIT_TYPE" val="i"/>
  <p:tag name="KSO_WM_UNIT_INDEX" val="138"/>
</p:tagLst>
</file>

<file path=ppt/tags/tag37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9"/>
  <p:tag name="KSO_WM_UNIT_LAYERLEVEL" val="1"/>
  <p:tag name="KSO_WM_TAG_VERSION" val="1.0"/>
  <p:tag name="KSO_WM_UNIT_TYPE" val="i"/>
  <p:tag name="KSO_WM_UNIT_INDEX" val="139"/>
</p:tagLst>
</file>

<file path=ppt/tags/tag37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0"/>
  <p:tag name="KSO_WM_UNIT_LAYERLEVEL" val="1"/>
  <p:tag name="KSO_WM_TAG_VERSION" val="1.0"/>
  <p:tag name="KSO_WM_UNIT_TYPE" val="i"/>
  <p:tag name="KSO_WM_UNIT_INDEX" val="140"/>
</p:tagLst>
</file>

<file path=ppt/tags/tag37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1"/>
  <p:tag name="KSO_WM_UNIT_LAYERLEVEL" val="1"/>
  <p:tag name="KSO_WM_TAG_VERSION" val="1.0"/>
  <p:tag name="KSO_WM_UNIT_TYPE" val="i"/>
  <p:tag name="KSO_WM_UNIT_INDEX" val="141"/>
</p:tagLst>
</file>

<file path=ppt/tags/tag37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2"/>
  <p:tag name="KSO_WM_UNIT_LAYERLEVEL" val="1"/>
  <p:tag name="KSO_WM_TAG_VERSION" val="1.0"/>
  <p:tag name="KSO_WM_UNIT_TYPE" val="i"/>
  <p:tag name="KSO_WM_UNIT_INDEX" val="142"/>
</p:tagLst>
</file>

<file path=ppt/tags/tag37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3"/>
  <p:tag name="KSO_WM_UNIT_LAYERLEVEL" val="1"/>
  <p:tag name="KSO_WM_TAG_VERSION" val="1.0"/>
  <p:tag name="KSO_WM_UNIT_TYPE" val="i"/>
  <p:tag name="KSO_WM_UNIT_INDEX" val="143"/>
</p:tagLst>
</file>

<file path=ppt/tags/tag37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4"/>
  <p:tag name="KSO_WM_UNIT_LAYERLEVEL" val="1"/>
  <p:tag name="KSO_WM_TAG_VERSION" val="1.0"/>
  <p:tag name="KSO_WM_UNIT_TYPE" val="i"/>
  <p:tag name="KSO_WM_UNIT_INDEX" val="144"/>
</p:tagLst>
</file>

<file path=ppt/tags/tag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UNIT_TYPE" val="i"/>
  <p:tag name="KSO_WM_UNIT_INDEX" val="31"/>
</p:tagLst>
</file>

<file path=ppt/tags/tag3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1"/>
  <p:tag name="KSO_WM_UNIT_LAYERLEVEL" val="1"/>
  <p:tag name="KSO_WM_TAG_VERSION" val="1.0"/>
  <p:tag name="KSO_WM_UNIT_TYPE" val="i"/>
  <p:tag name="KSO_WM_UNIT_INDEX" val="141"/>
</p:tagLst>
</file>

<file path=ppt/tags/tag38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5"/>
  <p:tag name="KSO_WM_UNIT_LAYERLEVEL" val="1"/>
  <p:tag name="KSO_WM_TAG_VERSION" val="1.0"/>
  <p:tag name="KSO_WM_UNIT_TYPE" val="i"/>
  <p:tag name="KSO_WM_UNIT_INDEX" val="145"/>
</p:tagLst>
</file>

<file path=ppt/tags/tag38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6"/>
  <p:tag name="KSO_WM_UNIT_LAYERLEVEL" val="1"/>
  <p:tag name="KSO_WM_TAG_VERSION" val="1.0"/>
  <p:tag name="KSO_WM_UNIT_TYPE" val="i"/>
  <p:tag name="KSO_WM_UNIT_INDEX" val="146"/>
</p:tagLst>
</file>

<file path=ppt/tags/tag38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7"/>
  <p:tag name="KSO_WM_UNIT_LAYERLEVEL" val="1"/>
  <p:tag name="KSO_WM_TAG_VERSION" val="1.0"/>
  <p:tag name="KSO_WM_UNIT_TYPE" val="i"/>
  <p:tag name="KSO_WM_UNIT_INDEX" val="147"/>
</p:tagLst>
</file>

<file path=ppt/tags/tag38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8"/>
  <p:tag name="KSO_WM_UNIT_LAYERLEVEL" val="1"/>
  <p:tag name="KSO_WM_TAG_VERSION" val="1.0"/>
  <p:tag name="KSO_WM_UNIT_TYPE" val="i"/>
  <p:tag name="KSO_WM_UNIT_INDEX" val="148"/>
</p:tagLst>
</file>

<file path=ppt/tags/tag38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9"/>
  <p:tag name="KSO_WM_UNIT_LAYERLEVEL" val="1"/>
  <p:tag name="KSO_WM_TAG_VERSION" val="1.0"/>
  <p:tag name="KSO_WM_UNIT_TYPE" val="i"/>
  <p:tag name="KSO_WM_UNIT_INDEX" val="149"/>
</p:tagLst>
</file>

<file path=ppt/tags/tag38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0"/>
  <p:tag name="KSO_WM_UNIT_LAYERLEVEL" val="1"/>
  <p:tag name="KSO_WM_TAG_VERSION" val="1.0"/>
  <p:tag name="KSO_WM_UNIT_TYPE" val="i"/>
  <p:tag name="KSO_WM_UNIT_INDEX" val="150"/>
</p:tagLst>
</file>

<file path=ppt/tags/tag38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1"/>
  <p:tag name="KSO_WM_UNIT_LAYERLEVEL" val="1"/>
  <p:tag name="KSO_WM_TAG_VERSION" val="1.0"/>
  <p:tag name="KSO_WM_UNIT_TYPE" val="i"/>
  <p:tag name="KSO_WM_UNIT_INDEX" val="151"/>
</p:tagLst>
</file>

<file path=ppt/tags/tag38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2"/>
  <p:tag name="KSO_WM_UNIT_LAYERLEVEL" val="1"/>
  <p:tag name="KSO_WM_TAG_VERSION" val="1.0"/>
  <p:tag name="KSO_WM_UNIT_TYPE" val="i"/>
  <p:tag name="KSO_WM_UNIT_INDEX" val="152"/>
</p:tagLst>
</file>

<file path=ppt/tags/tag38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3"/>
  <p:tag name="KSO_WM_UNIT_LAYERLEVEL" val="1"/>
  <p:tag name="KSO_WM_TAG_VERSION" val="1.0"/>
  <p:tag name="KSO_WM_UNIT_TYPE" val="i"/>
  <p:tag name="KSO_WM_UNIT_INDEX" val="153"/>
</p:tagLst>
</file>

<file path=ppt/tags/tag38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4"/>
  <p:tag name="KSO_WM_UNIT_LAYERLEVEL" val="1"/>
  <p:tag name="KSO_WM_TAG_VERSION" val="1.0"/>
  <p:tag name="KSO_WM_UNIT_TYPE" val="i"/>
  <p:tag name="KSO_WM_UNIT_INDEX" val="154"/>
</p:tagLst>
</file>

<file path=ppt/tags/tag3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2"/>
  <p:tag name="KSO_WM_UNIT_LAYERLEVEL" val="1"/>
  <p:tag name="KSO_WM_TAG_VERSION" val="1.0"/>
  <p:tag name="KSO_WM_UNIT_TYPE" val="i"/>
  <p:tag name="KSO_WM_UNIT_INDEX" val="142"/>
</p:tagLst>
</file>

<file path=ppt/tags/tag38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5"/>
  <p:tag name="KSO_WM_UNIT_LAYERLEVEL" val="1"/>
  <p:tag name="KSO_WM_TAG_VERSION" val="1.0"/>
  <p:tag name="KSO_WM_UNIT_TYPE" val="i"/>
  <p:tag name="KSO_WM_UNIT_INDEX" val="155"/>
</p:tagLst>
</file>

<file path=ppt/tags/tag38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6"/>
  <p:tag name="KSO_WM_UNIT_LAYERLEVEL" val="1"/>
  <p:tag name="KSO_WM_TAG_VERSION" val="1.0"/>
  <p:tag name="KSO_WM_UNIT_TYPE" val="i"/>
  <p:tag name="KSO_WM_UNIT_INDEX" val="156"/>
</p:tagLst>
</file>

<file path=ppt/tags/tag38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7"/>
  <p:tag name="KSO_WM_UNIT_LAYERLEVEL" val="1"/>
  <p:tag name="KSO_WM_TAG_VERSION" val="1.0"/>
  <p:tag name="KSO_WM_UNIT_TYPE" val="i"/>
  <p:tag name="KSO_WM_UNIT_INDEX" val="157"/>
</p:tagLst>
</file>

<file path=ppt/tags/tag38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8"/>
  <p:tag name="KSO_WM_UNIT_LAYERLEVEL" val="1"/>
  <p:tag name="KSO_WM_TAG_VERSION" val="1.0"/>
  <p:tag name="KSO_WM_UNIT_TYPE" val="i"/>
  <p:tag name="KSO_WM_UNIT_INDEX" val="158"/>
</p:tagLst>
</file>

<file path=ppt/tags/tag38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9"/>
  <p:tag name="KSO_WM_UNIT_LAYERLEVEL" val="1"/>
  <p:tag name="KSO_WM_TAG_VERSION" val="1.0"/>
  <p:tag name="KSO_WM_UNIT_TYPE" val="i"/>
  <p:tag name="KSO_WM_UNIT_INDEX" val="159"/>
</p:tagLst>
</file>

<file path=ppt/tags/tag38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0"/>
  <p:tag name="KSO_WM_UNIT_LAYERLEVEL" val="1"/>
  <p:tag name="KSO_WM_TAG_VERSION" val="1.0"/>
  <p:tag name="KSO_WM_UNIT_TYPE" val="i"/>
  <p:tag name="KSO_WM_UNIT_INDEX" val="160"/>
</p:tagLst>
</file>

<file path=ppt/tags/tag38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1"/>
  <p:tag name="KSO_WM_UNIT_LAYERLEVEL" val="1"/>
  <p:tag name="KSO_WM_TAG_VERSION" val="1.0"/>
  <p:tag name="KSO_WM_UNIT_TYPE" val="i"/>
  <p:tag name="KSO_WM_UNIT_INDEX" val="161"/>
</p:tagLst>
</file>

<file path=ppt/tags/tag38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2"/>
  <p:tag name="KSO_WM_UNIT_LAYERLEVEL" val="1"/>
  <p:tag name="KSO_WM_TAG_VERSION" val="1.0"/>
  <p:tag name="KSO_WM_UNIT_TYPE" val="i"/>
  <p:tag name="KSO_WM_UNIT_INDEX" val="162"/>
</p:tagLst>
</file>

<file path=ppt/tags/tag38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3"/>
  <p:tag name="KSO_WM_UNIT_LAYERLEVEL" val="1"/>
  <p:tag name="KSO_WM_TAG_VERSION" val="1.0"/>
  <p:tag name="KSO_WM_UNIT_TYPE" val="i"/>
  <p:tag name="KSO_WM_UNIT_INDEX" val="163"/>
</p:tagLst>
</file>

<file path=ppt/tags/tag38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4"/>
  <p:tag name="KSO_WM_UNIT_LAYERLEVEL" val="1"/>
  <p:tag name="KSO_WM_TAG_VERSION" val="1.0"/>
  <p:tag name="KSO_WM_UNIT_TYPE" val="i"/>
  <p:tag name="KSO_WM_UNIT_INDEX" val="164"/>
</p:tagLst>
</file>

<file path=ppt/tags/tag3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3"/>
  <p:tag name="KSO_WM_UNIT_LAYERLEVEL" val="1"/>
  <p:tag name="KSO_WM_TAG_VERSION" val="1.0"/>
  <p:tag name="KSO_WM_UNIT_TYPE" val="i"/>
  <p:tag name="KSO_WM_UNIT_INDEX" val="143"/>
</p:tagLst>
</file>

<file path=ppt/tags/tag38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5"/>
  <p:tag name="KSO_WM_UNIT_LAYERLEVEL" val="1"/>
  <p:tag name="KSO_WM_TAG_VERSION" val="1.0"/>
  <p:tag name="KSO_WM_UNIT_TYPE" val="i"/>
  <p:tag name="KSO_WM_UNIT_INDEX" val="165"/>
</p:tagLst>
</file>

<file path=ppt/tags/tag38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38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38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38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38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38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38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3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4"/>
  <p:tag name="KSO_WM_UNIT_LAYERLEVEL" val="1"/>
  <p:tag name="KSO_WM_TAG_VERSION" val="1.0"/>
  <p:tag name="KSO_WM_UNIT_TYPE" val="i"/>
  <p:tag name="KSO_WM_UNIT_INDEX" val="144"/>
</p:tagLst>
</file>

<file path=ppt/tags/tag38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
  <p:tag name="KSO_WM_UNIT_LAYERLEVEL" val="1"/>
  <p:tag name="KSO_WM_TAG_VERSION" val="1.0"/>
  <p:tag name="KSO_WM_UNIT_TYPE" val="i"/>
  <p:tag name="KSO_WM_UNIT_INDEX" val="3"/>
</p:tagLst>
</file>

<file path=ppt/tags/tag38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4"/>
  <p:tag name="KSO_WM_UNIT_LAYERLEVEL" val="1"/>
  <p:tag name="KSO_WM_TAG_VERSION" val="1.0"/>
  <p:tag name="KSO_WM_UNIT_TYPE" val="i"/>
  <p:tag name="KSO_WM_UNIT_INDEX" val="4"/>
</p:tagLst>
</file>

<file path=ppt/tags/tag38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5"/>
  <p:tag name="KSO_WM_UNIT_LAYERLEVEL" val="1"/>
  <p:tag name="KSO_WM_TAG_VERSION" val="1.0"/>
  <p:tag name="KSO_WM_UNIT_TYPE" val="i"/>
  <p:tag name="KSO_WM_UNIT_INDEX" val="5"/>
</p:tagLst>
</file>

<file path=ppt/tags/tag38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6"/>
  <p:tag name="KSO_WM_UNIT_LAYERLEVEL" val="1"/>
  <p:tag name="KSO_WM_TAG_VERSION" val="1.0"/>
  <p:tag name="KSO_WM_UNIT_TYPE" val="i"/>
  <p:tag name="KSO_WM_UNIT_INDEX" val="6"/>
</p:tagLst>
</file>

<file path=ppt/tags/tag38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7"/>
  <p:tag name="KSO_WM_UNIT_LAYERLEVEL" val="1"/>
  <p:tag name="KSO_WM_TAG_VERSION" val="1.0"/>
  <p:tag name="KSO_WM_BEAUTIFY_FLAG" val="#wm#"/>
  <p:tag name="KSO_WM_UNIT_TYPE" val="i"/>
  <p:tag name="KSO_WM_UNIT_INDEX" val="7"/>
</p:tagLst>
</file>

<file path=ppt/tags/tag38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8"/>
  <p:tag name="KSO_WM_UNIT_LAYERLEVEL" val="1"/>
  <p:tag name="KSO_WM_TAG_VERSION" val="1.0"/>
  <p:tag name="KSO_WM_UNIT_TYPE" val="i"/>
  <p:tag name="KSO_WM_UNIT_INDEX" val="8"/>
</p:tagLst>
</file>

<file path=ppt/tags/tag38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9"/>
  <p:tag name="KSO_WM_UNIT_LAYERLEVEL" val="1"/>
  <p:tag name="KSO_WM_TAG_VERSION" val="1.0"/>
  <p:tag name="KSO_WM_UNIT_TYPE" val="i"/>
  <p:tag name="KSO_WM_UNIT_INDEX" val="9"/>
</p:tagLst>
</file>

<file path=ppt/tags/tag38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0"/>
  <p:tag name="KSO_WM_UNIT_LAYERLEVEL" val="1"/>
  <p:tag name="KSO_WM_TAG_VERSION" val="1.0"/>
  <p:tag name="KSO_WM_UNIT_TYPE" val="i"/>
  <p:tag name="KSO_WM_UNIT_INDEX" val="10"/>
</p:tagLst>
</file>

<file path=ppt/tags/tag38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38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3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5"/>
  <p:tag name="KSO_WM_UNIT_LAYERLEVEL" val="1"/>
  <p:tag name="KSO_WM_TAG_VERSION" val="1.0"/>
  <p:tag name="KSO_WM_UNIT_TYPE" val="i"/>
  <p:tag name="KSO_WM_UNIT_INDEX" val="145"/>
</p:tagLst>
</file>

<file path=ppt/tags/tag38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43.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1225"/>
  <p:tag name="KSO_WM_TEMPLATE_THUMBS_INDEX" val="1、9"/>
</p:tagLst>
</file>

<file path=ppt/tags/tag38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38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38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
  <p:tag name="KSO_WM_UNIT_LAYERLEVEL" val="1"/>
  <p:tag name="KSO_WM_TAG_VERSION" val="1.0"/>
  <p:tag name="KSO_WM_UNIT_TYPE" val="i"/>
  <p:tag name="KSO_WM_UNIT_INDEX" val="3"/>
</p:tagLst>
</file>

<file path=ppt/tags/tag38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38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38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3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6"/>
  <p:tag name="KSO_WM_UNIT_LAYERLEVEL" val="1"/>
  <p:tag name="KSO_WM_TAG_VERSION" val="1.0"/>
  <p:tag name="KSO_WM_UNIT_TYPE" val="i"/>
  <p:tag name="KSO_WM_UNIT_INDEX" val="146"/>
</p:tagLst>
</file>

<file path=ppt/tags/tag38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38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38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38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38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38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38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3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7"/>
  <p:tag name="KSO_WM_UNIT_LAYERLEVEL" val="1"/>
  <p:tag name="KSO_WM_TAG_VERSION" val="1.0"/>
  <p:tag name="KSO_WM_UNIT_TYPE" val="i"/>
  <p:tag name="KSO_WM_UNIT_INDEX" val="147"/>
</p:tagLst>
</file>

<file path=ppt/tags/tag38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38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38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
  <p:tag name="KSO_WM_UNIT_LAYERLEVEL" val="1"/>
  <p:tag name="KSO_WM_TAG_VERSION" val="1.0"/>
  <p:tag name="KSO_WM_UNIT_TYPE" val="i"/>
  <p:tag name="KSO_WM_UNIT_INDEX" val="12"/>
</p:tagLst>
</file>

<file path=ppt/tags/tag38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38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38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38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UNIT_TYPE" val="i"/>
  <p:tag name="KSO_WM_UNIT_INDEX" val="16"/>
</p:tagLst>
</file>

<file path=ppt/tags/tag38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UNIT_TYPE" val="i"/>
  <p:tag name="KSO_WM_UNIT_INDEX" val="17"/>
</p:tagLst>
</file>

<file path=ppt/tags/tag38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UNIT_TYPE" val="i"/>
  <p:tag name="KSO_WM_UNIT_INDEX" val="18"/>
</p:tagLst>
</file>

<file path=ppt/tags/tag38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UNIT_TYPE" val="i"/>
  <p:tag name="KSO_WM_UNIT_INDEX" val="19"/>
</p:tagLst>
</file>

<file path=ppt/tags/tag3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8"/>
  <p:tag name="KSO_WM_UNIT_LAYERLEVEL" val="1"/>
  <p:tag name="KSO_WM_TAG_VERSION" val="1.0"/>
  <p:tag name="KSO_WM_UNIT_TYPE" val="i"/>
  <p:tag name="KSO_WM_UNIT_INDEX" val="148"/>
</p:tagLst>
</file>

<file path=ppt/tags/tag38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UNIT_TYPE" val="i"/>
  <p:tag name="KSO_WM_UNIT_INDEX" val="20"/>
</p:tagLst>
</file>

<file path=ppt/tags/tag38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1"/>
  <p:tag name="KSO_WM_UNIT_LAYERLEVEL" val="1"/>
  <p:tag name="KSO_WM_TAG_VERSION" val="1.0"/>
  <p:tag name="KSO_WM_UNIT_TYPE" val="i"/>
  <p:tag name="KSO_WM_UNIT_INDEX" val="21"/>
</p:tagLst>
</file>

<file path=ppt/tags/tag38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UNIT_TYPE" val="i"/>
  <p:tag name="KSO_WM_UNIT_INDEX" val="22"/>
</p:tagLst>
</file>

<file path=ppt/tags/tag38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UNIT_TYPE" val="i"/>
  <p:tag name="KSO_WM_UNIT_INDEX" val="23"/>
</p:tagLst>
</file>

<file path=ppt/tags/tag38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UNIT_TYPE" val="i"/>
  <p:tag name="KSO_WM_UNIT_INDEX" val="24"/>
</p:tagLst>
</file>

<file path=ppt/tags/tag38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UNIT_TYPE" val="i"/>
  <p:tag name="KSO_WM_UNIT_INDEX" val="25"/>
</p:tagLst>
</file>

<file path=ppt/tags/tag38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UNIT_TYPE" val="i"/>
  <p:tag name="KSO_WM_UNIT_INDEX" val="26"/>
</p:tagLst>
</file>

<file path=ppt/tags/tag38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UNIT_TYPE" val="i"/>
  <p:tag name="KSO_WM_UNIT_INDEX" val="27"/>
</p:tagLst>
</file>

<file path=ppt/tags/tag38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UNIT_TYPE" val="i"/>
  <p:tag name="KSO_WM_UNIT_INDEX" val="28"/>
</p:tagLst>
</file>

<file path=ppt/tags/tag38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UNIT_TYPE" val="i"/>
  <p:tag name="KSO_WM_UNIT_INDEX" val="29"/>
</p:tagLst>
</file>

<file path=ppt/tags/tag3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9"/>
  <p:tag name="KSO_WM_UNIT_LAYERLEVEL" val="1"/>
  <p:tag name="KSO_WM_TAG_VERSION" val="1.0"/>
  <p:tag name="KSO_WM_UNIT_TYPE" val="i"/>
  <p:tag name="KSO_WM_UNIT_INDEX" val="149"/>
</p:tagLst>
</file>

<file path=ppt/tags/tag38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UNIT_TYPE" val="i"/>
  <p:tag name="KSO_WM_UNIT_INDEX" val="30"/>
</p:tagLst>
</file>

<file path=ppt/tags/tag38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UNIT_TYPE" val="i"/>
  <p:tag name="KSO_WM_UNIT_INDEX" val="31"/>
</p:tagLst>
</file>

<file path=ppt/tags/tag38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38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38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38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38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38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38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38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3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0"/>
  <p:tag name="KSO_WM_UNIT_LAYERLEVEL" val="1"/>
  <p:tag name="KSO_WM_TAG_VERSION" val="1.0"/>
  <p:tag name="KSO_WM_UNIT_TYPE" val="i"/>
  <p:tag name="KSO_WM_UNIT_INDEX" val="150"/>
</p:tagLst>
</file>

<file path=ppt/tags/tag38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38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38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38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38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38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38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38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38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38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3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1"/>
  <p:tag name="KSO_WM_UNIT_LAYERLEVEL" val="1"/>
  <p:tag name="KSO_WM_TAG_VERSION" val="1.0"/>
  <p:tag name="KSO_WM_UNIT_TYPE" val="i"/>
  <p:tag name="KSO_WM_UNIT_INDEX" val="151"/>
</p:tagLst>
</file>

<file path=ppt/tags/tag39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39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39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39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39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39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39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39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7"/>
  <p:tag name="KSO_WM_UNIT_LAYERLEVEL" val="1"/>
  <p:tag name="KSO_WM_TAG_VERSION" val="1.0"/>
  <p:tag name="KSO_WM_UNIT_TYPE" val="i"/>
  <p:tag name="KSO_WM_UNIT_INDEX" val="57"/>
</p:tagLst>
</file>

<file path=ppt/tags/tag39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8"/>
  <p:tag name="KSO_WM_UNIT_LAYERLEVEL" val="1"/>
  <p:tag name="KSO_WM_TAG_VERSION" val="1.0"/>
  <p:tag name="KSO_WM_UNIT_TYPE" val="i"/>
  <p:tag name="KSO_WM_UNIT_INDEX" val="58"/>
</p:tagLst>
</file>

<file path=ppt/tags/tag39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9"/>
  <p:tag name="KSO_WM_UNIT_LAYERLEVEL" val="1"/>
  <p:tag name="KSO_WM_TAG_VERSION" val="1.0"/>
  <p:tag name="KSO_WM_UNIT_TYPE" val="i"/>
  <p:tag name="KSO_WM_UNIT_INDEX" val="59"/>
</p:tagLst>
</file>

<file path=ppt/tags/tag3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2"/>
  <p:tag name="KSO_WM_UNIT_LAYERLEVEL" val="1"/>
  <p:tag name="KSO_WM_TAG_VERSION" val="1.0"/>
  <p:tag name="KSO_WM_UNIT_TYPE" val="i"/>
  <p:tag name="KSO_WM_UNIT_INDEX" val="152"/>
</p:tagLst>
</file>

<file path=ppt/tags/tag39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0"/>
  <p:tag name="KSO_WM_UNIT_LAYERLEVEL" val="1"/>
  <p:tag name="KSO_WM_TAG_VERSION" val="1.0"/>
  <p:tag name="KSO_WM_UNIT_TYPE" val="i"/>
  <p:tag name="KSO_WM_UNIT_INDEX" val="60"/>
</p:tagLst>
</file>

<file path=ppt/tags/tag39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1"/>
  <p:tag name="KSO_WM_UNIT_LAYERLEVEL" val="1"/>
  <p:tag name="KSO_WM_TAG_VERSION" val="1.0"/>
  <p:tag name="KSO_WM_UNIT_TYPE" val="i"/>
  <p:tag name="KSO_WM_UNIT_INDEX" val="61"/>
</p:tagLst>
</file>

<file path=ppt/tags/tag39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2"/>
  <p:tag name="KSO_WM_UNIT_LAYERLEVEL" val="1"/>
  <p:tag name="KSO_WM_TAG_VERSION" val="1.0"/>
  <p:tag name="KSO_WM_UNIT_TYPE" val="i"/>
  <p:tag name="KSO_WM_UNIT_INDEX" val="62"/>
</p:tagLst>
</file>

<file path=ppt/tags/tag39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3"/>
  <p:tag name="KSO_WM_UNIT_LAYERLEVEL" val="1"/>
  <p:tag name="KSO_WM_TAG_VERSION" val="1.0"/>
  <p:tag name="KSO_WM_UNIT_TYPE" val="i"/>
  <p:tag name="KSO_WM_UNIT_INDEX" val="63"/>
</p:tagLst>
</file>

<file path=ppt/tags/tag39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4"/>
  <p:tag name="KSO_WM_UNIT_LAYERLEVEL" val="1"/>
  <p:tag name="KSO_WM_TAG_VERSION" val="1.0"/>
  <p:tag name="KSO_WM_UNIT_TYPE" val="i"/>
  <p:tag name="KSO_WM_UNIT_INDEX" val="64"/>
</p:tagLst>
</file>

<file path=ppt/tags/tag39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5"/>
  <p:tag name="KSO_WM_UNIT_LAYERLEVEL" val="1"/>
  <p:tag name="KSO_WM_TAG_VERSION" val="1.0"/>
  <p:tag name="KSO_WM_UNIT_TYPE" val="i"/>
  <p:tag name="KSO_WM_UNIT_INDEX" val="65"/>
</p:tagLst>
</file>

<file path=ppt/tags/tag39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6"/>
  <p:tag name="KSO_WM_UNIT_LAYERLEVEL" val="1"/>
  <p:tag name="KSO_WM_TAG_VERSION" val="1.0"/>
  <p:tag name="KSO_WM_UNIT_TYPE" val="i"/>
  <p:tag name="KSO_WM_UNIT_INDEX" val="66"/>
</p:tagLst>
</file>

<file path=ppt/tags/tag39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7"/>
  <p:tag name="KSO_WM_UNIT_LAYERLEVEL" val="1"/>
  <p:tag name="KSO_WM_TAG_VERSION" val="1.0"/>
  <p:tag name="KSO_WM_UNIT_TYPE" val="i"/>
  <p:tag name="KSO_WM_UNIT_INDEX" val="67"/>
</p:tagLst>
</file>

<file path=ppt/tags/tag39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8"/>
  <p:tag name="KSO_WM_UNIT_LAYERLEVEL" val="1"/>
  <p:tag name="KSO_WM_TAG_VERSION" val="1.0"/>
  <p:tag name="KSO_WM_UNIT_TYPE" val="i"/>
  <p:tag name="KSO_WM_UNIT_INDEX" val="68"/>
</p:tagLst>
</file>

<file path=ppt/tags/tag39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9"/>
  <p:tag name="KSO_WM_UNIT_LAYERLEVEL" val="1"/>
  <p:tag name="KSO_WM_TAG_VERSION" val="1.0"/>
  <p:tag name="KSO_WM_UNIT_TYPE" val="i"/>
  <p:tag name="KSO_WM_UNIT_INDEX" val="69"/>
</p:tagLst>
</file>

<file path=ppt/tags/tag3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3"/>
  <p:tag name="KSO_WM_UNIT_LAYERLEVEL" val="1"/>
  <p:tag name="KSO_WM_TAG_VERSION" val="1.0"/>
  <p:tag name="KSO_WM_UNIT_TYPE" val="i"/>
  <p:tag name="KSO_WM_UNIT_INDEX" val="153"/>
</p:tagLst>
</file>

<file path=ppt/tags/tag39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0"/>
  <p:tag name="KSO_WM_UNIT_LAYERLEVEL" val="1"/>
  <p:tag name="KSO_WM_TAG_VERSION" val="1.0"/>
  <p:tag name="KSO_WM_UNIT_TYPE" val="i"/>
  <p:tag name="KSO_WM_UNIT_INDEX" val="70"/>
</p:tagLst>
</file>

<file path=ppt/tags/tag39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1"/>
  <p:tag name="KSO_WM_UNIT_LAYERLEVEL" val="1"/>
  <p:tag name="KSO_WM_TAG_VERSION" val="1.0"/>
  <p:tag name="KSO_WM_UNIT_TYPE" val="i"/>
  <p:tag name="KSO_WM_UNIT_INDEX" val="71"/>
</p:tagLst>
</file>

<file path=ppt/tags/tag39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2"/>
  <p:tag name="KSO_WM_UNIT_LAYERLEVEL" val="1"/>
  <p:tag name="KSO_WM_TAG_VERSION" val="1.0"/>
  <p:tag name="KSO_WM_UNIT_TYPE" val="i"/>
  <p:tag name="KSO_WM_UNIT_INDEX" val="72"/>
</p:tagLst>
</file>

<file path=ppt/tags/tag39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3"/>
  <p:tag name="KSO_WM_UNIT_LAYERLEVEL" val="1"/>
  <p:tag name="KSO_WM_TAG_VERSION" val="1.0"/>
  <p:tag name="KSO_WM_UNIT_TYPE" val="i"/>
  <p:tag name="KSO_WM_UNIT_INDEX" val="73"/>
</p:tagLst>
</file>

<file path=ppt/tags/tag39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4"/>
  <p:tag name="KSO_WM_UNIT_LAYERLEVEL" val="1"/>
  <p:tag name="KSO_WM_TAG_VERSION" val="1.0"/>
  <p:tag name="KSO_WM_UNIT_TYPE" val="i"/>
  <p:tag name="KSO_WM_UNIT_INDEX" val="74"/>
</p:tagLst>
</file>

<file path=ppt/tags/tag39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5"/>
  <p:tag name="KSO_WM_UNIT_LAYERLEVEL" val="1"/>
  <p:tag name="KSO_WM_TAG_VERSION" val="1.0"/>
  <p:tag name="KSO_WM_UNIT_TYPE" val="i"/>
  <p:tag name="KSO_WM_UNIT_INDEX" val="75"/>
</p:tagLst>
</file>

<file path=ppt/tags/tag39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6"/>
  <p:tag name="KSO_WM_UNIT_LAYERLEVEL" val="1"/>
  <p:tag name="KSO_WM_TAG_VERSION" val="1.0"/>
  <p:tag name="KSO_WM_UNIT_TYPE" val="i"/>
  <p:tag name="KSO_WM_UNIT_INDEX" val="76"/>
</p:tagLst>
</file>

<file path=ppt/tags/tag39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7"/>
  <p:tag name="KSO_WM_UNIT_LAYERLEVEL" val="1"/>
  <p:tag name="KSO_WM_TAG_VERSION" val="1.0"/>
  <p:tag name="KSO_WM_UNIT_TYPE" val="i"/>
  <p:tag name="KSO_WM_UNIT_INDEX" val="77"/>
</p:tagLst>
</file>

<file path=ppt/tags/tag39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8"/>
  <p:tag name="KSO_WM_UNIT_LAYERLEVEL" val="1"/>
  <p:tag name="KSO_WM_TAG_VERSION" val="1.0"/>
  <p:tag name="KSO_WM_UNIT_TYPE" val="i"/>
  <p:tag name="KSO_WM_UNIT_INDEX" val="78"/>
</p:tagLst>
</file>

<file path=ppt/tags/tag39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9"/>
  <p:tag name="KSO_WM_UNIT_LAYERLEVEL" val="1"/>
  <p:tag name="KSO_WM_TAG_VERSION" val="1.0"/>
  <p:tag name="KSO_WM_UNIT_TYPE" val="i"/>
  <p:tag name="KSO_WM_UNIT_INDEX" val="79"/>
</p:tagLst>
</file>

<file path=ppt/tags/tag3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4"/>
  <p:tag name="KSO_WM_UNIT_LAYERLEVEL" val="1"/>
  <p:tag name="KSO_WM_TAG_VERSION" val="1.0"/>
  <p:tag name="KSO_WM_UNIT_TYPE" val="i"/>
  <p:tag name="KSO_WM_UNIT_INDEX" val="154"/>
</p:tagLst>
</file>

<file path=ppt/tags/tag39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0"/>
  <p:tag name="KSO_WM_UNIT_LAYERLEVEL" val="1"/>
  <p:tag name="KSO_WM_TAG_VERSION" val="1.0"/>
  <p:tag name="KSO_WM_UNIT_TYPE" val="i"/>
  <p:tag name="KSO_WM_UNIT_INDEX" val="80"/>
</p:tagLst>
</file>

<file path=ppt/tags/tag39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1"/>
  <p:tag name="KSO_WM_UNIT_LAYERLEVEL" val="1"/>
  <p:tag name="KSO_WM_TAG_VERSION" val="1.0"/>
  <p:tag name="KSO_WM_UNIT_TYPE" val="i"/>
  <p:tag name="KSO_WM_UNIT_INDEX" val="81"/>
</p:tagLst>
</file>

<file path=ppt/tags/tag39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2"/>
  <p:tag name="KSO_WM_UNIT_LAYERLEVEL" val="1"/>
  <p:tag name="KSO_WM_TAG_VERSION" val="1.0"/>
  <p:tag name="KSO_WM_UNIT_TYPE" val="i"/>
  <p:tag name="KSO_WM_UNIT_INDEX" val="82"/>
</p:tagLst>
</file>

<file path=ppt/tags/tag39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3"/>
  <p:tag name="KSO_WM_UNIT_LAYERLEVEL" val="1"/>
  <p:tag name="KSO_WM_TAG_VERSION" val="1.0"/>
  <p:tag name="KSO_WM_UNIT_TYPE" val="i"/>
  <p:tag name="KSO_WM_UNIT_INDEX" val="83"/>
</p:tagLst>
</file>

<file path=ppt/tags/tag39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4"/>
  <p:tag name="KSO_WM_UNIT_LAYERLEVEL" val="1"/>
  <p:tag name="KSO_WM_TAG_VERSION" val="1.0"/>
  <p:tag name="KSO_WM_UNIT_TYPE" val="i"/>
  <p:tag name="KSO_WM_UNIT_INDEX" val="84"/>
</p:tagLst>
</file>

<file path=ppt/tags/tag39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5"/>
  <p:tag name="KSO_WM_UNIT_LAYERLEVEL" val="1"/>
  <p:tag name="KSO_WM_TAG_VERSION" val="1.0"/>
  <p:tag name="KSO_WM_UNIT_TYPE" val="i"/>
  <p:tag name="KSO_WM_UNIT_INDEX" val="85"/>
</p:tagLst>
</file>

<file path=ppt/tags/tag39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6"/>
  <p:tag name="KSO_WM_UNIT_LAYERLEVEL" val="1"/>
  <p:tag name="KSO_WM_TAG_VERSION" val="1.0"/>
  <p:tag name="KSO_WM_UNIT_TYPE" val="i"/>
  <p:tag name="KSO_WM_UNIT_INDEX" val="86"/>
</p:tagLst>
</file>

<file path=ppt/tags/tag39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7"/>
  <p:tag name="KSO_WM_UNIT_LAYERLEVEL" val="1"/>
  <p:tag name="KSO_WM_TAG_VERSION" val="1.0"/>
  <p:tag name="KSO_WM_UNIT_TYPE" val="i"/>
  <p:tag name="KSO_WM_UNIT_INDEX" val="87"/>
</p:tagLst>
</file>

<file path=ppt/tags/tag39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8"/>
  <p:tag name="KSO_WM_UNIT_LAYERLEVEL" val="1"/>
  <p:tag name="KSO_WM_TAG_VERSION" val="1.0"/>
  <p:tag name="KSO_WM_UNIT_TYPE" val="i"/>
  <p:tag name="KSO_WM_UNIT_INDEX" val="88"/>
</p:tagLst>
</file>

<file path=ppt/tags/tag39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9"/>
  <p:tag name="KSO_WM_UNIT_LAYERLEVEL" val="1"/>
  <p:tag name="KSO_WM_TAG_VERSION" val="1.0"/>
  <p:tag name="KSO_WM_UNIT_TYPE" val="i"/>
  <p:tag name="KSO_WM_UNIT_INDEX" val="89"/>
</p:tagLst>
</file>

<file path=ppt/tags/tag3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5"/>
  <p:tag name="KSO_WM_UNIT_LAYERLEVEL" val="1"/>
  <p:tag name="KSO_WM_TAG_VERSION" val="1.0"/>
  <p:tag name="KSO_WM_UNIT_TYPE" val="i"/>
  <p:tag name="KSO_WM_UNIT_INDEX" val="155"/>
</p:tagLst>
</file>

<file path=ppt/tags/tag39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0"/>
  <p:tag name="KSO_WM_UNIT_LAYERLEVEL" val="1"/>
  <p:tag name="KSO_WM_TAG_VERSION" val="1.0"/>
  <p:tag name="KSO_WM_UNIT_TYPE" val="i"/>
  <p:tag name="KSO_WM_UNIT_INDEX" val="90"/>
</p:tagLst>
</file>

<file path=ppt/tags/tag39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1"/>
  <p:tag name="KSO_WM_UNIT_LAYERLEVEL" val="1"/>
  <p:tag name="KSO_WM_TAG_VERSION" val="1.0"/>
  <p:tag name="KSO_WM_UNIT_TYPE" val="i"/>
  <p:tag name="KSO_WM_UNIT_INDEX" val="91"/>
</p:tagLst>
</file>

<file path=ppt/tags/tag39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2"/>
  <p:tag name="KSO_WM_UNIT_LAYERLEVEL" val="1"/>
  <p:tag name="KSO_WM_TAG_VERSION" val="1.0"/>
  <p:tag name="KSO_WM_UNIT_TYPE" val="i"/>
  <p:tag name="KSO_WM_UNIT_INDEX" val="92"/>
</p:tagLst>
</file>

<file path=ppt/tags/tag39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3"/>
  <p:tag name="KSO_WM_UNIT_LAYERLEVEL" val="1"/>
  <p:tag name="KSO_WM_TAG_VERSION" val="1.0"/>
  <p:tag name="KSO_WM_UNIT_TYPE" val="i"/>
  <p:tag name="KSO_WM_UNIT_INDEX" val="93"/>
</p:tagLst>
</file>

<file path=ppt/tags/tag39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4"/>
  <p:tag name="KSO_WM_UNIT_LAYERLEVEL" val="1"/>
  <p:tag name="KSO_WM_TAG_VERSION" val="1.0"/>
  <p:tag name="KSO_WM_UNIT_TYPE" val="i"/>
  <p:tag name="KSO_WM_UNIT_INDEX" val="94"/>
</p:tagLst>
</file>

<file path=ppt/tags/tag39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5"/>
  <p:tag name="KSO_WM_UNIT_LAYERLEVEL" val="1"/>
  <p:tag name="KSO_WM_TAG_VERSION" val="1.0"/>
  <p:tag name="KSO_WM_UNIT_TYPE" val="i"/>
  <p:tag name="KSO_WM_UNIT_INDEX" val="95"/>
</p:tagLst>
</file>

<file path=ppt/tags/tag39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6"/>
  <p:tag name="KSO_WM_UNIT_LAYERLEVEL" val="1"/>
  <p:tag name="KSO_WM_TAG_VERSION" val="1.0"/>
  <p:tag name="KSO_WM_UNIT_TYPE" val="i"/>
  <p:tag name="KSO_WM_UNIT_INDEX" val="96"/>
</p:tagLst>
</file>

<file path=ppt/tags/tag39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7"/>
  <p:tag name="KSO_WM_UNIT_LAYERLEVEL" val="1"/>
  <p:tag name="KSO_WM_TAG_VERSION" val="1.0"/>
  <p:tag name="KSO_WM_UNIT_TYPE" val="i"/>
  <p:tag name="KSO_WM_UNIT_INDEX" val="97"/>
</p:tagLst>
</file>

<file path=ppt/tags/tag39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8"/>
  <p:tag name="KSO_WM_UNIT_LAYERLEVEL" val="1"/>
  <p:tag name="KSO_WM_TAG_VERSION" val="1.0"/>
  <p:tag name="KSO_WM_UNIT_TYPE" val="i"/>
  <p:tag name="KSO_WM_UNIT_INDEX" val="98"/>
</p:tagLst>
</file>

<file path=ppt/tags/tag39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9"/>
  <p:tag name="KSO_WM_UNIT_LAYERLEVEL" val="1"/>
  <p:tag name="KSO_WM_TAG_VERSION" val="1.0"/>
  <p:tag name="KSO_WM_UNIT_TYPE" val="i"/>
  <p:tag name="KSO_WM_UNIT_INDEX" val="99"/>
</p:tagLst>
</file>

<file path=ppt/tags/tag3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6"/>
  <p:tag name="KSO_WM_UNIT_LAYERLEVEL" val="1"/>
  <p:tag name="KSO_WM_TAG_VERSION" val="1.0"/>
  <p:tag name="KSO_WM_UNIT_TYPE" val="i"/>
  <p:tag name="KSO_WM_UNIT_INDEX" val="156"/>
</p:tagLst>
</file>

<file path=ppt/tags/tag39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0"/>
  <p:tag name="KSO_WM_UNIT_LAYERLEVEL" val="1"/>
  <p:tag name="KSO_WM_TAG_VERSION" val="1.0"/>
  <p:tag name="KSO_WM_UNIT_TYPE" val="i"/>
  <p:tag name="KSO_WM_UNIT_INDEX" val="100"/>
</p:tagLst>
</file>

<file path=ppt/tags/tag39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1"/>
  <p:tag name="KSO_WM_UNIT_LAYERLEVEL" val="1"/>
  <p:tag name="KSO_WM_TAG_VERSION" val="1.0"/>
  <p:tag name="KSO_WM_UNIT_TYPE" val="i"/>
  <p:tag name="KSO_WM_UNIT_INDEX" val="101"/>
</p:tagLst>
</file>

<file path=ppt/tags/tag39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2"/>
  <p:tag name="KSO_WM_UNIT_LAYERLEVEL" val="1"/>
  <p:tag name="KSO_WM_TAG_VERSION" val="1.0"/>
  <p:tag name="KSO_WM_UNIT_TYPE" val="i"/>
  <p:tag name="KSO_WM_UNIT_INDEX" val="102"/>
</p:tagLst>
</file>

<file path=ppt/tags/tag39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3"/>
  <p:tag name="KSO_WM_UNIT_LAYERLEVEL" val="1"/>
  <p:tag name="KSO_WM_TAG_VERSION" val="1.0"/>
  <p:tag name="KSO_WM_UNIT_TYPE" val="i"/>
  <p:tag name="KSO_WM_UNIT_INDEX" val="103"/>
</p:tagLst>
</file>

<file path=ppt/tags/tag39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4"/>
  <p:tag name="KSO_WM_UNIT_LAYERLEVEL" val="1"/>
  <p:tag name="KSO_WM_TAG_VERSION" val="1.0"/>
  <p:tag name="KSO_WM_UNIT_TYPE" val="i"/>
  <p:tag name="KSO_WM_UNIT_INDEX" val="104"/>
</p:tagLst>
</file>

<file path=ppt/tags/tag39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5"/>
  <p:tag name="KSO_WM_UNIT_LAYERLEVEL" val="1"/>
  <p:tag name="KSO_WM_TAG_VERSION" val="1.0"/>
  <p:tag name="KSO_WM_UNIT_TYPE" val="i"/>
  <p:tag name="KSO_WM_UNIT_INDEX" val="105"/>
</p:tagLst>
</file>

<file path=ppt/tags/tag39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6"/>
  <p:tag name="KSO_WM_UNIT_LAYERLEVEL" val="1"/>
  <p:tag name="KSO_WM_TAG_VERSION" val="1.0"/>
  <p:tag name="KSO_WM_UNIT_TYPE" val="i"/>
  <p:tag name="KSO_WM_UNIT_INDEX" val="106"/>
</p:tagLst>
</file>

<file path=ppt/tags/tag39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7"/>
  <p:tag name="KSO_WM_UNIT_LAYERLEVEL" val="1"/>
  <p:tag name="KSO_WM_TAG_VERSION" val="1.0"/>
  <p:tag name="KSO_WM_UNIT_TYPE" val="i"/>
  <p:tag name="KSO_WM_UNIT_INDEX" val="107"/>
</p:tagLst>
</file>

<file path=ppt/tags/tag39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8"/>
  <p:tag name="KSO_WM_UNIT_LAYERLEVEL" val="1"/>
  <p:tag name="KSO_WM_TAG_VERSION" val="1.0"/>
  <p:tag name="KSO_WM_UNIT_TYPE" val="i"/>
  <p:tag name="KSO_WM_UNIT_INDEX" val="108"/>
</p:tagLst>
</file>

<file path=ppt/tags/tag39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9"/>
  <p:tag name="KSO_WM_UNIT_LAYERLEVEL" val="1"/>
  <p:tag name="KSO_WM_TAG_VERSION" val="1.0"/>
  <p:tag name="KSO_WM_UNIT_TYPE" val="i"/>
  <p:tag name="KSO_WM_UNIT_INDEX" val="109"/>
</p:tagLst>
</file>

<file path=ppt/tags/tag3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7"/>
  <p:tag name="KSO_WM_UNIT_LAYERLEVEL" val="1"/>
  <p:tag name="KSO_WM_TAG_VERSION" val="1.0"/>
  <p:tag name="KSO_WM_UNIT_TYPE" val="i"/>
  <p:tag name="KSO_WM_UNIT_INDEX" val="157"/>
</p:tagLst>
</file>

<file path=ppt/tags/tag39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0"/>
  <p:tag name="KSO_WM_UNIT_LAYERLEVEL" val="1"/>
  <p:tag name="KSO_WM_TAG_VERSION" val="1.0"/>
  <p:tag name="KSO_WM_UNIT_TYPE" val="i"/>
  <p:tag name="KSO_WM_UNIT_INDEX" val="110"/>
</p:tagLst>
</file>

<file path=ppt/tags/tag39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1"/>
  <p:tag name="KSO_WM_UNIT_LAYERLEVEL" val="1"/>
  <p:tag name="KSO_WM_TAG_VERSION" val="1.0"/>
  <p:tag name="KSO_WM_UNIT_TYPE" val="i"/>
  <p:tag name="KSO_WM_UNIT_INDEX" val="111"/>
</p:tagLst>
</file>

<file path=ppt/tags/tag39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2"/>
  <p:tag name="KSO_WM_UNIT_LAYERLEVEL" val="1"/>
  <p:tag name="KSO_WM_TAG_VERSION" val="1.0"/>
  <p:tag name="KSO_WM_UNIT_TYPE" val="i"/>
  <p:tag name="KSO_WM_UNIT_INDEX" val="112"/>
</p:tagLst>
</file>

<file path=ppt/tags/tag39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3"/>
  <p:tag name="KSO_WM_UNIT_LAYERLEVEL" val="1"/>
  <p:tag name="KSO_WM_TAG_VERSION" val="1.0"/>
  <p:tag name="KSO_WM_UNIT_TYPE" val="i"/>
  <p:tag name="KSO_WM_UNIT_INDEX" val="113"/>
</p:tagLst>
</file>

<file path=ppt/tags/tag39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4"/>
  <p:tag name="KSO_WM_UNIT_LAYERLEVEL" val="1"/>
  <p:tag name="KSO_WM_TAG_VERSION" val="1.0"/>
  <p:tag name="KSO_WM_UNIT_TYPE" val="i"/>
  <p:tag name="KSO_WM_UNIT_INDEX" val="114"/>
</p:tagLst>
</file>

<file path=ppt/tags/tag39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5"/>
  <p:tag name="KSO_WM_UNIT_LAYERLEVEL" val="1"/>
  <p:tag name="KSO_WM_TAG_VERSION" val="1.0"/>
  <p:tag name="KSO_WM_UNIT_TYPE" val="i"/>
  <p:tag name="KSO_WM_UNIT_INDEX" val="115"/>
</p:tagLst>
</file>

<file path=ppt/tags/tag39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6"/>
  <p:tag name="KSO_WM_UNIT_LAYERLEVEL" val="1"/>
  <p:tag name="KSO_WM_TAG_VERSION" val="1.0"/>
  <p:tag name="KSO_WM_UNIT_TYPE" val="i"/>
  <p:tag name="KSO_WM_UNIT_INDEX" val="116"/>
</p:tagLst>
</file>

<file path=ppt/tags/tag39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7"/>
  <p:tag name="KSO_WM_UNIT_LAYERLEVEL" val="1"/>
  <p:tag name="KSO_WM_TAG_VERSION" val="1.0"/>
  <p:tag name="KSO_WM_UNIT_TYPE" val="i"/>
  <p:tag name="KSO_WM_UNIT_INDEX" val="117"/>
</p:tagLst>
</file>

<file path=ppt/tags/tag39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8"/>
  <p:tag name="KSO_WM_UNIT_LAYERLEVEL" val="1"/>
  <p:tag name="KSO_WM_TAG_VERSION" val="1.0"/>
  <p:tag name="KSO_WM_UNIT_TYPE" val="i"/>
  <p:tag name="KSO_WM_UNIT_INDEX" val="118"/>
</p:tagLst>
</file>

<file path=ppt/tags/tag39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9"/>
  <p:tag name="KSO_WM_UNIT_LAYERLEVEL" val="1"/>
  <p:tag name="KSO_WM_TAG_VERSION" val="1.0"/>
  <p:tag name="KSO_WM_UNIT_TYPE" val="i"/>
  <p:tag name="KSO_WM_UNIT_INDEX" val="119"/>
</p:tagLst>
</file>

<file path=ppt/tags/tag3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8"/>
  <p:tag name="KSO_WM_UNIT_LAYERLEVEL" val="1"/>
  <p:tag name="KSO_WM_TAG_VERSION" val="1.0"/>
  <p:tag name="KSO_WM_UNIT_TYPE" val="i"/>
  <p:tag name="KSO_WM_UNIT_INDEX" val="158"/>
</p:tagLst>
</file>

<file path=ppt/tags/tag39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0"/>
  <p:tag name="KSO_WM_UNIT_LAYERLEVEL" val="1"/>
  <p:tag name="KSO_WM_TAG_VERSION" val="1.0"/>
  <p:tag name="KSO_WM_UNIT_TYPE" val="i"/>
  <p:tag name="KSO_WM_UNIT_INDEX" val="120"/>
</p:tagLst>
</file>

<file path=ppt/tags/tag39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1"/>
  <p:tag name="KSO_WM_UNIT_LAYERLEVEL" val="1"/>
  <p:tag name="KSO_WM_TAG_VERSION" val="1.0"/>
  <p:tag name="KSO_WM_UNIT_TYPE" val="i"/>
  <p:tag name="KSO_WM_UNIT_INDEX" val="121"/>
</p:tagLst>
</file>

<file path=ppt/tags/tag39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2"/>
  <p:tag name="KSO_WM_UNIT_LAYERLEVEL" val="1"/>
  <p:tag name="KSO_WM_TAG_VERSION" val="1.0"/>
  <p:tag name="KSO_WM_UNIT_TYPE" val="i"/>
  <p:tag name="KSO_WM_UNIT_INDEX" val="122"/>
</p:tagLst>
</file>

<file path=ppt/tags/tag39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3"/>
  <p:tag name="KSO_WM_UNIT_LAYERLEVEL" val="1"/>
  <p:tag name="KSO_WM_TAG_VERSION" val="1.0"/>
  <p:tag name="KSO_WM_UNIT_TYPE" val="i"/>
  <p:tag name="KSO_WM_UNIT_INDEX" val="123"/>
</p:tagLst>
</file>

<file path=ppt/tags/tag39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4"/>
  <p:tag name="KSO_WM_UNIT_LAYERLEVEL" val="1"/>
  <p:tag name="KSO_WM_TAG_VERSION" val="1.0"/>
  <p:tag name="KSO_WM_UNIT_TYPE" val="i"/>
  <p:tag name="KSO_WM_UNIT_INDEX" val="124"/>
</p:tagLst>
</file>

<file path=ppt/tags/tag39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5"/>
  <p:tag name="KSO_WM_UNIT_LAYERLEVEL" val="1"/>
  <p:tag name="KSO_WM_TAG_VERSION" val="1.0"/>
  <p:tag name="KSO_WM_UNIT_TYPE" val="i"/>
  <p:tag name="KSO_WM_UNIT_INDEX" val="125"/>
</p:tagLst>
</file>

<file path=ppt/tags/tag39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6"/>
  <p:tag name="KSO_WM_UNIT_LAYERLEVEL" val="1"/>
  <p:tag name="KSO_WM_TAG_VERSION" val="1.0"/>
  <p:tag name="KSO_WM_UNIT_TYPE" val="i"/>
  <p:tag name="KSO_WM_UNIT_INDEX" val="126"/>
</p:tagLst>
</file>

<file path=ppt/tags/tag39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7"/>
  <p:tag name="KSO_WM_UNIT_LAYERLEVEL" val="1"/>
  <p:tag name="KSO_WM_TAG_VERSION" val="1.0"/>
  <p:tag name="KSO_WM_UNIT_TYPE" val="i"/>
  <p:tag name="KSO_WM_UNIT_INDEX" val="127"/>
</p:tagLst>
</file>

<file path=ppt/tags/tag39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8"/>
  <p:tag name="KSO_WM_UNIT_LAYERLEVEL" val="1"/>
  <p:tag name="KSO_WM_TAG_VERSION" val="1.0"/>
  <p:tag name="KSO_WM_UNIT_TYPE" val="i"/>
  <p:tag name="KSO_WM_UNIT_INDEX" val="128"/>
</p:tagLst>
</file>

<file path=ppt/tags/tag39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9"/>
  <p:tag name="KSO_WM_UNIT_LAYERLEVEL" val="1"/>
  <p:tag name="KSO_WM_TAG_VERSION" val="1.0"/>
  <p:tag name="KSO_WM_UNIT_TYPE" val="i"/>
  <p:tag name="KSO_WM_UNIT_INDEX" val="129"/>
</p:tagLst>
</file>

<file path=ppt/tags/tag3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9"/>
  <p:tag name="KSO_WM_UNIT_LAYERLEVEL" val="1"/>
  <p:tag name="KSO_WM_TAG_VERSION" val="1.0"/>
  <p:tag name="KSO_WM_UNIT_TYPE" val="i"/>
  <p:tag name="KSO_WM_UNIT_INDEX" val="159"/>
</p:tagLst>
</file>

<file path=ppt/tags/tag39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0"/>
  <p:tag name="KSO_WM_UNIT_LAYERLEVEL" val="1"/>
  <p:tag name="KSO_WM_TAG_VERSION" val="1.0"/>
  <p:tag name="KSO_WM_UNIT_TYPE" val="i"/>
  <p:tag name="KSO_WM_UNIT_INDEX" val="130"/>
</p:tagLst>
</file>

<file path=ppt/tags/tag39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1"/>
  <p:tag name="KSO_WM_UNIT_LAYERLEVEL" val="1"/>
  <p:tag name="KSO_WM_TAG_VERSION" val="1.0"/>
  <p:tag name="KSO_WM_UNIT_TYPE" val="i"/>
  <p:tag name="KSO_WM_UNIT_INDEX" val="131"/>
</p:tagLst>
</file>

<file path=ppt/tags/tag39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2"/>
  <p:tag name="KSO_WM_UNIT_LAYERLEVEL" val="1"/>
  <p:tag name="KSO_WM_TAG_VERSION" val="1.0"/>
  <p:tag name="KSO_WM_UNIT_TYPE" val="i"/>
  <p:tag name="KSO_WM_UNIT_INDEX" val="132"/>
</p:tagLst>
</file>

<file path=ppt/tags/tag39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3"/>
  <p:tag name="KSO_WM_UNIT_LAYERLEVEL" val="1"/>
  <p:tag name="KSO_WM_TAG_VERSION" val="1.0"/>
  <p:tag name="KSO_WM_UNIT_TYPE" val="i"/>
  <p:tag name="KSO_WM_UNIT_INDEX" val="133"/>
</p:tagLst>
</file>

<file path=ppt/tags/tag39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4"/>
  <p:tag name="KSO_WM_UNIT_LAYERLEVEL" val="1"/>
  <p:tag name="KSO_WM_TAG_VERSION" val="1.0"/>
  <p:tag name="KSO_WM_UNIT_TYPE" val="i"/>
  <p:tag name="KSO_WM_UNIT_INDEX" val="134"/>
</p:tagLst>
</file>

<file path=ppt/tags/tag39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5"/>
  <p:tag name="KSO_WM_UNIT_LAYERLEVEL" val="1"/>
  <p:tag name="KSO_WM_TAG_VERSION" val="1.0"/>
  <p:tag name="KSO_WM_UNIT_TYPE" val="i"/>
  <p:tag name="KSO_WM_UNIT_INDEX" val="135"/>
</p:tagLst>
</file>

<file path=ppt/tags/tag39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9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39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0"/>
  <p:tag name="KSO_WM_UNIT_LAYERLEVEL" val="1"/>
  <p:tag name="KSO_WM_TAG_VERSION" val="1.0"/>
  <p:tag name="KSO_WM_UNIT_TYPE" val="i"/>
  <p:tag name="KSO_WM_UNIT_INDEX" val="160"/>
</p:tagLst>
</file>

<file path=ppt/tags/tag39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39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39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UNIT_TYPE" val="i"/>
  <p:tag name="KSO_WM_UNIT_INDEX" val="3"/>
</p:tagLst>
</file>

<file path=ppt/tags/tag39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UNIT_TYPE" val="i"/>
  <p:tag name="KSO_WM_UNIT_INDEX" val="4"/>
</p:tagLst>
</file>

<file path=ppt/tags/tag39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5"/>
  <p:tag name="KSO_WM_UNIT_LAYERLEVEL" val="1"/>
  <p:tag name="KSO_WM_TAG_VERSION" val="1.0"/>
  <p:tag name="KSO_WM_UNIT_TYPE" val="i"/>
  <p:tag name="KSO_WM_UNIT_INDEX" val="5"/>
</p:tagLst>
</file>

<file path=ppt/tags/tag39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6"/>
  <p:tag name="KSO_WM_UNIT_LAYERLEVEL" val="1"/>
  <p:tag name="KSO_WM_TAG_VERSION" val="1.0"/>
  <p:tag name="KSO_WM_UNIT_TYPE" val="i"/>
  <p:tag name="KSO_WM_UNIT_INDEX" val="6"/>
</p:tagLst>
</file>

<file path=ppt/tags/tag39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7"/>
  <p:tag name="KSO_WM_UNIT_LAYERLEVEL" val="1"/>
  <p:tag name="KSO_WM_TAG_VERSION" val="1.0"/>
  <p:tag name="KSO_WM_UNIT_TYPE" val="i"/>
  <p:tag name="KSO_WM_UNIT_INDEX" val="7"/>
</p:tagLst>
</file>

<file path=ppt/tags/tag39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8"/>
  <p:tag name="KSO_WM_UNIT_LAYERLEVEL" val="1"/>
  <p:tag name="KSO_WM_TAG_VERSION" val="1.0"/>
  <p:tag name="KSO_WM_UNIT_TYPE" val="i"/>
  <p:tag name="KSO_WM_UNIT_INDEX" val="8"/>
</p:tagLst>
</file>

<file path=ppt/tags/tag39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9"/>
  <p:tag name="KSO_WM_UNIT_LAYERLEVEL" val="1"/>
  <p:tag name="KSO_WM_TAG_VERSION" val="1.0"/>
  <p:tag name="KSO_WM_UNIT_TYPE" val="i"/>
  <p:tag name="KSO_WM_UNIT_INDEX" val="9"/>
</p:tagLst>
</file>

<file path=ppt/tags/tag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4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1"/>
  <p:tag name="KSO_WM_UNIT_LAYERLEVEL" val="1"/>
  <p:tag name="KSO_WM_TAG_VERSION" val="1.0"/>
  <p:tag name="KSO_WM_UNIT_TYPE" val="i"/>
  <p:tag name="KSO_WM_UNIT_INDEX" val="161"/>
</p:tagLst>
</file>

<file path=ppt/tags/tag40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0"/>
  <p:tag name="KSO_WM_UNIT_LAYERLEVEL" val="1"/>
  <p:tag name="KSO_WM_TAG_VERSION" val="1.0"/>
  <p:tag name="KSO_WM_UNIT_TYPE" val="i"/>
  <p:tag name="KSO_WM_UNIT_INDEX" val="10"/>
</p:tagLst>
</file>

<file path=ppt/tags/tag40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1"/>
  <p:tag name="KSO_WM_UNIT_LAYERLEVEL" val="1"/>
  <p:tag name="KSO_WM_TAG_VERSION" val="1.0"/>
  <p:tag name="KSO_WM_UNIT_TYPE" val="i"/>
  <p:tag name="KSO_WM_UNIT_INDEX" val="11"/>
</p:tagLst>
</file>

<file path=ppt/tags/tag40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2"/>
  <p:tag name="KSO_WM_UNIT_LAYERLEVEL" val="1"/>
  <p:tag name="KSO_WM_TAG_VERSION" val="1.0"/>
  <p:tag name="KSO_WM_UNIT_TYPE" val="i"/>
  <p:tag name="KSO_WM_UNIT_INDEX" val="12"/>
</p:tagLst>
</file>

<file path=ppt/tags/tag40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3"/>
  <p:tag name="KSO_WM_UNIT_LAYERLEVEL" val="1"/>
  <p:tag name="KSO_WM_TAG_VERSION" val="1.0"/>
  <p:tag name="KSO_WM_UNIT_TYPE" val="i"/>
  <p:tag name="KSO_WM_UNIT_INDEX" val="13"/>
</p:tagLst>
</file>

<file path=ppt/tags/tag40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4"/>
  <p:tag name="KSO_WM_UNIT_LAYERLEVEL" val="1"/>
  <p:tag name="KSO_WM_TAG_VERSION" val="1.0"/>
  <p:tag name="KSO_WM_UNIT_TYPE" val="i"/>
  <p:tag name="KSO_WM_UNIT_INDEX" val="14"/>
</p:tagLst>
</file>

<file path=ppt/tags/tag40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5"/>
  <p:tag name="KSO_WM_UNIT_LAYERLEVEL" val="1"/>
  <p:tag name="KSO_WM_TAG_VERSION" val="1.0"/>
  <p:tag name="KSO_WM_UNIT_TYPE" val="i"/>
  <p:tag name="KSO_WM_UNIT_INDEX" val="15"/>
</p:tagLst>
</file>

<file path=ppt/tags/tag40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6"/>
  <p:tag name="KSO_WM_UNIT_LAYERLEVEL" val="1"/>
  <p:tag name="KSO_WM_TAG_VERSION" val="1.0"/>
  <p:tag name="KSO_WM_UNIT_TYPE" val="i"/>
  <p:tag name="KSO_WM_UNIT_INDEX" val="16"/>
</p:tagLst>
</file>

<file path=ppt/tags/tag40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7"/>
  <p:tag name="KSO_WM_UNIT_LAYERLEVEL" val="1"/>
  <p:tag name="KSO_WM_TAG_VERSION" val="1.0"/>
  <p:tag name="KSO_WM_UNIT_TYPE" val="i"/>
  <p:tag name="KSO_WM_UNIT_INDEX" val="17"/>
</p:tagLst>
</file>

<file path=ppt/tags/tag40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8"/>
  <p:tag name="KSO_WM_UNIT_LAYERLEVEL" val="1"/>
  <p:tag name="KSO_WM_TAG_VERSION" val="1.0"/>
  <p:tag name="KSO_WM_UNIT_TYPE" val="i"/>
  <p:tag name="KSO_WM_UNIT_INDEX" val="18"/>
</p:tagLst>
</file>

<file path=ppt/tags/tag40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9"/>
  <p:tag name="KSO_WM_UNIT_LAYERLEVEL" val="1"/>
  <p:tag name="KSO_WM_TAG_VERSION" val="1.0"/>
  <p:tag name="KSO_WM_UNIT_TYPE" val="i"/>
  <p:tag name="KSO_WM_UNIT_INDEX" val="19"/>
</p:tagLst>
</file>

<file path=ppt/tags/tag4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2"/>
  <p:tag name="KSO_WM_UNIT_LAYERLEVEL" val="1"/>
  <p:tag name="KSO_WM_TAG_VERSION" val="1.0"/>
  <p:tag name="KSO_WM_UNIT_TYPE" val="i"/>
  <p:tag name="KSO_WM_UNIT_INDEX" val="162"/>
</p:tagLst>
</file>

<file path=ppt/tags/tag40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0"/>
  <p:tag name="KSO_WM_UNIT_LAYERLEVEL" val="1"/>
  <p:tag name="KSO_WM_TAG_VERSION" val="1.0"/>
  <p:tag name="KSO_WM_UNIT_TYPE" val="i"/>
  <p:tag name="KSO_WM_UNIT_INDEX" val="20"/>
</p:tagLst>
</file>

<file path=ppt/tags/tag40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1"/>
  <p:tag name="KSO_WM_UNIT_LAYERLEVEL" val="1"/>
  <p:tag name="KSO_WM_TAG_VERSION" val="1.0"/>
  <p:tag name="KSO_WM_UNIT_TYPE" val="i"/>
  <p:tag name="KSO_WM_UNIT_INDEX" val="21"/>
</p:tagLst>
</file>

<file path=ppt/tags/tag40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2"/>
  <p:tag name="KSO_WM_UNIT_LAYERLEVEL" val="1"/>
  <p:tag name="KSO_WM_TAG_VERSION" val="1.0"/>
  <p:tag name="KSO_WM_UNIT_TYPE" val="i"/>
  <p:tag name="KSO_WM_UNIT_INDEX" val="22"/>
</p:tagLst>
</file>

<file path=ppt/tags/tag40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3"/>
  <p:tag name="KSO_WM_UNIT_LAYERLEVEL" val="1"/>
  <p:tag name="KSO_WM_TAG_VERSION" val="1.0"/>
  <p:tag name="KSO_WM_UNIT_TYPE" val="i"/>
  <p:tag name="KSO_WM_UNIT_INDEX" val="23"/>
</p:tagLst>
</file>

<file path=ppt/tags/tag40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4"/>
  <p:tag name="KSO_WM_UNIT_LAYERLEVEL" val="1"/>
  <p:tag name="KSO_WM_TAG_VERSION" val="1.0"/>
  <p:tag name="KSO_WM_UNIT_TYPE" val="i"/>
  <p:tag name="KSO_WM_UNIT_INDEX" val="24"/>
</p:tagLst>
</file>

<file path=ppt/tags/tag40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5"/>
  <p:tag name="KSO_WM_UNIT_LAYERLEVEL" val="1"/>
  <p:tag name="KSO_WM_TAG_VERSION" val="1.0"/>
  <p:tag name="KSO_WM_UNIT_TYPE" val="i"/>
  <p:tag name="KSO_WM_UNIT_INDEX" val="25"/>
</p:tagLst>
</file>

<file path=ppt/tags/tag40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6"/>
  <p:tag name="KSO_WM_UNIT_LAYERLEVEL" val="1"/>
  <p:tag name="KSO_WM_TAG_VERSION" val="1.0"/>
  <p:tag name="KSO_WM_UNIT_TYPE" val="i"/>
  <p:tag name="KSO_WM_UNIT_INDEX" val="26"/>
</p:tagLst>
</file>

<file path=ppt/tags/tag40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7"/>
  <p:tag name="KSO_WM_UNIT_LAYERLEVEL" val="1"/>
  <p:tag name="KSO_WM_TAG_VERSION" val="1.0"/>
  <p:tag name="KSO_WM_UNIT_TYPE" val="i"/>
  <p:tag name="KSO_WM_UNIT_INDEX" val="27"/>
</p:tagLst>
</file>

<file path=ppt/tags/tag40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8"/>
  <p:tag name="KSO_WM_UNIT_LAYERLEVEL" val="1"/>
  <p:tag name="KSO_WM_TAG_VERSION" val="1.0"/>
  <p:tag name="KSO_WM_UNIT_TYPE" val="i"/>
  <p:tag name="KSO_WM_UNIT_INDEX" val="28"/>
</p:tagLst>
</file>

<file path=ppt/tags/tag40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4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3"/>
  <p:tag name="KSO_WM_UNIT_LAYERLEVEL" val="1"/>
  <p:tag name="KSO_WM_TAG_VERSION" val="1.0"/>
  <p:tag name="KSO_WM_UNIT_TYPE" val="i"/>
  <p:tag name="KSO_WM_UNIT_INDEX" val="163"/>
</p:tagLst>
</file>

<file path=ppt/tags/tag40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b*1"/>
  <p:tag name="KSO_WM_UNIT_LAYERLEVEL" val="1"/>
  <p:tag name="KSO_WM_TAG_VERSION" val="1.0"/>
  <p:tag name="KSO_WM_BEAUTIFY_FLAG" val="#wm#"/>
  <p:tag name="KSO_WM_UNIT_ISCONTENTSTITLE" val="0"/>
  <p:tag name="KSO_WM_UNIT_ISNUMDGMTITLE" val="0"/>
  <p:tag name="KSO_WM_UNIT_PRESET_TEXT" val="副标题"/>
  <p:tag name="KSO_WM_UNIT_NOCLEAR" val="0"/>
  <p:tag name="KSO_WM_UNIT_VALUE" val="10"/>
  <p:tag name="KSO_WM_UNIT_TYPE" val="b"/>
  <p:tag name="KSO_WM_UNIT_INDEX" val="1"/>
</p:tagLst>
</file>

<file path=ppt/tags/tag40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40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40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UNIT_TYPE" val="i"/>
  <p:tag name="KSO_WM_UNIT_INDEX" val="3"/>
</p:tagLst>
</file>

<file path=ppt/tags/tag40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40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40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4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4"/>
  <p:tag name="KSO_WM_UNIT_LAYERLEVEL" val="1"/>
  <p:tag name="KSO_WM_TAG_VERSION" val="1.0"/>
  <p:tag name="KSO_WM_UNIT_TYPE" val="i"/>
  <p:tag name="KSO_WM_UNIT_INDEX" val="164"/>
</p:tagLst>
</file>

<file path=ppt/tags/tag40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40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f*1"/>
  <p:tag name="KSO_WM_UNIT_LAYERLEVEL" val="1"/>
  <p:tag name="KSO_WM_TAG_VERSION" val="1.0"/>
  <p:tag name="KSO_WM_BEAUTIFY_FLAG" val="#wm#"/>
  <p:tag name="KSO_WM_UNIT_SUBTYPE" val="a"/>
  <p:tag name="KSO_WM_UNIT_PRESET_TEXT" val="单击此处编辑母版文本样式"/>
  <p:tag name="KSO_WM_UNIT_NOCLEAR" val="0"/>
  <p:tag name="KSO_WM_UNIT_VALUE" val="29"/>
  <p:tag name="KSO_WM_UNIT_TYPE" val="f"/>
  <p:tag name="KSO_WM_UNIT_INDEX" val="1"/>
</p:tagLst>
</file>

<file path=ppt/tags/tag40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3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40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40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40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40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4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5"/>
  <p:tag name="KSO_WM_UNIT_LAYERLEVEL" val="1"/>
  <p:tag name="KSO_WM_TAG_VERSION" val="1.0"/>
  <p:tag name="KSO_WM_UNIT_TYPE" val="i"/>
  <p:tag name="KSO_WM_UNIT_INDEX" val="165"/>
</p:tagLst>
</file>

<file path=ppt/tags/tag40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40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UNIT_TYPE" val="i"/>
  <p:tag name="KSO_WM_UNIT_INDEX" val="12"/>
</p:tagLst>
</file>

<file path=ppt/tags/tag40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40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40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40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40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40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40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40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40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UNIT_TYPE" val="i"/>
  <p:tag name="KSO_WM_UNIT_INDEX" val="21"/>
</p:tagLst>
</file>

<file path=ppt/tags/tag40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40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40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0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40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40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40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40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40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40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40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0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40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40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0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40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0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0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0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40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40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UNIT_TYPE" val="i"/>
  <p:tag name="KSO_WM_UNIT_INDEX" val="3"/>
</p:tagLst>
</file>

<file path=ppt/tags/tag40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40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40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UNIT_TYPE" val="i"/>
  <p:tag name="KSO_WM_UNIT_INDEX" val="6"/>
</p:tagLst>
</file>

<file path=ppt/tags/tag40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1.0"/>
  <p:tag name="KSO_WM_UNIT_TYPE" val="i"/>
  <p:tag name="KSO_WM_UNIT_INDEX" val="7"/>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1.0"/>
  <p:tag name="KSO_WM_UNIT_TYPE" val="i"/>
  <p:tag name="KSO_WM_UNIT_INDEX" val="8"/>
</p:tagLst>
</file>

<file path=ppt/tags/tag40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
  <p:tag name="KSO_WM_UNIT_LAYERLEVEL" val="1"/>
  <p:tag name="KSO_WM_TAG_VERSION" val="1.0"/>
  <p:tag name="KSO_WM_UNIT_TYPE" val="i"/>
  <p:tag name="KSO_WM_UNIT_INDEX" val="9"/>
</p:tagLst>
</file>

<file path=ppt/tags/tag40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
  <p:tag name="KSO_WM_UNIT_LAYERLEVEL" val="1"/>
  <p:tag name="KSO_WM_TAG_VERSION" val="1.0"/>
  <p:tag name="KSO_WM_UNIT_TYPE" val="i"/>
  <p:tag name="KSO_WM_UNIT_INDEX" val="10"/>
</p:tagLst>
</file>

<file path=ppt/tags/tag40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
  <p:tag name="KSO_WM_UNIT_LAYERLEVEL" val="1"/>
  <p:tag name="KSO_WM_TAG_VERSION" val="1.0"/>
  <p:tag name="KSO_WM_UNIT_TYPE" val="i"/>
  <p:tag name="KSO_WM_UNIT_INDEX" val="11"/>
</p:tagLst>
</file>

<file path=ppt/tags/tag40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
  <p:tag name="KSO_WM_UNIT_LAYERLEVEL" val="1"/>
  <p:tag name="KSO_WM_TAG_VERSION" val="1.0"/>
  <p:tag name="KSO_WM_UNIT_TYPE" val="i"/>
  <p:tag name="KSO_WM_UNIT_INDEX" val="12"/>
</p:tagLst>
</file>

<file path=ppt/tags/tag40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
  <p:tag name="KSO_WM_UNIT_LAYERLEVEL" val="1"/>
  <p:tag name="KSO_WM_TAG_VERSION" val="1.0"/>
  <p:tag name="KSO_WM_UNIT_TYPE" val="i"/>
  <p:tag name="KSO_WM_UNIT_INDEX" val="13"/>
</p:tagLst>
</file>

<file path=ppt/tags/tag40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
  <p:tag name="KSO_WM_UNIT_LAYERLEVEL" val="1"/>
  <p:tag name="KSO_WM_TAG_VERSION" val="1.0"/>
  <p:tag name="KSO_WM_UNIT_TYPE" val="i"/>
  <p:tag name="KSO_WM_UNIT_INDEX" val="14"/>
</p:tagLst>
</file>

<file path=ppt/tags/tag40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
  <p:tag name="KSO_WM_UNIT_LAYERLEVEL" val="1"/>
  <p:tag name="KSO_WM_TAG_VERSION" val="1.0"/>
  <p:tag name="KSO_WM_UNIT_TYPE" val="i"/>
  <p:tag name="KSO_WM_UNIT_INDEX" val="15"/>
</p:tagLst>
</file>

<file path=ppt/tags/tag40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
  <p:tag name="KSO_WM_UNIT_LAYERLEVEL" val="1"/>
  <p:tag name="KSO_WM_TAG_VERSION" val="1.0"/>
  <p:tag name="KSO_WM_UNIT_TYPE" val="i"/>
  <p:tag name="KSO_WM_UNIT_INDEX" val="16"/>
</p:tagLst>
</file>

<file path=ppt/tags/tag40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7"/>
  <p:tag name="KSO_WM_UNIT_LAYERLEVEL" val="1"/>
  <p:tag name="KSO_WM_TAG_VERSION" val="1.0"/>
  <p:tag name="KSO_WM_UNIT_TYPE" val="i"/>
  <p:tag name="KSO_WM_UNIT_INDEX" val="17"/>
</p:tagLst>
</file>

<file path=ppt/tags/tag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8"/>
  <p:tag name="KSO_WM_UNIT_LAYERLEVEL" val="1"/>
  <p:tag name="KSO_WM_TAG_VERSION" val="1.0"/>
  <p:tag name="KSO_WM_UNIT_TYPE" val="i"/>
  <p:tag name="KSO_WM_UNIT_INDEX" val="18"/>
</p:tagLst>
</file>

<file path=ppt/tags/tag41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9"/>
  <p:tag name="KSO_WM_UNIT_LAYERLEVEL" val="1"/>
  <p:tag name="KSO_WM_TAG_VERSION" val="1.0"/>
  <p:tag name="KSO_WM_UNIT_TYPE" val="i"/>
  <p:tag name="KSO_WM_UNIT_INDEX" val="19"/>
</p:tagLst>
</file>

<file path=ppt/tags/tag41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0"/>
  <p:tag name="KSO_WM_UNIT_LAYERLEVEL" val="1"/>
  <p:tag name="KSO_WM_TAG_VERSION" val="1.0"/>
  <p:tag name="KSO_WM_UNIT_TYPE" val="i"/>
  <p:tag name="KSO_WM_UNIT_INDEX" val="20"/>
</p:tagLst>
</file>

<file path=ppt/tags/tag41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1"/>
  <p:tag name="KSO_WM_UNIT_LAYERLEVEL" val="1"/>
  <p:tag name="KSO_WM_TAG_VERSION" val="1.0"/>
  <p:tag name="KSO_WM_UNIT_TYPE" val="i"/>
  <p:tag name="KSO_WM_UNIT_INDEX" val="21"/>
</p:tagLst>
</file>

<file path=ppt/tags/tag41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2"/>
  <p:tag name="KSO_WM_UNIT_LAYERLEVEL" val="1"/>
  <p:tag name="KSO_WM_TAG_VERSION" val="1.0"/>
  <p:tag name="KSO_WM_UNIT_TYPE" val="i"/>
  <p:tag name="KSO_WM_UNIT_INDEX" val="22"/>
</p:tagLst>
</file>

<file path=ppt/tags/tag41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3"/>
  <p:tag name="KSO_WM_UNIT_LAYERLEVEL" val="1"/>
  <p:tag name="KSO_WM_TAG_VERSION" val="1.0"/>
  <p:tag name="KSO_WM_UNIT_TYPE" val="i"/>
  <p:tag name="KSO_WM_UNIT_INDEX" val="23"/>
</p:tagLst>
</file>

<file path=ppt/tags/tag41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4"/>
  <p:tag name="KSO_WM_UNIT_LAYERLEVEL" val="1"/>
  <p:tag name="KSO_WM_TAG_VERSION" val="1.0"/>
  <p:tag name="KSO_WM_UNIT_TYPE" val="i"/>
  <p:tag name="KSO_WM_UNIT_INDEX" val="24"/>
</p:tagLst>
</file>

<file path=ppt/tags/tag41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5"/>
  <p:tag name="KSO_WM_UNIT_LAYERLEVEL" val="1"/>
  <p:tag name="KSO_WM_TAG_VERSION" val="1.0"/>
  <p:tag name="KSO_WM_UNIT_TYPE" val="i"/>
  <p:tag name="KSO_WM_UNIT_INDEX" val="25"/>
</p:tagLst>
</file>

<file path=ppt/tags/tag41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6"/>
  <p:tag name="KSO_WM_UNIT_LAYERLEVEL" val="1"/>
  <p:tag name="KSO_WM_TAG_VERSION" val="1.0"/>
  <p:tag name="KSO_WM_UNIT_TYPE" val="i"/>
  <p:tag name="KSO_WM_UNIT_INDEX" val="26"/>
</p:tagLst>
</file>

<file path=ppt/tags/tag41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7"/>
  <p:tag name="KSO_WM_UNIT_LAYERLEVEL" val="1"/>
  <p:tag name="KSO_WM_TAG_VERSION" val="1.0"/>
  <p:tag name="KSO_WM_UNIT_TYPE" val="i"/>
  <p:tag name="KSO_WM_UNIT_INDEX" val="27"/>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41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8"/>
  <p:tag name="KSO_WM_UNIT_LAYERLEVEL" val="1"/>
  <p:tag name="KSO_WM_TAG_VERSION" val="1.0"/>
  <p:tag name="KSO_WM_UNIT_TYPE" val="i"/>
  <p:tag name="KSO_WM_UNIT_INDEX" val="28"/>
</p:tagLst>
</file>

<file path=ppt/tags/tag41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9"/>
  <p:tag name="KSO_WM_UNIT_LAYERLEVEL" val="1"/>
  <p:tag name="KSO_WM_TAG_VERSION" val="1.0"/>
  <p:tag name="KSO_WM_UNIT_TYPE" val="i"/>
  <p:tag name="KSO_WM_UNIT_INDEX" val="29"/>
</p:tagLst>
</file>

<file path=ppt/tags/tag41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0"/>
  <p:tag name="KSO_WM_UNIT_LAYERLEVEL" val="1"/>
  <p:tag name="KSO_WM_TAG_VERSION" val="1.0"/>
  <p:tag name="KSO_WM_UNIT_TYPE" val="i"/>
  <p:tag name="KSO_WM_UNIT_INDEX" val="30"/>
</p:tagLst>
</file>

<file path=ppt/tags/tag41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1"/>
  <p:tag name="KSO_WM_UNIT_LAYERLEVEL" val="1"/>
  <p:tag name="KSO_WM_TAG_VERSION" val="1.0"/>
  <p:tag name="KSO_WM_UNIT_TYPE" val="i"/>
  <p:tag name="KSO_WM_UNIT_INDEX" val="31"/>
</p:tagLst>
</file>

<file path=ppt/tags/tag41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2"/>
  <p:tag name="KSO_WM_UNIT_LAYERLEVEL" val="1"/>
  <p:tag name="KSO_WM_TAG_VERSION" val="1.0"/>
  <p:tag name="KSO_WM_UNIT_TYPE" val="i"/>
  <p:tag name="KSO_WM_UNIT_INDEX" val="32"/>
</p:tagLst>
</file>

<file path=ppt/tags/tag41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3"/>
  <p:tag name="KSO_WM_UNIT_LAYERLEVEL" val="1"/>
  <p:tag name="KSO_WM_TAG_VERSION" val="1.0"/>
  <p:tag name="KSO_WM_UNIT_TYPE" val="i"/>
  <p:tag name="KSO_WM_UNIT_INDEX" val="33"/>
</p:tagLst>
</file>

<file path=ppt/tags/tag41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4"/>
  <p:tag name="KSO_WM_UNIT_LAYERLEVEL" val="1"/>
  <p:tag name="KSO_WM_TAG_VERSION" val="1.0"/>
  <p:tag name="KSO_WM_UNIT_TYPE" val="i"/>
  <p:tag name="KSO_WM_UNIT_INDEX" val="34"/>
</p:tagLst>
</file>

<file path=ppt/tags/tag41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5"/>
  <p:tag name="KSO_WM_UNIT_LAYERLEVEL" val="1"/>
  <p:tag name="KSO_WM_TAG_VERSION" val="1.0"/>
  <p:tag name="KSO_WM_UNIT_TYPE" val="i"/>
  <p:tag name="KSO_WM_UNIT_INDEX" val="35"/>
</p:tagLst>
</file>

<file path=ppt/tags/tag41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6"/>
  <p:tag name="KSO_WM_UNIT_LAYERLEVEL" val="1"/>
  <p:tag name="KSO_WM_TAG_VERSION" val="1.0"/>
  <p:tag name="KSO_WM_UNIT_TYPE" val="i"/>
  <p:tag name="KSO_WM_UNIT_INDEX" val="36"/>
</p:tagLst>
</file>

<file path=ppt/tags/tag41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7"/>
  <p:tag name="KSO_WM_UNIT_LAYERLEVEL" val="1"/>
  <p:tag name="KSO_WM_TAG_VERSION" val="1.0"/>
  <p:tag name="KSO_WM_UNIT_TYPE" val="i"/>
  <p:tag name="KSO_WM_UNIT_INDEX" val="37"/>
</p:tagLst>
</file>

<file path=ppt/tags/tag4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41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8"/>
  <p:tag name="KSO_WM_UNIT_LAYERLEVEL" val="1"/>
  <p:tag name="KSO_WM_TAG_VERSION" val="1.0"/>
  <p:tag name="KSO_WM_UNIT_TYPE" val="i"/>
  <p:tag name="KSO_WM_UNIT_INDEX" val="38"/>
</p:tagLst>
</file>

<file path=ppt/tags/tag41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9"/>
  <p:tag name="KSO_WM_UNIT_LAYERLEVEL" val="1"/>
  <p:tag name="KSO_WM_TAG_VERSION" val="1.0"/>
  <p:tag name="KSO_WM_UNIT_TYPE" val="i"/>
  <p:tag name="KSO_WM_UNIT_INDEX" val="39"/>
</p:tagLst>
</file>

<file path=ppt/tags/tag41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0"/>
  <p:tag name="KSO_WM_UNIT_LAYERLEVEL" val="1"/>
  <p:tag name="KSO_WM_TAG_VERSION" val="1.0"/>
  <p:tag name="KSO_WM_UNIT_TYPE" val="i"/>
  <p:tag name="KSO_WM_UNIT_INDEX" val="40"/>
</p:tagLst>
</file>

<file path=ppt/tags/tag41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1"/>
  <p:tag name="KSO_WM_UNIT_LAYERLEVEL" val="1"/>
  <p:tag name="KSO_WM_TAG_VERSION" val="1.0"/>
  <p:tag name="KSO_WM_UNIT_TYPE" val="i"/>
  <p:tag name="KSO_WM_UNIT_INDEX" val="41"/>
</p:tagLst>
</file>

<file path=ppt/tags/tag41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2"/>
  <p:tag name="KSO_WM_UNIT_LAYERLEVEL" val="1"/>
  <p:tag name="KSO_WM_TAG_VERSION" val="1.0"/>
  <p:tag name="KSO_WM_UNIT_TYPE" val="i"/>
  <p:tag name="KSO_WM_UNIT_INDEX" val="42"/>
</p:tagLst>
</file>

<file path=ppt/tags/tag41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3"/>
  <p:tag name="KSO_WM_UNIT_LAYERLEVEL" val="1"/>
  <p:tag name="KSO_WM_TAG_VERSION" val="1.0"/>
  <p:tag name="KSO_WM_UNIT_TYPE" val="i"/>
  <p:tag name="KSO_WM_UNIT_INDEX" val="43"/>
</p:tagLst>
</file>

<file path=ppt/tags/tag41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4"/>
  <p:tag name="KSO_WM_UNIT_LAYERLEVEL" val="1"/>
  <p:tag name="KSO_WM_TAG_VERSION" val="1.0"/>
  <p:tag name="KSO_WM_UNIT_TYPE" val="i"/>
  <p:tag name="KSO_WM_UNIT_INDEX" val="44"/>
</p:tagLst>
</file>

<file path=ppt/tags/tag41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5"/>
  <p:tag name="KSO_WM_UNIT_LAYERLEVEL" val="1"/>
  <p:tag name="KSO_WM_TAG_VERSION" val="1.0"/>
  <p:tag name="KSO_WM_UNIT_TYPE" val="i"/>
  <p:tag name="KSO_WM_UNIT_INDEX" val="45"/>
</p:tagLst>
</file>

<file path=ppt/tags/tag41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6"/>
  <p:tag name="KSO_WM_UNIT_LAYERLEVEL" val="1"/>
  <p:tag name="KSO_WM_TAG_VERSION" val="1.0"/>
  <p:tag name="KSO_WM_UNIT_TYPE" val="i"/>
  <p:tag name="KSO_WM_UNIT_INDEX" val="46"/>
</p:tagLst>
</file>

<file path=ppt/tags/tag41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7"/>
  <p:tag name="KSO_WM_UNIT_LAYERLEVEL" val="1"/>
  <p:tag name="KSO_WM_TAG_VERSION" val="1.0"/>
  <p:tag name="KSO_WM_UNIT_TYPE" val="i"/>
  <p:tag name="KSO_WM_UNIT_INDEX" val="47"/>
</p:tagLst>
</file>

<file path=ppt/tags/tag4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41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8"/>
  <p:tag name="KSO_WM_UNIT_LAYERLEVEL" val="1"/>
  <p:tag name="KSO_WM_TAG_VERSION" val="1.0"/>
  <p:tag name="KSO_WM_UNIT_TYPE" val="i"/>
  <p:tag name="KSO_WM_UNIT_INDEX" val="48"/>
</p:tagLst>
</file>

<file path=ppt/tags/tag41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9"/>
  <p:tag name="KSO_WM_UNIT_LAYERLEVEL" val="1"/>
  <p:tag name="KSO_WM_TAG_VERSION" val="1.0"/>
  <p:tag name="KSO_WM_UNIT_TYPE" val="i"/>
  <p:tag name="KSO_WM_UNIT_INDEX" val="49"/>
</p:tagLst>
</file>

<file path=ppt/tags/tag41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0"/>
  <p:tag name="KSO_WM_UNIT_LAYERLEVEL" val="1"/>
  <p:tag name="KSO_WM_TAG_VERSION" val="1.0"/>
  <p:tag name="KSO_WM_UNIT_TYPE" val="i"/>
  <p:tag name="KSO_WM_UNIT_INDEX" val="50"/>
</p:tagLst>
</file>

<file path=ppt/tags/tag41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1"/>
  <p:tag name="KSO_WM_UNIT_LAYERLEVEL" val="1"/>
  <p:tag name="KSO_WM_TAG_VERSION" val="1.0"/>
  <p:tag name="KSO_WM_UNIT_TYPE" val="i"/>
  <p:tag name="KSO_WM_UNIT_INDEX" val="51"/>
</p:tagLst>
</file>

<file path=ppt/tags/tag41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2"/>
  <p:tag name="KSO_WM_UNIT_LAYERLEVEL" val="1"/>
  <p:tag name="KSO_WM_TAG_VERSION" val="1.0"/>
  <p:tag name="KSO_WM_UNIT_TYPE" val="i"/>
  <p:tag name="KSO_WM_UNIT_INDEX" val="52"/>
</p:tagLst>
</file>

<file path=ppt/tags/tag41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3"/>
  <p:tag name="KSO_WM_UNIT_LAYERLEVEL" val="1"/>
  <p:tag name="KSO_WM_TAG_VERSION" val="1.0"/>
  <p:tag name="KSO_WM_UNIT_TYPE" val="i"/>
  <p:tag name="KSO_WM_UNIT_INDEX" val="53"/>
</p:tagLst>
</file>

<file path=ppt/tags/tag41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4"/>
  <p:tag name="KSO_WM_UNIT_LAYERLEVEL" val="1"/>
  <p:tag name="KSO_WM_TAG_VERSION" val="1.0"/>
  <p:tag name="KSO_WM_UNIT_TYPE" val="i"/>
  <p:tag name="KSO_WM_UNIT_INDEX" val="54"/>
</p:tagLst>
</file>

<file path=ppt/tags/tag41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5"/>
  <p:tag name="KSO_WM_UNIT_LAYERLEVEL" val="1"/>
  <p:tag name="KSO_WM_TAG_VERSION" val="1.0"/>
  <p:tag name="KSO_WM_UNIT_TYPE" val="i"/>
  <p:tag name="KSO_WM_UNIT_INDEX" val="55"/>
</p:tagLst>
</file>

<file path=ppt/tags/tag41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6"/>
  <p:tag name="KSO_WM_UNIT_LAYERLEVEL" val="1"/>
  <p:tag name="KSO_WM_TAG_VERSION" val="1.0"/>
  <p:tag name="KSO_WM_UNIT_TYPE" val="i"/>
  <p:tag name="KSO_WM_UNIT_INDEX" val="56"/>
</p:tagLst>
</file>

<file path=ppt/tags/tag41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7"/>
  <p:tag name="KSO_WM_UNIT_LAYERLEVEL" val="1"/>
  <p:tag name="KSO_WM_TAG_VERSION" val="1.0"/>
  <p:tag name="KSO_WM_UNIT_TYPE" val="i"/>
  <p:tag name="KSO_WM_UNIT_INDEX" val="57"/>
</p:tagLst>
</file>

<file path=ppt/tags/tag4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
  <p:tag name="KSO_WM_UNIT_LAYERLEVEL" val="1"/>
  <p:tag name="KSO_WM_TAG_VERSION" val="1.0"/>
  <p:tag name="KSO_WM_UNIT_TYPE" val="i"/>
  <p:tag name="KSO_WM_UNIT_INDEX" val="3"/>
</p:tagLst>
</file>

<file path=ppt/tags/tag41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8"/>
  <p:tag name="KSO_WM_UNIT_LAYERLEVEL" val="1"/>
  <p:tag name="KSO_WM_TAG_VERSION" val="1.0"/>
  <p:tag name="KSO_WM_UNIT_TYPE" val="i"/>
  <p:tag name="KSO_WM_UNIT_INDEX" val="58"/>
</p:tagLst>
</file>

<file path=ppt/tags/tag41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9"/>
  <p:tag name="KSO_WM_UNIT_LAYERLEVEL" val="1"/>
  <p:tag name="KSO_WM_TAG_VERSION" val="1.0"/>
  <p:tag name="KSO_WM_UNIT_TYPE" val="i"/>
  <p:tag name="KSO_WM_UNIT_INDEX" val="59"/>
</p:tagLst>
</file>

<file path=ppt/tags/tag41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0"/>
  <p:tag name="KSO_WM_UNIT_LAYERLEVEL" val="1"/>
  <p:tag name="KSO_WM_TAG_VERSION" val="1.0"/>
  <p:tag name="KSO_WM_UNIT_TYPE" val="i"/>
  <p:tag name="KSO_WM_UNIT_INDEX" val="60"/>
</p:tagLst>
</file>

<file path=ppt/tags/tag41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1"/>
  <p:tag name="KSO_WM_UNIT_LAYERLEVEL" val="1"/>
  <p:tag name="KSO_WM_TAG_VERSION" val="1.0"/>
  <p:tag name="KSO_WM_UNIT_TYPE" val="i"/>
  <p:tag name="KSO_WM_UNIT_INDEX" val="61"/>
</p:tagLst>
</file>

<file path=ppt/tags/tag41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2"/>
  <p:tag name="KSO_WM_UNIT_LAYERLEVEL" val="1"/>
  <p:tag name="KSO_WM_TAG_VERSION" val="1.0"/>
  <p:tag name="KSO_WM_UNIT_TYPE" val="i"/>
  <p:tag name="KSO_WM_UNIT_INDEX" val="62"/>
</p:tagLst>
</file>

<file path=ppt/tags/tag41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3"/>
  <p:tag name="KSO_WM_UNIT_LAYERLEVEL" val="1"/>
  <p:tag name="KSO_WM_TAG_VERSION" val="1.0"/>
  <p:tag name="KSO_WM_UNIT_TYPE" val="i"/>
  <p:tag name="KSO_WM_UNIT_INDEX" val="63"/>
</p:tagLst>
</file>

<file path=ppt/tags/tag41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4"/>
  <p:tag name="KSO_WM_UNIT_LAYERLEVEL" val="1"/>
  <p:tag name="KSO_WM_TAG_VERSION" val="1.0"/>
  <p:tag name="KSO_WM_UNIT_TYPE" val="i"/>
  <p:tag name="KSO_WM_UNIT_INDEX" val="64"/>
</p:tagLst>
</file>

<file path=ppt/tags/tag41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5"/>
  <p:tag name="KSO_WM_UNIT_LAYERLEVEL" val="1"/>
  <p:tag name="KSO_WM_TAG_VERSION" val="1.0"/>
  <p:tag name="KSO_WM_UNIT_TYPE" val="i"/>
  <p:tag name="KSO_WM_UNIT_INDEX" val="65"/>
</p:tagLst>
</file>

<file path=ppt/tags/tag41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6"/>
  <p:tag name="KSO_WM_UNIT_LAYERLEVEL" val="1"/>
  <p:tag name="KSO_WM_TAG_VERSION" val="1.0"/>
  <p:tag name="KSO_WM_UNIT_TYPE" val="i"/>
  <p:tag name="KSO_WM_UNIT_INDEX" val="66"/>
</p:tagLst>
</file>

<file path=ppt/tags/tag41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7"/>
  <p:tag name="KSO_WM_UNIT_LAYERLEVEL" val="1"/>
  <p:tag name="KSO_WM_TAG_VERSION" val="1.0"/>
  <p:tag name="KSO_WM_UNIT_TYPE" val="i"/>
  <p:tag name="KSO_WM_UNIT_INDEX" val="67"/>
</p:tagLst>
</file>

<file path=ppt/tags/tag4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4"/>
  <p:tag name="KSO_WM_UNIT_LAYERLEVEL" val="1"/>
  <p:tag name="KSO_WM_TAG_VERSION" val="1.0"/>
  <p:tag name="KSO_WM_UNIT_TYPE" val="i"/>
  <p:tag name="KSO_WM_UNIT_INDEX" val="4"/>
</p:tagLst>
</file>

<file path=ppt/tags/tag41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8"/>
  <p:tag name="KSO_WM_UNIT_LAYERLEVEL" val="1"/>
  <p:tag name="KSO_WM_TAG_VERSION" val="1.0"/>
  <p:tag name="KSO_WM_UNIT_TYPE" val="i"/>
  <p:tag name="KSO_WM_UNIT_INDEX" val="68"/>
</p:tagLst>
</file>

<file path=ppt/tags/tag41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9"/>
  <p:tag name="KSO_WM_UNIT_LAYERLEVEL" val="1"/>
  <p:tag name="KSO_WM_TAG_VERSION" val="1.0"/>
  <p:tag name="KSO_WM_UNIT_TYPE" val="i"/>
  <p:tag name="KSO_WM_UNIT_INDEX" val="69"/>
</p:tagLst>
</file>

<file path=ppt/tags/tag41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0"/>
  <p:tag name="KSO_WM_UNIT_LAYERLEVEL" val="1"/>
  <p:tag name="KSO_WM_TAG_VERSION" val="1.0"/>
  <p:tag name="KSO_WM_UNIT_TYPE" val="i"/>
  <p:tag name="KSO_WM_UNIT_INDEX" val="70"/>
</p:tagLst>
</file>

<file path=ppt/tags/tag41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1"/>
  <p:tag name="KSO_WM_UNIT_LAYERLEVEL" val="1"/>
  <p:tag name="KSO_WM_TAG_VERSION" val="1.0"/>
  <p:tag name="KSO_WM_UNIT_TYPE" val="i"/>
  <p:tag name="KSO_WM_UNIT_INDEX" val="71"/>
</p:tagLst>
</file>

<file path=ppt/tags/tag41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2"/>
  <p:tag name="KSO_WM_UNIT_LAYERLEVEL" val="1"/>
  <p:tag name="KSO_WM_TAG_VERSION" val="1.0"/>
  <p:tag name="KSO_WM_UNIT_TYPE" val="i"/>
  <p:tag name="KSO_WM_UNIT_INDEX" val="72"/>
</p:tagLst>
</file>

<file path=ppt/tags/tag41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3"/>
  <p:tag name="KSO_WM_UNIT_LAYERLEVEL" val="1"/>
  <p:tag name="KSO_WM_TAG_VERSION" val="1.0"/>
  <p:tag name="KSO_WM_UNIT_TYPE" val="i"/>
  <p:tag name="KSO_WM_UNIT_INDEX" val="73"/>
</p:tagLst>
</file>

<file path=ppt/tags/tag41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4"/>
  <p:tag name="KSO_WM_UNIT_LAYERLEVEL" val="1"/>
  <p:tag name="KSO_WM_TAG_VERSION" val="1.0"/>
  <p:tag name="KSO_WM_UNIT_TYPE" val="i"/>
  <p:tag name="KSO_WM_UNIT_INDEX" val="74"/>
</p:tagLst>
</file>

<file path=ppt/tags/tag41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5"/>
  <p:tag name="KSO_WM_UNIT_LAYERLEVEL" val="1"/>
  <p:tag name="KSO_WM_TAG_VERSION" val="1.0"/>
  <p:tag name="KSO_WM_UNIT_TYPE" val="i"/>
  <p:tag name="KSO_WM_UNIT_INDEX" val="75"/>
</p:tagLst>
</file>

<file path=ppt/tags/tag41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6"/>
  <p:tag name="KSO_WM_UNIT_LAYERLEVEL" val="1"/>
  <p:tag name="KSO_WM_TAG_VERSION" val="1.0"/>
  <p:tag name="KSO_WM_UNIT_TYPE" val="i"/>
  <p:tag name="KSO_WM_UNIT_INDEX" val="76"/>
</p:tagLst>
</file>

<file path=ppt/tags/tag41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7"/>
  <p:tag name="KSO_WM_UNIT_LAYERLEVEL" val="1"/>
  <p:tag name="KSO_WM_TAG_VERSION" val="1.0"/>
  <p:tag name="KSO_WM_UNIT_TYPE" val="i"/>
  <p:tag name="KSO_WM_UNIT_INDEX" val="77"/>
</p:tagLst>
</file>

<file path=ppt/tags/tag4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5"/>
  <p:tag name="KSO_WM_UNIT_LAYERLEVEL" val="1"/>
  <p:tag name="KSO_WM_TAG_VERSION" val="1.0"/>
  <p:tag name="KSO_WM_UNIT_TYPE" val="i"/>
  <p:tag name="KSO_WM_UNIT_INDEX" val="5"/>
</p:tagLst>
</file>

<file path=ppt/tags/tag41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8"/>
  <p:tag name="KSO_WM_UNIT_LAYERLEVEL" val="1"/>
  <p:tag name="KSO_WM_TAG_VERSION" val="1.0"/>
  <p:tag name="KSO_WM_UNIT_TYPE" val="i"/>
  <p:tag name="KSO_WM_UNIT_INDEX" val="78"/>
</p:tagLst>
</file>

<file path=ppt/tags/tag41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9"/>
  <p:tag name="KSO_WM_UNIT_LAYERLEVEL" val="1"/>
  <p:tag name="KSO_WM_TAG_VERSION" val="1.0"/>
  <p:tag name="KSO_WM_UNIT_TYPE" val="i"/>
  <p:tag name="KSO_WM_UNIT_INDEX" val="79"/>
</p:tagLst>
</file>

<file path=ppt/tags/tag41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0"/>
  <p:tag name="KSO_WM_UNIT_LAYERLEVEL" val="1"/>
  <p:tag name="KSO_WM_TAG_VERSION" val="1.0"/>
  <p:tag name="KSO_WM_UNIT_TYPE" val="i"/>
  <p:tag name="KSO_WM_UNIT_INDEX" val="80"/>
</p:tagLst>
</file>

<file path=ppt/tags/tag41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1"/>
  <p:tag name="KSO_WM_UNIT_LAYERLEVEL" val="1"/>
  <p:tag name="KSO_WM_TAG_VERSION" val="1.0"/>
  <p:tag name="KSO_WM_UNIT_TYPE" val="i"/>
  <p:tag name="KSO_WM_UNIT_INDEX" val="81"/>
</p:tagLst>
</file>

<file path=ppt/tags/tag41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2"/>
  <p:tag name="KSO_WM_UNIT_LAYERLEVEL" val="1"/>
  <p:tag name="KSO_WM_TAG_VERSION" val="1.0"/>
  <p:tag name="KSO_WM_UNIT_TYPE" val="i"/>
  <p:tag name="KSO_WM_UNIT_INDEX" val="82"/>
</p:tagLst>
</file>

<file path=ppt/tags/tag41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3"/>
  <p:tag name="KSO_WM_UNIT_LAYERLEVEL" val="1"/>
  <p:tag name="KSO_WM_TAG_VERSION" val="1.0"/>
  <p:tag name="KSO_WM_UNIT_TYPE" val="i"/>
  <p:tag name="KSO_WM_UNIT_INDEX" val="83"/>
</p:tagLst>
</file>

<file path=ppt/tags/tag41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4"/>
  <p:tag name="KSO_WM_UNIT_LAYERLEVEL" val="1"/>
  <p:tag name="KSO_WM_TAG_VERSION" val="1.0"/>
  <p:tag name="KSO_WM_UNIT_TYPE" val="i"/>
  <p:tag name="KSO_WM_UNIT_INDEX" val="84"/>
</p:tagLst>
</file>

<file path=ppt/tags/tag41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5"/>
  <p:tag name="KSO_WM_UNIT_LAYERLEVEL" val="1"/>
  <p:tag name="KSO_WM_TAG_VERSION" val="1.0"/>
  <p:tag name="KSO_WM_UNIT_TYPE" val="i"/>
  <p:tag name="KSO_WM_UNIT_INDEX" val="85"/>
</p:tagLst>
</file>

<file path=ppt/tags/tag41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6"/>
  <p:tag name="KSO_WM_UNIT_LAYERLEVEL" val="1"/>
  <p:tag name="KSO_WM_TAG_VERSION" val="1.0"/>
  <p:tag name="KSO_WM_UNIT_TYPE" val="i"/>
  <p:tag name="KSO_WM_UNIT_INDEX" val="86"/>
</p:tagLst>
</file>

<file path=ppt/tags/tag41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7"/>
  <p:tag name="KSO_WM_UNIT_LAYERLEVEL" val="1"/>
  <p:tag name="KSO_WM_TAG_VERSION" val="1.0"/>
  <p:tag name="KSO_WM_UNIT_TYPE" val="i"/>
  <p:tag name="KSO_WM_UNIT_INDEX" val="87"/>
</p:tagLst>
</file>

<file path=ppt/tags/tag4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6"/>
  <p:tag name="KSO_WM_UNIT_LAYERLEVEL" val="1"/>
  <p:tag name="KSO_WM_TAG_VERSION" val="1.0"/>
  <p:tag name="KSO_WM_UNIT_TYPE" val="i"/>
  <p:tag name="KSO_WM_UNIT_INDEX" val="6"/>
</p:tagLst>
</file>

<file path=ppt/tags/tag41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8"/>
  <p:tag name="KSO_WM_UNIT_LAYERLEVEL" val="1"/>
  <p:tag name="KSO_WM_TAG_VERSION" val="1.0"/>
  <p:tag name="KSO_WM_UNIT_TYPE" val="i"/>
  <p:tag name="KSO_WM_UNIT_INDEX" val="88"/>
</p:tagLst>
</file>

<file path=ppt/tags/tag41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9"/>
  <p:tag name="KSO_WM_UNIT_LAYERLEVEL" val="1"/>
  <p:tag name="KSO_WM_TAG_VERSION" val="1.0"/>
  <p:tag name="KSO_WM_UNIT_TYPE" val="i"/>
  <p:tag name="KSO_WM_UNIT_INDEX" val="89"/>
</p:tagLst>
</file>

<file path=ppt/tags/tag41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0"/>
  <p:tag name="KSO_WM_UNIT_LAYERLEVEL" val="1"/>
  <p:tag name="KSO_WM_TAG_VERSION" val="1.0"/>
  <p:tag name="KSO_WM_UNIT_TYPE" val="i"/>
  <p:tag name="KSO_WM_UNIT_INDEX" val="90"/>
</p:tagLst>
</file>

<file path=ppt/tags/tag41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1"/>
  <p:tag name="KSO_WM_UNIT_LAYERLEVEL" val="1"/>
  <p:tag name="KSO_WM_TAG_VERSION" val="1.0"/>
  <p:tag name="KSO_WM_UNIT_TYPE" val="i"/>
  <p:tag name="KSO_WM_UNIT_INDEX" val="91"/>
</p:tagLst>
</file>

<file path=ppt/tags/tag41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2"/>
  <p:tag name="KSO_WM_UNIT_LAYERLEVEL" val="1"/>
  <p:tag name="KSO_WM_TAG_VERSION" val="1.0"/>
  <p:tag name="KSO_WM_UNIT_TYPE" val="i"/>
  <p:tag name="KSO_WM_UNIT_INDEX" val="92"/>
</p:tagLst>
</file>

<file path=ppt/tags/tag41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3"/>
  <p:tag name="KSO_WM_UNIT_LAYERLEVEL" val="1"/>
  <p:tag name="KSO_WM_TAG_VERSION" val="1.0"/>
  <p:tag name="KSO_WM_UNIT_TYPE" val="i"/>
  <p:tag name="KSO_WM_UNIT_INDEX" val="93"/>
</p:tagLst>
</file>

<file path=ppt/tags/tag41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4"/>
  <p:tag name="KSO_WM_UNIT_LAYERLEVEL" val="1"/>
  <p:tag name="KSO_WM_TAG_VERSION" val="1.0"/>
  <p:tag name="KSO_WM_UNIT_TYPE" val="i"/>
  <p:tag name="KSO_WM_UNIT_INDEX" val="94"/>
</p:tagLst>
</file>

<file path=ppt/tags/tag41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5"/>
  <p:tag name="KSO_WM_UNIT_LAYERLEVEL" val="1"/>
  <p:tag name="KSO_WM_TAG_VERSION" val="1.0"/>
  <p:tag name="KSO_WM_UNIT_TYPE" val="i"/>
  <p:tag name="KSO_WM_UNIT_INDEX" val="95"/>
</p:tagLst>
</file>

<file path=ppt/tags/tag41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6"/>
  <p:tag name="KSO_WM_UNIT_LAYERLEVEL" val="1"/>
  <p:tag name="KSO_WM_TAG_VERSION" val="1.0"/>
  <p:tag name="KSO_WM_UNIT_TYPE" val="i"/>
  <p:tag name="KSO_WM_UNIT_INDEX" val="96"/>
</p:tagLst>
</file>

<file path=ppt/tags/tag41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7"/>
  <p:tag name="KSO_WM_UNIT_LAYERLEVEL" val="1"/>
  <p:tag name="KSO_WM_TAG_VERSION" val="1.0"/>
  <p:tag name="KSO_WM_UNIT_TYPE" val="i"/>
  <p:tag name="KSO_WM_UNIT_INDEX" val="97"/>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7"/>
  <p:tag name="KSO_WM_UNIT_LAYERLEVEL" val="1"/>
  <p:tag name="KSO_WM_TAG_VERSION" val="1.0"/>
  <p:tag name="KSO_WM_BEAUTIFY_FLAG" val="#wm#"/>
  <p:tag name="KSO_WM_UNIT_TYPE" val="i"/>
  <p:tag name="KSO_WM_UNIT_INDEX" val="7"/>
</p:tagLst>
</file>

<file path=ppt/tags/tag41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8"/>
  <p:tag name="KSO_WM_UNIT_LAYERLEVEL" val="1"/>
  <p:tag name="KSO_WM_TAG_VERSION" val="1.0"/>
  <p:tag name="KSO_WM_UNIT_TYPE" val="i"/>
  <p:tag name="KSO_WM_UNIT_INDEX" val="98"/>
</p:tagLst>
</file>

<file path=ppt/tags/tag41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9"/>
  <p:tag name="KSO_WM_UNIT_LAYERLEVEL" val="1"/>
  <p:tag name="KSO_WM_TAG_VERSION" val="1.0"/>
  <p:tag name="KSO_WM_UNIT_TYPE" val="i"/>
  <p:tag name="KSO_WM_UNIT_INDEX" val="99"/>
</p:tagLst>
</file>

<file path=ppt/tags/tag41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0"/>
  <p:tag name="KSO_WM_UNIT_LAYERLEVEL" val="1"/>
  <p:tag name="KSO_WM_TAG_VERSION" val="1.0"/>
  <p:tag name="KSO_WM_UNIT_TYPE" val="i"/>
  <p:tag name="KSO_WM_UNIT_INDEX" val="100"/>
</p:tagLst>
</file>

<file path=ppt/tags/tag41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1"/>
  <p:tag name="KSO_WM_UNIT_LAYERLEVEL" val="1"/>
  <p:tag name="KSO_WM_TAG_VERSION" val="1.0"/>
  <p:tag name="KSO_WM_UNIT_TYPE" val="i"/>
  <p:tag name="KSO_WM_UNIT_INDEX" val="101"/>
</p:tagLst>
</file>

<file path=ppt/tags/tag41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2"/>
  <p:tag name="KSO_WM_UNIT_LAYERLEVEL" val="1"/>
  <p:tag name="KSO_WM_TAG_VERSION" val="1.0"/>
  <p:tag name="KSO_WM_UNIT_TYPE" val="i"/>
  <p:tag name="KSO_WM_UNIT_INDEX" val="102"/>
</p:tagLst>
</file>

<file path=ppt/tags/tag41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3"/>
  <p:tag name="KSO_WM_UNIT_LAYERLEVEL" val="1"/>
  <p:tag name="KSO_WM_TAG_VERSION" val="1.0"/>
  <p:tag name="KSO_WM_UNIT_TYPE" val="i"/>
  <p:tag name="KSO_WM_UNIT_INDEX" val="103"/>
</p:tagLst>
</file>

<file path=ppt/tags/tag41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4"/>
  <p:tag name="KSO_WM_UNIT_LAYERLEVEL" val="1"/>
  <p:tag name="KSO_WM_TAG_VERSION" val="1.0"/>
  <p:tag name="KSO_WM_UNIT_TYPE" val="i"/>
  <p:tag name="KSO_WM_UNIT_INDEX" val="104"/>
</p:tagLst>
</file>

<file path=ppt/tags/tag41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5"/>
  <p:tag name="KSO_WM_UNIT_LAYERLEVEL" val="1"/>
  <p:tag name="KSO_WM_TAG_VERSION" val="1.0"/>
  <p:tag name="KSO_WM_UNIT_TYPE" val="i"/>
  <p:tag name="KSO_WM_UNIT_INDEX" val="105"/>
</p:tagLst>
</file>

<file path=ppt/tags/tag41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6"/>
  <p:tag name="KSO_WM_UNIT_LAYERLEVEL" val="1"/>
  <p:tag name="KSO_WM_TAG_VERSION" val="1.0"/>
  <p:tag name="KSO_WM_UNIT_TYPE" val="i"/>
  <p:tag name="KSO_WM_UNIT_INDEX" val="106"/>
</p:tagLst>
</file>

<file path=ppt/tags/tag41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7"/>
  <p:tag name="KSO_WM_UNIT_LAYERLEVEL" val="1"/>
  <p:tag name="KSO_WM_TAG_VERSION" val="1.0"/>
  <p:tag name="KSO_WM_UNIT_TYPE" val="i"/>
  <p:tag name="KSO_WM_UNIT_INDEX" val="107"/>
</p:tagLst>
</file>

<file path=ppt/tags/tag4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8"/>
  <p:tag name="KSO_WM_UNIT_LAYERLEVEL" val="1"/>
  <p:tag name="KSO_WM_TAG_VERSION" val="1.0"/>
  <p:tag name="KSO_WM_UNIT_TYPE" val="i"/>
  <p:tag name="KSO_WM_UNIT_INDEX" val="8"/>
</p:tagLst>
</file>

<file path=ppt/tags/tag41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8"/>
  <p:tag name="KSO_WM_UNIT_LAYERLEVEL" val="1"/>
  <p:tag name="KSO_WM_TAG_VERSION" val="1.0"/>
  <p:tag name="KSO_WM_UNIT_TYPE" val="i"/>
  <p:tag name="KSO_WM_UNIT_INDEX" val="108"/>
</p:tagLst>
</file>

<file path=ppt/tags/tag41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9"/>
  <p:tag name="KSO_WM_UNIT_LAYERLEVEL" val="1"/>
  <p:tag name="KSO_WM_TAG_VERSION" val="1.0"/>
  <p:tag name="KSO_WM_UNIT_TYPE" val="i"/>
  <p:tag name="KSO_WM_UNIT_INDEX" val="109"/>
</p:tagLst>
</file>

<file path=ppt/tags/tag41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0"/>
  <p:tag name="KSO_WM_UNIT_LAYERLEVEL" val="1"/>
  <p:tag name="KSO_WM_TAG_VERSION" val="1.0"/>
  <p:tag name="KSO_WM_UNIT_TYPE" val="i"/>
  <p:tag name="KSO_WM_UNIT_INDEX" val="110"/>
</p:tagLst>
</file>

<file path=ppt/tags/tag41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1"/>
  <p:tag name="KSO_WM_UNIT_LAYERLEVEL" val="1"/>
  <p:tag name="KSO_WM_TAG_VERSION" val="1.0"/>
  <p:tag name="KSO_WM_UNIT_TYPE" val="i"/>
  <p:tag name="KSO_WM_UNIT_INDEX" val="111"/>
</p:tagLst>
</file>

<file path=ppt/tags/tag41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2"/>
  <p:tag name="KSO_WM_UNIT_LAYERLEVEL" val="1"/>
  <p:tag name="KSO_WM_TAG_VERSION" val="1.0"/>
  <p:tag name="KSO_WM_UNIT_TYPE" val="i"/>
  <p:tag name="KSO_WM_UNIT_INDEX" val="112"/>
</p:tagLst>
</file>

<file path=ppt/tags/tag41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3"/>
  <p:tag name="KSO_WM_UNIT_LAYERLEVEL" val="1"/>
  <p:tag name="KSO_WM_TAG_VERSION" val="1.0"/>
  <p:tag name="KSO_WM_UNIT_TYPE" val="i"/>
  <p:tag name="KSO_WM_UNIT_INDEX" val="113"/>
</p:tagLst>
</file>

<file path=ppt/tags/tag41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4"/>
  <p:tag name="KSO_WM_UNIT_LAYERLEVEL" val="1"/>
  <p:tag name="KSO_WM_TAG_VERSION" val="1.0"/>
  <p:tag name="KSO_WM_UNIT_TYPE" val="i"/>
  <p:tag name="KSO_WM_UNIT_INDEX" val="114"/>
</p:tagLst>
</file>

<file path=ppt/tags/tag41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5"/>
  <p:tag name="KSO_WM_UNIT_LAYERLEVEL" val="1"/>
  <p:tag name="KSO_WM_TAG_VERSION" val="1.0"/>
  <p:tag name="KSO_WM_UNIT_TYPE" val="i"/>
  <p:tag name="KSO_WM_UNIT_INDEX" val="115"/>
</p:tagLst>
</file>

<file path=ppt/tags/tag41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6"/>
  <p:tag name="KSO_WM_UNIT_LAYERLEVEL" val="1"/>
  <p:tag name="KSO_WM_TAG_VERSION" val="1.0"/>
  <p:tag name="KSO_WM_UNIT_TYPE" val="i"/>
  <p:tag name="KSO_WM_UNIT_INDEX" val="116"/>
</p:tagLst>
</file>

<file path=ppt/tags/tag41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7"/>
  <p:tag name="KSO_WM_UNIT_LAYERLEVEL" val="1"/>
  <p:tag name="KSO_WM_TAG_VERSION" val="1.0"/>
  <p:tag name="KSO_WM_UNIT_TYPE" val="i"/>
  <p:tag name="KSO_WM_UNIT_INDEX" val="117"/>
</p:tagLst>
</file>

<file path=ppt/tags/tag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4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9"/>
  <p:tag name="KSO_WM_UNIT_LAYERLEVEL" val="1"/>
  <p:tag name="KSO_WM_TAG_VERSION" val="1.0"/>
  <p:tag name="KSO_WM_UNIT_TYPE" val="i"/>
  <p:tag name="KSO_WM_UNIT_INDEX" val="9"/>
</p:tagLst>
</file>

<file path=ppt/tags/tag42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8"/>
  <p:tag name="KSO_WM_UNIT_LAYERLEVEL" val="1"/>
  <p:tag name="KSO_WM_TAG_VERSION" val="1.0"/>
  <p:tag name="KSO_WM_UNIT_TYPE" val="i"/>
  <p:tag name="KSO_WM_UNIT_INDEX" val="118"/>
</p:tagLst>
</file>

<file path=ppt/tags/tag42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9"/>
  <p:tag name="KSO_WM_UNIT_LAYERLEVEL" val="1"/>
  <p:tag name="KSO_WM_TAG_VERSION" val="1.0"/>
  <p:tag name="KSO_WM_UNIT_TYPE" val="i"/>
  <p:tag name="KSO_WM_UNIT_INDEX" val="119"/>
</p:tagLst>
</file>

<file path=ppt/tags/tag42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0"/>
  <p:tag name="KSO_WM_UNIT_LAYERLEVEL" val="1"/>
  <p:tag name="KSO_WM_TAG_VERSION" val="1.0"/>
  <p:tag name="KSO_WM_UNIT_TYPE" val="i"/>
  <p:tag name="KSO_WM_UNIT_INDEX" val="120"/>
</p:tagLst>
</file>

<file path=ppt/tags/tag42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1"/>
  <p:tag name="KSO_WM_UNIT_LAYERLEVEL" val="1"/>
  <p:tag name="KSO_WM_TAG_VERSION" val="1.0"/>
  <p:tag name="KSO_WM_UNIT_TYPE" val="i"/>
  <p:tag name="KSO_WM_UNIT_INDEX" val="121"/>
</p:tagLst>
</file>

<file path=ppt/tags/tag42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2"/>
  <p:tag name="KSO_WM_UNIT_LAYERLEVEL" val="1"/>
  <p:tag name="KSO_WM_TAG_VERSION" val="1.0"/>
  <p:tag name="KSO_WM_UNIT_TYPE" val="i"/>
  <p:tag name="KSO_WM_UNIT_INDEX" val="122"/>
</p:tagLst>
</file>

<file path=ppt/tags/tag42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3"/>
  <p:tag name="KSO_WM_UNIT_LAYERLEVEL" val="1"/>
  <p:tag name="KSO_WM_TAG_VERSION" val="1.0"/>
  <p:tag name="KSO_WM_UNIT_TYPE" val="i"/>
  <p:tag name="KSO_WM_UNIT_INDEX" val="123"/>
</p:tagLst>
</file>

<file path=ppt/tags/tag42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4"/>
  <p:tag name="KSO_WM_UNIT_LAYERLEVEL" val="1"/>
  <p:tag name="KSO_WM_TAG_VERSION" val="1.0"/>
  <p:tag name="KSO_WM_UNIT_TYPE" val="i"/>
  <p:tag name="KSO_WM_UNIT_INDEX" val="124"/>
</p:tagLst>
</file>

<file path=ppt/tags/tag42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5"/>
  <p:tag name="KSO_WM_UNIT_LAYERLEVEL" val="1"/>
  <p:tag name="KSO_WM_TAG_VERSION" val="1.0"/>
  <p:tag name="KSO_WM_UNIT_TYPE" val="i"/>
  <p:tag name="KSO_WM_UNIT_INDEX" val="125"/>
</p:tagLst>
</file>

<file path=ppt/tags/tag42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6"/>
  <p:tag name="KSO_WM_UNIT_LAYERLEVEL" val="1"/>
  <p:tag name="KSO_WM_TAG_VERSION" val="1.0"/>
  <p:tag name="KSO_WM_UNIT_TYPE" val="i"/>
  <p:tag name="KSO_WM_UNIT_INDEX" val="126"/>
</p:tagLst>
</file>

<file path=ppt/tags/tag42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7"/>
  <p:tag name="KSO_WM_UNIT_LAYERLEVEL" val="1"/>
  <p:tag name="KSO_WM_TAG_VERSION" val="1.0"/>
  <p:tag name="KSO_WM_UNIT_TYPE" val="i"/>
  <p:tag name="KSO_WM_UNIT_INDEX" val="127"/>
</p:tagLst>
</file>

<file path=ppt/tags/tag4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0"/>
  <p:tag name="KSO_WM_UNIT_LAYERLEVEL" val="1"/>
  <p:tag name="KSO_WM_TAG_VERSION" val="1.0"/>
  <p:tag name="KSO_WM_UNIT_TYPE" val="i"/>
  <p:tag name="KSO_WM_UNIT_INDEX" val="10"/>
</p:tagLst>
</file>

<file path=ppt/tags/tag42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8"/>
  <p:tag name="KSO_WM_UNIT_LAYERLEVEL" val="1"/>
  <p:tag name="KSO_WM_TAG_VERSION" val="1.0"/>
  <p:tag name="KSO_WM_UNIT_TYPE" val="i"/>
  <p:tag name="KSO_WM_UNIT_INDEX" val="128"/>
</p:tagLst>
</file>

<file path=ppt/tags/tag42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9"/>
  <p:tag name="KSO_WM_UNIT_LAYERLEVEL" val="1"/>
  <p:tag name="KSO_WM_TAG_VERSION" val="1.0"/>
  <p:tag name="KSO_WM_UNIT_TYPE" val="i"/>
  <p:tag name="KSO_WM_UNIT_INDEX" val="129"/>
</p:tagLst>
</file>

<file path=ppt/tags/tag42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0"/>
  <p:tag name="KSO_WM_UNIT_LAYERLEVEL" val="1"/>
  <p:tag name="KSO_WM_TAG_VERSION" val="1.0"/>
  <p:tag name="KSO_WM_UNIT_TYPE" val="i"/>
  <p:tag name="KSO_WM_UNIT_INDEX" val="130"/>
</p:tagLst>
</file>

<file path=ppt/tags/tag42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1"/>
  <p:tag name="KSO_WM_UNIT_LAYERLEVEL" val="1"/>
  <p:tag name="KSO_WM_TAG_VERSION" val="1.0"/>
  <p:tag name="KSO_WM_UNIT_TYPE" val="i"/>
  <p:tag name="KSO_WM_UNIT_INDEX" val="131"/>
</p:tagLst>
</file>

<file path=ppt/tags/tag42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2"/>
  <p:tag name="KSO_WM_UNIT_LAYERLEVEL" val="1"/>
  <p:tag name="KSO_WM_TAG_VERSION" val="1.0"/>
  <p:tag name="KSO_WM_UNIT_TYPE" val="i"/>
  <p:tag name="KSO_WM_UNIT_INDEX" val="132"/>
</p:tagLst>
</file>

<file path=ppt/tags/tag42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3"/>
  <p:tag name="KSO_WM_UNIT_LAYERLEVEL" val="1"/>
  <p:tag name="KSO_WM_TAG_VERSION" val="1.0"/>
  <p:tag name="KSO_WM_UNIT_TYPE" val="i"/>
  <p:tag name="KSO_WM_UNIT_INDEX" val="133"/>
</p:tagLst>
</file>

<file path=ppt/tags/tag42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4"/>
  <p:tag name="KSO_WM_UNIT_LAYERLEVEL" val="1"/>
  <p:tag name="KSO_WM_TAG_VERSION" val="1.0"/>
  <p:tag name="KSO_WM_UNIT_TYPE" val="i"/>
  <p:tag name="KSO_WM_UNIT_INDEX" val="134"/>
</p:tagLst>
</file>

<file path=ppt/tags/tag42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5"/>
  <p:tag name="KSO_WM_UNIT_LAYERLEVEL" val="1"/>
  <p:tag name="KSO_WM_TAG_VERSION" val="1.0"/>
  <p:tag name="KSO_WM_UNIT_TYPE" val="i"/>
  <p:tag name="KSO_WM_UNIT_INDEX" val="135"/>
</p:tagLst>
</file>

<file path=ppt/tags/tag42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6"/>
  <p:tag name="KSO_WM_UNIT_LAYERLEVEL" val="1"/>
  <p:tag name="KSO_WM_TAG_VERSION" val="1.0"/>
  <p:tag name="KSO_WM_UNIT_TYPE" val="i"/>
  <p:tag name="KSO_WM_UNIT_INDEX" val="136"/>
</p:tagLst>
</file>

<file path=ppt/tags/tag42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7"/>
  <p:tag name="KSO_WM_UNIT_LAYERLEVEL" val="1"/>
  <p:tag name="KSO_WM_TAG_VERSION" val="1.0"/>
  <p:tag name="KSO_WM_UNIT_TYPE" val="i"/>
  <p:tag name="KSO_WM_UNIT_INDEX" val="137"/>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42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8"/>
  <p:tag name="KSO_WM_UNIT_LAYERLEVEL" val="1"/>
  <p:tag name="KSO_WM_TAG_VERSION" val="1.0"/>
  <p:tag name="KSO_WM_UNIT_TYPE" val="i"/>
  <p:tag name="KSO_WM_UNIT_INDEX" val="138"/>
</p:tagLst>
</file>

<file path=ppt/tags/tag42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9"/>
  <p:tag name="KSO_WM_UNIT_LAYERLEVEL" val="1"/>
  <p:tag name="KSO_WM_TAG_VERSION" val="1.0"/>
  <p:tag name="KSO_WM_UNIT_TYPE" val="i"/>
  <p:tag name="KSO_WM_UNIT_INDEX" val="139"/>
</p:tagLst>
</file>

<file path=ppt/tags/tag42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0"/>
  <p:tag name="KSO_WM_UNIT_LAYERLEVEL" val="1"/>
  <p:tag name="KSO_WM_TAG_VERSION" val="1.0"/>
  <p:tag name="KSO_WM_UNIT_TYPE" val="i"/>
  <p:tag name="KSO_WM_UNIT_INDEX" val="140"/>
</p:tagLst>
</file>

<file path=ppt/tags/tag42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1"/>
  <p:tag name="KSO_WM_UNIT_LAYERLEVEL" val="1"/>
  <p:tag name="KSO_WM_TAG_VERSION" val="1.0"/>
  <p:tag name="KSO_WM_UNIT_TYPE" val="i"/>
  <p:tag name="KSO_WM_UNIT_INDEX" val="141"/>
</p:tagLst>
</file>

<file path=ppt/tags/tag42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2"/>
  <p:tag name="KSO_WM_UNIT_LAYERLEVEL" val="1"/>
  <p:tag name="KSO_WM_TAG_VERSION" val="1.0"/>
  <p:tag name="KSO_WM_UNIT_TYPE" val="i"/>
  <p:tag name="KSO_WM_UNIT_INDEX" val="142"/>
</p:tagLst>
</file>

<file path=ppt/tags/tag42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3"/>
  <p:tag name="KSO_WM_UNIT_LAYERLEVEL" val="1"/>
  <p:tag name="KSO_WM_TAG_VERSION" val="1.0"/>
  <p:tag name="KSO_WM_UNIT_TYPE" val="i"/>
  <p:tag name="KSO_WM_UNIT_INDEX" val="143"/>
</p:tagLst>
</file>

<file path=ppt/tags/tag42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4"/>
  <p:tag name="KSO_WM_UNIT_LAYERLEVEL" val="1"/>
  <p:tag name="KSO_WM_TAG_VERSION" val="1.0"/>
  <p:tag name="KSO_WM_UNIT_TYPE" val="i"/>
  <p:tag name="KSO_WM_UNIT_INDEX" val="144"/>
</p:tagLst>
</file>

<file path=ppt/tags/tag42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5"/>
  <p:tag name="KSO_WM_UNIT_LAYERLEVEL" val="1"/>
  <p:tag name="KSO_WM_TAG_VERSION" val="1.0"/>
  <p:tag name="KSO_WM_UNIT_TYPE" val="i"/>
  <p:tag name="KSO_WM_UNIT_INDEX" val="145"/>
</p:tagLst>
</file>

<file path=ppt/tags/tag42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6"/>
  <p:tag name="KSO_WM_UNIT_LAYERLEVEL" val="1"/>
  <p:tag name="KSO_WM_TAG_VERSION" val="1.0"/>
  <p:tag name="KSO_WM_UNIT_TYPE" val="i"/>
  <p:tag name="KSO_WM_UNIT_INDEX" val="146"/>
</p:tagLst>
</file>

<file path=ppt/tags/tag42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7"/>
  <p:tag name="KSO_WM_UNIT_LAYERLEVEL" val="1"/>
  <p:tag name="KSO_WM_TAG_VERSION" val="1.0"/>
  <p:tag name="KSO_WM_UNIT_TYPE" val="i"/>
  <p:tag name="KSO_WM_UNIT_INDEX" val="147"/>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42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8"/>
  <p:tag name="KSO_WM_UNIT_LAYERLEVEL" val="1"/>
  <p:tag name="KSO_WM_TAG_VERSION" val="1.0"/>
  <p:tag name="KSO_WM_UNIT_TYPE" val="i"/>
  <p:tag name="KSO_WM_UNIT_INDEX" val="148"/>
</p:tagLst>
</file>

<file path=ppt/tags/tag42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9"/>
  <p:tag name="KSO_WM_UNIT_LAYERLEVEL" val="1"/>
  <p:tag name="KSO_WM_TAG_VERSION" val="1.0"/>
  <p:tag name="KSO_WM_UNIT_TYPE" val="i"/>
  <p:tag name="KSO_WM_UNIT_INDEX" val="149"/>
</p:tagLst>
</file>

<file path=ppt/tags/tag42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0"/>
  <p:tag name="KSO_WM_UNIT_LAYERLEVEL" val="1"/>
  <p:tag name="KSO_WM_TAG_VERSION" val="1.0"/>
  <p:tag name="KSO_WM_UNIT_TYPE" val="i"/>
  <p:tag name="KSO_WM_UNIT_INDEX" val="150"/>
</p:tagLst>
</file>

<file path=ppt/tags/tag42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1"/>
  <p:tag name="KSO_WM_UNIT_LAYERLEVEL" val="1"/>
  <p:tag name="KSO_WM_TAG_VERSION" val="1.0"/>
  <p:tag name="KSO_WM_UNIT_TYPE" val="i"/>
  <p:tag name="KSO_WM_UNIT_INDEX" val="151"/>
</p:tagLst>
</file>

<file path=ppt/tags/tag42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2"/>
  <p:tag name="KSO_WM_UNIT_LAYERLEVEL" val="1"/>
  <p:tag name="KSO_WM_TAG_VERSION" val="1.0"/>
  <p:tag name="KSO_WM_UNIT_TYPE" val="i"/>
  <p:tag name="KSO_WM_UNIT_INDEX" val="152"/>
</p:tagLst>
</file>

<file path=ppt/tags/tag42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3"/>
  <p:tag name="KSO_WM_UNIT_LAYERLEVEL" val="1"/>
  <p:tag name="KSO_WM_TAG_VERSION" val="1.0"/>
  <p:tag name="KSO_WM_UNIT_TYPE" val="i"/>
  <p:tag name="KSO_WM_UNIT_INDEX" val="153"/>
</p:tagLst>
</file>

<file path=ppt/tags/tag42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4"/>
  <p:tag name="KSO_WM_UNIT_LAYERLEVEL" val="1"/>
  <p:tag name="KSO_WM_TAG_VERSION" val="1.0"/>
  <p:tag name="KSO_WM_UNIT_TYPE" val="i"/>
  <p:tag name="KSO_WM_UNIT_INDEX" val="154"/>
</p:tagLst>
</file>

<file path=ppt/tags/tag42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5"/>
  <p:tag name="KSO_WM_UNIT_LAYERLEVEL" val="1"/>
  <p:tag name="KSO_WM_TAG_VERSION" val="1.0"/>
  <p:tag name="KSO_WM_UNIT_TYPE" val="i"/>
  <p:tag name="KSO_WM_UNIT_INDEX" val="155"/>
</p:tagLst>
</file>

<file path=ppt/tags/tag42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6"/>
  <p:tag name="KSO_WM_UNIT_LAYERLEVEL" val="1"/>
  <p:tag name="KSO_WM_TAG_VERSION" val="1.0"/>
  <p:tag name="KSO_WM_UNIT_TYPE" val="i"/>
  <p:tag name="KSO_WM_UNIT_INDEX" val="156"/>
</p:tagLst>
</file>

<file path=ppt/tags/tag42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7"/>
  <p:tag name="KSO_WM_UNIT_LAYERLEVEL" val="1"/>
  <p:tag name="KSO_WM_TAG_VERSION" val="1.0"/>
  <p:tag name="KSO_WM_UNIT_TYPE" val="i"/>
  <p:tag name="KSO_WM_UNIT_INDEX" val="157"/>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2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8"/>
  <p:tag name="KSO_WM_UNIT_LAYERLEVEL" val="1"/>
  <p:tag name="KSO_WM_TAG_VERSION" val="1.0"/>
  <p:tag name="KSO_WM_UNIT_TYPE" val="i"/>
  <p:tag name="KSO_WM_UNIT_INDEX" val="158"/>
</p:tagLst>
</file>

<file path=ppt/tags/tag42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9"/>
  <p:tag name="KSO_WM_UNIT_LAYERLEVEL" val="1"/>
  <p:tag name="KSO_WM_TAG_VERSION" val="1.0"/>
  <p:tag name="KSO_WM_UNIT_TYPE" val="i"/>
  <p:tag name="KSO_WM_UNIT_INDEX" val="159"/>
</p:tagLst>
</file>

<file path=ppt/tags/tag42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0"/>
  <p:tag name="KSO_WM_UNIT_LAYERLEVEL" val="1"/>
  <p:tag name="KSO_WM_TAG_VERSION" val="1.0"/>
  <p:tag name="KSO_WM_UNIT_TYPE" val="i"/>
  <p:tag name="KSO_WM_UNIT_INDEX" val="160"/>
</p:tagLst>
</file>

<file path=ppt/tags/tag42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1"/>
  <p:tag name="KSO_WM_UNIT_LAYERLEVEL" val="1"/>
  <p:tag name="KSO_WM_TAG_VERSION" val="1.0"/>
  <p:tag name="KSO_WM_UNIT_TYPE" val="i"/>
  <p:tag name="KSO_WM_UNIT_INDEX" val="161"/>
</p:tagLst>
</file>

<file path=ppt/tags/tag42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2"/>
  <p:tag name="KSO_WM_UNIT_LAYERLEVEL" val="1"/>
  <p:tag name="KSO_WM_TAG_VERSION" val="1.0"/>
  <p:tag name="KSO_WM_UNIT_TYPE" val="i"/>
  <p:tag name="KSO_WM_UNIT_INDEX" val="162"/>
</p:tagLst>
</file>

<file path=ppt/tags/tag42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3"/>
  <p:tag name="KSO_WM_UNIT_LAYERLEVEL" val="1"/>
  <p:tag name="KSO_WM_TAG_VERSION" val="1.0"/>
  <p:tag name="KSO_WM_UNIT_TYPE" val="i"/>
  <p:tag name="KSO_WM_UNIT_INDEX" val="163"/>
</p:tagLst>
</file>

<file path=ppt/tags/tag42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4"/>
  <p:tag name="KSO_WM_UNIT_LAYERLEVEL" val="1"/>
  <p:tag name="KSO_WM_TAG_VERSION" val="1.0"/>
  <p:tag name="KSO_WM_UNIT_TYPE" val="i"/>
  <p:tag name="KSO_WM_UNIT_INDEX" val="164"/>
</p:tagLst>
</file>

<file path=ppt/tags/tag42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5"/>
  <p:tag name="KSO_WM_UNIT_LAYERLEVEL" val="1"/>
  <p:tag name="KSO_WM_TAG_VERSION" val="1.0"/>
  <p:tag name="KSO_WM_UNIT_TYPE" val="i"/>
  <p:tag name="KSO_WM_UNIT_INDEX" val="165"/>
</p:tagLst>
</file>

<file path=ppt/tags/tag4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4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4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4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42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42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42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
  <p:tag name="KSO_WM_UNIT_LAYERLEVEL" val="1"/>
  <p:tag name="KSO_WM_TAG_VERSION" val="1.0"/>
  <p:tag name="KSO_WM_UNIT_TYPE" val="i"/>
  <p:tag name="KSO_WM_UNIT_INDEX" val="3"/>
</p:tagLst>
</file>

<file path=ppt/tags/tag42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4"/>
  <p:tag name="KSO_WM_UNIT_LAYERLEVEL" val="1"/>
  <p:tag name="KSO_WM_TAG_VERSION" val="1.0"/>
  <p:tag name="KSO_WM_UNIT_TYPE" val="i"/>
  <p:tag name="KSO_WM_UNIT_INDEX" val="4"/>
</p:tagLst>
</file>

<file path=ppt/tags/tag42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5"/>
  <p:tag name="KSO_WM_UNIT_LAYERLEVEL" val="1"/>
  <p:tag name="KSO_WM_TAG_VERSION" val="1.0"/>
  <p:tag name="KSO_WM_UNIT_TYPE" val="i"/>
  <p:tag name="KSO_WM_UNIT_INDEX" val="5"/>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2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6"/>
  <p:tag name="KSO_WM_UNIT_LAYERLEVEL" val="1"/>
  <p:tag name="KSO_WM_TAG_VERSION" val="1.0"/>
  <p:tag name="KSO_WM_UNIT_TYPE" val="i"/>
  <p:tag name="KSO_WM_UNIT_INDEX" val="6"/>
</p:tagLst>
</file>

<file path=ppt/tags/tag4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7"/>
  <p:tag name="KSO_WM_UNIT_LAYERLEVEL" val="1"/>
  <p:tag name="KSO_WM_TAG_VERSION" val="1.0"/>
  <p:tag name="KSO_WM_BEAUTIFY_FLAG" val="#wm#"/>
  <p:tag name="KSO_WM_UNIT_TYPE" val="i"/>
  <p:tag name="KSO_WM_UNIT_INDEX" val="7"/>
</p:tagLst>
</file>

<file path=ppt/tags/tag42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8"/>
  <p:tag name="KSO_WM_UNIT_LAYERLEVEL" val="1"/>
  <p:tag name="KSO_WM_TAG_VERSION" val="1.0"/>
  <p:tag name="KSO_WM_UNIT_TYPE" val="i"/>
  <p:tag name="KSO_WM_UNIT_INDEX" val="8"/>
</p:tagLst>
</file>

<file path=ppt/tags/tag42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9"/>
  <p:tag name="KSO_WM_UNIT_LAYERLEVEL" val="1"/>
  <p:tag name="KSO_WM_TAG_VERSION" val="1.0"/>
  <p:tag name="KSO_WM_UNIT_TYPE" val="i"/>
  <p:tag name="KSO_WM_UNIT_INDEX" val="9"/>
</p:tagLst>
</file>

<file path=ppt/tags/tag42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0"/>
  <p:tag name="KSO_WM_UNIT_LAYERLEVEL" val="1"/>
  <p:tag name="KSO_WM_TAG_VERSION" val="1.0"/>
  <p:tag name="KSO_WM_UNIT_TYPE" val="i"/>
  <p:tag name="KSO_WM_UNIT_INDEX" val="10"/>
</p:tagLst>
</file>

<file path=ppt/tags/tag4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4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4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27.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1225"/>
  <p:tag name="KSO_WM_TEMPLATE_THUMBS_INDEX" val="1、9"/>
</p:tagLst>
</file>

<file path=ppt/tags/tag4270.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1225"/>
  <p:tag name="KSO_WM_TEMPLATE_THUMBS_INDEX" val="1、9"/>
</p:tagLst>
</file>

<file path=ppt/tags/tag42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42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42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
  <p:tag name="KSO_WM_UNIT_LAYERLEVEL" val="1"/>
  <p:tag name="KSO_WM_TAG_VERSION" val="1.0"/>
  <p:tag name="KSO_WM_UNIT_TYPE" val="i"/>
  <p:tag name="KSO_WM_UNIT_INDEX" val="3"/>
</p:tagLst>
</file>

<file path=ppt/tags/tag42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42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4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4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4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4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4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42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42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42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42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42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42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42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
  <p:tag name="KSO_WM_UNIT_LAYERLEVEL" val="1"/>
  <p:tag name="KSO_WM_TAG_VERSION" val="1.0"/>
  <p:tag name="KSO_WM_UNIT_TYPE" val="i"/>
  <p:tag name="KSO_WM_UNIT_INDEX" val="12"/>
</p:tagLst>
</file>

<file path=ppt/tags/tag4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42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42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42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42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UNIT_TYPE" val="i"/>
  <p:tag name="KSO_WM_UNIT_INDEX" val="16"/>
</p:tagLst>
</file>

<file path=ppt/tags/tag42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UNIT_TYPE" val="i"/>
  <p:tag name="KSO_WM_UNIT_INDEX" val="17"/>
</p:tagLst>
</file>

<file path=ppt/tags/tag42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UNIT_TYPE" val="i"/>
  <p:tag name="KSO_WM_UNIT_INDEX" val="18"/>
</p:tagLst>
</file>

<file path=ppt/tags/tag42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UNIT_TYPE" val="i"/>
  <p:tag name="KSO_WM_UNIT_INDEX" val="19"/>
</p:tagLst>
</file>

<file path=ppt/tags/tag42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UNIT_TYPE" val="i"/>
  <p:tag name="KSO_WM_UNIT_INDEX" val="20"/>
</p:tagLst>
</file>

<file path=ppt/tags/tag42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1"/>
  <p:tag name="KSO_WM_UNIT_LAYERLEVEL" val="1"/>
  <p:tag name="KSO_WM_TAG_VERSION" val="1.0"/>
  <p:tag name="KSO_WM_UNIT_TYPE" val="i"/>
  <p:tag name="KSO_WM_UNIT_INDEX" val="21"/>
</p:tagLst>
</file>

<file path=ppt/tags/tag42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UNIT_TYPE" val="i"/>
  <p:tag name="KSO_WM_UNIT_INDEX" val="22"/>
</p:tagLst>
</file>

<file path=ppt/tags/tag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4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
  <p:tag name="KSO_WM_UNIT_LAYERLEVEL" val="1"/>
  <p:tag name="KSO_WM_TAG_VERSION" val="1.0"/>
  <p:tag name="KSO_WM_UNIT_TYPE" val="i"/>
  <p:tag name="KSO_WM_UNIT_INDEX" val="3"/>
</p:tagLst>
</file>

<file path=ppt/tags/tag43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UNIT_TYPE" val="i"/>
  <p:tag name="KSO_WM_UNIT_INDEX" val="23"/>
</p:tagLst>
</file>

<file path=ppt/tags/tag43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UNIT_TYPE" val="i"/>
  <p:tag name="KSO_WM_UNIT_INDEX" val="24"/>
</p:tagLst>
</file>

<file path=ppt/tags/tag43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UNIT_TYPE" val="i"/>
  <p:tag name="KSO_WM_UNIT_INDEX" val="25"/>
</p:tagLst>
</file>

<file path=ppt/tags/tag43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UNIT_TYPE" val="i"/>
  <p:tag name="KSO_WM_UNIT_INDEX" val="26"/>
</p:tagLst>
</file>

<file path=ppt/tags/tag43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UNIT_TYPE" val="i"/>
  <p:tag name="KSO_WM_UNIT_INDEX" val="27"/>
</p:tagLst>
</file>

<file path=ppt/tags/tag43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UNIT_TYPE" val="i"/>
  <p:tag name="KSO_WM_UNIT_INDEX" val="28"/>
</p:tagLst>
</file>

<file path=ppt/tags/tag43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UNIT_TYPE" val="i"/>
  <p:tag name="KSO_WM_UNIT_INDEX" val="29"/>
</p:tagLst>
</file>

<file path=ppt/tags/tag43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UNIT_TYPE" val="i"/>
  <p:tag name="KSO_WM_UNIT_INDEX" val="30"/>
</p:tagLst>
</file>

<file path=ppt/tags/tag43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UNIT_TYPE" val="i"/>
  <p:tag name="KSO_WM_UNIT_INDEX" val="31"/>
</p:tagLst>
</file>

<file path=ppt/tags/tag43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4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43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43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43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43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43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43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43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43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43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43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4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43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43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43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43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43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43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43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43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43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43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43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43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43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43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43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7"/>
  <p:tag name="KSO_WM_UNIT_LAYERLEVEL" val="1"/>
  <p:tag name="KSO_WM_TAG_VERSION" val="1.0"/>
  <p:tag name="KSO_WM_UNIT_TYPE" val="i"/>
  <p:tag name="KSO_WM_UNIT_INDEX" val="57"/>
</p:tagLst>
</file>

<file path=ppt/tags/tag43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8"/>
  <p:tag name="KSO_WM_UNIT_LAYERLEVEL" val="1"/>
  <p:tag name="KSO_WM_TAG_VERSION" val="1.0"/>
  <p:tag name="KSO_WM_UNIT_TYPE" val="i"/>
  <p:tag name="KSO_WM_UNIT_INDEX" val="58"/>
</p:tagLst>
</file>

<file path=ppt/tags/tag43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9"/>
  <p:tag name="KSO_WM_UNIT_LAYERLEVEL" val="1"/>
  <p:tag name="KSO_WM_TAG_VERSION" val="1.0"/>
  <p:tag name="KSO_WM_UNIT_TYPE" val="i"/>
  <p:tag name="KSO_WM_UNIT_INDEX" val="59"/>
</p:tagLst>
</file>

<file path=ppt/tags/tag43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0"/>
  <p:tag name="KSO_WM_UNIT_LAYERLEVEL" val="1"/>
  <p:tag name="KSO_WM_TAG_VERSION" val="1.0"/>
  <p:tag name="KSO_WM_UNIT_TYPE" val="i"/>
  <p:tag name="KSO_WM_UNIT_INDEX" val="60"/>
</p:tagLst>
</file>

<file path=ppt/tags/tag43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1"/>
  <p:tag name="KSO_WM_UNIT_LAYERLEVEL" val="1"/>
  <p:tag name="KSO_WM_TAG_VERSION" val="1.0"/>
  <p:tag name="KSO_WM_UNIT_TYPE" val="i"/>
  <p:tag name="KSO_WM_UNIT_INDEX" val="61"/>
</p:tagLst>
</file>

<file path=ppt/tags/tag43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2"/>
  <p:tag name="KSO_WM_UNIT_LAYERLEVEL" val="1"/>
  <p:tag name="KSO_WM_TAG_VERSION" val="1.0"/>
  <p:tag name="KSO_WM_UNIT_TYPE" val="i"/>
  <p:tag name="KSO_WM_UNIT_INDEX" val="62"/>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43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3"/>
  <p:tag name="KSO_WM_UNIT_LAYERLEVEL" val="1"/>
  <p:tag name="KSO_WM_TAG_VERSION" val="1.0"/>
  <p:tag name="KSO_WM_UNIT_TYPE" val="i"/>
  <p:tag name="KSO_WM_UNIT_INDEX" val="63"/>
</p:tagLst>
</file>

<file path=ppt/tags/tag43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4"/>
  <p:tag name="KSO_WM_UNIT_LAYERLEVEL" val="1"/>
  <p:tag name="KSO_WM_TAG_VERSION" val="1.0"/>
  <p:tag name="KSO_WM_UNIT_TYPE" val="i"/>
  <p:tag name="KSO_WM_UNIT_INDEX" val="64"/>
</p:tagLst>
</file>

<file path=ppt/tags/tag43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5"/>
  <p:tag name="KSO_WM_UNIT_LAYERLEVEL" val="1"/>
  <p:tag name="KSO_WM_TAG_VERSION" val="1.0"/>
  <p:tag name="KSO_WM_UNIT_TYPE" val="i"/>
  <p:tag name="KSO_WM_UNIT_INDEX" val="65"/>
</p:tagLst>
</file>

<file path=ppt/tags/tag43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6"/>
  <p:tag name="KSO_WM_UNIT_LAYERLEVEL" val="1"/>
  <p:tag name="KSO_WM_TAG_VERSION" val="1.0"/>
  <p:tag name="KSO_WM_UNIT_TYPE" val="i"/>
  <p:tag name="KSO_WM_UNIT_INDEX" val="66"/>
</p:tagLst>
</file>

<file path=ppt/tags/tag43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7"/>
  <p:tag name="KSO_WM_UNIT_LAYERLEVEL" val="1"/>
  <p:tag name="KSO_WM_TAG_VERSION" val="1.0"/>
  <p:tag name="KSO_WM_UNIT_TYPE" val="i"/>
  <p:tag name="KSO_WM_UNIT_INDEX" val="67"/>
</p:tagLst>
</file>

<file path=ppt/tags/tag43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8"/>
  <p:tag name="KSO_WM_UNIT_LAYERLEVEL" val="1"/>
  <p:tag name="KSO_WM_TAG_VERSION" val="1.0"/>
  <p:tag name="KSO_WM_UNIT_TYPE" val="i"/>
  <p:tag name="KSO_WM_UNIT_INDEX" val="68"/>
</p:tagLst>
</file>

<file path=ppt/tags/tag43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9"/>
  <p:tag name="KSO_WM_UNIT_LAYERLEVEL" val="1"/>
  <p:tag name="KSO_WM_TAG_VERSION" val="1.0"/>
  <p:tag name="KSO_WM_UNIT_TYPE" val="i"/>
  <p:tag name="KSO_WM_UNIT_INDEX" val="69"/>
</p:tagLst>
</file>

<file path=ppt/tags/tag43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0"/>
  <p:tag name="KSO_WM_UNIT_LAYERLEVEL" val="1"/>
  <p:tag name="KSO_WM_TAG_VERSION" val="1.0"/>
  <p:tag name="KSO_WM_UNIT_TYPE" val="i"/>
  <p:tag name="KSO_WM_UNIT_INDEX" val="70"/>
</p:tagLst>
</file>

<file path=ppt/tags/tag43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1"/>
  <p:tag name="KSO_WM_UNIT_LAYERLEVEL" val="1"/>
  <p:tag name="KSO_WM_TAG_VERSION" val="1.0"/>
  <p:tag name="KSO_WM_UNIT_TYPE" val="i"/>
  <p:tag name="KSO_WM_UNIT_INDEX" val="71"/>
</p:tagLst>
</file>

<file path=ppt/tags/tag43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2"/>
  <p:tag name="KSO_WM_UNIT_LAYERLEVEL" val="1"/>
  <p:tag name="KSO_WM_TAG_VERSION" val="1.0"/>
  <p:tag name="KSO_WM_UNIT_TYPE" val="i"/>
  <p:tag name="KSO_WM_UNIT_INDEX" val="72"/>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3"/>
  <p:tag name="KSO_WM_UNIT_LAYERLEVEL" val="1"/>
  <p:tag name="KSO_WM_TAG_VERSION" val="1.0"/>
  <p:tag name="KSO_WM_UNIT_TYPE" val="i"/>
  <p:tag name="KSO_WM_UNIT_INDEX" val="73"/>
</p:tagLst>
</file>

<file path=ppt/tags/tag43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4"/>
  <p:tag name="KSO_WM_UNIT_LAYERLEVEL" val="1"/>
  <p:tag name="KSO_WM_TAG_VERSION" val="1.0"/>
  <p:tag name="KSO_WM_UNIT_TYPE" val="i"/>
  <p:tag name="KSO_WM_UNIT_INDEX" val="74"/>
</p:tagLst>
</file>

<file path=ppt/tags/tag43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5"/>
  <p:tag name="KSO_WM_UNIT_LAYERLEVEL" val="1"/>
  <p:tag name="KSO_WM_TAG_VERSION" val="1.0"/>
  <p:tag name="KSO_WM_UNIT_TYPE" val="i"/>
  <p:tag name="KSO_WM_UNIT_INDEX" val="75"/>
</p:tagLst>
</file>

<file path=ppt/tags/tag43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6"/>
  <p:tag name="KSO_WM_UNIT_LAYERLEVEL" val="1"/>
  <p:tag name="KSO_WM_TAG_VERSION" val="1.0"/>
  <p:tag name="KSO_WM_UNIT_TYPE" val="i"/>
  <p:tag name="KSO_WM_UNIT_INDEX" val="76"/>
</p:tagLst>
</file>

<file path=ppt/tags/tag43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7"/>
  <p:tag name="KSO_WM_UNIT_LAYERLEVEL" val="1"/>
  <p:tag name="KSO_WM_TAG_VERSION" val="1.0"/>
  <p:tag name="KSO_WM_UNIT_TYPE" val="i"/>
  <p:tag name="KSO_WM_UNIT_INDEX" val="77"/>
</p:tagLst>
</file>

<file path=ppt/tags/tag43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8"/>
  <p:tag name="KSO_WM_UNIT_LAYERLEVEL" val="1"/>
  <p:tag name="KSO_WM_TAG_VERSION" val="1.0"/>
  <p:tag name="KSO_WM_UNIT_TYPE" val="i"/>
  <p:tag name="KSO_WM_UNIT_INDEX" val="78"/>
</p:tagLst>
</file>

<file path=ppt/tags/tag43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9"/>
  <p:tag name="KSO_WM_UNIT_LAYERLEVEL" val="1"/>
  <p:tag name="KSO_WM_TAG_VERSION" val="1.0"/>
  <p:tag name="KSO_WM_UNIT_TYPE" val="i"/>
  <p:tag name="KSO_WM_UNIT_INDEX" val="79"/>
</p:tagLst>
</file>

<file path=ppt/tags/tag43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0"/>
  <p:tag name="KSO_WM_UNIT_LAYERLEVEL" val="1"/>
  <p:tag name="KSO_WM_TAG_VERSION" val="1.0"/>
  <p:tag name="KSO_WM_UNIT_TYPE" val="i"/>
  <p:tag name="KSO_WM_UNIT_INDEX" val="80"/>
</p:tagLst>
</file>

<file path=ppt/tags/tag43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1"/>
  <p:tag name="KSO_WM_UNIT_LAYERLEVEL" val="1"/>
  <p:tag name="KSO_WM_TAG_VERSION" val="1.0"/>
  <p:tag name="KSO_WM_UNIT_TYPE" val="i"/>
  <p:tag name="KSO_WM_UNIT_INDEX" val="81"/>
</p:tagLst>
</file>

<file path=ppt/tags/tag43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2"/>
  <p:tag name="KSO_WM_UNIT_LAYERLEVEL" val="1"/>
  <p:tag name="KSO_WM_TAG_VERSION" val="1.0"/>
  <p:tag name="KSO_WM_UNIT_TYPE" val="i"/>
  <p:tag name="KSO_WM_UNIT_INDEX" val="82"/>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3"/>
  <p:tag name="KSO_WM_UNIT_LAYERLEVEL" val="1"/>
  <p:tag name="KSO_WM_TAG_VERSION" val="1.0"/>
  <p:tag name="KSO_WM_UNIT_TYPE" val="i"/>
  <p:tag name="KSO_WM_UNIT_INDEX" val="83"/>
</p:tagLst>
</file>

<file path=ppt/tags/tag43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4"/>
  <p:tag name="KSO_WM_UNIT_LAYERLEVEL" val="1"/>
  <p:tag name="KSO_WM_TAG_VERSION" val="1.0"/>
  <p:tag name="KSO_WM_UNIT_TYPE" val="i"/>
  <p:tag name="KSO_WM_UNIT_INDEX" val="84"/>
</p:tagLst>
</file>

<file path=ppt/tags/tag43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5"/>
  <p:tag name="KSO_WM_UNIT_LAYERLEVEL" val="1"/>
  <p:tag name="KSO_WM_TAG_VERSION" val="1.0"/>
  <p:tag name="KSO_WM_UNIT_TYPE" val="i"/>
  <p:tag name="KSO_WM_UNIT_INDEX" val="85"/>
</p:tagLst>
</file>

<file path=ppt/tags/tag43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6"/>
  <p:tag name="KSO_WM_UNIT_LAYERLEVEL" val="1"/>
  <p:tag name="KSO_WM_TAG_VERSION" val="1.0"/>
  <p:tag name="KSO_WM_UNIT_TYPE" val="i"/>
  <p:tag name="KSO_WM_UNIT_INDEX" val="86"/>
</p:tagLst>
</file>

<file path=ppt/tags/tag43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7"/>
  <p:tag name="KSO_WM_UNIT_LAYERLEVEL" val="1"/>
  <p:tag name="KSO_WM_TAG_VERSION" val="1.0"/>
  <p:tag name="KSO_WM_UNIT_TYPE" val="i"/>
  <p:tag name="KSO_WM_UNIT_INDEX" val="87"/>
</p:tagLst>
</file>

<file path=ppt/tags/tag43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8"/>
  <p:tag name="KSO_WM_UNIT_LAYERLEVEL" val="1"/>
  <p:tag name="KSO_WM_TAG_VERSION" val="1.0"/>
  <p:tag name="KSO_WM_UNIT_TYPE" val="i"/>
  <p:tag name="KSO_WM_UNIT_INDEX" val="88"/>
</p:tagLst>
</file>

<file path=ppt/tags/tag43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9"/>
  <p:tag name="KSO_WM_UNIT_LAYERLEVEL" val="1"/>
  <p:tag name="KSO_WM_TAG_VERSION" val="1.0"/>
  <p:tag name="KSO_WM_UNIT_TYPE" val="i"/>
  <p:tag name="KSO_WM_UNIT_INDEX" val="89"/>
</p:tagLst>
</file>

<file path=ppt/tags/tag43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0"/>
  <p:tag name="KSO_WM_UNIT_LAYERLEVEL" val="1"/>
  <p:tag name="KSO_WM_TAG_VERSION" val="1.0"/>
  <p:tag name="KSO_WM_UNIT_TYPE" val="i"/>
  <p:tag name="KSO_WM_UNIT_INDEX" val="90"/>
</p:tagLst>
</file>

<file path=ppt/tags/tag43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1"/>
  <p:tag name="KSO_WM_UNIT_LAYERLEVEL" val="1"/>
  <p:tag name="KSO_WM_TAG_VERSION" val="1.0"/>
  <p:tag name="KSO_WM_UNIT_TYPE" val="i"/>
  <p:tag name="KSO_WM_UNIT_INDEX" val="91"/>
</p:tagLst>
</file>

<file path=ppt/tags/tag43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2"/>
  <p:tag name="KSO_WM_UNIT_LAYERLEVEL" val="1"/>
  <p:tag name="KSO_WM_TAG_VERSION" val="1.0"/>
  <p:tag name="KSO_WM_UNIT_TYPE" val="i"/>
  <p:tag name="KSO_WM_UNIT_INDEX" val="92"/>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3"/>
  <p:tag name="KSO_WM_UNIT_LAYERLEVEL" val="1"/>
  <p:tag name="KSO_WM_TAG_VERSION" val="1.0"/>
  <p:tag name="KSO_WM_UNIT_TYPE" val="i"/>
  <p:tag name="KSO_WM_UNIT_INDEX" val="93"/>
</p:tagLst>
</file>

<file path=ppt/tags/tag43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4"/>
  <p:tag name="KSO_WM_UNIT_LAYERLEVEL" val="1"/>
  <p:tag name="KSO_WM_TAG_VERSION" val="1.0"/>
  <p:tag name="KSO_WM_UNIT_TYPE" val="i"/>
  <p:tag name="KSO_WM_UNIT_INDEX" val="94"/>
</p:tagLst>
</file>

<file path=ppt/tags/tag43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5"/>
  <p:tag name="KSO_WM_UNIT_LAYERLEVEL" val="1"/>
  <p:tag name="KSO_WM_TAG_VERSION" val="1.0"/>
  <p:tag name="KSO_WM_UNIT_TYPE" val="i"/>
  <p:tag name="KSO_WM_UNIT_INDEX" val="95"/>
</p:tagLst>
</file>

<file path=ppt/tags/tag43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6"/>
  <p:tag name="KSO_WM_UNIT_LAYERLEVEL" val="1"/>
  <p:tag name="KSO_WM_TAG_VERSION" val="1.0"/>
  <p:tag name="KSO_WM_UNIT_TYPE" val="i"/>
  <p:tag name="KSO_WM_UNIT_INDEX" val="96"/>
</p:tagLst>
</file>

<file path=ppt/tags/tag43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7"/>
  <p:tag name="KSO_WM_UNIT_LAYERLEVEL" val="1"/>
  <p:tag name="KSO_WM_TAG_VERSION" val="1.0"/>
  <p:tag name="KSO_WM_UNIT_TYPE" val="i"/>
  <p:tag name="KSO_WM_UNIT_INDEX" val="97"/>
</p:tagLst>
</file>

<file path=ppt/tags/tag43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8"/>
  <p:tag name="KSO_WM_UNIT_LAYERLEVEL" val="1"/>
  <p:tag name="KSO_WM_TAG_VERSION" val="1.0"/>
  <p:tag name="KSO_WM_UNIT_TYPE" val="i"/>
  <p:tag name="KSO_WM_UNIT_INDEX" val="98"/>
</p:tagLst>
</file>

<file path=ppt/tags/tag43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9"/>
  <p:tag name="KSO_WM_UNIT_LAYERLEVEL" val="1"/>
  <p:tag name="KSO_WM_TAG_VERSION" val="1.0"/>
  <p:tag name="KSO_WM_UNIT_TYPE" val="i"/>
  <p:tag name="KSO_WM_UNIT_INDEX" val="99"/>
</p:tagLst>
</file>

<file path=ppt/tags/tag43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0"/>
  <p:tag name="KSO_WM_UNIT_LAYERLEVEL" val="1"/>
  <p:tag name="KSO_WM_TAG_VERSION" val="1.0"/>
  <p:tag name="KSO_WM_UNIT_TYPE" val="i"/>
  <p:tag name="KSO_WM_UNIT_INDEX" val="100"/>
</p:tagLst>
</file>

<file path=ppt/tags/tag43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1"/>
  <p:tag name="KSO_WM_UNIT_LAYERLEVEL" val="1"/>
  <p:tag name="KSO_WM_TAG_VERSION" val="1.0"/>
  <p:tag name="KSO_WM_UNIT_TYPE" val="i"/>
  <p:tag name="KSO_WM_UNIT_INDEX" val="101"/>
</p:tagLst>
</file>

<file path=ppt/tags/tag43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2"/>
  <p:tag name="KSO_WM_UNIT_LAYERLEVEL" val="1"/>
  <p:tag name="KSO_WM_TAG_VERSION" val="1.0"/>
  <p:tag name="KSO_WM_UNIT_TYPE" val="i"/>
  <p:tag name="KSO_WM_UNIT_INDEX" val="102"/>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43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3"/>
  <p:tag name="KSO_WM_UNIT_LAYERLEVEL" val="1"/>
  <p:tag name="KSO_WM_TAG_VERSION" val="1.0"/>
  <p:tag name="KSO_WM_UNIT_TYPE" val="i"/>
  <p:tag name="KSO_WM_UNIT_INDEX" val="103"/>
</p:tagLst>
</file>

<file path=ppt/tags/tag43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4"/>
  <p:tag name="KSO_WM_UNIT_LAYERLEVEL" val="1"/>
  <p:tag name="KSO_WM_TAG_VERSION" val="1.0"/>
  <p:tag name="KSO_WM_UNIT_TYPE" val="i"/>
  <p:tag name="KSO_WM_UNIT_INDEX" val="104"/>
</p:tagLst>
</file>

<file path=ppt/tags/tag43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5"/>
  <p:tag name="KSO_WM_UNIT_LAYERLEVEL" val="1"/>
  <p:tag name="KSO_WM_TAG_VERSION" val="1.0"/>
  <p:tag name="KSO_WM_UNIT_TYPE" val="i"/>
  <p:tag name="KSO_WM_UNIT_INDEX" val="105"/>
</p:tagLst>
</file>

<file path=ppt/tags/tag43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6"/>
  <p:tag name="KSO_WM_UNIT_LAYERLEVEL" val="1"/>
  <p:tag name="KSO_WM_TAG_VERSION" val="1.0"/>
  <p:tag name="KSO_WM_UNIT_TYPE" val="i"/>
  <p:tag name="KSO_WM_UNIT_INDEX" val="106"/>
</p:tagLst>
</file>

<file path=ppt/tags/tag43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7"/>
  <p:tag name="KSO_WM_UNIT_LAYERLEVEL" val="1"/>
  <p:tag name="KSO_WM_TAG_VERSION" val="1.0"/>
  <p:tag name="KSO_WM_UNIT_TYPE" val="i"/>
  <p:tag name="KSO_WM_UNIT_INDEX" val="107"/>
</p:tagLst>
</file>

<file path=ppt/tags/tag43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8"/>
  <p:tag name="KSO_WM_UNIT_LAYERLEVEL" val="1"/>
  <p:tag name="KSO_WM_TAG_VERSION" val="1.0"/>
  <p:tag name="KSO_WM_UNIT_TYPE" val="i"/>
  <p:tag name="KSO_WM_UNIT_INDEX" val="108"/>
</p:tagLst>
</file>

<file path=ppt/tags/tag43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9"/>
  <p:tag name="KSO_WM_UNIT_LAYERLEVEL" val="1"/>
  <p:tag name="KSO_WM_TAG_VERSION" val="1.0"/>
  <p:tag name="KSO_WM_UNIT_TYPE" val="i"/>
  <p:tag name="KSO_WM_UNIT_INDEX" val="109"/>
</p:tagLst>
</file>

<file path=ppt/tags/tag43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0"/>
  <p:tag name="KSO_WM_UNIT_LAYERLEVEL" val="1"/>
  <p:tag name="KSO_WM_TAG_VERSION" val="1.0"/>
  <p:tag name="KSO_WM_UNIT_TYPE" val="i"/>
  <p:tag name="KSO_WM_UNIT_INDEX" val="110"/>
</p:tagLst>
</file>

<file path=ppt/tags/tag43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1"/>
  <p:tag name="KSO_WM_UNIT_LAYERLEVEL" val="1"/>
  <p:tag name="KSO_WM_TAG_VERSION" val="1.0"/>
  <p:tag name="KSO_WM_UNIT_TYPE" val="i"/>
  <p:tag name="KSO_WM_UNIT_INDEX" val="111"/>
</p:tagLst>
</file>

<file path=ppt/tags/tag43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2"/>
  <p:tag name="KSO_WM_UNIT_LAYERLEVEL" val="1"/>
  <p:tag name="KSO_WM_TAG_VERSION" val="1.0"/>
  <p:tag name="KSO_WM_UNIT_TYPE" val="i"/>
  <p:tag name="KSO_WM_UNIT_INDEX" val="112"/>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43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3"/>
  <p:tag name="KSO_WM_UNIT_LAYERLEVEL" val="1"/>
  <p:tag name="KSO_WM_TAG_VERSION" val="1.0"/>
  <p:tag name="KSO_WM_UNIT_TYPE" val="i"/>
  <p:tag name="KSO_WM_UNIT_INDEX" val="113"/>
</p:tagLst>
</file>

<file path=ppt/tags/tag43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4"/>
  <p:tag name="KSO_WM_UNIT_LAYERLEVEL" val="1"/>
  <p:tag name="KSO_WM_TAG_VERSION" val="1.0"/>
  <p:tag name="KSO_WM_UNIT_TYPE" val="i"/>
  <p:tag name="KSO_WM_UNIT_INDEX" val="114"/>
</p:tagLst>
</file>

<file path=ppt/tags/tag43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5"/>
  <p:tag name="KSO_WM_UNIT_LAYERLEVEL" val="1"/>
  <p:tag name="KSO_WM_TAG_VERSION" val="1.0"/>
  <p:tag name="KSO_WM_UNIT_TYPE" val="i"/>
  <p:tag name="KSO_WM_UNIT_INDEX" val="115"/>
</p:tagLst>
</file>

<file path=ppt/tags/tag43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6"/>
  <p:tag name="KSO_WM_UNIT_LAYERLEVEL" val="1"/>
  <p:tag name="KSO_WM_TAG_VERSION" val="1.0"/>
  <p:tag name="KSO_WM_UNIT_TYPE" val="i"/>
  <p:tag name="KSO_WM_UNIT_INDEX" val="116"/>
</p:tagLst>
</file>

<file path=ppt/tags/tag43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7"/>
  <p:tag name="KSO_WM_UNIT_LAYERLEVEL" val="1"/>
  <p:tag name="KSO_WM_TAG_VERSION" val="1.0"/>
  <p:tag name="KSO_WM_UNIT_TYPE" val="i"/>
  <p:tag name="KSO_WM_UNIT_INDEX" val="117"/>
</p:tagLst>
</file>

<file path=ppt/tags/tag43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8"/>
  <p:tag name="KSO_WM_UNIT_LAYERLEVEL" val="1"/>
  <p:tag name="KSO_WM_TAG_VERSION" val="1.0"/>
  <p:tag name="KSO_WM_UNIT_TYPE" val="i"/>
  <p:tag name="KSO_WM_UNIT_INDEX" val="118"/>
</p:tagLst>
</file>

<file path=ppt/tags/tag43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9"/>
  <p:tag name="KSO_WM_UNIT_LAYERLEVEL" val="1"/>
  <p:tag name="KSO_WM_TAG_VERSION" val="1.0"/>
  <p:tag name="KSO_WM_UNIT_TYPE" val="i"/>
  <p:tag name="KSO_WM_UNIT_INDEX" val="119"/>
</p:tagLst>
</file>

<file path=ppt/tags/tag43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0"/>
  <p:tag name="KSO_WM_UNIT_LAYERLEVEL" val="1"/>
  <p:tag name="KSO_WM_TAG_VERSION" val="1.0"/>
  <p:tag name="KSO_WM_UNIT_TYPE" val="i"/>
  <p:tag name="KSO_WM_UNIT_INDEX" val="120"/>
</p:tagLst>
</file>

<file path=ppt/tags/tag43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1"/>
  <p:tag name="KSO_WM_UNIT_LAYERLEVEL" val="1"/>
  <p:tag name="KSO_WM_TAG_VERSION" val="1.0"/>
  <p:tag name="KSO_WM_UNIT_TYPE" val="i"/>
  <p:tag name="KSO_WM_UNIT_INDEX" val="121"/>
</p:tagLst>
</file>

<file path=ppt/tags/tag43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2"/>
  <p:tag name="KSO_WM_UNIT_LAYERLEVEL" val="1"/>
  <p:tag name="KSO_WM_TAG_VERSION" val="1.0"/>
  <p:tag name="KSO_WM_UNIT_TYPE" val="i"/>
  <p:tag name="KSO_WM_UNIT_INDEX" val="122"/>
</p:tagLst>
</file>

<file path=ppt/tags/tag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4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44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3"/>
  <p:tag name="KSO_WM_UNIT_LAYERLEVEL" val="1"/>
  <p:tag name="KSO_WM_TAG_VERSION" val="1.0"/>
  <p:tag name="KSO_WM_UNIT_TYPE" val="i"/>
  <p:tag name="KSO_WM_UNIT_INDEX" val="123"/>
</p:tagLst>
</file>

<file path=ppt/tags/tag44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4"/>
  <p:tag name="KSO_WM_UNIT_LAYERLEVEL" val="1"/>
  <p:tag name="KSO_WM_TAG_VERSION" val="1.0"/>
  <p:tag name="KSO_WM_UNIT_TYPE" val="i"/>
  <p:tag name="KSO_WM_UNIT_INDEX" val="124"/>
</p:tagLst>
</file>

<file path=ppt/tags/tag44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5"/>
  <p:tag name="KSO_WM_UNIT_LAYERLEVEL" val="1"/>
  <p:tag name="KSO_WM_TAG_VERSION" val="1.0"/>
  <p:tag name="KSO_WM_UNIT_TYPE" val="i"/>
  <p:tag name="KSO_WM_UNIT_INDEX" val="125"/>
</p:tagLst>
</file>

<file path=ppt/tags/tag44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6"/>
  <p:tag name="KSO_WM_UNIT_LAYERLEVEL" val="1"/>
  <p:tag name="KSO_WM_TAG_VERSION" val="1.0"/>
  <p:tag name="KSO_WM_UNIT_TYPE" val="i"/>
  <p:tag name="KSO_WM_UNIT_INDEX" val="126"/>
</p:tagLst>
</file>

<file path=ppt/tags/tag44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7"/>
  <p:tag name="KSO_WM_UNIT_LAYERLEVEL" val="1"/>
  <p:tag name="KSO_WM_TAG_VERSION" val="1.0"/>
  <p:tag name="KSO_WM_UNIT_TYPE" val="i"/>
  <p:tag name="KSO_WM_UNIT_INDEX" val="127"/>
</p:tagLst>
</file>

<file path=ppt/tags/tag44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8"/>
  <p:tag name="KSO_WM_UNIT_LAYERLEVEL" val="1"/>
  <p:tag name="KSO_WM_TAG_VERSION" val="1.0"/>
  <p:tag name="KSO_WM_UNIT_TYPE" val="i"/>
  <p:tag name="KSO_WM_UNIT_INDEX" val="128"/>
</p:tagLst>
</file>

<file path=ppt/tags/tag44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9"/>
  <p:tag name="KSO_WM_UNIT_LAYERLEVEL" val="1"/>
  <p:tag name="KSO_WM_TAG_VERSION" val="1.0"/>
  <p:tag name="KSO_WM_UNIT_TYPE" val="i"/>
  <p:tag name="KSO_WM_UNIT_INDEX" val="129"/>
</p:tagLst>
</file>

<file path=ppt/tags/tag44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0"/>
  <p:tag name="KSO_WM_UNIT_LAYERLEVEL" val="1"/>
  <p:tag name="KSO_WM_TAG_VERSION" val="1.0"/>
  <p:tag name="KSO_WM_UNIT_TYPE" val="i"/>
  <p:tag name="KSO_WM_UNIT_INDEX" val="130"/>
</p:tagLst>
</file>

<file path=ppt/tags/tag44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1"/>
  <p:tag name="KSO_WM_UNIT_LAYERLEVEL" val="1"/>
  <p:tag name="KSO_WM_TAG_VERSION" val="1.0"/>
  <p:tag name="KSO_WM_UNIT_TYPE" val="i"/>
  <p:tag name="KSO_WM_UNIT_INDEX" val="131"/>
</p:tagLst>
</file>

<file path=ppt/tags/tag44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2"/>
  <p:tag name="KSO_WM_UNIT_LAYERLEVEL" val="1"/>
  <p:tag name="KSO_WM_TAG_VERSION" val="1.0"/>
  <p:tag name="KSO_WM_UNIT_TYPE" val="i"/>
  <p:tag name="KSO_WM_UNIT_INDEX" val="132"/>
</p:tagLst>
</file>

<file path=ppt/tags/tag4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44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3"/>
  <p:tag name="KSO_WM_UNIT_LAYERLEVEL" val="1"/>
  <p:tag name="KSO_WM_TAG_VERSION" val="1.0"/>
  <p:tag name="KSO_WM_UNIT_TYPE" val="i"/>
  <p:tag name="KSO_WM_UNIT_INDEX" val="133"/>
</p:tagLst>
</file>

<file path=ppt/tags/tag44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4"/>
  <p:tag name="KSO_WM_UNIT_LAYERLEVEL" val="1"/>
  <p:tag name="KSO_WM_TAG_VERSION" val="1.0"/>
  <p:tag name="KSO_WM_UNIT_TYPE" val="i"/>
  <p:tag name="KSO_WM_UNIT_INDEX" val="134"/>
</p:tagLst>
</file>

<file path=ppt/tags/tag44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5"/>
  <p:tag name="KSO_WM_UNIT_LAYERLEVEL" val="1"/>
  <p:tag name="KSO_WM_TAG_VERSION" val="1.0"/>
  <p:tag name="KSO_WM_UNIT_TYPE" val="i"/>
  <p:tag name="KSO_WM_UNIT_INDEX" val="135"/>
</p:tagLst>
</file>

<file path=ppt/tags/tag4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4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44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4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44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UNIT_TYPE" val="i"/>
  <p:tag name="KSO_WM_UNIT_INDEX" val="3"/>
</p:tagLst>
</file>

<file path=ppt/tags/tag44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UNIT_TYPE" val="i"/>
  <p:tag name="KSO_WM_UNIT_INDEX" val="4"/>
</p:tagLst>
</file>

<file path=ppt/tags/tag44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5"/>
  <p:tag name="KSO_WM_UNIT_LAYERLEVEL" val="1"/>
  <p:tag name="KSO_WM_TAG_VERSION" val="1.0"/>
  <p:tag name="KSO_WM_UNIT_TYPE" val="i"/>
  <p:tag name="KSO_WM_UNIT_INDEX" val="5"/>
</p:tagLst>
</file>

<file path=ppt/tags/tag44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6"/>
  <p:tag name="KSO_WM_UNIT_LAYERLEVEL" val="1"/>
  <p:tag name="KSO_WM_TAG_VERSION" val="1.0"/>
  <p:tag name="KSO_WM_UNIT_TYPE" val="i"/>
  <p:tag name="KSO_WM_UNIT_INDEX" val="6"/>
</p:tagLst>
</file>

<file path=ppt/tags/tag44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7"/>
  <p:tag name="KSO_WM_UNIT_LAYERLEVEL" val="1"/>
  <p:tag name="KSO_WM_TAG_VERSION" val="1.0"/>
  <p:tag name="KSO_WM_UNIT_TYPE" val="i"/>
  <p:tag name="KSO_WM_UNIT_INDEX" val="7"/>
</p:tagLst>
</file>

<file path=ppt/tags/tag44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8"/>
  <p:tag name="KSO_WM_UNIT_LAYERLEVEL" val="1"/>
  <p:tag name="KSO_WM_TAG_VERSION" val="1.0"/>
  <p:tag name="KSO_WM_UNIT_TYPE" val="i"/>
  <p:tag name="KSO_WM_UNIT_INDEX" val="8"/>
</p:tagLst>
</file>

<file path=ppt/tags/tag44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9"/>
  <p:tag name="KSO_WM_UNIT_LAYERLEVEL" val="1"/>
  <p:tag name="KSO_WM_TAG_VERSION" val="1.0"/>
  <p:tag name="KSO_WM_UNIT_TYPE" val="i"/>
  <p:tag name="KSO_WM_UNIT_INDEX" val="9"/>
</p:tagLst>
</file>

<file path=ppt/tags/tag44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0"/>
  <p:tag name="KSO_WM_UNIT_LAYERLEVEL" val="1"/>
  <p:tag name="KSO_WM_TAG_VERSION" val="1.0"/>
  <p:tag name="KSO_WM_UNIT_TYPE" val="i"/>
  <p:tag name="KSO_WM_UNIT_INDEX" val="10"/>
</p:tagLst>
</file>

<file path=ppt/tags/tag44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1"/>
  <p:tag name="KSO_WM_UNIT_LAYERLEVEL" val="1"/>
  <p:tag name="KSO_WM_TAG_VERSION" val="1.0"/>
  <p:tag name="KSO_WM_UNIT_TYPE" val="i"/>
  <p:tag name="KSO_WM_UNIT_INDEX" val="11"/>
</p:tagLst>
</file>

<file path=ppt/tags/tag44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2"/>
  <p:tag name="KSO_WM_UNIT_LAYERLEVEL" val="1"/>
  <p:tag name="KSO_WM_TAG_VERSION" val="1.0"/>
  <p:tag name="KSO_WM_UNIT_TYPE" val="i"/>
  <p:tag name="KSO_WM_UNIT_INDEX" val="12"/>
</p:tagLst>
</file>

<file path=ppt/tags/tag4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44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3"/>
  <p:tag name="KSO_WM_UNIT_LAYERLEVEL" val="1"/>
  <p:tag name="KSO_WM_TAG_VERSION" val="1.0"/>
  <p:tag name="KSO_WM_UNIT_TYPE" val="i"/>
  <p:tag name="KSO_WM_UNIT_INDEX" val="13"/>
</p:tagLst>
</file>

<file path=ppt/tags/tag44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4"/>
  <p:tag name="KSO_WM_UNIT_LAYERLEVEL" val="1"/>
  <p:tag name="KSO_WM_TAG_VERSION" val="1.0"/>
  <p:tag name="KSO_WM_UNIT_TYPE" val="i"/>
  <p:tag name="KSO_WM_UNIT_INDEX" val="14"/>
</p:tagLst>
</file>

<file path=ppt/tags/tag44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5"/>
  <p:tag name="KSO_WM_UNIT_LAYERLEVEL" val="1"/>
  <p:tag name="KSO_WM_TAG_VERSION" val="1.0"/>
  <p:tag name="KSO_WM_UNIT_TYPE" val="i"/>
  <p:tag name="KSO_WM_UNIT_INDEX" val="15"/>
</p:tagLst>
</file>

<file path=ppt/tags/tag44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6"/>
  <p:tag name="KSO_WM_UNIT_LAYERLEVEL" val="1"/>
  <p:tag name="KSO_WM_TAG_VERSION" val="1.0"/>
  <p:tag name="KSO_WM_UNIT_TYPE" val="i"/>
  <p:tag name="KSO_WM_UNIT_INDEX" val="16"/>
</p:tagLst>
</file>

<file path=ppt/tags/tag44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7"/>
  <p:tag name="KSO_WM_UNIT_LAYERLEVEL" val="1"/>
  <p:tag name="KSO_WM_TAG_VERSION" val="1.0"/>
  <p:tag name="KSO_WM_UNIT_TYPE" val="i"/>
  <p:tag name="KSO_WM_UNIT_INDEX" val="17"/>
</p:tagLst>
</file>

<file path=ppt/tags/tag44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8"/>
  <p:tag name="KSO_WM_UNIT_LAYERLEVEL" val="1"/>
  <p:tag name="KSO_WM_TAG_VERSION" val="1.0"/>
  <p:tag name="KSO_WM_UNIT_TYPE" val="i"/>
  <p:tag name="KSO_WM_UNIT_INDEX" val="18"/>
</p:tagLst>
</file>

<file path=ppt/tags/tag44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9"/>
  <p:tag name="KSO_WM_UNIT_LAYERLEVEL" val="1"/>
  <p:tag name="KSO_WM_TAG_VERSION" val="1.0"/>
  <p:tag name="KSO_WM_UNIT_TYPE" val="i"/>
  <p:tag name="KSO_WM_UNIT_INDEX" val="19"/>
</p:tagLst>
</file>

<file path=ppt/tags/tag44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0"/>
  <p:tag name="KSO_WM_UNIT_LAYERLEVEL" val="1"/>
  <p:tag name="KSO_WM_TAG_VERSION" val="1.0"/>
  <p:tag name="KSO_WM_UNIT_TYPE" val="i"/>
  <p:tag name="KSO_WM_UNIT_INDEX" val="20"/>
</p:tagLst>
</file>

<file path=ppt/tags/tag44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1"/>
  <p:tag name="KSO_WM_UNIT_LAYERLEVEL" val="1"/>
  <p:tag name="KSO_WM_TAG_VERSION" val="1.0"/>
  <p:tag name="KSO_WM_UNIT_TYPE" val="i"/>
  <p:tag name="KSO_WM_UNIT_INDEX" val="21"/>
</p:tagLst>
</file>

<file path=ppt/tags/tag44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2"/>
  <p:tag name="KSO_WM_UNIT_LAYERLEVEL" val="1"/>
  <p:tag name="KSO_WM_TAG_VERSION" val="1.0"/>
  <p:tag name="KSO_WM_UNIT_TYPE" val="i"/>
  <p:tag name="KSO_WM_UNIT_INDEX" val="22"/>
</p:tagLst>
</file>

<file path=ppt/tags/tag4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44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3"/>
  <p:tag name="KSO_WM_UNIT_LAYERLEVEL" val="1"/>
  <p:tag name="KSO_WM_TAG_VERSION" val="1.0"/>
  <p:tag name="KSO_WM_UNIT_TYPE" val="i"/>
  <p:tag name="KSO_WM_UNIT_INDEX" val="23"/>
</p:tagLst>
</file>

<file path=ppt/tags/tag44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4"/>
  <p:tag name="KSO_WM_UNIT_LAYERLEVEL" val="1"/>
  <p:tag name="KSO_WM_TAG_VERSION" val="1.0"/>
  <p:tag name="KSO_WM_UNIT_TYPE" val="i"/>
  <p:tag name="KSO_WM_UNIT_INDEX" val="24"/>
</p:tagLst>
</file>

<file path=ppt/tags/tag44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5"/>
  <p:tag name="KSO_WM_UNIT_LAYERLEVEL" val="1"/>
  <p:tag name="KSO_WM_TAG_VERSION" val="1.0"/>
  <p:tag name="KSO_WM_UNIT_TYPE" val="i"/>
  <p:tag name="KSO_WM_UNIT_INDEX" val="25"/>
</p:tagLst>
</file>

<file path=ppt/tags/tag44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6"/>
  <p:tag name="KSO_WM_UNIT_LAYERLEVEL" val="1"/>
  <p:tag name="KSO_WM_TAG_VERSION" val="1.0"/>
  <p:tag name="KSO_WM_UNIT_TYPE" val="i"/>
  <p:tag name="KSO_WM_UNIT_INDEX" val="26"/>
</p:tagLst>
</file>

<file path=ppt/tags/tag44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7"/>
  <p:tag name="KSO_WM_UNIT_LAYERLEVEL" val="1"/>
  <p:tag name="KSO_WM_TAG_VERSION" val="1.0"/>
  <p:tag name="KSO_WM_UNIT_TYPE" val="i"/>
  <p:tag name="KSO_WM_UNIT_INDEX" val="27"/>
</p:tagLst>
</file>

<file path=ppt/tags/tag44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8"/>
  <p:tag name="KSO_WM_UNIT_LAYERLEVEL" val="1"/>
  <p:tag name="KSO_WM_TAG_VERSION" val="1.0"/>
  <p:tag name="KSO_WM_UNIT_TYPE" val="i"/>
  <p:tag name="KSO_WM_UNIT_INDEX" val="28"/>
</p:tagLst>
</file>

<file path=ppt/tags/tag4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4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b*1"/>
  <p:tag name="KSO_WM_UNIT_LAYERLEVEL" val="1"/>
  <p:tag name="KSO_WM_TAG_VERSION" val="1.0"/>
  <p:tag name="KSO_WM_BEAUTIFY_FLAG" val="#wm#"/>
  <p:tag name="KSO_WM_UNIT_ISCONTENTSTITLE" val="0"/>
  <p:tag name="KSO_WM_UNIT_ISNUMDGMTITLE" val="0"/>
  <p:tag name="KSO_WM_UNIT_PRESET_TEXT" val="副标题"/>
  <p:tag name="KSO_WM_UNIT_NOCLEAR" val="0"/>
  <p:tag name="KSO_WM_UNIT_VALUE" val="10"/>
  <p:tag name="KSO_WM_UNIT_TYPE" val="b"/>
  <p:tag name="KSO_WM_UNIT_INDEX" val="1"/>
</p:tagLst>
</file>

<file path=ppt/tags/tag4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4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44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44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UNIT_TYPE" val="i"/>
  <p:tag name="KSO_WM_UNIT_INDEX" val="3"/>
</p:tagLst>
</file>

<file path=ppt/tags/tag44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44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44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4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4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f*1"/>
  <p:tag name="KSO_WM_UNIT_LAYERLEVEL" val="1"/>
  <p:tag name="KSO_WM_TAG_VERSION" val="1.0"/>
  <p:tag name="KSO_WM_BEAUTIFY_FLAG" val="#wm#"/>
  <p:tag name="KSO_WM_UNIT_SUBTYPE" val="a"/>
  <p:tag name="KSO_WM_UNIT_PRESET_TEXT" val="单击此处编辑母版文本样式"/>
  <p:tag name="KSO_WM_UNIT_NOCLEAR" val="0"/>
  <p:tag name="KSO_WM_UNIT_VALUE" val="29"/>
  <p:tag name="KSO_WM_UNIT_TYPE" val="f"/>
  <p:tag name="KSO_WM_UNIT_INDEX" val="1"/>
</p:tagLst>
</file>

<file path=ppt/tags/tag4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
  <p:tag name="KSO_WM_UNIT_LAYERLEVEL" val="1"/>
  <p:tag name="KSO_WM_TAG_VERSION" val="1.0"/>
  <p:tag name="KSO_WM_UNIT_TYPE" val="i"/>
  <p:tag name="KSO_WM_UNIT_INDEX" val="12"/>
</p:tagLst>
</file>

<file path=ppt/tags/tag4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62.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44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44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44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44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44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44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UNIT_TYPE" val="i"/>
  <p:tag name="KSO_WM_UNIT_INDEX" val="12"/>
</p:tagLst>
</file>

<file path=ppt/tags/tag44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4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44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44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44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44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44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44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44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44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UNIT_TYPE" val="i"/>
  <p:tag name="KSO_WM_UNIT_INDEX" val="21"/>
</p:tagLst>
</file>

<file path=ppt/tags/tag44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44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4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4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4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4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4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4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4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4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4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4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UNIT_TYPE" val="i"/>
  <p:tag name="KSO_WM_UNIT_INDEX" val="16"/>
</p:tagLst>
</file>

<file path=ppt/tags/tag4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4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4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UNIT_TYPE" val="i"/>
  <p:tag name="KSO_WM_UNIT_INDEX" val="17"/>
</p:tagLst>
</file>

<file path=ppt/tags/tag45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45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45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UNIT_TYPE" val="i"/>
  <p:tag name="KSO_WM_UNIT_INDEX" val="3"/>
</p:tagLst>
</file>

<file path=ppt/tags/tag45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45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45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UNIT_TYPE" val="i"/>
  <p:tag name="KSO_WM_UNIT_INDEX" val="6"/>
</p:tagLst>
</file>

<file path=ppt/tags/tag45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1.0"/>
  <p:tag name="KSO_WM_UNIT_TYPE" val="i"/>
  <p:tag name="KSO_WM_UNIT_INDEX" val="7"/>
</p:tagLst>
</file>

<file path=ppt/tags/tag45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1.0"/>
  <p:tag name="KSO_WM_UNIT_TYPE" val="i"/>
  <p:tag name="KSO_WM_UNIT_INDEX" val="8"/>
</p:tagLst>
</file>

<file path=ppt/tags/tag45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
  <p:tag name="KSO_WM_UNIT_LAYERLEVEL" val="1"/>
  <p:tag name="KSO_WM_TAG_VERSION" val="1.0"/>
  <p:tag name="KSO_WM_UNIT_TYPE" val="i"/>
  <p:tag name="KSO_WM_UNIT_INDEX" val="9"/>
</p:tagLst>
</file>

<file path=ppt/tags/tag45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
  <p:tag name="KSO_WM_UNIT_LAYERLEVEL" val="1"/>
  <p:tag name="KSO_WM_TAG_VERSION" val="1.0"/>
  <p:tag name="KSO_WM_UNIT_TYPE" val="i"/>
  <p:tag name="KSO_WM_UNIT_INDEX" val="10"/>
</p:tagLst>
</file>

<file path=ppt/tags/tag4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UNIT_TYPE" val="i"/>
  <p:tag name="KSO_WM_UNIT_INDEX" val="18"/>
</p:tagLst>
</file>

<file path=ppt/tags/tag45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
  <p:tag name="KSO_WM_UNIT_LAYERLEVEL" val="1"/>
  <p:tag name="KSO_WM_TAG_VERSION" val="1.0"/>
  <p:tag name="KSO_WM_UNIT_TYPE" val="i"/>
  <p:tag name="KSO_WM_UNIT_INDEX" val="11"/>
</p:tagLst>
</file>

<file path=ppt/tags/tag45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
  <p:tag name="KSO_WM_UNIT_LAYERLEVEL" val="1"/>
  <p:tag name="KSO_WM_TAG_VERSION" val="1.0"/>
  <p:tag name="KSO_WM_UNIT_TYPE" val="i"/>
  <p:tag name="KSO_WM_UNIT_INDEX" val="12"/>
</p:tagLst>
</file>

<file path=ppt/tags/tag45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
  <p:tag name="KSO_WM_UNIT_LAYERLEVEL" val="1"/>
  <p:tag name="KSO_WM_TAG_VERSION" val="1.0"/>
  <p:tag name="KSO_WM_UNIT_TYPE" val="i"/>
  <p:tag name="KSO_WM_UNIT_INDEX" val="13"/>
</p:tagLst>
</file>

<file path=ppt/tags/tag45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
  <p:tag name="KSO_WM_UNIT_LAYERLEVEL" val="1"/>
  <p:tag name="KSO_WM_TAG_VERSION" val="1.0"/>
  <p:tag name="KSO_WM_UNIT_TYPE" val="i"/>
  <p:tag name="KSO_WM_UNIT_INDEX" val="14"/>
</p:tagLst>
</file>

<file path=ppt/tags/tag45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
  <p:tag name="KSO_WM_UNIT_LAYERLEVEL" val="1"/>
  <p:tag name="KSO_WM_TAG_VERSION" val="1.0"/>
  <p:tag name="KSO_WM_UNIT_TYPE" val="i"/>
  <p:tag name="KSO_WM_UNIT_INDEX" val="15"/>
</p:tagLst>
</file>

<file path=ppt/tags/tag45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
  <p:tag name="KSO_WM_UNIT_LAYERLEVEL" val="1"/>
  <p:tag name="KSO_WM_TAG_VERSION" val="1.0"/>
  <p:tag name="KSO_WM_UNIT_TYPE" val="i"/>
  <p:tag name="KSO_WM_UNIT_INDEX" val="16"/>
</p:tagLst>
</file>

<file path=ppt/tags/tag45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7"/>
  <p:tag name="KSO_WM_UNIT_LAYERLEVEL" val="1"/>
  <p:tag name="KSO_WM_TAG_VERSION" val="1.0"/>
  <p:tag name="KSO_WM_UNIT_TYPE" val="i"/>
  <p:tag name="KSO_WM_UNIT_INDEX" val="17"/>
</p:tagLst>
</file>

<file path=ppt/tags/tag45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8"/>
  <p:tag name="KSO_WM_UNIT_LAYERLEVEL" val="1"/>
  <p:tag name="KSO_WM_TAG_VERSION" val="1.0"/>
  <p:tag name="KSO_WM_UNIT_TYPE" val="i"/>
  <p:tag name="KSO_WM_UNIT_INDEX" val="18"/>
</p:tagLst>
</file>

<file path=ppt/tags/tag45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9"/>
  <p:tag name="KSO_WM_UNIT_LAYERLEVEL" val="1"/>
  <p:tag name="KSO_WM_TAG_VERSION" val="1.0"/>
  <p:tag name="KSO_WM_UNIT_TYPE" val="i"/>
  <p:tag name="KSO_WM_UNIT_INDEX" val="19"/>
</p:tagLst>
</file>

<file path=ppt/tags/tag45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0"/>
  <p:tag name="KSO_WM_UNIT_LAYERLEVEL" val="1"/>
  <p:tag name="KSO_WM_TAG_VERSION" val="1.0"/>
  <p:tag name="KSO_WM_UNIT_TYPE" val="i"/>
  <p:tag name="KSO_WM_UNIT_INDEX" val="20"/>
</p:tagLst>
</file>

<file path=ppt/tags/tag4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UNIT_TYPE" val="i"/>
  <p:tag name="KSO_WM_UNIT_INDEX" val="19"/>
</p:tagLst>
</file>

<file path=ppt/tags/tag45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1"/>
  <p:tag name="KSO_WM_UNIT_LAYERLEVEL" val="1"/>
  <p:tag name="KSO_WM_TAG_VERSION" val="1.0"/>
  <p:tag name="KSO_WM_UNIT_TYPE" val="i"/>
  <p:tag name="KSO_WM_UNIT_INDEX" val="21"/>
</p:tagLst>
</file>

<file path=ppt/tags/tag45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2"/>
  <p:tag name="KSO_WM_UNIT_LAYERLEVEL" val="1"/>
  <p:tag name="KSO_WM_TAG_VERSION" val="1.0"/>
  <p:tag name="KSO_WM_UNIT_TYPE" val="i"/>
  <p:tag name="KSO_WM_UNIT_INDEX" val="22"/>
</p:tagLst>
</file>

<file path=ppt/tags/tag45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3"/>
  <p:tag name="KSO_WM_UNIT_LAYERLEVEL" val="1"/>
  <p:tag name="KSO_WM_TAG_VERSION" val="1.0"/>
  <p:tag name="KSO_WM_UNIT_TYPE" val="i"/>
  <p:tag name="KSO_WM_UNIT_INDEX" val="23"/>
</p:tagLst>
</file>

<file path=ppt/tags/tag45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4"/>
  <p:tag name="KSO_WM_UNIT_LAYERLEVEL" val="1"/>
  <p:tag name="KSO_WM_TAG_VERSION" val="1.0"/>
  <p:tag name="KSO_WM_UNIT_TYPE" val="i"/>
  <p:tag name="KSO_WM_UNIT_INDEX" val="24"/>
</p:tagLst>
</file>

<file path=ppt/tags/tag45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5"/>
  <p:tag name="KSO_WM_UNIT_LAYERLEVEL" val="1"/>
  <p:tag name="KSO_WM_TAG_VERSION" val="1.0"/>
  <p:tag name="KSO_WM_UNIT_TYPE" val="i"/>
  <p:tag name="KSO_WM_UNIT_INDEX" val="25"/>
</p:tagLst>
</file>

<file path=ppt/tags/tag45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6"/>
  <p:tag name="KSO_WM_UNIT_LAYERLEVEL" val="1"/>
  <p:tag name="KSO_WM_TAG_VERSION" val="1.0"/>
  <p:tag name="KSO_WM_UNIT_TYPE" val="i"/>
  <p:tag name="KSO_WM_UNIT_INDEX" val="26"/>
</p:tagLst>
</file>

<file path=ppt/tags/tag45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7"/>
  <p:tag name="KSO_WM_UNIT_LAYERLEVEL" val="1"/>
  <p:tag name="KSO_WM_TAG_VERSION" val="1.0"/>
  <p:tag name="KSO_WM_UNIT_TYPE" val="i"/>
  <p:tag name="KSO_WM_UNIT_INDEX" val="27"/>
</p:tagLst>
</file>

<file path=ppt/tags/tag45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8"/>
  <p:tag name="KSO_WM_UNIT_LAYERLEVEL" val="1"/>
  <p:tag name="KSO_WM_TAG_VERSION" val="1.0"/>
  <p:tag name="KSO_WM_UNIT_TYPE" val="i"/>
  <p:tag name="KSO_WM_UNIT_INDEX" val="28"/>
</p:tagLst>
</file>

<file path=ppt/tags/tag45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9"/>
  <p:tag name="KSO_WM_UNIT_LAYERLEVEL" val="1"/>
  <p:tag name="KSO_WM_TAG_VERSION" val="1.0"/>
  <p:tag name="KSO_WM_UNIT_TYPE" val="i"/>
  <p:tag name="KSO_WM_UNIT_INDEX" val="29"/>
</p:tagLst>
</file>

<file path=ppt/tags/tag45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0"/>
  <p:tag name="KSO_WM_UNIT_LAYERLEVEL" val="1"/>
  <p:tag name="KSO_WM_TAG_VERSION" val="1.0"/>
  <p:tag name="KSO_WM_UNIT_TYPE" val="i"/>
  <p:tag name="KSO_WM_UNIT_INDEX" val="30"/>
</p:tagLst>
</file>

<file path=ppt/tags/tag4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UNIT_TYPE" val="i"/>
  <p:tag name="KSO_WM_UNIT_INDEX" val="20"/>
</p:tagLst>
</file>

<file path=ppt/tags/tag45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1"/>
  <p:tag name="KSO_WM_UNIT_LAYERLEVEL" val="1"/>
  <p:tag name="KSO_WM_TAG_VERSION" val="1.0"/>
  <p:tag name="KSO_WM_UNIT_TYPE" val="i"/>
  <p:tag name="KSO_WM_UNIT_INDEX" val="31"/>
</p:tagLst>
</file>

<file path=ppt/tags/tag45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2"/>
  <p:tag name="KSO_WM_UNIT_LAYERLEVEL" val="1"/>
  <p:tag name="KSO_WM_TAG_VERSION" val="1.0"/>
  <p:tag name="KSO_WM_UNIT_TYPE" val="i"/>
  <p:tag name="KSO_WM_UNIT_INDEX" val="32"/>
</p:tagLst>
</file>

<file path=ppt/tags/tag45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3"/>
  <p:tag name="KSO_WM_UNIT_LAYERLEVEL" val="1"/>
  <p:tag name="KSO_WM_TAG_VERSION" val="1.0"/>
  <p:tag name="KSO_WM_UNIT_TYPE" val="i"/>
  <p:tag name="KSO_WM_UNIT_INDEX" val="33"/>
</p:tagLst>
</file>

<file path=ppt/tags/tag45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4"/>
  <p:tag name="KSO_WM_UNIT_LAYERLEVEL" val="1"/>
  <p:tag name="KSO_WM_TAG_VERSION" val="1.0"/>
  <p:tag name="KSO_WM_UNIT_TYPE" val="i"/>
  <p:tag name="KSO_WM_UNIT_INDEX" val="34"/>
</p:tagLst>
</file>

<file path=ppt/tags/tag45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5"/>
  <p:tag name="KSO_WM_UNIT_LAYERLEVEL" val="1"/>
  <p:tag name="KSO_WM_TAG_VERSION" val="1.0"/>
  <p:tag name="KSO_WM_UNIT_TYPE" val="i"/>
  <p:tag name="KSO_WM_UNIT_INDEX" val="35"/>
</p:tagLst>
</file>

<file path=ppt/tags/tag45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6"/>
  <p:tag name="KSO_WM_UNIT_LAYERLEVEL" val="1"/>
  <p:tag name="KSO_WM_TAG_VERSION" val="1.0"/>
  <p:tag name="KSO_WM_UNIT_TYPE" val="i"/>
  <p:tag name="KSO_WM_UNIT_INDEX" val="36"/>
</p:tagLst>
</file>

<file path=ppt/tags/tag45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7"/>
  <p:tag name="KSO_WM_UNIT_LAYERLEVEL" val="1"/>
  <p:tag name="KSO_WM_TAG_VERSION" val="1.0"/>
  <p:tag name="KSO_WM_UNIT_TYPE" val="i"/>
  <p:tag name="KSO_WM_UNIT_INDEX" val="37"/>
</p:tagLst>
</file>

<file path=ppt/tags/tag45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8"/>
  <p:tag name="KSO_WM_UNIT_LAYERLEVEL" val="1"/>
  <p:tag name="KSO_WM_TAG_VERSION" val="1.0"/>
  <p:tag name="KSO_WM_UNIT_TYPE" val="i"/>
  <p:tag name="KSO_WM_UNIT_INDEX" val="38"/>
</p:tagLst>
</file>

<file path=ppt/tags/tag45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9"/>
  <p:tag name="KSO_WM_UNIT_LAYERLEVEL" val="1"/>
  <p:tag name="KSO_WM_TAG_VERSION" val="1.0"/>
  <p:tag name="KSO_WM_UNIT_TYPE" val="i"/>
  <p:tag name="KSO_WM_UNIT_INDEX" val="39"/>
</p:tagLst>
</file>

<file path=ppt/tags/tag45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0"/>
  <p:tag name="KSO_WM_UNIT_LAYERLEVEL" val="1"/>
  <p:tag name="KSO_WM_TAG_VERSION" val="1.0"/>
  <p:tag name="KSO_WM_UNIT_TYPE" val="i"/>
  <p:tag name="KSO_WM_UNIT_INDEX" val="40"/>
</p:tagLst>
</file>

<file path=ppt/tags/tag4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1"/>
  <p:tag name="KSO_WM_UNIT_LAYERLEVEL" val="1"/>
  <p:tag name="KSO_WM_TAG_VERSION" val="1.0"/>
  <p:tag name="KSO_WM_UNIT_TYPE" val="i"/>
  <p:tag name="KSO_WM_UNIT_INDEX" val="21"/>
</p:tagLst>
</file>

<file path=ppt/tags/tag45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1"/>
  <p:tag name="KSO_WM_UNIT_LAYERLEVEL" val="1"/>
  <p:tag name="KSO_WM_TAG_VERSION" val="1.0"/>
  <p:tag name="KSO_WM_UNIT_TYPE" val="i"/>
  <p:tag name="KSO_WM_UNIT_INDEX" val="41"/>
</p:tagLst>
</file>

<file path=ppt/tags/tag45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2"/>
  <p:tag name="KSO_WM_UNIT_LAYERLEVEL" val="1"/>
  <p:tag name="KSO_WM_TAG_VERSION" val="1.0"/>
  <p:tag name="KSO_WM_UNIT_TYPE" val="i"/>
  <p:tag name="KSO_WM_UNIT_INDEX" val="42"/>
</p:tagLst>
</file>

<file path=ppt/tags/tag45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3"/>
  <p:tag name="KSO_WM_UNIT_LAYERLEVEL" val="1"/>
  <p:tag name="KSO_WM_TAG_VERSION" val="1.0"/>
  <p:tag name="KSO_WM_UNIT_TYPE" val="i"/>
  <p:tag name="KSO_WM_UNIT_INDEX" val="43"/>
</p:tagLst>
</file>

<file path=ppt/tags/tag45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4"/>
  <p:tag name="KSO_WM_UNIT_LAYERLEVEL" val="1"/>
  <p:tag name="KSO_WM_TAG_VERSION" val="1.0"/>
  <p:tag name="KSO_WM_UNIT_TYPE" val="i"/>
  <p:tag name="KSO_WM_UNIT_INDEX" val="44"/>
</p:tagLst>
</file>

<file path=ppt/tags/tag45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5"/>
  <p:tag name="KSO_WM_UNIT_LAYERLEVEL" val="1"/>
  <p:tag name="KSO_WM_TAG_VERSION" val="1.0"/>
  <p:tag name="KSO_WM_UNIT_TYPE" val="i"/>
  <p:tag name="KSO_WM_UNIT_INDEX" val="45"/>
</p:tagLst>
</file>

<file path=ppt/tags/tag45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6"/>
  <p:tag name="KSO_WM_UNIT_LAYERLEVEL" val="1"/>
  <p:tag name="KSO_WM_TAG_VERSION" val="1.0"/>
  <p:tag name="KSO_WM_UNIT_TYPE" val="i"/>
  <p:tag name="KSO_WM_UNIT_INDEX" val="46"/>
</p:tagLst>
</file>

<file path=ppt/tags/tag45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7"/>
  <p:tag name="KSO_WM_UNIT_LAYERLEVEL" val="1"/>
  <p:tag name="KSO_WM_TAG_VERSION" val="1.0"/>
  <p:tag name="KSO_WM_UNIT_TYPE" val="i"/>
  <p:tag name="KSO_WM_UNIT_INDEX" val="47"/>
</p:tagLst>
</file>

<file path=ppt/tags/tag45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8"/>
  <p:tag name="KSO_WM_UNIT_LAYERLEVEL" val="1"/>
  <p:tag name="KSO_WM_TAG_VERSION" val="1.0"/>
  <p:tag name="KSO_WM_UNIT_TYPE" val="i"/>
  <p:tag name="KSO_WM_UNIT_INDEX" val="48"/>
</p:tagLst>
</file>

<file path=ppt/tags/tag45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9"/>
  <p:tag name="KSO_WM_UNIT_LAYERLEVEL" val="1"/>
  <p:tag name="KSO_WM_TAG_VERSION" val="1.0"/>
  <p:tag name="KSO_WM_UNIT_TYPE" val="i"/>
  <p:tag name="KSO_WM_UNIT_INDEX" val="49"/>
</p:tagLst>
</file>

<file path=ppt/tags/tag45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0"/>
  <p:tag name="KSO_WM_UNIT_LAYERLEVEL" val="1"/>
  <p:tag name="KSO_WM_TAG_VERSION" val="1.0"/>
  <p:tag name="KSO_WM_UNIT_TYPE" val="i"/>
  <p:tag name="KSO_WM_UNIT_INDEX" val="50"/>
</p:tagLst>
</file>

<file path=ppt/tags/tag4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UNIT_TYPE" val="i"/>
  <p:tag name="KSO_WM_UNIT_INDEX" val="22"/>
</p:tagLst>
</file>

<file path=ppt/tags/tag45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1"/>
  <p:tag name="KSO_WM_UNIT_LAYERLEVEL" val="1"/>
  <p:tag name="KSO_WM_TAG_VERSION" val="1.0"/>
  <p:tag name="KSO_WM_UNIT_TYPE" val="i"/>
  <p:tag name="KSO_WM_UNIT_INDEX" val="51"/>
</p:tagLst>
</file>

<file path=ppt/tags/tag45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2"/>
  <p:tag name="KSO_WM_UNIT_LAYERLEVEL" val="1"/>
  <p:tag name="KSO_WM_TAG_VERSION" val="1.0"/>
  <p:tag name="KSO_WM_UNIT_TYPE" val="i"/>
  <p:tag name="KSO_WM_UNIT_INDEX" val="52"/>
</p:tagLst>
</file>

<file path=ppt/tags/tag45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3"/>
  <p:tag name="KSO_WM_UNIT_LAYERLEVEL" val="1"/>
  <p:tag name="KSO_WM_TAG_VERSION" val="1.0"/>
  <p:tag name="KSO_WM_UNIT_TYPE" val="i"/>
  <p:tag name="KSO_WM_UNIT_INDEX" val="53"/>
</p:tagLst>
</file>

<file path=ppt/tags/tag45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4"/>
  <p:tag name="KSO_WM_UNIT_LAYERLEVEL" val="1"/>
  <p:tag name="KSO_WM_TAG_VERSION" val="1.0"/>
  <p:tag name="KSO_WM_UNIT_TYPE" val="i"/>
  <p:tag name="KSO_WM_UNIT_INDEX" val="54"/>
</p:tagLst>
</file>

<file path=ppt/tags/tag45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5"/>
  <p:tag name="KSO_WM_UNIT_LAYERLEVEL" val="1"/>
  <p:tag name="KSO_WM_TAG_VERSION" val="1.0"/>
  <p:tag name="KSO_WM_UNIT_TYPE" val="i"/>
  <p:tag name="KSO_WM_UNIT_INDEX" val="55"/>
</p:tagLst>
</file>

<file path=ppt/tags/tag45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6"/>
  <p:tag name="KSO_WM_UNIT_LAYERLEVEL" val="1"/>
  <p:tag name="KSO_WM_TAG_VERSION" val="1.0"/>
  <p:tag name="KSO_WM_UNIT_TYPE" val="i"/>
  <p:tag name="KSO_WM_UNIT_INDEX" val="56"/>
</p:tagLst>
</file>

<file path=ppt/tags/tag45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7"/>
  <p:tag name="KSO_WM_UNIT_LAYERLEVEL" val="1"/>
  <p:tag name="KSO_WM_TAG_VERSION" val="1.0"/>
  <p:tag name="KSO_WM_UNIT_TYPE" val="i"/>
  <p:tag name="KSO_WM_UNIT_INDEX" val="57"/>
</p:tagLst>
</file>

<file path=ppt/tags/tag45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8"/>
  <p:tag name="KSO_WM_UNIT_LAYERLEVEL" val="1"/>
  <p:tag name="KSO_WM_TAG_VERSION" val="1.0"/>
  <p:tag name="KSO_WM_UNIT_TYPE" val="i"/>
  <p:tag name="KSO_WM_UNIT_INDEX" val="58"/>
</p:tagLst>
</file>

<file path=ppt/tags/tag45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9"/>
  <p:tag name="KSO_WM_UNIT_LAYERLEVEL" val="1"/>
  <p:tag name="KSO_WM_TAG_VERSION" val="1.0"/>
  <p:tag name="KSO_WM_UNIT_TYPE" val="i"/>
  <p:tag name="KSO_WM_UNIT_INDEX" val="59"/>
</p:tagLst>
</file>

<file path=ppt/tags/tag45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0"/>
  <p:tag name="KSO_WM_UNIT_LAYERLEVEL" val="1"/>
  <p:tag name="KSO_WM_TAG_VERSION" val="1.0"/>
  <p:tag name="KSO_WM_UNIT_TYPE" val="i"/>
  <p:tag name="KSO_WM_UNIT_INDEX" val="60"/>
</p:tagLst>
</file>

<file path=ppt/tags/tag4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UNIT_TYPE" val="i"/>
  <p:tag name="KSO_WM_UNIT_INDEX" val="23"/>
</p:tagLst>
</file>

<file path=ppt/tags/tag45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1"/>
  <p:tag name="KSO_WM_UNIT_LAYERLEVEL" val="1"/>
  <p:tag name="KSO_WM_TAG_VERSION" val="1.0"/>
  <p:tag name="KSO_WM_UNIT_TYPE" val="i"/>
  <p:tag name="KSO_WM_UNIT_INDEX" val="61"/>
</p:tagLst>
</file>

<file path=ppt/tags/tag45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2"/>
  <p:tag name="KSO_WM_UNIT_LAYERLEVEL" val="1"/>
  <p:tag name="KSO_WM_TAG_VERSION" val="1.0"/>
  <p:tag name="KSO_WM_UNIT_TYPE" val="i"/>
  <p:tag name="KSO_WM_UNIT_INDEX" val="62"/>
</p:tagLst>
</file>

<file path=ppt/tags/tag45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3"/>
  <p:tag name="KSO_WM_UNIT_LAYERLEVEL" val="1"/>
  <p:tag name="KSO_WM_TAG_VERSION" val="1.0"/>
  <p:tag name="KSO_WM_UNIT_TYPE" val="i"/>
  <p:tag name="KSO_WM_UNIT_INDEX" val="63"/>
</p:tagLst>
</file>

<file path=ppt/tags/tag45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4"/>
  <p:tag name="KSO_WM_UNIT_LAYERLEVEL" val="1"/>
  <p:tag name="KSO_WM_TAG_VERSION" val="1.0"/>
  <p:tag name="KSO_WM_UNIT_TYPE" val="i"/>
  <p:tag name="KSO_WM_UNIT_INDEX" val="64"/>
</p:tagLst>
</file>

<file path=ppt/tags/tag45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5"/>
  <p:tag name="KSO_WM_UNIT_LAYERLEVEL" val="1"/>
  <p:tag name="KSO_WM_TAG_VERSION" val="1.0"/>
  <p:tag name="KSO_WM_UNIT_TYPE" val="i"/>
  <p:tag name="KSO_WM_UNIT_INDEX" val="65"/>
</p:tagLst>
</file>

<file path=ppt/tags/tag45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6"/>
  <p:tag name="KSO_WM_UNIT_LAYERLEVEL" val="1"/>
  <p:tag name="KSO_WM_TAG_VERSION" val="1.0"/>
  <p:tag name="KSO_WM_UNIT_TYPE" val="i"/>
  <p:tag name="KSO_WM_UNIT_INDEX" val="66"/>
</p:tagLst>
</file>

<file path=ppt/tags/tag45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7"/>
  <p:tag name="KSO_WM_UNIT_LAYERLEVEL" val="1"/>
  <p:tag name="KSO_WM_TAG_VERSION" val="1.0"/>
  <p:tag name="KSO_WM_UNIT_TYPE" val="i"/>
  <p:tag name="KSO_WM_UNIT_INDEX" val="67"/>
</p:tagLst>
</file>

<file path=ppt/tags/tag45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8"/>
  <p:tag name="KSO_WM_UNIT_LAYERLEVEL" val="1"/>
  <p:tag name="KSO_WM_TAG_VERSION" val="1.0"/>
  <p:tag name="KSO_WM_UNIT_TYPE" val="i"/>
  <p:tag name="KSO_WM_UNIT_INDEX" val="68"/>
</p:tagLst>
</file>

<file path=ppt/tags/tag45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9"/>
  <p:tag name="KSO_WM_UNIT_LAYERLEVEL" val="1"/>
  <p:tag name="KSO_WM_TAG_VERSION" val="1.0"/>
  <p:tag name="KSO_WM_UNIT_TYPE" val="i"/>
  <p:tag name="KSO_WM_UNIT_INDEX" val="69"/>
</p:tagLst>
</file>

<file path=ppt/tags/tag45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0"/>
  <p:tag name="KSO_WM_UNIT_LAYERLEVEL" val="1"/>
  <p:tag name="KSO_WM_TAG_VERSION" val="1.0"/>
  <p:tag name="KSO_WM_UNIT_TYPE" val="i"/>
  <p:tag name="KSO_WM_UNIT_INDEX" val="70"/>
</p:tagLst>
</file>

<file path=ppt/tags/tag4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UNIT_TYPE" val="i"/>
  <p:tag name="KSO_WM_UNIT_INDEX" val="24"/>
</p:tagLst>
</file>

<file path=ppt/tags/tag45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1"/>
  <p:tag name="KSO_WM_UNIT_LAYERLEVEL" val="1"/>
  <p:tag name="KSO_WM_TAG_VERSION" val="1.0"/>
  <p:tag name="KSO_WM_UNIT_TYPE" val="i"/>
  <p:tag name="KSO_WM_UNIT_INDEX" val="71"/>
</p:tagLst>
</file>

<file path=ppt/tags/tag45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2"/>
  <p:tag name="KSO_WM_UNIT_LAYERLEVEL" val="1"/>
  <p:tag name="KSO_WM_TAG_VERSION" val="1.0"/>
  <p:tag name="KSO_WM_UNIT_TYPE" val="i"/>
  <p:tag name="KSO_WM_UNIT_INDEX" val="72"/>
</p:tagLst>
</file>

<file path=ppt/tags/tag45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3"/>
  <p:tag name="KSO_WM_UNIT_LAYERLEVEL" val="1"/>
  <p:tag name="KSO_WM_TAG_VERSION" val="1.0"/>
  <p:tag name="KSO_WM_UNIT_TYPE" val="i"/>
  <p:tag name="KSO_WM_UNIT_INDEX" val="73"/>
</p:tagLst>
</file>

<file path=ppt/tags/tag45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4"/>
  <p:tag name="KSO_WM_UNIT_LAYERLEVEL" val="1"/>
  <p:tag name="KSO_WM_TAG_VERSION" val="1.0"/>
  <p:tag name="KSO_WM_UNIT_TYPE" val="i"/>
  <p:tag name="KSO_WM_UNIT_INDEX" val="74"/>
</p:tagLst>
</file>

<file path=ppt/tags/tag45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5"/>
  <p:tag name="KSO_WM_UNIT_LAYERLEVEL" val="1"/>
  <p:tag name="KSO_WM_TAG_VERSION" val="1.0"/>
  <p:tag name="KSO_WM_UNIT_TYPE" val="i"/>
  <p:tag name="KSO_WM_UNIT_INDEX" val="75"/>
</p:tagLst>
</file>

<file path=ppt/tags/tag45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6"/>
  <p:tag name="KSO_WM_UNIT_LAYERLEVEL" val="1"/>
  <p:tag name="KSO_WM_TAG_VERSION" val="1.0"/>
  <p:tag name="KSO_WM_UNIT_TYPE" val="i"/>
  <p:tag name="KSO_WM_UNIT_INDEX" val="76"/>
</p:tagLst>
</file>

<file path=ppt/tags/tag45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7"/>
  <p:tag name="KSO_WM_UNIT_LAYERLEVEL" val="1"/>
  <p:tag name="KSO_WM_TAG_VERSION" val="1.0"/>
  <p:tag name="KSO_WM_UNIT_TYPE" val="i"/>
  <p:tag name="KSO_WM_UNIT_INDEX" val="77"/>
</p:tagLst>
</file>

<file path=ppt/tags/tag45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8"/>
  <p:tag name="KSO_WM_UNIT_LAYERLEVEL" val="1"/>
  <p:tag name="KSO_WM_TAG_VERSION" val="1.0"/>
  <p:tag name="KSO_WM_UNIT_TYPE" val="i"/>
  <p:tag name="KSO_WM_UNIT_INDEX" val="78"/>
</p:tagLst>
</file>

<file path=ppt/tags/tag45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9"/>
  <p:tag name="KSO_WM_UNIT_LAYERLEVEL" val="1"/>
  <p:tag name="KSO_WM_TAG_VERSION" val="1.0"/>
  <p:tag name="KSO_WM_UNIT_TYPE" val="i"/>
  <p:tag name="KSO_WM_UNIT_INDEX" val="79"/>
</p:tagLst>
</file>

<file path=ppt/tags/tag45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0"/>
  <p:tag name="KSO_WM_UNIT_LAYERLEVEL" val="1"/>
  <p:tag name="KSO_WM_TAG_VERSION" val="1.0"/>
  <p:tag name="KSO_WM_UNIT_TYPE" val="i"/>
  <p:tag name="KSO_WM_UNIT_INDEX" val="80"/>
</p:tagLst>
</file>

<file path=ppt/tags/tag4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UNIT_TYPE" val="i"/>
  <p:tag name="KSO_WM_UNIT_INDEX" val="25"/>
</p:tagLst>
</file>

<file path=ppt/tags/tag45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1"/>
  <p:tag name="KSO_WM_UNIT_LAYERLEVEL" val="1"/>
  <p:tag name="KSO_WM_TAG_VERSION" val="1.0"/>
  <p:tag name="KSO_WM_UNIT_TYPE" val="i"/>
  <p:tag name="KSO_WM_UNIT_INDEX" val="81"/>
</p:tagLst>
</file>

<file path=ppt/tags/tag45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2"/>
  <p:tag name="KSO_WM_UNIT_LAYERLEVEL" val="1"/>
  <p:tag name="KSO_WM_TAG_VERSION" val="1.0"/>
  <p:tag name="KSO_WM_UNIT_TYPE" val="i"/>
  <p:tag name="KSO_WM_UNIT_INDEX" val="82"/>
</p:tagLst>
</file>

<file path=ppt/tags/tag45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3"/>
  <p:tag name="KSO_WM_UNIT_LAYERLEVEL" val="1"/>
  <p:tag name="KSO_WM_TAG_VERSION" val="1.0"/>
  <p:tag name="KSO_WM_UNIT_TYPE" val="i"/>
  <p:tag name="KSO_WM_UNIT_INDEX" val="83"/>
</p:tagLst>
</file>

<file path=ppt/tags/tag45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4"/>
  <p:tag name="KSO_WM_UNIT_LAYERLEVEL" val="1"/>
  <p:tag name="KSO_WM_TAG_VERSION" val="1.0"/>
  <p:tag name="KSO_WM_UNIT_TYPE" val="i"/>
  <p:tag name="KSO_WM_UNIT_INDEX" val="84"/>
</p:tagLst>
</file>

<file path=ppt/tags/tag45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5"/>
  <p:tag name="KSO_WM_UNIT_LAYERLEVEL" val="1"/>
  <p:tag name="KSO_WM_TAG_VERSION" val="1.0"/>
  <p:tag name="KSO_WM_UNIT_TYPE" val="i"/>
  <p:tag name="KSO_WM_UNIT_INDEX" val="85"/>
</p:tagLst>
</file>

<file path=ppt/tags/tag45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6"/>
  <p:tag name="KSO_WM_UNIT_LAYERLEVEL" val="1"/>
  <p:tag name="KSO_WM_TAG_VERSION" val="1.0"/>
  <p:tag name="KSO_WM_UNIT_TYPE" val="i"/>
  <p:tag name="KSO_WM_UNIT_INDEX" val="86"/>
</p:tagLst>
</file>

<file path=ppt/tags/tag45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7"/>
  <p:tag name="KSO_WM_UNIT_LAYERLEVEL" val="1"/>
  <p:tag name="KSO_WM_TAG_VERSION" val="1.0"/>
  <p:tag name="KSO_WM_UNIT_TYPE" val="i"/>
  <p:tag name="KSO_WM_UNIT_INDEX" val="87"/>
</p:tagLst>
</file>

<file path=ppt/tags/tag45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8"/>
  <p:tag name="KSO_WM_UNIT_LAYERLEVEL" val="1"/>
  <p:tag name="KSO_WM_TAG_VERSION" val="1.0"/>
  <p:tag name="KSO_WM_UNIT_TYPE" val="i"/>
  <p:tag name="KSO_WM_UNIT_INDEX" val="88"/>
</p:tagLst>
</file>

<file path=ppt/tags/tag45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9"/>
  <p:tag name="KSO_WM_UNIT_LAYERLEVEL" val="1"/>
  <p:tag name="KSO_WM_TAG_VERSION" val="1.0"/>
  <p:tag name="KSO_WM_UNIT_TYPE" val="i"/>
  <p:tag name="KSO_WM_UNIT_INDEX" val="89"/>
</p:tagLst>
</file>

<file path=ppt/tags/tag45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0"/>
  <p:tag name="KSO_WM_UNIT_LAYERLEVEL" val="1"/>
  <p:tag name="KSO_WM_TAG_VERSION" val="1.0"/>
  <p:tag name="KSO_WM_UNIT_TYPE" val="i"/>
  <p:tag name="KSO_WM_UNIT_INDEX" val="90"/>
</p:tagLst>
</file>

<file path=ppt/tags/tag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4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UNIT_TYPE" val="i"/>
  <p:tag name="KSO_WM_UNIT_INDEX" val="26"/>
</p:tagLst>
</file>

<file path=ppt/tags/tag46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1"/>
  <p:tag name="KSO_WM_UNIT_LAYERLEVEL" val="1"/>
  <p:tag name="KSO_WM_TAG_VERSION" val="1.0"/>
  <p:tag name="KSO_WM_UNIT_TYPE" val="i"/>
  <p:tag name="KSO_WM_UNIT_INDEX" val="91"/>
</p:tagLst>
</file>

<file path=ppt/tags/tag46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2"/>
  <p:tag name="KSO_WM_UNIT_LAYERLEVEL" val="1"/>
  <p:tag name="KSO_WM_TAG_VERSION" val="1.0"/>
  <p:tag name="KSO_WM_UNIT_TYPE" val="i"/>
  <p:tag name="KSO_WM_UNIT_INDEX" val="92"/>
</p:tagLst>
</file>

<file path=ppt/tags/tag46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3"/>
  <p:tag name="KSO_WM_UNIT_LAYERLEVEL" val="1"/>
  <p:tag name="KSO_WM_TAG_VERSION" val="1.0"/>
  <p:tag name="KSO_WM_UNIT_TYPE" val="i"/>
  <p:tag name="KSO_WM_UNIT_INDEX" val="93"/>
</p:tagLst>
</file>

<file path=ppt/tags/tag46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4"/>
  <p:tag name="KSO_WM_UNIT_LAYERLEVEL" val="1"/>
  <p:tag name="KSO_WM_TAG_VERSION" val="1.0"/>
  <p:tag name="KSO_WM_UNIT_TYPE" val="i"/>
  <p:tag name="KSO_WM_UNIT_INDEX" val="94"/>
</p:tagLst>
</file>

<file path=ppt/tags/tag46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5"/>
  <p:tag name="KSO_WM_UNIT_LAYERLEVEL" val="1"/>
  <p:tag name="KSO_WM_TAG_VERSION" val="1.0"/>
  <p:tag name="KSO_WM_UNIT_TYPE" val="i"/>
  <p:tag name="KSO_WM_UNIT_INDEX" val="95"/>
</p:tagLst>
</file>

<file path=ppt/tags/tag46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6"/>
  <p:tag name="KSO_WM_UNIT_LAYERLEVEL" val="1"/>
  <p:tag name="KSO_WM_TAG_VERSION" val="1.0"/>
  <p:tag name="KSO_WM_UNIT_TYPE" val="i"/>
  <p:tag name="KSO_WM_UNIT_INDEX" val="96"/>
</p:tagLst>
</file>

<file path=ppt/tags/tag46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7"/>
  <p:tag name="KSO_WM_UNIT_LAYERLEVEL" val="1"/>
  <p:tag name="KSO_WM_TAG_VERSION" val="1.0"/>
  <p:tag name="KSO_WM_UNIT_TYPE" val="i"/>
  <p:tag name="KSO_WM_UNIT_INDEX" val="97"/>
</p:tagLst>
</file>

<file path=ppt/tags/tag46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8"/>
  <p:tag name="KSO_WM_UNIT_LAYERLEVEL" val="1"/>
  <p:tag name="KSO_WM_TAG_VERSION" val="1.0"/>
  <p:tag name="KSO_WM_UNIT_TYPE" val="i"/>
  <p:tag name="KSO_WM_UNIT_INDEX" val="98"/>
</p:tagLst>
</file>

<file path=ppt/tags/tag46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9"/>
  <p:tag name="KSO_WM_UNIT_LAYERLEVEL" val="1"/>
  <p:tag name="KSO_WM_TAG_VERSION" val="1.0"/>
  <p:tag name="KSO_WM_UNIT_TYPE" val="i"/>
  <p:tag name="KSO_WM_UNIT_INDEX" val="99"/>
</p:tagLst>
</file>

<file path=ppt/tags/tag46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0"/>
  <p:tag name="KSO_WM_UNIT_LAYERLEVEL" val="1"/>
  <p:tag name="KSO_WM_TAG_VERSION" val="1.0"/>
  <p:tag name="KSO_WM_UNIT_TYPE" val="i"/>
  <p:tag name="KSO_WM_UNIT_INDEX" val="100"/>
</p:tagLst>
</file>

<file path=ppt/tags/tag4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UNIT_TYPE" val="i"/>
  <p:tag name="KSO_WM_UNIT_INDEX" val="27"/>
</p:tagLst>
</file>

<file path=ppt/tags/tag46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1"/>
  <p:tag name="KSO_WM_UNIT_LAYERLEVEL" val="1"/>
  <p:tag name="KSO_WM_TAG_VERSION" val="1.0"/>
  <p:tag name="KSO_WM_UNIT_TYPE" val="i"/>
  <p:tag name="KSO_WM_UNIT_INDEX" val="101"/>
</p:tagLst>
</file>

<file path=ppt/tags/tag46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2"/>
  <p:tag name="KSO_WM_UNIT_LAYERLEVEL" val="1"/>
  <p:tag name="KSO_WM_TAG_VERSION" val="1.0"/>
  <p:tag name="KSO_WM_UNIT_TYPE" val="i"/>
  <p:tag name="KSO_WM_UNIT_INDEX" val="102"/>
</p:tagLst>
</file>

<file path=ppt/tags/tag46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3"/>
  <p:tag name="KSO_WM_UNIT_LAYERLEVEL" val="1"/>
  <p:tag name="KSO_WM_TAG_VERSION" val="1.0"/>
  <p:tag name="KSO_WM_UNIT_TYPE" val="i"/>
  <p:tag name="KSO_WM_UNIT_INDEX" val="103"/>
</p:tagLst>
</file>

<file path=ppt/tags/tag46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4"/>
  <p:tag name="KSO_WM_UNIT_LAYERLEVEL" val="1"/>
  <p:tag name="KSO_WM_TAG_VERSION" val="1.0"/>
  <p:tag name="KSO_WM_UNIT_TYPE" val="i"/>
  <p:tag name="KSO_WM_UNIT_INDEX" val="104"/>
</p:tagLst>
</file>

<file path=ppt/tags/tag46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5"/>
  <p:tag name="KSO_WM_UNIT_LAYERLEVEL" val="1"/>
  <p:tag name="KSO_WM_TAG_VERSION" val="1.0"/>
  <p:tag name="KSO_WM_UNIT_TYPE" val="i"/>
  <p:tag name="KSO_WM_UNIT_INDEX" val="105"/>
</p:tagLst>
</file>

<file path=ppt/tags/tag46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6"/>
  <p:tag name="KSO_WM_UNIT_LAYERLEVEL" val="1"/>
  <p:tag name="KSO_WM_TAG_VERSION" val="1.0"/>
  <p:tag name="KSO_WM_UNIT_TYPE" val="i"/>
  <p:tag name="KSO_WM_UNIT_INDEX" val="106"/>
</p:tagLst>
</file>

<file path=ppt/tags/tag46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7"/>
  <p:tag name="KSO_WM_UNIT_LAYERLEVEL" val="1"/>
  <p:tag name="KSO_WM_TAG_VERSION" val="1.0"/>
  <p:tag name="KSO_WM_UNIT_TYPE" val="i"/>
  <p:tag name="KSO_WM_UNIT_INDEX" val="107"/>
</p:tagLst>
</file>

<file path=ppt/tags/tag46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8"/>
  <p:tag name="KSO_WM_UNIT_LAYERLEVEL" val="1"/>
  <p:tag name="KSO_WM_TAG_VERSION" val="1.0"/>
  <p:tag name="KSO_WM_UNIT_TYPE" val="i"/>
  <p:tag name="KSO_WM_UNIT_INDEX" val="108"/>
</p:tagLst>
</file>

<file path=ppt/tags/tag46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9"/>
  <p:tag name="KSO_WM_UNIT_LAYERLEVEL" val="1"/>
  <p:tag name="KSO_WM_TAG_VERSION" val="1.0"/>
  <p:tag name="KSO_WM_UNIT_TYPE" val="i"/>
  <p:tag name="KSO_WM_UNIT_INDEX" val="109"/>
</p:tagLst>
</file>

<file path=ppt/tags/tag46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0"/>
  <p:tag name="KSO_WM_UNIT_LAYERLEVEL" val="1"/>
  <p:tag name="KSO_WM_TAG_VERSION" val="1.0"/>
  <p:tag name="KSO_WM_UNIT_TYPE" val="i"/>
  <p:tag name="KSO_WM_UNIT_INDEX" val="110"/>
</p:tagLst>
</file>

<file path=ppt/tags/tag4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UNIT_TYPE" val="i"/>
  <p:tag name="KSO_WM_UNIT_INDEX" val="28"/>
</p:tagLst>
</file>

<file path=ppt/tags/tag46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1"/>
  <p:tag name="KSO_WM_UNIT_LAYERLEVEL" val="1"/>
  <p:tag name="KSO_WM_TAG_VERSION" val="1.0"/>
  <p:tag name="KSO_WM_UNIT_TYPE" val="i"/>
  <p:tag name="KSO_WM_UNIT_INDEX" val="111"/>
</p:tagLst>
</file>

<file path=ppt/tags/tag46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2"/>
  <p:tag name="KSO_WM_UNIT_LAYERLEVEL" val="1"/>
  <p:tag name="KSO_WM_TAG_VERSION" val="1.0"/>
  <p:tag name="KSO_WM_UNIT_TYPE" val="i"/>
  <p:tag name="KSO_WM_UNIT_INDEX" val="112"/>
</p:tagLst>
</file>

<file path=ppt/tags/tag46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3"/>
  <p:tag name="KSO_WM_UNIT_LAYERLEVEL" val="1"/>
  <p:tag name="KSO_WM_TAG_VERSION" val="1.0"/>
  <p:tag name="KSO_WM_UNIT_TYPE" val="i"/>
  <p:tag name="KSO_WM_UNIT_INDEX" val="113"/>
</p:tagLst>
</file>

<file path=ppt/tags/tag46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4"/>
  <p:tag name="KSO_WM_UNIT_LAYERLEVEL" val="1"/>
  <p:tag name="KSO_WM_TAG_VERSION" val="1.0"/>
  <p:tag name="KSO_WM_UNIT_TYPE" val="i"/>
  <p:tag name="KSO_WM_UNIT_INDEX" val="114"/>
</p:tagLst>
</file>

<file path=ppt/tags/tag46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5"/>
  <p:tag name="KSO_WM_UNIT_LAYERLEVEL" val="1"/>
  <p:tag name="KSO_WM_TAG_VERSION" val="1.0"/>
  <p:tag name="KSO_WM_UNIT_TYPE" val="i"/>
  <p:tag name="KSO_WM_UNIT_INDEX" val="115"/>
</p:tagLst>
</file>

<file path=ppt/tags/tag46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6"/>
  <p:tag name="KSO_WM_UNIT_LAYERLEVEL" val="1"/>
  <p:tag name="KSO_WM_TAG_VERSION" val="1.0"/>
  <p:tag name="KSO_WM_UNIT_TYPE" val="i"/>
  <p:tag name="KSO_WM_UNIT_INDEX" val="116"/>
</p:tagLst>
</file>

<file path=ppt/tags/tag46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7"/>
  <p:tag name="KSO_WM_UNIT_LAYERLEVEL" val="1"/>
  <p:tag name="KSO_WM_TAG_VERSION" val="1.0"/>
  <p:tag name="KSO_WM_UNIT_TYPE" val="i"/>
  <p:tag name="KSO_WM_UNIT_INDEX" val="117"/>
</p:tagLst>
</file>

<file path=ppt/tags/tag46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8"/>
  <p:tag name="KSO_WM_UNIT_LAYERLEVEL" val="1"/>
  <p:tag name="KSO_WM_TAG_VERSION" val="1.0"/>
  <p:tag name="KSO_WM_UNIT_TYPE" val="i"/>
  <p:tag name="KSO_WM_UNIT_INDEX" val="118"/>
</p:tagLst>
</file>

<file path=ppt/tags/tag46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9"/>
  <p:tag name="KSO_WM_UNIT_LAYERLEVEL" val="1"/>
  <p:tag name="KSO_WM_TAG_VERSION" val="1.0"/>
  <p:tag name="KSO_WM_UNIT_TYPE" val="i"/>
  <p:tag name="KSO_WM_UNIT_INDEX" val="119"/>
</p:tagLst>
</file>

<file path=ppt/tags/tag46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0"/>
  <p:tag name="KSO_WM_UNIT_LAYERLEVEL" val="1"/>
  <p:tag name="KSO_WM_TAG_VERSION" val="1.0"/>
  <p:tag name="KSO_WM_UNIT_TYPE" val="i"/>
  <p:tag name="KSO_WM_UNIT_INDEX" val="120"/>
</p:tagLst>
</file>

<file path=ppt/tags/tag4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UNIT_TYPE" val="i"/>
  <p:tag name="KSO_WM_UNIT_INDEX" val="29"/>
</p:tagLst>
</file>

<file path=ppt/tags/tag46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1"/>
  <p:tag name="KSO_WM_UNIT_LAYERLEVEL" val="1"/>
  <p:tag name="KSO_WM_TAG_VERSION" val="1.0"/>
  <p:tag name="KSO_WM_UNIT_TYPE" val="i"/>
  <p:tag name="KSO_WM_UNIT_INDEX" val="121"/>
</p:tagLst>
</file>

<file path=ppt/tags/tag46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2"/>
  <p:tag name="KSO_WM_UNIT_LAYERLEVEL" val="1"/>
  <p:tag name="KSO_WM_TAG_VERSION" val="1.0"/>
  <p:tag name="KSO_WM_UNIT_TYPE" val="i"/>
  <p:tag name="KSO_WM_UNIT_INDEX" val="122"/>
</p:tagLst>
</file>

<file path=ppt/tags/tag46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3"/>
  <p:tag name="KSO_WM_UNIT_LAYERLEVEL" val="1"/>
  <p:tag name="KSO_WM_TAG_VERSION" val="1.0"/>
  <p:tag name="KSO_WM_UNIT_TYPE" val="i"/>
  <p:tag name="KSO_WM_UNIT_INDEX" val="123"/>
</p:tagLst>
</file>

<file path=ppt/tags/tag46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4"/>
  <p:tag name="KSO_WM_UNIT_LAYERLEVEL" val="1"/>
  <p:tag name="KSO_WM_TAG_VERSION" val="1.0"/>
  <p:tag name="KSO_WM_UNIT_TYPE" val="i"/>
  <p:tag name="KSO_WM_UNIT_INDEX" val="124"/>
</p:tagLst>
</file>

<file path=ppt/tags/tag46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5"/>
  <p:tag name="KSO_WM_UNIT_LAYERLEVEL" val="1"/>
  <p:tag name="KSO_WM_TAG_VERSION" val="1.0"/>
  <p:tag name="KSO_WM_UNIT_TYPE" val="i"/>
  <p:tag name="KSO_WM_UNIT_INDEX" val="125"/>
</p:tagLst>
</file>

<file path=ppt/tags/tag46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6"/>
  <p:tag name="KSO_WM_UNIT_LAYERLEVEL" val="1"/>
  <p:tag name="KSO_WM_TAG_VERSION" val="1.0"/>
  <p:tag name="KSO_WM_UNIT_TYPE" val="i"/>
  <p:tag name="KSO_WM_UNIT_INDEX" val="126"/>
</p:tagLst>
</file>

<file path=ppt/tags/tag46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7"/>
  <p:tag name="KSO_WM_UNIT_LAYERLEVEL" val="1"/>
  <p:tag name="KSO_WM_TAG_VERSION" val="1.0"/>
  <p:tag name="KSO_WM_UNIT_TYPE" val="i"/>
  <p:tag name="KSO_WM_UNIT_INDEX" val="127"/>
</p:tagLst>
</file>

<file path=ppt/tags/tag46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8"/>
  <p:tag name="KSO_WM_UNIT_LAYERLEVEL" val="1"/>
  <p:tag name="KSO_WM_TAG_VERSION" val="1.0"/>
  <p:tag name="KSO_WM_UNIT_TYPE" val="i"/>
  <p:tag name="KSO_WM_UNIT_INDEX" val="128"/>
</p:tagLst>
</file>

<file path=ppt/tags/tag46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9"/>
  <p:tag name="KSO_WM_UNIT_LAYERLEVEL" val="1"/>
  <p:tag name="KSO_WM_TAG_VERSION" val="1.0"/>
  <p:tag name="KSO_WM_UNIT_TYPE" val="i"/>
  <p:tag name="KSO_WM_UNIT_INDEX" val="129"/>
</p:tagLst>
</file>

<file path=ppt/tags/tag46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0"/>
  <p:tag name="KSO_WM_UNIT_LAYERLEVEL" val="1"/>
  <p:tag name="KSO_WM_TAG_VERSION" val="1.0"/>
  <p:tag name="KSO_WM_UNIT_TYPE" val="i"/>
  <p:tag name="KSO_WM_UNIT_INDEX" val="130"/>
</p:tagLst>
</file>

<file path=ppt/tags/tag4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UNIT_TYPE" val="i"/>
  <p:tag name="KSO_WM_UNIT_INDEX" val="30"/>
</p:tagLst>
</file>

<file path=ppt/tags/tag46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1"/>
  <p:tag name="KSO_WM_UNIT_LAYERLEVEL" val="1"/>
  <p:tag name="KSO_WM_TAG_VERSION" val="1.0"/>
  <p:tag name="KSO_WM_UNIT_TYPE" val="i"/>
  <p:tag name="KSO_WM_UNIT_INDEX" val="131"/>
</p:tagLst>
</file>

<file path=ppt/tags/tag46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2"/>
  <p:tag name="KSO_WM_UNIT_LAYERLEVEL" val="1"/>
  <p:tag name="KSO_WM_TAG_VERSION" val="1.0"/>
  <p:tag name="KSO_WM_UNIT_TYPE" val="i"/>
  <p:tag name="KSO_WM_UNIT_INDEX" val="132"/>
</p:tagLst>
</file>

<file path=ppt/tags/tag46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3"/>
  <p:tag name="KSO_WM_UNIT_LAYERLEVEL" val="1"/>
  <p:tag name="KSO_WM_TAG_VERSION" val="1.0"/>
  <p:tag name="KSO_WM_UNIT_TYPE" val="i"/>
  <p:tag name="KSO_WM_UNIT_INDEX" val="133"/>
</p:tagLst>
</file>

<file path=ppt/tags/tag46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4"/>
  <p:tag name="KSO_WM_UNIT_LAYERLEVEL" val="1"/>
  <p:tag name="KSO_WM_TAG_VERSION" val="1.0"/>
  <p:tag name="KSO_WM_UNIT_TYPE" val="i"/>
  <p:tag name="KSO_WM_UNIT_INDEX" val="134"/>
</p:tagLst>
</file>

<file path=ppt/tags/tag46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5"/>
  <p:tag name="KSO_WM_UNIT_LAYERLEVEL" val="1"/>
  <p:tag name="KSO_WM_TAG_VERSION" val="1.0"/>
  <p:tag name="KSO_WM_UNIT_TYPE" val="i"/>
  <p:tag name="KSO_WM_UNIT_INDEX" val="135"/>
</p:tagLst>
</file>

<file path=ppt/tags/tag46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6"/>
  <p:tag name="KSO_WM_UNIT_LAYERLEVEL" val="1"/>
  <p:tag name="KSO_WM_TAG_VERSION" val="1.0"/>
  <p:tag name="KSO_WM_UNIT_TYPE" val="i"/>
  <p:tag name="KSO_WM_UNIT_INDEX" val="136"/>
</p:tagLst>
</file>

<file path=ppt/tags/tag46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7"/>
  <p:tag name="KSO_WM_UNIT_LAYERLEVEL" val="1"/>
  <p:tag name="KSO_WM_TAG_VERSION" val="1.0"/>
  <p:tag name="KSO_WM_UNIT_TYPE" val="i"/>
  <p:tag name="KSO_WM_UNIT_INDEX" val="137"/>
</p:tagLst>
</file>

<file path=ppt/tags/tag46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8"/>
  <p:tag name="KSO_WM_UNIT_LAYERLEVEL" val="1"/>
  <p:tag name="KSO_WM_TAG_VERSION" val="1.0"/>
  <p:tag name="KSO_WM_UNIT_TYPE" val="i"/>
  <p:tag name="KSO_WM_UNIT_INDEX" val="138"/>
</p:tagLst>
</file>

<file path=ppt/tags/tag46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9"/>
  <p:tag name="KSO_WM_UNIT_LAYERLEVEL" val="1"/>
  <p:tag name="KSO_WM_TAG_VERSION" val="1.0"/>
  <p:tag name="KSO_WM_UNIT_TYPE" val="i"/>
  <p:tag name="KSO_WM_UNIT_INDEX" val="139"/>
</p:tagLst>
</file>

<file path=ppt/tags/tag46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0"/>
  <p:tag name="KSO_WM_UNIT_LAYERLEVEL" val="1"/>
  <p:tag name="KSO_WM_TAG_VERSION" val="1.0"/>
  <p:tag name="KSO_WM_UNIT_TYPE" val="i"/>
  <p:tag name="KSO_WM_UNIT_INDEX" val="140"/>
</p:tagLst>
</file>

<file path=ppt/tags/tag4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UNIT_TYPE" val="i"/>
  <p:tag name="KSO_WM_UNIT_INDEX" val="31"/>
</p:tagLst>
</file>

<file path=ppt/tags/tag46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1"/>
  <p:tag name="KSO_WM_UNIT_LAYERLEVEL" val="1"/>
  <p:tag name="KSO_WM_TAG_VERSION" val="1.0"/>
  <p:tag name="KSO_WM_UNIT_TYPE" val="i"/>
  <p:tag name="KSO_WM_UNIT_INDEX" val="141"/>
</p:tagLst>
</file>

<file path=ppt/tags/tag46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2"/>
  <p:tag name="KSO_WM_UNIT_LAYERLEVEL" val="1"/>
  <p:tag name="KSO_WM_TAG_VERSION" val="1.0"/>
  <p:tag name="KSO_WM_UNIT_TYPE" val="i"/>
  <p:tag name="KSO_WM_UNIT_INDEX" val="142"/>
</p:tagLst>
</file>

<file path=ppt/tags/tag46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3"/>
  <p:tag name="KSO_WM_UNIT_LAYERLEVEL" val="1"/>
  <p:tag name="KSO_WM_TAG_VERSION" val="1.0"/>
  <p:tag name="KSO_WM_UNIT_TYPE" val="i"/>
  <p:tag name="KSO_WM_UNIT_INDEX" val="143"/>
</p:tagLst>
</file>

<file path=ppt/tags/tag46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4"/>
  <p:tag name="KSO_WM_UNIT_LAYERLEVEL" val="1"/>
  <p:tag name="KSO_WM_TAG_VERSION" val="1.0"/>
  <p:tag name="KSO_WM_UNIT_TYPE" val="i"/>
  <p:tag name="KSO_WM_UNIT_INDEX" val="144"/>
</p:tagLst>
</file>

<file path=ppt/tags/tag46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5"/>
  <p:tag name="KSO_WM_UNIT_LAYERLEVEL" val="1"/>
  <p:tag name="KSO_WM_TAG_VERSION" val="1.0"/>
  <p:tag name="KSO_WM_UNIT_TYPE" val="i"/>
  <p:tag name="KSO_WM_UNIT_INDEX" val="145"/>
</p:tagLst>
</file>

<file path=ppt/tags/tag46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6"/>
  <p:tag name="KSO_WM_UNIT_LAYERLEVEL" val="1"/>
  <p:tag name="KSO_WM_TAG_VERSION" val="1.0"/>
  <p:tag name="KSO_WM_UNIT_TYPE" val="i"/>
  <p:tag name="KSO_WM_UNIT_INDEX" val="146"/>
</p:tagLst>
</file>

<file path=ppt/tags/tag46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7"/>
  <p:tag name="KSO_WM_UNIT_LAYERLEVEL" val="1"/>
  <p:tag name="KSO_WM_TAG_VERSION" val="1.0"/>
  <p:tag name="KSO_WM_UNIT_TYPE" val="i"/>
  <p:tag name="KSO_WM_UNIT_INDEX" val="147"/>
</p:tagLst>
</file>

<file path=ppt/tags/tag46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8"/>
  <p:tag name="KSO_WM_UNIT_LAYERLEVEL" val="1"/>
  <p:tag name="KSO_WM_TAG_VERSION" val="1.0"/>
  <p:tag name="KSO_WM_UNIT_TYPE" val="i"/>
  <p:tag name="KSO_WM_UNIT_INDEX" val="148"/>
</p:tagLst>
</file>

<file path=ppt/tags/tag46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9"/>
  <p:tag name="KSO_WM_UNIT_LAYERLEVEL" val="1"/>
  <p:tag name="KSO_WM_TAG_VERSION" val="1.0"/>
  <p:tag name="KSO_WM_UNIT_TYPE" val="i"/>
  <p:tag name="KSO_WM_UNIT_INDEX" val="149"/>
</p:tagLst>
</file>

<file path=ppt/tags/tag46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0"/>
  <p:tag name="KSO_WM_UNIT_LAYERLEVEL" val="1"/>
  <p:tag name="KSO_WM_TAG_VERSION" val="1.0"/>
  <p:tag name="KSO_WM_UNIT_TYPE" val="i"/>
  <p:tag name="KSO_WM_UNIT_INDEX" val="150"/>
</p:tagLst>
</file>

<file path=ppt/tags/tag4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46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1"/>
  <p:tag name="KSO_WM_UNIT_LAYERLEVEL" val="1"/>
  <p:tag name="KSO_WM_TAG_VERSION" val="1.0"/>
  <p:tag name="KSO_WM_UNIT_TYPE" val="i"/>
  <p:tag name="KSO_WM_UNIT_INDEX" val="151"/>
</p:tagLst>
</file>

<file path=ppt/tags/tag46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2"/>
  <p:tag name="KSO_WM_UNIT_LAYERLEVEL" val="1"/>
  <p:tag name="KSO_WM_TAG_VERSION" val="1.0"/>
  <p:tag name="KSO_WM_UNIT_TYPE" val="i"/>
  <p:tag name="KSO_WM_UNIT_INDEX" val="152"/>
</p:tagLst>
</file>

<file path=ppt/tags/tag46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3"/>
  <p:tag name="KSO_WM_UNIT_LAYERLEVEL" val="1"/>
  <p:tag name="KSO_WM_TAG_VERSION" val="1.0"/>
  <p:tag name="KSO_WM_UNIT_TYPE" val="i"/>
  <p:tag name="KSO_WM_UNIT_INDEX" val="153"/>
</p:tagLst>
</file>

<file path=ppt/tags/tag46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4"/>
  <p:tag name="KSO_WM_UNIT_LAYERLEVEL" val="1"/>
  <p:tag name="KSO_WM_TAG_VERSION" val="1.0"/>
  <p:tag name="KSO_WM_UNIT_TYPE" val="i"/>
  <p:tag name="KSO_WM_UNIT_INDEX" val="154"/>
</p:tagLst>
</file>

<file path=ppt/tags/tag46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5"/>
  <p:tag name="KSO_WM_UNIT_LAYERLEVEL" val="1"/>
  <p:tag name="KSO_WM_TAG_VERSION" val="1.0"/>
  <p:tag name="KSO_WM_UNIT_TYPE" val="i"/>
  <p:tag name="KSO_WM_UNIT_INDEX" val="155"/>
</p:tagLst>
</file>

<file path=ppt/tags/tag46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6"/>
  <p:tag name="KSO_WM_UNIT_LAYERLEVEL" val="1"/>
  <p:tag name="KSO_WM_TAG_VERSION" val="1.0"/>
  <p:tag name="KSO_WM_UNIT_TYPE" val="i"/>
  <p:tag name="KSO_WM_UNIT_INDEX" val="156"/>
</p:tagLst>
</file>

<file path=ppt/tags/tag46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7"/>
  <p:tag name="KSO_WM_UNIT_LAYERLEVEL" val="1"/>
  <p:tag name="KSO_WM_TAG_VERSION" val="1.0"/>
  <p:tag name="KSO_WM_UNIT_TYPE" val="i"/>
  <p:tag name="KSO_WM_UNIT_INDEX" val="157"/>
</p:tagLst>
</file>

<file path=ppt/tags/tag46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8"/>
  <p:tag name="KSO_WM_UNIT_LAYERLEVEL" val="1"/>
  <p:tag name="KSO_WM_TAG_VERSION" val="1.0"/>
  <p:tag name="KSO_WM_UNIT_TYPE" val="i"/>
  <p:tag name="KSO_WM_UNIT_INDEX" val="158"/>
</p:tagLst>
</file>

<file path=ppt/tags/tag46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9"/>
  <p:tag name="KSO_WM_UNIT_LAYERLEVEL" val="1"/>
  <p:tag name="KSO_WM_TAG_VERSION" val="1.0"/>
  <p:tag name="KSO_WM_UNIT_TYPE" val="i"/>
  <p:tag name="KSO_WM_UNIT_INDEX" val="159"/>
</p:tagLst>
</file>

<file path=ppt/tags/tag46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0"/>
  <p:tag name="KSO_WM_UNIT_LAYERLEVEL" val="1"/>
  <p:tag name="KSO_WM_TAG_VERSION" val="1.0"/>
  <p:tag name="KSO_WM_UNIT_TYPE" val="i"/>
  <p:tag name="KSO_WM_UNIT_INDEX" val="160"/>
</p:tagLst>
</file>

<file path=ppt/tags/tag4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46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1"/>
  <p:tag name="KSO_WM_UNIT_LAYERLEVEL" val="1"/>
  <p:tag name="KSO_WM_TAG_VERSION" val="1.0"/>
  <p:tag name="KSO_WM_UNIT_TYPE" val="i"/>
  <p:tag name="KSO_WM_UNIT_INDEX" val="161"/>
</p:tagLst>
</file>

<file path=ppt/tags/tag46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2"/>
  <p:tag name="KSO_WM_UNIT_LAYERLEVEL" val="1"/>
  <p:tag name="KSO_WM_TAG_VERSION" val="1.0"/>
  <p:tag name="KSO_WM_UNIT_TYPE" val="i"/>
  <p:tag name="KSO_WM_UNIT_INDEX" val="162"/>
</p:tagLst>
</file>

<file path=ppt/tags/tag46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3"/>
  <p:tag name="KSO_WM_UNIT_LAYERLEVEL" val="1"/>
  <p:tag name="KSO_WM_TAG_VERSION" val="1.0"/>
  <p:tag name="KSO_WM_UNIT_TYPE" val="i"/>
  <p:tag name="KSO_WM_UNIT_INDEX" val="163"/>
</p:tagLst>
</file>

<file path=ppt/tags/tag46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4"/>
  <p:tag name="KSO_WM_UNIT_LAYERLEVEL" val="1"/>
  <p:tag name="KSO_WM_TAG_VERSION" val="1.0"/>
  <p:tag name="KSO_WM_UNIT_TYPE" val="i"/>
  <p:tag name="KSO_WM_UNIT_INDEX" val="164"/>
</p:tagLst>
</file>

<file path=ppt/tags/tag46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5"/>
  <p:tag name="KSO_WM_UNIT_LAYERLEVEL" val="1"/>
  <p:tag name="KSO_WM_TAG_VERSION" val="1.0"/>
  <p:tag name="KSO_WM_UNIT_TYPE" val="i"/>
  <p:tag name="KSO_WM_UNIT_INDEX" val="165"/>
</p:tagLst>
</file>

<file path=ppt/tags/tag46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46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46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46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46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46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46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46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46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
  <p:tag name="KSO_WM_UNIT_LAYERLEVEL" val="1"/>
  <p:tag name="KSO_WM_TAG_VERSION" val="1.0"/>
  <p:tag name="KSO_WM_UNIT_TYPE" val="i"/>
  <p:tag name="KSO_WM_UNIT_INDEX" val="3"/>
</p:tagLst>
</file>

<file path=ppt/tags/tag46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4"/>
  <p:tag name="KSO_WM_UNIT_LAYERLEVEL" val="1"/>
  <p:tag name="KSO_WM_TAG_VERSION" val="1.0"/>
  <p:tag name="KSO_WM_UNIT_TYPE" val="i"/>
  <p:tag name="KSO_WM_UNIT_INDEX" val="4"/>
</p:tagLst>
</file>

<file path=ppt/tags/tag46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5"/>
  <p:tag name="KSO_WM_UNIT_LAYERLEVEL" val="1"/>
  <p:tag name="KSO_WM_TAG_VERSION" val="1.0"/>
  <p:tag name="KSO_WM_UNIT_TYPE" val="i"/>
  <p:tag name="KSO_WM_UNIT_INDEX" val="5"/>
</p:tagLst>
</file>

<file path=ppt/tags/tag46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6"/>
  <p:tag name="KSO_WM_UNIT_LAYERLEVEL" val="1"/>
  <p:tag name="KSO_WM_TAG_VERSION" val="1.0"/>
  <p:tag name="KSO_WM_UNIT_TYPE" val="i"/>
  <p:tag name="KSO_WM_UNIT_INDEX" val="6"/>
</p:tagLst>
</file>

<file path=ppt/tags/tag46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7"/>
  <p:tag name="KSO_WM_UNIT_LAYERLEVEL" val="1"/>
  <p:tag name="KSO_WM_TAG_VERSION" val="1.0"/>
  <p:tag name="KSO_WM_BEAUTIFY_FLAG" val="#wm#"/>
  <p:tag name="KSO_WM_UNIT_TYPE" val="i"/>
  <p:tag name="KSO_WM_UNIT_INDEX" val="7"/>
</p:tagLst>
</file>

<file path=ppt/tags/tag46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8"/>
  <p:tag name="KSO_WM_UNIT_LAYERLEVEL" val="1"/>
  <p:tag name="KSO_WM_TAG_VERSION" val="1.0"/>
  <p:tag name="KSO_WM_UNIT_TYPE" val="i"/>
  <p:tag name="KSO_WM_UNIT_INDEX" val="8"/>
</p:tagLst>
</file>

<file path=ppt/tags/tag4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46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9"/>
  <p:tag name="KSO_WM_UNIT_LAYERLEVEL" val="1"/>
  <p:tag name="KSO_WM_TAG_VERSION" val="1.0"/>
  <p:tag name="KSO_WM_UNIT_TYPE" val="i"/>
  <p:tag name="KSO_WM_UNIT_INDEX" val="9"/>
</p:tagLst>
</file>

<file path=ppt/tags/tag46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0"/>
  <p:tag name="KSO_WM_UNIT_LAYERLEVEL" val="1"/>
  <p:tag name="KSO_WM_TAG_VERSION" val="1.0"/>
  <p:tag name="KSO_WM_UNIT_TYPE" val="i"/>
  <p:tag name="KSO_WM_UNIT_INDEX" val="10"/>
</p:tagLst>
</file>

<file path=ppt/tags/tag46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46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46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6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6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697.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1225"/>
  <p:tag name="KSO_WM_TEMPLATE_THUMBS_INDEX" val="1、9"/>
</p:tagLst>
</file>

<file path=ppt/tags/tag4698.xml><?xml version="1.0" encoding="utf-8"?>
<p:tagLst xmlns:p="http://schemas.openxmlformats.org/presentationml/2006/main">
  <p:tag name="KSO_WM_UNIT_ISCONTENTSTITLE" val="0"/>
  <p:tag name="KSO_WM_UNIT_ISNUMDGMTITLE" val="0"/>
  <p:tag name="KSO_WM_UNIT_NOCLEAR" val="0"/>
  <p:tag name="KSO_WM_UNIT_VALUE" val="80"/>
  <p:tag name="KSO_WM_UNIT_HIGHLIGHT" val="0"/>
  <p:tag name="KSO_WM_UNIT_COMPATIBLE" val="0"/>
  <p:tag name="KSO_WM_UNIT_DIAGRAM_ISNUMVISUAL" val="0"/>
  <p:tag name="KSO_WM_UNIT_DIAGRAM_ISREFERUNIT" val="0"/>
  <p:tag name="KSO_WM_UNIT_TYPE" val="b"/>
  <p:tag name="KSO_WM_UNIT_INDEX" val="1"/>
  <p:tag name="KSO_WM_UNIT_ID" val="custom20231225_1*b*1"/>
  <p:tag name="KSO_WM_TEMPLATE_CATEGORY" val="custom"/>
  <p:tag name="KSO_WM_TEMPLATE_INDEX" val="20231225"/>
  <p:tag name="KSO_WM_UNIT_LAYERLEVEL" val="1"/>
  <p:tag name="KSO_WM_TAG_VERSION" val="1.0"/>
  <p:tag name="KSO_WM_BEAUTIFY_FLAG" val="#wm#"/>
  <p:tag name="KSO_WM_UNIT_PRESET_TEXT" val="单击此处添加副标题"/>
</p:tagLst>
</file>

<file path=ppt/tags/tag4699.xml><?xml version="1.0" encoding="utf-8"?>
<p:tagLst xmlns:p="http://schemas.openxmlformats.org/presentationml/2006/main">
  <p:tag name="KSO_WM_UNIT_SUBTYPE" val="b"/>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1"/>
  <p:tag name="KSO_WM_UNIT_ID" val="custom20231225_1*f*1"/>
  <p:tag name="KSO_WM_TEMPLATE_CATEGORY" val="custom"/>
  <p:tag name="KSO_WM_TEMPLATE_INDEX" val="20231225"/>
  <p:tag name="KSO_WM_UNIT_LAYERLEVEL" val="1"/>
  <p:tag name="KSO_WM_TAG_VERSION" val="1.0"/>
  <p:tag name="KSO_WM_BEAUTIFY_FLAG" val="#wm#"/>
  <p:tag name="KSO_WM_UNIT_PRESET_TEXT" val="汇报人：WPS"/>
</p:tagLst>
</file>

<file path=ppt/tags/tag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4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470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1225_1*a*1"/>
  <p:tag name="KSO_WM_TEMPLATE_CATEGORY" val="custom"/>
  <p:tag name="KSO_WM_TEMPLATE_INDEX" val="20231225"/>
  <p:tag name="KSO_WM_UNIT_LAYERLEVEL" val="1"/>
  <p:tag name="KSO_WM_TAG_VERSION" val="1.0"/>
  <p:tag name="KSO_WM_BEAUTIFY_FLAG" val="#wm#"/>
  <p:tag name="KSO_WM_UNIT_PRESET_TEXT" val="单击此处&#10;添加文档标题"/>
</p:tagLst>
</file>

<file path=ppt/tags/tag4701.xml><?xml version="1.0" encoding="utf-8"?>
<p:tagLst xmlns:p="http://schemas.openxmlformats.org/presentationml/2006/main">
  <p:tag name="KSO_WM_SLIDE_ID" val="custom20231225_1"/>
  <p:tag name="KSO_WM_TEMPLATE_SUBCATEGORY" val="29"/>
  <p:tag name="KSO_WM_TEMPLATE_MASTER_TYPE" val="0"/>
  <p:tag name="KSO_WM_TEMPLATE_COLOR_TYPE" val="0"/>
  <p:tag name="KSO_WM_SLIDE_ITEM_CNT" val="0"/>
  <p:tag name="KSO_WM_SLIDE_INDEX" val="1"/>
  <p:tag name="KSO_WM_TAG_VERSION" val="1.0"/>
  <p:tag name="KSO_WM_BEAUTIFY_FLAG" val="#wm#"/>
  <p:tag name="KSO_WM_TEMPLATE_CATEGORY" val="custom"/>
  <p:tag name="KSO_WM_TEMPLATE_INDEX" val="20231225"/>
  <p:tag name="KSO_WM_SLIDE_LAYOUT" val="a_b_f"/>
  <p:tag name="KSO_WM_SLIDE_LAYOUT_CNT" val="1_1_2"/>
  <p:tag name="KSO_WM_SLIDE_TYPE" val="title"/>
  <p:tag name="KSO_WM_SLIDE_SUBTYPE" val="pureTxt"/>
  <p:tag name="KSO_WM_TEMPLATE_THUMBS_INDEX" val="1、9"/>
</p:tagLst>
</file>

<file path=ppt/tags/tag47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25_4*a*1"/>
  <p:tag name="KSO_WM_TEMPLATE_CATEGORY" val="custom"/>
  <p:tag name="KSO_WM_TEMPLATE_INDEX" val="20231225"/>
  <p:tag name="KSO_WM_UNIT_LAYERLEVEL" val="1"/>
  <p:tag name="KSO_WM_TAG_VERSION" val="1.0"/>
  <p:tag name="KSO_WM_BEAUTIFY_FLAG" val="#wm#"/>
  <p:tag name="KSO_WM_UNIT_ISCONTENTSTITLE" val="1"/>
  <p:tag name="KSO_WM_UNIT_ISNUMDGMTITLE" val="0"/>
  <p:tag name="KSO_WM_UNIT_NOCLEAR" val="0"/>
  <p:tag name="KSO_WM_UNIT_VALUE" val="3"/>
  <p:tag name="KSO_WM_UNIT_TYPE" val="a"/>
  <p:tag name="KSO_WM_UNIT_INDEX" val="1"/>
  <p:tag name="KSO_WM_DIAGRAM_GROUP_CODE" val="l1-1"/>
  <p:tag name="KSO_WM_UNIT_PRESET_TEXT" val="目录"/>
</p:tagLst>
</file>

<file path=ppt/tags/tag47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25_4*b*1"/>
  <p:tag name="KSO_WM_TEMPLATE_CATEGORY" val="custom"/>
  <p:tag name="KSO_WM_TEMPLATE_INDEX" val="20231225"/>
  <p:tag name="KSO_WM_UNIT_LAYERLEVEL" val="1"/>
  <p:tag name="KSO_WM_TAG_VERSION" val="1.0"/>
  <p:tag name="KSO_WM_BEAUTIFY_FLAG" val="#wm#"/>
  <p:tag name="KSO_WM_UNIT_ISCONTENTSTITLE" val="0"/>
  <p:tag name="KSO_WM_UNIT_ISNUMDGMTITLE" val="0"/>
  <p:tag name="KSO_WM_UNIT_NOCLEAR" val="0"/>
  <p:tag name="KSO_WM_UNIT_VALUE" val="10"/>
  <p:tag name="KSO_WM_UNIT_TYPE" val="b"/>
  <p:tag name="KSO_WM_UNIT_INDEX" val="1"/>
  <p:tag name="KSO_WM_DIAGRAM_GROUP_CODE" val="l1-1"/>
  <p:tag name="KSO_WM_UNIT_PRESET_TEXT" val="CONTENTS"/>
</p:tagLst>
</file>

<file path=ppt/tags/tag47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1_2"/>
  <p:tag name="KSO_WM_TEMPLATE_CATEGORY" val="custom"/>
  <p:tag name="KSO_WM_TEMPLATE_INDEX" val="20231225"/>
  <p:tag name="KSO_WM_UNIT_LAYERLEVEL" val="1_1_1"/>
  <p:tag name="KSO_WM_TAG_VERSION" val="1.0"/>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14,&quot;transparency&quot;:0},&quot;type&quot;:1},&quot;glow&quot;:{&quot;colorType&quot;:0},&quot;line&quot;:{&quot;solidLine&quot;:{&quot;brightness&quot;:0,&quot;colorType&quot;:1,&quot;foreColorIndex&quot;:13,&quot;transparency&quot;:0},&quot;type&quot;:1},&quot;shadow&quot;:{&quot;brightness&quot;:-0.15000000596046448,&quot;colorType&quot;:1,&quot;foreColorIndex&quot;:14,&quot;transparency&quot;:0},&quot;threeD&quot;:{&quot;curvedSurface&quot;:{&quot;brightness&quot;:0,&quot;colorType&quot;:2,&quot;rgb&quot;:&quot;#000000&quot;},&quot;depth&quot;:{&quot;colorType&quot;:0}}},&quot;text&quot;:{&quot;fill&quot;:{&quot;solid&quot;:{&quot;brightness&quot;:-0.05000000074505806,&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1_5"/>
  <p:tag name="KSO_WM_TEMPLATE_CATEGORY" val="custom"/>
  <p:tag name="KSO_WM_TEMPLATE_INDEX" val="20231225"/>
  <p:tag name="KSO_WM_UNIT_LAYERLEVEL" val="1_1_1"/>
  <p:tag name="KSO_WM_TAG_VERSION" val="1.0"/>
  <p:tag name="KSO_WM_DIAGRAM_GROUP_CODE" val="l1-1"/>
  <p:tag name="KSO_WM_UNIT_TYPE" val="l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05000000074505806,&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1_3"/>
  <p:tag name="KSO_WM_TEMPLATE_CATEGORY" val="custom"/>
  <p:tag name="KSO_WM_TEMPLATE_INDEX" val="20231225"/>
  <p:tag name="KSO_WM_UNIT_LAYERLEVEL" val="1_1_1"/>
  <p:tag name="KSO_WM_TAG_VERSION" val="1.0"/>
  <p:tag name="KSO_WM_DIAGRAM_GROUP_CODE" val="l1-1"/>
  <p:tag name="KSO_WM_UNIT_TYPE" val="l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05000000074505806,&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1_4"/>
  <p:tag name="KSO_WM_TEMPLATE_CATEGORY" val="custom"/>
  <p:tag name="KSO_WM_TEMPLATE_INDEX" val="20231225"/>
  <p:tag name="KSO_WM_UNIT_LAYERLEVEL" val="1_1_1"/>
  <p:tag name="KSO_WM_TAG_VERSION" val="1.0"/>
  <p:tag name="KSO_WM_DIAGRAM_GROUP_CODE" val="l1-1"/>
  <p:tag name="KSO_WM_UNIT_TYPE" val="l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05000000074505806,&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1_6"/>
  <p:tag name="KSO_WM_TEMPLATE_CATEGORY" val="custom"/>
  <p:tag name="KSO_WM_TEMPLATE_INDEX" val="20231225"/>
  <p:tag name="KSO_WM_UNIT_LAYERLEVEL" val="1_1_1"/>
  <p:tag name="KSO_WM_TAG_VERSION" val="1.0"/>
  <p:tag name="KSO_WM_DIAGRAM_GROUP_CODE" val="l1-1"/>
  <p:tag name="KSO_WM_UNIT_TYPE" val="l_h_i"/>
  <p:tag name="KSO_WM_UNIT_INDEX" val="1_1_6"/>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05000000074505806,&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a*1_1_1"/>
  <p:tag name="KSO_WM_TEMPLATE_CATEGORY" val="custom"/>
  <p:tag name="KSO_WM_TEMPLATE_INDEX" val="20231225"/>
  <p:tag name="KSO_WM_UNIT_LAYERLEVEL" val="1_1_1"/>
  <p:tag name="KSO_WM_TAG_VERSION" val="1.0"/>
  <p:tag name="KSO_WM_UNIT_ISCONTENTSTITLE" val="0"/>
  <p:tag name="KSO_WM_UNIT_ISNUMDGMTITLE" val="0"/>
  <p:tag name="KSO_WM_UNIT_PRESET_TEXT_INDEX" val="0"/>
  <p:tag name="KSO_WM_UNIT_PRESET_TEXT_LEN" val="0"/>
  <p:tag name="KSO_WM_UNIT_NOCLEAR" val="0"/>
  <p:tag name="KSO_WM_UNIT_VALUE" val="14"/>
  <p:tag name="KSO_WM_DIAGRAM_GROUP_CODE" val="l1-1"/>
  <p:tag name="KSO_WM_UNIT_TYPE" val="l_h_a"/>
  <p:tag name="KSO_WM_UNIT_INDEX" val="1_1_1"/>
  <p:tag name="KSO_WM_DIAGRAM_VERSION" val="3"/>
  <p:tag name="KSO_WM_DIAGRAM_COLOR_TRICK" val="1"/>
  <p:tag name="KSO_WM_DIAGRAM_COLOR_TEXT_CAN_REMOVE" val="n"/>
  <p:tag name="KSO_WM_UNIT_PRESET_TEXT" val="添加目录项标题"/>
  <p:tag name="KSO_WM_DIAGRAM_MAX_ITEMCNT" val="6"/>
  <p:tag name="KSO_WM_DIAGRAM_MIN_ITEMCNT" val="2"/>
  <p:tag name="KSO_WM_DIAGRAM_VIRTUALLY_FRAME" val="{&quot;height&quot;:421.74999999999994,&quot;width&quot;:494.8499999999999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47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1_1"/>
  <p:tag name="KSO_WM_TEMPLATE_CATEGORY" val="custom"/>
  <p:tag name="KSO_WM_TEMPLATE_INDEX" val="20231225"/>
  <p:tag name="KSO_WM_UNIT_LAYERLEVEL" val="1_1_1"/>
  <p:tag name="KSO_WM_TAG_VERSION" val="1.0"/>
  <p:tag name="KSO_WM_DIAGRAM_GROUP_CODE" val="l1-1"/>
  <p:tag name="KSO_WM_UNIT_SUBTYPE" val="d"/>
  <p:tag name="KSO_WM_UNIT_TYPE" val="l_h_i"/>
  <p:tag name="KSO_WM_UNIT_INDEX" val="1_1_1"/>
  <p:tag name="KSO_WM_DIAGRAM_VERSION" val="3"/>
  <p:tag name="KSO_WM_DIAGRAM_COLOR_TRICK" val="1"/>
  <p:tag name="KSO_WM_DIAGRAM_COLOR_TEXT_CAN_REMOVE" val="n"/>
  <p:tag name="KSO_WM_UNIT_PRESET_TEXT" val="01"/>
  <p:tag name="KSO_WM_DIAGRAM_MAX_ITEMCNT" val="6"/>
  <p:tag name="KSO_WM_DIAGRAM_MIN_ITEMCNT" val="2"/>
  <p:tag name="KSO_WM_DIAGRAM_VIRTUALLY_FRAME" val="{&quot;height&quot;:421.74999999999994,&quot;width&quot;:494.8499999999999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05000000074505806,&quot;colorType&quot;:1,&quot;foreColorIndex&quot;:14,&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
</p:tagLst>
</file>

<file path=ppt/tags/tag47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2_2"/>
  <p:tag name="KSO_WM_TEMPLATE_CATEGORY" val="custom"/>
  <p:tag name="KSO_WM_TEMPLATE_INDEX" val="20231225"/>
  <p:tag name="KSO_WM_UNIT_LAYERLEVEL" val="1_1_1"/>
  <p:tag name="KSO_WM_TAG_VERSION" val="1.0"/>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14,&quot;transparency&quot;:0},&quot;type&quot;:1},&quot;glow&quot;:{&quot;colorType&quot;:0},&quot;line&quot;:{&quot;solidLine&quot;:{&quot;brightness&quot;:0,&quot;colorType&quot;:1,&quot;foreColorIndex&quot;:13,&quot;transparency&quot;:0},&quot;type&quot;:1},&quot;shadow&quot;:{&quot;brightness&quot;:-0.15000000596046448,&quot;colorType&quot;:1,&quot;foreColorIndex&quot;:14,&quot;transparency&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2_4"/>
  <p:tag name="KSO_WM_TEMPLATE_CATEGORY" val="custom"/>
  <p:tag name="KSO_WM_TEMPLATE_INDEX" val="20231225"/>
  <p:tag name="KSO_WM_UNIT_LAYERLEVEL" val="1_1_1"/>
  <p:tag name="KSO_WM_TAG_VERSION" val="1.0"/>
  <p:tag name="KSO_WM_DIAGRAM_GROUP_CODE" val="l1-1"/>
  <p:tag name="KSO_WM_UNIT_TYPE" val="l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2_5"/>
  <p:tag name="KSO_WM_TEMPLATE_CATEGORY" val="custom"/>
  <p:tag name="KSO_WM_TEMPLATE_INDEX" val="20231225"/>
  <p:tag name="KSO_WM_UNIT_LAYERLEVEL" val="1_1_1"/>
  <p:tag name="KSO_WM_TAG_VERSION" val="1.0"/>
  <p:tag name="KSO_WM_DIAGRAM_GROUP_CODE" val="l1-1"/>
  <p:tag name="KSO_WM_UNIT_TYPE" val="l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2_3"/>
  <p:tag name="KSO_WM_TEMPLATE_CATEGORY" val="custom"/>
  <p:tag name="KSO_WM_TEMPLATE_INDEX" val="20231225"/>
  <p:tag name="KSO_WM_UNIT_LAYERLEVEL" val="1_1_1"/>
  <p:tag name="KSO_WM_TAG_VERSION" val="1.0"/>
  <p:tag name="KSO_WM_DIAGRAM_GROUP_CODE" val="l1-1"/>
  <p:tag name="KSO_WM_UNIT_TYPE" val="l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2_6"/>
  <p:tag name="KSO_WM_TEMPLATE_CATEGORY" val="custom"/>
  <p:tag name="KSO_WM_TEMPLATE_INDEX" val="20231225"/>
  <p:tag name="KSO_WM_UNIT_LAYERLEVEL" val="1_1_1"/>
  <p:tag name="KSO_WM_TAG_VERSION" val="1.0"/>
  <p:tag name="KSO_WM_DIAGRAM_GROUP_CODE" val="l1-1"/>
  <p:tag name="KSO_WM_UNIT_TYPE" val="l_h_i"/>
  <p:tag name="KSO_WM_UNIT_INDEX" val="1_2_6"/>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a*1_2_1"/>
  <p:tag name="KSO_WM_TEMPLATE_CATEGORY" val="custom"/>
  <p:tag name="KSO_WM_TEMPLATE_INDEX" val="20231225"/>
  <p:tag name="KSO_WM_UNIT_LAYERLEVEL" val="1_1_1"/>
  <p:tag name="KSO_WM_TAG_VERSION" val="1.0"/>
  <p:tag name="KSO_WM_UNIT_ISCONTENTSTITLE" val="0"/>
  <p:tag name="KSO_WM_UNIT_ISNUMDGMTITLE" val="0"/>
  <p:tag name="KSO_WM_UNIT_PRESET_TEXT_INDEX" val="0"/>
  <p:tag name="KSO_WM_UNIT_PRESET_TEXT_LEN" val="0"/>
  <p:tag name="KSO_WM_UNIT_NOCLEAR" val="0"/>
  <p:tag name="KSO_WM_UNIT_VALUE" val="14"/>
  <p:tag name="KSO_WM_DIAGRAM_GROUP_CODE" val="l1-1"/>
  <p:tag name="KSO_WM_UNIT_TYPE" val="l_h_a"/>
  <p:tag name="KSO_WM_UNIT_INDEX" val="1_2_1"/>
  <p:tag name="KSO_WM_DIAGRAM_VERSION" val="3"/>
  <p:tag name="KSO_WM_DIAGRAM_COLOR_TRICK" val="1"/>
  <p:tag name="KSO_WM_DIAGRAM_COLOR_TEXT_CAN_REMOVE" val="n"/>
  <p:tag name="KSO_WM_UNIT_PRESET_TEXT" val="添加目录项标题"/>
  <p:tag name="KSO_WM_DIAGRAM_MAX_ITEMCNT" val="6"/>
  <p:tag name="KSO_WM_DIAGRAM_MIN_ITEMCNT" val="2"/>
  <p:tag name="KSO_WM_DIAGRAM_VIRTUALLY_FRAME" val="{&quot;height&quot;:421.74999999999994,&quot;width&quot;:494.8499999999999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2_1"/>
  <p:tag name="KSO_WM_TEMPLATE_CATEGORY" val="custom"/>
  <p:tag name="KSO_WM_TEMPLATE_INDEX" val="20231225"/>
  <p:tag name="KSO_WM_UNIT_LAYERLEVEL" val="1_1_1"/>
  <p:tag name="KSO_WM_TAG_VERSION" val="1.0"/>
  <p:tag name="KSO_WM_DIAGRAM_GROUP_CODE" val="l1-1"/>
  <p:tag name="KSO_WM_UNIT_SUBTYPE" val="d"/>
  <p:tag name="KSO_WM_UNIT_TYPE" val="l_h_i"/>
  <p:tag name="KSO_WM_UNIT_INDEX" val="1_2_1"/>
  <p:tag name="KSO_WM_DIAGRAM_VERSION" val="3"/>
  <p:tag name="KSO_WM_DIAGRAM_COLOR_TRICK" val="1"/>
  <p:tag name="KSO_WM_DIAGRAM_COLOR_TEXT_CAN_REMOVE" val="n"/>
  <p:tag name="KSO_WM_UNIT_PRESET_TEXT" val="02"/>
  <p:tag name="KSO_WM_DIAGRAM_MAX_ITEMCNT" val="6"/>
  <p:tag name="KSO_WM_DIAGRAM_MIN_ITEMCNT" val="2"/>
  <p:tag name="KSO_WM_DIAGRAM_VIRTUALLY_FRAME" val="{&quot;height&quot;:421.74999999999994,&quot;width&quot;:494.8499999999999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05000000074505806,&quot;colorType&quot;:1,&quot;foreColorIndex&quot;:14,&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
</p:tagLst>
</file>

<file path=ppt/tags/tag47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3_2"/>
  <p:tag name="KSO_WM_TEMPLATE_CATEGORY" val="custom"/>
  <p:tag name="KSO_WM_TEMPLATE_INDEX" val="20231225"/>
  <p:tag name="KSO_WM_UNIT_LAYERLEVEL" val="1_1_1"/>
  <p:tag name="KSO_WM_TAG_VERSION" val="1.0"/>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14,&quot;transparency&quot;:0},&quot;type&quot;:1},&quot;glow&quot;:{&quot;colorType&quot;:0},&quot;line&quot;:{&quot;solidLine&quot;:{&quot;brightness&quot;:0,&quot;colorType&quot;:1,&quot;foreColorIndex&quot;:13,&quot;transparency&quot;:0},&quot;type&quot;:1},&quot;shadow&quot;:{&quot;brightness&quot;:-0.15000000596046448,&quot;colorType&quot;:1,&quot;foreColorIndex&quot;:14,&quot;transparency&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3_5"/>
  <p:tag name="KSO_WM_TEMPLATE_CATEGORY" val="custom"/>
  <p:tag name="KSO_WM_TEMPLATE_INDEX" val="20231225"/>
  <p:tag name="KSO_WM_UNIT_LAYERLEVEL" val="1_1_1"/>
  <p:tag name="KSO_WM_TAG_VERSION" val="1.0"/>
  <p:tag name="KSO_WM_DIAGRAM_GROUP_CODE" val="l1-1"/>
  <p:tag name="KSO_WM_UNIT_TYPE" val="l_h_i"/>
  <p:tag name="KSO_WM_UNIT_INDEX" val="1_3_5"/>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47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3_6"/>
  <p:tag name="KSO_WM_TEMPLATE_CATEGORY" val="custom"/>
  <p:tag name="KSO_WM_TEMPLATE_INDEX" val="20231225"/>
  <p:tag name="KSO_WM_UNIT_LAYERLEVEL" val="1_1_1"/>
  <p:tag name="KSO_WM_TAG_VERSION" val="1.0"/>
  <p:tag name="KSO_WM_DIAGRAM_GROUP_CODE" val="l1-1"/>
  <p:tag name="KSO_WM_UNIT_TYPE" val="l_h_i"/>
  <p:tag name="KSO_WM_UNIT_INDEX" val="1_3_6"/>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3_3"/>
  <p:tag name="KSO_WM_TEMPLATE_CATEGORY" val="custom"/>
  <p:tag name="KSO_WM_TEMPLATE_INDEX" val="20231225"/>
  <p:tag name="KSO_WM_UNIT_LAYERLEVEL" val="1_1_1"/>
  <p:tag name="KSO_WM_TAG_VERSION" val="1.0"/>
  <p:tag name="KSO_WM_DIAGRAM_GROUP_CODE" val="l1-1"/>
  <p:tag name="KSO_WM_UNIT_TYPE" val="l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3_4"/>
  <p:tag name="KSO_WM_TEMPLATE_CATEGORY" val="custom"/>
  <p:tag name="KSO_WM_TEMPLATE_INDEX" val="20231225"/>
  <p:tag name="KSO_WM_UNIT_LAYERLEVEL" val="1_1_1"/>
  <p:tag name="KSO_WM_TAG_VERSION" val="1.0"/>
  <p:tag name="KSO_WM_DIAGRAM_GROUP_CODE" val="l1-1"/>
  <p:tag name="KSO_WM_UNIT_TYPE" val="l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a*1_3_1"/>
  <p:tag name="KSO_WM_TEMPLATE_CATEGORY" val="custom"/>
  <p:tag name="KSO_WM_TEMPLATE_INDEX" val="20231225"/>
  <p:tag name="KSO_WM_UNIT_LAYERLEVEL" val="1_1_1"/>
  <p:tag name="KSO_WM_TAG_VERSION" val="1.0"/>
  <p:tag name="KSO_WM_UNIT_ISCONTENTSTITLE" val="0"/>
  <p:tag name="KSO_WM_UNIT_ISNUMDGMTITLE" val="0"/>
  <p:tag name="KSO_WM_UNIT_PRESET_TEXT_INDEX" val="0"/>
  <p:tag name="KSO_WM_UNIT_PRESET_TEXT_LEN" val="0"/>
  <p:tag name="KSO_WM_UNIT_NOCLEAR" val="0"/>
  <p:tag name="KSO_WM_UNIT_VALUE" val="14"/>
  <p:tag name="KSO_WM_DIAGRAM_GROUP_CODE" val="l1-1"/>
  <p:tag name="KSO_WM_UNIT_TYPE" val="l_h_a"/>
  <p:tag name="KSO_WM_UNIT_INDEX" val="1_3_1"/>
  <p:tag name="KSO_WM_DIAGRAM_VERSION" val="3"/>
  <p:tag name="KSO_WM_DIAGRAM_COLOR_TRICK" val="1"/>
  <p:tag name="KSO_WM_DIAGRAM_COLOR_TEXT_CAN_REMOVE" val="n"/>
  <p:tag name="KSO_WM_UNIT_PRESET_TEXT" val="添加目录项标题"/>
  <p:tag name="KSO_WM_DIAGRAM_MAX_ITEMCNT" val="6"/>
  <p:tag name="KSO_WM_DIAGRAM_MIN_ITEMCNT" val="2"/>
  <p:tag name="KSO_WM_DIAGRAM_VIRTUALLY_FRAME" val="{&quot;height&quot;:421.74999999999994,&quot;width&quot;:494.8499999999999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3_1"/>
  <p:tag name="KSO_WM_TEMPLATE_CATEGORY" val="custom"/>
  <p:tag name="KSO_WM_TEMPLATE_INDEX" val="20231225"/>
  <p:tag name="KSO_WM_UNIT_LAYERLEVEL" val="1_1_1"/>
  <p:tag name="KSO_WM_TAG_VERSION" val="1.0"/>
  <p:tag name="KSO_WM_DIAGRAM_GROUP_CODE" val="l1-1"/>
  <p:tag name="KSO_WM_UNIT_SUBTYPE" val="d"/>
  <p:tag name="KSO_WM_UNIT_TYPE" val="l_h_i"/>
  <p:tag name="KSO_WM_UNIT_INDEX" val="1_3_1"/>
  <p:tag name="KSO_WM_DIAGRAM_VERSION" val="3"/>
  <p:tag name="KSO_WM_DIAGRAM_COLOR_TRICK" val="1"/>
  <p:tag name="KSO_WM_DIAGRAM_COLOR_TEXT_CAN_REMOVE" val="n"/>
  <p:tag name="KSO_WM_UNIT_PRESET_TEXT" val="03"/>
  <p:tag name="KSO_WM_DIAGRAM_MAX_ITEMCNT" val="6"/>
  <p:tag name="KSO_WM_DIAGRAM_MIN_ITEMCNT" val="2"/>
  <p:tag name="KSO_WM_DIAGRAM_VIRTUALLY_FRAME" val="{&quot;height&quot;:421.74999999999994,&quot;width&quot;:494.8499999999999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05000000074505806,&quot;colorType&quot;:1,&quot;foreColorIndex&quot;:14,&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
</p:tagLst>
</file>

<file path=ppt/tags/tag47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4_2"/>
  <p:tag name="KSO_WM_TEMPLATE_CATEGORY" val="custom"/>
  <p:tag name="KSO_WM_TEMPLATE_INDEX" val="20231225"/>
  <p:tag name="KSO_WM_UNIT_LAYERLEVEL" val="1_1_1"/>
  <p:tag name="KSO_WM_TAG_VERSION" val="1.0"/>
  <p:tag name="KSO_WM_DIAGRAM_GROUP_CODE" val="l1-1"/>
  <p:tag name="KSO_WM_UNIT_TYPE" val="l_h_i"/>
  <p:tag name="KSO_WM_UNIT_INDEX" val="1_4_2"/>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14,&quot;transparency&quot;:0},&quot;type&quot;:1},&quot;glow&quot;:{&quot;colorType&quot;:0},&quot;line&quot;:{&quot;solidLine&quot;:{&quot;brightness&quot;:0,&quot;colorType&quot;:1,&quot;foreColorIndex&quot;:13,&quot;transparency&quot;:0},&quot;type&quot;:1},&quot;shadow&quot;:{&quot;brightness&quot;:-0.15000000596046448,&quot;colorType&quot;:1,&quot;foreColorIndex&quot;:14,&quot;transparency&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4_5"/>
  <p:tag name="KSO_WM_TEMPLATE_CATEGORY" val="custom"/>
  <p:tag name="KSO_WM_TEMPLATE_INDEX" val="20231225"/>
  <p:tag name="KSO_WM_UNIT_LAYERLEVEL" val="1_1_1"/>
  <p:tag name="KSO_WM_TAG_VERSION" val="1.0"/>
  <p:tag name="KSO_WM_DIAGRAM_GROUP_CODE" val="l1-1"/>
  <p:tag name="KSO_WM_UNIT_TYPE" val="l_h_i"/>
  <p:tag name="KSO_WM_UNIT_INDEX" val="1_4_5"/>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4_6"/>
  <p:tag name="KSO_WM_TEMPLATE_CATEGORY" val="custom"/>
  <p:tag name="KSO_WM_TEMPLATE_INDEX" val="20231225"/>
  <p:tag name="KSO_WM_UNIT_LAYERLEVEL" val="1_1_1"/>
  <p:tag name="KSO_WM_TAG_VERSION" val="1.0"/>
  <p:tag name="KSO_WM_DIAGRAM_GROUP_CODE" val="l1-1"/>
  <p:tag name="KSO_WM_UNIT_TYPE" val="l_h_i"/>
  <p:tag name="KSO_WM_UNIT_INDEX" val="1_4_6"/>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4_3"/>
  <p:tag name="KSO_WM_TEMPLATE_CATEGORY" val="custom"/>
  <p:tag name="KSO_WM_TEMPLATE_INDEX" val="20231225"/>
  <p:tag name="KSO_WM_UNIT_LAYERLEVEL" val="1_1_1"/>
  <p:tag name="KSO_WM_TAG_VERSION" val="1.0"/>
  <p:tag name="KSO_WM_DIAGRAM_GROUP_CODE" val="l1-1"/>
  <p:tag name="KSO_WM_UNIT_TYPE" val="l_h_i"/>
  <p:tag name="KSO_WM_UNIT_INDEX" val="1_4_3"/>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4_4"/>
  <p:tag name="KSO_WM_TEMPLATE_CATEGORY" val="custom"/>
  <p:tag name="KSO_WM_TEMPLATE_INDEX" val="20231225"/>
  <p:tag name="KSO_WM_UNIT_LAYERLEVEL" val="1_1_1"/>
  <p:tag name="KSO_WM_TAG_VERSION" val="1.0"/>
  <p:tag name="KSO_WM_DIAGRAM_GROUP_CODE" val="l1-1"/>
  <p:tag name="KSO_WM_UNIT_TYPE" val="l_h_i"/>
  <p:tag name="KSO_WM_UNIT_INDEX" val="1_4_4"/>
  <p:tag name="KSO_WM_DIAGRAM_VERSION" val="3"/>
  <p:tag name="KSO_WM_DIAGRAM_COLOR_TRICK" val="1"/>
  <p:tag name="KSO_WM_DIAGRAM_COLOR_TEXT_CAN_REMOVE" val="n"/>
  <p:tag name="KSO_WM_DIAGRAM_MAX_ITEMCNT" val="6"/>
  <p:tag name="KSO_WM_DIAGRAM_MIN_ITEMCNT" val="2"/>
  <p:tag name="KSO_WM_DIAGRAM_VIRTUALLY_FRAME" val="{&quot;height&quot;:421.74999999999994,&quot;width&quot;:494.84999999999997}"/>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47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a*1_4_1"/>
  <p:tag name="KSO_WM_TEMPLATE_CATEGORY" val="custom"/>
  <p:tag name="KSO_WM_TEMPLATE_INDEX" val="20231225"/>
  <p:tag name="KSO_WM_UNIT_LAYERLEVEL" val="1_1_1"/>
  <p:tag name="KSO_WM_TAG_VERSION" val="1.0"/>
  <p:tag name="KSO_WM_UNIT_ISCONTENTSTITLE" val="0"/>
  <p:tag name="KSO_WM_UNIT_ISNUMDGMTITLE" val="0"/>
  <p:tag name="KSO_WM_UNIT_PRESET_TEXT_INDEX" val="0"/>
  <p:tag name="KSO_WM_UNIT_PRESET_TEXT_LEN" val="0"/>
  <p:tag name="KSO_WM_UNIT_NOCLEAR" val="0"/>
  <p:tag name="KSO_WM_UNIT_VALUE" val="14"/>
  <p:tag name="KSO_WM_DIAGRAM_GROUP_CODE" val="l1-1"/>
  <p:tag name="KSO_WM_UNIT_TYPE" val="l_h_a"/>
  <p:tag name="KSO_WM_UNIT_INDEX" val="1_4_1"/>
  <p:tag name="KSO_WM_DIAGRAM_VERSION" val="3"/>
  <p:tag name="KSO_WM_DIAGRAM_COLOR_TRICK" val="1"/>
  <p:tag name="KSO_WM_DIAGRAM_COLOR_TEXT_CAN_REMOVE" val="n"/>
  <p:tag name="KSO_WM_UNIT_PRESET_TEXT" val="添加目录项标题"/>
  <p:tag name="KSO_WM_DIAGRAM_MAX_ITEMCNT" val="6"/>
  <p:tag name="KSO_WM_DIAGRAM_MIN_ITEMCNT" val="2"/>
  <p:tag name="KSO_WM_DIAGRAM_VIRTUALLY_FRAME" val="{&quot;height&quot;:421.74999999999994,&quot;width&quot;:494.8499999999999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225_4*l_h_i*1_4_1"/>
  <p:tag name="KSO_WM_TEMPLATE_CATEGORY" val="custom"/>
  <p:tag name="KSO_WM_TEMPLATE_INDEX" val="20231225"/>
  <p:tag name="KSO_WM_UNIT_LAYERLEVEL" val="1_1_1"/>
  <p:tag name="KSO_WM_TAG_VERSION" val="1.0"/>
  <p:tag name="KSO_WM_DIAGRAM_GROUP_CODE" val="l1-1"/>
  <p:tag name="KSO_WM_UNIT_SUBTYPE" val="d"/>
  <p:tag name="KSO_WM_UNIT_TYPE" val="l_h_i"/>
  <p:tag name="KSO_WM_UNIT_INDEX" val="1_4_1"/>
  <p:tag name="KSO_WM_DIAGRAM_VERSION" val="3"/>
  <p:tag name="KSO_WM_DIAGRAM_COLOR_TRICK" val="1"/>
  <p:tag name="KSO_WM_DIAGRAM_COLOR_TEXT_CAN_REMOVE" val="n"/>
  <p:tag name="KSO_WM_UNIT_PRESET_TEXT" val="04"/>
  <p:tag name="KSO_WM_DIAGRAM_MAX_ITEMCNT" val="6"/>
  <p:tag name="KSO_WM_DIAGRAM_MIN_ITEMCNT" val="2"/>
  <p:tag name="KSO_WM_DIAGRAM_VIRTUALLY_FRAME" val="{&quot;height&quot;:421.74999999999994,&quot;width&quot;:494.8499999999999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05000000074505806,&quot;colorType&quot;:1,&quot;foreColorIndex&quot;:14,&quot;transparency&quot;:0},&quot;type&quot;:1},&quot;glow&quot;:{&quot;colorType&quot;:0},&quot;line&quot;:{&quot;solidLine&quot;:{&quot;brightness&quot;:0,&quot;colorType&quot;:1,&quot;foreColorIndex&quot;:13,&quot;transparency&quot;:0},&quot;type&quot;:1},&quot;shadow&quot;:{&quot;colorType&quot;:0},&quot;threeD&quot;:{&quot;curvedSurface&quot;:{&quot;brightness&quot;:0,&quot;colorType&quot;:2,&quot;rgb&quot;:&quot;#000000&quot;},&quot;depth&quot;:{&quot;colorType&quot;:0}}}}"/>
</p:tagLst>
</file>

<file path=ppt/tags/tag4732.xml><?xml version="1.0" encoding="utf-8"?>
<p:tagLst xmlns:p="http://schemas.openxmlformats.org/presentationml/2006/main">
  <p:tag name="KSO_WM_SLIDE_ID" val="custom20231225_4"/>
  <p:tag name="KSO_WM_TEMPLATE_SUBCATEGORY" val="29"/>
  <p:tag name="KSO_WM_TEMPLATE_MASTER_TYPE" val="0"/>
  <p:tag name="KSO_WM_TEMPLATE_COLOR_TYPE" val="0"/>
  <p:tag name="KSO_WM_SLIDE_ITEM_CNT" val="4"/>
  <p:tag name="KSO_WM_SLIDE_INDEX" val="4"/>
  <p:tag name="KSO_WM_TAG_VERSION" val="1.0"/>
  <p:tag name="KSO_WM_BEAUTIFY_FLAG" val="#wm#"/>
  <p:tag name="KSO_WM_TEMPLATE_CATEGORY" val="custom"/>
  <p:tag name="KSO_WM_TEMPLATE_INDEX" val="20231225"/>
  <p:tag name="KSO_WM_SLIDE_LAYOUT" val="a_b_l"/>
  <p:tag name="KSO_WM_SLIDE_LAYOUT_CNT" val="1_1_1"/>
  <p:tag name="KSO_WM_SLIDE_TYPE" val="contents"/>
  <p:tag name="KSO_WM_SLIDE_SUBTYPE" val="diag"/>
  <p:tag name="KSO_WM_DIAGRAM_GROUP_CODE" val="l1-1"/>
  <p:tag name="KSO_WM_SLIDE_DIAGTYPE" val="l"/>
</p:tagLst>
</file>

<file path=ppt/tags/tag47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25_7*a*1"/>
  <p:tag name="KSO_WM_TEMPLATE_CATEGORY" val="custom"/>
  <p:tag name="KSO_WM_TEMPLATE_INDEX" val="20231225"/>
  <p:tag name="KSO_WM_UNIT_LAYERLEVEL" val="1"/>
  <p:tag name="KSO_WM_TAG_VERSION" val="1.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47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25_7*b*1"/>
  <p:tag name="KSO_WM_TEMPLATE_CATEGORY" val="custom"/>
  <p:tag name="KSO_WM_TEMPLATE_INDEX" val="20231225"/>
  <p:tag name="KSO_WM_UNIT_LAYERLEVEL" val="1"/>
  <p:tag name="KSO_WM_TAG_VERSION" val="1.0"/>
  <p:tag name="KSO_WM_BEAUTIFY_FLAG" val="#wm#"/>
  <p:tag name="KSO_WM_UNIT_ISCONTENTSTITLE" val="0"/>
  <p:tag name="KSO_WM_UNIT_ISNUMDGMTITLE" val="0"/>
  <p:tag name="KSO_WM_UNIT_NOCLEAR" val="0"/>
  <p:tag name="KSO_WM_UNIT_VALUE" val="35"/>
  <p:tag name="KSO_WM_UNIT_TYPE" val="b"/>
  <p:tag name="KSO_WM_UNIT_INDEX" val="1"/>
  <p:tag name="KSO_WM_UNIT_PRESET_TEXT" val="章节副标题"/>
</p:tagLst>
</file>

<file path=ppt/tags/tag473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225_7*e*1"/>
  <p:tag name="KSO_WM_TEMPLATE_CATEGORY" val="custom"/>
  <p:tag name="KSO_WM_TEMPLATE_INDEX" val="20231225"/>
  <p:tag name="KSO_WM_UNIT_LAYERLEVEL" val="1"/>
  <p:tag name="KSO_WM_TAG_VERSION" val="1.0"/>
  <p:tag name="KSO_WM_BEAUTIFY_FLAG" val="#wm#"/>
  <p:tag name="KSO_WM_UNIT_NOCLEAR" val="0"/>
  <p:tag name="KSO_WM_UNIT_VALUE" val="13"/>
  <p:tag name="KSO_WM_UNIT_TYPE" val="e"/>
  <p:tag name="KSO_WM_UNIT_INDEX" val="1"/>
  <p:tag name="KSO_WM_UNIT_PRESET_TEXT" val="01"/>
</p:tagLst>
</file>

<file path=ppt/tags/tag4736.xml><?xml version="1.0" encoding="utf-8"?>
<p:tagLst xmlns:p="http://schemas.openxmlformats.org/presentationml/2006/main">
  <p:tag name="KSO_WM_SLIDE_ID" val="custom20231225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225"/>
  <p:tag name="KSO_WM_SLIDE_TYPE" val="sectionTitle"/>
  <p:tag name="KSO_WM_SLIDE_SUBTYPE" val="pureTxt"/>
  <p:tag name="KSO_WM_SLIDE_LAYOUT" val="a_b_e"/>
  <p:tag name="KSO_WM_SLIDE_LAYOUT_CNT" val="1_1_1"/>
</p:tagLst>
</file>

<file path=ppt/tags/tag4737.xml><?xml version="1.0" encoding="utf-8"?>
<p:tagLst xmlns:p="http://schemas.openxmlformats.org/presentationml/2006/main">
  <p:tag name="KSO_WM_BEAUTIFY_FLAG" val="#wm#"/>
  <p:tag name="KSO_WM_TEMPLATE_CATEGORY" val="custom"/>
  <p:tag name="KSO_WM_TEMPLATE_INDEX" val="20231225"/>
</p:tagLst>
</file>

<file path=ppt/tags/tag4738.xml><?xml version="1.0" encoding="utf-8"?>
<p:tagLst xmlns:p="http://schemas.openxmlformats.org/presentationml/2006/main">
  <p:tag name="KSO_WM_BEAUTIFY_FLAG" val="#wm#"/>
  <p:tag name="KSO_WM_TEMPLATE_CATEGORY" val="custom"/>
  <p:tag name="KSO_WM_TEMPLATE_INDEX" val="20231225"/>
</p:tagLst>
</file>

<file path=ppt/tags/tag4739.xml><?xml version="1.0" encoding="utf-8"?>
<p:tagLst xmlns:p="http://schemas.openxmlformats.org/presentationml/2006/main">
  <p:tag name="KSO_WM_BEAUTIFY_FLAG" val="#wm#"/>
  <p:tag name="KSO_WM_TEMPLATE_CATEGORY" val="custom"/>
  <p:tag name="KSO_WM_TEMPLATE_INDEX" val="20231225"/>
</p:tagLst>
</file>

<file path=ppt/tags/tag4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47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25_7*a*1"/>
  <p:tag name="KSO_WM_TEMPLATE_CATEGORY" val="custom"/>
  <p:tag name="KSO_WM_TEMPLATE_INDEX" val="20231225"/>
  <p:tag name="KSO_WM_UNIT_LAYERLEVEL" val="1"/>
  <p:tag name="KSO_WM_TAG_VERSION" val="1.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47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25_7*b*1"/>
  <p:tag name="KSO_WM_TEMPLATE_CATEGORY" val="custom"/>
  <p:tag name="KSO_WM_TEMPLATE_INDEX" val="20231225"/>
  <p:tag name="KSO_WM_UNIT_LAYERLEVEL" val="1"/>
  <p:tag name="KSO_WM_TAG_VERSION" val="1.0"/>
  <p:tag name="KSO_WM_BEAUTIFY_FLAG" val="#wm#"/>
  <p:tag name="KSO_WM_UNIT_ISCONTENTSTITLE" val="0"/>
  <p:tag name="KSO_WM_UNIT_ISNUMDGMTITLE" val="0"/>
  <p:tag name="KSO_WM_UNIT_NOCLEAR" val="0"/>
  <p:tag name="KSO_WM_UNIT_VALUE" val="35"/>
  <p:tag name="KSO_WM_UNIT_TYPE" val="b"/>
  <p:tag name="KSO_WM_UNIT_INDEX" val="1"/>
  <p:tag name="KSO_WM_UNIT_PRESET_TEXT" val="章节副标题"/>
</p:tagLst>
</file>

<file path=ppt/tags/tag4742.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225_7*e*1"/>
  <p:tag name="KSO_WM_TEMPLATE_CATEGORY" val="custom"/>
  <p:tag name="KSO_WM_TEMPLATE_INDEX" val="20231225"/>
  <p:tag name="KSO_WM_UNIT_LAYERLEVEL" val="1"/>
  <p:tag name="KSO_WM_TAG_VERSION" val="1.0"/>
  <p:tag name="KSO_WM_BEAUTIFY_FLAG" val="#wm#"/>
  <p:tag name="KSO_WM_UNIT_NOCLEAR" val="0"/>
  <p:tag name="KSO_WM_UNIT_VALUE" val="13"/>
  <p:tag name="KSO_WM_UNIT_TYPE" val="e"/>
  <p:tag name="KSO_WM_UNIT_INDEX" val="1"/>
  <p:tag name="KSO_WM_UNIT_PRESET_TEXT" val="01"/>
</p:tagLst>
</file>

<file path=ppt/tags/tag4743.xml><?xml version="1.0" encoding="utf-8"?>
<p:tagLst xmlns:p="http://schemas.openxmlformats.org/presentationml/2006/main">
  <p:tag name="KSO_WM_SLIDE_ID" val="custom20231225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225"/>
  <p:tag name="KSO_WM_SLIDE_TYPE" val="sectionTitle"/>
  <p:tag name="KSO_WM_SLIDE_SUBTYPE" val="pureTxt"/>
  <p:tag name="KSO_WM_SLIDE_LAYOUT" val="a_b_e"/>
  <p:tag name="KSO_WM_SLIDE_LAYOUT_CNT" val="1_1_1"/>
</p:tagLst>
</file>

<file path=ppt/tags/tag4744.xml><?xml version="1.0" encoding="utf-8"?>
<p:tagLst xmlns:p="http://schemas.openxmlformats.org/presentationml/2006/main">
  <p:tag name="KSO_WM_BEAUTIFY_FLAG" val=""/>
</p:tagLst>
</file>

<file path=ppt/tags/tag47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017_2*l_h_i*1_1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5"/>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017_2*l_h_i*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017_2*l_h_i*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017_2*l_h_i*1_2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2,&quot;rgb&quot;:&quot;#00993f&quot;,&quot;transparency&quot;:1},&quot;type&quot;:1},&quot;glow&quot;:{&quot;colorType&quot;:0},&quot;line&quot;:{&quot;solidLine&quot;:{&quot;brightness&quot;:-0.25,&quot;colorType&quot;:1,&quot;foreColorIndex&quot;:14,&quot;transparency&quot;:0.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7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017_2*l_h_i*1_3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2,&quot;rgb&quot;:&quot;#00993f&quot;,&quot;transparency&quot;:1},&quot;type&quot;:1},&quot;glow&quot;:{&quot;colorType&quot;:0},&quot;line&quot;:{&quot;solidLine&quot;:{&quot;brightness&quot;:-0.25,&quot;colorType&quot;:1,&quot;foreColorIndex&quot;:14,&quot;transparency&quot;:0.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47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31017_2*l_h_i*1_1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3"/>
  <p:tag name="KSO_WM_UNIT_ID" val="diagram20231017_2*l_h_i*1_2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3"/>
  <p:tag name="KSO_WM_UNIT_ID" val="diagram20231017_2*l_h_i*1_3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5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017_2*l_h_a*1_1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5"/>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5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1017_2*l_h_f*1_1_1"/>
  <p:tag name="KSO_WM_TEMPLATE_CATEGORY" val="diagram"/>
  <p:tag name="KSO_WM_TEMPLATE_INDEX" val="20231017"/>
  <p:tag name="KSO_WM_UNIT_LAYERLEVEL" val="1_1_1"/>
  <p:tag name="KSO_WM_TAG_VERSION" val="3.0"/>
  <p:tag name="KSO_WM_DIAGRAM_VERSION" val="3"/>
  <p:tag name="KSO_WM_DIAGRAM_COLOR_TRICK" val="4"/>
  <p:tag name="KSO_WM_DIAGRAM_COLOR_TEXT_CAN_REMOVE" val="n"/>
  <p:tag name="KSO_WM_UNIT_VALUE" val="111"/>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5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017_2*l_h_a*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5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1017_2*l_h_f*1_2_1"/>
  <p:tag name="KSO_WM_TEMPLATE_CATEGORY" val="diagram"/>
  <p:tag name="KSO_WM_TEMPLATE_INDEX" val="20231017"/>
  <p:tag name="KSO_WM_UNIT_LAYERLEVEL" val="1_1_1"/>
  <p:tag name="KSO_WM_TAG_VERSION" val="3.0"/>
  <p:tag name="KSO_WM_DIAGRAM_VERSION" val="3"/>
  <p:tag name="KSO_WM_DIAGRAM_COLOR_TRICK" val="4"/>
  <p:tag name="KSO_WM_DIAGRAM_COLOR_TEXT_CAN_REMOVE" val="n"/>
  <p:tag name="KSO_WM_UNIT_VALUE" val="74"/>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5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017_2*l_h_a*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5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1017_2*l_h_f*1_3_1"/>
  <p:tag name="KSO_WM_TEMPLATE_CATEGORY" val="diagram"/>
  <p:tag name="KSO_WM_TEMPLATE_INDEX" val="20231017"/>
  <p:tag name="KSO_WM_UNIT_LAYERLEVEL" val="1_1_1"/>
  <p:tag name="KSO_WM_TAG_VERSION" val="3.0"/>
  <p:tag name="KSO_WM_DIAGRAM_VERSION" val="3"/>
  <p:tag name="KSO_WM_DIAGRAM_COLOR_TRICK" val="4"/>
  <p:tag name="KSO_WM_DIAGRAM_COLOR_TEXT_CAN_REMOVE" val="n"/>
  <p:tag name="KSO_WM_UNIT_VALUE" val="74"/>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59.xml><?xml version="1.0" encoding="utf-8"?>
<p:tagLst xmlns:p="http://schemas.openxmlformats.org/presentationml/2006/main">
  <p:tag name="KSO_WM_BEAUTIFY_FLAG" val="#wm#"/>
  <p:tag name="KSO_WM_TEMPLATE_CATEGORY" val="custom"/>
  <p:tag name="KSO_WM_TEMPLATE_INDEX" val="20231425"/>
</p:tagLst>
</file>

<file path=ppt/tags/tag4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4760.xml><?xml version="1.0" encoding="utf-8"?>
<p:tagLst xmlns:p="http://schemas.openxmlformats.org/presentationml/2006/main">
  <p:tag name="KSO_WM_BEAUTIFY_FLAG" val="#wm#"/>
  <p:tag name="KSO_WM_TEMPLATE_CATEGORY" val="custom"/>
  <p:tag name="KSO_WM_TEMPLATE_INDEX" val="20231225"/>
</p:tagLst>
</file>

<file path=ppt/tags/tag4761.xml><?xml version="1.0" encoding="utf-8"?>
<p:tagLst xmlns:p="http://schemas.openxmlformats.org/presentationml/2006/main">
  <p:tag name="KSO_WM_BEAUTIFY_FLAG" val="#wm#"/>
  <p:tag name="KSO_WM_TEMPLATE_CATEGORY" val="custom"/>
  <p:tag name="KSO_WM_TEMPLATE_INDEX" val="20231225"/>
</p:tagLst>
</file>

<file path=ppt/tags/tag4762.xml><?xml version="1.0" encoding="utf-8"?>
<p:tagLst xmlns:p="http://schemas.openxmlformats.org/presentationml/2006/main">
  <p:tag name="KSO_WM_BEAUTIFY_FLAG" val=""/>
</p:tagLst>
</file>

<file path=ppt/tags/tag4763.xml><?xml version="1.0" encoding="utf-8"?>
<p:tagLst xmlns:p="http://schemas.openxmlformats.org/presentationml/2006/main">
  <p:tag name="KSO_WM_BEAUTIFY_FLAG" val="#wm#"/>
  <p:tag name="KSO_WM_TEMPLATE_CATEGORY" val="custom"/>
  <p:tag name="KSO_WM_TEMPLATE_INDEX" val="20231225"/>
</p:tagLst>
</file>

<file path=ppt/tags/tag4764.xml><?xml version="1.0" encoding="utf-8"?>
<p:tagLst xmlns:p="http://schemas.openxmlformats.org/presentationml/2006/main">
  <p:tag name="KSO_WM_BEAUTIFY_FLAG" val=""/>
</p:tagLst>
</file>

<file path=ppt/tags/tag4765.xml><?xml version="1.0" encoding="utf-8"?>
<p:tagLst xmlns:p="http://schemas.openxmlformats.org/presentationml/2006/main">
  <p:tag name="KSO_WM_BEAUTIFY_FLAG" val="#wm#"/>
  <p:tag name="KSO_WM_TEMPLATE_CATEGORY" val="custom"/>
  <p:tag name="KSO_WM_TEMPLATE_INDEX" val="20231225"/>
</p:tagLst>
</file>

<file path=ppt/tags/tag4766.xml><?xml version="1.0" encoding="utf-8"?>
<p:tagLst xmlns:p="http://schemas.openxmlformats.org/presentationml/2006/main">
  <p:tag name="KSO_WM_BEAUTIFY_FLAG" val="#wm#"/>
  <p:tag name="KSO_WM_TEMPLATE_CATEGORY" val="custom"/>
  <p:tag name="KSO_WM_TEMPLATE_INDEX" val="20231225"/>
</p:tagLst>
</file>

<file path=ppt/tags/tag4767.xml><?xml version="1.0" encoding="utf-8"?>
<p:tagLst xmlns:p="http://schemas.openxmlformats.org/presentationml/2006/main">
  <p:tag name="KSO_WM_BEAUTIFY_FLAG" val=""/>
</p:tagLst>
</file>

<file path=ppt/tags/tag4768.xml><?xml version="1.0" encoding="utf-8"?>
<p:tagLst xmlns:p="http://schemas.openxmlformats.org/presentationml/2006/main">
  <p:tag name="KSO_WM_BEAUTIFY_FLAG" val="#wm#"/>
  <p:tag name="KSO_WM_TEMPLATE_CATEGORY" val="custom"/>
  <p:tag name="KSO_WM_TEMPLATE_INDEX" val="20231225"/>
</p:tagLst>
</file>

<file path=ppt/tags/tag47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25_7*a*1"/>
  <p:tag name="KSO_WM_TEMPLATE_CATEGORY" val="custom"/>
  <p:tag name="KSO_WM_TEMPLATE_INDEX" val="20231225"/>
  <p:tag name="KSO_WM_UNIT_LAYERLEVEL" val="1"/>
  <p:tag name="KSO_WM_TAG_VERSION" val="1.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4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4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25_7*b*1"/>
  <p:tag name="KSO_WM_TEMPLATE_CATEGORY" val="custom"/>
  <p:tag name="KSO_WM_TEMPLATE_INDEX" val="20231225"/>
  <p:tag name="KSO_WM_UNIT_LAYERLEVEL" val="1"/>
  <p:tag name="KSO_WM_TAG_VERSION" val="1.0"/>
  <p:tag name="KSO_WM_BEAUTIFY_FLAG" val="#wm#"/>
  <p:tag name="KSO_WM_UNIT_ISCONTENTSTITLE" val="0"/>
  <p:tag name="KSO_WM_UNIT_ISNUMDGMTITLE" val="0"/>
  <p:tag name="KSO_WM_UNIT_NOCLEAR" val="0"/>
  <p:tag name="KSO_WM_UNIT_VALUE" val="35"/>
  <p:tag name="KSO_WM_UNIT_TYPE" val="b"/>
  <p:tag name="KSO_WM_UNIT_INDEX" val="1"/>
  <p:tag name="KSO_WM_UNIT_PRESET_TEXT" val="章节副标题"/>
</p:tagLst>
</file>

<file path=ppt/tags/tag477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225_7*e*1"/>
  <p:tag name="KSO_WM_TEMPLATE_CATEGORY" val="custom"/>
  <p:tag name="KSO_WM_TEMPLATE_INDEX" val="20231225"/>
  <p:tag name="KSO_WM_UNIT_LAYERLEVEL" val="1"/>
  <p:tag name="KSO_WM_TAG_VERSION" val="1.0"/>
  <p:tag name="KSO_WM_BEAUTIFY_FLAG" val="#wm#"/>
  <p:tag name="KSO_WM_UNIT_NOCLEAR" val="0"/>
  <p:tag name="KSO_WM_UNIT_VALUE" val="13"/>
  <p:tag name="KSO_WM_UNIT_TYPE" val="e"/>
  <p:tag name="KSO_WM_UNIT_INDEX" val="1"/>
  <p:tag name="KSO_WM_UNIT_PRESET_TEXT" val="01"/>
</p:tagLst>
</file>

<file path=ppt/tags/tag4772.xml><?xml version="1.0" encoding="utf-8"?>
<p:tagLst xmlns:p="http://schemas.openxmlformats.org/presentationml/2006/main">
  <p:tag name="KSO_WM_SLIDE_ID" val="custom20231225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225"/>
  <p:tag name="KSO_WM_SLIDE_TYPE" val="sectionTitle"/>
  <p:tag name="KSO_WM_SLIDE_SUBTYPE" val="pureTxt"/>
  <p:tag name="KSO_WM_SLIDE_LAYOUT" val="a_b_e"/>
  <p:tag name="KSO_WM_SLIDE_LAYOUT_CNT" val="1_1_1"/>
</p:tagLst>
</file>

<file path=ppt/tags/tag4773.xml><?xml version="1.0" encoding="utf-8"?>
<p:tagLst xmlns:p="http://schemas.openxmlformats.org/presentationml/2006/main">
  <p:tag name="KSO_WM_BEAUTIFY_FLAG" val="#wm#"/>
  <p:tag name="KSO_WM_TEMPLATE_CATEGORY" val="custom"/>
  <p:tag name="KSO_WM_TEMPLATE_INDEX" val="20231225"/>
</p:tagLst>
</file>

<file path=ppt/tags/tag4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25_7*a*1"/>
  <p:tag name="KSO_WM_TEMPLATE_CATEGORY" val="custom"/>
  <p:tag name="KSO_WM_TEMPLATE_INDEX" val="20231225"/>
  <p:tag name="KSO_WM_UNIT_LAYERLEVEL" val="1"/>
  <p:tag name="KSO_WM_TAG_VERSION" val="1.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47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25_7*b*1"/>
  <p:tag name="KSO_WM_TEMPLATE_CATEGORY" val="custom"/>
  <p:tag name="KSO_WM_TEMPLATE_INDEX" val="20231225"/>
  <p:tag name="KSO_WM_UNIT_LAYERLEVEL" val="1"/>
  <p:tag name="KSO_WM_TAG_VERSION" val="1.0"/>
  <p:tag name="KSO_WM_BEAUTIFY_FLAG" val="#wm#"/>
  <p:tag name="KSO_WM_UNIT_ISCONTENTSTITLE" val="0"/>
  <p:tag name="KSO_WM_UNIT_ISNUMDGMTITLE" val="0"/>
  <p:tag name="KSO_WM_UNIT_NOCLEAR" val="0"/>
  <p:tag name="KSO_WM_UNIT_VALUE" val="35"/>
  <p:tag name="KSO_WM_UNIT_TYPE" val="b"/>
  <p:tag name="KSO_WM_UNIT_INDEX" val="1"/>
  <p:tag name="KSO_WM_UNIT_PRESET_TEXT" val="章节副标题"/>
</p:tagLst>
</file>

<file path=ppt/tags/tag4776.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225_7*e*1"/>
  <p:tag name="KSO_WM_TEMPLATE_CATEGORY" val="custom"/>
  <p:tag name="KSO_WM_TEMPLATE_INDEX" val="20231225"/>
  <p:tag name="KSO_WM_UNIT_LAYERLEVEL" val="1"/>
  <p:tag name="KSO_WM_TAG_VERSION" val="1.0"/>
  <p:tag name="KSO_WM_BEAUTIFY_FLAG" val="#wm#"/>
  <p:tag name="KSO_WM_UNIT_NOCLEAR" val="0"/>
  <p:tag name="KSO_WM_UNIT_VALUE" val="13"/>
  <p:tag name="KSO_WM_UNIT_TYPE" val="e"/>
  <p:tag name="KSO_WM_UNIT_INDEX" val="1"/>
  <p:tag name="KSO_WM_UNIT_PRESET_TEXT" val="01"/>
</p:tagLst>
</file>

<file path=ppt/tags/tag4777.xml><?xml version="1.0" encoding="utf-8"?>
<p:tagLst xmlns:p="http://schemas.openxmlformats.org/presentationml/2006/main">
  <p:tag name="KSO_WM_SLIDE_ID" val="custom20231225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225"/>
  <p:tag name="KSO_WM_SLIDE_TYPE" val="sectionTitle"/>
  <p:tag name="KSO_WM_SLIDE_SUBTYPE" val="pureTxt"/>
  <p:tag name="KSO_WM_SLIDE_LAYOUT" val="a_b_e"/>
  <p:tag name="KSO_WM_SLIDE_LAYOUT_CNT" val="1_1_1"/>
</p:tagLst>
</file>

<file path=ppt/tags/tag4778.xml><?xml version="1.0" encoding="utf-8"?>
<p:tagLst xmlns:p="http://schemas.openxmlformats.org/presentationml/2006/main">
  <p:tag name="KSO_WM_BEAUTIFY_FLAG" val="#wm#"/>
  <p:tag name="KSO_WM_TEMPLATE_CATEGORY" val="custom"/>
  <p:tag name="KSO_WM_TEMPLATE_INDEX" val="20231225"/>
</p:tagLst>
</file>

<file path=ppt/tags/tag4779.xml><?xml version="1.0" encoding="utf-8"?>
<p:tagLst xmlns:p="http://schemas.openxmlformats.org/presentationml/2006/main">
  <p:tag name="KSO_WM_BEAUTIFY_FLAG" val="#wm#"/>
  <p:tag name="KSO_WM_TEMPLATE_CATEGORY" val="custom"/>
  <p:tag name="KSO_WM_TEMPLATE_INDEX" val="20231225"/>
</p:tagLst>
</file>

<file path=ppt/tags/tag4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4780.xml><?xml version="1.0" encoding="utf-8"?>
<p:tagLst xmlns:p="http://schemas.openxmlformats.org/presentationml/2006/main">
  <p:tag name="KSO_WM_BEAUTIFY_FLAG" val="#wm#"/>
  <p:tag name="KSO_WM_TEMPLATE_CATEGORY" val="custom"/>
  <p:tag name="KSO_WM_TEMPLATE_INDEX" val="20231225"/>
</p:tagLst>
</file>

<file path=ppt/tags/tag4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4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4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4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4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4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4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4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4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4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4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4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4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7"/>
  <p:tag name="KSO_WM_UNIT_LAYERLEVEL" val="1"/>
  <p:tag name="KSO_WM_TAG_VERSION" val="1.0"/>
  <p:tag name="KSO_WM_UNIT_TYPE" val="i"/>
  <p:tag name="KSO_WM_UNIT_INDEX" val="57"/>
</p:tagLst>
</file>

<file path=ppt/tags/tag4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8"/>
  <p:tag name="KSO_WM_UNIT_LAYERLEVEL" val="1"/>
  <p:tag name="KSO_WM_TAG_VERSION" val="1.0"/>
  <p:tag name="KSO_WM_UNIT_TYPE" val="i"/>
  <p:tag name="KSO_WM_UNIT_INDEX" val="58"/>
</p:tagLst>
</file>

<file path=ppt/tags/tag4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9"/>
  <p:tag name="KSO_WM_UNIT_LAYERLEVEL" val="1"/>
  <p:tag name="KSO_WM_TAG_VERSION" val="1.0"/>
  <p:tag name="KSO_WM_UNIT_TYPE" val="i"/>
  <p:tag name="KSO_WM_UNIT_INDEX" val="59"/>
</p:tagLst>
</file>

<file path=ppt/tags/tag4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0"/>
  <p:tag name="KSO_WM_UNIT_LAYERLEVEL" val="1"/>
  <p:tag name="KSO_WM_TAG_VERSION" val="1.0"/>
  <p:tag name="KSO_WM_UNIT_TYPE" val="i"/>
  <p:tag name="KSO_WM_UNIT_INDEX" val="60"/>
</p:tagLst>
</file>

<file path=ppt/tags/tag4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1"/>
  <p:tag name="KSO_WM_UNIT_LAYERLEVEL" val="1"/>
  <p:tag name="KSO_WM_TAG_VERSION" val="1.0"/>
  <p:tag name="KSO_WM_UNIT_TYPE" val="i"/>
  <p:tag name="KSO_WM_UNIT_INDEX" val="61"/>
</p:tagLst>
</file>

<file path=ppt/tags/tag4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2"/>
  <p:tag name="KSO_WM_UNIT_LAYERLEVEL" val="1"/>
  <p:tag name="KSO_WM_TAG_VERSION" val="1.0"/>
  <p:tag name="KSO_WM_UNIT_TYPE" val="i"/>
  <p:tag name="KSO_WM_UNIT_INDEX" val="62"/>
</p:tagLst>
</file>

<file path=ppt/tags/tag4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3"/>
  <p:tag name="KSO_WM_UNIT_LAYERLEVEL" val="1"/>
  <p:tag name="KSO_WM_TAG_VERSION" val="1.0"/>
  <p:tag name="KSO_WM_UNIT_TYPE" val="i"/>
  <p:tag name="KSO_WM_UNIT_INDEX" val="63"/>
</p:tagLst>
</file>

<file path=ppt/tags/tag4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4"/>
  <p:tag name="KSO_WM_UNIT_LAYERLEVEL" val="1"/>
  <p:tag name="KSO_WM_TAG_VERSION" val="1.0"/>
  <p:tag name="KSO_WM_UNIT_TYPE" val="i"/>
  <p:tag name="KSO_WM_UNIT_INDEX" val="64"/>
</p:tagLst>
</file>

<file path=ppt/tags/tag4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5"/>
  <p:tag name="KSO_WM_UNIT_LAYERLEVEL" val="1"/>
  <p:tag name="KSO_WM_TAG_VERSION" val="1.0"/>
  <p:tag name="KSO_WM_UNIT_TYPE" val="i"/>
  <p:tag name="KSO_WM_UNIT_INDEX" val="65"/>
</p:tagLst>
</file>

<file path=ppt/tags/tag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5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6"/>
  <p:tag name="KSO_WM_UNIT_LAYERLEVEL" val="1"/>
  <p:tag name="KSO_WM_TAG_VERSION" val="1.0"/>
  <p:tag name="KSO_WM_UNIT_TYPE" val="i"/>
  <p:tag name="KSO_WM_UNIT_INDEX" val="66"/>
</p:tagLst>
</file>

<file path=ppt/tags/tag5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7"/>
  <p:tag name="KSO_WM_UNIT_LAYERLEVEL" val="1"/>
  <p:tag name="KSO_WM_TAG_VERSION" val="1.0"/>
  <p:tag name="KSO_WM_UNIT_TYPE" val="i"/>
  <p:tag name="KSO_WM_UNIT_INDEX" val="67"/>
</p:tagLst>
</file>

<file path=ppt/tags/tag5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8"/>
  <p:tag name="KSO_WM_UNIT_LAYERLEVEL" val="1"/>
  <p:tag name="KSO_WM_TAG_VERSION" val="1.0"/>
  <p:tag name="KSO_WM_UNIT_TYPE" val="i"/>
  <p:tag name="KSO_WM_UNIT_INDEX" val="68"/>
</p:tagLst>
</file>

<file path=ppt/tags/tag5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9"/>
  <p:tag name="KSO_WM_UNIT_LAYERLEVEL" val="1"/>
  <p:tag name="KSO_WM_TAG_VERSION" val="1.0"/>
  <p:tag name="KSO_WM_UNIT_TYPE" val="i"/>
  <p:tag name="KSO_WM_UNIT_INDEX" val="69"/>
</p:tagLst>
</file>

<file path=ppt/tags/tag5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0"/>
  <p:tag name="KSO_WM_UNIT_LAYERLEVEL" val="1"/>
  <p:tag name="KSO_WM_TAG_VERSION" val="1.0"/>
  <p:tag name="KSO_WM_UNIT_TYPE" val="i"/>
  <p:tag name="KSO_WM_UNIT_INDEX" val="70"/>
</p:tagLst>
</file>

<file path=ppt/tags/tag5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1"/>
  <p:tag name="KSO_WM_UNIT_LAYERLEVEL" val="1"/>
  <p:tag name="KSO_WM_TAG_VERSION" val="1.0"/>
  <p:tag name="KSO_WM_UNIT_TYPE" val="i"/>
  <p:tag name="KSO_WM_UNIT_INDEX" val="71"/>
</p:tagLst>
</file>

<file path=ppt/tags/tag5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2"/>
  <p:tag name="KSO_WM_UNIT_LAYERLEVEL" val="1"/>
  <p:tag name="KSO_WM_TAG_VERSION" val="1.0"/>
  <p:tag name="KSO_WM_UNIT_TYPE" val="i"/>
  <p:tag name="KSO_WM_UNIT_INDEX" val="72"/>
</p:tagLst>
</file>

<file path=ppt/tags/tag5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3"/>
  <p:tag name="KSO_WM_UNIT_LAYERLEVEL" val="1"/>
  <p:tag name="KSO_WM_TAG_VERSION" val="1.0"/>
  <p:tag name="KSO_WM_UNIT_TYPE" val="i"/>
  <p:tag name="KSO_WM_UNIT_INDEX" val="73"/>
</p:tagLst>
</file>

<file path=ppt/tags/tag5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4"/>
  <p:tag name="KSO_WM_UNIT_LAYERLEVEL" val="1"/>
  <p:tag name="KSO_WM_TAG_VERSION" val="1.0"/>
  <p:tag name="KSO_WM_UNIT_TYPE" val="i"/>
  <p:tag name="KSO_WM_UNIT_INDEX" val="74"/>
</p:tagLst>
</file>

<file path=ppt/tags/tag5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5"/>
  <p:tag name="KSO_WM_UNIT_LAYERLEVEL" val="1"/>
  <p:tag name="KSO_WM_TAG_VERSION" val="1.0"/>
  <p:tag name="KSO_WM_UNIT_TYPE" val="i"/>
  <p:tag name="KSO_WM_UNIT_INDEX" val="75"/>
</p:tagLst>
</file>

<file path=ppt/tags/tag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5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6"/>
  <p:tag name="KSO_WM_UNIT_LAYERLEVEL" val="1"/>
  <p:tag name="KSO_WM_TAG_VERSION" val="1.0"/>
  <p:tag name="KSO_WM_UNIT_TYPE" val="i"/>
  <p:tag name="KSO_WM_UNIT_INDEX" val="76"/>
</p:tagLst>
</file>

<file path=ppt/tags/tag5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7"/>
  <p:tag name="KSO_WM_UNIT_LAYERLEVEL" val="1"/>
  <p:tag name="KSO_WM_TAG_VERSION" val="1.0"/>
  <p:tag name="KSO_WM_UNIT_TYPE" val="i"/>
  <p:tag name="KSO_WM_UNIT_INDEX" val="77"/>
</p:tagLst>
</file>

<file path=ppt/tags/tag5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8"/>
  <p:tag name="KSO_WM_UNIT_LAYERLEVEL" val="1"/>
  <p:tag name="KSO_WM_TAG_VERSION" val="1.0"/>
  <p:tag name="KSO_WM_UNIT_TYPE" val="i"/>
  <p:tag name="KSO_WM_UNIT_INDEX" val="78"/>
</p:tagLst>
</file>

<file path=ppt/tags/tag5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9"/>
  <p:tag name="KSO_WM_UNIT_LAYERLEVEL" val="1"/>
  <p:tag name="KSO_WM_TAG_VERSION" val="1.0"/>
  <p:tag name="KSO_WM_UNIT_TYPE" val="i"/>
  <p:tag name="KSO_WM_UNIT_INDEX" val="79"/>
</p:tagLst>
</file>

<file path=ppt/tags/tag5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0"/>
  <p:tag name="KSO_WM_UNIT_LAYERLEVEL" val="1"/>
  <p:tag name="KSO_WM_TAG_VERSION" val="1.0"/>
  <p:tag name="KSO_WM_UNIT_TYPE" val="i"/>
  <p:tag name="KSO_WM_UNIT_INDEX" val="80"/>
</p:tagLst>
</file>

<file path=ppt/tags/tag5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1"/>
  <p:tag name="KSO_WM_UNIT_LAYERLEVEL" val="1"/>
  <p:tag name="KSO_WM_TAG_VERSION" val="1.0"/>
  <p:tag name="KSO_WM_UNIT_TYPE" val="i"/>
  <p:tag name="KSO_WM_UNIT_INDEX" val="81"/>
</p:tagLst>
</file>

<file path=ppt/tags/tag5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2"/>
  <p:tag name="KSO_WM_UNIT_LAYERLEVEL" val="1"/>
  <p:tag name="KSO_WM_TAG_VERSION" val="1.0"/>
  <p:tag name="KSO_WM_UNIT_TYPE" val="i"/>
  <p:tag name="KSO_WM_UNIT_INDEX" val="82"/>
</p:tagLst>
</file>

<file path=ppt/tags/tag5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3"/>
  <p:tag name="KSO_WM_UNIT_LAYERLEVEL" val="1"/>
  <p:tag name="KSO_WM_TAG_VERSION" val="1.0"/>
  <p:tag name="KSO_WM_UNIT_TYPE" val="i"/>
  <p:tag name="KSO_WM_UNIT_INDEX" val="83"/>
</p:tagLst>
</file>

<file path=ppt/tags/tag5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4"/>
  <p:tag name="KSO_WM_UNIT_LAYERLEVEL" val="1"/>
  <p:tag name="KSO_WM_TAG_VERSION" val="1.0"/>
  <p:tag name="KSO_WM_UNIT_TYPE" val="i"/>
  <p:tag name="KSO_WM_UNIT_INDEX" val="84"/>
</p:tagLst>
</file>

<file path=ppt/tags/tag5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5"/>
  <p:tag name="KSO_WM_UNIT_LAYERLEVEL" val="1"/>
  <p:tag name="KSO_WM_TAG_VERSION" val="1.0"/>
  <p:tag name="KSO_WM_UNIT_TYPE" val="i"/>
  <p:tag name="KSO_WM_UNIT_INDEX" val="85"/>
</p:tagLst>
</file>

<file path=ppt/tags/tag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5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6"/>
  <p:tag name="KSO_WM_UNIT_LAYERLEVEL" val="1"/>
  <p:tag name="KSO_WM_TAG_VERSION" val="1.0"/>
  <p:tag name="KSO_WM_UNIT_TYPE" val="i"/>
  <p:tag name="KSO_WM_UNIT_INDEX" val="86"/>
</p:tagLst>
</file>

<file path=ppt/tags/tag5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7"/>
  <p:tag name="KSO_WM_UNIT_LAYERLEVEL" val="1"/>
  <p:tag name="KSO_WM_TAG_VERSION" val="1.0"/>
  <p:tag name="KSO_WM_UNIT_TYPE" val="i"/>
  <p:tag name="KSO_WM_UNIT_INDEX" val="87"/>
</p:tagLst>
</file>

<file path=ppt/tags/tag5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8"/>
  <p:tag name="KSO_WM_UNIT_LAYERLEVEL" val="1"/>
  <p:tag name="KSO_WM_TAG_VERSION" val="1.0"/>
  <p:tag name="KSO_WM_UNIT_TYPE" val="i"/>
  <p:tag name="KSO_WM_UNIT_INDEX" val="88"/>
</p:tagLst>
</file>

<file path=ppt/tags/tag5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9"/>
  <p:tag name="KSO_WM_UNIT_LAYERLEVEL" val="1"/>
  <p:tag name="KSO_WM_TAG_VERSION" val="1.0"/>
  <p:tag name="KSO_WM_UNIT_TYPE" val="i"/>
  <p:tag name="KSO_WM_UNIT_INDEX" val="89"/>
</p:tagLst>
</file>

<file path=ppt/tags/tag5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0"/>
  <p:tag name="KSO_WM_UNIT_LAYERLEVEL" val="1"/>
  <p:tag name="KSO_WM_TAG_VERSION" val="1.0"/>
  <p:tag name="KSO_WM_UNIT_TYPE" val="i"/>
  <p:tag name="KSO_WM_UNIT_INDEX" val="90"/>
</p:tagLst>
</file>

<file path=ppt/tags/tag5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1"/>
  <p:tag name="KSO_WM_UNIT_LAYERLEVEL" val="1"/>
  <p:tag name="KSO_WM_TAG_VERSION" val="1.0"/>
  <p:tag name="KSO_WM_UNIT_TYPE" val="i"/>
  <p:tag name="KSO_WM_UNIT_INDEX" val="91"/>
</p:tagLst>
</file>

<file path=ppt/tags/tag5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2"/>
  <p:tag name="KSO_WM_UNIT_LAYERLEVEL" val="1"/>
  <p:tag name="KSO_WM_TAG_VERSION" val="1.0"/>
  <p:tag name="KSO_WM_UNIT_TYPE" val="i"/>
  <p:tag name="KSO_WM_UNIT_INDEX" val="92"/>
</p:tagLst>
</file>

<file path=ppt/tags/tag5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3"/>
  <p:tag name="KSO_WM_UNIT_LAYERLEVEL" val="1"/>
  <p:tag name="KSO_WM_TAG_VERSION" val="1.0"/>
  <p:tag name="KSO_WM_UNIT_TYPE" val="i"/>
  <p:tag name="KSO_WM_UNIT_INDEX" val="93"/>
</p:tagLst>
</file>

<file path=ppt/tags/tag5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4"/>
  <p:tag name="KSO_WM_UNIT_LAYERLEVEL" val="1"/>
  <p:tag name="KSO_WM_TAG_VERSION" val="1.0"/>
  <p:tag name="KSO_WM_UNIT_TYPE" val="i"/>
  <p:tag name="KSO_WM_UNIT_INDEX" val="94"/>
</p:tagLst>
</file>

<file path=ppt/tags/tag5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5"/>
  <p:tag name="KSO_WM_UNIT_LAYERLEVEL" val="1"/>
  <p:tag name="KSO_WM_TAG_VERSION" val="1.0"/>
  <p:tag name="KSO_WM_UNIT_TYPE" val="i"/>
  <p:tag name="KSO_WM_UNIT_INDEX" val="95"/>
</p:tagLst>
</file>

<file path=ppt/tags/tag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5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6"/>
  <p:tag name="KSO_WM_UNIT_LAYERLEVEL" val="1"/>
  <p:tag name="KSO_WM_TAG_VERSION" val="1.0"/>
  <p:tag name="KSO_WM_UNIT_TYPE" val="i"/>
  <p:tag name="KSO_WM_UNIT_INDEX" val="96"/>
</p:tagLst>
</file>

<file path=ppt/tags/tag5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7"/>
  <p:tag name="KSO_WM_UNIT_LAYERLEVEL" val="1"/>
  <p:tag name="KSO_WM_TAG_VERSION" val="1.0"/>
  <p:tag name="KSO_WM_UNIT_TYPE" val="i"/>
  <p:tag name="KSO_WM_UNIT_INDEX" val="97"/>
</p:tagLst>
</file>

<file path=ppt/tags/tag5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8"/>
  <p:tag name="KSO_WM_UNIT_LAYERLEVEL" val="1"/>
  <p:tag name="KSO_WM_TAG_VERSION" val="1.0"/>
  <p:tag name="KSO_WM_UNIT_TYPE" val="i"/>
  <p:tag name="KSO_WM_UNIT_INDEX" val="98"/>
</p:tagLst>
</file>

<file path=ppt/tags/tag5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9"/>
  <p:tag name="KSO_WM_UNIT_LAYERLEVEL" val="1"/>
  <p:tag name="KSO_WM_TAG_VERSION" val="1.0"/>
  <p:tag name="KSO_WM_UNIT_TYPE" val="i"/>
  <p:tag name="KSO_WM_UNIT_INDEX" val="99"/>
</p:tagLst>
</file>

<file path=ppt/tags/tag5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0"/>
  <p:tag name="KSO_WM_UNIT_LAYERLEVEL" val="1"/>
  <p:tag name="KSO_WM_TAG_VERSION" val="1.0"/>
  <p:tag name="KSO_WM_UNIT_TYPE" val="i"/>
  <p:tag name="KSO_WM_UNIT_INDEX" val="100"/>
</p:tagLst>
</file>

<file path=ppt/tags/tag5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1"/>
  <p:tag name="KSO_WM_UNIT_LAYERLEVEL" val="1"/>
  <p:tag name="KSO_WM_TAG_VERSION" val="1.0"/>
  <p:tag name="KSO_WM_UNIT_TYPE" val="i"/>
  <p:tag name="KSO_WM_UNIT_INDEX" val="101"/>
</p:tagLst>
</file>

<file path=ppt/tags/tag5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2"/>
  <p:tag name="KSO_WM_UNIT_LAYERLEVEL" val="1"/>
  <p:tag name="KSO_WM_TAG_VERSION" val="1.0"/>
  <p:tag name="KSO_WM_UNIT_TYPE" val="i"/>
  <p:tag name="KSO_WM_UNIT_INDEX" val="102"/>
</p:tagLst>
</file>

<file path=ppt/tags/tag5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3"/>
  <p:tag name="KSO_WM_UNIT_LAYERLEVEL" val="1"/>
  <p:tag name="KSO_WM_TAG_VERSION" val="1.0"/>
  <p:tag name="KSO_WM_UNIT_TYPE" val="i"/>
  <p:tag name="KSO_WM_UNIT_INDEX" val="103"/>
</p:tagLst>
</file>

<file path=ppt/tags/tag5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4"/>
  <p:tag name="KSO_WM_UNIT_LAYERLEVEL" val="1"/>
  <p:tag name="KSO_WM_TAG_VERSION" val="1.0"/>
  <p:tag name="KSO_WM_UNIT_TYPE" val="i"/>
  <p:tag name="KSO_WM_UNIT_INDEX" val="104"/>
</p:tagLst>
</file>

<file path=ppt/tags/tag5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5"/>
  <p:tag name="KSO_WM_UNIT_LAYERLEVEL" val="1"/>
  <p:tag name="KSO_WM_TAG_VERSION" val="1.0"/>
  <p:tag name="KSO_WM_UNIT_TYPE" val="i"/>
  <p:tag name="KSO_WM_UNIT_INDEX" val="105"/>
</p:tagLst>
</file>

<file path=ppt/tags/tag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5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6"/>
  <p:tag name="KSO_WM_UNIT_LAYERLEVEL" val="1"/>
  <p:tag name="KSO_WM_TAG_VERSION" val="1.0"/>
  <p:tag name="KSO_WM_UNIT_TYPE" val="i"/>
  <p:tag name="KSO_WM_UNIT_INDEX" val="106"/>
</p:tagLst>
</file>

<file path=ppt/tags/tag5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7"/>
  <p:tag name="KSO_WM_UNIT_LAYERLEVEL" val="1"/>
  <p:tag name="KSO_WM_TAG_VERSION" val="1.0"/>
  <p:tag name="KSO_WM_UNIT_TYPE" val="i"/>
  <p:tag name="KSO_WM_UNIT_INDEX" val="107"/>
</p:tagLst>
</file>

<file path=ppt/tags/tag5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8"/>
  <p:tag name="KSO_WM_UNIT_LAYERLEVEL" val="1"/>
  <p:tag name="KSO_WM_TAG_VERSION" val="1.0"/>
  <p:tag name="KSO_WM_UNIT_TYPE" val="i"/>
  <p:tag name="KSO_WM_UNIT_INDEX" val="108"/>
</p:tagLst>
</file>

<file path=ppt/tags/tag5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9"/>
  <p:tag name="KSO_WM_UNIT_LAYERLEVEL" val="1"/>
  <p:tag name="KSO_WM_TAG_VERSION" val="1.0"/>
  <p:tag name="KSO_WM_UNIT_TYPE" val="i"/>
  <p:tag name="KSO_WM_UNIT_INDEX" val="109"/>
</p:tagLst>
</file>

<file path=ppt/tags/tag5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0"/>
  <p:tag name="KSO_WM_UNIT_LAYERLEVEL" val="1"/>
  <p:tag name="KSO_WM_TAG_VERSION" val="1.0"/>
  <p:tag name="KSO_WM_UNIT_TYPE" val="i"/>
  <p:tag name="KSO_WM_UNIT_INDEX" val="110"/>
</p:tagLst>
</file>

<file path=ppt/tags/tag5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1"/>
  <p:tag name="KSO_WM_UNIT_LAYERLEVEL" val="1"/>
  <p:tag name="KSO_WM_TAG_VERSION" val="1.0"/>
  <p:tag name="KSO_WM_UNIT_TYPE" val="i"/>
  <p:tag name="KSO_WM_UNIT_INDEX" val="111"/>
</p:tagLst>
</file>

<file path=ppt/tags/tag5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2"/>
  <p:tag name="KSO_WM_UNIT_LAYERLEVEL" val="1"/>
  <p:tag name="KSO_WM_TAG_VERSION" val="1.0"/>
  <p:tag name="KSO_WM_UNIT_TYPE" val="i"/>
  <p:tag name="KSO_WM_UNIT_INDEX" val="112"/>
</p:tagLst>
</file>

<file path=ppt/tags/tag5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3"/>
  <p:tag name="KSO_WM_UNIT_LAYERLEVEL" val="1"/>
  <p:tag name="KSO_WM_TAG_VERSION" val="1.0"/>
  <p:tag name="KSO_WM_UNIT_TYPE" val="i"/>
  <p:tag name="KSO_WM_UNIT_INDEX" val="113"/>
</p:tagLst>
</file>

<file path=ppt/tags/tag5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4"/>
  <p:tag name="KSO_WM_UNIT_LAYERLEVEL" val="1"/>
  <p:tag name="KSO_WM_TAG_VERSION" val="1.0"/>
  <p:tag name="KSO_WM_UNIT_TYPE" val="i"/>
  <p:tag name="KSO_WM_UNIT_INDEX" val="114"/>
</p:tagLst>
</file>

<file path=ppt/tags/tag5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5"/>
  <p:tag name="KSO_WM_UNIT_LAYERLEVEL" val="1"/>
  <p:tag name="KSO_WM_TAG_VERSION" val="1.0"/>
  <p:tag name="KSO_WM_UNIT_TYPE" val="i"/>
  <p:tag name="KSO_WM_UNIT_INDEX" val="115"/>
</p:tagLst>
</file>

<file path=ppt/tags/tag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5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6"/>
  <p:tag name="KSO_WM_UNIT_LAYERLEVEL" val="1"/>
  <p:tag name="KSO_WM_TAG_VERSION" val="1.0"/>
  <p:tag name="KSO_WM_UNIT_TYPE" val="i"/>
  <p:tag name="KSO_WM_UNIT_INDEX" val="116"/>
</p:tagLst>
</file>

<file path=ppt/tags/tag5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7"/>
  <p:tag name="KSO_WM_UNIT_LAYERLEVEL" val="1"/>
  <p:tag name="KSO_WM_TAG_VERSION" val="1.0"/>
  <p:tag name="KSO_WM_UNIT_TYPE" val="i"/>
  <p:tag name="KSO_WM_UNIT_INDEX" val="117"/>
</p:tagLst>
</file>

<file path=ppt/tags/tag5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8"/>
  <p:tag name="KSO_WM_UNIT_LAYERLEVEL" val="1"/>
  <p:tag name="KSO_WM_TAG_VERSION" val="1.0"/>
  <p:tag name="KSO_WM_UNIT_TYPE" val="i"/>
  <p:tag name="KSO_WM_UNIT_INDEX" val="118"/>
</p:tagLst>
</file>

<file path=ppt/tags/tag5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9"/>
  <p:tag name="KSO_WM_UNIT_LAYERLEVEL" val="1"/>
  <p:tag name="KSO_WM_TAG_VERSION" val="1.0"/>
  <p:tag name="KSO_WM_UNIT_TYPE" val="i"/>
  <p:tag name="KSO_WM_UNIT_INDEX" val="119"/>
</p:tagLst>
</file>

<file path=ppt/tags/tag5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0"/>
  <p:tag name="KSO_WM_UNIT_LAYERLEVEL" val="1"/>
  <p:tag name="KSO_WM_TAG_VERSION" val="1.0"/>
  <p:tag name="KSO_WM_UNIT_TYPE" val="i"/>
  <p:tag name="KSO_WM_UNIT_INDEX" val="120"/>
</p:tagLst>
</file>

<file path=ppt/tags/tag5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1"/>
  <p:tag name="KSO_WM_UNIT_LAYERLEVEL" val="1"/>
  <p:tag name="KSO_WM_TAG_VERSION" val="1.0"/>
  <p:tag name="KSO_WM_UNIT_TYPE" val="i"/>
  <p:tag name="KSO_WM_UNIT_INDEX" val="121"/>
</p:tagLst>
</file>

<file path=ppt/tags/tag5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2"/>
  <p:tag name="KSO_WM_UNIT_LAYERLEVEL" val="1"/>
  <p:tag name="KSO_WM_TAG_VERSION" val="1.0"/>
  <p:tag name="KSO_WM_UNIT_TYPE" val="i"/>
  <p:tag name="KSO_WM_UNIT_INDEX" val="122"/>
</p:tagLst>
</file>

<file path=ppt/tags/tag5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3"/>
  <p:tag name="KSO_WM_UNIT_LAYERLEVEL" val="1"/>
  <p:tag name="KSO_WM_TAG_VERSION" val="1.0"/>
  <p:tag name="KSO_WM_UNIT_TYPE" val="i"/>
  <p:tag name="KSO_WM_UNIT_INDEX" val="123"/>
</p:tagLst>
</file>

<file path=ppt/tags/tag5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4"/>
  <p:tag name="KSO_WM_UNIT_LAYERLEVEL" val="1"/>
  <p:tag name="KSO_WM_TAG_VERSION" val="1.0"/>
  <p:tag name="KSO_WM_UNIT_TYPE" val="i"/>
  <p:tag name="KSO_WM_UNIT_INDEX" val="124"/>
</p:tagLst>
</file>

<file path=ppt/tags/tag5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5"/>
  <p:tag name="KSO_WM_UNIT_LAYERLEVEL" val="1"/>
  <p:tag name="KSO_WM_TAG_VERSION" val="1.0"/>
  <p:tag name="KSO_WM_UNIT_TYPE" val="i"/>
  <p:tag name="KSO_WM_UNIT_INDEX" val="125"/>
</p:tagLst>
</file>

<file path=ppt/tags/tag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5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6"/>
  <p:tag name="KSO_WM_UNIT_LAYERLEVEL" val="1"/>
  <p:tag name="KSO_WM_TAG_VERSION" val="1.0"/>
  <p:tag name="KSO_WM_UNIT_TYPE" val="i"/>
  <p:tag name="KSO_WM_UNIT_INDEX" val="126"/>
</p:tagLst>
</file>

<file path=ppt/tags/tag5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7"/>
  <p:tag name="KSO_WM_UNIT_LAYERLEVEL" val="1"/>
  <p:tag name="KSO_WM_TAG_VERSION" val="1.0"/>
  <p:tag name="KSO_WM_UNIT_TYPE" val="i"/>
  <p:tag name="KSO_WM_UNIT_INDEX" val="127"/>
</p:tagLst>
</file>

<file path=ppt/tags/tag5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8"/>
  <p:tag name="KSO_WM_UNIT_LAYERLEVEL" val="1"/>
  <p:tag name="KSO_WM_TAG_VERSION" val="1.0"/>
  <p:tag name="KSO_WM_UNIT_TYPE" val="i"/>
  <p:tag name="KSO_WM_UNIT_INDEX" val="128"/>
</p:tagLst>
</file>

<file path=ppt/tags/tag5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9"/>
  <p:tag name="KSO_WM_UNIT_LAYERLEVEL" val="1"/>
  <p:tag name="KSO_WM_TAG_VERSION" val="1.0"/>
  <p:tag name="KSO_WM_UNIT_TYPE" val="i"/>
  <p:tag name="KSO_WM_UNIT_INDEX" val="129"/>
</p:tagLst>
</file>

<file path=ppt/tags/tag5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0"/>
  <p:tag name="KSO_WM_UNIT_LAYERLEVEL" val="1"/>
  <p:tag name="KSO_WM_TAG_VERSION" val="1.0"/>
  <p:tag name="KSO_WM_UNIT_TYPE" val="i"/>
  <p:tag name="KSO_WM_UNIT_INDEX" val="130"/>
</p:tagLst>
</file>

<file path=ppt/tags/tag5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1"/>
  <p:tag name="KSO_WM_UNIT_LAYERLEVEL" val="1"/>
  <p:tag name="KSO_WM_TAG_VERSION" val="1.0"/>
  <p:tag name="KSO_WM_UNIT_TYPE" val="i"/>
  <p:tag name="KSO_WM_UNIT_INDEX" val="131"/>
</p:tagLst>
</file>

<file path=ppt/tags/tag5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2"/>
  <p:tag name="KSO_WM_UNIT_LAYERLEVEL" val="1"/>
  <p:tag name="KSO_WM_TAG_VERSION" val="1.0"/>
  <p:tag name="KSO_WM_UNIT_TYPE" val="i"/>
  <p:tag name="KSO_WM_UNIT_INDEX" val="132"/>
</p:tagLst>
</file>

<file path=ppt/tags/tag5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3"/>
  <p:tag name="KSO_WM_UNIT_LAYERLEVEL" val="1"/>
  <p:tag name="KSO_WM_TAG_VERSION" val="1.0"/>
  <p:tag name="KSO_WM_UNIT_TYPE" val="i"/>
  <p:tag name="KSO_WM_UNIT_INDEX" val="133"/>
</p:tagLst>
</file>

<file path=ppt/tags/tag5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4"/>
  <p:tag name="KSO_WM_UNIT_LAYERLEVEL" val="1"/>
  <p:tag name="KSO_WM_TAG_VERSION" val="1.0"/>
  <p:tag name="KSO_WM_UNIT_TYPE" val="i"/>
  <p:tag name="KSO_WM_UNIT_INDEX" val="134"/>
</p:tagLst>
</file>

<file path=ppt/tags/tag5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5"/>
  <p:tag name="KSO_WM_UNIT_LAYERLEVEL" val="1"/>
  <p:tag name="KSO_WM_TAG_VERSION" val="1.0"/>
  <p:tag name="KSO_WM_UNIT_TYPE" val="i"/>
  <p:tag name="KSO_WM_UNIT_INDEX" val="135"/>
</p:tagLst>
</file>

<file path=ppt/tags/tag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5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5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UNIT_TYPE" val="i"/>
  <p:tag name="KSO_WM_UNIT_INDEX" val="3"/>
</p:tagLst>
</file>

<file path=ppt/tags/tag5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UNIT_TYPE" val="i"/>
  <p:tag name="KSO_WM_UNIT_INDEX" val="4"/>
</p:tagLst>
</file>

<file path=ppt/tags/tag5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5"/>
  <p:tag name="KSO_WM_UNIT_LAYERLEVEL" val="1"/>
  <p:tag name="KSO_WM_TAG_VERSION" val="1.0"/>
  <p:tag name="KSO_WM_UNIT_TYPE" val="i"/>
  <p:tag name="KSO_WM_UNIT_INDEX" val="5"/>
</p:tagLst>
</file>

<file path=ppt/tags/tag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5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6"/>
  <p:tag name="KSO_WM_UNIT_LAYERLEVEL" val="1"/>
  <p:tag name="KSO_WM_TAG_VERSION" val="1.0"/>
  <p:tag name="KSO_WM_UNIT_TYPE" val="i"/>
  <p:tag name="KSO_WM_UNIT_INDEX" val="6"/>
</p:tagLst>
</file>

<file path=ppt/tags/tag5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7"/>
  <p:tag name="KSO_WM_UNIT_LAYERLEVEL" val="1"/>
  <p:tag name="KSO_WM_TAG_VERSION" val="1.0"/>
  <p:tag name="KSO_WM_UNIT_TYPE" val="i"/>
  <p:tag name="KSO_WM_UNIT_INDEX" val="7"/>
</p:tagLst>
</file>

<file path=ppt/tags/tag5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8"/>
  <p:tag name="KSO_WM_UNIT_LAYERLEVEL" val="1"/>
  <p:tag name="KSO_WM_TAG_VERSION" val="1.0"/>
  <p:tag name="KSO_WM_UNIT_TYPE" val="i"/>
  <p:tag name="KSO_WM_UNIT_INDEX" val="8"/>
</p:tagLst>
</file>

<file path=ppt/tags/tag5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9"/>
  <p:tag name="KSO_WM_UNIT_LAYERLEVEL" val="1"/>
  <p:tag name="KSO_WM_TAG_VERSION" val="1.0"/>
  <p:tag name="KSO_WM_UNIT_TYPE" val="i"/>
  <p:tag name="KSO_WM_UNIT_INDEX" val="9"/>
</p:tagLst>
</file>

<file path=ppt/tags/tag5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0"/>
  <p:tag name="KSO_WM_UNIT_LAYERLEVEL" val="1"/>
  <p:tag name="KSO_WM_TAG_VERSION" val="1.0"/>
  <p:tag name="KSO_WM_UNIT_TYPE" val="i"/>
  <p:tag name="KSO_WM_UNIT_INDEX" val="10"/>
</p:tagLst>
</file>

<file path=ppt/tags/tag5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1"/>
  <p:tag name="KSO_WM_UNIT_LAYERLEVEL" val="1"/>
  <p:tag name="KSO_WM_TAG_VERSION" val="1.0"/>
  <p:tag name="KSO_WM_UNIT_TYPE" val="i"/>
  <p:tag name="KSO_WM_UNIT_INDEX" val="11"/>
</p:tagLst>
</file>

<file path=ppt/tags/tag5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2"/>
  <p:tag name="KSO_WM_UNIT_LAYERLEVEL" val="1"/>
  <p:tag name="KSO_WM_TAG_VERSION" val="1.0"/>
  <p:tag name="KSO_WM_UNIT_TYPE" val="i"/>
  <p:tag name="KSO_WM_UNIT_INDEX" val="12"/>
</p:tagLst>
</file>

<file path=ppt/tags/tag5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3"/>
  <p:tag name="KSO_WM_UNIT_LAYERLEVEL" val="1"/>
  <p:tag name="KSO_WM_TAG_VERSION" val="1.0"/>
  <p:tag name="KSO_WM_UNIT_TYPE" val="i"/>
  <p:tag name="KSO_WM_UNIT_INDEX" val="13"/>
</p:tagLst>
</file>

<file path=ppt/tags/tag5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4"/>
  <p:tag name="KSO_WM_UNIT_LAYERLEVEL" val="1"/>
  <p:tag name="KSO_WM_TAG_VERSION" val="1.0"/>
  <p:tag name="KSO_WM_UNIT_TYPE" val="i"/>
  <p:tag name="KSO_WM_UNIT_INDEX" val="14"/>
</p:tagLst>
</file>

<file path=ppt/tags/tag5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5"/>
  <p:tag name="KSO_WM_UNIT_LAYERLEVEL" val="1"/>
  <p:tag name="KSO_WM_TAG_VERSION" val="1.0"/>
  <p:tag name="KSO_WM_UNIT_TYPE" val="i"/>
  <p:tag name="KSO_WM_UNIT_INDEX" val="15"/>
</p:tagLst>
</file>

<file path=ppt/tags/tag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5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6"/>
  <p:tag name="KSO_WM_UNIT_LAYERLEVEL" val="1"/>
  <p:tag name="KSO_WM_TAG_VERSION" val="1.0"/>
  <p:tag name="KSO_WM_UNIT_TYPE" val="i"/>
  <p:tag name="KSO_WM_UNIT_INDEX" val="16"/>
</p:tagLst>
</file>

<file path=ppt/tags/tag5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7"/>
  <p:tag name="KSO_WM_UNIT_LAYERLEVEL" val="1"/>
  <p:tag name="KSO_WM_TAG_VERSION" val="1.0"/>
  <p:tag name="KSO_WM_UNIT_TYPE" val="i"/>
  <p:tag name="KSO_WM_UNIT_INDEX" val="17"/>
</p:tagLst>
</file>

<file path=ppt/tags/tag5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8"/>
  <p:tag name="KSO_WM_UNIT_LAYERLEVEL" val="1"/>
  <p:tag name="KSO_WM_TAG_VERSION" val="1.0"/>
  <p:tag name="KSO_WM_UNIT_TYPE" val="i"/>
  <p:tag name="KSO_WM_UNIT_INDEX" val="18"/>
</p:tagLst>
</file>

<file path=ppt/tags/tag5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9"/>
  <p:tag name="KSO_WM_UNIT_LAYERLEVEL" val="1"/>
  <p:tag name="KSO_WM_TAG_VERSION" val="1.0"/>
  <p:tag name="KSO_WM_UNIT_TYPE" val="i"/>
  <p:tag name="KSO_WM_UNIT_INDEX" val="19"/>
</p:tagLst>
</file>

<file path=ppt/tags/tag5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0"/>
  <p:tag name="KSO_WM_UNIT_LAYERLEVEL" val="1"/>
  <p:tag name="KSO_WM_TAG_VERSION" val="1.0"/>
  <p:tag name="KSO_WM_UNIT_TYPE" val="i"/>
  <p:tag name="KSO_WM_UNIT_INDEX" val="20"/>
</p:tagLst>
</file>

<file path=ppt/tags/tag5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1"/>
  <p:tag name="KSO_WM_UNIT_LAYERLEVEL" val="1"/>
  <p:tag name="KSO_WM_TAG_VERSION" val="1.0"/>
  <p:tag name="KSO_WM_UNIT_TYPE" val="i"/>
  <p:tag name="KSO_WM_UNIT_INDEX" val="21"/>
</p:tagLst>
</file>

<file path=ppt/tags/tag5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2"/>
  <p:tag name="KSO_WM_UNIT_LAYERLEVEL" val="1"/>
  <p:tag name="KSO_WM_TAG_VERSION" val="1.0"/>
  <p:tag name="KSO_WM_UNIT_TYPE" val="i"/>
  <p:tag name="KSO_WM_UNIT_INDEX" val="22"/>
</p:tagLst>
</file>

<file path=ppt/tags/tag5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3"/>
  <p:tag name="KSO_WM_UNIT_LAYERLEVEL" val="1"/>
  <p:tag name="KSO_WM_TAG_VERSION" val="1.0"/>
  <p:tag name="KSO_WM_UNIT_TYPE" val="i"/>
  <p:tag name="KSO_WM_UNIT_INDEX" val="23"/>
</p:tagLst>
</file>

<file path=ppt/tags/tag5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4"/>
  <p:tag name="KSO_WM_UNIT_LAYERLEVEL" val="1"/>
  <p:tag name="KSO_WM_TAG_VERSION" val="1.0"/>
  <p:tag name="KSO_WM_UNIT_TYPE" val="i"/>
  <p:tag name="KSO_WM_UNIT_INDEX" val="24"/>
</p:tagLst>
</file>

<file path=ppt/tags/tag5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5"/>
  <p:tag name="KSO_WM_UNIT_LAYERLEVEL" val="1"/>
  <p:tag name="KSO_WM_TAG_VERSION" val="1.0"/>
  <p:tag name="KSO_WM_UNIT_TYPE" val="i"/>
  <p:tag name="KSO_WM_UNIT_INDEX" val="25"/>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6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6"/>
  <p:tag name="KSO_WM_UNIT_LAYERLEVEL" val="1"/>
  <p:tag name="KSO_WM_TAG_VERSION" val="1.0"/>
  <p:tag name="KSO_WM_UNIT_TYPE" val="i"/>
  <p:tag name="KSO_WM_UNIT_INDEX" val="26"/>
</p:tagLst>
</file>

<file path=ppt/tags/tag6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7"/>
  <p:tag name="KSO_WM_UNIT_LAYERLEVEL" val="1"/>
  <p:tag name="KSO_WM_TAG_VERSION" val="1.0"/>
  <p:tag name="KSO_WM_UNIT_TYPE" val="i"/>
  <p:tag name="KSO_WM_UNIT_INDEX" val="27"/>
</p:tagLst>
</file>

<file path=ppt/tags/tag6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8"/>
  <p:tag name="KSO_WM_UNIT_LAYERLEVEL" val="1"/>
  <p:tag name="KSO_WM_TAG_VERSION" val="1.0"/>
  <p:tag name="KSO_WM_UNIT_TYPE" val="i"/>
  <p:tag name="KSO_WM_UNIT_INDEX" val="28"/>
</p:tagLst>
</file>

<file path=ppt/tags/tag6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b*1"/>
  <p:tag name="KSO_WM_UNIT_LAYERLEVEL" val="1"/>
  <p:tag name="KSO_WM_TAG_VERSION" val="1.0"/>
  <p:tag name="KSO_WM_BEAUTIFY_FLAG" val="#wm#"/>
  <p:tag name="KSO_WM_UNIT_ISCONTENTSTITLE" val="0"/>
  <p:tag name="KSO_WM_UNIT_ISNUMDGMTITLE" val="0"/>
  <p:tag name="KSO_WM_UNIT_PRESET_TEXT" val="副标题"/>
  <p:tag name="KSO_WM_UNIT_NOCLEAR" val="0"/>
  <p:tag name="KSO_WM_UNIT_VALUE" val="10"/>
  <p:tag name="KSO_WM_UNIT_TYPE" val="b"/>
  <p:tag name="KSO_WM_UNIT_INDEX" val="1"/>
</p:tagLst>
</file>

<file path=ppt/tags/tag6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6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6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UNIT_TYPE" val="i"/>
  <p:tag name="KSO_WM_UNIT_INDEX" val="3"/>
</p:tagLst>
</file>

<file path=ppt/tags/tag6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6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6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f*1"/>
  <p:tag name="KSO_WM_UNIT_LAYERLEVEL" val="1"/>
  <p:tag name="KSO_WM_TAG_VERSION" val="1.0"/>
  <p:tag name="KSO_WM_BEAUTIFY_FLAG" val="#wm#"/>
  <p:tag name="KSO_WM_UNIT_SUBTYPE" val="a"/>
  <p:tag name="KSO_WM_UNIT_PRESET_TEXT" val="单击此处编辑母版文本样式"/>
  <p:tag name="KSO_WM_UNIT_NOCLEAR" val="0"/>
  <p:tag name="KSO_WM_UNIT_VALUE" val="29"/>
  <p:tag name="KSO_WM_UNIT_TYPE" val="f"/>
  <p:tag name="KSO_WM_UNIT_INDEX" val="1"/>
</p:tagLst>
</file>

<file path=ppt/tags/tag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1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6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6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6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6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6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6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UNIT_TYPE" val="i"/>
  <p:tag name="KSO_WM_UNIT_INDEX" val="12"/>
</p:tagLst>
</file>

<file path=ppt/tags/tag6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6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6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6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6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6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6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6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6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UNIT_TYPE" val="i"/>
  <p:tag name="KSO_WM_UNIT_INDEX" val="21"/>
</p:tagLst>
</file>

<file path=ppt/tags/tag6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6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7"/>
  <p:tag name="KSO_WM_UNIT_LAYERLEVEL" val="1"/>
  <p:tag name="KSO_WM_TAG_VERSION" val="1.0"/>
  <p:tag name="KSO_WM_UNIT_TYPE" val="i"/>
  <p:tag name="KSO_WM_UNIT_INDEX" val="57"/>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8"/>
  <p:tag name="KSO_WM_UNIT_LAYERLEVEL" val="1"/>
  <p:tag name="KSO_WM_TAG_VERSION" val="1.0"/>
  <p:tag name="KSO_WM_UNIT_TYPE" val="i"/>
  <p:tag name="KSO_WM_UNIT_INDEX" val="58"/>
</p:tagLst>
</file>

<file path=ppt/tags/tag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9"/>
  <p:tag name="KSO_WM_UNIT_LAYERLEVEL" val="1"/>
  <p:tag name="KSO_WM_TAG_VERSION" val="1.0"/>
  <p:tag name="KSO_WM_UNIT_TYPE" val="i"/>
  <p:tag name="KSO_WM_UNIT_INDEX" val="59"/>
</p:tagLst>
</file>

<file path=ppt/tags/tag6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6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6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6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UNIT_TYPE" val="i"/>
  <p:tag name="KSO_WM_UNIT_INDEX" val="3"/>
</p:tagLst>
</file>

<file path=ppt/tags/tag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0"/>
  <p:tag name="KSO_WM_UNIT_LAYERLEVEL" val="1"/>
  <p:tag name="KSO_WM_TAG_VERSION" val="1.0"/>
  <p:tag name="KSO_WM_UNIT_TYPE" val="i"/>
  <p:tag name="KSO_WM_UNIT_INDEX" val="60"/>
</p:tagLst>
</file>

<file path=ppt/tags/tag6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6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6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UNIT_TYPE" val="i"/>
  <p:tag name="KSO_WM_UNIT_INDEX" val="6"/>
</p:tagLst>
</file>

<file path=ppt/tags/tag6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1.0"/>
  <p:tag name="KSO_WM_UNIT_TYPE" val="i"/>
  <p:tag name="KSO_WM_UNIT_INDEX" val="7"/>
</p:tagLst>
</file>

<file path=ppt/tags/tag6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1.0"/>
  <p:tag name="KSO_WM_UNIT_TYPE" val="i"/>
  <p:tag name="KSO_WM_UNIT_INDEX" val="8"/>
</p:tagLst>
</file>

<file path=ppt/tags/tag6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
  <p:tag name="KSO_WM_UNIT_LAYERLEVEL" val="1"/>
  <p:tag name="KSO_WM_TAG_VERSION" val="1.0"/>
  <p:tag name="KSO_WM_UNIT_TYPE" val="i"/>
  <p:tag name="KSO_WM_UNIT_INDEX" val="9"/>
</p:tagLst>
</file>

<file path=ppt/tags/tag6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
  <p:tag name="KSO_WM_UNIT_LAYERLEVEL" val="1"/>
  <p:tag name="KSO_WM_TAG_VERSION" val="1.0"/>
  <p:tag name="KSO_WM_UNIT_TYPE" val="i"/>
  <p:tag name="KSO_WM_UNIT_INDEX" val="10"/>
</p:tagLst>
</file>

<file path=ppt/tags/tag6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
  <p:tag name="KSO_WM_UNIT_LAYERLEVEL" val="1"/>
  <p:tag name="KSO_WM_TAG_VERSION" val="1.0"/>
  <p:tag name="KSO_WM_UNIT_TYPE" val="i"/>
  <p:tag name="KSO_WM_UNIT_INDEX" val="11"/>
</p:tagLst>
</file>

<file path=ppt/tags/tag6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
  <p:tag name="KSO_WM_UNIT_LAYERLEVEL" val="1"/>
  <p:tag name="KSO_WM_TAG_VERSION" val="1.0"/>
  <p:tag name="KSO_WM_UNIT_TYPE" val="i"/>
  <p:tag name="KSO_WM_UNIT_INDEX" val="12"/>
</p:tagLst>
</file>

<file path=ppt/tags/tag6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
  <p:tag name="KSO_WM_UNIT_LAYERLEVEL" val="1"/>
  <p:tag name="KSO_WM_TAG_VERSION" val="1.0"/>
  <p:tag name="KSO_WM_UNIT_TYPE" val="i"/>
  <p:tag name="KSO_WM_UNIT_INDEX" val="13"/>
</p:tagLst>
</file>

<file path=ppt/tags/tag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1"/>
  <p:tag name="KSO_WM_UNIT_LAYERLEVEL" val="1"/>
  <p:tag name="KSO_WM_TAG_VERSION" val="1.0"/>
  <p:tag name="KSO_WM_UNIT_TYPE" val="i"/>
  <p:tag name="KSO_WM_UNIT_INDEX" val="61"/>
</p:tagLst>
</file>

<file path=ppt/tags/tag6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
  <p:tag name="KSO_WM_UNIT_LAYERLEVEL" val="1"/>
  <p:tag name="KSO_WM_TAG_VERSION" val="1.0"/>
  <p:tag name="KSO_WM_UNIT_TYPE" val="i"/>
  <p:tag name="KSO_WM_UNIT_INDEX" val="14"/>
</p:tagLst>
</file>

<file path=ppt/tags/tag6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
  <p:tag name="KSO_WM_UNIT_LAYERLEVEL" val="1"/>
  <p:tag name="KSO_WM_TAG_VERSION" val="1.0"/>
  <p:tag name="KSO_WM_UNIT_TYPE" val="i"/>
  <p:tag name="KSO_WM_UNIT_INDEX" val="15"/>
</p:tagLst>
</file>

<file path=ppt/tags/tag6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
  <p:tag name="KSO_WM_UNIT_LAYERLEVEL" val="1"/>
  <p:tag name="KSO_WM_TAG_VERSION" val="1.0"/>
  <p:tag name="KSO_WM_UNIT_TYPE" val="i"/>
  <p:tag name="KSO_WM_UNIT_INDEX" val="16"/>
</p:tagLst>
</file>

<file path=ppt/tags/tag6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7"/>
  <p:tag name="KSO_WM_UNIT_LAYERLEVEL" val="1"/>
  <p:tag name="KSO_WM_TAG_VERSION" val="1.0"/>
  <p:tag name="KSO_WM_UNIT_TYPE" val="i"/>
  <p:tag name="KSO_WM_UNIT_INDEX" val="17"/>
</p:tagLst>
</file>

<file path=ppt/tags/tag6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8"/>
  <p:tag name="KSO_WM_UNIT_LAYERLEVEL" val="1"/>
  <p:tag name="KSO_WM_TAG_VERSION" val="1.0"/>
  <p:tag name="KSO_WM_UNIT_TYPE" val="i"/>
  <p:tag name="KSO_WM_UNIT_INDEX" val="18"/>
</p:tagLst>
</file>

<file path=ppt/tags/tag6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9"/>
  <p:tag name="KSO_WM_UNIT_LAYERLEVEL" val="1"/>
  <p:tag name="KSO_WM_TAG_VERSION" val="1.0"/>
  <p:tag name="KSO_WM_UNIT_TYPE" val="i"/>
  <p:tag name="KSO_WM_UNIT_INDEX" val="19"/>
</p:tagLst>
</file>

<file path=ppt/tags/tag6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0"/>
  <p:tag name="KSO_WM_UNIT_LAYERLEVEL" val="1"/>
  <p:tag name="KSO_WM_TAG_VERSION" val="1.0"/>
  <p:tag name="KSO_WM_UNIT_TYPE" val="i"/>
  <p:tag name="KSO_WM_UNIT_INDEX" val="20"/>
</p:tagLst>
</file>

<file path=ppt/tags/tag6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1"/>
  <p:tag name="KSO_WM_UNIT_LAYERLEVEL" val="1"/>
  <p:tag name="KSO_WM_TAG_VERSION" val="1.0"/>
  <p:tag name="KSO_WM_UNIT_TYPE" val="i"/>
  <p:tag name="KSO_WM_UNIT_INDEX" val="21"/>
</p:tagLst>
</file>

<file path=ppt/tags/tag6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2"/>
  <p:tag name="KSO_WM_UNIT_LAYERLEVEL" val="1"/>
  <p:tag name="KSO_WM_TAG_VERSION" val="1.0"/>
  <p:tag name="KSO_WM_UNIT_TYPE" val="i"/>
  <p:tag name="KSO_WM_UNIT_INDEX" val="22"/>
</p:tagLst>
</file>

<file path=ppt/tags/tag6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3"/>
  <p:tag name="KSO_WM_UNIT_LAYERLEVEL" val="1"/>
  <p:tag name="KSO_WM_TAG_VERSION" val="1.0"/>
  <p:tag name="KSO_WM_UNIT_TYPE" val="i"/>
  <p:tag name="KSO_WM_UNIT_INDEX" val="23"/>
</p:tagLst>
</file>

<file path=ppt/tags/tag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2"/>
  <p:tag name="KSO_WM_UNIT_LAYERLEVEL" val="1"/>
  <p:tag name="KSO_WM_TAG_VERSION" val="1.0"/>
  <p:tag name="KSO_WM_UNIT_TYPE" val="i"/>
  <p:tag name="KSO_WM_UNIT_INDEX" val="62"/>
</p:tagLst>
</file>

<file path=ppt/tags/tag6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4"/>
  <p:tag name="KSO_WM_UNIT_LAYERLEVEL" val="1"/>
  <p:tag name="KSO_WM_TAG_VERSION" val="1.0"/>
  <p:tag name="KSO_WM_UNIT_TYPE" val="i"/>
  <p:tag name="KSO_WM_UNIT_INDEX" val="24"/>
</p:tagLst>
</file>

<file path=ppt/tags/tag6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5"/>
  <p:tag name="KSO_WM_UNIT_LAYERLEVEL" val="1"/>
  <p:tag name="KSO_WM_TAG_VERSION" val="1.0"/>
  <p:tag name="KSO_WM_UNIT_TYPE" val="i"/>
  <p:tag name="KSO_WM_UNIT_INDEX" val="25"/>
</p:tagLst>
</file>

<file path=ppt/tags/tag6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6"/>
  <p:tag name="KSO_WM_UNIT_LAYERLEVEL" val="1"/>
  <p:tag name="KSO_WM_TAG_VERSION" val="1.0"/>
  <p:tag name="KSO_WM_UNIT_TYPE" val="i"/>
  <p:tag name="KSO_WM_UNIT_INDEX" val="26"/>
</p:tagLst>
</file>

<file path=ppt/tags/tag6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7"/>
  <p:tag name="KSO_WM_UNIT_LAYERLEVEL" val="1"/>
  <p:tag name="KSO_WM_TAG_VERSION" val="1.0"/>
  <p:tag name="KSO_WM_UNIT_TYPE" val="i"/>
  <p:tag name="KSO_WM_UNIT_INDEX" val="27"/>
</p:tagLst>
</file>

<file path=ppt/tags/tag6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8"/>
  <p:tag name="KSO_WM_UNIT_LAYERLEVEL" val="1"/>
  <p:tag name="KSO_WM_TAG_VERSION" val="1.0"/>
  <p:tag name="KSO_WM_UNIT_TYPE" val="i"/>
  <p:tag name="KSO_WM_UNIT_INDEX" val="28"/>
</p:tagLst>
</file>

<file path=ppt/tags/tag6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9"/>
  <p:tag name="KSO_WM_UNIT_LAYERLEVEL" val="1"/>
  <p:tag name="KSO_WM_TAG_VERSION" val="1.0"/>
  <p:tag name="KSO_WM_UNIT_TYPE" val="i"/>
  <p:tag name="KSO_WM_UNIT_INDEX" val="29"/>
</p:tagLst>
</file>

<file path=ppt/tags/tag6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0"/>
  <p:tag name="KSO_WM_UNIT_LAYERLEVEL" val="1"/>
  <p:tag name="KSO_WM_TAG_VERSION" val="1.0"/>
  <p:tag name="KSO_WM_UNIT_TYPE" val="i"/>
  <p:tag name="KSO_WM_UNIT_INDEX" val="30"/>
</p:tagLst>
</file>

<file path=ppt/tags/tag6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1"/>
  <p:tag name="KSO_WM_UNIT_LAYERLEVEL" val="1"/>
  <p:tag name="KSO_WM_TAG_VERSION" val="1.0"/>
  <p:tag name="KSO_WM_UNIT_TYPE" val="i"/>
  <p:tag name="KSO_WM_UNIT_INDEX" val="31"/>
</p:tagLst>
</file>

<file path=ppt/tags/tag6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2"/>
  <p:tag name="KSO_WM_UNIT_LAYERLEVEL" val="1"/>
  <p:tag name="KSO_WM_TAG_VERSION" val="1.0"/>
  <p:tag name="KSO_WM_UNIT_TYPE" val="i"/>
  <p:tag name="KSO_WM_UNIT_INDEX" val="32"/>
</p:tagLst>
</file>

<file path=ppt/tags/tag6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3"/>
  <p:tag name="KSO_WM_UNIT_LAYERLEVEL" val="1"/>
  <p:tag name="KSO_WM_TAG_VERSION" val="1.0"/>
  <p:tag name="KSO_WM_UNIT_TYPE" val="i"/>
  <p:tag name="KSO_WM_UNIT_INDEX" val="33"/>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3"/>
  <p:tag name="KSO_WM_UNIT_LAYERLEVEL" val="1"/>
  <p:tag name="KSO_WM_TAG_VERSION" val="1.0"/>
  <p:tag name="KSO_WM_UNIT_TYPE" val="i"/>
  <p:tag name="KSO_WM_UNIT_INDEX" val="63"/>
</p:tagLst>
</file>

<file path=ppt/tags/tag7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4"/>
  <p:tag name="KSO_WM_UNIT_LAYERLEVEL" val="1"/>
  <p:tag name="KSO_WM_TAG_VERSION" val="1.0"/>
  <p:tag name="KSO_WM_UNIT_TYPE" val="i"/>
  <p:tag name="KSO_WM_UNIT_INDEX" val="34"/>
</p:tagLst>
</file>

<file path=ppt/tags/tag7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5"/>
  <p:tag name="KSO_WM_UNIT_LAYERLEVEL" val="1"/>
  <p:tag name="KSO_WM_TAG_VERSION" val="1.0"/>
  <p:tag name="KSO_WM_UNIT_TYPE" val="i"/>
  <p:tag name="KSO_WM_UNIT_INDEX" val="35"/>
</p:tagLst>
</file>

<file path=ppt/tags/tag7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6"/>
  <p:tag name="KSO_WM_UNIT_LAYERLEVEL" val="1"/>
  <p:tag name="KSO_WM_TAG_VERSION" val="1.0"/>
  <p:tag name="KSO_WM_UNIT_TYPE" val="i"/>
  <p:tag name="KSO_WM_UNIT_INDEX" val="36"/>
</p:tagLst>
</file>

<file path=ppt/tags/tag7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7"/>
  <p:tag name="KSO_WM_UNIT_LAYERLEVEL" val="1"/>
  <p:tag name="KSO_WM_TAG_VERSION" val="1.0"/>
  <p:tag name="KSO_WM_UNIT_TYPE" val="i"/>
  <p:tag name="KSO_WM_UNIT_INDEX" val="37"/>
</p:tagLst>
</file>

<file path=ppt/tags/tag7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8"/>
  <p:tag name="KSO_WM_UNIT_LAYERLEVEL" val="1"/>
  <p:tag name="KSO_WM_TAG_VERSION" val="1.0"/>
  <p:tag name="KSO_WM_UNIT_TYPE" val="i"/>
  <p:tag name="KSO_WM_UNIT_INDEX" val="38"/>
</p:tagLst>
</file>

<file path=ppt/tags/tag7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9"/>
  <p:tag name="KSO_WM_UNIT_LAYERLEVEL" val="1"/>
  <p:tag name="KSO_WM_TAG_VERSION" val="1.0"/>
  <p:tag name="KSO_WM_UNIT_TYPE" val="i"/>
  <p:tag name="KSO_WM_UNIT_INDEX" val="39"/>
</p:tagLst>
</file>

<file path=ppt/tags/tag7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0"/>
  <p:tag name="KSO_WM_UNIT_LAYERLEVEL" val="1"/>
  <p:tag name="KSO_WM_TAG_VERSION" val="1.0"/>
  <p:tag name="KSO_WM_UNIT_TYPE" val="i"/>
  <p:tag name="KSO_WM_UNIT_INDEX" val="40"/>
</p:tagLst>
</file>

<file path=ppt/tags/tag7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1"/>
  <p:tag name="KSO_WM_UNIT_LAYERLEVEL" val="1"/>
  <p:tag name="KSO_WM_TAG_VERSION" val="1.0"/>
  <p:tag name="KSO_WM_UNIT_TYPE" val="i"/>
  <p:tag name="KSO_WM_UNIT_INDEX" val="41"/>
</p:tagLst>
</file>

<file path=ppt/tags/tag7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2"/>
  <p:tag name="KSO_WM_UNIT_LAYERLEVEL" val="1"/>
  <p:tag name="KSO_WM_TAG_VERSION" val="1.0"/>
  <p:tag name="KSO_WM_UNIT_TYPE" val="i"/>
  <p:tag name="KSO_WM_UNIT_INDEX" val="42"/>
</p:tagLst>
</file>

<file path=ppt/tags/tag7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3"/>
  <p:tag name="KSO_WM_UNIT_LAYERLEVEL" val="1"/>
  <p:tag name="KSO_WM_TAG_VERSION" val="1.0"/>
  <p:tag name="KSO_WM_UNIT_TYPE" val="i"/>
  <p:tag name="KSO_WM_UNIT_INDEX" val="43"/>
</p:tagLst>
</file>

<file path=ppt/tags/tag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4"/>
  <p:tag name="KSO_WM_UNIT_LAYERLEVEL" val="1"/>
  <p:tag name="KSO_WM_TAG_VERSION" val="1.0"/>
  <p:tag name="KSO_WM_UNIT_TYPE" val="i"/>
  <p:tag name="KSO_WM_UNIT_INDEX" val="64"/>
</p:tagLst>
</file>

<file path=ppt/tags/tag7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4"/>
  <p:tag name="KSO_WM_UNIT_LAYERLEVEL" val="1"/>
  <p:tag name="KSO_WM_TAG_VERSION" val="1.0"/>
  <p:tag name="KSO_WM_UNIT_TYPE" val="i"/>
  <p:tag name="KSO_WM_UNIT_INDEX" val="44"/>
</p:tagLst>
</file>

<file path=ppt/tags/tag7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5"/>
  <p:tag name="KSO_WM_UNIT_LAYERLEVEL" val="1"/>
  <p:tag name="KSO_WM_TAG_VERSION" val="1.0"/>
  <p:tag name="KSO_WM_UNIT_TYPE" val="i"/>
  <p:tag name="KSO_WM_UNIT_INDEX" val="45"/>
</p:tagLst>
</file>

<file path=ppt/tags/tag7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6"/>
  <p:tag name="KSO_WM_UNIT_LAYERLEVEL" val="1"/>
  <p:tag name="KSO_WM_TAG_VERSION" val="1.0"/>
  <p:tag name="KSO_WM_UNIT_TYPE" val="i"/>
  <p:tag name="KSO_WM_UNIT_INDEX" val="46"/>
</p:tagLst>
</file>

<file path=ppt/tags/tag7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7"/>
  <p:tag name="KSO_WM_UNIT_LAYERLEVEL" val="1"/>
  <p:tag name="KSO_WM_TAG_VERSION" val="1.0"/>
  <p:tag name="KSO_WM_UNIT_TYPE" val="i"/>
  <p:tag name="KSO_WM_UNIT_INDEX" val="47"/>
</p:tagLst>
</file>

<file path=ppt/tags/tag7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8"/>
  <p:tag name="KSO_WM_UNIT_LAYERLEVEL" val="1"/>
  <p:tag name="KSO_WM_TAG_VERSION" val="1.0"/>
  <p:tag name="KSO_WM_UNIT_TYPE" val="i"/>
  <p:tag name="KSO_WM_UNIT_INDEX" val="48"/>
</p:tagLst>
</file>

<file path=ppt/tags/tag7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9"/>
  <p:tag name="KSO_WM_UNIT_LAYERLEVEL" val="1"/>
  <p:tag name="KSO_WM_TAG_VERSION" val="1.0"/>
  <p:tag name="KSO_WM_UNIT_TYPE" val="i"/>
  <p:tag name="KSO_WM_UNIT_INDEX" val="49"/>
</p:tagLst>
</file>

<file path=ppt/tags/tag7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0"/>
  <p:tag name="KSO_WM_UNIT_LAYERLEVEL" val="1"/>
  <p:tag name="KSO_WM_TAG_VERSION" val="1.0"/>
  <p:tag name="KSO_WM_UNIT_TYPE" val="i"/>
  <p:tag name="KSO_WM_UNIT_INDEX" val="50"/>
</p:tagLst>
</file>

<file path=ppt/tags/tag7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1"/>
  <p:tag name="KSO_WM_UNIT_LAYERLEVEL" val="1"/>
  <p:tag name="KSO_WM_TAG_VERSION" val="1.0"/>
  <p:tag name="KSO_WM_UNIT_TYPE" val="i"/>
  <p:tag name="KSO_WM_UNIT_INDEX" val="51"/>
</p:tagLst>
</file>

<file path=ppt/tags/tag7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2"/>
  <p:tag name="KSO_WM_UNIT_LAYERLEVEL" val="1"/>
  <p:tag name="KSO_WM_TAG_VERSION" val="1.0"/>
  <p:tag name="KSO_WM_UNIT_TYPE" val="i"/>
  <p:tag name="KSO_WM_UNIT_INDEX" val="52"/>
</p:tagLst>
</file>

<file path=ppt/tags/tag7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3"/>
  <p:tag name="KSO_WM_UNIT_LAYERLEVEL" val="1"/>
  <p:tag name="KSO_WM_TAG_VERSION" val="1.0"/>
  <p:tag name="KSO_WM_UNIT_TYPE" val="i"/>
  <p:tag name="KSO_WM_UNIT_INDEX" val="53"/>
</p:tagLst>
</file>

<file path=ppt/tags/tag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5"/>
  <p:tag name="KSO_WM_UNIT_LAYERLEVEL" val="1"/>
  <p:tag name="KSO_WM_TAG_VERSION" val="1.0"/>
  <p:tag name="KSO_WM_UNIT_TYPE" val="i"/>
  <p:tag name="KSO_WM_UNIT_INDEX" val="65"/>
</p:tagLst>
</file>

<file path=ppt/tags/tag7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4"/>
  <p:tag name="KSO_WM_UNIT_LAYERLEVEL" val="1"/>
  <p:tag name="KSO_WM_TAG_VERSION" val="1.0"/>
  <p:tag name="KSO_WM_UNIT_TYPE" val="i"/>
  <p:tag name="KSO_WM_UNIT_INDEX" val="54"/>
</p:tagLst>
</file>

<file path=ppt/tags/tag7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5"/>
  <p:tag name="KSO_WM_UNIT_LAYERLEVEL" val="1"/>
  <p:tag name="KSO_WM_TAG_VERSION" val="1.0"/>
  <p:tag name="KSO_WM_UNIT_TYPE" val="i"/>
  <p:tag name="KSO_WM_UNIT_INDEX" val="55"/>
</p:tagLst>
</file>

<file path=ppt/tags/tag7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6"/>
  <p:tag name="KSO_WM_UNIT_LAYERLEVEL" val="1"/>
  <p:tag name="KSO_WM_TAG_VERSION" val="1.0"/>
  <p:tag name="KSO_WM_UNIT_TYPE" val="i"/>
  <p:tag name="KSO_WM_UNIT_INDEX" val="56"/>
</p:tagLst>
</file>

<file path=ppt/tags/tag7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7"/>
  <p:tag name="KSO_WM_UNIT_LAYERLEVEL" val="1"/>
  <p:tag name="KSO_WM_TAG_VERSION" val="1.0"/>
  <p:tag name="KSO_WM_UNIT_TYPE" val="i"/>
  <p:tag name="KSO_WM_UNIT_INDEX" val="57"/>
</p:tagLst>
</file>

<file path=ppt/tags/tag7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8"/>
  <p:tag name="KSO_WM_UNIT_LAYERLEVEL" val="1"/>
  <p:tag name="KSO_WM_TAG_VERSION" val="1.0"/>
  <p:tag name="KSO_WM_UNIT_TYPE" val="i"/>
  <p:tag name="KSO_WM_UNIT_INDEX" val="58"/>
</p:tagLst>
</file>

<file path=ppt/tags/tag7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9"/>
  <p:tag name="KSO_WM_UNIT_LAYERLEVEL" val="1"/>
  <p:tag name="KSO_WM_TAG_VERSION" val="1.0"/>
  <p:tag name="KSO_WM_UNIT_TYPE" val="i"/>
  <p:tag name="KSO_WM_UNIT_INDEX" val="59"/>
</p:tagLst>
</file>

<file path=ppt/tags/tag7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0"/>
  <p:tag name="KSO_WM_UNIT_LAYERLEVEL" val="1"/>
  <p:tag name="KSO_WM_TAG_VERSION" val="1.0"/>
  <p:tag name="KSO_WM_UNIT_TYPE" val="i"/>
  <p:tag name="KSO_WM_UNIT_INDEX" val="60"/>
</p:tagLst>
</file>

<file path=ppt/tags/tag7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1"/>
  <p:tag name="KSO_WM_UNIT_LAYERLEVEL" val="1"/>
  <p:tag name="KSO_WM_TAG_VERSION" val="1.0"/>
  <p:tag name="KSO_WM_UNIT_TYPE" val="i"/>
  <p:tag name="KSO_WM_UNIT_INDEX" val="61"/>
</p:tagLst>
</file>

<file path=ppt/tags/tag7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2"/>
  <p:tag name="KSO_WM_UNIT_LAYERLEVEL" val="1"/>
  <p:tag name="KSO_WM_TAG_VERSION" val="1.0"/>
  <p:tag name="KSO_WM_UNIT_TYPE" val="i"/>
  <p:tag name="KSO_WM_UNIT_INDEX" val="62"/>
</p:tagLst>
</file>

<file path=ppt/tags/tag7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3"/>
  <p:tag name="KSO_WM_UNIT_LAYERLEVEL" val="1"/>
  <p:tag name="KSO_WM_TAG_VERSION" val="1.0"/>
  <p:tag name="KSO_WM_UNIT_TYPE" val="i"/>
  <p:tag name="KSO_WM_UNIT_INDEX" val="63"/>
</p:tagLst>
</file>

<file path=ppt/tags/tag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6"/>
  <p:tag name="KSO_WM_UNIT_LAYERLEVEL" val="1"/>
  <p:tag name="KSO_WM_TAG_VERSION" val="1.0"/>
  <p:tag name="KSO_WM_UNIT_TYPE" val="i"/>
  <p:tag name="KSO_WM_UNIT_INDEX" val="66"/>
</p:tagLst>
</file>

<file path=ppt/tags/tag7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4"/>
  <p:tag name="KSO_WM_UNIT_LAYERLEVEL" val="1"/>
  <p:tag name="KSO_WM_TAG_VERSION" val="1.0"/>
  <p:tag name="KSO_WM_UNIT_TYPE" val="i"/>
  <p:tag name="KSO_WM_UNIT_INDEX" val="64"/>
</p:tagLst>
</file>

<file path=ppt/tags/tag7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5"/>
  <p:tag name="KSO_WM_UNIT_LAYERLEVEL" val="1"/>
  <p:tag name="KSO_WM_TAG_VERSION" val="1.0"/>
  <p:tag name="KSO_WM_UNIT_TYPE" val="i"/>
  <p:tag name="KSO_WM_UNIT_INDEX" val="65"/>
</p:tagLst>
</file>

<file path=ppt/tags/tag7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6"/>
  <p:tag name="KSO_WM_UNIT_LAYERLEVEL" val="1"/>
  <p:tag name="KSO_WM_TAG_VERSION" val="1.0"/>
  <p:tag name="KSO_WM_UNIT_TYPE" val="i"/>
  <p:tag name="KSO_WM_UNIT_INDEX" val="66"/>
</p:tagLst>
</file>

<file path=ppt/tags/tag7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7"/>
  <p:tag name="KSO_WM_UNIT_LAYERLEVEL" val="1"/>
  <p:tag name="KSO_WM_TAG_VERSION" val="1.0"/>
  <p:tag name="KSO_WM_UNIT_TYPE" val="i"/>
  <p:tag name="KSO_WM_UNIT_INDEX" val="67"/>
</p:tagLst>
</file>

<file path=ppt/tags/tag7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8"/>
  <p:tag name="KSO_WM_UNIT_LAYERLEVEL" val="1"/>
  <p:tag name="KSO_WM_TAG_VERSION" val="1.0"/>
  <p:tag name="KSO_WM_UNIT_TYPE" val="i"/>
  <p:tag name="KSO_WM_UNIT_INDEX" val="68"/>
</p:tagLst>
</file>

<file path=ppt/tags/tag7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9"/>
  <p:tag name="KSO_WM_UNIT_LAYERLEVEL" val="1"/>
  <p:tag name="KSO_WM_TAG_VERSION" val="1.0"/>
  <p:tag name="KSO_WM_UNIT_TYPE" val="i"/>
  <p:tag name="KSO_WM_UNIT_INDEX" val="69"/>
</p:tagLst>
</file>

<file path=ppt/tags/tag7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0"/>
  <p:tag name="KSO_WM_UNIT_LAYERLEVEL" val="1"/>
  <p:tag name="KSO_WM_TAG_VERSION" val="1.0"/>
  <p:tag name="KSO_WM_UNIT_TYPE" val="i"/>
  <p:tag name="KSO_WM_UNIT_INDEX" val="70"/>
</p:tagLst>
</file>

<file path=ppt/tags/tag7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1"/>
  <p:tag name="KSO_WM_UNIT_LAYERLEVEL" val="1"/>
  <p:tag name="KSO_WM_TAG_VERSION" val="1.0"/>
  <p:tag name="KSO_WM_UNIT_TYPE" val="i"/>
  <p:tag name="KSO_WM_UNIT_INDEX" val="71"/>
</p:tagLst>
</file>

<file path=ppt/tags/tag7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2"/>
  <p:tag name="KSO_WM_UNIT_LAYERLEVEL" val="1"/>
  <p:tag name="KSO_WM_TAG_VERSION" val="1.0"/>
  <p:tag name="KSO_WM_UNIT_TYPE" val="i"/>
  <p:tag name="KSO_WM_UNIT_INDEX" val="72"/>
</p:tagLst>
</file>

<file path=ppt/tags/tag7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3"/>
  <p:tag name="KSO_WM_UNIT_LAYERLEVEL" val="1"/>
  <p:tag name="KSO_WM_TAG_VERSION" val="1.0"/>
  <p:tag name="KSO_WM_UNIT_TYPE" val="i"/>
  <p:tag name="KSO_WM_UNIT_INDEX" val="73"/>
</p:tagLst>
</file>

<file path=ppt/tags/tag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7"/>
  <p:tag name="KSO_WM_UNIT_LAYERLEVEL" val="1"/>
  <p:tag name="KSO_WM_TAG_VERSION" val="1.0"/>
  <p:tag name="KSO_WM_UNIT_TYPE" val="i"/>
  <p:tag name="KSO_WM_UNIT_INDEX" val="67"/>
</p:tagLst>
</file>

<file path=ppt/tags/tag7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4"/>
  <p:tag name="KSO_WM_UNIT_LAYERLEVEL" val="1"/>
  <p:tag name="KSO_WM_TAG_VERSION" val="1.0"/>
  <p:tag name="KSO_WM_UNIT_TYPE" val="i"/>
  <p:tag name="KSO_WM_UNIT_INDEX" val="74"/>
</p:tagLst>
</file>

<file path=ppt/tags/tag7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5"/>
  <p:tag name="KSO_WM_UNIT_LAYERLEVEL" val="1"/>
  <p:tag name="KSO_WM_TAG_VERSION" val="1.0"/>
  <p:tag name="KSO_WM_UNIT_TYPE" val="i"/>
  <p:tag name="KSO_WM_UNIT_INDEX" val="75"/>
</p:tagLst>
</file>

<file path=ppt/tags/tag7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6"/>
  <p:tag name="KSO_WM_UNIT_LAYERLEVEL" val="1"/>
  <p:tag name="KSO_WM_TAG_VERSION" val="1.0"/>
  <p:tag name="KSO_WM_UNIT_TYPE" val="i"/>
  <p:tag name="KSO_WM_UNIT_INDEX" val="76"/>
</p:tagLst>
</file>

<file path=ppt/tags/tag7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7"/>
  <p:tag name="KSO_WM_UNIT_LAYERLEVEL" val="1"/>
  <p:tag name="KSO_WM_TAG_VERSION" val="1.0"/>
  <p:tag name="KSO_WM_UNIT_TYPE" val="i"/>
  <p:tag name="KSO_WM_UNIT_INDEX" val="77"/>
</p:tagLst>
</file>

<file path=ppt/tags/tag7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8"/>
  <p:tag name="KSO_WM_UNIT_LAYERLEVEL" val="1"/>
  <p:tag name="KSO_WM_TAG_VERSION" val="1.0"/>
  <p:tag name="KSO_WM_UNIT_TYPE" val="i"/>
  <p:tag name="KSO_WM_UNIT_INDEX" val="78"/>
</p:tagLst>
</file>

<file path=ppt/tags/tag7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9"/>
  <p:tag name="KSO_WM_UNIT_LAYERLEVEL" val="1"/>
  <p:tag name="KSO_WM_TAG_VERSION" val="1.0"/>
  <p:tag name="KSO_WM_UNIT_TYPE" val="i"/>
  <p:tag name="KSO_WM_UNIT_INDEX" val="79"/>
</p:tagLst>
</file>

<file path=ppt/tags/tag7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0"/>
  <p:tag name="KSO_WM_UNIT_LAYERLEVEL" val="1"/>
  <p:tag name="KSO_WM_TAG_VERSION" val="1.0"/>
  <p:tag name="KSO_WM_UNIT_TYPE" val="i"/>
  <p:tag name="KSO_WM_UNIT_INDEX" val="80"/>
</p:tagLst>
</file>

<file path=ppt/tags/tag7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1"/>
  <p:tag name="KSO_WM_UNIT_LAYERLEVEL" val="1"/>
  <p:tag name="KSO_WM_TAG_VERSION" val="1.0"/>
  <p:tag name="KSO_WM_UNIT_TYPE" val="i"/>
  <p:tag name="KSO_WM_UNIT_INDEX" val="81"/>
</p:tagLst>
</file>

<file path=ppt/tags/tag7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2"/>
  <p:tag name="KSO_WM_UNIT_LAYERLEVEL" val="1"/>
  <p:tag name="KSO_WM_TAG_VERSION" val="1.0"/>
  <p:tag name="KSO_WM_UNIT_TYPE" val="i"/>
  <p:tag name="KSO_WM_UNIT_INDEX" val="82"/>
</p:tagLst>
</file>

<file path=ppt/tags/tag7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3"/>
  <p:tag name="KSO_WM_UNIT_LAYERLEVEL" val="1"/>
  <p:tag name="KSO_WM_TAG_VERSION" val="1.0"/>
  <p:tag name="KSO_WM_UNIT_TYPE" val="i"/>
  <p:tag name="KSO_WM_UNIT_INDEX" val="83"/>
</p:tagLst>
</file>

<file path=ppt/tags/tag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8"/>
  <p:tag name="KSO_WM_UNIT_LAYERLEVEL" val="1"/>
  <p:tag name="KSO_WM_TAG_VERSION" val="1.0"/>
  <p:tag name="KSO_WM_UNIT_TYPE" val="i"/>
  <p:tag name="KSO_WM_UNIT_INDEX" val="68"/>
</p:tagLst>
</file>

<file path=ppt/tags/tag7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4"/>
  <p:tag name="KSO_WM_UNIT_LAYERLEVEL" val="1"/>
  <p:tag name="KSO_WM_TAG_VERSION" val="1.0"/>
  <p:tag name="KSO_WM_UNIT_TYPE" val="i"/>
  <p:tag name="KSO_WM_UNIT_INDEX" val="84"/>
</p:tagLst>
</file>

<file path=ppt/tags/tag7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5"/>
  <p:tag name="KSO_WM_UNIT_LAYERLEVEL" val="1"/>
  <p:tag name="KSO_WM_TAG_VERSION" val="1.0"/>
  <p:tag name="KSO_WM_UNIT_TYPE" val="i"/>
  <p:tag name="KSO_WM_UNIT_INDEX" val="85"/>
</p:tagLst>
</file>

<file path=ppt/tags/tag7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6"/>
  <p:tag name="KSO_WM_UNIT_LAYERLEVEL" val="1"/>
  <p:tag name="KSO_WM_TAG_VERSION" val="1.0"/>
  <p:tag name="KSO_WM_UNIT_TYPE" val="i"/>
  <p:tag name="KSO_WM_UNIT_INDEX" val="86"/>
</p:tagLst>
</file>

<file path=ppt/tags/tag7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7"/>
  <p:tag name="KSO_WM_UNIT_LAYERLEVEL" val="1"/>
  <p:tag name="KSO_WM_TAG_VERSION" val="1.0"/>
  <p:tag name="KSO_WM_UNIT_TYPE" val="i"/>
  <p:tag name="KSO_WM_UNIT_INDEX" val="87"/>
</p:tagLst>
</file>

<file path=ppt/tags/tag7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8"/>
  <p:tag name="KSO_WM_UNIT_LAYERLEVEL" val="1"/>
  <p:tag name="KSO_WM_TAG_VERSION" val="1.0"/>
  <p:tag name="KSO_WM_UNIT_TYPE" val="i"/>
  <p:tag name="KSO_WM_UNIT_INDEX" val="88"/>
</p:tagLst>
</file>

<file path=ppt/tags/tag7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9"/>
  <p:tag name="KSO_WM_UNIT_LAYERLEVEL" val="1"/>
  <p:tag name="KSO_WM_TAG_VERSION" val="1.0"/>
  <p:tag name="KSO_WM_UNIT_TYPE" val="i"/>
  <p:tag name="KSO_WM_UNIT_INDEX" val="89"/>
</p:tagLst>
</file>

<file path=ppt/tags/tag7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0"/>
  <p:tag name="KSO_WM_UNIT_LAYERLEVEL" val="1"/>
  <p:tag name="KSO_WM_TAG_VERSION" val="1.0"/>
  <p:tag name="KSO_WM_UNIT_TYPE" val="i"/>
  <p:tag name="KSO_WM_UNIT_INDEX" val="90"/>
</p:tagLst>
</file>

<file path=ppt/tags/tag7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1"/>
  <p:tag name="KSO_WM_UNIT_LAYERLEVEL" val="1"/>
  <p:tag name="KSO_WM_TAG_VERSION" val="1.0"/>
  <p:tag name="KSO_WM_UNIT_TYPE" val="i"/>
  <p:tag name="KSO_WM_UNIT_INDEX" val="91"/>
</p:tagLst>
</file>

<file path=ppt/tags/tag7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2"/>
  <p:tag name="KSO_WM_UNIT_LAYERLEVEL" val="1"/>
  <p:tag name="KSO_WM_TAG_VERSION" val="1.0"/>
  <p:tag name="KSO_WM_UNIT_TYPE" val="i"/>
  <p:tag name="KSO_WM_UNIT_INDEX" val="92"/>
</p:tagLst>
</file>

<file path=ppt/tags/tag7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3"/>
  <p:tag name="KSO_WM_UNIT_LAYERLEVEL" val="1"/>
  <p:tag name="KSO_WM_TAG_VERSION" val="1.0"/>
  <p:tag name="KSO_WM_UNIT_TYPE" val="i"/>
  <p:tag name="KSO_WM_UNIT_INDEX" val="93"/>
</p:tagLst>
</file>

<file path=ppt/tags/tag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9"/>
  <p:tag name="KSO_WM_UNIT_LAYERLEVEL" val="1"/>
  <p:tag name="KSO_WM_TAG_VERSION" val="1.0"/>
  <p:tag name="KSO_WM_UNIT_TYPE" val="i"/>
  <p:tag name="KSO_WM_UNIT_INDEX" val="69"/>
</p:tagLst>
</file>

<file path=ppt/tags/tag7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4"/>
  <p:tag name="KSO_WM_UNIT_LAYERLEVEL" val="1"/>
  <p:tag name="KSO_WM_TAG_VERSION" val="1.0"/>
  <p:tag name="KSO_WM_UNIT_TYPE" val="i"/>
  <p:tag name="KSO_WM_UNIT_INDEX" val="94"/>
</p:tagLst>
</file>

<file path=ppt/tags/tag7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5"/>
  <p:tag name="KSO_WM_UNIT_LAYERLEVEL" val="1"/>
  <p:tag name="KSO_WM_TAG_VERSION" val="1.0"/>
  <p:tag name="KSO_WM_UNIT_TYPE" val="i"/>
  <p:tag name="KSO_WM_UNIT_INDEX" val="95"/>
</p:tagLst>
</file>

<file path=ppt/tags/tag7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6"/>
  <p:tag name="KSO_WM_UNIT_LAYERLEVEL" val="1"/>
  <p:tag name="KSO_WM_TAG_VERSION" val="1.0"/>
  <p:tag name="KSO_WM_UNIT_TYPE" val="i"/>
  <p:tag name="KSO_WM_UNIT_INDEX" val="96"/>
</p:tagLst>
</file>

<file path=ppt/tags/tag7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7"/>
  <p:tag name="KSO_WM_UNIT_LAYERLEVEL" val="1"/>
  <p:tag name="KSO_WM_TAG_VERSION" val="1.0"/>
  <p:tag name="KSO_WM_UNIT_TYPE" val="i"/>
  <p:tag name="KSO_WM_UNIT_INDEX" val="97"/>
</p:tagLst>
</file>

<file path=ppt/tags/tag7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8"/>
  <p:tag name="KSO_WM_UNIT_LAYERLEVEL" val="1"/>
  <p:tag name="KSO_WM_TAG_VERSION" val="1.0"/>
  <p:tag name="KSO_WM_UNIT_TYPE" val="i"/>
  <p:tag name="KSO_WM_UNIT_INDEX" val="98"/>
</p:tagLst>
</file>

<file path=ppt/tags/tag7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9"/>
  <p:tag name="KSO_WM_UNIT_LAYERLEVEL" val="1"/>
  <p:tag name="KSO_WM_TAG_VERSION" val="1.0"/>
  <p:tag name="KSO_WM_UNIT_TYPE" val="i"/>
  <p:tag name="KSO_WM_UNIT_INDEX" val="99"/>
</p:tagLst>
</file>

<file path=ppt/tags/tag7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0"/>
  <p:tag name="KSO_WM_UNIT_LAYERLEVEL" val="1"/>
  <p:tag name="KSO_WM_TAG_VERSION" val="1.0"/>
  <p:tag name="KSO_WM_UNIT_TYPE" val="i"/>
  <p:tag name="KSO_WM_UNIT_INDEX" val="100"/>
</p:tagLst>
</file>

<file path=ppt/tags/tag7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1"/>
  <p:tag name="KSO_WM_UNIT_LAYERLEVEL" val="1"/>
  <p:tag name="KSO_WM_TAG_VERSION" val="1.0"/>
  <p:tag name="KSO_WM_UNIT_TYPE" val="i"/>
  <p:tag name="KSO_WM_UNIT_INDEX" val="101"/>
</p:tagLst>
</file>

<file path=ppt/tags/tag7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2"/>
  <p:tag name="KSO_WM_UNIT_LAYERLEVEL" val="1"/>
  <p:tag name="KSO_WM_TAG_VERSION" val="1.0"/>
  <p:tag name="KSO_WM_UNIT_TYPE" val="i"/>
  <p:tag name="KSO_WM_UNIT_INDEX" val="102"/>
</p:tagLst>
</file>

<file path=ppt/tags/tag7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3"/>
  <p:tag name="KSO_WM_UNIT_LAYERLEVEL" val="1"/>
  <p:tag name="KSO_WM_TAG_VERSION" val="1.0"/>
  <p:tag name="KSO_WM_UNIT_TYPE" val="i"/>
  <p:tag name="KSO_WM_UNIT_INDEX" val="103"/>
</p:tagLst>
</file>

<file path=ppt/tags/tag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0"/>
  <p:tag name="KSO_WM_UNIT_LAYERLEVEL" val="1"/>
  <p:tag name="KSO_WM_TAG_VERSION" val="1.0"/>
  <p:tag name="KSO_WM_UNIT_TYPE" val="i"/>
  <p:tag name="KSO_WM_UNIT_INDEX" val="70"/>
</p:tagLst>
</file>

<file path=ppt/tags/tag7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4"/>
  <p:tag name="KSO_WM_UNIT_LAYERLEVEL" val="1"/>
  <p:tag name="KSO_WM_TAG_VERSION" val="1.0"/>
  <p:tag name="KSO_WM_UNIT_TYPE" val="i"/>
  <p:tag name="KSO_WM_UNIT_INDEX" val="104"/>
</p:tagLst>
</file>

<file path=ppt/tags/tag7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5"/>
  <p:tag name="KSO_WM_UNIT_LAYERLEVEL" val="1"/>
  <p:tag name="KSO_WM_TAG_VERSION" val="1.0"/>
  <p:tag name="KSO_WM_UNIT_TYPE" val="i"/>
  <p:tag name="KSO_WM_UNIT_INDEX" val="105"/>
</p:tagLst>
</file>

<file path=ppt/tags/tag7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6"/>
  <p:tag name="KSO_WM_UNIT_LAYERLEVEL" val="1"/>
  <p:tag name="KSO_WM_TAG_VERSION" val="1.0"/>
  <p:tag name="KSO_WM_UNIT_TYPE" val="i"/>
  <p:tag name="KSO_WM_UNIT_INDEX" val="106"/>
</p:tagLst>
</file>

<file path=ppt/tags/tag7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7"/>
  <p:tag name="KSO_WM_UNIT_LAYERLEVEL" val="1"/>
  <p:tag name="KSO_WM_TAG_VERSION" val="1.0"/>
  <p:tag name="KSO_WM_UNIT_TYPE" val="i"/>
  <p:tag name="KSO_WM_UNIT_INDEX" val="107"/>
</p:tagLst>
</file>

<file path=ppt/tags/tag7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8"/>
  <p:tag name="KSO_WM_UNIT_LAYERLEVEL" val="1"/>
  <p:tag name="KSO_WM_TAG_VERSION" val="1.0"/>
  <p:tag name="KSO_WM_UNIT_TYPE" val="i"/>
  <p:tag name="KSO_WM_UNIT_INDEX" val="108"/>
</p:tagLst>
</file>

<file path=ppt/tags/tag7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9"/>
  <p:tag name="KSO_WM_UNIT_LAYERLEVEL" val="1"/>
  <p:tag name="KSO_WM_TAG_VERSION" val="1.0"/>
  <p:tag name="KSO_WM_UNIT_TYPE" val="i"/>
  <p:tag name="KSO_WM_UNIT_INDEX" val="109"/>
</p:tagLst>
</file>

<file path=ppt/tags/tag7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0"/>
  <p:tag name="KSO_WM_UNIT_LAYERLEVEL" val="1"/>
  <p:tag name="KSO_WM_TAG_VERSION" val="1.0"/>
  <p:tag name="KSO_WM_UNIT_TYPE" val="i"/>
  <p:tag name="KSO_WM_UNIT_INDEX" val="110"/>
</p:tagLst>
</file>

<file path=ppt/tags/tag7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1"/>
  <p:tag name="KSO_WM_UNIT_LAYERLEVEL" val="1"/>
  <p:tag name="KSO_WM_TAG_VERSION" val="1.0"/>
  <p:tag name="KSO_WM_UNIT_TYPE" val="i"/>
  <p:tag name="KSO_WM_UNIT_INDEX" val="111"/>
</p:tagLst>
</file>

<file path=ppt/tags/tag7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2"/>
  <p:tag name="KSO_WM_UNIT_LAYERLEVEL" val="1"/>
  <p:tag name="KSO_WM_TAG_VERSION" val="1.0"/>
  <p:tag name="KSO_WM_UNIT_TYPE" val="i"/>
  <p:tag name="KSO_WM_UNIT_INDEX" val="112"/>
</p:tagLst>
</file>

<file path=ppt/tags/tag7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3"/>
  <p:tag name="KSO_WM_UNIT_LAYERLEVEL" val="1"/>
  <p:tag name="KSO_WM_TAG_VERSION" val="1.0"/>
  <p:tag name="KSO_WM_UNIT_TYPE" val="i"/>
  <p:tag name="KSO_WM_UNIT_INDEX" val="113"/>
</p:tagLst>
</file>

<file path=ppt/tags/tag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1"/>
  <p:tag name="KSO_WM_UNIT_LAYERLEVEL" val="1"/>
  <p:tag name="KSO_WM_TAG_VERSION" val="1.0"/>
  <p:tag name="KSO_WM_UNIT_TYPE" val="i"/>
  <p:tag name="KSO_WM_UNIT_INDEX" val="71"/>
</p:tagLst>
</file>

<file path=ppt/tags/tag7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4"/>
  <p:tag name="KSO_WM_UNIT_LAYERLEVEL" val="1"/>
  <p:tag name="KSO_WM_TAG_VERSION" val="1.0"/>
  <p:tag name="KSO_WM_UNIT_TYPE" val="i"/>
  <p:tag name="KSO_WM_UNIT_INDEX" val="114"/>
</p:tagLst>
</file>

<file path=ppt/tags/tag7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5"/>
  <p:tag name="KSO_WM_UNIT_LAYERLEVEL" val="1"/>
  <p:tag name="KSO_WM_TAG_VERSION" val="1.0"/>
  <p:tag name="KSO_WM_UNIT_TYPE" val="i"/>
  <p:tag name="KSO_WM_UNIT_INDEX" val="115"/>
</p:tagLst>
</file>

<file path=ppt/tags/tag7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6"/>
  <p:tag name="KSO_WM_UNIT_LAYERLEVEL" val="1"/>
  <p:tag name="KSO_WM_TAG_VERSION" val="1.0"/>
  <p:tag name="KSO_WM_UNIT_TYPE" val="i"/>
  <p:tag name="KSO_WM_UNIT_INDEX" val="116"/>
</p:tagLst>
</file>

<file path=ppt/tags/tag7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7"/>
  <p:tag name="KSO_WM_UNIT_LAYERLEVEL" val="1"/>
  <p:tag name="KSO_WM_TAG_VERSION" val="1.0"/>
  <p:tag name="KSO_WM_UNIT_TYPE" val="i"/>
  <p:tag name="KSO_WM_UNIT_INDEX" val="117"/>
</p:tagLst>
</file>

<file path=ppt/tags/tag7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8"/>
  <p:tag name="KSO_WM_UNIT_LAYERLEVEL" val="1"/>
  <p:tag name="KSO_WM_TAG_VERSION" val="1.0"/>
  <p:tag name="KSO_WM_UNIT_TYPE" val="i"/>
  <p:tag name="KSO_WM_UNIT_INDEX" val="118"/>
</p:tagLst>
</file>

<file path=ppt/tags/tag7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9"/>
  <p:tag name="KSO_WM_UNIT_LAYERLEVEL" val="1"/>
  <p:tag name="KSO_WM_TAG_VERSION" val="1.0"/>
  <p:tag name="KSO_WM_UNIT_TYPE" val="i"/>
  <p:tag name="KSO_WM_UNIT_INDEX" val="119"/>
</p:tagLst>
</file>

<file path=ppt/tags/tag7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0"/>
  <p:tag name="KSO_WM_UNIT_LAYERLEVEL" val="1"/>
  <p:tag name="KSO_WM_TAG_VERSION" val="1.0"/>
  <p:tag name="KSO_WM_UNIT_TYPE" val="i"/>
  <p:tag name="KSO_WM_UNIT_INDEX" val="120"/>
</p:tagLst>
</file>

<file path=ppt/tags/tag7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1"/>
  <p:tag name="KSO_WM_UNIT_LAYERLEVEL" val="1"/>
  <p:tag name="KSO_WM_TAG_VERSION" val="1.0"/>
  <p:tag name="KSO_WM_UNIT_TYPE" val="i"/>
  <p:tag name="KSO_WM_UNIT_INDEX" val="121"/>
</p:tagLst>
</file>

<file path=ppt/tags/tag7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2"/>
  <p:tag name="KSO_WM_UNIT_LAYERLEVEL" val="1"/>
  <p:tag name="KSO_WM_TAG_VERSION" val="1.0"/>
  <p:tag name="KSO_WM_UNIT_TYPE" val="i"/>
  <p:tag name="KSO_WM_UNIT_INDEX" val="122"/>
</p:tagLst>
</file>

<file path=ppt/tags/tag7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3"/>
  <p:tag name="KSO_WM_UNIT_LAYERLEVEL" val="1"/>
  <p:tag name="KSO_WM_TAG_VERSION" val="1.0"/>
  <p:tag name="KSO_WM_UNIT_TYPE" val="i"/>
  <p:tag name="KSO_WM_UNIT_INDEX" val="123"/>
</p:tagLst>
</file>

<file path=ppt/tags/tag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2"/>
  <p:tag name="KSO_WM_UNIT_LAYERLEVEL" val="1"/>
  <p:tag name="KSO_WM_TAG_VERSION" val="1.0"/>
  <p:tag name="KSO_WM_UNIT_TYPE" val="i"/>
  <p:tag name="KSO_WM_UNIT_INDEX" val="72"/>
</p:tagLst>
</file>

<file path=ppt/tags/tag7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4"/>
  <p:tag name="KSO_WM_UNIT_LAYERLEVEL" val="1"/>
  <p:tag name="KSO_WM_TAG_VERSION" val="1.0"/>
  <p:tag name="KSO_WM_UNIT_TYPE" val="i"/>
  <p:tag name="KSO_WM_UNIT_INDEX" val="124"/>
</p:tagLst>
</file>

<file path=ppt/tags/tag7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5"/>
  <p:tag name="KSO_WM_UNIT_LAYERLEVEL" val="1"/>
  <p:tag name="KSO_WM_TAG_VERSION" val="1.0"/>
  <p:tag name="KSO_WM_UNIT_TYPE" val="i"/>
  <p:tag name="KSO_WM_UNIT_INDEX" val="125"/>
</p:tagLst>
</file>

<file path=ppt/tags/tag7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6"/>
  <p:tag name="KSO_WM_UNIT_LAYERLEVEL" val="1"/>
  <p:tag name="KSO_WM_TAG_VERSION" val="1.0"/>
  <p:tag name="KSO_WM_UNIT_TYPE" val="i"/>
  <p:tag name="KSO_WM_UNIT_INDEX" val="126"/>
</p:tagLst>
</file>

<file path=ppt/tags/tag7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7"/>
  <p:tag name="KSO_WM_UNIT_LAYERLEVEL" val="1"/>
  <p:tag name="KSO_WM_TAG_VERSION" val="1.0"/>
  <p:tag name="KSO_WM_UNIT_TYPE" val="i"/>
  <p:tag name="KSO_WM_UNIT_INDEX" val="127"/>
</p:tagLst>
</file>

<file path=ppt/tags/tag7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8"/>
  <p:tag name="KSO_WM_UNIT_LAYERLEVEL" val="1"/>
  <p:tag name="KSO_WM_TAG_VERSION" val="1.0"/>
  <p:tag name="KSO_WM_UNIT_TYPE" val="i"/>
  <p:tag name="KSO_WM_UNIT_INDEX" val="128"/>
</p:tagLst>
</file>

<file path=ppt/tags/tag7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9"/>
  <p:tag name="KSO_WM_UNIT_LAYERLEVEL" val="1"/>
  <p:tag name="KSO_WM_TAG_VERSION" val="1.0"/>
  <p:tag name="KSO_WM_UNIT_TYPE" val="i"/>
  <p:tag name="KSO_WM_UNIT_INDEX" val="129"/>
</p:tagLst>
</file>

<file path=ppt/tags/tag7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0"/>
  <p:tag name="KSO_WM_UNIT_LAYERLEVEL" val="1"/>
  <p:tag name="KSO_WM_TAG_VERSION" val="1.0"/>
  <p:tag name="KSO_WM_UNIT_TYPE" val="i"/>
  <p:tag name="KSO_WM_UNIT_INDEX" val="130"/>
</p:tagLst>
</file>

<file path=ppt/tags/tag7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1"/>
  <p:tag name="KSO_WM_UNIT_LAYERLEVEL" val="1"/>
  <p:tag name="KSO_WM_TAG_VERSION" val="1.0"/>
  <p:tag name="KSO_WM_UNIT_TYPE" val="i"/>
  <p:tag name="KSO_WM_UNIT_INDEX" val="131"/>
</p:tagLst>
</file>

<file path=ppt/tags/tag7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2"/>
  <p:tag name="KSO_WM_UNIT_LAYERLEVEL" val="1"/>
  <p:tag name="KSO_WM_TAG_VERSION" val="1.0"/>
  <p:tag name="KSO_WM_UNIT_TYPE" val="i"/>
  <p:tag name="KSO_WM_UNIT_INDEX" val="132"/>
</p:tagLst>
</file>

<file path=ppt/tags/tag7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3"/>
  <p:tag name="KSO_WM_UNIT_LAYERLEVEL" val="1"/>
  <p:tag name="KSO_WM_TAG_VERSION" val="1.0"/>
  <p:tag name="KSO_WM_UNIT_TYPE" val="i"/>
  <p:tag name="KSO_WM_UNIT_INDEX" val="13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3"/>
  <p:tag name="KSO_WM_UNIT_LAYERLEVEL" val="1"/>
  <p:tag name="KSO_WM_TAG_VERSION" val="1.0"/>
  <p:tag name="KSO_WM_UNIT_TYPE" val="i"/>
  <p:tag name="KSO_WM_UNIT_INDEX" val="73"/>
</p:tagLst>
</file>

<file path=ppt/tags/tag8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4"/>
  <p:tag name="KSO_WM_UNIT_LAYERLEVEL" val="1"/>
  <p:tag name="KSO_WM_TAG_VERSION" val="1.0"/>
  <p:tag name="KSO_WM_UNIT_TYPE" val="i"/>
  <p:tag name="KSO_WM_UNIT_INDEX" val="134"/>
</p:tagLst>
</file>

<file path=ppt/tags/tag8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5"/>
  <p:tag name="KSO_WM_UNIT_LAYERLEVEL" val="1"/>
  <p:tag name="KSO_WM_TAG_VERSION" val="1.0"/>
  <p:tag name="KSO_WM_UNIT_TYPE" val="i"/>
  <p:tag name="KSO_WM_UNIT_INDEX" val="135"/>
</p:tagLst>
</file>

<file path=ppt/tags/tag8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6"/>
  <p:tag name="KSO_WM_UNIT_LAYERLEVEL" val="1"/>
  <p:tag name="KSO_WM_TAG_VERSION" val="1.0"/>
  <p:tag name="KSO_WM_UNIT_TYPE" val="i"/>
  <p:tag name="KSO_WM_UNIT_INDEX" val="136"/>
</p:tagLst>
</file>

<file path=ppt/tags/tag8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7"/>
  <p:tag name="KSO_WM_UNIT_LAYERLEVEL" val="1"/>
  <p:tag name="KSO_WM_TAG_VERSION" val="1.0"/>
  <p:tag name="KSO_WM_UNIT_TYPE" val="i"/>
  <p:tag name="KSO_WM_UNIT_INDEX" val="137"/>
</p:tagLst>
</file>

<file path=ppt/tags/tag8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8"/>
  <p:tag name="KSO_WM_UNIT_LAYERLEVEL" val="1"/>
  <p:tag name="KSO_WM_TAG_VERSION" val="1.0"/>
  <p:tag name="KSO_WM_UNIT_TYPE" val="i"/>
  <p:tag name="KSO_WM_UNIT_INDEX" val="138"/>
</p:tagLst>
</file>

<file path=ppt/tags/tag8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9"/>
  <p:tag name="KSO_WM_UNIT_LAYERLEVEL" val="1"/>
  <p:tag name="KSO_WM_TAG_VERSION" val="1.0"/>
  <p:tag name="KSO_WM_UNIT_TYPE" val="i"/>
  <p:tag name="KSO_WM_UNIT_INDEX" val="139"/>
</p:tagLst>
</file>

<file path=ppt/tags/tag8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0"/>
  <p:tag name="KSO_WM_UNIT_LAYERLEVEL" val="1"/>
  <p:tag name="KSO_WM_TAG_VERSION" val="1.0"/>
  <p:tag name="KSO_WM_UNIT_TYPE" val="i"/>
  <p:tag name="KSO_WM_UNIT_INDEX" val="140"/>
</p:tagLst>
</file>

<file path=ppt/tags/tag8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1"/>
  <p:tag name="KSO_WM_UNIT_LAYERLEVEL" val="1"/>
  <p:tag name="KSO_WM_TAG_VERSION" val="1.0"/>
  <p:tag name="KSO_WM_UNIT_TYPE" val="i"/>
  <p:tag name="KSO_WM_UNIT_INDEX" val="141"/>
</p:tagLst>
</file>

<file path=ppt/tags/tag8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2"/>
  <p:tag name="KSO_WM_UNIT_LAYERLEVEL" val="1"/>
  <p:tag name="KSO_WM_TAG_VERSION" val="1.0"/>
  <p:tag name="KSO_WM_UNIT_TYPE" val="i"/>
  <p:tag name="KSO_WM_UNIT_INDEX" val="142"/>
</p:tagLst>
</file>

<file path=ppt/tags/tag8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3"/>
  <p:tag name="KSO_WM_UNIT_LAYERLEVEL" val="1"/>
  <p:tag name="KSO_WM_TAG_VERSION" val="1.0"/>
  <p:tag name="KSO_WM_UNIT_TYPE" val="i"/>
  <p:tag name="KSO_WM_UNIT_INDEX" val="143"/>
</p:tagLst>
</file>

<file path=ppt/tags/tag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4"/>
  <p:tag name="KSO_WM_UNIT_LAYERLEVEL" val="1"/>
  <p:tag name="KSO_WM_TAG_VERSION" val="1.0"/>
  <p:tag name="KSO_WM_UNIT_TYPE" val="i"/>
  <p:tag name="KSO_WM_UNIT_INDEX" val="74"/>
</p:tagLst>
</file>

<file path=ppt/tags/tag8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4"/>
  <p:tag name="KSO_WM_UNIT_LAYERLEVEL" val="1"/>
  <p:tag name="KSO_WM_TAG_VERSION" val="1.0"/>
  <p:tag name="KSO_WM_UNIT_TYPE" val="i"/>
  <p:tag name="KSO_WM_UNIT_INDEX" val="144"/>
</p:tagLst>
</file>

<file path=ppt/tags/tag8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5"/>
  <p:tag name="KSO_WM_UNIT_LAYERLEVEL" val="1"/>
  <p:tag name="KSO_WM_TAG_VERSION" val="1.0"/>
  <p:tag name="KSO_WM_UNIT_TYPE" val="i"/>
  <p:tag name="KSO_WM_UNIT_INDEX" val="145"/>
</p:tagLst>
</file>

<file path=ppt/tags/tag8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6"/>
  <p:tag name="KSO_WM_UNIT_LAYERLEVEL" val="1"/>
  <p:tag name="KSO_WM_TAG_VERSION" val="1.0"/>
  <p:tag name="KSO_WM_UNIT_TYPE" val="i"/>
  <p:tag name="KSO_WM_UNIT_INDEX" val="146"/>
</p:tagLst>
</file>

<file path=ppt/tags/tag8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7"/>
  <p:tag name="KSO_WM_UNIT_LAYERLEVEL" val="1"/>
  <p:tag name="KSO_WM_TAG_VERSION" val="1.0"/>
  <p:tag name="KSO_WM_UNIT_TYPE" val="i"/>
  <p:tag name="KSO_WM_UNIT_INDEX" val="147"/>
</p:tagLst>
</file>

<file path=ppt/tags/tag8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8"/>
  <p:tag name="KSO_WM_UNIT_LAYERLEVEL" val="1"/>
  <p:tag name="KSO_WM_TAG_VERSION" val="1.0"/>
  <p:tag name="KSO_WM_UNIT_TYPE" val="i"/>
  <p:tag name="KSO_WM_UNIT_INDEX" val="148"/>
</p:tagLst>
</file>

<file path=ppt/tags/tag8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9"/>
  <p:tag name="KSO_WM_UNIT_LAYERLEVEL" val="1"/>
  <p:tag name="KSO_WM_TAG_VERSION" val="1.0"/>
  <p:tag name="KSO_WM_UNIT_TYPE" val="i"/>
  <p:tag name="KSO_WM_UNIT_INDEX" val="149"/>
</p:tagLst>
</file>

<file path=ppt/tags/tag8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0"/>
  <p:tag name="KSO_WM_UNIT_LAYERLEVEL" val="1"/>
  <p:tag name="KSO_WM_TAG_VERSION" val="1.0"/>
  <p:tag name="KSO_WM_UNIT_TYPE" val="i"/>
  <p:tag name="KSO_WM_UNIT_INDEX" val="150"/>
</p:tagLst>
</file>

<file path=ppt/tags/tag8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1"/>
  <p:tag name="KSO_WM_UNIT_LAYERLEVEL" val="1"/>
  <p:tag name="KSO_WM_TAG_VERSION" val="1.0"/>
  <p:tag name="KSO_WM_UNIT_TYPE" val="i"/>
  <p:tag name="KSO_WM_UNIT_INDEX" val="151"/>
</p:tagLst>
</file>

<file path=ppt/tags/tag8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2"/>
  <p:tag name="KSO_WM_UNIT_LAYERLEVEL" val="1"/>
  <p:tag name="KSO_WM_TAG_VERSION" val="1.0"/>
  <p:tag name="KSO_WM_UNIT_TYPE" val="i"/>
  <p:tag name="KSO_WM_UNIT_INDEX" val="152"/>
</p:tagLst>
</file>

<file path=ppt/tags/tag8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3"/>
  <p:tag name="KSO_WM_UNIT_LAYERLEVEL" val="1"/>
  <p:tag name="KSO_WM_TAG_VERSION" val="1.0"/>
  <p:tag name="KSO_WM_UNIT_TYPE" val="i"/>
  <p:tag name="KSO_WM_UNIT_INDEX" val="153"/>
</p:tagLst>
</file>

<file path=ppt/tags/tag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5"/>
  <p:tag name="KSO_WM_UNIT_LAYERLEVEL" val="1"/>
  <p:tag name="KSO_WM_TAG_VERSION" val="1.0"/>
  <p:tag name="KSO_WM_UNIT_TYPE" val="i"/>
  <p:tag name="KSO_WM_UNIT_INDEX" val="75"/>
</p:tagLst>
</file>

<file path=ppt/tags/tag8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4"/>
  <p:tag name="KSO_WM_UNIT_LAYERLEVEL" val="1"/>
  <p:tag name="KSO_WM_TAG_VERSION" val="1.0"/>
  <p:tag name="KSO_WM_UNIT_TYPE" val="i"/>
  <p:tag name="KSO_WM_UNIT_INDEX" val="154"/>
</p:tagLst>
</file>

<file path=ppt/tags/tag8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5"/>
  <p:tag name="KSO_WM_UNIT_LAYERLEVEL" val="1"/>
  <p:tag name="KSO_WM_TAG_VERSION" val="1.0"/>
  <p:tag name="KSO_WM_UNIT_TYPE" val="i"/>
  <p:tag name="KSO_WM_UNIT_INDEX" val="155"/>
</p:tagLst>
</file>

<file path=ppt/tags/tag8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6"/>
  <p:tag name="KSO_WM_UNIT_LAYERLEVEL" val="1"/>
  <p:tag name="KSO_WM_TAG_VERSION" val="1.0"/>
  <p:tag name="KSO_WM_UNIT_TYPE" val="i"/>
  <p:tag name="KSO_WM_UNIT_INDEX" val="156"/>
</p:tagLst>
</file>

<file path=ppt/tags/tag8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7"/>
  <p:tag name="KSO_WM_UNIT_LAYERLEVEL" val="1"/>
  <p:tag name="KSO_WM_TAG_VERSION" val="1.0"/>
  <p:tag name="KSO_WM_UNIT_TYPE" val="i"/>
  <p:tag name="KSO_WM_UNIT_INDEX" val="157"/>
</p:tagLst>
</file>

<file path=ppt/tags/tag8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8"/>
  <p:tag name="KSO_WM_UNIT_LAYERLEVEL" val="1"/>
  <p:tag name="KSO_WM_TAG_VERSION" val="1.0"/>
  <p:tag name="KSO_WM_UNIT_TYPE" val="i"/>
  <p:tag name="KSO_WM_UNIT_INDEX" val="158"/>
</p:tagLst>
</file>

<file path=ppt/tags/tag8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9"/>
  <p:tag name="KSO_WM_UNIT_LAYERLEVEL" val="1"/>
  <p:tag name="KSO_WM_TAG_VERSION" val="1.0"/>
  <p:tag name="KSO_WM_UNIT_TYPE" val="i"/>
  <p:tag name="KSO_WM_UNIT_INDEX" val="159"/>
</p:tagLst>
</file>

<file path=ppt/tags/tag8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0"/>
  <p:tag name="KSO_WM_UNIT_LAYERLEVEL" val="1"/>
  <p:tag name="KSO_WM_TAG_VERSION" val="1.0"/>
  <p:tag name="KSO_WM_UNIT_TYPE" val="i"/>
  <p:tag name="KSO_WM_UNIT_INDEX" val="160"/>
</p:tagLst>
</file>

<file path=ppt/tags/tag8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1"/>
  <p:tag name="KSO_WM_UNIT_LAYERLEVEL" val="1"/>
  <p:tag name="KSO_WM_TAG_VERSION" val="1.0"/>
  <p:tag name="KSO_WM_UNIT_TYPE" val="i"/>
  <p:tag name="KSO_WM_UNIT_INDEX" val="161"/>
</p:tagLst>
</file>

<file path=ppt/tags/tag8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2"/>
  <p:tag name="KSO_WM_UNIT_LAYERLEVEL" val="1"/>
  <p:tag name="KSO_WM_TAG_VERSION" val="1.0"/>
  <p:tag name="KSO_WM_UNIT_TYPE" val="i"/>
  <p:tag name="KSO_WM_UNIT_INDEX" val="162"/>
</p:tagLst>
</file>

<file path=ppt/tags/tag8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3"/>
  <p:tag name="KSO_WM_UNIT_LAYERLEVEL" val="1"/>
  <p:tag name="KSO_WM_TAG_VERSION" val="1.0"/>
  <p:tag name="KSO_WM_UNIT_TYPE" val="i"/>
  <p:tag name="KSO_WM_UNIT_INDEX" val="163"/>
</p:tagLst>
</file>

<file path=ppt/tags/tag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6"/>
  <p:tag name="KSO_WM_UNIT_LAYERLEVEL" val="1"/>
  <p:tag name="KSO_WM_TAG_VERSION" val="1.0"/>
  <p:tag name="KSO_WM_UNIT_TYPE" val="i"/>
  <p:tag name="KSO_WM_UNIT_INDEX" val="76"/>
</p:tagLst>
</file>

<file path=ppt/tags/tag8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4"/>
  <p:tag name="KSO_WM_UNIT_LAYERLEVEL" val="1"/>
  <p:tag name="KSO_WM_TAG_VERSION" val="1.0"/>
  <p:tag name="KSO_WM_UNIT_TYPE" val="i"/>
  <p:tag name="KSO_WM_UNIT_INDEX" val="164"/>
</p:tagLst>
</file>

<file path=ppt/tags/tag8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65"/>
  <p:tag name="KSO_WM_UNIT_LAYERLEVEL" val="1"/>
  <p:tag name="KSO_WM_TAG_VERSION" val="1.0"/>
  <p:tag name="KSO_WM_UNIT_TYPE" val="i"/>
  <p:tag name="KSO_WM_UNIT_INDEX" val="165"/>
</p:tagLst>
</file>

<file path=ppt/tags/tag8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8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8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8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8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8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7"/>
  <p:tag name="KSO_WM_UNIT_LAYERLEVEL" val="1"/>
  <p:tag name="KSO_WM_TAG_VERSION" val="1.0"/>
  <p:tag name="KSO_WM_UNIT_TYPE" val="i"/>
  <p:tag name="KSO_WM_UNIT_INDEX" val="77"/>
</p:tagLst>
</file>

<file path=ppt/tags/tag8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8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
  <p:tag name="KSO_WM_UNIT_LAYERLEVEL" val="1"/>
  <p:tag name="KSO_WM_TAG_VERSION" val="1.0"/>
  <p:tag name="KSO_WM_UNIT_TYPE" val="i"/>
  <p:tag name="KSO_WM_UNIT_INDEX" val="3"/>
</p:tagLst>
</file>

<file path=ppt/tags/tag8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4"/>
  <p:tag name="KSO_WM_UNIT_LAYERLEVEL" val="1"/>
  <p:tag name="KSO_WM_TAG_VERSION" val="1.0"/>
  <p:tag name="KSO_WM_UNIT_TYPE" val="i"/>
  <p:tag name="KSO_WM_UNIT_INDEX" val="4"/>
</p:tagLst>
</file>

<file path=ppt/tags/tag8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5"/>
  <p:tag name="KSO_WM_UNIT_LAYERLEVEL" val="1"/>
  <p:tag name="KSO_WM_TAG_VERSION" val="1.0"/>
  <p:tag name="KSO_WM_UNIT_TYPE" val="i"/>
  <p:tag name="KSO_WM_UNIT_INDEX" val="5"/>
</p:tagLst>
</file>

<file path=ppt/tags/tag8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6"/>
  <p:tag name="KSO_WM_UNIT_LAYERLEVEL" val="1"/>
  <p:tag name="KSO_WM_TAG_VERSION" val="1.0"/>
  <p:tag name="KSO_WM_UNIT_TYPE" val="i"/>
  <p:tag name="KSO_WM_UNIT_INDEX" val="6"/>
</p:tagLst>
</file>

<file path=ppt/tags/tag8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7"/>
  <p:tag name="KSO_WM_UNIT_LAYERLEVEL" val="1"/>
  <p:tag name="KSO_WM_TAG_VERSION" val="1.0"/>
  <p:tag name="KSO_WM_BEAUTIFY_FLAG" val="#wm#"/>
  <p:tag name="KSO_WM_UNIT_TYPE" val="i"/>
  <p:tag name="KSO_WM_UNIT_INDEX" val="7"/>
</p:tagLst>
</file>

<file path=ppt/tags/tag8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8"/>
  <p:tag name="KSO_WM_UNIT_LAYERLEVEL" val="1"/>
  <p:tag name="KSO_WM_TAG_VERSION" val="1.0"/>
  <p:tag name="KSO_WM_UNIT_TYPE" val="i"/>
  <p:tag name="KSO_WM_UNIT_INDEX" val="8"/>
</p:tagLst>
</file>

<file path=ppt/tags/tag8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9"/>
  <p:tag name="KSO_WM_UNIT_LAYERLEVEL" val="1"/>
  <p:tag name="KSO_WM_TAG_VERSION" val="1.0"/>
  <p:tag name="KSO_WM_UNIT_TYPE" val="i"/>
  <p:tag name="KSO_WM_UNIT_INDEX" val="9"/>
</p:tagLst>
</file>

<file path=ppt/tags/tag8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0"/>
  <p:tag name="KSO_WM_UNIT_LAYERLEVEL" val="1"/>
  <p:tag name="KSO_WM_TAG_VERSION" val="1.0"/>
  <p:tag name="KSO_WM_UNIT_TYPE" val="i"/>
  <p:tag name="KSO_WM_UNIT_INDEX" val="10"/>
</p:tagLst>
</file>

<file path=ppt/tags/tag8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8"/>
  <p:tag name="KSO_WM_UNIT_LAYERLEVEL" val="1"/>
  <p:tag name="KSO_WM_TAG_VERSION" val="1.0"/>
  <p:tag name="KSO_WM_UNIT_TYPE" val="i"/>
  <p:tag name="KSO_WM_UNIT_INDEX" val="78"/>
</p:tagLst>
</file>

<file path=ppt/tags/tag8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1225"/>
</p:tagLst>
</file>

<file path=ppt/tags/tag8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54.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1225"/>
  <p:tag name="KSO_WM_TEMPLATE_THUMBS_INDEX" val="1、9"/>
</p:tagLst>
</file>

<file path=ppt/tags/tag8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8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8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
  <p:tag name="KSO_WM_UNIT_LAYERLEVEL" val="1"/>
  <p:tag name="KSO_WM_TAG_VERSION" val="1.0"/>
  <p:tag name="KSO_WM_UNIT_TYPE" val="i"/>
  <p:tag name="KSO_WM_UNIT_INDEX" val="3"/>
</p:tagLst>
</file>

<file path=ppt/tags/tag8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8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9"/>
  <p:tag name="KSO_WM_UNIT_LAYERLEVEL" val="1"/>
  <p:tag name="KSO_WM_TAG_VERSION" val="1.0"/>
  <p:tag name="KSO_WM_UNIT_TYPE" val="i"/>
  <p:tag name="KSO_WM_UNIT_INDEX" val="79"/>
</p:tagLst>
</file>

<file path=ppt/tags/tag8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8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8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5"/>
  <p:tag name="KSO_WM_UNIT_LAYERLEVEL" val="1"/>
  <p:tag name="KSO_WM_TAG_VERSION" val="1.0"/>
  <p:tag name="KSO_WM_BEAUTIFY_FLAG" val="#wm#"/>
  <p:tag name="KSO_WM_UNIT_PRESET_TEXT" val="公司名占位符"/>
  <p:tag name="KSO_WM_UNIT_NOCLEAR" val="0"/>
  <p:tag name="KSO_WM_UNIT_VALUE" val="11"/>
  <p:tag name="KSO_WM_UNIT_TYPE" val="f"/>
  <p:tag name="KSO_WM_UNIT_INDEX" val="5"/>
  <p:tag name="KSO_WM_UNIT_SUBTYPE" val="g"/>
</p:tagLst>
</file>

<file path=ppt/tags/tag8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8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8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8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0"/>
  <p:tag name="KSO_WM_UNIT_LAYERLEVEL" val="1"/>
  <p:tag name="KSO_WM_TAG_VERSION" val="1.0"/>
  <p:tag name="KSO_WM_UNIT_TYPE" val="i"/>
  <p:tag name="KSO_WM_UNIT_INDEX" val="80"/>
</p:tagLst>
</file>

<file path=ppt/tags/tag8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8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8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8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
  <p:tag name="KSO_WM_UNIT_LAYERLEVEL" val="1"/>
  <p:tag name="KSO_WM_TAG_VERSION" val="1.0"/>
  <p:tag name="KSO_WM_UNIT_TYPE" val="i"/>
  <p:tag name="KSO_WM_UNIT_INDEX" val="12"/>
</p:tagLst>
</file>

<file path=ppt/tags/tag8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8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8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8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UNIT_TYPE" val="i"/>
  <p:tag name="KSO_WM_UNIT_INDEX" val="16"/>
</p:tagLst>
</file>

<file path=ppt/tags/tag8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UNIT_TYPE" val="i"/>
  <p:tag name="KSO_WM_UNIT_INDEX" val="17"/>
</p:tagLst>
</file>

<file path=ppt/tags/tag8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UNIT_TYPE" val="i"/>
  <p:tag name="KSO_WM_UNIT_INDEX" val="18"/>
</p:tagLst>
</file>

<file path=ppt/tags/tag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1"/>
  <p:tag name="KSO_WM_UNIT_LAYERLEVEL" val="1"/>
  <p:tag name="KSO_WM_TAG_VERSION" val="1.0"/>
  <p:tag name="KSO_WM_UNIT_TYPE" val="i"/>
  <p:tag name="KSO_WM_UNIT_INDEX" val="81"/>
</p:tagLst>
</file>

<file path=ppt/tags/tag8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UNIT_TYPE" val="i"/>
  <p:tag name="KSO_WM_UNIT_INDEX" val="19"/>
</p:tagLst>
</file>

<file path=ppt/tags/tag8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UNIT_TYPE" val="i"/>
  <p:tag name="KSO_WM_UNIT_INDEX" val="20"/>
</p:tagLst>
</file>

<file path=ppt/tags/tag8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1"/>
  <p:tag name="KSO_WM_UNIT_LAYERLEVEL" val="1"/>
  <p:tag name="KSO_WM_TAG_VERSION" val="1.0"/>
  <p:tag name="KSO_WM_UNIT_TYPE" val="i"/>
  <p:tag name="KSO_WM_UNIT_INDEX" val="21"/>
</p:tagLst>
</file>

<file path=ppt/tags/tag8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UNIT_TYPE" val="i"/>
  <p:tag name="KSO_WM_UNIT_INDEX" val="22"/>
</p:tagLst>
</file>

<file path=ppt/tags/tag8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UNIT_TYPE" val="i"/>
  <p:tag name="KSO_WM_UNIT_INDEX" val="23"/>
</p:tagLst>
</file>

<file path=ppt/tags/tag8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UNIT_TYPE" val="i"/>
  <p:tag name="KSO_WM_UNIT_INDEX" val="24"/>
</p:tagLst>
</file>

<file path=ppt/tags/tag8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UNIT_TYPE" val="i"/>
  <p:tag name="KSO_WM_UNIT_INDEX" val="25"/>
</p:tagLst>
</file>

<file path=ppt/tags/tag8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UNIT_TYPE" val="i"/>
  <p:tag name="KSO_WM_UNIT_INDEX" val="26"/>
</p:tagLst>
</file>

<file path=ppt/tags/tag8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UNIT_TYPE" val="i"/>
  <p:tag name="KSO_WM_UNIT_INDEX" val="27"/>
</p:tagLst>
</file>

<file path=ppt/tags/tag8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UNIT_TYPE" val="i"/>
  <p:tag name="KSO_WM_UNIT_INDEX" val="28"/>
</p:tagLst>
</file>

<file path=ppt/tags/tag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2"/>
  <p:tag name="KSO_WM_UNIT_LAYERLEVEL" val="1"/>
  <p:tag name="KSO_WM_TAG_VERSION" val="1.0"/>
  <p:tag name="KSO_WM_UNIT_TYPE" val="i"/>
  <p:tag name="KSO_WM_UNIT_INDEX" val="82"/>
</p:tagLst>
</file>

<file path=ppt/tags/tag8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UNIT_TYPE" val="i"/>
  <p:tag name="KSO_WM_UNIT_INDEX" val="29"/>
</p:tagLst>
</file>

<file path=ppt/tags/tag8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UNIT_TYPE" val="i"/>
  <p:tag name="KSO_WM_UNIT_INDEX" val="30"/>
</p:tagLst>
</file>

<file path=ppt/tags/tag8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UNIT_TYPE" val="i"/>
  <p:tag name="KSO_WM_UNIT_INDEX" val="31"/>
</p:tagLst>
</file>

<file path=ppt/tags/tag8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8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8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8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8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8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8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3"/>
  <p:tag name="KSO_WM_UNIT_LAYERLEVEL" val="1"/>
  <p:tag name="KSO_WM_TAG_VERSION" val="1.0"/>
  <p:tag name="KSO_WM_UNIT_TYPE" val="i"/>
  <p:tag name="KSO_WM_UNIT_INDEX" val="83"/>
</p:tagLst>
</file>

<file path=ppt/tags/tag9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9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9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9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9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9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9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9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9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9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4"/>
  <p:tag name="KSO_WM_UNIT_LAYERLEVEL" val="1"/>
  <p:tag name="KSO_WM_TAG_VERSION" val="1.0"/>
  <p:tag name="KSO_WM_UNIT_TYPE" val="i"/>
  <p:tag name="KSO_WM_UNIT_INDEX" val="84"/>
</p:tagLst>
</file>

<file path=ppt/tags/tag9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9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9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9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9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9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9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9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9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7"/>
  <p:tag name="KSO_WM_UNIT_LAYERLEVEL" val="1"/>
  <p:tag name="KSO_WM_TAG_VERSION" val="1.0"/>
  <p:tag name="KSO_WM_UNIT_TYPE" val="i"/>
  <p:tag name="KSO_WM_UNIT_INDEX" val="57"/>
</p:tagLst>
</file>

<file path=ppt/tags/tag9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8"/>
  <p:tag name="KSO_WM_UNIT_LAYERLEVEL" val="1"/>
  <p:tag name="KSO_WM_TAG_VERSION" val="1.0"/>
  <p:tag name="KSO_WM_UNIT_TYPE" val="i"/>
  <p:tag name="KSO_WM_UNIT_INDEX" val="58"/>
</p:tagLst>
</file>

<file path=ppt/tags/tag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5"/>
  <p:tag name="KSO_WM_UNIT_LAYERLEVEL" val="1"/>
  <p:tag name="KSO_WM_TAG_VERSION" val="1.0"/>
  <p:tag name="KSO_WM_UNIT_TYPE" val="i"/>
  <p:tag name="KSO_WM_UNIT_INDEX" val="85"/>
</p:tagLst>
</file>

<file path=ppt/tags/tag9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9"/>
  <p:tag name="KSO_WM_UNIT_LAYERLEVEL" val="1"/>
  <p:tag name="KSO_WM_TAG_VERSION" val="1.0"/>
  <p:tag name="KSO_WM_UNIT_TYPE" val="i"/>
  <p:tag name="KSO_WM_UNIT_INDEX" val="59"/>
</p:tagLst>
</file>

<file path=ppt/tags/tag9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0"/>
  <p:tag name="KSO_WM_UNIT_LAYERLEVEL" val="1"/>
  <p:tag name="KSO_WM_TAG_VERSION" val="1.0"/>
  <p:tag name="KSO_WM_UNIT_TYPE" val="i"/>
  <p:tag name="KSO_WM_UNIT_INDEX" val="60"/>
</p:tagLst>
</file>

<file path=ppt/tags/tag9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1"/>
  <p:tag name="KSO_WM_UNIT_LAYERLEVEL" val="1"/>
  <p:tag name="KSO_WM_TAG_VERSION" val="1.0"/>
  <p:tag name="KSO_WM_UNIT_TYPE" val="i"/>
  <p:tag name="KSO_WM_UNIT_INDEX" val="61"/>
</p:tagLst>
</file>

<file path=ppt/tags/tag9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2"/>
  <p:tag name="KSO_WM_UNIT_LAYERLEVEL" val="1"/>
  <p:tag name="KSO_WM_TAG_VERSION" val="1.0"/>
  <p:tag name="KSO_WM_UNIT_TYPE" val="i"/>
  <p:tag name="KSO_WM_UNIT_INDEX" val="62"/>
</p:tagLst>
</file>

<file path=ppt/tags/tag9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3"/>
  <p:tag name="KSO_WM_UNIT_LAYERLEVEL" val="1"/>
  <p:tag name="KSO_WM_TAG_VERSION" val="1.0"/>
  <p:tag name="KSO_WM_UNIT_TYPE" val="i"/>
  <p:tag name="KSO_WM_UNIT_INDEX" val="63"/>
</p:tagLst>
</file>

<file path=ppt/tags/tag9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4"/>
  <p:tag name="KSO_WM_UNIT_LAYERLEVEL" val="1"/>
  <p:tag name="KSO_WM_TAG_VERSION" val="1.0"/>
  <p:tag name="KSO_WM_UNIT_TYPE" val="i"/>
  <p:tag name="KSO_WM_UNIT_INDEX" val="64"/>
</p:tagLst>
</file>

<file path=ppt/tags/tag9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5"/>
  <p:tag name="KSO_WM_UNIT_LAYERLEVEL" val="1"/>
  <p:tag name="KSO_WM_TAG_VERSION" val="1.0"/>
  <p:tag name="KSO_WM_UNIT_TYPE" val="i"/>
  <p:tag name="KSO_WM_UNIT_INDEX" val="65"/>
</p:tagLst>
</file>

<file path=ppt/tags/tag9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6"/>
  <p:tag name="KSO_WM_UNIT_LAYERLEVEL" val="1"/>
  <p:tag name="KSO_WM_TAG_VERSION" val="1.0"/>
  <p:tag name="KSO_WM_UNIT_TYPE" val="i"/>
  <p:tag name="KSO_WM_UNIT_INDEX" val="66"/>
</p:tagLst>
</file>

<file path=ppt/tags/tag9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7"/>
  <p:tag name="KSO_WM_UNIT_LAYERLEVEL" val="1"/>
  <p:tag name="KSO_WM_TAG_VERSION" val="1.0"/>
  <p:tag name="KSO_WM_UNIT_TYPE" val="i"/>
  <p:tag name="KSO_WM_UNIT_INDEX" val="67"/>
</p:tagLst>
</file>

<file path=ppt/tags/tag9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8"/>
  <p:tag name="KSO_WM_UNIT_LAYERLEVEL" val="1"/>
  <p:tag name="KSO_WM_TAG_VERSION" val="1.0"/>
  <p:tag name="KSO_WM_UNIT_TYPE" val="i"/>
  <p:tag name="KSO_WM_UNIT_INDEX" val="68"/>
</p:tagLst>
</file>

<file path=ppt/tags/tag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6"/>
  <p:tag name="KSO_WM_UNIT_LAYERLEVEL" val="1"/>
  <p:tag name="KSO_WM_TAG_VERSION" val="1.0"/>
  <p:tag name="KSO_WM_UNIT_TYPE" val="i"/>
  <p:tag name="KSO_WM_UNIT_INDEX" val="86"/>
</p:tagLst>
</file>

<file path=ppt/tags/tag9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9"/>
  <p:tag name="KSO_WM_UNIT_LAYERLEVEL" val="1"/>
  <p:tag name="KSO_WM_TAG_VERSION" val="1.0"/>
  <p:tag name="KSO_WM_UNIT_TYPE" val="i"/>
  <p:tag name="KSO_WM_UNIT_INDEX" val="69"/>
</p:tagLst>
</file>

<file path=ppt/tags/tag9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0"/>
  <p:tag name="KSO_WM_UNIT_LAYERLEVEL" val="1"/>
  <p:tag name="KSO_WM_TAG_VERSION" val="1.0"/>
  <p:tag name="KSO_WM_UNIT_TYPE" val="i"/>
  <p:tag name="KSO_WM_UNIT_INDEX" val="70"/>
</p:tagLst>
</file>

<file path=ppt/tags/tag9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1"/>
  <p:tag name="KSO_WM_UNIT_LAYERLEVEL" val="1"/>
  <p:tag name="KSO_WM_TAG_VERSION" val="1.0"/>
  <p:tag name="KSO_WM_UNIT_TYPE" val="i"/>
  <p:tag name="KSO_WM_UNIT_INDEX" val="71"/>
</p:tagLst>
</file>

<file path=ppt/tags/tag9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2"/>
  <p:tag name="KSO_WM_UNIT_LAYERLEVEL" val="1"/>
  <p:tag name="KSO_WM_TAG_VERSION" val="1.0"/>
  <p:tag name="KSO_WM_UNIT_TYPE" val="i"/>
  <p:tag name="KSO_WM_UNIT_INDEX" val="72"/>
</p:tagLst>
</file>

<file path=ppt/tags/tag9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3"/>
  <p:tag name="KSO_WM_UNIT_LAYERLEVEL" val="1"/>
  <p:tag name="KSO_WM_TAG_VERSION" val="1.0"/>
  <p:tag name="KSO_WM_UNIT_TYPE" val="i"/>
  <p:tag name="KSO_WM_UNIT_INDEX" val="73"/>
</p:tagLst>
</file>

<file path=ppt/tags/tag9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4"/>
  <p:tag name="KSO_WM_UNIT_LAYERLEVEL" val="1"/>
  <p:tag name="KSO_WM_TAG_VERSION" val="1.0"/>
  <p:tag name="KSO_WM_UNIT_TYPE" val="i"/>
  <p:tag name="KSO_WM_UNIT_INDEX" val="74"/>
</p:tagLst>
</file>

<file path=ppt/tags/tag9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5"/>
  <p:tag name="KSO_WM_UNIT_LAYERLEVEL" val="1"/>
  <p:tag name="KSO_WM_TAG_VERSION" val="1.0"/>
  <p:tag name="KSO_WM_UNIT_TYPE" val="i"/>
  <p:tag name="KSO_WM_UNIT_INDEX" val="75"/>
</p:tagLst>
</file>

<file path=ppt/tags/tag9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6"/>
  <p:tag name="KSO_WM_UNIT_LAYERLEVEL" val="1"/>
  <p:tag name="KSO_WM_TAG_VERSION" val="1.0"/>
  <p:tag name="KSO_WM_UNIT_TYPE" val="i"/>
  <p:tag name="KSO_WM_UNIT_INDEX" val="76"/>
</p:tagLst>
</file>

<file path=ppt/tags/tag9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7"/>
  <p:tag name="KSO_WM_UNIT_LAYERLEVEL" val="1"/>
  <p:tag name="KSO_WM_TAG_VERSION" val="1.0"/>
  <p:tag name="KSO_WM_UNIT_TYPE" val="i"/>
  <p:tag name="KSO_WM_UNIT_INDEX" val="77"/>
</p:tagLst>
</file>

<file path=ppt/tags/tag9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8"/>
  <p:tag name="KSO_WM_UNIT_LAYERLEVEL" val="1"/>
  <p:tag name="KSO_WM_TAG_VERSION" val="1.0"/>
  <p:tag name="KSO_WM_UNIT_TYPE" val="i"/>
  <p:tag name="KSO_WM_UNIT_INDEX" val="78"/>
</p:tagLst>
</file>

<file path=ppt/tags/tag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7"/>
  <p:tag name="KSO_WM_UNIT_LAYERLEVEL" val="1"/>
  <p:tag name="KSO_WM_TAG_VERSION" val="1.0"/>
  <p:tag name="KSO_WM_UNIT_TYPE" val="i"/>
  <p:tag name="KSO_WM_UNIT_INDEX" val="87"/>
</p:tagLst>
</file>

<file path=ppt/tags/tag9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9"/>
  <p:tag name="KSO_WM_UNIT_LAYERLEVEL" val="1"/>
  <p:tag name="KSO_WM_TAG_VERSION" val="1.0"/>
  <p:tag name="KSO_WM_UNIT_TYPE" val="i"/>
  <p:tag name="KSO_WM_UNIT_INDEX" val="79"/>
</p:tagLst>
</file>

<file path=ppt/tags/tag9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0"/>
  <p:tag name="KSO_WM_UNIT_LAYERLEVEL" val="1"/>
  <p:tag name="KSO_WM_TAG_VERSION" val="1.0"/>
  <p:tag name="KSO_WM_UNIT_TYPE" val="i"/>
  <p:tag name="KSO_WM_UNIT_INDEX" val="80"/>
</p:tagLst>
</file>

<file path=ppt/tags/tag9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1"/>
  <p:tag name="KSO_WM_UNIT_LAYERLEVEL" val="1"/>
  <p:tag name="KSO_WM_TAG_VERSION" val="1.0"/>
  <p:tag name="KSO_WM_UNIT_TYPE" val="i"/>
  <p:tag name="KSO_WM_UNIT_INDEX" val="81"/>
</p:tagLst>
</file>

<file path=ppt/tags/tag9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2"/>
  <p:tag name="KSO_WM_UNIT_LAYERLEVEL" val="1"/>
  <p:tag name="KSO_WM_TAG_VERSION" val="1.0"/>
  <p:tag name="KSO_WM_UNIT_TYPE" val="i"/>
  <p:tag name="KSO_WM_UNIT_INDEX" val="82"/>
</p:tagLst>
</file>

<file path=ppt/tags/tag9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3"/>
  <p:tag name="KSO_WM_UNIT_LAYERLEVEL" val="1"/>
  <p:tag name="KSO_WM_TAG_VERSION" val="1.0"/>
  <p:tag name="KSO_WM_UNIT_TYPE" val="i"/>
  <p:tag name="KSO_WM_UNIT_INDEX" val="83"/>
</p:tagLst>
</file>

<file path=ppt/tags/tag9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4"/>
  <p:tag name="KSO_WM_UNIT_LAYERLEVEL" val="1"/>
  <p:tag name="KSO_WM_TAG_VERSION" val="1.0"/>
  <p:tag name="KSO_WM_UNIT_TYPE" val="i"/>
  <p:tag name="KSO_WM_UNIT_INDEX" val="84"/>
</p:tagLst>
</file>

<file path=ppt/tags/tag9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5"/>
  <p:tag name="KSO_WM_UNIT_LAYERLEVEL" val="1"/>
  <p:tag name="KSO_WM_TAG_VERSION" val="1.0"/>
  <p:tag name="KSO_WM_UNIT_TYPE" val="i"/>
  <p:tag name="KSO_WM_UNIT_INDEX" val="85"/>
</p:tagLst>
</file>

<file path=ppt/tags/tag9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6"/>
  <p:tag name="KSO_WM_UNIT_LAYERLEVEL" val="1"/>
  <p:tag name="KSO_WM_TAG_VERSION" val="1.0"/>
  <p:tag name="KSO_WM_UNIT_TYPE" val="i"/>
  <p:tag name="KSO_WM_UNIT_INDEX" val="86"/>
</p:tagLst>
</file>

<file path=ppt/tags/tag9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7"/>
  <p:tag name="KSO_WM_UNIT_LAYERLEVEL" val="1"/>
  <p:tag name="KSO_WM_TAG_VERSION" val="1.0"/>
  <p:tag name="KSO_WM_UNIT_TYPE" val="i"/>
  <p:tag name="KSO_WM_UNIT_INDEX" val="87"/>
</p:tagLst>
</file>

<file path=ppt/tags/tag9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8"/>
  <p:tag name="KSO_WM_UNIT_LAYERLEVEL" val="1"/>
  <p:tag name="KSO_WM_TAG_VERSION" val="1.0"/>
  <p:tag name="KSO_WM_UNIT_TYPE" val="i"/>
  <p:tag name="KSO_WM_UNIT_INDEX" val="88"/>
</p:tagLst>
</file>

<file path=ppt/tags/tag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8"/>
  <p:tag name="KSO_WM_UNIT_LAYERLEVEL" val="1"/>
  <p:tag name="KSO_WM_TAG_VERSION" val="1.0"/>
  <p:tag name="KSO_WM_UNIT_TYPE" val="i"/>
  <p:tag name="KSO_WM_UNIT_INDEX" val="88"/>
</p:tagLst>
</file>

<file path=ppt/tags/tag9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9"/>
  <p:tag name="KSO_WM_UNIT_LAYERLEVEL" val="1"/>
  <p:tag name="KSO_WM_TAG_VERSION" val="1.0"/>
  <p:tag name="KSO_WM_UNIT_TYPE" val="i"/>
  <p:tag name="KSO_WM_UNIT_INDEX" val="89"/>
</p:tagLst>
</file>

<file path=ppt/tags/tag9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0"/>
  <p:tag name="KSO_WM_UNIT_LAYERLEVEL" val="1"/>
  <p:tag name="KSO_WM_TAG_VERSION" val="1.0"/>
  <p:tag name="KSO_WM_UNIT_TYPE" val="i"/>
  <p:tag name="KSO_WM_UNIT_INDEX" val="90"/>
</p:tagLst>
</file>

<file path=ppt/tags/tag9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1"/>
  <p:tag name="KSO_WM_UNIT_LAYERLEVEL" val="1"/>
  <p:tag name="KSO_WM_TAG_VERSION" val="1.0"/>
  <p:tag name="KSO_WM_UNIT_TYPE" val="i"/>
  <p:tag name="KSO_WM_UNIT_INDEX" val="91"/>
</p:tagLst>
</file>

<file path=ppt/tags/tag9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2"/>
  <p:tag name="KSO_WM_UNIT_LAYERLEVEL" val="1"/>
  <p:tag name="KSO_WM_TAG_VERSION" val="1.0"/>
  <p:tag name="KSO_WM_UNIT_TYPE" val="i"/>
  <p:tag name="KSO_WM_UNIT_INDEX" val="92"/>
</p:tagLst>
</file>

<file path=ppt/tags/tag9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3"/>
  <p:tag name="KSO_WM_UNIT_LAYERLEVEL" val="1"/>
  <p:tag name="KSO_WM_TAG_VERSION" val="1.0"/>
  <p:tag name="KSO_WM_UNIT_TYPE" val="i"/>
  <p:tag name="KSO_WM_UNIT_INDEX" val="93"/>
</p:tagLst>
</file>

<file path=ppt/tags/tag9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4"/>
  <p:tag name="KSO_WM_UNIT_LAYERLEVEL" val="1"/>
  <p:tag name="KSO_WM_TAG_VERSION" val="1.0"/>
  <p:tag name="KSO_WM_UNIT_TYPE" val="i"/>
  <p:tag name="KSO_WM_UNIT_INDEX" val="94"/>
</p:tagLst>
</file>

<file path=ppt/tags/tag9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5"/>
  <p:tag name="KSO_WM_UNIT_LAYERLEVEL" val="1"/>
  <p:tag name="KSO_WM_TAG_VERSION" val="1.0"/>
  <p:tag name="KSO_WM_UNIT_TYPE" val="i"/>
  <p:tag name="KSO_WM_UNIT_INDEX" val="95"/>
</p:tagLst>
</file>

<file path=ppt/tags/tag9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6"/>
  <p:tag name="KSO_WM_UNIT_LAYERLEVEL" val="1"/>
  <p:tag name="KSO_WM_TAG_VERSION" val="1.0"/>
  <p:tag name="KSO_WM_UNIT_TYPE" val="i"/>
  <p:tag name="KSO_WM_UNIT_INDEX" val="96"/>
</p:tagLst>
</file>

<file path=ppt/tags/tag9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7"/>
  <p:tag name="KSO_WM_UNIT_LAYERLEVEL" val="1"/>
  <p:tag name="KSO_WM_TAG_VERSION" val="1.0"/>
  <p:tag name="KSO_WM_UNIT_TYPE" val="i"/>
  <p:tag name="KSO_WM_UNIT_INDEX" val="97"/>
</p:tagLst>
</file>

<file path=ppt/tags/tag9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8"/>
  <p:tag name="KSO_WM_UNIT_LAYERLEVEL" val="1"/>
  <p:tag name="KSO_WM_TAG_VERSION" val="1.0"/>
  <p:tag name="KSO_WM_UNIT_TYPE" val="i"/>
  <p:tag name="KSO_WM_UNIT_INDEX" val="98"/>
</p:tagLst>
</file>

<file path=ppt/tags/tag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9"/>
  <p:tag name="KSO_WM_UNIT_LAYERLEVEL" val="1"/>
  <p:tag name="KSO_WM_TAG_VERSION" val="1.0"/>
  <p:tag name="KSO_WM_UNIT_TYPE" val="i"/>
  <p:tag name="KSO_WM_UNIT_INDEX" val="89"/>
</p:tagLst>
</file>

<file path=ppt/tags/tag9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9"/>
  <p:tag name="KSO_WM_UNIT_LAYERLEVEL" val="1"/>
  <p:tag name="KSO_WM_TAG_VERSION" val="1.0"/>
  <p:tag name="KSO_WM_UNIT_TYPE" val="i"/>
  <p:tag name="KSO_WM_UNIT_INDEX" val="99"/>
</p:tagLst>
</file>

<file path=ppt/tags/tag9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0"/>
  <p:tag name="KSO_WM_UNIT_LAYERLEVEL" val="1"/>
  <p:tag name="KSO_WM_TAG_VERSION" val="1.0"/>
  <p:tag name="KSO_WM_UNIT_TYPE" val="i"/>
  <p:tag name="KSO_WM_UNIT_INDEX" val="100"/>
</p:tagLst>
</file>

<file path=ppt/tags/tag9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1"/>
  <p:tag name="KSO_WM_UNIT_LAYERLEVEL" val="1"/>
  <p:tag name="KSO_WM_TAG_VERSION" val="1.0"/>
  <p:tag name="KSO_WM_UNIT_TYPE" val="i"/>
  <p:tag name="KSO_WM_UNIT_INDEX" val="101"/>
</p:tagLst>
</file>

<file path=ppt/tags/tag9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2"/>
  <p:tag name="KSO_WM_UNIT_LAYERLEVEL" val="1"/>
  <p:tag name="KSO_WM_TAG_VERSION" val="1.0"/>
  <p:tag name="KSO_WM_UNIT_TYPE" val="i"/>
  <p:tag name="KSO_WM_UNIT_INDEX" val="102"/>
</p:tagLst>
</file>

<file path=ppt/tags/tag9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3"/>
  <p:tag name="KSO_WM_UNIT_LAYERLEVEL" val="1"/>
  <p:tag name="KSO_WM_TAG_VERSION" val="1.0"/>
  <p:tag name="KSO_WM_UNIT_TYPE" val="i"/>
  <p:tag name="KSO_WM_UNIT_INDEX" val="103"/>
</p:tagLst>
</file>

<file path=ppt/tags/tag9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4"/>
  <p:tag name="KSO_WM_UNIT_LAYERLEVEL" val="1"/>
  <p:tag name="KSO_WM_TAG_VERSION" val="1.0"/>
  <p:tag name="KSO_WM_UNIT_TYPE" val="i"/>
  <p:tag name="KSO_WM_UNIT_INDEX" val="104"/>
</p:tagLst>
</file>

<file path=ppt/tags/tag9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5"/>
  <p:tag name="KSO_WM_UNIT_LAYERLEVEL" val="1"/>
  <p:tag name="KSO_WM_TAG_VERSION" val="1.0"/>
  <p:tag name="KSO_WM_UNIT_TYPE" val="i"/>
  <p:tag name="KSO_WM_UNIT_INDEX" val="105"/>
</p:tagLst>
</file>

<file path=ppt/tags/tag9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6"/>
  <p:tag name="KSO_WM_UNIT_LAYERLEVEL" val="1"/>
  <p:tag name="KSO_WM_TAG_VERSION" val="1.0"/>
  <p:tag name="KSO_WM_UNIT_TYPE" val="i"/>
  <p:tag name="KSO_WM_UNIT_INDEX" val="106"/>
</p:tagLst>
</file>

<file path=ppt/tags/tag9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7"/>
  <p:tag name="KSO_WM_UNIT_LAYERLEVEL" val="1"/>
  <p:tag name="KSO_WM_TAG_VERSION" val="1.0"/>
  <p:tag name="KSO_WM_UNIT_TYPE" val="i"/>
  <p:tag name="KSO_WM_UNIT_INDEX" val="107"/>
</p:tagLst>
</file>

<file path=ppt/tags/tag9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8"/>
  <p:tag name="KSO_WM_UNIT_LAYERLEVEL" val="1"/>
  <p:tag name="KSO_WM_TAG_VERSION" val="1.0"/>
  <p:tag name="KSO_WM_UNIT_TYPE" val="i"/>
  <p:tag name="KSO_WM_UNIT_INDEX" val="108"/>
</p:tagLst>
</file>

<file path=ppt/tags/tag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0"/>
  <p:tag name="KSO_WM_UNIT_LAYERLEVEL" val="1"/>
  <p:tag name="KSO_WM_TAG_VERSION" val="1.0"/>
  <p:tag name="KSO_WM_UNIT_TYPE" val="i"/>
  <p:tag name="KSO_WM_UNIT_INDEX" val="90"/>
</p:tagLst>
</file>

<file path=ppt/tags/tag9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9"/>
  <p:tag name="KSO_WM_UNIT_LAYERLEVEL" val="1"/>
  <p:tag name="KSO_WM_TAG_VERSION" val="1.0"/>
  <p:tag name="KSO_WM_UNIT_TYPE" val="i"/>
  <p:tag name="KSO_WM_UNIT_INDEX" val="109"/>
</p:tagLst>
</file>

<file path=ppt/tags/tag9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0"/>
  <p:tag name="KSO_WM_UNIT_LAYERLEVEL" val="1"/>
  <p:tag name="KSO_WM_TAG_VERSION" val="1.0"/>
  <p:tag name="KSO_WM_UNIT_TYPE" val="i"/>
  <p:tag name="KSO_WM_UNIT_INDEX" val="110"/>
</p:tagLst>
</file>

<file path=ppt/tags/tag9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1"/>
  <p:tag name="KSO_WM_UNIT_LAYERLEVEL" val="1"/>
  <p:tag name="KSO_WM_TAG_VERSION" val="1.0"/>
  <p:tag name="KSO_WM_UNIT_TYPE" val="i"/>
  <p:tag name="KSO_WM_UNIT_INDEX" val="111"/>
</p:tagLst>
</file>

<file path=ppt/tags/tag9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2"/>
  <p:tag name="KSO_WM_UNIT_LAYERLEVEL" val="1"/>
  <p:tag name="KSO_WM_TAG_VERSION" val="1.0"/>
  <p:tag name="KSO_WM_UNIT_TYPE" val="i"/>
  <p:tag name="KSO_WM_UNIT_INDEX" val="112"/>
</p:tagLst>
</file>

<file path=ppt/tags/tag9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3"/>
  <p:tag name="KSO_WM_UNIT_LAYERLEVEL" val="1"/>
  <p:tag name="KSO_WM_TAG_VERSION" val="1.0"/>
  <p:tag name="KSO_WM_UNIT_TYPE" val="i"/>
  <p:tag name="KSO_WM_UNIT_INDEX" val="113"/>
</p:tagLst>
</file>

<file path=ppt/tags/tag9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4"/>
  <p:tag name="KSO_WM_UNIT_LAYERLEVEL" val="1"/>
  <p:tag name="KSO_WM_TAG_VERSION" val="1.0"/>
  <p:tag name="KSO_WM_UNIT_TYPE" val="i"/>
  <p:tag name="KSO_WM_UNIT_INDEX" val="114"/>
</p:tagLst>
</file>

<file path=ppt/tags/tag9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5"/>
  <p:tag name="KSO_WM_UNIT_LAYERLEVEL" val="1"/>
  <p:tag name="KSO_WM_TAG_VERSION" val="1.0"/>
  <p:tag name="KSO_WM_UNIT_TYPE" val="i"/>
  <p:tag name="KSO_WM_UNIT_INDEX" val="115"/>
</p:tagLst>
</file>

<file path=ppt/tags/tag9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6"/>
  <p:tag name="KSO_WM_UNIT_LAYERLEVEL" val="1"/>
  <p:tag name="KSO_WM_TAG_VERSION" val="1.0"/>
  <p:tag name="KSO_WM_UNIT_TYPE" val="i"/>
  <p:tag name="KSO_WM_UNIT_INDEX" val="116"/>
</p:tagLst>
</file>

<file path=ppt/tags/tag9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7"/>
  <p:tag name="KSO_WM_UNIT_LAYERLEVEL" val="1"/>
  <p:tag name="KSO_WM_TAG_VERSION" val="1.0"/>
  <p:tag name="KSO_WM_UNIT_TYPE" val="i"/>
  <p:tag name="KSO_WM_UNIT_INDEX" val="117"/>
</p:tagLst>
</file>

<file path=ppt/tags/tag9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8"/>
  <p:tag name="KSO_WM_UNIT_LAYERLEVEL" val="1"/>
  <p:tag name="KSO_WM_TAG_VERSION" val="1.0"/>
  <p:tag name="KSO_WM_UNIT_TYPE" val="i"/>
  <p:tag name="KSO_WM_UNIT_INDEX" val="118"/>
</p:tagLst>
</file>

<file path=ppt/tags/tag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1"/>
  <p:tag name="KSO_WM_UNIT_LAYERLEVEL" val="1"/>
  <p:tag name="KSO_WM_TAG_VERSION" val="1.0"/>
  <p:tag name="KSO_WM_UNIT_TYPE" val="i"/>
  <p:tag name="KSO_WM_UNIT_INDEX" val="91"/>
</p:tagLst>
</file>

<file path=ppt/tags/tag9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9"/>
  <p:tag name="KSO_WM_UNIT_LAYERLEVEL" val="1"/>
  <p:tag name="KSO_WM_TAG_VERSION" val="1.0"/>
  <p:tag name="KSO_WM_UNIT_TYPE" val="i"/>
  <p:tag name="KSO_WM_UNIT_INDEX" val="119"/>
</p:tagLst>
</file>

<file path=ppt/tags/tag9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0"/>
  <p:tag name="KSO_WM_UNIT_LAYERLEVEL" val="1"/>
  <p:tag name="KSO_WM_TAG_VERSION" val="1.0"/>
  <p:tag name="KSO_WM_UNIT_TYPE" val="i"/>
  <p:tag name="KSO_WM_UNIT_INDEX" val="120"/>
</p:tagLst>
</file>

<file path=ppt/tags/tag9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1"/>
  <p:tag name="KSO_WM_UNIT_LAYERLEVEL" val="1"/>
  <p:tag name="KSO_WM_TAG_VERSION" val="1.0"/>
  <p:tag name="KSO_WM_UNIT_TYPE" val="i"/>
  <p:tag name="KSO_WM_UNIT_INDEX" val="121"/>
</p:tagLst>
</file>

<file path=ppt/tags/tag9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2"/>
  <p:tag name="KSO_WM_UNIT_LAYERLEVEL" val="1"/>
  <p:tag name="KSO_WM_TAG_VERSION" val="1.0"/>
  <p:tag name="KSO_WM_UNIT_TYPE" val="i"/>
  <p:tag name="KSO_WM_UNIT_INDEX" val="122"/>
</p:tagLst>
</file>

<file path=ppt/tags/tag9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3"/>
  <p:tag name="KSO_WM_UNIT_LAYERLEVEL" val="1"/>
  <p:tag name="KSO_WM_TAG_VERSION" val="1.0"/>
  <p:tag name="KSO_WM_UNIT_TYPE" val="i"/>
  <p:tag name="KSO_WM_UNIT_INDEX" val="123"/>
</p:tagLst>
</file>

<file path=ppt/tags/tag9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4"/>
  <p:tag name="KSO_WM_UNIT_LAYERLEVEL" val="1"/>
  <p:tag name="KSO_WM_TAG_VERSION" val="1.0"/>
  <p:tag name="KSO_WM_UNIT_TYPE" val="i"/>
  <p:tag name="KSO_WM_UNIT_INDEX" val="124"/>
</p:tagLst>
</file>

<file path=ppt/tags/tag9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5"/>
  <p:tag name="KSO_WM_UNIT_LAYERLEVEL" val="1"/>
  <p:tag name="KSO_WM_TAG_VERSION" val="1.0"/>
  <p:tag name="KSO_WM_UNIT_TYPE" val="i"/>
  <p:tag name="KSO_WM_UNIT_INDEX" val="125"/>
</p:tagLst>
</file>

<file path=ppt/tags/tag9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6"/>
  <p:tag name="KSO_WM_UNIT_LAYERLEVEL" val="1"/>
  <p:tag name="KSO_WM_TAG_VERSION" val="1.0"/>
  <p:tag name="KSO_WM_UNIT_TYPE" val="i"/>
  <p:tag name="KSO_WM_UNIT_INDEX" val="126"/>
</p:tagLst>
</file>

<file path=ppt/tags/tag9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7"/>
  <p:tag name="KSO_WM_UNIT_LAYERLEVEL" val="1"/>
  <p:tag name="KSO_WM_TAG_VERSION" val="1.0"/>
  <p:tag name="KSO_WM_UNIT_TYPE" val="i"/>
  <p:tag name="KSO_WM_UNIT_INDEX" val="127"/>
</p:tagLst>
</file>

<file path=ppt/tags/tag9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8"/>
  <p:tag name="KSO_WM_UNIT_LAYERLEVEL" val="1"/>
  <p:tag name="KSO_WM_TAG_VERSION" val="1.0"/>
  <p:tag name="KSO_WM_UNIT_TYPE" val="i"/>
  <p:tag name="KSO_WM_UNIT_INDEX" val="128"/>
</p:tagLst>
</file>

<file path=ppt/tags/tag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2"/>
  <p:tag name="KSO_WM_UNIT_LAYERLEVEL" val="1"/>
  <p:tag name="KSO_WM_TAG_VERSION" val="1.0"/>
  <p:tag name="KSO_WM_UNIT_TYPE" val="i"/>
  <p:tag name="KSO_WM_UNIT_INDEX" val="92"/>
</p:tagLst>
</file>

<file path=ppt/tags/tag9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9"/>
  <p:tag name="KSO_WM_UNIT_LAYERLEVEL" val="1"/>
  <p:tag name="KSO_WM_TAG_VERSION" val="1.0"/>
  <p:tag name="KSO_WM_UNIT_TYPE" val="i"/>
  <p:tag name="KSO_WM_UNIT_INDEX" val="129"/>
</p:tagLst>
</file>

<file path=ppt/tags/tag9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0"/>
  <p:tag name="KSO_WM_UNIT_LAYERLEVEL" val="1"/>
  <p:tag name="KSO_WM_TAG_VERSION" val="1.0"/>
  <p:tag name="KSO_WM_UNIT_TYPE" val="i"/>
  <p:tag name="KSO_WM_UNIT_INDEX" val="130"/>
</p:tagLst>
</file>

<file path=ppt/tags/tag9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1"/>
  <p:tag name="KSO_WM_UNIT_LAYERLEVEL" val="1"/>
  <p:tag name="KSO_WM_TAG_VERSION" val="1.0"/>
  <p:tag name="KSO_WM_UNIT_TYPE" val="i"/>
  <p:tag name="KSO_WM_UNIT_INDEX" val="131"/>
</p:tagLst>
</file>

<file path=ppt/tags/tag9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2"/>
  <p:tag name="KSO_WM_UNIT_LAYERLEVEL" val="1"/>
  <p:tag name="KSO_WM_TAG_VERSION" val="1.0"/>
  <p:tag name="KSO_WM_UNIT_TYPE" val="i"/>
  <p:tag name="KSO_WM_UNIT_INDEX" val="132"/>
</p:tagLst>
</file>

<file path=ppt/tags/tag9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3"/>
  <p:tag name="KSO_WM_UNIT_LAYERLEVEL" val="1"/>
  <p:tag name="KSO_WM_TAG_VERSION" val="1.0"/>
  <p:tag name="KSO_WM_UNIT_TYPE" val="i"/>
  <p:tag name="KSO_WM_UNIT_INDEX" val="133"/>
</p:tagLst>
</file>

<file path=ppt/tags/tag9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4"/>
  <p:tag name="KSO_WM_UNIT_LAYERLEVEL" val="1"/>
  <p:tag name="KSO_WM_TAG_VERSION" val="1.0"/>
  <p:tag name="KSO_WM_UNIT_TYPE" val="i"/>
  <p:tag name="KSO_WM_UNIT_INDEX" val="134"/>
</p:tagLst>
</file>

<file path=ppt/tags/tag9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5"/>
  <p:tag name="KSO_WM_UNIT_LAYERLEVEL" val="1"/>
  <p:tag name="KSO_WM_TAG_VERSION" val="1.0"/>
  <p:tag name="KSO_WM_UNIT_TYPE" val="i"/>
  <p:tag name="KSO_WM_UNIT_INDEX" val="135"/>
</p:tagLst>
</file>

<file path=ppt/tags/tag9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9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9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自定义 9">
      <a:dk1>
        <a:srgbClr val="333333"/>
      </a:dk1>
      <a:lt1>
        <a:srgbClr val="FFFFFF"/>
      </a:lt1>
      <a:dk2>
        <a:srgbClr val="333333"/>
      </a:dk2>
      <a:lt2>
        <a:srgbClr val="FBFBFB"/>
      </a:lt2>
      <a:accent1>
        <a:srgbClr val="FAD706"/>
      </a:accent1>
      <a:accent2>
        <a:srgbClr val="FA7406"/>
      </a:accent2>
      <a:accent3>
        <a:srgbClr val="35AEF9"/>
      </a:accent3>
      <a:accent4>
        <a:srgbClr val="09E380"/>
      </a:accent4>
      <a:accent5>
        <a:srgbClr val="C749F9"/>
      </a:accent5>
      <a:accent6>
        <a:srgbClr val="0B6AF5"/>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w="12700">
          <a:solidFill>
            <a:schemeClr val="tx2"/>
          </a:solid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headEnd type="ova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lstStyle>
        <a:defPPr>
          <a:defRPr lang="zh-CN" altLang="en-US" sz="2000">
            <a:solidFill>
              <a:schemeClr val="tx1">
                <a:lumMod val="7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主题​​">
  <a:themeElements>
    <a:clrScheme name="自定义 9">
      <a:dk1>
        <a:srgbClr val="333333"/>
      </a:dk1>
      <a:lt1>
        <a:srgbClr val="FFFFFF"/>
      </a:lt1>
      <a:dk2>
        <a:srgbClr val="333333"/>
      </a:dk2>
      <a:lt2>
        <a:srgbClr val="FBFBFB"/>
      </a:lt2>
      <a:accent1>
        <a:srgbClr val="FAD706"/>
      </a:accent1>
      <a:accent2>
        <a:srgbClr val="FA7406"/>
      </a:accent2>
      <a:accent3>
        <a:srgbClr val="35AEF9"/>
      </a:accent3>
      <a:accent4>
        <a:srgbClr val="09E380"/>
      </a:accent4>
      <a:accent5>
        <a:srgbClr val="C749F9"/>
      </a:accent5>
      <a:accent6>
        <a:srgbClr val="0B6AF5"/>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w="12700">
          <a:solidFill>
            <a:schemeClr val="tx2"/>
          </a:solid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headEnd type="ova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lstStyle>
        <a:defPPr>
          <a:defRPr lang="zh-CN" altLang="en-US" sz="2000">
            <a:solidFill>
              <a:schemeClr val="tx1">
                <a:lumMod val="7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主题​​">
  <a:themeElements>
    <a:clrScheme name="自定义 9">
      <a:dk1>
        <a:srgbClr val="333333"/>
      </a:dk1>
      <a:lt1>
        <a:srgbClr val="FFFFFF"/>
      </a:lt1>
      <a:dk2>
        <a:srgbClr val="333333"/>
      </a:dk2>
      <a:lt2>
        <a:srgbClr val="FBFBFB"/>
      </a:lt2>
      <a:accent1>
        <a:srgbClr val="FAD706"/>
      </a:accent1>
      <a:accent2>
        <a:srgbClr val="FA7406"/>
      </a:accent2>
      <a:accent3>
        <a:srgbClr val="35AEF9"/>
      </a:accent3>
      <a:accent4>
        <a:srgbClr val="09E380"/>
      </a:accent4>
      <a:accent5>
        <a:srgbClr val="C749F9"/>
      </a:accent5>
      <a:accent6>
        <a:srgbClr val="0B6AF5"/>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w="12700">
          <a:solidFill>
            <a:schemeClr val="tx2"/>
          </a:solid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headEnd type="ova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lstStyle>
        <a:defPPr>
          <a:defRPr lang="zh-CN" altLang="en-US" sz="2000">
            <a:solidFill>
              <a:schemeClr val="tx1">
                <a:lumMod val="7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9">
      <a:dk1>
        <a:srgbClr val="333333"/>
      </a:dk1>
      <a:lt1>
        <a:srgbClr val="FFFFFF"/>
      </a:lt1>
      <a:dk2>
        <a:srgbClr val="333333"/>
      </a:dk2>
      <a:lt2>
        <a:srgbClr val="FBFBFB"/>
      </a:lt2>
      <a:accent1>
        <a:srgbClr val="FAD706"/>
      </a:accent1>
      <a:accent2>
        <a:srgbClr val="FA7406"/>
      </a:accent2>
      <a:accent3>
        <a:srgbClr val="35AEF9"/>
      </a:accent3>
      <a:accent4>
        <a:srgbClr val="09E380"/>
      </a:accent4>
      <a:accent5>
        <a:srgbClr val="C749F9"/>
      </a:accent5>
      <a:accent6>
        <a:srgbClr val="0B6AF5"/>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w="12700">
          <a:solidFill>
            <a:schemeClr val="tx2"/>
          </a:solid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headEnd type="ova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lstStyle>
        <a:defPPr>
          <a:defRPr lang="zh-CN" altLang="en-US" sz="2000">
            <a:solidFill>
              <a:schemeClr val="tx1">
                <a:lumMod val="7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自定义 9">
      <a:dk1>
        <a:srgbClr val="333333"/>
      </a:dk1>
      <a:lt1>
        <a:srgbClr val="FFFFFF"/>
      </a:lt1>
      <a:dk2>
        <a:srgbClr val="333333"/>
      </a:dk2>
      <a:lt2>
        <a:srgbClr val="FBFBFB"/>
      </a:lt2>
      <a:accent1>
        <a:srgbClr val="FAD706"/>
      </a:accent1>
      <a:accent2>
        <a:srgbClr val="FA7406"/>
      </a:accent2>
      <a:accent3>
        <a:srgbClr val="35AEF9"/>
      </a:accent3>
      <a:accent4>
        <a:srgbClr val="09E380"/>
      </a:accent4>
      <a:accent5>
        <a:srgbClr val="C749F9"/>
      </a:accent5>
      <a:accent6>
        <a:srgbClr val="0B6AF5"/>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w="12700">
          <a:solidFill>
            <a:schemeClr val="tx2"/>
          </a:solid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headEnd type="ova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lstStyle>
        <a:defPPr>
          <a:defRPr lang="zh-CN" altLang="en-US" sz="2000">
            <a:solidFill>
              <a:schemeClr val="tx1">
                <a:lumMod val="7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自定义 9">
      <a:dk1>
        <a:srgbClr val="333333"/>
      </a:dk1>
      <a:lt1>
        <a:srgbClr val="FFFFFF"/>
      </a:lt1>
      <a:dk2>
        <a:srgbClr val="333333"/>
      </a:dk2>
      <a:lt2>
        <a:srgbClr val="FBFBFB"/>
      </a:lt2>
      <a:accent1>
        <a:srgbClr val="FAD706"/>
      </a:accent1>
      <a:accent2>
        <a:srgbClr val="FA7406"/>
      </a:accent2>
      <a:accent3>
        <a:srgbClr val="35AEF9"/>
      </a:accent3>
      <a:accent4>
        <a:srgbClr val="09E380"/>
      </a:accent4>
      <a:accent5>
        <a:srgbClr val="C749F9"/>
      </a:accent5>
      <a:accent6>
        <a:srgbClr val="0B6AF5"/>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w="12700">
          <a:solidFill>
            <a:schemeClr val="tx2"/>
          </a:solid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headEnd type="ova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lstStyle>
        <a:defPPr>
          <a:defRPr lang="zh-CN" altLang="en-US" sz="2000">
            <a:solidFill>
              <a:schemeClr val="tx1">
                <a:lumMod val="7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自定义 9">
      <a:dk1>
        <a:srgbClr val="333333"/>
      </a:dk1>
      <a:lt1>
        <a:srgbClr val="FFFFFF"/>
      </a:lt1>
      <a:dk2>
        <a:srgbClr val="333333"/>
      </a:dk2>
      <a:lt2>
        <a:srgbClr val="FBFBFB"/>
      </a:lt2>
      <a:accent1>
        <a:srgbClr val="FAD706"/>
      </a:accent1>
      <a:accent2>
        <a:srgbClr val="FA7406"/>
      </a:accent2>
      <a:accent3>
        <a:srgbClr val="35AEF9"/>
      </a:accent3>
      <a:accent4>
        <a:srgbClr val="09E380"/>
      </a:accent4>
      <a:accent5>
        <a:srgbClr val="C749F9"/>
      </a:accent5>
      <a:accent6>
        <a:srgbClr val="0B6AF5"/>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w="12700">
          <a:solidFill>
            <a:schemeClr val="tx2"/>
          </a:solid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headEnd type="ova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lstStyle>
        <a:defPPr>
          <a:defRPr lang="zh-CN" altLang="en-US" sz="2000">
            <a:solidFill>
              <a:schemeClr val="tx1">
                <a:lumMod val="7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主题​​">
  <a:themeElements>
    <a:clrScheme name="自定义 9">
      <a:dk1>
        <a:srgbClr val="333333"/>
      </a:dk1>
      <a:lt1>
        <a:srgbClr val="FFFFFF"/>
      </a:lt1>
      <a:dk2>
        <a:srgbClr val="333333"/>
      </a:dk2>
      <a:lt2>
        <a:srgbClr val="FBFBFB"/>
      </a:lt2>
      <a:accent1>
        <a:srgbClr val="FAD706"/>
      </a:accent1>
      <a:accent2>
        <a:srgbClr val="FA7406"/>
      </a:accent2>
      <a:accent3>
        <a:srgbClr val="35AEF9"/>
      </a:accent3>
      <a:accent4>
        <a:srgbClr val="09E380"/>
      </a:accent4>
      <a:accent5>
        <a:srgbClr val="C749F9"/>
      </a:accent5>
      <a:accent6>
        <a:srgbClr val="0B6AF5"/>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w="12700">
          <a:solidFill>
            <a:schemeClr val="tx2"/>
          </a:solid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headEnd type="ova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lstStyle>
        <a:defPPr>
          <a:defRPr lang="zh-CN" altLang="en-US" sz="2000">
            <a:solidFill>
              <a:schemeClr val="tx1">
                <a:lumMod val="7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主题​​">
  <a:themeElements>
    <a:clrScheme name="自定义 9">
      <a:dk1>
        <a:srgbClr val="333333"/>
      </a:dk1>
      <a:lt1>
        <a:srgbClr val="FFFFFF"/>
      </a:lt1>
      <a:dk2>
        <a:srgbClr val="333333"/>
      </a:dk2>
      <a:lt2>
        <a:srgbClr val="FBFBFB"/>
      </a:lt2>
      <a:accent1>
        <a:srgbClr val="FAD706"/>
      </a:accent1>
      <a:accent2>
        <a:srgbClr val="FA7406"/>
      </a:accent2>
      <a:accent3>
        <a:srgbClr val="35AEF9"/>
      </a:accent3>
      <a:accent4>
        <a:srgbClr val="09E380"/>
      </a:accent4>
      <a:accent5>
        <a:srgbClr val="C749F9"/>
      </a:accent5>
      <a:accent6>
        <a:srgbClr val="0B6AF5"/>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w="12700">
          <a:solidFill>
            <a:schemeClr val="tx2"/>
          </a:solid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headEnd type="ova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lstStyle>
        <a:defPPr>
          <a:defRPr lang="zh-CN" altLang="en-US" sz="2000">
            <a:solidFill>
              <a:schemeClr val="tx1">
                <a:lumMod val="7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主题​​">
  <a:themeElements>
    <a:clrScheme name="自定义 9">
      <a:dk1>
        <a:srgbClr val="333333"/>
      </a:dk1>
      <a:lt1>
        <a:srgbClr val="FFFFFF"/>
      </a:lt1>
      <a:dk2>
        <a:srgbClr val="333333"/>
      </a:dk2>
      <a:lt2>
        <a:srgbClr val="FBFBFB"/>
      </a:lt2>
      <a:accent1>
        <a:srgbClr val="FAD706"/>
      </a:accent1>
      <a:accent2>
        <a:srgbClr val="FA7406"/>
      </a:accent2>
      <a:accent3>
        <a:srgbClr val="35AEF9"/>
      </a:accent3>
      <a:accent4>
        <a:srgbClr val="09E380"/>
      </a:accent4>
      <a:accent5>
        <a:srgbClr val="C749F9"/>
      </a:accent5>
      <a:accent6>
        <a:srgbClr val="0B6AF5"/>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w="12700">
          <a:solidFill>
            <a:schemeClr val="tx2"/>
          </a:solid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headEnd type="ova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lstStyle>
        <a:defPPr>
          <a:defRPr lang="zh-CN" altLang="en-US" sz="2000">
            <a:solidFill>
              <a:schemeClr val="tx1">
                <a:lumMod val="7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主题​​">
  <a:themeElements>
    <a:clrScheme name="自定义 9">
      <a:dk1>
        <a:srgbClr val="333333"/>
      </a:dk1>
      <a:lt1>
        <a:srgbClr val="FFFFFF"/>
      </a:lt1>
      <a:dk2>
        <a:srgbClr val="333333"/>
      </a:dk2>
      <a:lt2>
        <a:srgbClr val="FBFBFB"/>
      </a:lt2>
      <a:accent1>
        <a:srgbClr val="FAD706"/>
      </a:accent1>
      <a:accent2>
        <a:srgbClr val="FA7406"/>
      </a:accent2>
      <a:accent3>
        <a:srgbClr val="35AEF9"/>
      </a:accent3>
      <a:accent4>
        <a:srgbClr val="09E380"/>
      </a:accent4>
      <a:accent5>
        <a:srgbClr val="C749F9"/>
      </a:accent5>
      <a:accent6>
        <a:srgbClr val="0B6AF5"/>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w="12700">
          <a:solidFill>
            <a:schemeClr val="tx2"/>
          </a:solid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headEnd type="ova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lstStyle>
        <a:defPPr>
          <a:defRPr lang="zh-CN" altLang="en-US" sz="2000">
            <a:solidFill>
              <a:schemeClr val="tx1">
                <a:lumMod val="7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10169</Words>
  <Application>WPS 演示</Application>
  <PresentationFormat>宽屏</PresentationFormat>
  <Paragraphs>368</Paragraphs>
  <Slides>23</Slides>
  <Notes>0</Notes>
  <HiddenSlides>0</HiddenSlides>
  <MMClips>0</MMClips>
  <ScaleCrop>false</ScaleCrop>
  <HeadingPairs>
    <vt:vector size="6" baseType="variant">
      <vt:variant>
        <vt:lpstr>已用的字体</vt:lpstr>
      </vt:variant>
      <vt:variant>
        <vt:i4>15</vt:i4>
      </vt:variant>
      <vt:variant>
        <vt:lpstr>主题</vt:lpstr>
      </vt:variant>
      <vt:variant>
        <vt:i4>11</vt:i4>
      </vt:variant>
      <vt:variant>
        <vt:lpstr>幻灯片标题</vt:lpstr>
      </vt:variant>
      <vt:variant>
        <vt:i4>23</vt:i4>
      </vt:variant>
    </vt:vector>
  </HeadingPairs>
  <TitlesOfParts>
    <vt:vector size="49" baseType="lpstr">
      <vt:lpstr>Arial</vt:lpstr>
      <vt:lpstr>宋体</vt:lpstr>
      <vt:lpstr>Wingdings</vt:lpstr>
      <vt:lpstr>华文楷体</vt:lpstr>
      <vt:lpstr>微软雅黑</vt:lpstr>
      <vt:lpstr>方正粗黑宋简体</vt:lpstr>
      <vt:lpstr>Times New Roman</vt:lpstr>
      <vt:lpstr>楷体</vt:lpstr>
      <vt:lpstr>思源黑体 CN Normal</vt:lpstr>
      <vt:lpstr>Wingdings</vt:lpstr>
      <vt:lpstr>Calibri</vt:lpstr>
      <vt:lpstr>Arial Unicode MS</vt:lpstr>
      <vt:lpstr>HelveticaNeue</vt:lpstr>
      <vt:lpstr>华文新魏</vt:lpstr>
      <vt:lpstr>Segoe Print</vt:lpstr>
      <vt:lpstr>1_Office 主题​​</vt:lpstr>
      <vt:lpstr>2_Office 主题​​</vt:lpstr>
      <vt:lpstr>3_Office 主题​​</vt:lpstr>
      <vt:lpstr>4_Office 主题​​</vt:lpstr>
      <vt:lpstr>5_Office 主题​​</vt:lpstr>
      <vt:lpstr>6_Office 主题​​</vt:lpstr>
      <vt:lpstr>7_Office 主题​​</vt:lpstr>
      <vt:lpstr>8_Office 主题​​</vt:lpstr>
      <vt:lpstr>9_Office 主题​​</vt:lpstr>
      <vt:lpstr>10_Office 主题​​</vt:lpstr>
      <vt:lpstr>11_Office 主题​​</vt:lpstr>
      <vt:lpstr>PowerPoint 演示文稿</vt:lpstr>
      <vt:lpstr>2024年浙江省1月高考应用文分析</vt:lpstr>
      <vt:lpstr>目录</vt:lpstr>
      <vt:lpstr>审题分析与评价</vt:lpstr>
      <vt:lpstr>原题呈现</vt:lpstr>
      <vt:lpstr>试题简要评析</vt:lpstr>
      <vt:lpstr>破解题目信息 </vt:lpstr>
      <vt:lpstr>设计段落框架 </vt:lpstr>
      <vt:lpstr>分段建构与语料</vt:lpstr>
      <vt:lpstr>PowerPoint 演示文稿</vt:lpstr>
      <vt:lpstr>首段</vt:lpstr>
      <vt:lpstr>次段</vt:lpstr>
      <vt:lpstr>次段</vt:lpstr>
      <vt:lpstr>次段</vt:lpstr>
      <vt:lpstr>提炼</vt:lpstr>
      <vt:lpstr>尾段</vt:lpstr>
      <vt:lpstr>下水作文与赏析</vt:lpstr>
      <vt:lpstr>优秀习作</vt:lpstr>
      <vt:lpstr>下水作文</vt:lpstr>
      <vt:lpstr>语篇利用与迁移</vt:lpstr>
      <vt:lpstr>类似题材：2023年上海崇明一模</vt:lpstr>
      <vt:lpstr>参考范文</vt:lpstr>
      <vt:lpstr>单句语法填空改编 语料复盘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32062</dc:creator>
  <cp:lastModifiedBy>Administrator</cp:lastModifiedBy>
  <cp:revision>14</cp:revision>
  <dcterms:created xsi:type="dcterms:W3CDTF">2023-08-09T12:44:00Z</dcterms:created>
  <dcterms:modified xsi:type="dcterms:W3CDTF">2024-01-08T07:58:59Z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